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4" r:id="rId3"/>
    <p:sldId id="257" r:id="rId4"/>
    <p:sldId id="265" r:id="rId5"/>
    <p:sldId id="258" r:id="rId6"/>
    <p:sldId id="266" r:id="rId7"/>
    <p:sldId id="259" r:id="rId8"/>
    <p:sldId id="267" r:id="rId9"/>
    <p:sldId id="260" r:id="rId10"/>
    <p:sldId id="268" r:id="rId11"/>
    <p:sldId id="261" r:id="rId12"/>
    <p:sldId id="263" r:id="rId13"/>
    <p:sldId id="262"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DAD1A2-CFD5-89C2-4818-D04AD1D54776}" v="438" dt="2022-01-12T07:14:46.004"/>
    <p1510:client id="{58F8F766-8DDE-487E-9ECB-5513FE9A024E}" v="9747" dt="2022-01-11T23:53:20.743"/>
    <p1510:client id="{787F76BC-F42E-E76C-A1A8-40FADD09938E}" v="40" dt="2022-01-12T05:12:48.417"/>
    <p1510:client id="{B841CE1F-EB4A-6869-C3AE-AE6DFF7ED20F}" v="19" dt="2022-01-12T05:25:40.292"/>
    <p1510:client id="{B8D53D01-9D71-F8EE-BF31-1C599B56C903}" v="15" dt="2022-01-12T04:56:13.939"/>
    <p1510:client id="{C4F19704-5709-A6C0-3180-F4CE4C9A3A4C}" v="2745" dt="2022-01-12T01:14:49.2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adley Howell (1901471)" userId="S::1901471@student.uwtsd.ac.uk::af2f4ff8-3fc5-4610-b8c5-8a87ec484d54" providerId="AD" clId="Web-{56DAD1A2-CFD5-89C2-4818-D04AD1D54776}"/>
    <pc:docChg chg="addSld modSld">
      <pc:chgData name="Bradley Howell (1901471)" userId="S::1901471@student.uwtsd.ac.uk::af2f4ff8-3fc5-4610-b8c5-8a87ec484d54" providerId="AD" clId="Web-{56DAD1A2-CFD5-89C2-4818-D04AD1D54776}" dt="2022-01-12T07:14:46.004" v="372" actId="20577"/>
      <pc:docMkLst>
        <pc:docMk/>
      </pc:docMkLst>
      <pc:sldChg chg="addSp delSp modSp">
        <pc:chgData name="Bradley Howell (1901471)" userId="S::1901471@student.uwtsd.ac.uk::af2f4ff8-3fc5-4610-b8c5-8a87ec484d54" providerId="AD" clId="Web-{56DAD1A2-CFD5-89C2-4818-D04AD1D54776}" dt="2022-01-12T06:55:07.942" v="247"/>
        <pc:sldMkLst>
          <pc:docMk/>
          <pc:sldMk cId="3686460964" sldId="271"/>
        </pc:sldMkLst>
        <pc:spChg chg="mod">
          <ac:chgData name="Bradley Howell (1901471)" userId="S::1901471@student.uwtsd.ac.uk::af2f4ff8-3fc5-4610-b8c5-8a87ec484d54" providerId="AD" clId="Web-{56DAD1A2-CFD5-89C2-4818-D04AD1D54776}" dt="2022-01-12T06:55:07.942" v="247"/>
          <ac:spMkLst>
            <pc:docMk/>
            <pc:sldMk cId="3686460964" sldId="271"/>
            <ac:spMk id="2" creationId="{C572BB84-C796-480C-B83E-68256D35E430}"/>
          </ac:spMkLst>
        </pc:spChg>
        <pc:spChg chg="mod">
          <ac:chgData name="Bradley Howell (1901471)" userId="S::1901471@student.uwtsd.ac.uk::af2f4ff8-3fc5-4610-b8c5-8a87ec484d54" providerId="AD" clId="Web-{56DAD1A2-CFD5-89C2-4818-D04AD1D54776}" dt="2022-01-12T06:55:07.942" v="247"/>
          <ac:spMkLst>
            <pc:docMk/>
            <pc:sldMk cId="3686460964" sldId="271"/>
            <ac:spMk id="3" creationId="{83752605-FAF7-4130-8552-89D41D0A4E30}"/>
          </ac:spMkLst>
        </pc:spChg>
        <pc:spChg chg="add del">
          <ac:chgData name="Bradley Howell (1901471)" userId="S::1901471@student.uwtsd.ac.uk::af2f4ff8-3fc5-4610-b8c5-8a87ec484d54" providerId="AD" clId="Web-{56DAD1A2-CFD5-89C2-4818-D04AD1D54776}" dt="2022-01-12T06:55:07.942" v="247"/>
          <ac:spMkLst>
            <pc:docMk/>
            <pc:sldMk cId="3686460964" sldId="271"/>
            <ac:spMk id="8" creationId="{777A147A-9ED8-46B4-8660-1B3C2AA880B5}"/>
          </ac:spMkLst>
        </pc:spChg>
        <pc:spChg chg="add del">
          <ac:chgData name="Bradley Howell (1901471)" userId="S::1901471@student.uwtsd.ac.uk::af2f4ff8-3fc5-4610-b8c5-8a87ec484d54" providerId="AD" clId="Web-{56DAD1A2-CFD5-89C2-4818-D04AD1D54776}" dt="2022-01-12T06:55:07.942" v="247"/>
          <ac:spMkLst>
            <pc:docMk/>
            <pc:sldMk cId="3686460964" sldId="271"/>
            <ac:spMk id="10" creationId="{5D6C15A0-C087-4593-8414-2B4EC1CDC3DE}"/>
          </ac:spMkLst>
        </pc:spChg>
        <pc:spChg chg="add">
          <ac:chgData name="Bradley Howell (1901471)" userId="S::1901471@student.uwtsd.ac.uk::af2f4ff8-3fc5-4610-b8c5-8a87ec484d54" providerId="AD" clId="Web-{56DAD1A2-CFD5-89C2-4818-D04AD1D54776}" dt="2022-01-12T06:55:07.942" v="247"/>
          <ac:spMkLst>
            <pc:docMk/>
            <pc:sldMk cId="3686460964" sldId="271"/>
            <ac:spMk id="12" creationId="{201CC55D-ED54-4C5C-95E6-10947BD1103B}"/>
          </ac:spMkLst>
        </pc:spChg>
        <pc:spChg chg="add del">
          <ac:chgData name="Bradley Howell (1901471)" userId="S::1901471@student.uwtsd.ac.uk::af2f4ff8-3fc5-4610-b8c5-8a87ec484d54" providerId="AD" clId="Web-{56DAD1A2-CFD5-89C2-4818-D04AD1D54776}" dt="2022-01-12T06:55:07.926" v="246"/>
          <ac:spMkLst>
            <pc:docMk/>
            <pc:sldMk cId="3686460964" sldId="271"/>
            <ac:spMk id="15" creationId="{4F7EBAE4-9945-4473-9E34-B2C66EA0F03D}"/>
          </ac:spMkLst>
        </pc:spChg>
        <pc:spChg chg="add del">
          <ac:chgData name="Bradley Howell (1901471)" userId="S::1901471@student.uwtsd.ac.uk::af2f4ff8-3fc5-4610-b8c5-8a87ec484d54" providerId="AD" clId="Web-{56DAD1A2-CFD5-89C2-4818-D04AD1D54776}" dt="2022-01-12T06:55:07.926" v="246"/>
          <ac:spMkLst>
            <pc:docMk/>
            <pc:sldMk cId="3686460964" sldId="271"/>
            <ac:spMk id="17" creationId="{70BEB1E7-2F88-40BC-B73D-42E5B6F80BFC}"/>
          </ac:spMkLst>
        </pc:spChg>
        <pc:spChg chg="add del">
          <ac:chgData name="Bradley Howell (1901471)" userId="S::1901471@student.uwtsd.ac.uk::af2f4ff8-3fc5-4610-b8c5-8a87ec484d54" providerId="AD" clId="Web-{56DAD1A2-CFD5-89C2-4818-D04AD1D54776}" dt="2022-01-12T06:55:07.926" v="246"/>
          <ac:spMkLst>
            <pc:docMk/>
            <pc:sldMk cId="3686460964" sldId="271"/>
            <ac:spMk id="19" creationId="{A7B99495-F43F-4D80-A44F-2CB4764EB90B}"/>
          </ac:spMkLst>
        </pc:spChg>
        <pc:spChg chg="add">
          <ac:chgData name="Bradley Howell (1901471)" userId="S::1901471@student.uwtsd.ac.uk::af2f4ff8-3fc5-4610-b8c5-8a87ec484d54" providerId="AD" clId="Web-{56DAD1A2-CFD5-89C2-4818-D04AD1D54776}" dt="2022-01-12T06:55:07.942" v="247"/>
          <ac:spMkLst>
            <pc:docMk/>
            <pc:sldMk cId="3686460964" sldId="271"/>
            <ac:spMk id="21" creationId="{3873B707-463F-40B0-8227-E8CC6C67EB25}"/>
          </ac:spMkLst>
        </pc:spChg>
        <pc:spChg chg="add">
          <ac:chgData name="Bradley Howell (1901471)" userId="S::1901471@student.uwtsd.ac.uk::af2f4ff8-3fc5-4610-b8c5-8a87ec484d54" providerId="AD" clId="Web-{56DAD1A2-CFD5-89C2-4818-D04AD1D54776}" dt="2022-01-12T06:55:07.942" v="247"/>
          <ac:spMkLst>
            <pc:docMk/>
            <pc:sldMk cId="3686460964" sldId="271"/>
            <ac:spMk id="23" creationId="{C13237C8-E62C-4F0D-A318-BD6FB6C2D138}"/>
          </ac:spMkLst>
        </pc:spChg>
        <pc:spChg chg="add">
          <ac:chgData name="Bradley Howell (1901471)" userId="S::1901471@student.uwtsd.ac.uk::af2f4ff8-3fc5-4610-b8c5-8a87ec484d54" providerId="AD" clId="Web-{56DAD1A2-CFD5-89C2-4818-D04AD1D54776}" dt="2022-01-12T06:55:07.942" v="247"/>
          <ac:spMkLst>
            <pc:docMk/>
            <pc:sldMk cId="3686460964" sldId="271"/>
            <ac:spMk id="25" creationId="{19C9EAEA-39D0-4B0E-A0EB-51E7B26740B1}"/>
          </ac:spMkLst>
        </pc:spChg>
        <pc:grpChg chg="add">
          <ac:chgData name="Bradley Howell (1901471)" userId="S::1901471@student.uwtsd.ac.uk::af2f4ff8-3fc5-4610-b8c5-8a87ec484d54" providerId="AD" clId="Web-{56DAD1A2-CFD5-89C2-4818-D04AD1D54776}" dt="2022-01-12T06:55:07.942" v="247"/>
          <ac:grpSpMkLst>
            <pc:docMk/>
            <pc:sldMk cId="3686460964" sldId="271"/>
            <ac:grpSpMk id="13" creationId="{1DE889C7-FAD6-4397-98E2-05D503484459}"/>
          </ac:grpSpMkLst>
        </pc:grpChg>
        <pc:picChg chg="add mod">
          <ac:chgData name="Bradley Howell (1901471)" userId="S::1901471@student.uwtsd.ac.uk::af2f4ff8-3fc5-4610-b8c5-8a87ec484d54" providerId="AD" clId="Web-{56DAD1A2-CFD5-89C2-4818-D04AD1D54776}" dt="2022-01-12T06:55:07.942" v="247"/>
          <ac:picMkLst>
            <pc:docMk/>
            <pc:sldMk cId="3686460964" sldId="271"/>
            <ac:picMk id="4" creationId="{72DBE2C9-0C3E-45F9-84D1-9E7FC50035B3}"/>
          </ac:picMkLst>
        </pc:picChg>
      </pc:sldChg>
      <pc:sldChg chg="addSp modSp new mod setBg">
        <pc:chgData name="Bradley Howell (1901471)" userId="S::1901471@student.uwtsd.ac.uk::af2f4ff8-3fc5-4610-b8c5-8a87ec484d54" providerId="AD" clId="Web-{56DAD1A2-CFD5-89C2-4818-D04AD1D54776}" dt="2022-01-12T07:00:13.132" v="254" actId="1076"/>
        <pc:sldMkLst>
          <pc:docMk/>
          <pc:sldMk cId="2225671892" sldId="272"/>
        </pc:sldMkLst>
        <pc:spChg chg="mod">
          <ac:chgData name="Bradley Howell (1901471)" userId="S::1901471@student.uwtsd.ac.uk::af2f4ff8-3fc5-4610-b8c5-8a87ec484d54" providerId="AD" clId="Web-{56DAD1A2-CFD5-89C2-4818-D04AD1D54776}" dt="2022-01-12T06:25:15.347" v="99"/>
          <ac:spMkLst>
            <pc:docMk/>
            <pc:sldMk cId="2225671892" sldId="272"/>
            <ac:spMk id="2" creationId="{999F3E74-5408-4F76-92C2-0FF77318B0BD}"/>
          </ac:spMkLst>
        </pc:spChg>
        <pc:spChg chg="mod">
          <ac:chgData name="Bradley Howell (1901471)" userId="S::1901471@student.uwtsd.ac.uk::af2f4ff8-3fc5-4610-b8c5-8a87ec484d54" providerId="AD" clId="Web-{56DAD1A2-CFD5-89C2-4818-D04AD1D54776}" dt="2022-01-12T06:25:15.347" v="99"/>
          <ac:spMkLst>
            <pc:docMk/>
            <pc:sldMk cId="2225671892" sldId="272"/>
            <ac:spMk id="3" creationId="{81089502-51CB-4162-A49B-A8163422B754}"/>
          </ac:spMkLst>
        </pc:spChg>
        <pc:spChg chg="add">
          <ac:chgData name="Bradley Howell (1901471)" userId="S::1901471@student.uwtsd.ac.uk::af2f4ff8-3fc5-4610-b8c5-8a87ec484d54" providerId="AD" clId="Web-{56DAD1A2-CFD5-89C2-4818-D04AD1D54776}" dt="2022-01-12T06:25:15.347" v="99"/>
          <ac:spMkLst>
            <pc:docMk/>
            <pc:sldMk cId="2225671892" sldId="272"/>
            <ac:spMk id="8" creationId="{777A147A-9ED8-46B4-8660-1B3C2AA880B5}"/>
          </ac:spMkLst>
        </pc:spChg>
        <pc:spChg chg="add">
          <ac:chgData name="Bradley Howell (1901471)" userId="S::1901471@student.uwtsd.ac.uk::af2f4ff8-3fc5-4610-b8c5-8a87ec484d54" providerId="AD" clId="Web-{56DAD1A2-CFD5-89C2-4818-D04AD1D54776}" dt="2022-01-12T06:25:15.347" v="99"/>
          <ac:spMkLst>
            <pc:docMk/>
            <pc:sldMk cId="2225671892" sldId="272"/>
            <ac:spMk id="10" creationId="{5D6C15A0-C087-4593-8414-2B4EC1CDC3DE}"/>
          </ac:spMkLst>
        </pc:spChg>
        <pc:picChg chg="add mod">
          <ac:chgData name="Bradley Howell (1901471)" userId="S::1901471@student.uwtsd.ac.uk::af2f4ff8-3fc5-4610-b8c5-8a87ec484d54" providerId="AD" clId="Web-{56DAD1A2-CFD5-89C2-4818-D04AD1D54776}" dt="2022-01-12T06:57:23.278" v="250" actId="1076"/>
          <ac:picMkLst>
            <pc:docMk/>
            <pc:sldMk cId="2225671892" sldId="272"/>
            <ac:picMk id="4" creationId="{9AB631D2-F090-4047-9C5E-AD7382EC6E98}"/>
          </ac:picMkLst>
        </pc:picChg>
        <pc:picChg chg="add mod">
          <ac:chgData name="Bradley Howell (1901471)" userId="S::1901471@student.uwtsd.ac.uk::af2f4ff8-3fc5-4610-b8c5-8a87ec484d54" providerId="AD" clId="Web-{56DAD1A2-CFD5-89C2-4818-D04AD1D54776}" dt="2022-01-12T07:00:13.132" v="254" actId="1076"/>
          <ac:picMkLst>
            <pc:docMk/>
            <pc:sldMk cId="2225671892" sldId="272"/>
            <ac:picMk id="5" creationId="{86AB6C4D-A447-46C7-AE6F-6E80F0B0D786}"/>
          </ac:picMkLst>
        </pc:picChg>
      </pc:sldChg>
      <pc:sldChg chg="modSp new">
        <pc:chgData name="Bradley Howell (1901471)" userId="S::1901471@student.uwtsd.ac.uk::af2f4ff8-3fc5-4610-b8c5-8a87ec484d54" providerId="AD" clId="Web-{56DAD1A2-CFD5-89C2-4818-D04AD1D54776}" dt="2022-01-12T06:51:08.239" v="213" actId="20577"/>
        <pc:sldMkLst>
          <pc:docMk/>
          <pc:sldMk cId="1214329112" sldId="273"/>
        </pc:sldMkLst>
        <pc:spChg chg="mod">
          <ac:chgData name="Bradley Howell (1901471)" userId="S::1901471@student.uwtsd.ac.uk::af2f4ff8-3fc5-4610-b8c5-8a87ec484d54" providerId="AD" clId="Web-{56DAD1A2-CFD5-89C2-4818-D04AD1D54776}" dt="2022-01-12T06:38:52.018" v="170" actId="20577"/>
          <ac:spMkLst>
            <pc:docMk/>
            <pc:sldMk cId="1214329112" sldId="273"/>
            <ac:spMk id="2" creationId="{A28CE2FF-C96F-43E9-9E0F-7A8DD59192A6}"/>
          </ac:spMkLst>
        </pc:spChg>
        <pc:spChg chg="mod">
          <ac:chgData name="Bradley Howell (1901471)" userId="S::1901471@student.uwtsd.ac.uk::af2f4ff8-3fc5-4610-b8c5-8a87ec484d54" providerId="AD" clId="Web-{56DAD1A2-CFD5-89C2-4818-D04AD1D54776}" dt="2022-01-12T06:51:08.239" v="213" actId="20577"/>
          <ac:spMkLst>
            <pc:docMk/>
            <pc:sldMk cId="1214329112" sldId="273"/>
            <ac:spMk id="3" creationId="{9E5AE9F3-32DD-4644-B212-C08D0DF01A3C}"/>
          </ac:spMkLst>
        </pc:spChg>
      </pc:sldChg>
      <pc:sldChg chg="addSp delSp modSp new mod setBg">
        <pc:chgData name="Bradley Howell (1901471)" userId="S::1901471@student.uwtsd.ac.uk::af2f4ff8-3fc5-4610-b8c5-8a87ec484d54" providerId="AD" clId="Web-{56DAD1A2-CFD5-89C2-4818-D04AD1D54776}" dt="2022-01-12T06:52:39.385" v="242"/>
        <pc:sldMkLst>
          <pc:docMk/>
          <pc:sldMk cId="780705503" sldId="274"/>
        </pc:sldMkLst>
        <pc:spChg chg="mod">
          <ac:chgData name="Bradley Howell (1901471)" userId="S::1901471@student.uwtsd.ac.uk::af2f4ff8-3fc5-4610-b8c5-8a87ec484d54" providerId="AD" clId="Web-{56DAD1A2-CFD5-89C2-4818-D04AD1D54776}" dt="2022-01-12T06:52:39.385" v="242"/>
          <ac:spMkLst>
            <pc:docMk/>
            <pc:sldMk cId="780705503" sldId="274"/>
            <ac:spMk id="2" creationId="{158CF37C-6208-4D24-8078-6BCD5224BF69}"/>
          </ac:spMkLst>
        </pc:spChg>
        <pc:spChg chg="del mod">
          <ac:chgData name="Bradley Howell (1901471)" userId="S::1901471@student.uwtsd.ac.uk::af2f4ff8-3fc5-4610-b8c5-8a87ec484d54" providerId="AD" clId="Web-{56DAD1A2-CFD5-89C2-4818-D04AD1D54776}" dt="2022-01-12T06:52:14.915" v="239"/>
          <ac:spMkLst>
            <pc:docMk/>
            <pc:sldMk cId="780705503" sldId="274"/>
            <ac:spMk id="3" creationId="{427B6E6A-4D11-40D8-B8E4-265F5B0DEA5D}"/>
          </ac:spMkLst>
        </pc:spChg>
        <pc:spChg chg="add">
          <ac:chgData name="Bradley Howell (1901471)" userId="S::1901471@student.uwtsd.ac.uk::af2f4ff8-3fc5-4610-b8c5-8a87ec484d54" providerId="AD" clId="Web-{56DAD1A2-CFD5-89C2-4818-D04AD1D54776}" dt="2022-01-12T06:52:39.385" v="242"/>
          <ac:spMkLst>
            <pc:docMk/>
            <pc:sldMk cId="780705503" sldId="274"/>
            <ac:spMk id="4" creationId="{FFD48BC7-DC40-47DE-87EE-9F4B6ECB9ABB}"/>
          </ac:spMkLst>
        </pc:spChg>
        <pc:spChg chg="add del">
          <ac:chgData name="Bradley Howell (1901471)" userId="S::1901471@student.uwtsd.ac.uk::af2f4ff8-3fc5-4610-b8c5-8a87ec484d54" providerId="AD" clId="Web-{56DAD1A2-CFD5-89C2-4818-D04AD1D54776}" dt="2022-01-12T06:52:39.369" v="241"/>
          <ac:spMkLst>
            <pc:docMk/>
            <pc:sldMk cId="780705503" sldId="274"/>
            <ac:spMk id="7" creationId="{B547373F-AF2E-4907-B442-9F902B387FD0}"/>
          </ac:spMkLst>
        </pc:spChg>
        <pc:spChg chg="add">
          <ac:chgData name="Bradley Howell (1901471)" userId="S::1901471@student.uwtsd.ac.uk::af2f4ff8-3fc5-4610-b8c5-8a87ec484d54" providerId="AD" clId="Web-{56DAD1A2-CFD5-89C2-4818-D04AD1D54776}" dt="2022-01-12T06:52:39.385" v="242"/>
          <ac:spMkLst>
            <pc:docMk/>
            <pc:sldMk cId="780705503" sldId="274"/>
            <ac:spMk id="9" creationId="{E502BBC7-2C76-46F3-BC24-5985BC13DB88}"/>
          </ac:spMkLst>
        </pc:spChg>
        <pc:spChg chg="add">
          <ac:chgData name="Bradley Howell (1901471)" userId="S::1901471@student.uwtsd.ac.uk::af2f4ff8-3fc5-4610-b8c5-8a87ec484d54" providerId="AD" clId="Web-{56DAD1A2-CFD5-89C2-4818-D04AD1D54776}" dt="2022-01-12T06:52:39.385" v="242"/>
          <ac:spMkLst>
            <pc:docMk/>
            <pc:sldMk cId="780705503" sldId="274"/>
            <ac:spMk id="11" creationId="{C7F28D52-2A5F-4D23-81AE-7CB8B591C7AF}"/>
          </ac:spMkLst>
        </pc:spChg>
        <pc:spChg chg="add">
          <ac:chgData name="Bradley Howell (1901471)" userId="S::1901471@student.uwtsd.ac.uk::af2f4ff8-3fc5-4610-b8c5-8a87ec484d54" providerId="AD" clId="Web-{56DAD1A2-CFD5-89C2-4818-D04AD1D54776}" dt="2022-01-12T06:52:39.385" v="242"/>
          <ac:spMkLst>
            <pc:docMk/>
            <pc:sldMk cId="780705503" sldId="274"/>
            <ac:spMk id="13" creationId="{3629484E-3792-4B3D-89AD-7C8A1ED0E0D4}"/>
          </ac:spMkLst>
        </pc:spChg>
      </pc:sldChg>
      <pc:sldChg chg="addSp delSp modSp new">
        <pc:chgData name="Bradley Howell (1901471)" userId="S::1901471@student.uwtsd.ac.uk::af2f4ff8-3fc5-4610-b8c5-8a87ec484d54" providerId="AD" clId="Web-{56DAD1A2-CFD5-89C2-4818-D04AD1D54776}" dt="2022-01-12T07:14:46.004" v="372" actId="20577"/>
        <pc:sldMkLst>
          <pc:docMk/>
          <pc:sldMk cId="3540088033" sldId="275"/>
        </pc:sldMkLst>
        <pc:spChg chg="del">
          <ac:chgData name="Bradley Howell (1901471)" userId="S::1901471@student.uwtsd.ac.uk::af2f4ff8-3fc5-4610-b8c5-8a87ec484d54" providerId="AD" clId="Web-{56DAD1A2-CFD5-89C2-4818-D04AD1D54776}" dt="2022-01-12T07:11:46.662" v="256"/>
          <ac:spMkLst>
            <pc:docMk/>
            <pc:sldMk cId="3540088033" sldId="275"/>
            <ac:spMk id="2" creationId="{EE3BA8CD-60EE-41A7-9B8F-1F46964D0571}"/>
          </ac:spMkLst>
        </pc:spChg>
        <pc:spChg chg="del">
          <ac:chgData name="Bradley Howell (1901471)" userId="S::1901471@student.uwtsd.ac.uk::af2f4ff8-3fc5-4610-b8c5-8a87ec484d54" providerId="AD" clId="Web-{56DAD1A2-CFD5-89C2-4818-D04AD1D54776}" dt="2022-01-12T07:11:47.631" v="257"/>
          <ac:spMkLst>
            <pc:docMk/>
            <pc:sldMk cId="3540088033" sldId="275"/>
            <ac:spMk id="3" creationId="{2E530544-4224-4B4F-BE5B-B54280E880B4}"/>
          </ac:spMkLst>
        </pc:spChg>
        <pc:spChg chg="add mod">
          <ac:chgData name="Bradley Howell (1901471)" userId="S::1901471@student.uwtsd.ac.uk::af2f4ff8-3fc5-4610-b8c5-8a87ec484d54" providerId="AD" clId="Web-{56DAD1A2-CFD5-89C2-4818-D04AD1D54776}" dt="2022-01-12T07:14:46.004" v="372" actId="20577"/>
          <ac:spMkLst>
            <pc:docMk/>
            <pc:sldMk cId="3540088033" sldId="275"/>
            <ac:spMk id="4" creationId="{BEC0F263-824E-4050-B3AE-31882E385B15}"/>
          </ac:spMkLst>
        </pc:spChg>
      </pc:sldChg>
      <pc:sldChg chg="addSp delSp modSp new">
        <pc:chgData name="Bradley Howell (1901471)" userId="S::1901471@student.uwtsd.ac.uk::af2f4ff8-3fc5-4610-b8c5-8a87ec484d54" providerId="AD" clId="Web-{56DAD1A2-CFD5-89C2-4818-D04AD1D54776}" dt="2022-01-12T07:14:25.534" v="358" actId="20577"/>
        <pc:sldMkLst>
          <pc:docMk/>
          <pc:sldMk cId="944849298" sldId="276"/>
        </pc:sldMkLst>
        <pc:spChg chg="del">
          <ac:chgData name="Bradley Howell (1901471)" userId="S::1901471@student.uwtsd.ac.uk::af2f4ff8-3fc5-4610-b8c5-8a87ec484d54" providerId="AD" clId="Web-{56DAD1A2-CFD5-89C2-4818-D04AD1D54776}" dt="2022-01-12T07:13:33.278" v="318"/>
          <ac:spMkLst>
            <pc:docMk/>
            <pc:sldMk cId="944849298" sldId="276"/>
            <ac:spMk id="2" creationId="{43E62F22-B624-4E6B-92DD-1E1842B74658}"/>
          </ac:spMkLst>
        </pc:spChg>
        <pc:spChg chg="del mod">
          <ac:chgData name="Bradley Howell (1901471)" userId="S::1901471@student.uwtsd.ac.uk::af2f4ff8-3fc5-4610-b8c5-8a87ec484d54" providerId="AD" clId="Web-{56DAD1A2-CFD5-89C2-4818-D04AD1D54776}" dt="2022-01-12T07:13:38.825" v="320"/>
          <ac:spMkLst>
            <pc:docMk/>
            <pc:sldMk cId="944849298" sldId="276"/>
            <ac:spMk id="3" creationId="{E16C14E8-CEC4-4F5A-BDBD-5F2621FEAE4F}"/>
          </ac:spMkLst>
        </pc:spChg>
        <pc:spChg chg="add mod">
          <ac:chgData name="Bradley Howell (1901471)" userId="S::1901471@student.uwtsd.ac.uk::af2f4ff8-3fc5-4610-b8c5-8a87ec484d54" providerId="AD" clId="Web-{56DAD1A2-CFD5-89C2-4818-D04AD1D54776}" dt="2022-01-12T07:14:25.534" v="358" actId="20577"/>
          <ac:spMkLst>
            <pc:docMk/>
            <pc:sldMk cId="944849298" sldId="276"/>
            <ac:spMk id="4" creationId="{EEE05D17-355B-4BA8-B3D8-51280920D7D4}"/>
          </ac:spMkLst>
        </pc:spChg>
      </pc:sldChg>
    </pc:docChg>
  </pc:docChgLst>
  <pc:docChgLst>
    <pc:chgData name="Bradley Howell (1901471)" userId="S::1901471@student.uwtsd.ac.uk::af2f4ff8-3fc5-4610-b8c5-8a87ec484d54" providerId="AD" clId="Web-{C4F19704-5709-A6C0-3180-F4CE4C9A3A4C}"/>
    <pc:docChg chg="addSld modSld">
      <pc:chgData name="Bradley Howell (1901471)" userId="S::1901471@student.uwtsd.ac.uk::af2f4ff8-3fc5-4610-b8c5-8a87ec484d54" providerId="AD" clId="Web-{C4F19704-5709-A6C0-3180-F4CE4C9A3A4C}" dt="2022-01-12T01:14:49.268" v="2627"/>
      <pc:docMkLst>
        <pc:docMk/>
      </pc:docMkLst>
      <pc:sldChg chg="modSp">
        <pc:chgData name="Bradley Howell (1901471)" userId="S::1901471@student.uwtsd.ac.uk::af2f4ff8-3fc5-4610-b8c5-8a87ec484d54" providerId="AD" clId="Web-{C4F19704-5709-A6C0-3180-F4CE4C9A3A4C}" dt="2022-01-12T00:57:23.478" v="2387"/>
        <pc:sldMkLst>
          <pc:docMk/>
          <pc:sldMk cId="1089867279" sldId="269"/>
        </pc:sldMkLst>
        <pc:graphicFrameChg chg="mod modGraphic">
          <ac:chgData name="Bradley Howell (1901471)" userId="S::1901471@student.uwtsd.ac.uk::af2f4ff8-3fc5-4610-b8c5-8a87ec484d54" providerId="AD" clId="Web-{C4F19704-5709-A6C0-3180-F4CE4C9A3A4C}" dt="2022-01-12T00:57:23.478" v="2387"/>
          <ac:graphicFrameMkLst>
            <pc:docMk/>
            <pc:sldMk cId="1089867279" sldId="269"/>
            <ac:graphicFrameMk id="5" creationId="{3F0B2AC8-3C00-4371-9F13-F18AD4CB80AE}"/>
          </ac:graphicFrameMkLst>
        </pc:graphicFrameChg>
      </pc:sldChg>
      <pc:sldChg chg="addSp delSp modSp new">
        <pc:chgData name="Bradley Howell (1901471)" userId="S::1901471@student.uwtsd.ac.uk::af2f4ff8-3fc5-4610-b8c5-8a87ec484d54" providerId="AD" clId="Web-{C4F19704-5709-A6C0-3180-F4CE4C9A3A4C}" dt="2022-01-12T01:14:49.268" v="2627"/>
        <pc:sldMkLst>
          <pc:docMk/>
          <pc:sldMk cId="3119548388" sldId="270"/>
        </pc:sldMkLst>
        <pc:spChg chg="del">
          <ac:chgData name="Bradley Howell (1901471)" userId="S::1901471@student.uwtsd.ac.uk::af2f4ff8-3fc5-4610-b8c5-8a87ec484d54" providerId="AD" clId="Web-{C4F19704-5709-A6C0-3180-F4CE4C9A3A4C}" dt="2022-01-12T00:52:25.269" v="2170"/>
          <ac:spMkLst>
            <pc:docMk/>
            <pc:sldMk cId="3119548388" sldId="270"/>
            <ac:spMk id="2" creationId="{14276C0C-F5A4-4FE0-B31B-6EC6831A1BFA}"/>
          </ac:spMkLst>
        </pc:spChg>
        <pc:spChg chg="del">
          <ac:chgData name="Bradley Howell (1901471)" userId="S::1901471@student.uwtsd.ac.uk::af2f4ff8-3fc5-4610-b8c5-8a87ec484d54" providerId="AD" clId="Web-{C4F19704-5709-A6C0-3180-F4CE4C9A3A4C}" dt="2022-01-12T00:52:27.566" v="2171"/>
          <ac:spMkLst>
            <pc:docMk/>
            <pc:sldMk cId="3119548388" sldId="270"/>
            <ac:spMk id="3" creationId="{A9C771AB-7C42-4749-8ACF-58CED652B172}"/>
          </ac:spMkLst>
        </pc:spChg>
        <pc:graphicFrameChg chg="add mod modGraphic">
          <ac:chgData name="Bradley Howell (1901471)" userId="S::1901471@student.uwtsd.ac.uk::af2f4ff8-3fc5-4610-b8c5-8a87ec484d54" providerId="AD" clId="Web-{C4F19704-5709-A6C0-3180-F4CE4C9A3A4C}" dt="2022-01-12T00:54:26.412" v="2288"/>
          <ac:graphicFrameMkLst>
            <pc:docMk/>
            <pc:sldMk cId="3119548388" sldId="270"/>
            <ac:graphicFrameMk id="4" creationId="{E82F930F-A833-4125-B896-A14400FF8912}"/>
          </ac:graphicFrameMkLst>
        </pc:graphicFrameChg>
        <pc:graphicFrameChg chg="add mod modGraphic">
          <ac:chgData name="Bradley Howell (1901471)" userId="S::1901471@student.uwtsd.ac.uk::af2f4ff8-3fc5-4610-b8c5-8a87ec484d54" providerId="AD" clId="Web-{C4F19704-5709-A6C0-3180-F4CE4C9A3A4C}" dt="2022-01-12T01:14:49.268" v="2627"/>
          <ac:graphicFrameMkLst>
            <pc:docMk/>
            <pc:sldMk cId="3119548388" sldId="270"/>
            <ac:graphicFrameMk id="5" creationId="{67423F88-84C1-4511-B466-905083862F23}"/>
          </ac:graphicFrameMkLst>
        </pc:graphicFrameChg>
      </pc:sldChg>
    </pc:docChg>
  </pc:docChgLst>
  <pc:docChgLst>
    <pc:chgData name="Bradley Howell (1901471)" userId="S::1901471@student.uwtsd.ac.uk::af2f4ff8-3fc5-4610-b8c5-8a87ec484d54" providerId="AD" clId="Web-{58F8F766-8DDE-487E-9ECB-5513FE9A024E}"/>
    <pc:docChg chg="addSld modSld sldOrd">
      <pc:chgData name="Bradley Howell (1901471)" userId="S::1901471@student.uwtsd.ac.uk::af2f4ff8-3fc5-4610-b8c5-8a87ec484d54" providerId="AD" clId="Web-{58F8F766-8DDE-487E-9ECB-5513FE9A024E}" dt="2022-01-11T23:53:20.618" v="9528"/>
      <pc:docMkLst>
        <pc:docMk/>
      </pc:docMkLst>
      <pc:sldChg chg="modSp">
        <pc:chgData name="Bradley Howell (1901471)" userId="S::1901471@student.uwtsd.ac.uk::af2f4ff8-3fc5-4610-b8c5-8a87ec484d54" providerId="AD" clId="Web-{58F8F766-8DDE-487E-9ECB-5513FE9A024E}" dt="2022-01-11T23:05:35.929" v="7886" actId="20577"/>
        <pc:sldMkLst>
          <pc:docMk/>
          <pc:sldMk cId="109857222" sldId="256"/>
        </pc:sldMkLst>
        <pc:spChg chg="mod">
          <ac:chgData name="Bradley Howell (1901471)" userId="S::1901471@student.uwtsd.ac.uk::af2f4ff8-3fc5-4610-b8c5-8a87ec484d54" providerId="AD" clId="Web-{58F8F766-8DDE-487E-9ECB-5513FE9A024E}" dt="2022-01-11T23:05:35.929" v="7886" actId="20577"/>
          <ac:spMkLst>
            <pc:docMk/>
            <pc:sldMk cId="109857222" sldId="256"/>
            <ac:spMk id="2" creationId="{00000000-0000-0000-0000-000000000000}"/>
          </ac:spMkLst>
        </pc:spChg>
        <pc:spChg chg="mod">
          <ac:chgData name="Bradley Howell (1901471)" userId="S::1901471@student.uwtsd.ac.uk::af2f4ff8-3fc5-4610-b8c5-8a87ec484d54" providerId="AD" clId="Web-{58F8F766-8DDE-487E-9ECB-5513FE9A024E}" dt="2022-01-11T23:05:32.961" v="7885" actId="1076"/>
          <ac:spMkLst>
            <pc:docMk/>
            <pc:sldMk cId="109857222" sldId="256"/>
            <ac:spMk id="3" creationId="{00000000-0000-0000-0000-000000000000}"/>
          </ac:spMkLst>
        </pc:spChg>
      </pc:sldChg>
      <pc:sldChg chg="addSp delSp modSp new mod setBg">
        <pc:chgData name="Bradley Howell (1901471)" userId="S::1901471@student.uwtsd.ac.uk::af2f4ff8-3fc5-4610-b8c5-8a87ec484d54" providerId="AD" clId="Web-{58F8F766-8DDE-487E-9ECB-5513FE9A024E}" dt="2022-01-11T19:32:54.299" v="451" actId="20577"/>
        <pc:sldMkLst>
          <pc:docMk/>
          <pc:sldMk cId="336693598" sldId="257"/>
        </pc:sldMkLst>
        <pc:spChg chg="mod">
          <ac:chgData name="Bradley Howell (1901471)" userId="S::1901471@student.uwtsd.ac.uk::af2f4ff8-3fc5-4610-b8c5-8a87ec484d54" providerId="AD" clId="Web-{58F8F766-8DDE-487E-9ECB-5513FE9A024E}" dt="2022-01-11T15:13:04.742" v="370"/>
          <ac:spMkLst>
            <pc:docMk/>
            <pc:sldMk cId="336693598" sldId="257"/>
            <ac:spMk id="2" creationId="{7FE6AC4A-0F1E-43AE-8842-164F89F1A0E0}"/>
          </ac:spMkLst>
        </pc:spChg>
        <pc:spChg chg="add del mod">
          <ac:chgData name="Bradley Howell (1901471)" userId="S::1901471@student.uwtsd.ac.uk::af2f4ff8-3fc5-4610-b8c5-8a87ec484d54" providerId="AD" clId="Web-{58F8F766-8DDE-487E-9ECB-5513FE9A024E}" dt="2022-01-11T19:32:54.299" v="451" actId="20577"/>
          <ac:spMkLst>
            <pc:docMk/>
            <pc:sldMk cId="336693598" sldId="257"/>
            <ac:spMk id="3" creationId="{1B842835-47A2-4588-8744-500175C94F94}"/>
          </ac:spMkLst>
        </pc:spChg>
        <pc:spChg chg="add del mod">
          <ac:chgData name="Bradley Howell (1901471)" userId="S::1901471@student.uwtsd.ac.uk::af2f4ff8-3fc5-4610-b8c5-8a87ec484d54" providerId="AD" clId="Web-{58F8F766-8DDE-487E-9ECB-5513FE9A024E}" dt="2022-01-11T14:38:40.282" v="189"/>
          <ac:spMkLst>
            <pc:docMk/>
            <pc:sldMk cId="336693598" sldId="257"/>
            <ac:spMk id="4" creationId="{FBD10E4E-6877-4BC7-A994-62486E13CD9E}"/>
          </ac:spMkLst>
        </pc:spChg>
        <pc:spChg chg="add del">
          <ac:chgData name="Bradley Howell (1901471)" userId="S::1901471@student.uwtsd.ac.uk::af2f4ff8-3fc5-4610-b8c5-8a87ec484d54" providerId="AD" clId="Web-{58F8F766-8DDE-487E-9ECB-5513FE9A024E}" dt="2022-01-11T15:13:02.367" v="367"/>
          <ac:spMkLst>
            <pc:docMk/>
            <pc:sldMk cId="336693598" sldId="257"/>
            <ac:spMk id="7" creationId="{081EA652-8C6A-4E69-BEB9-170809474553}"/>
          </ac:spMkLst>
        </pc:spChg>
        <pc:spChg chg="add del">
          <ac:chgData name="Bradley Howell (1901471)" userId="S::1901471@student.uwtsd.ac.uk::af2f4ff8-3fc5-4610-b8c5-8a87ec484d54" providerId="AD" clId="Web-{58F8F766-8DDE-487E-9ECB-5513FE9A024E}" dt="2022-01-11T15:12:56.695" v="365"/>
          <ac:spMkLst>
            <pc:docMk/>
            <pc:sldMk cId="336693598" sldId="257"/>
            <ac:spMk id="8" creationId="{100EDD19-6802-4EC3-95CE-CFFAB042CFD6}"/>
          </ac:spMkLst>
        </pc:spChg>
        <pc:spChg chg="add del">
          <ac:chgData name="Bradley Howell (1901471)" userId="S::1901471@student.uwtsd.ac.uk::af2f4ff8-3fc5-4610-b8c5-8a87ec484d54" providerId="AD" clId="Web-{58F8F766-8DDE-487E-9ECB-5513FE9A024E}" dt="2022-01-11T15:07:36.437" v="363"/>
          <ac:spMkLst>
            <pc:docMk/>
            <pc:sldMk cId="336693598" sldId="257"/>
            <ac:spMk id="9" creationId="{BACC6370-2D7E-4714-9D71-7542949D7D5D}"/>
          </ac:spMkLst>
        </pc:spChg>
        <pc:spChg chg="add del">
          <ac:chgData name="Bradley Howell (1901471)" userId="S::1901471@student.uwtsd.ac.uk::af2f4ff8-3fc5-4610-b8c5-8a87ec484d54" providerId="AD" clId="Web-{58F8F766-8DDE-487E-9ECB-5513FE9A024E}" dt="2022-01-11T15:12:56.695" v="365"/>
          <ac:spMkLst>
            <pc:docMk/>
            <pc:sldMk cId="336693598" sldId="257"/>
            <ac:spMk id="10" creationId="{DB17E863-922E-4C26-BD64-E8FD41D28661}"/>
          </ac:spMkLst>
        </pc:spChg>
        <pc:spChg chg="add del">
          <ac:chgData name="Bradley Howell (1901471)" userId="S::1901471@student.uwtsd.ac.uk::af2f4ff8-3fc5-4610-b8c5-8a87ec484d54" providerId="AD" clId="Web-{58F8F766-8DDE-487E-9ECB-5513FE9A024E}" dt="2022-01-11T15:07:36.437" v="363"/>
          <ac:spMkLst>
            <pc:docMk/>
            <pc:sldMk cId="336693598" sldId="257"/>
            <ac:spMk id="11" creationId="{F68B3F68-107C-434F-AA38-110D5EA91B85}"/>
          </ac:spMkLst>
        </pc:spChg>
        <pc:spChg chg="add del">
          <ac:chgData name="Bradley Howell (1901471)" userId="S::1901471@student.uwtsd.ac.uk::af2f4ff8-3fc5-4610-b8c5-8a87ec484d54" providerId="AD" clId="Web-{58F8F766-8DDE-487E-9ECB-5513FE9A024E}" dt="2022-01-11T15:13:02.367" v="367"/>
          <ac:spMkLst>
            <pc:docMk/>
            <pc:sldMk cId="336693598" sldId="257"/>
            <ac:spMk id="12" creationId="{7F488E8B-4E1E-4402-8935-D4E6C02615C7}"/>
          </ac:spMkLst>
        </pc:spChg>
        <pc:spChg chg="add del">
          <ac:chgData name="Bradley Howell (1901471)" userId="S::1901471@student.uwtsd.ac.uk::af2f4ff8-3fc5-4610-b8c5-8a87ec484d54" providerId="AD" clId="Web-{58F8F766-8DDE-487E-9ECB-5513FE9A024E}" dt="2022-01-11T15:07:36.437" v="363"/>
          <ac:spMkLst>
            <pc:docMk/>
            <pc:sldMk cId="336693598" sldId="257"/>
            <ac:spMk id="13" creationId="{AAD0DBB9-1A4B-4391-81D4-CB19F9AB918A}"/>
          </ac:spMkLst>
        </pc:spChg>
        <pc:spChg chg="add del">
          <ac:chgData name="Bradley Howell (1901471)" userId="S::1901471@student.uwtsd.ac.uk::af2f4ff8-3fc5-4610-b8c5-8a87ec484d54" providerId="AD" clId="Web-{58F8F766-8DDE-487E-9ECB-5513FE9A024E}" dt="2022-01-11T15:13:02.367" v="367"/>
          <ac:spMkLst>
            <pc:docMk/>
            <pc:sldMk cId="336693598" sldId="257"/>
            <ac:spMk id="14" creationId="{5298780A-33B9-4EA2-8F67-DE68AD62841B}"/>
          </ac:spMkLst>
        </pc:spChg>
        <pc:spChg chg="add del">
          <ac:chgData name="Bradley Howell (1901471)" userId="S::1901471@student.uwtsd.ac.uk::af2f4ff8-3fc5-4610-b8c5-8a87ec484d54" providerId="AD" clId="Web-{58F8F766-8DDE-487E-9ECB-5513FE9A024E}" dt="2022-01-11T15:07:36.437" v="363"/>
          <ac:spMkLst>
            <pc:docMk/>
            <pc:sldMk cId="336693598" sldId="257"/>
            <ac:spMk id="15" creationId="{063BBA22-50EA-4C4D-BE05-F1CE4E63AA56}"/>
          </ac:spMkLst>
        </pc:spChg>
        <pc:spChg chg="add del">
          <ac:chgData name="Bradley Howell (1901471)" userId="S::1901471@student.uwtsd.ac.uk::af2f4ff8-3fc5-4610-b8c5-8a87ec484d54" providerId="AD" clId="Web-{58F8F766-8DDE-487E-9ECB-5513FE9A024E}" dt="2022-01-11T15:13:04.727" v="369"/>
          <ac:spMkLst>
            <pc:docMk/>
            <pc:sldMk cId="336693598" sldId="257"/>
            <ac:spMk id="16" creationId="{7A62E32F-BB65-43A8-8EB5-92346890E549}"/>
          </ac:spMkLst>
        </pc:spChg>
        <pc:spChg chg="add del">
          <ac:chgData name="Bradley Howell (1901471)" userId="S::1901471@student.uwtsd.ac.uk::af2f4ff8-3fc5-4610-b8c5-8a87ec484d54" providerId="AD" clId="Web-{58F8F766-8DDE-487E-9ECB-5513FE9A024E}" dt="2022-01-11T15:13:04.727" v="369"/>
          <ac:spMkLst>
            <pc:docMk/>
            <pc:sldMk cId="336693598" sldId="257"/>
            <ac:spMk id="17" creationId="{827B839B-9ADE-406B-8590-F1CAEDED45A1}"/>
          </ac:spMkLst>
        </pc:spChg>
        <pc:spChg chg="add del">
          <ac:chgData name="Bradley Howell (1901471)" userId="S::1901471@student.uwtsd.ac.uk::af2f4ff8-3fc5-4610-b8c5-8a87ec484d54" providerId="AD" clId="Web-{58F8F766-8DDE-487E-9ECB-5513FE9A024E}" dt="2022-01-11T15:13:04.727" v="369"/>
          <ac:spMkLst>
            <pc:docMk/>
            <pc:sldMk cId="336693598" sldId="257"/>
            <ac:spMk id="18" creationId="{14E91B64-9FCC-451E-AFB4-A827D6329367}"/>
          </ac:spMkLst>
        </pc:spChg>
        <pc:spChg chg="add del">
          <ac:chgData name="Bradley Howell (1901471)" userId="S::1901471@student.uwtsd.ac.uk::af2f4ff8-3fc5-4610-b8c5-8a87ec484d54" providerId="AD" clId="Web-{58F8F766-8DDE-487E-9ECB-5513FE9A024E}" dt="2022-01-11T15:13:04.727" v="369"/>
          <ac:spMkLst>
            <pc:docMk/>
            <pc:sldMk cId="336693598" sldId="257"/>
            <ac:spMk id="19" creationId="{CFE45BF0-46DB-408C-B5F7-7B11716805D4}"/>
          </ac:spMkLst>
        </pc:spChg>
        <pc:spChg chg="add del">
          <ac:chgData name="Bradley Howell (1901471)" userId="S::1901471@student.uwtsd.ac.uk::af2f4ff8-3fc5-4610-b8c5-8a87ec484d54" providerId="AD" clId="Web-{58F8F766-8DDE-487E-9ECB-5513FE9A024E}" dt="2022-01-11T15:13:04.727" v="369"/>
          <ac:spMkLst>
            <pc:docMk/>
            <pc:sldMk cId="336693598" sldId="257"/>
            <ac:spMk id="20" creationId="{2AEBC8F2-97B1-41B4-93F1-2D289E197FBA}"/>
          </ac:spMkLst>
        </pc:spChg>
        <pc:spChg chg="add del">
          <ac:chgData name="Bradley Howell (1901471)" userId="S::1901471@student.uwtsd.ac.uk::af2f4ff8-3fc5-4610-b8c5-8a87ec484d54" providerId="AD" clId="Web-{58F8F766-8DDE-487E-9ECB-5513FE9A024E}" dt="2022-01-11T15:13:04.727" v="369"/>
          <ac:spMkLst>
            <pc:docMk/>
            <pc:sldMk cId="336693598" sldId="257"/>
            <ac:spMk id="21" creationId="{472E3A19-F5D5-48FC-BB9C-48C2F68F598B}"/>
          </ac:spMkLst>
        </pc:spChg>
        <pc:spChg chg="add">
          <ac:chgData name="Bradley Howell (1901471)" userId="S::1901471@student.uwtsd.ac.uk::af2f4ff8-3fc5-4610-b8c5-8a87ec484d54" providerId="AD" clId="Web-{58F8F766-8DDE-487E-9ECB-5513FE9A024E}" dt="2022-01-11T15:13:04.742" v="370"/>
          <ac:spMkLst>
            <pc:docMk/>
            <pc:sldMk cId="336693598" sldId="257"/>
            <ac:spMk id="22" creationId="{100EDD19-6802-4EC3-95CE-CFFAB042CFD6}"/>
          </ac:spMkLst>
        </pc:spChg>
        <pc:spChg chg="add">
          <ac:chgData name="Bradley Howell (1901471)" userId="S::1901471@student.uwtsd.ac.uk::af2f4ff8-3fc5-4610-b8c5-8a87ec484d54" providerId="AD" clId="Web-{58F8F766-8DDE-487E-9ECB-5513FE9A024E}" dt="2022-01-11T15:13:04.742" v="370"/>
          <ac:spMkLst>
            <pc:docMk/>
            <pc:sldMk cId="336693598" sldId="257"/>
            <ac:spMk id="23" creationId="{DB17E863-922E-4C26-BD64-E8FD41D28661}"/>
          </ac:spMkLst>
        </pc:spChg>
        <pc:graphicFrameChg chg="add del">
          <ac:chgData name="Bradley Howell (1901471)" userId="S::1901471@student.uwtsd.ac.uk::af2f4ff8-3fc5-4610-b8c5-8a87ec484d54" providerId="AD" clId="Web-{58F8F766-8DDE-487E-9ECB-5513FE9A024E}" dt="2022-01-11T15:06:54.123" v="361"/>
          <ac:graphicFrameMkLst>
            <pc:docMk/>
            <pc:sldMk cId="336693598" sldId="257"/>
            <ac:graphicFrameMk id="5" creationId="{EC5441B1-0F2B-46F0-9A0F-4D8B80A956F3}"/>
          </ac:graphicFrameMkLst>
        </pc:graphicFrameChg>
        <pc:graphicFrameChg chg="add del">
          <ac:chgData name="Bradley Howell (1901471)" userId="S::1901471@student.uwtsd.ac.uk::af2f4ff8-3fc5-4610-b8c5-8a87ec484d54" providerId="AD" clId="Web-{58F8F766-8DDE-487E-9ECB-5513FE9A024E}" dt="2022-01-11T15:07:36.437" v="363"/>
          <ac:graphicFrameMkLst>
            <pc:docMk/>
            <pc:sldMk cId="336693598" sldId="257"/>
            <ac:graphicFrameMk id="6" creationId="{D1323E98-B07B-4509-8384-31A5FF706225}"/>
          </ac:graphicFrameMkLst>
        </pc:graphicFrameChg>
      </pc:sldChg>
      <pc:sldChg chg="addSp modSp new mod setBg">
        <pc:chgData name="Bradley Howell (1901471)" userId="S::1901471@student.uwtsd.ac.uk::af2f4ff8-3fc5-4610-b8c5-8a87ec484d54" providerId="AD" clId="Web-{58F8F766-8DDE-487E-9ECB-5513FE9A024E}" dt="2022-01-11T23:08:20.465" v="7923" actId="14100"/>
        <pc:sldMkLst>
          <pc:docMk/>
          <pc:sldMk cId="2666062632" sldId="258"/>
        </pc:sldMkLst>
        <pc:spChg chg="mod">
          <ac:chgData name="Bradley Howell (1901471)" userId="S::1901471@student.uwtsd.ac.uk::af2f4ff8-3fc5-4610-b8c5-8a87ec484d54" providerId="AD" clId="Web-{58F8F766-8DDE-487E-9ECB-5513FE9A024E}" dt="2022-01-11T23:08:20.465" v="7923" actId="14100"/>
          <ac:spMkLst>
            <pc:docMk/>
            <pc:sldMk cId="2666062632" sldId="258"/>
            <ac:spMk id="2" creationId="{A89983E7-014E-4009-ADBC-A1D876AA9472}"/>
          </ac:spMkLst>
        </pc:spChg>
        <pc:spChg chg="mod">
          <ac:chgData name="Bradley Howell (1901471)" userId="S::1901471@student.uwtsd.ac.uk::af2f4ff8-3fc5-4610-b8c5-8a87ec484d54" providerId="AD" clId="Web-{58F8F766-8DDE-487E-9ECB-5513FE9A024E}" dt="2022-01-11T19:38:27.385" v="542" actId="14100"/>
          <ac:spMkLst>
            <pc:docMk/>
            <pc:sldMk cId="2666062632" sldId="258"/>
            <ac:spMk id="3" creationId="{A93C60A4-97E7-4AC4-8E47-32A16F63AC7F}"/>
          </ac:spMkLst>
        </pc:spChg>
        <pc:spChg chg="add mod">
          <ac:chgData name="Bradley Howell (1901471)" userId="S::1901471@student.uwtsd.ac.uk::af2f4ff8-3fc5-4610-b8c5-8a87ec484d54" providerId="AD" clId="Web-{58F8F766-8DDE-487E-9ECB-5513FE9A024E}" dt="2022-01-11T19:40:45.076" v="561" actId="14100"/>
          <ac:spMkLst>
            <pc:docMk/>
            <pc:sldMk cId="2666062632" sldId="258"/>
            <ac:spMk id="5" creationId="{408B71D0-DCF7-4523-B292-1A047985902E}"/>
          </ac:spMkLst>
        </pc:spChg>
        <pc:spChg chg="add">
          <ac:chgData name="Bradley Howell (1901471)" userId="S::1901471@student.uwtsd.ac.uk::af2f4ff8-3fc5-4610-b8c5-8a87ec484d54" providerId="AD" clId="Web-{58F8F766-8DDE-487E-9ECB-5513FE9A024E}" dt="2022-01-11T19:36:45.695" v="537"/>
          <ac:spMkLst>
            <pc:docMk/>
            <pc:sldMk cId="2666062632" sldId="258"/>
            <ac:spMk id="8" creationId="{100EDD19-6802-4EC3-95CE-CFFAB042CFD6}"/>
          </ac:spMkLst>
        </pc:spChg>
        <pc:spChg chg="add">
          <ac:chgData name="Bradley Howell (1901471)" userId="S::1901471@student.uwtsd.ac.uk::af2f4ff8-3fc5-4610-b8c5-8a87ec484d54" providerId="AD" clId="Web-{58F8F766-8DDE-487E-9ECB-5513FE9A024E}" dt="2022-01-11T19:36:45.695" v="537"/>
          <ac:spMkLst>
            <pc:docMk/>
            <pc:sldMk cId="2666062632" sldId="258"/>
            <ac:spMk id="10" creationId="{DB17E863-922E-4C26-BD64-E8FD41D28661}"/>
          </ac:spMkLst>
        </pc:spChg>
        <pc:picChg chg="add mod">
          <ac:chgData name="Bradley Howell (1901471)" userId="S::1901471@student.uwtsd.ac.uk::af2f4ff8-3fc5-4610-b8c5-8a87ec484d54" providerId="AD" clId="Web-{58F8F766-8DDE-487E-9ECB-5513FE9A024E}" dt="2022-01-11T19:38:39.823" v="545" actId="1076"/>
          <ac:picMkLst>
            <pc:docMk/>
            <pc:sldMk cId="2666062632" sldId="258"/>
            <ac:picMk id="4" creationId="{4E221112-B8A4-48F1-961A-448FB919B7A3}"/>
          </ac:picMkLst>
        </pc:picChg>
        <pc:picChg chg="add mod ord">
          <ac:chgData name="Bradley Howell (1901471)" userId="S::1901471@student.uwtsd.ac.uk::af2f4ff8-3fc5-4610-b8c5-8a87ec484d54" providerId="AD" clId="Web-{58F8F766-8DDE-487E-9ECB-5513FE9A024E}" dt="2022-01-11T19:43:46.050" v="568" actId="1076"/>
          <ac:picMkLst>
            <pc:docMk/>
            <pc:sldMk cId="2666062632" sldId="258"/>
            <ac:picMk id="6" creationId="{D1EF0D27-D470-4A91-823C-9DF855A6C108}"/>
          </ac:picMkLst>
        </pc:picChg>
      </pc:sldChg>
      <pc:sldChg chg="addSp delSp modSp new">
        <pc:chgData name="Bradley Howell (1901471)" userId="S::1901471@student.uwtsd.ac.uk::af2f4ff8-3fc5-4610-b8c5-8a87ec484d54" providerId="AD" clId="Web-{58F8F766-8DDE-487E-9ECB-5513FE9A024E}" dt="2022-01-11T19:53:23.050" v="742" actId="20577"/>
        <pc:sldMkLst>
          <pc:docMk/>
          <pc:sldMk cId="2281406803" sldId="259"/>
        </pc:sldMkLst>
        <pc:spChg chg="mod">
          <ac:chgData name="Bradley Howell (1901471)" userId="S::1901471@student.uwtsd.ac.uk::af2f4ff8-3fc5-4610-b8c5-8a87ec484d54" providerId="AD" clId="Web-{58F8F766-8DDE-487E-9ECB-5513FE9A024E}" dt="2022-01-11T19:44:50.161" v="601" actId="20577"/>
          <ac:spMkLst>
            <pc:docMk/>
            <pc:sldMk cId="2281406803" sldId="259"/>
            <ac:spMk id="2" creationId="{60C226C7-21F2-4DC7-B2F1-C80E8B86E82A}"/>
          </ac:spMkLst>
        </pc:spChg>
        <pc:spChg chg="mod">
          <ac:chgData name="Bradley Howell (1901471)" userId="S::1901471@student.uwtsd.ac.uk::af2f4ff8-3fc5-4610-b8c5-8a87ec484d54" providerId="AD" clId="Web-{58F8F766-8DDE-487E-9ECB-5513FE9A024E}" dt="2022-01-11T19:48:44.356" v="657" actId="20577"/>
          <ac:spMkLst>
            <pc:docMk/>
            <pc:sldMk cId="2281406803" sldId="259"/>
            <ac:spMk id="3" creationId="{2EE36027-5AAA-4CF5-B089-2326ED504498}"/>
          </ac:spMkLst>
        </pc:spChg>
        <pc:spChg chg="add del">
          <ac:chgData name="Bradley Howell (1901471)" userId="S::1901471@student.uwtsd.ac.uk::af2f4ff8-3fc5-4610-b8c5-8a87ec484d54" providerId="AD" clId="Web-{58F8F766-8DDE-487E-9ECB-5513FE9A024E}" dt="2022-01-11T19:51:01.719" v="677"/>
          <ac:spMkLst>
            <pc:docMk/>
            <pc:sldMk cId="2281406803" sldId="259"/>
            <ac:spMk id="4" creationId="{9234385D-4D68-4635-8080-27292EE346F2}"/>
          </ac:spMkLst>
        </pc:spChg>
        <pc:spChg chg="add del">
          <ac:chgData name="Bradley Howell (1901471)" userId="S::1901471@student.uwtsd.ac.uk::af2f4ff8-3fc5-4610-b8c5-8a87ec484d54" providerId="AD" clId="Web-{58F8F766-8DDE-487E-9ECB-5513FE9A024E}" dt="2022-01-11T19:50:59.969" v="676"/>
          <ac:spMkLst>
            <pc:docMk/>
            <pc:sldMk cId="2281406803" sldId="259"/>
            <ac:spMk id="5" creationId="{2FF231FD-B830-4BCC-A60C-3A29383C77C5}"/>
          </ac:spMkLst>
        </pc:spChg>
        <pc:spChg chg="add del mod">
          <ac:chgData name="Bradley Howell (1901471)" userId="S::1901471@student.uwtsd.ac.uk::af2f4ff8-3fc5-4610-b8c5-8a87ec484d54" providerId="AD" clId="Web-{58F8F766-8DDE-487E-9ECB-5513FE9A024E}" dt="2022-01-11T19:50:58.750" v="675"/>
          <ac:spMkLst>
            <pc:docMk/>
            <pc:sldMk cId="2281406803" sldId="259"/>
            <ac:spMk id="6" creationId="{00ED2C2C-69F1-4064-B060-3D5D1E283B03}"/>
          </ac:spMkLst>
        </pc:spChg>
        <pc:spChg chg="add del">
          <ac:chgData name="Bradley Howell (1901471)" userId="S::1901471@student.uwtsd.ac.uk::af2f4ff8-3fc5-4610-b8c5-8a87ec484d54" providerId="AD" clId="Web-{58F8F766-8DDE-487E-9ECB-5513FE9A024E}" dt="2022-01-11T19:50:57.031" v="674"/>
          <ac:spMkLst>
            <pc:docMk/>
            <pc:sldMk cId="2281406803" sldId="259"/>
            <ac:spMk id="7" creationId="{B2A23EEC-6F30-4F5E-B329-03B194B4BF6E}"/>
          </ac:spMkLst>
        </pc:spChg>
        <pc:spChg chg="add mod">
          <ac:chgData name="Bradley Howell (1901471)" userId="S::1901471@student.uwtsd.ac.uk::af2f4ff8-3fc5-4610-b8c5-8a87ec484d54" providerId="AD" clId="Web-{58F8F766-8DDE-487E-9ECB-5513FE9A024E}" dt="2022-01-11T19:52:58.222" v="723" actId="20577"/>
          <ac:spMkLst>
            <pc:docMk/>
            <pc:sldMk cId="2281406803" sldId="259"/>
            <ac:spMk id="8" creationId="{B7DEECFD-D841-417A-A237-1DE2F0813AC1}"/>
          </ac:spMkLst>
        </pc:spChg>
        <pc:spChg chg="add del mod">
          <ac:chgData name="Bradley Howell (1901471)" userId="S::1901471@student.uwtsd.ac.uk::af2f4ff8-3fc5-4610-b8c5-8a87ec484d54" providerId="AD" clId="Web-{58F8F766-8DDE-487E-9ECB-5513FE9A024E}" dt="2022-01-11T19:50:56.281" v="673"/>
          <ac:spMkLst>
            <pc:docMk/>
            <pc:sldMk cId="2281406803" sldId="259"/>
            <ac:spMk id="9" creationId="{0DF870BE-EAB9-4970-A4D9-92AB455E5F81}"/>
          </ac:spMkLst>
        </pc:spChg>
        <pc:spChg chg="add mod">
          <ac:chgData name="Bradley Howell (1901471)" userId="S::1901471@student.uwtsd.ac.uk::af2f4ff8-3fc5-4610-b8c5-8a87ec484d54" providerId="AD" clId="Web-{58F8F766-8DDE-487E-9ECB-5513FE9A024E}" dt="2022-01-11T19:52:45.768" v="715" actId="20577"/>
          <ac:spMkLst>
            <pc:docMk/>
            <pc:sldMk cId="2281406803" sldId="259"/>
            <ac:spMk id="10" creationId="{7D886093-75FC-4B60-AB25-F2EC30981883}"/>
          </ac:spMkLst>
        </pc:spChg>
        <pc:spChg chg="add mod">
          <ac:chgData name="Bradley Howell (1901471)" userId="S::1901471@student.uwtsd.ac.uk::af2f4ff8-3fc5-4610-b8c5-8a87ec484d54" providerId="AD" clId="Web-{58F8F766-8DDE-487E-9ECB-5513FE9A024E}" dt="2022-01-11T19:53:04.097" v="727" actId="20577"/>
          <ac:spMkLst>
            <pc:docMk/>
            <pc:sldMk cId="2281406803" sldId="259"/>
            <ac:spMk id="11" creationId="{B4456FD3-50BD-42BF-8602-DECBFC8B2F13}"/>
          </ac:spMkLst>
        </pc:spChg>
        <pc:spChg chg="add mod">
          <ac:chgData name="Bradley Howell (1901471)" userId="S::1901471@student.uwtsd.ac.uk::af2f4ff8-3fc5-4610-b8c5-8a87ec484d54" providerId="AD" clId="Web-{58F8F766-8DDE-487E-9ECB-5513FE9A024E}" dt="2022-01-11T19:53:11.112" v="732" actId="20577"/>
          <ac:spMkLst>
            <pc:docMk/>
            <pc:sldMk cId="2281406803" sldId="259"/>
            <ac:spMk id="12" creationId="{D9FAFAD2-C115-427F-89B1-1059D2A460C9}"/>
          </ac:spMkLst>
        </pc:spChg>
        <pc:spChg chg="add mod">
          <ac:chgData name="Bradley Howell (1901471)" userId="S::1901471@student.uwtsd.ac.uk::af2f4ff8-3fc5-4610-b8c5-8a87ec484d54" providerId="AD" clId="Web-{58F8F766-8DDE-487E-9ECB-5513FE9A024E}" dt="2022-01-11T19:53:23.050" v="742" actId="20577"/>
          <ac:spMkLst>
            <pc:docMk/>
            <pc:sldMk cId="2281406803" sldId="259"/>
            <ac:spMk id="13" creationId="{F25A151A-A274-4082-A5FB-012CECF31E83}"/>
          </ac:spMkLst>
        </pc:spChg>
        <pc:spChg chg="add mod">
          <ac:chgData name="Bradley Howell (1901471)" userId="S::1901471@student.uwtsd.ac.uk::af2f4ff8-3fc5-4610-b8c5-8a87ec484d54" providerId="AD" clId="Web-{58F8F766-8DDE-487E-9ECB-5513FE9A024E}" dt="2022-01-11T19:51:58.158" v="697" actId="20577"/>
          <ac:spMkLst>
            <pc:docMk/>
            <pc:sldMk cId="2281406803" sldId="259"/>
            <ac:spMk id="14" creationId="{F7BC47A8-F2B2-4FCC-869B-7DFD03E125F6}"/>
          </ac:spMkLst>
        </pc:spChg>
      </pc:sldChg>
      <pc:sldChg chg="addSp modSp new mod setBg">
        <pc:chgData name="Bradley Howell (1901471)" userId="S::1901471@student.uwtsd.ac.uk::af2f4ff8-3fc5-4610-b8c5-8a87ec484d54" providerId="AD" clId="Web-{58F8F766-8DDE-487E-9ECB-5513FE9A024E}" dt="2022-01-11T23:13:53.333" v="7963" actId="20577"/>
        <pc:sldMkLst>
          <pc:docMk/>
          <pc:sldMk cId="685622911" sldId="260"/>
        </pc:sldMkLst>
        <pc:spChg chg="mod">
          <ac:chgData name="Bradley Howell (1901471)" userId="S::1901471@student.uwtsd.ac.uk::af2f4ff8-3fc5-4610-b8c5-8a87ec484d54" providerId="AD" clId="Web-{58F8F766-8DDE-487E-9ECB-5513FE9A024E}" dt="2022-01-11T20:16:04.167" v="799"/>
          <ac:spMkLst>
            <pc:docMk/>
            <pc:sldMk cId="685622911" sldId="260"/>
            <ac:spMk id="2" creationId="{8AF2B500-2006-45FD-88B6-09ABA59BB90B}"/>
          </ac:spMkLst>
        </pc:spChg>
        <pc:spChg chg="mod">
          <ac:chgData name="Bradley Howell (1901471)" userId="S::1901471@student.uwtsd.ac.uk::af2f4ff8-3fc5-4610-b8c5-8a87ec484d54" providerId="AD" clId="Web-{58F8F766-8DDE-487E-9ECB-5513FE9A024E}" dt="2022-01-11T23:13:53.333" v="7963" actId="20577"/>
          <ac:spMkLst>
            <pc:docMk/>
            <pc:sldMk cId="685622911" sldId="260"/>
            <ac:spMk id="3" creationId="{D2708B21-DF3B-4BDA-85AD-3DD556FBCB28}"/>
          </ac:spMkLst>
        </pc:spChg>
        <pc:spChg chg="add">
          <ac:chgData name="Bradley Howell (1901471)" userId="S::1901471@student.uwtsd.ac.uk::af2f4ff8-3fc5-4610-b8c5-8a87ec484d54" providerId="AD" clId="Web-{58F8F766-8DDE-487E-9ECB-5513FE9A024E}" dt="2022-01-11T20:16:04.167" v="799"/>
          <ac:spMkLst>
            <pc:docMk/>
            <pc:sldMk cId="685622911" sldId="260"/>
            <ac:spMk id="8" creationId="{100EDD19-6802-4EC3-95CE-CFFAB042CFD6}"/>
          </ac:spMkLst>
        </pc:spChg>
        <pc:spChg chg="add">
          <ac:chgData name="Bradley Howell (1901471)" userId="S::1901471@student.uwtsd.ac.uk::af2f4ff8-3fc5-4610-b8c5-8a87ec484d54" providerId="AD" clId="Web-{58F8F766-8DDE-487E-9ECB-5513FE9A024E}" dt="2022-01-11T20:16:04.167" v="799"/>
          <ac:spMkLst>
            <pc:docMk/>
            <pc:sldMk cId="685622911" sldId="260"/>
            <ac:spMk id="10" creationId="{DB17E863-922E-4C26-BD64-E8FD41D28661}"/>
          </ac:spMkLst>
        </pc:spChg>
      </pc:sldChg>
      <pc:sldChg chg="addSp delSp modSp new">
        <pc:chgData name="Bradley Howell (1901471)" userId="S::1901471@student.uwtsd.ac.uk::af2f4ff8-3fc5-4610-b8c5-8a87ec484d54" providerId="AD" clId="Web-{58F8F766-8DDE-487E-9ECB-5513FE9A024E}" dt="2022-01-11T23:14:09.974" v="7966" actId="14100"/>
        <pc:sldMkLst>
          <pc:docMk/>
          <pc:sldMk cId="3865605980" sldId="261"/>
        </pc:sldMkLst>
        <pc:spChg chg="del">
          <ac:chgData name="Bradley Howell (1901471)" userId="S::1901471@student.uwtsd.ac.uk::af2f4ff8-3fc5-4610-b8c5-8a87ec484d54" providerId="AD" clId="Web-{58F8F766-8DDE-487E-9ECB-5513FE9A024E}" dt="2022-01-11T20:20:32.847" v="801"/>
          <ac:spMkLst>
            <pc:docMk/>
            <pc:sldMk cId="3865605980" sldId="261"/>
            <ac:spMk id="2" creationId="{561B9A9C-9973-47CE-AA2A-ED3AFC6A7A68}"/>
          </ac:spMkLst>
        </pc:spChg>
        <pc:spChg chg="del mod">
          <ac:chgData name="Bradley Howell (1901471)" userId="S::1901471@student.uwtsd.ac.uk::af2f4ff8-3fc5-4610-b8c5-8a87ec484d54" providerId="AD" clId="Web-{58F8F766-8DDE-487E-9ECB-5513FE9A024E}" dt="2022-01-11T20:20:40.191" v="803"/>
          <ac:spMkLst>
            <pc:docMk/>
            <pc:sldMk cId="3865605980" sldId="261"/>
            <ac:spMk id="3" creationId="{CA602AFE-0E7D-4EB6-AE99-6183C22803F8}"/>
          </ac:spMkLst>
        </pc:spChg>
        <pc:spChg chg="add del">
          <ac:chgData name="Bradley Howell (1901471)" userId="S::1901471@student.uwtsd.ac.uk::af2f4ff8-3fc5-4610-b8c5-8a87ec484d54" providerId="AD" clId="Web-{58F8F766-8DDE-487E-9ECB-5513FE9A024E}" dt="2022-01-11T20:35:02.076" v="1481"/>
          <ac:spMkLst>
            <pc:docMk/>
            <pc:sldMk cId="3865605980" sldId="261"/>
            <ac:spMk id="8" creationId="{D79B0D29-AE9A-46A1-BFC0-C2983EC4F971}"/>
          </ac:spMkLst>
        </pc:spChg>
        <pc:spChg chg="add del">
          <ac:chgData name="Bradley Howell (1901471)" userId="S::1901471@student.uwtsd.ac.uk::af2f4ff8-3fc5-4610-b8c5-8a87ec484d54" providerId="AD" clId="Web-{58F8F766-8DDE-487E-9ECB-5513FE9A024E}" dt="2022-01-11T20:35:16.499" v="1483"/>
          <ac:spMkLst>
            <pc:docMk/>
            <pc:sldMk cId="3865605980" sldId="261"/>
            <ac:spMk id="10" creationId="{D518819F-4299-459A-808E-9F234FDBCF1C}"/>
          </ac:spMkLst>
        </pc:spChg>
        <pc:graphicFrameChg chg="add del modGraphic">
          <ac:chgData name="Bradley Howell (1901471)" userId="S::1901471@student.uwtsd.ac.uk::af2f4ff8-3fc5-4610-b8c5-8a87ec484d54" providerId="AD" clId="Web-{58F8F766-8DDE-487E-9ECB-5513FE9A024E}" dt="2022-01-11T20:22:44.882" v="809"/>
          <ac:graphicFrameMkLst>
            <pc:docMk/>
            <pc:sldMk cId="3865605980" sldId="261"/>
            <ac:graphicFrameMk id="4" creationId="{87A5C59D-AFC9-45FF-BD5E-0940EFB26738}"/>
          </ac:graphicFrameMkLst>
        </pc:graphicFrameChg>
        <pc:graphicFrameChg chg="add mod modGraphic">
          <ac:chgData name="Bradley Howell (1901471)" userId="S::1901471@student.uwtsd.ac.uk::af2f4ff8-3fc5-4610-b8c5-8a87ec484d54" providerId="AD" clId="Web-{58F8F766-8DDE-487E-9ECB-5513FE9A024E}" dt="2022-01-11T20:24:03.650" v="904"/>
          <ac:graphicFrameMkLst>
            <pc:docMk/>
            <pc:sldMk cId="3865605980" sldId="261"/>
            <ac:graphicFrameMk id="5" creationId="{E76B0058-6FAE-4C0F-ABC9-4F2D9E5DFFDC}"/>
          </ac:graphicFrameMkLst>
        </pc:graphicFrameChg>
        <pc:graphicFrameChg chg="add mod modGraphic">
          <ac:chgData name="Bradley Howell (1901471)" userId="S::1901471@student.uwtsd.ac.uk::af2f4ff8-3fc5-4610-b8c5-8a87ec484d54" providerId="AD" clId="Web-{58F8F766-8DDE-487E-9ECB-5513FE9A024E}" dt="2022-01-11T22:59:37.374" v="7727"/>
          <ac:graphicFrameMkLst>
            <pc:docMk/>
            <pc:sldMk cId="3865605980" sldId="261"/>
            <ac:graphicFrameMk id="6" creationId="{BDAE630A-A507-4A0E-8A61-ACF8C4D09F19}"/>
          </ac:graphicFrameMkLst>
        </pc:graphicFrameChg>
        <pc:picChg chg="add mod">
          <ac:chgData name="Bradley Howell (1901471)" userId="S::1901471@student.uwtsd.ac.uk::af2f4ff8-3fc5-4610-b8c5-8a87ec484d54" providerId="AD" clId="Web-{58F8F766-8DDE-487E-9ECB-5513FE9A024E}" dt="2022-01-11T23:14:09.974" v="7966" actId="14100"/>
          <ac:picMkLst>
            <pc:docMk/>
            <pc:sldMk cId="3865605980" sldId="261"/>
            <ac:picMk id="11" creationId="{238B170A-4E82-4B26-9D65-E38C5603E9EF}"/>
          </ac:picMkLst>
        </pc:picChg>
        <pc:picChg chg="add mod">
          <ac:chgData name="Bradley Howell (1901471)" userId="S::1901471@student.uwtsd.ac.uk::af2f4ff8-3fc5-4610-b8c5-8a87ec484d54" providerId="AD" clId="Web-{58F8F766-8DDE-487E-9ECB-5513FE9A024E}" dt="2022-01-11T23:14:05.395" v="7964" actId="1076"/>
          <ac:picMkLst>
            <pc:docMk/>
            <pc:sldMk cId="3865605980" sldId="261"/>
            <ac:picMk id="12" creationId="{DF2FC2F1-34FC-42DF-B715-7B0442F3318D}"/>
          </ac:picMkLst>
        </pc:picChg>
      </pc:sldChg>
      <pc:sldChg chg="addSp delSp modSp new">
        <pc:chgData name="Bradley Howell (1901471)" userId="S::1901471@student.uwtsd.ac.uk::af2f4ff8-3fc5-4610-b8c5-8a87ec484d54" providerId="AD" clId="Web-{58F8F766-8DDE-487E-9ECB-5513FE9A024E}" dt="2022-01-11T23:35:27.199" v="8231"/>
        <pc:sldMkLst>
          <pc:docMk/>
          <pc:sldMk cId="889767690" sldId="262"/>
        </pc:sldMkLst>
        <pc:spChg chg="del">
          <ac:chgData name="Bradley Howell (1901471)" userId="S::1901471@student.uwtsd.ac.uk::af2f4ff8-3fc5-4610-b8c5-8a87ec484d54" providerId="AD" clId="Web-{58F8F766-8DDE-487E-9ECB-5513FE9A024E}" dt="2022-01-11T20:45:42.721" v="1491"/>
          <ac:spMkLst>
            <pc:docMk/>
            <pc:sldMk cId="889767690" sldId="262"/>
            <ac:spMk id="2" creationId="{0023D106-1EE5-442E-95E2-A9BF7C716A59}"/>
          </ac:spMkLst>
        </pc:spChg>
        <pc:spChg chg="del mod">
          <ac:chgData name="Bradley Howell (1901471)" userId="S::1901471@student.uwtsd.ac.uk::af2f4ff8-3fc5-4610-b8c5-8a87ec484d54" providerId="AD" clId="Web-{58F8F766-8DDE-487E-9ECB-5513FE9A024E}" dt="2022-01-11T20:45:47.518" v="1493"/>
          <ac:spMkLst>
            <pc:docMk/>
            <pc:sldMk cId="889767690" sldId="262"/>
            <ac:spMk id="3" creationId="{A9C58ED5-F19A-4240-8B1A-823DE90971BD}"/>
          </ac:spMkLst>
        </pc:spChg>
        <pc:graphicFrameChg chg="add del modGraphic">
          <ac:chgData name="Bradley Howell (1901471)" userId="S::1901471@student.uwtsd.ac.uk::af2f4ff8-3fc5-4610-b8c5-8a87ec484d54" providerId="AD" clId="Web-{58F8F766-8DDE-487E-9ECB-5513FE9A024E}" dt="2022-01-11T21:03:20.108" v="1515"/>
          <ac:graphicFrameMkLst>
            <pc:docMk/>
            <pc:sldMk cId="889767690" sldId="262"/>
            <ac:graphicFrameMk id="2" creationId="{43D1C96B-CECE-4AAD-83BF-6D5C70F52E97}"/>
          </ac:graphicFrameMkLst>
        </pc:graphicFrameChg>
        <pc:graphicFrameChg chg="add mod modGraphic">
          <ac:chgData name="Bradley Howell (1901471)" userId="S::1901471@student.uwtsd.ac.uk::af2f4ff8-3fc5-4610-b8c5-8a87ec484d54" providerId="AD" clId="Web-{58F8F766-8DDE-487E-9ECB-5513FE9A024E}" dt="2022-01-11T23:00:29.594" v="7781"/>
          <ac:graphicFrameMkLst>
            <pc:docMk/>
            <pc:sldMk cId="889767690" sldId="262"/>
            <ac:graphicFrameMk id="3" creationId="{A68B366D-C818-4BA2-9F6B-352BD251FCEF}"/>
          </ac:graphicFrameMkLst>
        </pc:graphicFrameChg>
        <pc:graphicFrameChg chg="add mod modGraphic">
          <ac:chgData name="Bradley Howell (1901471)" userId="S::1901471@student.uwtsd.ac.uk::af2f4ff8-3fc5-4610-b8c5-8a87ec484d54" providerId="AD" clId="Web-{58F8F766-8DDE-487E-9ECB-5513FE9A024E}" dt="2022-01-11T22:25:16.816" v="6643"/>
          <ac:graphicFrameMkLst>
            <pc:docMk/>
            <pc:sldMk cId="889767690" sldId="262"/>
            <ac:graphicFrameMk id="4" creationId="{8FF68DAB-1B37-4357-8DC4-4DAAC7C105E3}"/>
          </ac:graphicFrameMkLst>
        </pc:graphicFrameChg>
        <pc:graphicFrameChg chg="add del">
          <ac:chgData name="Bradley Howell (1901471)" userId="S::1901471@student.uwtsd.ac.uk::af2f4ff8-3fc5-4610-b8c5-8a87ec484d54" providerId="AD" clId="Web-{58F8F766-8DDE-487E-9ECB-5513FE9A024E}" dt="2022-01-11T23:33:55.009" v="8141"/>
          <ac:graphicFrameMkLst>
            <pc:docMk/>
            <pc:sldMk cId="889767690" sldId="262"/>
            <ac:graphicFrameMk id="5" creationId="{13142218-BFA2-4135-AEF0-127A445EDD22}"/>
          </ac:graphicFrameMkLst>
        </pc:graphicFrameChg>
        <pc:graphicFrameChg chg="add del">
          <ac:chgData name="Bradley Howell (1901471)" userId="S::1901471@student.uwtsd.ac.uk::af2f4ff8-3fc5-4610-b8c5-8a87ec484d54" providerId="AD" clId="Web-{58F8F766-8DDE-487E-9ECB-5513FE9A024E}" dt="2022-01-11T23:35:27.199" v="8231"/>
          <ac:graphicFrameMkLst>
            <pc:docMk/>
            <pc:sldMk cId="889767690" sldId="262"/>
            <ac:graphicFrameMk id="6" creationId="{BB4AAEB6-3C91-4626-9E97-07025FDE27AE}"/>
          </ac:graphicFrameMkLst>
        </pc:graphicFrameChg>
      </pc:sldChg>
      <pc:sldChg chg="addSp delSp modSp new ord">
        <pc:chgData name="Bradley Howell (1901471)" userId="S::1901471@student.uwtsd.ac.uk::af2f4ff8-3fc5-4610-b8c5-8a87ec484d54" providerId="AD" clId="Web-{58F8F766-8DDE-487E-9ECB-5513FE9A024E}" dt="2022-01-11T23:33:24.696" v="8136"/>
        <pc:sldMkLst>
          <pc:docMk/>
          <pc:sldMk cId="2041401168" sldId="263"/>
        </pc:sldMkLst>
        <pc:spChg chg="del">
          <ac:chgData name="Bradley Howell (1901471)" userId="S::1901471@student.uwtsd.ac.uk::af2f4ff8-3fc5-4610-b8c5-8a87ec484d54" providerId="AD" clId="Web-{58F8F766-8DDE-487E-9ECB-5513FE9A024E}" dt="2022-01-11T22:26:36.630" v="6664"/>
          <ac:spMkLst>
            <pc:docMk/>
            <pc:sldMk cId="2041401168" sldId="263"/>
            <ac:spMk id="2" creationId="{8F276E37-2EC0-477E-929E-FDBC0216B05A}"/>
          </ac:spMkLst>
        </pc:spChg>
        <pc:spChg chg="del">
          <ac:chgData name="Bradley Howell (1901471)" userId="S::1901471@student.uwtsd.ac.uk::af2f4ff8-3fc5-4610-b8c5-8a87ec484d54" providerId="AD" clId="Web-{58F8F766-8DDE-487E-9ECB-5513FE9A024E}" dt="2022-01-11T22:26:38.427" v="6665"/>
          <ac:spMkLst>
            <pc:docMk/>
            <pc:sldMk cId="2041401168" sldId="263"/>
            <ac:spMk id="3" creationId="{B69B76CC-C549-4493-AB1F-DC8AEDC122D5}"/>
          </ac:spMkLst>
        </pc:spChg>
        <pc:graphicFrameChg chg="add mod modGraphic">
          <ac:chgData name="Bradley Howell (1901471)" userId="S::1901471@student.uwtsd.ac.uk::af2f4ff8-3fc5-4610-b8c5-8a87ec484d54" providerId="AD" clId="Web-{58F8F766-8DDE-487E-9ECB-5513FE9A024E}" dt="2022-01-11T23:20:00.467" v="7981"/>
          <ac:graphicFrameMkLst>
            <pc:docMk/>
            <pc:sldMk cId="2041401168" sldId="263"/>
            <ac:graphicFrameMk id="4" creationId="{003A2603-7BE4-48BB-8AC3-CD186B9926FC}"/>
          </ac:graphicFrameMkLst>
        </pc:graphicFrameChg>
        <pc:graphicFrameChg chg="add mod modGraphic">
          <ac:chgData name="Bradley Howell (1901471)" userId="S::1901471@student.uwtsd.ac.uk::af2f4ff8-3fc5-4610-b8c5-8a87ec484d54" providerId="AD" clId="Web-{58F8F766-8DDE-487E-9ECB-5513FE9A024E}" dt="2022-01-11T23:03:54.880" v="7851"/>
          <ac:graphicFrameMkLst>
            <pc:docMk/>
            <pc:sldMk cId="2041401168" sldId="263"/>
            <ac:graphicFrameMk id="5" creationId="{8A48B4DC-45F1-45DC-888E-C3AF6F38FC13}"/>
          </ac:graphicFrameMkLst>
        </pc:graphicFrameChg>
      </pc:sldChg>
      <pc:sldChg chg="addSp delSp modSp new mod ord setBg">
        <pc:chgData name="Bradley Howell (1901471)" userId="S::1901471@student.uwtsd.ac.uk::af2f4ff8-3fc5-4610-b8c5-8a87ec484d54" providerId="AD" clId="Web-{58F8F766-8DDE-487E-9ECB-5513FE9A024E}" dt="2022-01-11T23:19:04.825" v="7967"/>
        <pc:sldMkLst>
          <pc:docMk/>
          <pc:sldMk cId="2145811208" sldId="264"/>
        </pc:sldMkLst>
        <pc:spChg chg="mod">
          <ac:chgData name="Bradley Howell (1901471)" userId="S::1901471@student.uwtsd.ac.uk::af2f4ff8-3fc5-4610-b8c5-8a87ec484d54" providerId="AD" clId="Web-{58F8F766-8DDE-487E-9ECB-5513FE9A024E}" dt="2022-01-11T23:08:13.199" v="7922"/>
          <ac:spMkLst>
            <pc:docMk/>
            <pc:sldMk cId="2145811208" sldId="264"/>
            <ac:spMk id="2" creationId="{BDA129CA-9584-4FCC-81CB-78F339381A88}"/>
          </ac:spMkLst>
        </pc:spChg>
        <pc:spChg chg="add del mod">
          <ac:chgData name="Bradley Howell (1901471)" userId="S::1901471@student.uwtsd.ac.uk::af2f4ff8-3fc5-4610-b8c5-8a87ec484d54" providerId="AD" clId="Web-{58F8F766-8DDE-487E-9ECB-5513FE9A024E}" dt="2022-01-11T23:08:13.199" v="7922"/>
          <ac:spMkLst>
            <pc:docMk/>
            <pc:sldMk cId="2145811208" sldId="264"/>
            <ac:spMk id="3" creationId="{7DD264F5-4A47-4B6B-8EDA-34719644274E}"/>
          </ac:spMkLst>
        </pc:spChg>
        <pc:spChg chg="add del">
          <ac:chgData name="Bradley Howell (1901471)" userId="S::1901471@student.uwtsd.ac.uk::af2f4ff8-3fc5-4610-b8c5-8a87ec484d54" providerId="AD" clId="Web-{58F8F766-8DDE-487E-9ECB-5513FE9A024E}" dt="2022-01-11T23:08:13.199" v="7922"/>
          <ac:spMkLst>
            <pc:docMk/>
            <pc:sldMk cId="2145811208" sldId="264"/>
            <ac:spMk id="9" creationId="{2E442304-DDBD-4F7B-8017-36BCC863FB40}"/>
          </ac:spMkLst>
        </pc:spChg>
        <pc:spChg chg="add del">
          <ac:chgData name="Bradley Howell (1901471)" userId="S::1901471@student.uwtsd.ac.uk::af2f4ff8-3fc5-4610-b8c5-8a87ec484d54" providerId="AD" clId="Web-{58F8F766-8DDE-487E-9ECB-5513FE9A024E}" dt="2022-01-11T23:08:13.199" v="7922"/>
          <ac:spMkLst>
            <pc:docMk/>
            <pc:sldMk cId="2145811208" sldId="264"/>
            <ac:spMk id="11" creationId="{5E107275-3853-46FD-A241-DE4355A42675}"/>
          </ac:spMkLst>
        </pc:spChg>
        <pc:graphicFrameChg chg="add del">
          <ac:chgData name="Bradley Howell (1901471)" userId="S::1901471@student.uwtsd.ac.uk::af2f4ff8-3fc5-4610-b8c5-8a87ec484d54" providerId="AD" clId="Web-{58F8F766-8DDE-487E-9ECB-5513FE9A024E}" dt="2022-01-11T23:08:13.199" v="7922"/>
          <ac:graphicFrameMkLst>
            <pc:docMk/>
            <pc:sldMk cId="2145811208" sldId="264"/>
            <ac:graphicFrameMk id="5" creationId="{6386AF0E-0C1D-4105-9069-1A1483601EE5}"/>
          </ac:graphicFrameMkLst>
        </pc:graphicFrameChg>
      </pc:sldChg>
      <pc:sldChg chg="modSp new ord">
        <pc:chgData name="Bradley Howell (1901471)" userId="S::1901471@student.uwtsd.ac.uk::af2f4ff8-3fc5-4610-b8c5-8a87ec484d54" providerId="AD" clId="Web-{58F8F766-8DDE-487E-9ECB-5513FE9A024E}" dt="2022-01-11T23:19:08.825" v="7968"/>
        <pc:sldMkLst>
          <pc:docMk/>
          <pc:sldMk cId="2902724597" sldId="265"/>
        </pc:sldMkLst>
        <pc:spChg chg="mod">
          <ac:chgData name="Bradley Howell (1901471)" userId="S::1901471@student.uwtsd.ac.uk::af2f4ff8-3fc5-4610-b8c5-8a87ec484d54" providerId="AD" clId="Web-{58F8F766-8DDE-487E-9ECB-5513FE9A024E}" dt="2022-01-11T23:08:58.013" v="7926" actId="20577"/>
          <ac:spMkLst>
            <pc:docMk/>
            <pc:sldMk cId="2902724597" sldId="265"/>
            <ac:spMk id="2" creationId="{B8851CF1-0061-4AFB-93E6-AA82569D6F11}"/>
          </ac:spMkLst>
        </pc:spChg>
        <pc:spChg chg="mod">
          <ac:chgData name="Bradley Howell (1901471)" userId="S::1901471@student.uwtsd.ac.uk::af2f4ff8-3fc5-4610-b8c5-8a87ec484d54" providerId="AD" clId="Web-{58F8F766-8DDE-487E-9ECB-5513FE9A024E}" dt="2022-01-11T23:10:42.797" v="7941" actId="20577"/>
          <ac:spMkLst>
            <pc:docMk/>
            <pc:sldMk cId="2902724597" sldId="265"/>
            <ac:spMk id="3" creationId="{251A8C84-EDD8-4838-B079-C9241F396017}"/>
          </ac:spMkLst>
        </pc:spChg>
      </pc:sldChg>
      <pc:sldChg chg="modSp new ord">
        <pc:chgData name="Bradley Howell (1901471)" userId="S::1901471@student.uwtsd.ac.uk::af2f4ff8-3fc5-4610-b8c5-8a87ec484d54" providerId="AD" clId="Web-{58F8F766-8DDE-487E-9ECB-5513FE9A024E}" dt="2022-01-11T23:19:13.122" v="7969"/>
        <pc:sldMkLst>
          <pc:docMk/>
          <pc:sldMk cId="1012718298" sldId="266"/>
        </pc:sldMkLst>
        <pc:spChg chg="mod">
          <ac:chgData name="Bradley Howell (1901471)" userId="S::1901471@student.uwtsd.ac.uk::af2f4ff8-3fc5-4610-b8c5-8a87ec484d54" providerId="AD" clId="Web-{58F8F766-8DDE-487E-9ECB-5513FE9A024E}" dt="2022-01-11T23:11:16.610" v="7944" actId="20577"/>
          <ac:spMkLst>
            <pc:docMk/>
            <pc:sldMk cId="1012718298" sldId="266"/>
            <ac:spMk id="2" creationId="{B1ACF521-AEBC-4AE7-B02D-FC12F7E77748}"/>
          </ac:spMkLst>
        </pc:spChg>
        <pc:spChg chg="mod">
          <ac:chgData name="Bradley Howell (1901471)" userId="S::1901471@student.uwtsd.ac.uk::af2f4ff8-3fc5-4610-b8c5-8a87ec484d54" providerId="AD" clId="Web-{58F8F766-8DDE-487E-9ECB-5513FE9A024E}" dt="2022-01-11T23:12:40.018" v="7947" actId="20577"/>
          <ac:spMkLst>
            <pc:docMk/>
            <pc:sldMk cId="1012718298" sldId="266"/>
            <ac:spMk id="3" creationId="{837FB47B-DAD8-46DD-829D-EA307F76FE7F}"/>
          </ac:spMkLst>
        </pc:spChg>
      </pc:sldChg>
      <pc:sldChg chg="modSp new ord">
        <pc:chgData name="Bradley Howell (1901471)" userId="S::1901471@student.uwtsd.ac.uk::af2f4ff8-3fc5-4610-b8c5-8a87ec484d54" providerId="AD" clId="Web-{58F8F766-8DDE-487E-9ECB-5513FE9A024E}" dt="2022-01-11T23:19:16.732" v="7970"/>
        <pc:sldMkLst>
          <pc:docMk/>
          <pc:sldMk cId="1639537425" sldId="267"/>
        </pc:sldMkLst>
        <pc:spChg chg="mod">
          <ac:chgData name="Bradley Howell (1901471)" userId="S::1901471@student.uwtsd.ac.uk::af2f4ff8-3fc5-4610-b8c5-8a87ec484d54" providerId="AD" clId="Web-{58F8F766-8DDE-487E-9ECB-5513FE9A024E}" dt="2022-01-11T23:13:02.269" v="7950" actId="20577"/>
          <ac:spMkLst>
            <pc:docMk/>
            <pc:sldMk cId="1639537425" sldId="267"/>
            <ac:spMk id="2" creationId="{9B0E9922-2E51-4F5E-8A0C-89895E80EC2E}"/>
          </ac:spMkLst>
        </pc:spChg>
        <pc:spChg chg="mod">
          <ac:chgData name="Bradley Howell (1901471)" userId="S::1901471@student.uwtsd.ac.uk::af2f4ff8-3fc5-4610-b8c5-8a87ec484d54" providerId="AD" clId="Web-{58F8F766-8DDE-487E-9ECB-5513FE9A024E}" dt="2022-01-11T23:13:42.973" v="7960" actId="20577"/>
          <ac:spMkLst>
            <pc:docMk/>
            <pc:sldMk cId="1639537425" sldId="267"/>
            <ac:spMk id="3" creationId="{28103227-4630-4F77-B5DE-94A1C99C3EFC}"/>
          </ac:spMkLst>
        </pc:spChg>
      </pc:sldChg>
      <pc:sldChg chg="addSp delSp modSp new ord">
        <pc:chgData name="Bradley Howell (1901471)" userId="S::1901471@student.uwtsd.ac.uk::af2f4ff8-3fc5-4610-b8c5-8a87ec484d54" providerId="AD" clId="Web-{58F8F766-8DDE-487E-9ECB-5513FE9A024E}" dt="2022-01-11T23:26:40.368" v="8134"/>
        <pc:sldMkLst>
          <pc:docMk/>
          <pc:sldMk cId="3990934050" sldId="268"/>
        </pc:sldMkLst>
        <pc:spChg chg="del">
          <ac:chgData name="Bradley Howell (1901471)" userId="S::1901471@student.uwtsd.ac.uk::af2f4ff8-3fc5-4610-b8c5-8a87ec484d54" providerId="AD" clId="Web-{58F8F766-8DDE-487E-9ECB-5513FE9A024E}" dt="2022-01-11T23:19:25.450" v="7972"/>
          <ac:spMkLst>
            <pc:docMk/>
            <pc:sldMk cId="3990934050" sldId="268"/>
            <ac:spMk id="2" creationId="{D22DB36F-EE4B-43BC-9EEB-0E6A8C834922}"/>
          </ac:spMkLst>
        </pc:spChg>
        <pc:spChg chg="del mod">
          <ac:chgData name="Bradley Howell (1901471)" userId="S::1901471@student.uwtsd.ac.uk::af2f4ff8-3fc5-4610-b8c5-8a87ec484d54" providerId="AD" clId="Web-{58F8F766-8DDE-487E-9ECB-5513FE9A024E}" dt="2022-01-11T23:19:29.826" v="7974"/>
          <ac:spMkLst>
            <pc:docMk/>
            <pc:sldMk cId="3990934050" sldId="268"/>
            <ac:spMk id="3" creationId="{EC238D82-B90D-4AE7-AC87-55B56DE9B405}"/>
          </ac:spMkLst>
        </pc:spChg>
        <pc:graphicFrameChg chg="add mod modGraphic">
          <ac:chgData name="Bradley Howell (1901471)" userId="S::1901471@student.uwtsd.ac.uk::af2f4ff8-3fc5-4610-b8c5-8a87ec484d54" providerId="AD" clId="Web-{58F8F766-8DDE-487E-9ECB-5513FE9A024E}" dt="2022-01-11T23:20:53.062" v="8063"/>
          <ac:graphicFrameMkLst>
            <pc:docMk/>
            <pc:sldMk cId="3990934050" sldId="268"/>
            <ac:graphicFrameMk id="4" creationId="{FE9E6305-8936-4463-840C-3B336B961E0F}"/>
          </ac:graphicFrameMkLst>
        </pc:graphicFrameChg>
        <pc:graphicFrameChg chg="add del mod">
          <ac:chgData name="Bradley Howell (1901471)" userId="S::1901471@student.uwtsd.ac.uk::af2f4ff8-3fc5-4610-b8c5-8a87ec484d54" providerId="AD" clId="Web-{58F8F766-8DDE-487E-9ECB-5513FE9A024E}" dt="2022-01-11T23:22:44.081" v="8067"/>
          <ac:graphicFrameMkLst>
            <pc:docMk/>
            <pc:sldMk cId="3990934050" sldId="268"/>
            <ac:graphicFrameMk id="5" creationId="{B4A0B651-7726-4FE5-9B15-B30AE348AE61}"/>
          </ac:graphicFrameMkLst>
        </pc:graphicFrameChg>
        <pc:graphicFrameChg chg="add mod modGraphic">
          <ac:chgData name="Bradley Howell (1901471)" userId="S::1901471@student.uwtsd.ac.uk::af2f4ff8-3fc5-4610-b8c5-8a87ec484d54" providerId="AD" clId="Web-{58F8F766-8DDE-487E-9ECB-5513FE9A024E}" dt="2022-01-11T23:26:04.820" v="8131"/>
          <ac:graphicFrameMkLst>
            <pc:docMk/>
            <pc:sldMk cId="3990934050" sldId="268"/>
            <ac:graphicFrameMk id="6" creationId="{246FE5D2-1C6E-4226-A032-14618F08877B}"/>
          </ac:graphicFrameMkLst>
        </pc:graphicFrameChg>
        <pc:picChg chg="add">
          <ac:chgData name="Bradley Howell (1901471)" userId="S::1901471@student.uwtsd.ac.uk::af2f4ff8-3fc5-4610-b8c5-8a87ec484d54" providerId="AD" clId="Web-{58F8F766-8DDE-487E-9ECB-5513FE9A024E}" dt="2022-01-11T23:26:12.992" v="8132"/>
          <ac:picMkLst>
            <pc:docMk/>
            <pc:sldMk cId="3990934050" sldId="268"/>
            <ac:picMk id="8" creationId="{9699CCDF-A114-4672-A522-CE24712FE845}"/>
          </ac:picMkLst>
        </pc:picChg>
        <pc:picChg chg="add">
          <ac:chgData name="Bradley Howell (1901471)" userId="S::1901471@student.uwtsd.ac.uk::af2f4ff8-3fc5-4610-b8c5-8a87ec484d54" providerId="AD" clId="Web-{58F8F766-8DDE-487E-9ECB-5513FE9A024E}" dt="2022-01-11T23:26:34.133" v="8133"/>
          <ac:picMkLst>
            <pc:docMk/>
            <pc:sldMk cId="3990934050" sldId="268"/>
            <ac:picMk id="10" creationId="{4AC6609D-78E0-4FA3-B4AB-EF3521F669F8}"/>
          </ac:picMkLst>
        </pc:picChg>
      </pc:sldChg>
      <pc:sldChg chg="addSp delSp modSp new">
        <pc:chgData name="Bradley Howell (1901471)" userId="S::1901471@student.uwtsd.ac.uk::af2f4ff8-3fc5-4610-b8c5-8a87ec484d54" providerId="AD" clId="Web-{58F8F766-8DDE-487E-9ECB-5513FE9A024E}" dt="2022-01-11T23:53:20.618" v="9528"/>
        <pc:sldMkLst>
          <pc:docMk/>
          <pc:sldMk cId="1089867279" sldId="269"/>
        </pc:sldMkLst>
        <pc:spChg chg="del">
          <ac:chgData name="Bradley Howell (1901471)" userId="S::1901471@student.uwtsd.ac.uk::af2f4ff8-3fc5-4610-b8c5-8a87ec484d54" providerId="AD" clId="Web-{58F8F766-8DDE-487E-9ECB-5513FE9A024E}" dt="2022-01-11T23:33:38.258" v="8138"/>
          <ac:spMkLst>
            <pc:docMk/>
            <pc:sldMk cId="1089867279" sldId="269"/>
            <ac:spMk id="2" creationId="{C46CB96A-A120-4D3C-9610-6AEEAF9B933A}"/>
          </ac:spMkLst>
        </pc:spChg>
        <pc:spChg chg="del">
          <ac:chgData name="Bradley Howell (1901471)" userId="S::1901471@student.uwtsd.ac.uk::af2f4ff8-3fc5-4610-b8c5-8a87ec484d54" providerId="AD" clId="Web-{58F8F766-8DDE-487E-9ECB-5513FE9A024E}" dt="2022-01-11T23:33:39.712" v="8139"/>
          <ac:spMkLst>
            <pc:docMk/>
            <pc:sldMk cId="1089867279" sldId="269"/>
            <ac:spMk id="3" creationId="{DF0DD9A9-EEE9-4709-AF71-B59DA990F928}"/>
          </ac:spMkLst>
        </pc:spChg>
        <pc:graphicFrameChg chg="add mod modGraphic">
          <ac:chgData name="Bradley Howell (1901471)" userId="S::1901471@student.uwtsd.ac.uk::af2f4ff8-3fc5-4610-b8c5-8a87ec484d54" providerId="AD" clId="Web-{58F8F766-8DDE-487E-9ECB-5513FE9A024E}" dt="2022-01-11T23:35:07.714" v="8229" actId="1076"/>
          <ac:graphicFrameMkLst>
            <pc:docMk/>
            <pc:sldMk cId="1089867279" sldId="269"/>
            <ac:graphicFrameMk id="4" creationId="{814E43AB-90A7-43DA-98EC-057E20B40E12}"/>
          </ac:graphicFrameMkLst>
        </pc:graphicFrameChg>
        <pc:graphicFrameChg chg="add mod modGraphic">
          <ac:chgData name="Bradley Howell (1901471)" userId="S::1901471@student.uwtsd.ac.uk::af2f4ff8-3fc5-4610-b8c5-8a87ec484d54" providerId="AD" clId="Web-{58F8F766-8DDE-487E-9ECB-5513FE9A024E}" dt="2022-01-11T23:53:20.618" v="9528"/>
          <ac:graphicFrameMkLst>
            <pc:docMk/>
            <pc:sldMk cId="1089867279" sldId="269"/>
            <ac:graphicFrameMk id="5" creationId="{3F0B2AC8-3C00-4371-9F13-F18AD4CB80AE}"/>
          </ac:graphicFrameMkLst>
        </pc:graphicFrameChg>
      </pc:sldChg>
    </pc:docChg>
  </pc:docChgLst>
  <pc:docChgLst>
    <pc:chgData name="Bradley Howell (1901471)" userId="S::1901471@student.uwtsd.ac.uk::af2f4ff8-3fc5-4610-b8c5-8a87ec484d54" providerId="AD" clId="Web-{B8D53D01-9D71-F8EE-BF31-1C599B56C903}"/>
    <pc:docChg chg="addSld modSld">
      <pc:chgData name="Bradley Howell (1901471)" userId="S::1901471@student.uwtsd.ac.uk::af2f4ff8-3fc5-4610-b8c5-8a87ec484d54" providerId="AD" clId="Web-{B8D53D01-9D71-F8EE-BF31-1C599B56C903}" dt="2022-01-12T04:56:13.939" v="14" actId="20577"/>
      <pc:docMkLst>
        <pc:docMk/>
      </pc:docMkLst>
      <pc:sldChg chg="modSp">
        <pc:chgData name="Bradley Howell (1901471)" userId="S::1901471@student.uwtsd.ac.uk::af2f4ff8-3fc5-4610-b8c5-8a87ec484d54" providerId="AD" clId="Web-{B8D53D01-9D71-F8EE-BF31-1C599B56C903}" dt="2022-01-12T04:53:27.405" v="2"/>
        <pc:sldMkLst>
          <pc:docMk/>
          <pc:sldMk cId="3119548388" sldId="270"/>
        </pc:sldMkLst>
        <pc:graphicFrameChg chg="mod modGraphic">
          <ac:chgData name="Bradley Howell (1901471)" userId="S::1901471@student.uwtsd.ac.uk::af2f4ff8-3fc5-4610-b8c5-8a87ec484d54" providerId="AD" clId="Web-{B8D53D01-9D71-F8EE-BF31-1C599B56C903}" dt="2022-01-12T04:53:27.405" v="2"/>
          <ac:graphicFrameMkLst>
            <pc:docMk/>
            <pc:sldMk cId="3119548388" sldId="270"/>
            <ac:graphicFrameMk id="5" creationId="{67423F88-84C1-4511-B466-905083862F23}"/>
          </ac:graphicFrameMkLst>
        </pc:graphicFrameChg>
      </pc:sldChg>
      <pc:sldChg chg="modSp new">
        <pc:chgData name="Bradley Howell (1901471)" userId="S::1901471@student.uwtsd.ac.uk::af2f4ff8-3fc5-4610-b8c5-8a87ec484d54" providerId="AD" clId="Web-{B8D53D01-9D71-F8EE-BF31-1C599B56C903}" dt="2022-01-12T04:56:13.939" v="14" actId="20577"/>
        <pc:sldMkLst>
          <pc:docMk/>
          <pc:sldMk cId="3686460964" sldId="271"/>
        </pc:sldMkLst>
        <pc:spChg chg="mod">
          <ac:chgData name="Bradley Howell (1901471)" userId="S::1901471@student.uwtsd.ac.uk::af2f4ff8-3fc5-4610-b8c5-8a87ec484d54" providerId="AD" clId="Web-{B8D53D01-9D71-F8EE-BF31-1C599B56C903}" dt="2022-01-12T04:56:13.939" v="14" actId="20577"/>
          <ac:spMkLst>
            <pc:docMk/>
            <pc:sldMk cId="3686460964" sldId="271"/>
            <ac:spMk id="2" creationId="{C572BB84-C796-480C-B83E-68256D35E430}"/>
          </ac:spMkLst>
        </pc:spChg>
      </pc:sldChg>
    </pc:docChg>
  </pc:docChgLst>
  <pc:docChgLst>
    <pc:chgData name="Bradley Howell (1901471)" userId="S::1901471@student.uwtsd.ac.uk::af2f4ff8-3fc5-4610-b8c5-8a87ec484d54" providerId="AD" clId="Web-{787F76BC-F42E-E76C-A1A8-40FADD09938E}"/>
    <pc:docChg chg="modSld">
      <pc:chgData name="Bradley Howell (1901471)" userId="S::1901471@student.uwtsd.ac.uk::af2f4ff8-3fc5-4610-b8c5-8a87ec484d54" providerId="AD" clId="Web-{787F76BC-F42E-E76C-A1A8-40FADD09938E}" dt="2022-01-12T05:12:48.417" v="39" actId="20577"/>
      <pc:docMkLst>
        <pc:docMk/>
      </pc:docMkLst>
      <pc:sldChg chg="modSp">
        <pc:chgData name="Bradley Howell (1901471)" userId="S::1901471@student.uwtsd.ac.uk::af2f4ff8-3fc5-4610-b8c5-8a87ec484d54" providerId="AD" clId="Web-{787F76BC-F42E-E76C-A1A8-40FADD09938E}" dt="2022-01-12T05:12:48.417" v="39" actId="20577"/>
        <pc:sldMkLst>
          <pc:docMk/>
          <pc:sldMk cId="3686460964" sldId="271"/>
        </pc:sldMkLst>
        <pc:spChg chg="mod">
          <ac:chgData name="Bradley Howell (1901471)" userId="S::1901471@student.uwtsd.ac.uk::af2f4ff8-3fc5-4610-b8c5-8a87ec484d54" providerId="AD" clId="Web-{787F76BC-F42E-E76C-A1A8-40FADD09938E}" dt="2022-01-12T05:12:48.417" v="39" actId="20577"/>
          <ac:spMkLst>
            <pc:docMk/>
            <pc:sldMk cId="3686460964" sldId="271"/>
            <ac:spMk id="3" creationId="{83752605-FAF7-4130-8552-89D41D0A4E30}"/>
          </ac:spMkLst>
        </pc:spChg>
      </pc:sldChg>
    </pc:docChg>
  </pc:docChgLst>
  <pc:docChgLst>
    <pc:chgData name="Bradley Howell (1901471)" userId="S::1901471@student.uwtsd.ac.uk::af2f4ff8-3fc5-4610-b8c5-8a87ec484d54" providerId="AD" clId="Web-{B841CE1F-EB4A-6869-C3AE-AE6DFF7ED20F}"/>
    <pc:docChg chg="modSld">
      <pc:chgData name="Bradley Howell (1901471)" userId="S::1901471@student.uwtsd.ac.uk::af2f4ff8-3fc5-4610-b8c5-8a87ec484d54" providerId="AD" clId="Web-{B841CE1F-EB4A-6869-C3AE-AE6DFF7ED20F}" dt="2022-01-12T05:25:39.261" v="17" actId="20577"/>
      <pc:docMkLst>
        <pc:docMk/>
      </pc:docMkLst>
      <pc:sldChg chg="addSp modSp mod setBg">
        <pc:chgData name="Bradley Howell (1901471)" userId="S::1901471@student.uwtsd.ac.uk::af2f4ff8-3fc5-4610-b8c5-8a87ec484d54" providerId="AD" clId="Web-{B841CE1F-EB4A-6869-C3AE-AE6DFF7ED20F}" dt="2022-01-12T05:25:39.261" v="17" actId="20577"/>
        <pc:sldMkLst>
          <pc:docMk/>
          <pc:sldMk cId="3686460964" sldId="271"/>
        </pc:sldMkLst>
        <pc:spChg chg="mod">
          <ac:chgData name="Bradley Howell (1901471)" userId="S::1901471@student.uwtsd.ac.uk::af2f4ff8-3fc5-4610-b8c5-8a87ec484d54" providerId="AD" clId="Web-{B841CE1F-EB4A-6869-C3AE-AE6DFF7ED20F}" dt="2022-01-12T05:25:39.261" v="17" actId="20577"/>
          <ac:spMkLst>
            <pc:docMk/>
            <pc:sldMk cId="3686460964" sldId="271"/>
            <ac:spMk id="2" creationId="{C572BB84-C796-480C-B83E-68256D35E430}"/>
          </ac:spMkLst>
        </pc:spChg>
        <pc:spChg chg="mod">
          <ac:chgData name="Bradley Howell (1901471)" userId="S::1901471@student.uwtsd.ac.uk::af2f4ff8-3fc5-4610-b8c5-8a87ec484d54" providerId="AD" clId="Web-{B841CE1F-EB4A-6869-C3AE-AE6DFF7ED20F}" dt="2022-01-12T05:25:15.291" v="14" actId="20577"/>
          <ac:spMkLst>
            <pc:docMk/>
            <pc:sldMk cId="3686460964" sldId="271"/>
            <ac:spMk id="3" creationId="{83752605-FAF7-4130-8552-89D41D0A4E30}"/>
          </ac:spMkLst>
        </pc:spChg>
        <pc:spChg chg="add">
          <ac:chgData name="Bradley Howell (1901471)" userId="S::1901471@student.uwtsd.ac.uk::af2f4ff8-3fc5-4610-b8c5-8a87ec484d54" providerId="AD" clId="Web-{B841CE1F-EB4A-6869-C3AE-AE6DFF7ED20F}" dt="2022-01-12T05:23:41.805" v="9"/>
          <ac:spMkLst>
            <pc:docMk/>
            <pc:sldMk cId="3686460964" sldId="271"/>
            <ac:spMk id="8" creationId="{777A147A-9ED8-46B4-8660-1B3C2AA880B5}"/>
          </ac:spMkLst>
        </pc:spChg>
        <pc:spChg chg="add">
          <ac:chgData name="Bradley Howell (1901471)" userId="S::1901471@student.uwtsd.ac.uk::af2f4ff8-3fc5-4610-b8c5-8a87ec484d54" providerId="AD" clId="Web-{B841CE1F-EB4A-6869-C3AE-AE6DFF7ED20F}" dt="2022-01-12T05:23:41.805" v="9"/>
          <ac:spMkLst>
            <pc:docMk/>
            <pc:sldMk cId="3686460964" sldId="271"/>
            <ac:spMk id="10" creationId="{5D6C15A0-C087-4593-8414-2B4EC1CDC3D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11/01/2022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hwb.gov.wales/storage/331eb63b-481f-4b0b-a607-5e6c3e41ae0f/curriculum-for-wales-guidance-070220.pdf" TargetMode="External"/><Relationship Id="rId2" Type="http://schemas.openxmlformats.org/officeDocument/2006/relationships/hyperlink" Target="https://hwb.gov.wales/sto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61651" y="99258"/>
            <a:ext cx="9144000" cy="3900942"/>
          </a:xfrm>
        </p:spPr>
        <p:txBody>
          <a:bodyPr>
            <a:normAutofit fontScale="90000"/>
          </a:bodyPr>
          <a:lstStyle/>
          <a:p>
            <a:r>
              <a:rPr lang="en-GB" dirty="0" err="1">
                <a:cs typeface="Calibri Light"/>
              </a:rPr>
              <a:t>Uned</a:t>
            </a:r>
            <a:r>
              <a:rPr lang="en-GB" dirty="0">
                <a:cs typeface="Calibri Light"/>
              </a:rPr>
              <a:t> </a:t>
            </a:r>
            <a:r>
              <a:rPr lang="en-GB" dirty="0" err="1">
                <a:cs typeface="Calibri Light"/>
              </a:rPr>
              <a:t>waith</a:t>
            </a:r>
            <a:r>
              <a:rPr lang="en-GB" dirty="0">
                <a:cs typeface="Calibri Light"/>
              </a:rPr>
              <a:t> -</a:t>
            </a:r>
            <a:r>
              <a:rPr lang="en-GB" dirty="0" err="1">
                <a:cs typeface="Calibri Light"/>
              </a:rPr>
              <a:t>Gweithgareddau</a:t>
            </a:r>
            <a:r>
              <a:rPr lang="en-GB" dirty="0">
                <a:cs typeface="Calibri Light"/>
              </a:rPr>
              <a:t> </a:t>
            </a:r>
            <a:r>
              <a:rPr lang="en-GB" dirty="0" err="1">
                <a:cs typeface="Calibri Light"/>
              </a:rPr>
              <a:t>antur</a:t>
            </a:r>
            <a:r>
              <a:rPr lang="en-GB" dirty="0">
                <a:cs typeface="Calibri Light"/>
              </a:rPr>
              <a:t> </a:t>
            </a:r>
            <a:r>
              <a:rPr lang="en-GB" dirty="0" err="1">
                <a:cs typeface="Calibri Light"/>
              </a:rPr>
              <a:t>awyr</a:t>
            </a:r>
            <a:r>
              <a:rPr lang="en-GB" dirty="0">
                <a:cs typeface="Calibri Light"/>
              </a:rPr>
              <a:t> y </a:t>
            </a:r>
            <a:r>
              <a:rPr lang="en-GB" dirty="0" err="1">
                <a:cs typeface="Calibri Light"/>
              </a:rPr>
              <a:t>agored</a:t>
            </a:r>
            <a:br>
              <a:rPr lang="en-GB" dirty="0">
                <a:cs typeface="Calibri Light"/>
              </a:rPr>
            </a:br>
            <a:br>
              <a:rPr lang="en-GB" dirty="0">
                <a:cs typeface="Calibri Light"/>
              </a:rPr>
            </a:br>
            <a:r>
              <a:rPr lang="en-GB" dirty="0">
                <a:cs typeface="Calibri Light"/>
              </a:rPr>
              <a:t>Unit of work</a:t>
            </a:r>
            <a:br>
              <a:rPr lang="en-GB" dirty="0">
                <a:cs typeface="Calibri Light"/>
              </a:rPr>
            </a:br>
            <a:r>
              <a:rPr lang="en-GB" dirty="0">
                <a:cs typeface="Calibri Light"/>
              </a:rPr>
              <a:t>Outdoor Adventurous activities </a:t>
            </a:r>
            <a:endParaRPr lang="en-GB" dirty="0"/>
          </a:p>
        </p:txBody>
      </p:sp>
      <p:sp>
        <p:nvSpPr>
          <p:cNvPr id="3" name="Subtitle 2"/>
          <p:cNvSpPr>
            <a:spLocks noGrp="1"/>
          </p:cNvSpPr>
          <p:nvPr>
            <p:ph type="subTitle" idx="1"/>
          </p:nvPr>
        </p:nvSpPr>
        <p:spPr>
          <a:xfrm>
            <a:off x="1332168" y="4001688"/>
            <a:ext cx="9144000" cy="1655762"/>
          </a:xfrm>
        </p:spPr>
        <p:txBody>
          <a:bodyPr vert="horz" lIns="91440" tIns="45720" rIns="91440" bIns="45720" rtlCol="0" anchor="t">
            <a:normAutofit/>
          </a:bodyPr>
          <a:lstStyle/>
          <a:p>
            <a:r>
              <a:rPr lang="en-GB" dirty="0">
                <a:cs typeface="Calibri"/>
              </a:rPr>
              <a:t>Bradley Howell</a:t>
            </a:r>
          </a:p>
          <a:p>
            <a:r>
              <a:rPr lang="en-GB" dirty="0">
                <a:cs typeface="Calibri"/>
              </a:rPr>
              <a:t>1901471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129CA-9584-4FCC-81CB-78F339381A88}"/>
              </a:ext>
            </a:extLst>
          </p:cNvPr>
          <p:cNvSpPr>
            <a:spLocks noGrp="1"/>
          </p:cNvSpPr>
          <p:nvPr>
            <p:ph type="title"/>
          </p:nvPr>
        </p:nvSpPr>
        <p:spPr/>
        <p:txBody>
          <a:bodyPr/>
          <a:lstStyle/>
          <a:p>
            <a:r>
              <a:rPr lang="en-GB" dirty="0">
                <a:ea typeface="+mj-lt"/>
                <a:cs typeface="+mj-lt"/>
              </a:rPr>
              <a:t>Nod y </a:t>
            </a:r>
            <a:r>
              <a:rPr lang="en-GB" dirty="0" err="1">
                <a:ea typeface="+mj-lt"/>
                <a:cs typeface="+mj-lt"/>
              </a:rPr>
              <a:t>cyflwyniad</a:t>
            </a:r>
            <a:r>
              <a:rPr lang="en-GB" dirty="0">
                <a:ea typeface="+mj-lt"/>
                <a:cs typeface="+mj-lt"/>
              </a:rPr>
              <a:t>?</a:t>
            </a:r>
            <a:endParaRPr lang="en-US" dirty="0"/>
          </a:p>
        </p:txBody>
      </p:sp>
      <p:sp>
        <p:nvSpPr>
          <p:cNvPr id="3" name="Content Placeholder 2">
            <a:extLst>
              <a:ext uri="{FF2B5EF4-FFF2-40B4-BE49-F238E27FC236}">
                <a16:creationId xmlns:a16="http://schemas.microsoft.com/office/drawing/2014/main" id="{7DD264F5-4A47-4B6B-8EDA-34719644274E}"/>
              </a:ext>
            </a:extLst>
          </p:cNvPr>
          <p:cNvSpPr>
            <a:spLocks noGrp="1"/>
          </p:cNvSpPr>
          <p:nvPr>
            <p:ph idx="1"/>
          </p:nvPr>
        </p:nvSpPr>
        <p:spPr/>
        <p:txBody>
          <a:bodyPr vert="horz" lIns="91440" tIns="45720" rIns="91440" bIns="45720" rtlCol="0" anchor="t">
            <a:normAutofit fontScale="92500" lnSpcReduction="20000"/>
          </a:bodyPr>
          <a:lstStyle/>
          <a:p>
            <a:r>
              <a:rPr lang="en-GB" dirty="0" err="1">
                <a:ea typeface="+mn-lt"/>
                <a:cs typeface="+mn-lt"/>
              </a:rPr>
              <a:t>Bwriad</a:t>
            </a:r>
            <a:r>
              <a:rPr lang="en-GB" dirty="0">
                <a:ea typeface="+mn-lt"/>
                <a:cs typeface="+mn-lt"/>
              </a:rPr>
              <a:t> y </a:t>
            </a:r>
            <a:r>
              <a:rPr lang="en-GB" dirty="0" err="1">
                <a:ea typeface="+mn-lt"/>
                <a:cs typeface="+mn-lt"/>
              </a:rPr>
              <a:t>cyflwyniad</a:t>
            </a:r>
            <a:r>
              <a:rPr lang="en-GB" dirty="0">
                <a:ea typeface="+mn-lt"/>
                <a:cs typeface="+mn-lt"/>
              </a:rPr>
              <a:t> </a:t>
            </a:r>
            <a:r>
              <a:rPr lang="en-GB" dirty="0" err="1">
                <a:ea typeface="+mn-lt"/>
                <a:cs typeface="+mn-lt"/>
              </a:rPr>
              <a:t>yw</a:t>
            </a:r>
            <a:r>
              <a:rPr lang="en-GB" dirty="0">
                <a:ea typeface="+mn-lt"/>
                <a:cs typeface="+mn-lt"/>
              </a:rPr>
              <a:t> </a:t>
            </a:r>
            <a:r>
              <a:rPr lang="en-GB" dirty="0" err="1">
                <a:ea typeface="+mn-lt"/>
                <a:cs typeface="+mn-lt"/>
              </a:rPr>
              <a:t>dylunio</a:t>
            </a:r>
            <a:r>
              <a:rPr lang="en-GB" dirty="0">
                <a:ea typeface="+mn-lt"/>
                <a:cs typeface="+mn-lt"/>
              </a:rPr>
              <a:t> a </a:t>
            </a:r>
            <a:r>
              <a:rPr lang="en-GB" dirty="0" err="1">
                <a:ea typeface="+mn-lt"/>
                <a:cs typeface="+mn-lt"/>
              </a:rPr>
              <a:t>chynllunio</a:t>
            </a:r>
            <a:r>
              <a:rPr lang="en-GB" dirty="0">
                <a:ea typeface="+mn-lt"/>
                <a:cs typeface="+mn-lt"/>
              </a:rPr>
              <a:t> </a:t>
            </a:r>
            <a:r>
              <a:rPr lang="en-GB" dirty="0" err="1">
                <a:ea typeface="+mn-lt"/>
                <a:cs typeface="+mn-lt"/>
              </a:rPr>
              <a:t>uned</a:t>
            </a:r>
            <a:r>
              <a:rPr lang="en-GB" dirty="0">
                <a:ea typeface="+mn-lt"/>
                <a:cs typeface="+mn-lt"/>
              </a:rPr>
              <a:t> o </a:t>
            </a:r>
            <a:r>
              <a:rPr lang="en-GB" dirty="0" err="1">
                <a:ea typeface="+mn-lt"/>
                <a:cs typeface="+mn-lt"/>
              </a:rPr>
              <a:t>waith</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seiliedig</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weithgareddau</a:t>
            </a:r>
            <a:r>
              <a:rPr lang="en-GB" dirty="0">
                <a:ea typeface="+mn-lt"/>
                <a:cs typeface="+mn-lt"/>
              </a:rPr>
              <a:t> </a:t>
            </a:r>
            <a:r>
              <a:rPr lang="en-GB" dirty="0" err="1">
                <a:ea typeface="+mn-lt"/>
                <a:cs typeface="+mn-lt"/>
              </a:rPr>
              <a:t>anturus</a:t>
            </a:r>
            <a:r>
              <a:rPr lang="en-GB" dirty="0">
                <a:ea typeface="+mn-lt"/>
                <a:cs typeface="+mn-lt"/>
              </a:rPr>
              <a:t> a </a:t>
            </a:r>
            <a:r>
              <a:rPr lang="en-GB" dirty="0" err="1">
                <a:ea typeface="+mn-lt"/>
                <a:cs typeface="+mn-lt"/>
              </a:rPr>
              <a:t>fydd</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paratoi</a:t>
            </a:r>
            <a:r>
              <a:rPr lang="en-GB" dirty="0">
                <a:ea typeface="+mn-lt"/>
                <a:cs typeface="+mn-lt"/>
              </a:rPr>
              <a:t> plant CA3 </a:t>
            </a:r>
            <a:r>
              <a:rPr lang="en-GB" dirty="0" err="1">
                <a:ea typeface="+mn-lt"/>
                <a:cs typeface="+mn-lt"/>
              </a:rPr>
              <a:t>drwy</a:t>
            </a:r>
            <a:r>
              <a:rPr lang="en-GB" dirty="0">
                <a:ea typeface="+mn-lt"/>
                <a:cs typeface="+mn-lt"/>
              </a:rPr>
              <a:t> </a:t>
            </a:r>
            <a:r>
              <a:rPr lang="en-GB" dirty="0" err="1">
                <a:ea typeface="+mn-lt"/>
                <a:cs typeface="+mn-lt"/>
              </a:rPr>
              <a:t>ddefnyddio</a:t>
            </a:r>
            <a:r>
              <a:rPr lang="en-GB" dirty="0">
                <a:ea typeface="+mn-lt"/>
                <a:cs typeface="+mn-lt"/>
              </a:rPr>
              <a:t> </a:t>
            </a:r>
            <a:r>
              <a:rPr lang="en-GB" dirty="0" err="1">
                <a:ea typeface="+mn-lt"/>
                <a:cs typeface="+mn-lt"/>
              </a:rPr>
              <a:t>tir</a:t>
            </a:r>
            <a:r>
              <a:rPr lang="en-GB" dirty="0">
                <a:ea typeface="+mn-lt"/>
                <a:cs typeface="+mn-lt"/>
              </a:rPr>
              <a:t> </a:t>
            </a:r>
            <a:r>
              <a:rPr lang="en-GB" dirty="0" err="1">
                <a:ea typeface="+mn-lt"/>
                <a:cs typeface="+mn-lt"/>
              </a:rPr>
              <a:t>yr</a:t>
            </a:r>
            <a:r>
              <a:rPr lang="en-GB" dirty="0">
                <a:ea typeface="+mn-lt"/>
                <a:cs typeface="+mn-lt"/>
              </a:rPr>
              <a:t> </a:t>
            </a:r>
            <a:r>
              <a:rPr lang="en-GB" dirty="0" err="1">
                <a:ea typeface="+mn-lt"/>
                <a:cs typeface="+mn-lt"/>
              </a:rPr>
              <a:t>ysgol</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gyfer</a:t>
            </a:r>
            <a:r>
              <a:rPr lang="en-GB" dirty="0">
                <a:ea typeface="+mn-lt"/>
                <a:cs typeface="+mn-lt"/>
              </a:rPr>
              <a:t> </a:t>
            </a:r>
            <a:r>
              <a:rPr lang="en-GB" dirty="0" err="1">
                <a:ea typeface="+mn-lt"/>
                <a:cs typeface="+mn-lt"/>
              </a:rPr>
              <a:t>taith</a:t>
            </a:r>
            <a:r>
              <a:rPr lang="en-GB" dirty="0">
                <a:ea typeface="+mn-lt"/>
                <a:cs typeface="+mn-lt"/>
              </a:rPr>
              <a:t> </a:t>
            </a:r>
            <a:r>
              <a:rPr lang="en-GB" dirty="0" err="1">
                <a:ea typeface="+mn-lt"/>
                <a:cs typeface="+mn-lt"/>
              </a:rPr>
              <a:t>breswyl</a:t>
            </a:r>
            <a:r>
              <a:rPr lang="en-GB" dirty="0">
                <a:ea typeface="+mn-lt"/>
                <a:cs typeface="+mn-lt"/>
              </a:rPr>
              <a:t> y </a:t>
            </a:r>
            <a:r>
              <a:rPr lang="en-GB" dirty="0" err="1">
                <a:ea typeface="+mn-lt"/>
                <a:cs typeface="+mn-lt"/>
              </a:rPr>
              <a:t>maent</a:t>
            </a:r>
            <a:r>
              <a:rPr lang="en-GB" dirty="0">
                <a:ea typeface="+mn-lt"/>
                <a:cs typeface="+mn-lt"/>
              </a:rPr>
              <a:t> am </a:t>
            </a:r>
            <a:r>
              <a:rPr lang="en-GB" dirty="0" err="1">
                <a:ea typeface="+mn-lt"/>
                <a:cs typeface="+mn-lt"/>
              </a:rPr>
              <a:t>fynd</a:t>
            </a:r>
            <a:r>
              <a:rPr lang="en-GB" dirty="0">
                <a:ea typeface="+mn-lt"/>
                <a:cs typeface="+mn-lt"/>
              </a:rPr>
              <a:t> </a:t>
            </a:r>
            <a:r>
              <a:rPr lang="en-GB" dirty="0" err="1">
                <a:ea typeface="+mn-lt"/>
                <a:cs typeface="+mn-lt"/>
              </a:rPr>
              <a:t>arni</a:t>
            </a:r>
            <a:r>
              <a:rPr lang="en-GB" dirty="0">
                <a:ea typeface="+mn-lt"/>
                <a:cs typeface="+mn-lt"/>
              </a:rPr>
              <a:t>.</a:t>
            </a:r>
            <a:endParaRPr lang="en-GB" dirty="0">
              <a:cs typeface="Calibri"/>
            </a:endParaRPr>
          </a:p>
          <a:p>
            <a:pPr marL="0" indent="0">
              <a:buNone/>
            </a:pPr>
            <a:endParaRPr lang="en-GB" dirty="0">
              <a:cs typeface="Calibri"/>
            </a:endParaRPr>
          </a:p>
          <a:p>
            <a:pPr marL="0" indent="0">
              <a:buNone/>
            </a:pPr>
            <a:r>
              <a:rPr lang="en-GB" dirty="0">
                <a:ea typeface="+mn-lt"/>
                <a:cs typeface="+mn-lt"/>
              </a:rPr>
              <a:t>                                              Beth </a:t>
            </a:r>
            <a:r>
              <a:rPr lang="en-GB" dirty="0" err="1">
                <a:ea typeface="+mn-lt"/>
                <a:cs typeface="+mn-lt"/>
              </a:rPr>
              <a:t>fydd</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cael</a:t>
            </a:r>
            <a:r>
              <a:rPr lang="en-GB" dirty="0">
                <a:ea typeface="+mn-lt"/>
                <a:cs typeface="+mn-lt"/>
              </a:rPr>
              <a:t> </a:t>
            </a:r>
            <a:r>
              <a:rPr lang="en-GB" dirty="0" err="1">
                <a:ea typeface="+mn-lt"/>
                <a:cs typeface="+mn-lt"/>
              </a:rPr>
              <a:t>ei</a:t>
            </a:r>
            <a:r>
              <a:rPr lang="en-GB" dirty="0">
                <a:ea typeface="+mn-lt"/>
                <a:cs typeface="+mn-lt"/>
              </a:rPr>
              <a:t> </a:t>
            </a:r>
            <a:r>
              <a:rPr lang="en-GB" dirty="0" err="1">
                <a:ea typeface="+mn-lt"/>
                <a:cs typeface="+mn-lt"/>
              </a:rPr>
              <a:t>edrych</a:t>
            </a:r>
            <a:r>
              <a:rPr lang="en-GB" dirty="0">
                <a:ea typeface="+mn-lt"/>
                <a:cs typeface="+mn-lt"/>
              </a:rPr>
              <a:t> </a:t>
            </a:r>
            <a:r>
              <a:rPr lang="en-GB" dirty="0" err="1">
                <a:ea typeface="+mn-lt"/>
                <a:cs typeface="+mn-lt"/>
              </a:rPr>
              <a:t>ar</a:t>
            </a:r>
            <a:endParaRPr lang="en-GB" dirty="0" err="1">
              <a:cs typeface="Calibri" panose="020F0502020204030204"/>
            </a:endParaRPr>
          </a:p>
          <a:p>
            <a:pPr marL="0" indent="0">
              <a:buNone/>
            </a:pPr>
            <a:endParaRPr lang="en-GB" dirty="0">
              <a:cs typeface="Calibri"/>
            </a:endParaRPr>
          </a:p>
          <a:p>
            <a:r>
              <a:rPr lang="en-GB" dirty="0" err="1">
                <a:ea typeface="+mn-lt"/>
                <a:cs typeface="+mn-lt"/>
              </a:rPr>
              <a:t>Manteision</a:t>
            </a:r>
            <a:r>
              <a:rPr lang="en-GB" dirty="0">
                <a:ea typeface="+mn-lt"/>
                <a:cs typeface="+mn-lt"/>
              </a:rPr>
              <a:t> </a:t>
            </a:r>
            <a:r>
              <a:rPr lang="en-GB" dirty="0" err="1">
                <a:ea typeface="+mn-lt"/>
                <a:cs typeface="+mn-lt"/>
              </a:rPr>
              <a:t>gwneud</a:t>
            </a:r>
            <a:r>
              <a:rPr lang="en-GB" dirty="0">
                <a:ea typeface="+mn-lt"/>
                <a:cs typeface="+mn-lt"/>
              </a:rPr>
              <a:t> </a:t>
            </a:r>
            <a:r>
              <a:rPr lang="en-GB" dirty="0" err="1">
                <a:ea typeface="+mn-lt"/>
                <a:cs typeface="+mn-lt"/>
              </a:rPr>
              <a:t>newidiadau</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dir</a:t>
            </a:r>
            <a:r>
              <a:rPr lang="en-GB" dirty="0">
                <a:ea typeface="+mn-lt"/>
                <a:cs typeface="+mn-lt"/>
              </a:rPr>
              <a:t> </a:t>
            </a:r>
            <a:r>
              <a:rPr lang="en-GB" dirty="0" err="1">
                <a:ea typeface="+mn-lt"/>
                <a:cs typeface="+mn-lt"/>
              </a:rPr>
              <a:t>yr</a:t>
            </a:r>
            <a:r>
              <a:rPr lang="en-GB" dirty="0">
                <a:ea typeface="+mn-lt"/>
                <a:cs typeface="+mn-lt"/>
              </a:rPr>
              <a:t> </a:t>
            </a:r>
            <a:r>
              <a:rPr lang="en-GB" dirty="0" err="1">
                <a:ea typeface="+mn-lt"/>
                <a:cs typeface="+mn-lt"/>
              </a:rPr>
              <a:t>ysgol</a:t>
            </a:r>
            <a:r>
              <a:rPr lang="en-GB" dirty="0">
                <a:ea typeface="+mn-lt"/>
                <a:cs typeface="+mn-lt"/>
              </a:rPr>
              <a:t> (Dyment et al, 2009).</a:t>
            </a:r>
          </a:p>
          <a:p>
            <a:endParaRPr lang="en-GB" dirty="0">
              <a:ea typeface="+mn-lt"/>
              <a:cs typeface="+mn-lt"/>
            </a:endParaRPr>
          </a:p>
          <a:p>
            <a:r>
              <a:rPr lang="en-GB" dirty="0" err="1">
                <a:ea typeface="+mn-lt"/>
                <a:cs typeface="+mn-lt"/>
              </a:rPr>
              <a:t>Dysgu</a:t>
            </a:r>
            <a:r>
              <a:rPr lang="en-GB" dirty="0">
                <a:ea typeface="+mn-lt"/>
                <a:cs typeface="+mn-lt"/>
              </a:rPr>
              <a:t> </a:t>
            </a:r>
            <a:r>
              <a:rPr lang="en-GB" dirty="0" err="1">
                <a:ea typeface="+mn-lt"/>
                <a:cs typeface="+mn-lt"/>
              </a:rPr>
              <a:t>awyr</a:t>
            </a:r>
            <a:r>
              <a:rPr lang="en-GB" dirty="0">
                <a:ea typeface="+mn-lt"/>
                <a:cs typeface="+mn-lt"/>
              </a:rPr>
              <a:t> </a:t>
            </a:r>
            <a:r>
              <a:rPr lang="en-GB" dirty="0" err="1">
                <a:ea typeface="+mn-lt"/>
                <a:cs typeface="+mn-lt"/>
              </a:rPr>
              <a:t>agored</a:t>
            </a:r>
            <a:r>
              <a:rPr lang="en-GB" dirty="0">
                <a:ea typeface="+mn-lt"/>
                <a:cs typeface="+mn-lt"/>
              </a:rPr>
              <a:t> a </a:t>
            </a:r>
            <a:r>
              <a:rPr lang="en-GB" dirty="0" err="1">
                <a:ea typeface="+mn-lt"/>
                <a:cs typeface="+mn-lt"/>
              </a:rPr>
              <a:t>gweithgareddau</a:t>
            </a:r>
            <a:r>
              <a:rPr lang="en-GB" dirty="0">
                <a:ea typeface="+mn-lt"/>
                <a:cs typeface="+mn-lt"/>
              </a:rPr>
              <a:t> </a:t>
            </a:r>
            <a:r>
              <a:rPr lang="en-GB" dirty="0" err="1">
                <a:ea typeface="+mn-lt"/>
                <a:cs typeface="+mn-lt"/>
              </a:rPr>
              <a:t>anturus</a:t>
            </a:r>
            <a:endParaRPr lang="en-GB">
              <a:cs typeface="Calibri"/>
            </a:endParaRPr>
          </a:p>
          <a:p>
            <a:pPr marL="0" indent="0">
              <a:buNone/>
            </a:pPr>
            <a:endParaRPr lang="en-GB" dirty="0">
              <a:cs typeface="Calibri"/>
            </a:endParaRPr>
          </a:p>
          <a:p>
            <a:r>
              <a:rPr lang="en-GB" dirty="0">
                <a:ea typeface="+mn-lt"/>
                <a:cs typeface="+mn-lt"/>
              </a:rPr>
              <a:t>Beth </a:t>
            </a:r>
            <a:r>
              <a:rPr lang="en-GB" dirty="0" err="1">
                <a:ea typeface="+mn-lt"/>
                <a:cs typeface="+mn-lt"/>
              </a:rPr>
              <a:t>yw</a:t>
            </a:r>
            <a:r>
              <a:rPr lang="en-GB" dirty="0">
                <a:ea typeface="+mn-lt"/>
                <a:cs typeface="+mn-lt"/>
              </a:rPr>
              <a:t> </a:t>
            </a:r>
            <a:r>
              <a:rPr lang="en-GB" dirty="0" err="1">
                <a:ea typeface="+mn-lt"/>
                <a:cs typeface="+mn-lt"/>
              </a:rPr>
              <a:t>ymweliadau</a:t>
            </a:r>
            <a:r>
              <a:rPr lang="en-GB" dirty="0">
                <a:ea typeface="+mn-lt"/>
                <a:cs typeface="+mn-lt"/>
              </a:rPr>
              <a:t> </a:t>
            </a:r>
            <a:r>
              <a:rPr lang="en-GB" dirty="0" err="1">
                <a:ea typeface="+mn-lt"/>
                <a:cs typeface="+mn-lt"/>
              </a:rPr>
              <a:t>preswyl</a:t>
            </a:r>
            <a:r>
              <a:rPr lang="en-GB" dirty="0">
                <a:ea typeface="+mn-lt"/>
                <a:cs typeface="+mn-lt"/>
              </a:rPr>
              <a:t>?</a:t>
            </a:r>
            <a:endParaRPr lang="en-GB" dirty="0"/>
          </a:p>
          <a:p>
            <a:pPr marL="0" indent="0">
              <a:buNone/>
            </a:pPr>
            <a:endParaRPr lang="en-GB" dirty="0">
              <a:cs typeface="Calibri"/>
            </a:endParaRPr>
          </a:p>
        </p:txBody>
      </p:sp>
    </p:spTree>
    <p:extLst>
      <p:ext uri="{BB962C8B-B14F-4D97-AF65-F5344CB8AC3E}">
        <p14:creationId xmlns:p14="http://schemas.microsoft.com/office/powerpoint/2010/main" val="2145811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6AC4A-0F1E-43AE-8842-164F89F1A0E0}"/>
              </a:ext>
            </a:extLst>
          </p:cNvPr>
          <p:cNvSpPr>
            <a:spLocks noGrp="1"/>
          </p:cNvSpPr>
          <p:nvPr>
            <p:ph type="title"/>
          </p:nvPr>
        </p:nvSpPr>
        <p:spPr>
          <a:xfrm>
            <a:off x="838200" y="365125"/>
            <a:ext cx="10515600" cy="1325563"/>
          </a:xfrm>
        </p:spPr>
        <p:txBody>
          <a:bodyPr>
            <a:normAutofit/>
          </a:bodyPr>
          <a:lstStyle/>
          <a:p>
            <a:r>
              <a:rPr lang="en-GB" sz="5400">
                <a:cs typeface="Calibri Light"/>
              </a:rPr>
              <a:t>Aim of the presentation?</a:t>
            </a:r>
            <a:endParaRPr lang="en-GB" sz="5400"/>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842835-47A2-4588-8744-500175C94F94}"/>
              </a:ext>
            </a:extLst>
          </p:cNvPr>
          <p:cNvSpPr>
            <a:spLocks noGrp="1"/>
          </p:cNvSpPr>
          <p:nvPr>
            <p:ph idx="1"/>
          </p:nvPr>
        </p:nvSpPr>
        <p:spPr>
          <a:xfrm>
            <a:off x="838200" y="1929384"/>
            <a:ext cx="10515600" cy="4251960"/>
          </a:xfrm>
        </p:spPr>
        <p:txBody>
          <a:bodyPr vert="horz" lIns="91440" tIns="45720" rIns="91440" bIns="45720" rtlCol="0" anchor="t">
            <a:normAutofit lnSpcReduction="10000"/>
          </a:bodyPr>
          <a:lstStyle/>
          <a:p>
            <a:r>
              <a:rPr lang="en-GB" sz="2200" dirty="0">
                <a:cs typeface="Calibri"/>
              </a:rPr>
              <a:t>The aim of the presentation is to design and plan a unit of work based on adventurous activities that will prepare KS3 children by using the school grounds for a residential trip they are to go on.</a:t>
            </a:r>
          </a:p>
          <a:p>
            <a:pPr marL="0" indent="0">
              <a:buNone/>
            </a:pPr>
            <a:endParaRPr lang="en-GB" sz="2200" dirty="0">
              <a:cs typeface="Calibri"/>
            </a:endParaRPr>
          </a:p>
          <a:p>
            <a:pPr marL="0" indent="0">
              <a:buNone/>
            </a:pPr>
            <a:r>
              <a:rPr lang="en-GB" sz="2200" dirty="0">
                <a:cs typeface="Calibri"/>
              </a:rPr>
              <a:t>                                             </a:t>
            </a:r>
            <a:r>
              <a:rPr lang="en-GB" sz="2200" b="1" u="sng" dirty="0">
                <a:cs typeface="Calibri"/>
              </a:rPr>
              <a:t>What will be looked at</a:t>
            </a:r>
          </a:p>
          <a:p>
            <a:pPr marL="0" indent="0">
              <a:buNone/>
            </a:pPr>
            <a:endParaRPr lang="en-GB" sz="2200" dirty="0">
              <a:cs typeface="Calibri"/>
            </a:endParaRPr>
          </a:p>
          <a:p>
            <a:r>
              <a:rPr lang="en-GB" sz="2200" dirty="0">
                <a:cs typeface="Calibri"/>
              </a:rPr>
              <a:t>Benefits of making changes to the school grounds (Dyment et al, 2009).</a:t>
            </a:r>
          </a:p>
          <a:p>
            <a:endParaRPr lang="en-GB" sz="2200" dirty="0">
              <a:ea typeface="+mn-lt"/>
              <a:cs typeface="+mn-lt"/>
            </a:endParaRPr>
          </a:p>
          <a:p>
            <a:r>
              <a:rPr lang="en-GB" sz="2200" dirty="0">
                <a:ea typeface="+mn-lt"/>
                <a:cs typeface="+mn-lt"/>
              </a:rPr>
              <a:t> Outdoor learning and adventurous activities</a:t>
            </a:r>
            <a:endParaRPr lang="en-GB" dirty="0"/>
          </a:p>
          <a:p>
            <a:endParaRPr lang="en-GB" sz="2200">
              <a:cs typeface="Calibri"/>
            </a:endParaRPr>
          </a:p>
          <a:p>
            <a:r>
              <a:rPr lang="en-GB" sz="2200" dirty="0">
                <a:cs typeface="Calibri"/>
              </a:rPr>
              <a:t>What are residential visits?</a:t>
            </a:r>
          </a:p>
          <a:p>
            <a:endParaRPr lang="en-GB" sz="2200">
              <a:cs typeface="Calibri"/>
            </a:endParaRPr>
          </a:p>
          <a:p>
            <a:endParaRPr lang="en-GB" sz="2200">
              <a:cs typeface="Calibri"/>
            </a:endParaRPr>
          </a:p>
          <a:p>
            <a:endParaRPr lang="en-GB" sz="2200">
              <a:cs typeface="Calibri"/>
            </a:endParaRPr>
          </a:p>
          <a:p>
            <a:pPr marL="0" indent="0">
              <a:buNone/>
            </a:pPr>
            <a:endParaRPr lang="en-GB" sz="2200">
              <a:cs typeface="Calibri"/>
            </a:endParaRPr>
          </a:p>
        </p:txBody>
      </p:sp>
    </p:spTree>
    <p:extLst>
      <p:ext uri="{BB962C8B-B14F-4D97-AF65-F5344CB8AC3E}">
        <p14:creationId xmlns:p14="http://schemas.microsoft.com/office/powerpoint/2010/main" val="336693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51CF1-0061-4AFB-93E6-AA82569D6F11}"/>
              </a:ext>
            </a:extLst>
          </p:cNvPr>
          <p:cNvSpPr>
            <a:spLocks noGrp="1"/>
          </p:cNvSpPr>
          <p:nvPr>
            <p:ph type="title"/>
          </p:nvPr>
        </p:nvSpPr>
        <p:spPr/>
        <p:txBody>
          <a:bodyPr/>
          <a:lstStyle/>
          <a:p>
            <a:r>
              <a:rPr lang="en-GB" dirty="0" err="1">
                <a:ea typeface="+mj-lt"/>
                <a:cs typeface="+mj-lt"/>
              </a:rPr>
              <a:t>Defnyddio</a:t>
            </a:r>
            <a:r>
              <a:rPr lang="en-GB" dirty="0">
                <a:ea typeface="+mj-lt"/>
                <a:cs typeface="+mj-lt"/>
              </a:rPr>
              <a:t> </a:t>
            </a:r>
            <a:r>
              <a:rPr lang="en-GB" dirty="0" err="1">
                <a:ea typeface="+mj-lt"/>
                <a:cs typeface="+mj-lt"/>
              </a:rPr>
              <a:t>tiroedd</a:t>
            </a:r>
            <a:r>
              <a:rPr lang="en-GB" dirty="0">
                <a:ea typeface="+mj-lt"/>
                <a:cs typeface="+mj-lt"/>
              </a:rPr>
              <a:t> </a:t>
            </a:r>
            <a:r>
              <a:rPr lang="en-GB" dirty="0" err="1">
                <a:ea typeface="+mj-lt"/>
                <a:cs typeface="+mj-lt"/>
              </a:rPr>
              <a:t>yr</a:t>
            </a:r>
            <a:r>
              <a:rPr lang="en-GB" dirty="0">
                <a:ea typeface="+mj-lt"/>
                <a:cs typeface="+mj-lt"/>
              </a:rPr>
              <a:t> </a:t>
            </a:r>
            <a:r>
              <a:rPr lang="en-GB" dirty="0" err="1">
                <a:ea typeface="+mj-lt"/>
                <a:cs typeface="+mj-lt"/>
              </a:rPr>
              <a:t>ysgol</a:t>
            </a:r>
            <a:r>
              <a:rPr lang="en-GB" dirty="0">
                <a:ea typeface="+mj-lt"/>
                <a:cs typeface="+mj-lt"/>
              </a:rPr>
              <a:t> </a:t>
            </a:r>
            <a:r>
              <a:rPr lang="en-GB" dirty="0" err="1">
                <a:ea typeface="+mj-lt"/>
                <a:cs typeface="+mj-lt"/>
              </a:rPr>
              <a:t>i</a:t>
            </a:r>
            <a:r>
              <a:rPr lang="en-GB" dirty="0">
                <a:ea typeface="+mj-lt"/>
                <a:cs typeface="+mj-lt"/>
              </a:rPr>
              <a:t> </a:t>
            </a:r>
            <a:r>
              <a:rPr lang="en-GB" dirty="0" err="1">
                <a:ea typeface="+mj-lt"/>
                <a:cs typeface="+mj-lt"/>
              </a:rPr>
              <a:t>hyrwyddo</a:t>
            </a:r>
            <a:r>
              <a:rPr lang="en-GB" dirty="0">
                <a:ea typeface="+mj-lt"/>
                <a:cs typeface="+mj-lt"/>
              </a:rPr>
              <a:t> </a:t>
            </a:r>
            <a:r>
              <a:rPr lang="en-GB" dirty="0" err="1">
                <a:ea typeface="+mj-lt"/>
                <a:cs typeface="+mj-lt"/>
              </a:rPr>
              <a:t>gweithgareddau</a:t>
            </a:r>
            <a:r>
              <a:rPr lang="en-GB" dirty="0">
                <a:ea typeface="+mj-lt"/>
                <a:cs typeface="+mj-lt"/>
              </a:rPr>
              <a:t> </a:t>
            </a:r>
            <a:r>
              <a:rPr lang="en-GB" dirty="0" err="1">
                <a:ea typeface="+mj-lt"/>
                <a:cs typeface="+mj-lt"/>
              </a:rPr>
              <a:t>antur</a:t>
            </a:r>
            <a:r>
              <a:rPr lang="en-GB" dirty="0">
                <a:ea typeface="+mj-lt"/>
                <a:cs typeface="+mj-lt"/>
              </a:rPr>
              <a:t> </a:t>
            </a:r>
            <a:r>
              <a:rPr lang="en-GB" dirty="0" err="1">
                <a:ea typeface="+mj-lt"/>
                <a:cs typeface="+mj-lt"/>
              </a:rPr>
              <a:t>Awyr</a:t>
            </a:r>
            <a:r>
              <a:rPr lang="en-GB" dirty="0">
                <a:ea typeface="+mj-lt"/>
                <a:cs typeface="+mj-lt"/>
              </a:rPr>
              <a:t> </a:t>
            </a:r>
            <a:r>
              <a:rPr lang="en-GB" dirty="0" err="1">
                <a:ea typeface="+mj-lt"/>
                <a:cs typeface="+mj-lt"/>
              </a:rPr>
              <a:t>Agored</a:t>
            </a:r>
            <a:endParaRPr lang="en-US" dirty="0" err="1"/>
          </a:p>
        </p:txBody>
      </p:sp>
      <p:sp>
        <p:nvSpPr>
          <p:cNvPr id="3" name="Content Placeholder 2">
            <a:extLst>
              <a:ext uri="{FF2B5EF4-FFF2-40B4-BE49-F238E27FC236}">
                <a16:creationId xmlns:a16="http://schemas.microsoft.com/office/drawing/2014/main" id="{251A8C84-EDD8-4838-B079-C9241F396017}"/>
              </a:ext>
            </a:extLst>
          </p:cNvPr>
          <p:cNvSpPr>
            <a:spLocks noGrp="1"/>
          </p:cNvSpPr>
          <p:nvPr>
            <p:ph idx="1"/>
          </p:nvPr>
        </p:nvSpPr>
        <p:spPr/>
        <p:txBody>
          <a:bodyPr vert="horz" lIns="91440" tIns="45720" rIns="91440" bIns="45720" rtlCol="0" anchor="t">
            <a:normAutofit fontScale="92500"/>
          </a:bodyPr>
          <a:lstStyle/>
          <a:p>
            <a:r>
              <a:rPr lang="en-GB" dirty="0">
                <a:ea typeface="+mn-lt"/>
                <a:cs typeface="+mn-lt"/>
              </a:rPr>
              <a:t>Gall </a:t>
            </a:r>
            <a:r>
              <a:rPr lang="en-GB" dirty="0" err="1">
                <a:ea typeface="+mn-lt"/>
                <a:cs typeface="+mn-lt"/>
              </a:rPr>
              <a:t>ysgolion</a:t>
            </a:r>
            <a:r>
              <a:rPr lang="en-GB" dirty="0">
                <a:ea typeface="+mn-lt"/>
                <a:cs typeface="+mn-lt"/>
              </a:rPr>
              <a:t> </a:t>
            </a:r>
            <a:r>
              <a:rPr lang="en-GB" dirty="0" err="1">
                <a:ea typeface="+mn-lt"/>
                <a:cs typeface="+mn-lt"/>
              </a:rPr>
              <a:t>sy’n</a:t>
            </a:r>
            <a:r>
              <a:rPr lang="en-GB" dirty="0">
                <a:ea typeface="+mn-lt"/>
                <a:cs typeface="+mn-lt"/>
              </a:rPr>
              <a:t> </a:t>
            </a:r>
            <a:r>
              <a:rPr lang="en-GB" dirty="0" err="1">
                <a:ea typeface="+mn-lt"/>
                <a:cs typeface="+mn-lt"/>
              </a:rPr>
              <a:t>fforddio</a:t>
            </a:r>
            <a:r>
              <a:rPr lang="en-GB" dirty="0">
                <a:ea typeface="+mn-lt"/>
                <a:cs typeface="+mn-lt"/>
              </a:rPr>
              <a:t> </a:t>
            </a:r>
            <a:r>
              <a:rPr lang="en-GB" dirty="0" err="1">
                <a:ea typeface="+mn-lt"/>
                <a:cs typeface="+mn-lt"/>
              </a:rPr>
              <a:t>ardal</a:t>
            </a:r>
            <a:r>
              <a:rPr lang="en-GB" dirty="0">
                <a:ea typeface="+mn-lt"/>
                <a:cs typeface="+mn-lt"/>
              </a:rPr>
              <a:t> </a:t>
            </a:r>
            <a:r>
              <a:rPr lang="en-GB" dirty="0" err="1">
                <a:ea typeface="+mn-lt"/>
                <a:cs typeface="+mn-lt"/>
              </a:rPr>
              <a:t>lle</a:t>
            </a:r>
            <a:r>
              <a:rPr lang="en-GB" dirty="0">
                <a:ea typeface="+mn-lt"/>
                <a:cs typeface="+mn-lt"/>
              </a:rPr>
              <a:t> gall </a:t>
            </a:r>
            <a:r>
              <a:rPr lang="en-GB" dirty="0" err="1">
                <a:ea typeface="+mn-lt"/>
                <a:cs typeface="+mn-lt"/>
              </a:rPr>
              <a:t>gweithgareddau</a:t>
            </a:r>
            <a:r>
              <a:rPr lang="en-GB" dirty="0">
                <a:ea typeface="+mn-lt"/>
                <a:cs typeface="+mn-lt"/>
              </a:rPr>
              <a:t> </a:t>
            </a:r>
            <a:r>
              <a:rPr lang="en-GB" dirty="0" err="1">
                <a:ea typeface="+mn-lt"/>
                <a:cs typeface="+mn-lt"/>
              </a:rPr>
              <a:t>anturus</a:t>
            </a:r>
            <a:r>
              <a:rPr lang="en-GB" dirty="0">
                <a:ea typeface="+mn-lt"/>
                <a:cs typeface="+mn-lt"/>
              </a:rPr>
              <a:t> </a:t>
            </a:r>
            <a:r>
              <a:rPr lang="en-GB" dirty="0" err="1">
                <a:ea typeface="+mn-lt"/>
                <a:cs typeface="+mn-lt"/>
              </a:rPr>
              <a:t>ddigwydd</a:t>
            </a:r>
            <a:r>
              <a:rPr lang="en-GB" dirty="0">
                <a:ea typeface="+mn-lt"/>
                <a:cs typeface="+mn-lt"/>
              </a:rPr>
              <a:t>, </a:t>
            </a:r>
            <a:r>
              <a:rPr lang="en-GB" dirty="0" err="1">
                <a:ea typeface="+mn-lt"/>
                <a:cs typeface="+mn-lt"/>
              </a:rPr>
              <a:t>roi’r</a:t>
            </a:r>
            <a:r>
              <a:rPr lang="en-GB" dirty="0">
                <a:ea typeface="+mn-lt"/>
                <a:cs typeface="+mn-lt"/>
              </a:rPr>
              <a:t> </a:t>
            </a:r>
            <a:r>
              <a:rPr lang="en-GB" dirty="0" err="1">
                <a:ea typeface="+mn-lt"/>
                <a:cs typeface="+mn-lt"/>
              </a:rPr>
              <a:t>cyfle</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blant</a:t>
            </a:r>
            <a:r>
              <a:rPr lang="en-GB" dirty="0">
                <a:ea typeface="+mn-lt"/>
                <a:cs typeface="+mn-lt"/>
              </a:rPr>
              <a:t> </a:t>
            </a:r>
            <a:r>
              <a:rPr lang="en-GB" dirty="0" err="1">
                <a:ea typeface="+mn-lt"/>
                <a:cs typeface="+mn-lt"/>
              </a:rPr>
              <a:t>chwarae</a:t>
            </a:r>
            <a:r>
              <a:rPr lang="en-GB" dirty="0">
                <a:ea typeface="+mn-lt"/>
                <a:cs typeface="+mn-lt"/>
              </a:rPr>
              <a:t> a </a:t>
            </a:r>
            <a:r>
              <a:rPr lang="en-GB" dirty="0" err="1">
                <a:ea typeface="+mn-lt"/>
                <a:cs typeface="+mn-lt"/>
              </a:rPr>
              <a:t>symud</a:t>
            </a:r>
            <a:r>
              <a:rPr lang="en-GB" dirty="0">
                <a:ea typeface="+mn-lt"/>
                <a:cs typeface="+mn-lt"/>
              </a:rPr>
              <a:t> </a:t>
            </a:r>
            <a:r>
              <a:rPr lang="en-GB" dirty="0" err="1">
                <a:ea typeface="+mn-lt"/>
                <a:cs typeface="+mn-lt"/>
              </a:rPr>
              <a:t>mewn</a:t>
            </a:r>
            <a:r>
              <a:rPr lang="en-GB" dirty="0">
                <a:ea typeface="+mn-lt"/>
                <a:cs typeface="+mn-lt"/>
              </a:rPr>
              <a:t> </a:t>
            </a:r>
            <a:r>
              <a:rPr lang="en-GB" dirty="0" err="1">
                <a:ea typeface="+mn-lt"/>
                <a:cs typeface="+mn-lt"/>
              </a:rPr>
              <a:t>ffyrdd</a:t>
            </a:r>
            <a:r>
              <a:rPr lang="en-GB" dirty="0">
                <a:ea typeface="+mn-lt"/>
                <a:cs typeface="+mn-lt"/>
              </a:rPr>
              <a:t> </a:t>
            </a:r>
            <a:r>
              <a:rPr lang="en-GB" dirty="0" err="1">
                <a:ea typeface="+mn-lt"/>
                <a:cs typeface="+mn-lt"/>
              </a:rPr>
              <a:t>sy’n</a:t>
            </a:r>
            <a:r>
              <a:rPr lang="en-GB" dirty="0">
                <a:ea typeface="+mn-lt"/>
                <a:cs typeface="+mn-lt"/>
              </a:rPr>
              <a:t> </a:t>
            </a:r>
            <a:r>
              <a:rPr lang="en-GB" dirty="0" err="1">
                <a:ea typeface="+mn-lt"/>
                <a:cs typeface="+mn-lt"/>
              </a:rPr>
              <a:t>cael</a:t>
            </a:r>
            <a:r>
              <a:rPr lang="en-GB" dirty="0">
                <a:ea typeface="+mn-lt"/>
                <a:cs typeface="+mn-lt"/>
              </a:rPr>
              <a:t> </a:t>
            </a:r>
            <a:r>
              <a:rPr lang="en-GB" dirty="0" err="1">
                <a:ea typeface="+mn-lt"/>
                <a:cs typeface="+mn-lt"/>
              </a:rPr>
              <a:t>eu</a:t>
            </a:r>
            <a:r>
              <a:rPr lang="en-GB" dirty="0">
                <a:ea typeface="+mn-lt"/>
                <a:cs typeface="+mn-lt"/>
              </a:rPr>
              <a:t> </a:t>
            </a:r>
            <a:r>
              <a:rPr lang="en-GB" dirty="0" err="1">
                <a:ea typeface="+mn-lt"/>
                <a:cs typeface="+mn-lt"/>
              </a:rPr>
              <a:t>hystyried</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amhosibl</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feysydd</a:t>
            </a:r>
            <a:r>
              <a:rPr lang="en-GB" dirty="0">
                <a:ea typeface="+mn-lt"/>
                <a:cs typeface="+mn-lt"/>
              </a:rPr>
              <a:t> </a:t>
            </a:r>
            <a:r>
              <a:rPr lang="en-GB" dirty="0" err="1">
                <a:ea typeface="+mn-lt"/>
                <a:cs typeface="+mn-lt"/>
              </a:rPr>
              <a:t>chwarae</a:t>
            </a:r>
            <a:r>
              <a:rPr lang="en-GB" dirty="0">
                <a:ea typeface="+mn-lt"/>
                <a:cs typeface="+mn-lt"/>
              </a:rPr>
              <a:t> di-</a:t>
            </a:r>
            <a:r>
              <a:rPr lang="en-GB" dirty="0" err="1">
                <a:ea typeface="+mn-lt"/>
                <a:cs typeface="+mn-lt"/>
              </a:rPr>
              <a:t>fywyd</a:t>
            </a:r>
            <a:r>
              <a:rPr lang="en-GB" dirty="0">
                <a:ea typeface="+mn-lt"/>
                <a:cs typeface="+mn-lt"/>
              </a:rPr>
              <a:t>  (Dyment et al, 2009)</a:t>
            </a:r>
            <a:endParaRPr lang="en-GB" dirty="0">
              <a:cs typeface="Calibri"/>
            </a:endParaRPr>
          </a:p>
          <a:p>
            <a:pPr marL="0" indent="0">
              <a:buNone/>
            </a:pPr>
            <a:endParaRPr lang="en-GB" dirty="0">
              <a:cs typeface="Calibri"/>
            </a:endParaRPr>
          </a:p>
          <a:p>
            <a:r>
              <a:rPr lang="en-GB" dirty="0">
                <a:ea typeface="+mn-lt"/>
                <a:cs typeface="+mn-lt"/>
              </a:rPr>
              <a:t>Pan </a:t>
            </a:r>
            <a:r>
              <a:rPr lang="en-GB" dirty="0" err="1">
                <a:ea typeface="+mn-lt"/>
                <a:cs typeface="+mn-lt"/>
              </a:rPr>
              <a:t>fydd</a:t>
            </a:r>
            <a:r>
              <a:rPr lang="en-GB" dirty="0">
                <a:ea typeface="+mn-lt"/>
                <a:cs typeface="+mn-lt"/>
              </a:rPr>
              <a:t> plant </a:t>
            </a:r>
            <a:r>
              <a:rPr lang="en-GB" dirty="0" err="1">
                <a:ea typeface="+mn-lt"/>
                <a:cs typeface="+mn-lt"/>
              </a:rPr>
              <a:t>yn</a:t>
            </a:r>
            <a:r>
              <a:rPr lang="en-GB" dirty="0">
                <a:ea typeface="+mn-lt"/>
                <a:cs typeface="+mn-lt"/>
              </a:rPr>
              <a:t> </a:t>
            </a:r>
            <a:r>
              <a:rPr lang="en-GB" dirty="0" err="1">
                <a:ea typeface="+mn-lt"/>
                <a:cs typeface="+mn-lt"/>
              </a:rPr>
              <a:t>dod</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gysylltiad</a:t>
            </a:r>
            <a:r>
              <a:rPr lang="en-GB" dirty="0">
                <a:ea typeface="+mn-lt"/>
                <a:cs typeface="+mn-lt"/>
              </a:rPr>
              <a:t> â </a:t>
            </a:r>
            <a:r>
              <a:rPr lang="en-GB" dirty="0" err="1">
                <a:ea typeface="+mn-lt"/>
                <a:cs typeface="+mn-lt"/>
              </a:rPr>
              <a:t>natur</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dir</a:t>
            </a:r>
            <a:r>
              <a:rPr lang="en-GB" dirty="0">
                <a:ea typeface="+mn-lt"/>
                <a:cs typeface="+mn-lt"/>
              </a:rPr>
              <a:t> </a:t>
            </a:r>
            <a:r>
              <a:rPr lang="en-GB" dirty="0" err="1">
                <a:ea typeface="+mn-lt"/>
                <a:cs typeface="+mn-lt"/>
              </a:rPr>
              <a:t>eu</a:t>
            </a:r>
            <a:r>
              <a:rPr lang="en-GB" dirty="0">
                <a:ea typeface="+mn-lt"/>
                <a:cs typeface="+mn-lt"/>
              </a:rPr>
              <a:t> </a:t>
            </a:r>
            <a:r>
              <a:rPr lang="en-GB" dirty="0" err="1">
                <a:ea typeface="+mn-lt"/>
                <a:cs typeface="+mn-lt"/>
              </a:rPr>
              <a:t>hysgol</a:t>
            </a:r>
            <a:r>
              <a:rPr lang="en-GB" dirty="0">
                <a:ea typeface="+mn-lt"/>
                <a:cs typeface="+mn-lt"/>
              </a:rPr>
              <a:t>, </a:t>
            </a:r>
            <a:r>
              <a:rPr lang="en-GB" dirty="0" err="1">
                <a:ea typeface="+mn-lt"/>
                <a:cs typeface="+mn-lt"/>
              </a:rPr>
              <a:t>fe’u</a:t>
            </a:r>
            <a:r>
              <a:rPr lang="en-GB" dirty="0">
                <a:ea typeface="+mn-lt"/>
                <a:cs typeface="+mn-lt"/>
              </a:rPr>
              <a:t> </a:t>
            </a:r>
            <a:r>
              <a:rPr lang="en-GB" dirty="0" err="1">
                <a:ea typeface="+mn-lt"/>
                <a:cs typeface="+mn-lt"/>
              </a:rPr>
              <a:t>gwahoddir</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archwilio</a:t>
            </a:r>
            <a:r>
              <a:rPr lang="en-GB" dirty="0">
                <a:ea typeface="+mn-lt"/>
                <a:cs typeface="+mn-lt"/>
              </a:rPr>
              <a:t>, trin ac </a:t>
            </a:r>
            <a:r>
              <a:rPr lang="en-GB" dirty="0" err="1">
                <a:ea typeface="+mn-lt"/>
                <a:cs typeface="+mn-lt"/>
              </a:rPr>
              <a:t>addasu</a:t>
            </a:r>
            <a:r>
              <a:rPr lang="en-GB" dirty="0">
                <a:ea typeface="+mn-lt"/>
                <a:cs typeface="+mn-lt"/>
              </a:rPr>
              <a:t> </a:t>
            </a:r>
            <a:r>
              <a:rPr lang="en-GB" dirty="0" err="1">
                <a:ea typeface="+mn-lt"/>
                <a:cs typeface="+mn-lt"/>
              </a:rPr>
              <a:t>nodweddion</a:t>
            </a:r>
            <a:r>
              <a:rPr lang="en-GB" dirty="0">
                <a:ea typeface="+mn-lt"/>
                <a:cs typeface="+mn-lt"/>
              </a:rPr>
              <a:t> </a:t>
            </a:r>
            <a:r>
              <a:rPr lang="en-GB" dirty="0" err="1">
                <a:ea typeface="+mn-lt"/>
                <a:cs typeface="+mn-lt"/>
              </a:rPr>
              <a:t>yr</a:t>
            </a:r>
            <a:r>
              <a:rPr lang="en-GB" dirty="0">
                <a:ea typeface="+mn-lt"/>
                <a:cs typeface="+mn-lt"/>
              </a:rPr>
              <a:t> </a:t>
            </a:r>
            <a:r>
              <a:rPr lang="en-GB" dirty="0" err="1">
                <a:ea typeface="+mn-lt"/>
                <a:cs typeface="+mn-lt"/>
              </a:rPr>
              <a:t>awyr</a:t>
            </a:r>
            <a:r>
              <a:rPr lang="en-GB" dirty="0">
                <a:ea typeface="+mn-lt"/>
                <a:cs typeface="+mn-lt"/>
              </a:rPr>
              <a:t> </a:t>
            </a:r>
            <a:r>
              <a:rPr lang="en-GB" dirty="0" err="1">
                <a:ea typeface="+mn-lt"/>
                <a:cs typeface="+mn-lt"/>
              </a:rPr>
              <a:t>agored</a:t>
            </a:r>
            <a:r>
              <a:rPr lang="en-GB" dirty="0">
                <a:ea typeface="+mn-lt"/>
                <a:cs typeface="+mn-lt"/>
              </a:rPr>
              <a:t> </a:t>
            </a:r>
            <a:r>
              <a:rPr lang="en-GB" dirty="0" err="1">
                <a:ea typeface="+mn-lt"/>
                <a:cs typeface="+mn-lt"/>
              </a:rPr>
              <a:t>gyda’u</a:t>
            </a:r>
            <a:r>
              <a:rPr lang="en-GB" dirty="0">
                <a:ea typeface="+mn-lt"/>
                <a:cs typeface="+mn-lt"/>
              </a:rPr>
              <a:t> </a:t>
            </a:r>
            <a:r>
              <a:rPr lang="en-GB" dirty="0" err="1">
                <a:ea typeface="+mn-lt"/>
                <a:cs typeface="+mn-lt"/>
              </a:rPr>
              <a:t>corff</a:t>
            </a:r>
            <a:r>
              <a:rPr lang="en-GB" dirty="0">
                <a:ea typeface="+mn-lt"/>
                <a:cs typeface="+mn-lt"/>
              </a:rPr>
              <a:t> </a:t>
            </a:r>
            <a:r>
              <a:rPr lang="en-GB" dirty="0" err="1">
                <a:ea typeface="+mn-lt"/>
                <a:cs typeface="+mn-lt"/>
              </a:rPr>
              <a:t>cyfan</a:t>
            </a:r>
            <a:r>
              <a:rPr lang="en-GB" dirty="0">
                <a:ea typeface="+mn-lt"/>
                <a:cs typeface="+mn-lt"/>
              </a:rPr>
              <a:t> (Chawla a Nasar, 2015).</a:t>
            </a:r>
            <a:endParaRPr lang="en-GB" dirty="0"/>
          </a:p>
          <a:p>
            <a:pPr marL="0" indent="0">
              <a:buNone/>
            </a:pPr>
            <a:endParaRPr lang="en-GB" dirty="0">
              <a:cs typeface="Calibri"/>
            </a:endParaRPr>
          </a:p>
          <a:p>
            <a:r>
              <a:rPr lang="en-GB" dirty="0" err="1">
                <a:ea typeface="+mn-lt"/>
                <a:cs typeface="+mn-lt"/>
              </a:rPr>
              <a:t>Profiadau</a:t>
            </a:r>
            <a:r>
              <a:rPr lang="en-GB" dirty="0">
                <a:ea typeface="+mn-lt"/>
                <a:cs typeface="+mn-lt"/>
              </a:rPr>
              <a:t> </a:t>
            </a:r>
            <a:r>
              <a:rPr lang="en-GB" dirty="0" err="1">
                <a:ea typeface="+mn-lt"/>
                <a:cs typeface="+mn-lt"/>
              </a:rPr>
              <a:t>dysgu</a:t>
            </a:r>
            <a:r>
              <a:rPr lang="en-GB" dirty="0">
                <a:ea typeface="+mn-lt"/>
                <a:cs typeface="+mn-lt"/>
              </a:rPr>
              <a:t> a </a:t>
            </a:r>
            <a:r>
              <a:rPr lang="en-GB" dirty="0" err="1">
                <a:ea typeface="+mn-lt"/>
                <a:cs typeface="+mn-lt"/>
              </a:rPr>
              <a:t>gychwynnir</a:t>
            </a:r>
            <a:r>
              <a:rPr lang="en-GB" dirty="0">
                <a:ea typeface="+mn-lt"/>
                <a:cs typeface="+mn-lt"/>
              </a:rPr>
              <a:t> </a:t>
            </a:r>
            <a:r>
              <a:rPr lang="en-GB" dirty="0" err="1">
                <a:ea typeface="+mn-lt"/>
                <a:cs typeface="+mn-lt"/>
              </a:rPr>
              <a:t>gan</a:t>
            </a:r>
            <a:r>
              <a:rPr lang="en-GB" dirty="0">
                <a:ea typeface="+mn-lt"/>
                <a:cs typeface="+mn-lt"/>
              </a:rPr>
              <a:t> y </a:t>
            </a:r>
            <a:r>
              <a:rPr lang="en-GB" dirty="0" err="1">
                <a:ea typeface="+mn-lt"/>
                <a:cs typeface="+mn-lt"/>
              </a:rPr>
              <a:t>plentyn</a:t>
            </a:r>
            <a:r>
              <a:rPr lang="en-GB" dirty="0">
                <a:ea typeface="+mn-lt"/>
                <a:cs typeface="+mn-lt"/>
              </a:rPr>
              <a:t> - (</a:t>
            </a:r>
            <a:r>
              <a:rPr lang="en-GB" dirty="0" err="1">
                <a:ea typeface="+mn-lt"/>
                <a:cs typeface="+mn-lt"/>
              </a:rPr>
              <a:t>datblygiad</a:t>
            </a:r>
            <a:r>
              <a:rPr lang="en-GB" dirty="0">
                <a:ea typeface="+mn-lt"/>
                <a:cs typeface="+mn-lt"/>
              </a:rPr>
              <a:t> </a:t>
            </a:r>
            <a:r>
              <a:rPr lang="en-GB" dirty="0" err="1">
                <a:ea typeface="+mn-lt"/>
                <a:cs typeface="+mn-lt"/>
              </a:rPr>
              <a:t>corfforol</a:t>
            </a:r>
            <a:r>
              <a:rPr lang="en-GB" dirty="0">
                <a:ea typeface="+mn-lt"/>
                <a:cs typeface="+mn-lt"/>
              </a:rPr>
              <a:t>, </a:t>
            </a:r>
            <a:r>
              <a:rPr lang="en-GB" dirty="0" err="1">
                <a:ea typeface="+mn-lt"/>
                <a:cs typeface="+mn-lt"/>
              </a:rPr>
              <a:t>gwybyddol</a:t>
            </a:r>
            <a:r>
              <a:rPr lang="en-GB" dirty="0">
                <a:ea typeface="+mn-lt"/>
                <a:cs typeface="+mn-lt"/>
              </a:rPr>
              <a:t>, </a:t>
            </a:r>
            <a:r>
              <a:rPr lang="en-GB" dirty="0" err="1">
                <a:ea typeface="+mn-lt"/>
                <a:cs typeface="+mn-lt"/>
              </a:rPr>
              <a:t>cymdeithasol</a:t>
            </a:r>
            <a:r>
              <a:rPr lang="en-GB" dirty="0">
                <a:ea typeface="+mn-lt"/>
                <a:cs typeface="+mn-lt"/>
              </a:rPr>
              <a:t> ac </a:t>
            </a:r>
            <a:r>
              <a:rPr lang="en-GB" dirty="0" err="1">
                <a:ea typeface="+mn-lt"/>
                <a:cs typeface="+mn-lt"/>
              </a:rPr>
              <a:t>emosiynol</a:t>
            </a:r>
            <a:r>
              <a:rPr lang="en-GB" dirty="0">
                <a:ea typeface="+mn-lt"/>
                <a:cs typeface="+mn-lt"/>
              </a:rPr>
              <a:t>).</a:t>
            </a:r>
            <a:endParaRPr lang="en-GB" dirty="0"/>
          </a:p>
        </p:txBody>
      </p:sp>
    </p:spTree>
    <p:extLst>
      <p:ext uri="{BB962C8B-B14F-4D97-AF65-F5344CB8AC3E}">
        <p14:creationId xmlns:p14="http://schemas.microsoft.com/office/powerpoint/2010/main" val="2902724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9983E7-014E-4009-ADBC-A1D876AA9472}"/>
              </a:ext>
            </a:extLst>
          </p:cNvPr>
          <p:cNvSpPr>
            <a:spLocks noGrp="1"/>
          </p:cNvSpPr>
          <p:nvPr>
            <p:ph type="title"/>
          </p:nvPr>
        </p:nvSpPr>
        <p:spPr>
          <a:xfrm>
            <a:off x="591458" y="365125"/>
            <a:ext cx="10762342" cy="1325563"/>
          </a:xfrm>
        </p:spPr>
        <p:txBody>
          <a:bodyPr>
            <a:normAutofit/>
          </a:bodyPr>
          <a:lstStyle/>
          <a:p>
            <a:r>
              <a:rPr lang="en-GB" sz="5000">
                <a:cs typeface="Calibri Light"/>
              </a:rPr>
              <a:t>Using school grounds to promote OAA</a:t>
            </a:r>
            <a:endParaRPr lang="en-GB" sz="50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3C60A4-97E7-4AC4-8E47-32A16F63AC7F}"/>
              </a:ext>
            </a:extLst>
          </p:cNvPr>
          <p:cNvSpPr>
            <a:spLocks noGrp="1"/>
          </p:cNvSpPr>
          <p:nvPr>
            <p:ph idx="1"/>
          </p:nvPr>
        </p:nvSpPr>
        <p:spPr>
          <a:xfrm>
            <a:off x="838200" y="1929384"/>
            <a:ext cx="6945086" cy="4251960"/>
          </a:xfrm>
        </p:spPr>
        <p:txBody>
          <a:bodyPr vert="horz" lIns="91440" tIns="45720" rIns="91440" bIns="45720" rtlCol="0" anchor="t">
            <a:normAutofit/>
          </a:bodyPr>
          <a:lstStyle/>
          <a:p>
            <a:r>
              <a:rPr lang="en-GB" sz="2200" dirty="0">
                <a:ea typeface="+mn-lt"/>
                <a:cs typeface="+mn-lt"/>
              </a:rPr>
              <a:t>Schools that afford an area where adventurous activities can occur, can provide children the opportunity to play and move in ways that are deemed impossible on lifeless barren playgrounds (Dyment et al,2009)</a:t>
            </a:r>
          </a:p>
          <a:p>
            <a:endParaRPr lang="en-GB" sz="2200">
              <a:cs typeface="Calibri"/>
            </a:endParaRPr>
          </a:p>
          <a:p>
            <a:r>
              <a:rPr lang="en-GB" sz="2200" dirty="0">
                <a:ea typeface="+mn-lt"/>
                <a:cs typeface="+mn-lt"/>
              </a:rPr>
              <a:t>When children are exposed to nature in their school grounds, they are invited to explore, handle, and modify features of the outdoors with their entire body (Chawla and Nasar,2015).</a:t>
            </a:r>
          </a:p>
          <a:p>
            <a:endParaRPr lang="en-GB" sz="2200">
              <a:ea typeface="+mn-lt"/>
              <a:cs typeface="+mn-lt"/>
            </a:endParaRPr>
          </a:p>
          <a:p>
            <a:r>
              <a:rPr lang="en-GB" sz="2200" dirty="0">
                <a:cs typeface="Calibri"/>
              </a:rPr>
              <a:t>Child initiated learning experiences- (physical ,cognitive ,social, and emotional development). </a:t>
            </a:r>
          </a:p>
        </p:txBody>
      </p:sp>
      <p:pic>
        <p:nvPicPr>
          <p:cNvPr id="4" name="Picture 4" descr="Diagram&#10;&#10;Description automatically generated">
            <a:extLst>
              <a:ext uri="{FF2B5EF4-FFF2-40B4-BE49-F238E27FC236}">
                <a16:creationId xmlns:a16="http://schemas.microsoft.com/office/drawing/2014/main" id="{4E221112-B8A4-48F1-961A-448FB919B7A3}"/>
              </a:ext>
            </a:extLst>
          </p:cNvPr>
          <p:cNvPicPr>
            <a:picLocks noChangeAspect="1"/>
          </p:cNvPicPr>
          <p:nvPr/>
        </p:nvPicPr>
        <p:blipFill>
          <a:blip r:embed="rId2"/>
          <a:stretch>
            <a:fillRect/>
          </a:stretch>
        </p:blipFill>
        <p:spPr>
          <a:xfrm>
            <a:off x="7895771" y="2001851"/>
            <a:ext cx="4180114" cy="2426128"/>
          </a:xfrm>
          <a:prstGeom prst="rect">
            <a:avLst/>
          </a:prstGeom>
        </p:spPr>
      </p:pic>
      <p:sp>
        <p:nvSpPr>
          <p:cNvPr id="5" name="TextBox 4">
            <a:extLst>
              <a:ext uri="{FF2B5EF4-FFF2-40B4-BE49-F238E27FC236}">
                <a16:creationId xmlns:a16="http://schemas.microsoft.com/office/drawing/2014/main" id="{408B71D0-DCF7-4523-B292-1A047985902E}"/>
              </a:ext>
            </a:extLst>
          </p:cNvPr>
          <p:cNvSpPr txBox="1"/>
          <p:nvPr/>
        </p:nvSpPr>
        <p:spPr>
          <a:xfrm>
            <a:off x="8686800" y="4426857"/>
            <a:ext cx="3222171"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The four zones of outdoor learning (Beames, Higgins, &amp; Nicol, 2012)</a:t>
            </a:r>
            <a:endParaRPr lang="en-US" sz="1600" dirty="0">
              <a:cs typeface="Calibri" panose="020F0502020204030204"/>
            </a:endParaRPr>
          </a:p>
          <a:p>
            <a:pPr algn="l"/>
            <a:endParaRPr lang="en-GB" dirty="0">
              <a:cs typeface="Calibri"/>
            </a:endParaRPr>
          </a:p>
        </p:txBody>
      </p:sp>
      <p:pic>
        <p:nvPicPr>
          <p:cNvPr id="6" name="Picture 6" descr="Diagram&#10;&#10;Description automatically generated">
            <a:extLst>
              <a:ext uri="{FF2B5EF4-FFF2-40B4-BE49-F238E27FC236}">
                <a16:creationId xmlns:a16="http://schemas.microsoft.com/office/drawing/2014/main" id="{D1EF0D27-D470-4A91-823C-9DF855A6C108}"/>
              </a:ext>
            </a:extLst>
          </p:cNvPr>
          <p:cNvPicPr>
            <a:picLocks noChangeAspect="1"/>
          </p:cNvPicPr>
          <p:nvPr/>
        </p:nvPicPr>
        <p:blipFill>
          <a:blip r:embed="rId3"/>
          <a:stretch>
            <a:fillRect/>
          </a:stretch>
        </p:blipFill>
        <p:spPr>
          <a:xfrm>
            <a:off x="10080172" y="5418689"/>
            <a:ext cx="1995715" cy="1289308"/>
          </a:xfrm>
          <a:prstGeom prst="rect">
            <a:avLst/>
          </a:prstGeom>
        </p:spPr>
      </p:pic>
    </p:spTree>
    <p:extLst>
      <p:ext uri="{BB962C8B-B14F-4D97-AF65-F5344CB8AC3E}">
        <p14:creationId xmlns:p14="http://schemas.microsoft.com/office/powerpoint/2010/main" val="2666062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CF521-AEBC-4AE7-B02D-FC12F7E77748}"/>
              </a:ext>
            </a:extLst>
          </p:cNvPr>
          <p:cNvSpPr>
            <a:spLocks noGrp="1"/>
          </p:cNvSpPr>
          <p:nvPr>
            <p:ph type="title"/>
          </p:nvPr>
        </p:nvSpPr>
        <p:spPr/>
        <p:txBody>
          <a:bodyPr/>
          <a:lstStyle/>
          <a:p>
            <a:r>
              <a:rPr lang="en-GB" dirty="0">
                <a:ea typeface="+mj-lt"/>
                <a:cs typeface="+mj-lt"/>
              </a:rPr>
              <a:t>Model </a:t>
            </a:r>
            <a:r>
              <a:rPr lang="en-GB" dirty="0" err="1">
                <a:ea typeface="+mj-lt"/>
                <a:cs typeface="+mj-lt"/>
              </a:rPr>
              <a:t>addysgegol</a:t>
            </a:r>
            <a:r>
              <a:rPr lang="en-GB" dirty="0">
                <a:ea typeface="+mj-lt"/>
                <a:cs typeface="+mj-lt"/>
              </a:rPr>
              <a:t> </a:t>
            </a:r>
            <a:r>
              <a:rPr lang="en-GB" dirty="0" err="1">
                <a:ea typeface="+mj-lt"/>
                <a:cs typeface="+mj-lt"/>
              </a:rPr>
              <a:t>gweithgaredd</a:t>
            </a:r>
            <a:r>
              <a:rPr lang="en-GB" dirty="0">
                <a:ea typeface="+mj-lt"/>
                <a:cs typeface="+mj-lt"/>
              </a:rPr>
              <a:t> </a:t>
            </a:r>
            <a:r>
              <a:rPr lang="en-GB" dirty="0" err="1">
                <a:ea typeface="+mj-lt"/>
                <a:cs typeface="+mj-lt"/>
              </a:rPr>
              <a:t>antur</a:t>
            </a:r>
            <a:r>
              <a:rPr lang="en-GB" dirty="0">
                <a:ea typeface="+mj-lt"/>
                <a:cs typeface="+mj-lt"/>
              </a:rPr>
              <a:t> </a:t>
            </a:r>
            <a:r>
              <a:rPr lang="en-GB" dirty="0" err="1">
                <a:ea typeface="+mj-lt"/>
                <a:cs typeface="+mj-lt"/>
              </a:rPr>
              <a:t>awyr</a:t>
            </a:r>
            <a:r>
              <a:rPr lang="en-GB" dirty="0">
                <a:ea typeface="+mj-lt"/>
                <a:cs typeface="+mj-lt"/>
              </a:rPr>
              <a:t> </a:t>
            </a:r>
            <a:r>
              <a:rPr lang="en-GB" dirty="0" err="1">
                <a:ea typeface="+mj-lt"/>
                <a:cs typeface="+mj-lt"/>
              </a:rPr>
              <a:t>agored</a:t>
            </a:r>
            <a:endParaRPr lang="en-US" dirty="0" err="1"/>
          </a:p>
        </p:txBody>
      </p:sp>
      <p:sp>
        <p:nvSpPr>
          <p:cNvPr id="3" name="Content Placeholder 2">
            <a:extLst>
              <a:ext uri="{FF2B5EF4-FFF2-40B4-BE49-F238E27FC236}">
                <a16:creationId xmlns:a16="http://schemas.microsoft.com/office/drawing/2014/main" id="{837FB47B-DAD8-46DD-829D-EA307F76FE7F}"/>
              </a:ext>
            </a:extLst>
          </p:cNvPr>
          <p:cNvSpPr>
            <a:spLocks noGrp="1"/>
          </p:cNvSpPr>
          <p:nvPr>
            <p:ph idx="1"/>
          </p:nvPr>
        </p:nvSpPr>
        <p:spPr/>
        <p:txBody>
          <a:bodyPr vert="horz" lIns="91440" tIns="45720" rIns="91440" bIns="45720" rtlCol="0" anchor="t">
            <a:normAutofit fontScale="92500" lnSpcReduction="10000"/>
          </a:bodyPr>
          <a:lstStyle/>
          <a:p>
            <a:r>
              <a:rPr lang="en-GB" dirty="0" err="1">
                <a:ea typeface="+mn-lt"/>
                <a:cs typeface="+mn-lt"/>
              </a:rPr>
              <a:t>Mae’r</a:t>
            </a:r>
            <a:r>
              <a:rPr lang="en-GB" dirty="0">
                <a:ea typeface="+mn-lt"/>
                <a:cs typeface="+mn-lt"/>
              </a:rPr>
              <a:t> model </a:t>
            </a:r>
            <a:r>
              <a:rPr lang="en-GB" dirty="0" err="1">
                <a:ea typeface="+mn-lt"/>
                <a:cs typeface="+mn-lt"/>
              </a:rPr>
              <a:t>pedagogaidd</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gyfer</a:t>
            </a:r>
            <a:r>
              <a:rPr lang="en-GB" dirty="0">
                <a:ea typeface="+mn-lt"/>
                <a:cs typeface="+mn-lt"/>
              </a:rPr>
              <a:t> </a:t>
            </a:r>
            <a:r>
              <a:rPr lang="en-GB" dirty="0" err="1">
                <a:ea typeface="+mn-lt"/>
                <a:cs typeface="+mn-lt"/>
              </a:rPr>
              <a:t>gweithgareddau</a:t>
            </a:r>
            <a:r>
              <a:rPr lang="en-GB" dirty="0">
                <a:ea typeface="+mn-lt"/>
                <a:cs typeface="+mn-lt"/>
              </a:rPr>
              <a:t> </a:t>
            </a:r>
            <a:r>
              <a:rPr lang="en-GB" dirty="0" err="1">
                <a:ea typeface="+mn-lt"/>
                <a:cs typeface="+mn-lt"/>
              </a:rPr>
              <a:t>awyr</a:t>
            </a:r>
            <a:r>
              <a:rPr lang="en-GB" dirty="0">
                <a:ea typeface="+mn-lt"/>
                <a:cs typeface="+mn-lt"/>
              </a:rPr>
              <a:t> </a:t>
            </a:r>
            <a:r>
              <a:rPr lang="en-GB" dirty="0" err="1">
                <a:ea typeface="+mn-lt"/>
                <a:cs typeface="+mn-lt"/>
              </a:rPr>
              <a:t>agored</a:t>
            </a:r>
            <a:r>
              <a:rPr lang="en-GB" dirty="0">
                <a:ea typeface="+mn-lt"/>
                <a:cs typeface="+mn-lt"/>
              </a:rPr>
              <a:t> ac </a:t>
            </a:r>
            <a:r>
              <a:rPr lang="en-GB" dirty="0" err="1">
                <a:ea typeface="+mn-lt"/>
                <a:cs typeface="+mn-lt"/>
              </a:rPr>
              <a:t>anturus</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cynnwys</a:t>
            </a:r>
            <a:r>
              <a:rPr lang="en-GB" dirty="0">
                <a:ea typeface="+mn-lt"/>
                <a:cs typeface="+mn-lt"/>
              </a:rPr>
              <a:t> </a:t>
            </a:r>
            <a:r>
              <a:rPr lang="en-GB" dirty="0" err="1">
                <a:ea typeface="+mn-lt"/>
                <a:cs typeface="+mn-lt"/>
              </a:rPr>
              <a:t>chwe</a:t>
            </a:r>
            <a:r>
              <a:rPr lang="en-GB" dirty="0">
                <a:ea typeface="+mn-lt"/>
                <a:cs typeface="+mn-lt"/>
              </a:rPr>
              <a:t> </a:t>
            </a:r>
            <a:r>
              <a:rPr lang="en-GB" dirty="0" err="1">
                <a:ea typeface="+mn-lt"/>
                <a:cs typeface="+mn-lt"/>
              </a:rPr>
              <a:t>nodwedd</a:t>
            </a:r>
            <a:r>
              <a:rPr lang="en-GB" dirty="0">
                <a:ea typeface="+mn-lt"/>
                <a:cs typeface="+mn-lt"/>
              </a:rPr>
              <a:t> </a:t>
            </a:r>
            <a:r>
              <a:rPr lang="en-GB" dirty="0" err="1">
                <a:ea typeface="+mn-lt"/>
                <a:cs typeface="+mn-lt"/>
              </a:rPr>
              <a:t>wahanol</a:t>
            </a:r>
            <a:r>
              <a:rPr lang="en-GB" dirty="0">
                <a:ea typeface="+mn-lt"/>
                <a:cs typeface="+mn-lt"/>
              </a:rPr>
              <a:t> a </a:t>
            </a:r>
            <a:r>
              <a:rPr lang="en-GB" dirty="0" err="1">
                <a:ea typeface="+mn-lt"/>
                <a:cs typeface="+mn-lt"/>
              </a:rPr>
              <a:t>ddylai</a:t>
            </a:r>
            <a:r>
              <a:rPr lang="en-GB" dirty="0">
                <a:ea typeface="+mn-lt"/>
                <a:cs typeface="+mn-lt"/>
              </a:rPr>
              <a:t> </a:t>
            </a:r>
            <a:r>
              <a:rPr lang="en-GB" dirty="0" err="1">
                <a:ea typeface="+mn-lt"/>
                <a:cs typeface="+mn-lt"/>
              </a:rPr>
              <a:t>fod</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bresennol</a:t>
            </a:r>
            <a:r>
              <a:rPr lang="en-GB" dirty="0">
                <a:ea typeface="+mn-lt"/>
                <a:cs typeface="+mn-lt"/>
              </a:rPr>
              <a:t> ac </a:t>
            </a:r>
            <a:r>
              <a:rPr lang="en-GB" dirty="0" err="1">
                <a:ea typeface="+mn-lt"/>
                <a:cs typeface="+mn-lt"/>
              </a:rPr>
              <a:t>yn</a:t>
            </a:r>
            <a:r>
              <a:rPr lang="en-GB" dirty="0">
                <a:ea typeface="+mn-lt"/>
                <a:cs typeface="+mn-lt"/>
              </a:rPr>
              <a:t> </a:t>
            </a:r>
            <a:r>
              <a:rPr lang="en-GB" dirty="0" err="1">
                <a:ea typeface="+mn-lt"/>
                <a:cs typeface="+mn-lt"/>
              </a:rPr>
              <a:t>rhan</a:t>
            </a:r>
            <a:r>
              <a:rPr lang="en-GB" dirty="0">
                <a:ea typeface="+mn-lt"/>
                <a:cs typeface="+mn-lt"/>
              </a:rPr>
              <a:t> o </a:t>
            </a:r>
            <a:r>
              <a:rPr lang="en-GB" dirty="0" err="1">
                <a:ea typeface="+mn-lt"/>
                <a:cs typeface="+mn-lt"/>
              </a:rPr>
              <a:t>weithgareddau</a:t>
            </a:r>
            <a:r>
              <a:rPr lang="en-GB" dirty="0">
                <a:ea typeface="+mn-lt"/>
                <a:cs typeface="+mn-lt"/>
              </a:rPr>
              <a:t> </a:t>
            </a:r>
            <a:r>
              <a:rPr lang="en-GB" dirty="0" err="1">
                <a:ea typeface="+mn-lt"/>
                <a:cs typeface="+mn-lt"/>
              </a:rPr>
              <a:t>awyr</a:t>
            </a:r>
            <a:r>
              <a:rPr lang="en-GB" dirty="0">
                <a:ea typeface="+mn-lt"/>
                <a:cs typeface="+mn-lt"/>
              </a:rPr>
              <a:t> </a:t>
            </a:r>
            <a:r>
              <a:rPr lang="en-GB" dirty="0" err="1">
                <a:ea typeface="+mn-lt"/>
                <a:cs typeface="+mn-lt"/>
              </a:rPr>
              <a:t>agored</a:t>
            </a:r>
            <a:r>
              <a:rPr lang="en-GB" dirty="0">
                <a:ea typeface="+mn-lt"/>
                <a:cs typeface="+mn-lt"/>
              </a:rPr>
              <a:t> ac </a:t>
            </a:r>
            <a:r>
              <a:rPr lang="en-GB" dirty="0" err="1">
                <a:ea typeface="+mn-lt"/>
                <a:cs typeface="+mn-lt"/>
              </a:rPr>
              <a:t>antur</a:t>
            </a:r>
            <a:r>
              <a:rPr lang="en-GB" dirty="0">
                <a:ea typeface="+mn-lt"/>
                <a:cs typeface="+mn-lt"/>
              </a:rPr>
              <a:t> </a:t>
            </a:r>
            <a:r>
              <a:rPr lang="en-GB" dirty="0" err="1">
                <a:ea typeface="+mn-lt"/>
                <a:cs typeface="+mn-lt"/>
              </a:rPr>
              <a:t>o’r</a:t>
            </a:r>
            <a:r>
              <a:rPr lang="en-GB" dirty="0">
                <a:ea typeface="+mn-lt"/>
                <a:cs typeface="+mn-lt"/>
              </a:rPr>
              <a:t> </a:t>
            </a:r>
            <a:r>
              <a:rPr lang="en-GB" dirty="0" err="1">
                <a:ea typeface="+mn-lt"/>
                <a:cs typeface="+mn-lt"/>
              </a:rPr>
              <a:t>rhain</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bennaf</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yr</a:t>
            </a:r>
            <a:r>
              <a:rPr lang="en-GB" dirty="0">
                <a:ea typeface="+mn-lt"/>
                <a:cs typeface="+mn-lt"/>
              </a:rPr>
              <a:t> </a:t>
            </a:r>
            <a:r>
              <a:rPr lang="en-GB" dirty="0" err="1">
                <a:ea typeface="+mn-lt"/>
                <a:cs typeface="+mn-lt"/>
              </a:rPr>
              <a:t>awyr</a:t>
            </a:r>
            <a:r>
              <a:rPr lang="en-GB" dirty="0">
                <a:ea typeface="+mn-lt"/>
                <a:cs typeface="+mn-lt"/>
              </a:rPr>
              <a:t> </a:t>
            </a:r>
            <a:r>
              <a:rPr lang="en-GB" dirty="0" err="1">
                <a:ea typeface="+mn-lt"/>
                <a:cs typeface="+mn-lt"/>
              </a:rPr>
              <a:t>agored</a:t>
            </a:r>
            <a:r>
              <a:rPr lang="en-GB" dirty="0">
                <a:ea typeface="+mn-lt"/>
                <a:cs typeface="+mn-lt"/>
              </a:rPr>
              <a:t>, </a:t>
            </a:r>
            <a:r>
              <a:rPr lang="en-GB" dirty="0" err="1">
                <a:ea typeface="+mn-lt"/>
                <a:cs typeface="+mn-lt"/>
              </a:rPr>
              <a:t>dysgu</a:t>
            </a:r>
            <a:r>
              <a:rPr lang="en-GB" dirty="0">
                <a:ea typeface="+mn-lt"/>
                <a:cs typeface="+mn-lt"/>
              </a:rPr>
              <a:t> </a:t>
            </a:r>
            <a:r>
              <a:rPr lang="en-GB" dirty="0" err="1">
                <a:ea typeface="+mn-lt"/>
                <a:cs typeface="+mn-lt"/>
              </a:rPr>
              <a:t>drwy</a:t>
            </a:r>
            <a:r>
              <a:rPr lang="en-GB" dirty="0">
                <a:ea typeface="+mn-lt"/>
                <a:cs typeface="+mn-lt"/>
              </a:rPr>
              <a:t> </a:t>
            </a:r>
            <a:r>
              <a:rPr lang="en-GB" dirty="0" err="1">
                <a:ea typeface="+mn-lt"/>
                <a:cs typeface="+mn-lt"/>
              </a:rPr>
              <a:t>brofiad</a:t>
            </a:r>
            <a:r>
              <a:rPr lang="en-GB" dirty="0">
                <a:ea typeface="+mn-lt"/>
                <a:cs typeface="+mn-lt"/>
              </a:rPr>
              <a:t>, her </a:t>
            </a:r>
            <a:r>
              <a:rPr lang="en-GB" dirty="0" err="1">
                <a:ea typeface="+mn-lt"/>
                <a:cs typeface="+mn-lt"/>
              </a:rPr>
              <a:t>trwy</a:t>
            </a:r>
            <a:r>
              <a:rPr lang="en-GB" dirty="0">
                <a:ea typeface="+mn-lt"/>
                <a:cs typeface="+mn-lt"/>
              </a:rPr>
              <a:t> </a:t>
            </a:r>
            <a:r>
              <a:rPr lang="en-GB" dirty="0" err="1">
                <a:ea typeface="+mn-lt"/>
                <a:cs typeface="+mn-lt"/>
              </a:rPr>
              <a:t>ddewis</a:t>
            </a:r>
            <a:r>
              <a:rPr lang="en-GB" dirty="0">
                <a:ea typeface="+mn-lt"/>
                <a:cs typeface="+mn-lt"/>
              </a:rPr>
              <a:t>, </a:t>
            </a:r>
            <a:r>
              <a:rPr lang="en-GB" dirty="0" err="1">
                <a:ea typeface="+mn-lt"/>
                <a:cs typeface="+mn-lt"/>
              </a:rPr>
              <a:t>risg</a:t>
            </a:r>
            <a:r>
              <a:rPr lang="en-GB" dirty="0">
                <a:ea typeface="+mn-lt"/>
                <a:cs typeface="+mn-lt"/>
              </a:rPr>
              <a:t> </a:t>
            </a:r>
            <a:r>
              <a:rPr lang="en-GB" dirty="0" err="1">
                <a:ea typeface="+mn-lt"/>
                <a:cs typeface="+mn-lt"/>
              </a:rPr>
              <a:t>wedi’i</a:t>
            </a:r>
            <a:r>
              <a:rPr lang="en-GB" dirty="0">
                <a:ea typeface="+mn-lt"/>
                <a:cs typeface="+mn-lt"/>
              </a:rPr>
              <a:t> </a:t>
            </a:r>
            <a:r>
              <a:rPr lang="en-GB" dirty="0" err="1">
                <a:ea typeface="+mn-lt"/>
                <a:cs typeface="+mn-lt"/>
              </a:rPr>
              <a:t>reoli</a:t>
            </a:r>
            <a:r>
              <a:rPr lang="en-GB" dirty="0">
                <a:ea typeface="+mn-lt"/>
                <a:cs typeface="+mn-lt"/>
              </a:rPr>
              <a:t>, </a:t>
            </a:r>
            <a:r>
              <a:rPr lang="en-GB" dirty="0" err="1">
                <a:ea typeface="+mn-lt"/>
                <a:cs typeface="+mn-lt"/>
              </a:rPr>
              <a:t>cysylltiad</a:t>
            </a:r>
            <a:r>
              <a:rPr lang="en-GB" dirty="0">
                <a:ea typeface="+mn-lt"/>
                <a:cs typeface="+mn-lt"/>
              </a:rPr>
              <a:t> â </a:t>
            </a:r>
            <a:r>
              <a:rPr lang="en-GB" dirty="0" err="1">
                <a:ea typeface="+mn-lt"/>
                <a:cs typeface="+mn-lt"/>
              </a:rPr>
              <a:t>lle</a:t>
            </a:r>
            <a:r>
              <a:rPr lang="en-GB" dirty="0">
                <a:ea typeface="+mn-lt"/>
                <a:cs typeface="+mn-lt"/>
              </a:rPr>
              <a:t> a </a:t>
            </a:r>
            <a:r>
              <a:rPr lang="en-GB" dirty="0" err="1">
                <a:ea typeface="+mn-lt"/>
                <a:cs typeface="+mn-lt"/>
              </a:rPr>
              <a:t>byw’n</a:t>
            </a:r>
            <a:r>
              <a:rPr lang="en-GB" dirty="0">
                <a:ea typeface="+mn-lt"/>
                <a:cs typeface="+mn-lt"/>
              </a:rPr>
              <a:t> </a:t>
            </a:r>
            <a:r>
              <a:rPr lang="en-GB" dirty="0" err="1">
                <a:ea typeface="+mn-lt"/>
                <a:cs typeface="+mn-lt"/>
              </a:rPr>
              <a:t>drawsnewidiol</a:t>
            </a:r>
            <a:r>
              <a:rPr lang="en-GB" dirty="0">
                <a:ea typeface="+mn-lt"/>
                <a:cs typeface="+mn-lt"/>
              </a:rPr>
              <a:t> (Williams a Wainwright, 2020). </a:t>
            </a:r>
            <a:r>
              <a:rPr lang="en-GB" dirty="0" err="1">
                <a:ea typeface="+mn-lt"/>
                <a:cs typeface="+mn-lt"/>
              </a:rPr>
              <a:t>yn</a:t>
            </a:r>
            <a:endParaRPr lang="en-GB" dirty="0" err="1">
              <a:cs typeface="Calibri" panose="020F0502020204030204"/>
            </a:endParaRPr>
          </a:p>
          <a:p>
            <a:r>
              <a:rPr lang="en-GB" dirty="0" err="1">
                <a:ea typeface="+mn-lt"/>
                <a:cs typeface="+mn-lt"/>
              </a:rPr>
              <a:t>Rhyngweithio</a:t>
            </a:r>
            <a:r>
              <a:rPr lang="en-GB" dirty="0">
                <a:ea typeface="+mn-lt"/>
                <a:cs typeface="+mn-lt"/>
              </a:rPr>
              <a:t> ag </a:t>
            </a:r>
            <a:r>
              <a:rPr lang="en-GB" dirty="0" err="1">
                <a:ea typeface="+mn-lt"/>
                <a:cs typeface="+mn-lt"/>
              </a:rPr>
              <a:t>eraill</a:t>
            </a:r>
            <a:endParaRPr lang="en-GB" dirty="0" err="1"/>
          </a:p>
          <a:p>
            <a:r>
              <a:rPr lang="en-GB" dirty="0" err="1">
                <a:ea typeface="+mn-lt"/>
                <a:cs typeface="+mn-lt"/>
              </a:rPr>
              <a:t>Arwain</a:t>
            </a:r>
            <a:r>
              <a:rPr lang="en-GB" dirty="0">
                <a:ea typeface="+mn-lt"/>
                <a:cs typeface="+mn-lt"/>
              </a:rPr>
              <a:t> </a:t>
            </a:r>
            <a:r>
              <a:rPr lang="en-GB" dirty="0" err="1">
                <a:ea typeface="+mn-lt"/>
                <a:cs typeface="+mn-lt"/>
              </a:rPr>
              <a:t>eu</a:t>
            </a:r>
            <a:r>
              <a:rPr lang="en-GB" dirty="0">
                <a:ea typeface="+mn-lt"/>
                <a:cs typeface="+mn-lt"/>
              </a:rPr>
              <a:t> </a:t>
            </a:r>
            <a:r>
              <a:rPr lang="en-GB" dirty="0" err="1">
                <a:ea typeface="+mn-lt"/>
                <a:cs typeface="+mn-lt"/>
              </a:rPr>
              <a:t>dysgu</a:t>
            </a:r>
            <a:r>
              <a:rPr lang="en-GB" dirty="0">
                <a:ea typeface="+mn-lt"/>
                <a:cs typeface="+mn-lt"/>
              </a:rPr>
              <a:t> </a:t>
            </a:r>
            <a:r>
              <a:rPr lang="en-GB" dirty="0" err="1">
                <a:ea typeface="+mn-lt"/>
                <a:cs typeface="+mn-lt"/>
              </a:rPr>
              <a:t>eu</a:t>
            </a:r>
            <a:r>
              <a:rPr lang="en-GB" dirty="0">
                <a:ea typeface="+mn-lt"/>
                <a:cs typeface="+mn-lt"/>
              </a:rPr>
              <a:t> </a:t>
            </a:r>
            <a:r>
              <a:rPr lang="en-GB" dirty="0" err="1">
                <a:ea typeface="+mn-lt"/>
                <a:cs typeface="+mn-lt"/>
              </a:rPr>
              <a:t>hunain</a:t>
            </a:r>
            <a:endParaRPr lang="en-GB" dirty="0" err="1"/>
          </a:p>
          <a:p>
            <a:r>
              <a:rPr lang="en-GB" dirty="0" err="1">
                <a:ea typeface="+mn-lt"/>
                <a:cs typeface="+mn-lt"/>
              </a:rPr>
              <a:t>Gwneud</a:t>
            </a:r>
            <a:r>
              <a:rPr lang="en-GB" dirty="0">
                <a:ea typeface="+mn-lt"/>
                <a:cs typeface="+mn-lt"/>
              </a:rPr>
              <a:t> </a:t>
            </a:r>
            <a:r>
              <a:rPr lang="en-GB" dirty="0" err="1">
                <a:ea typeface="+mn-lt"/>
                <a:cs typeface="+mn-lt"/>
              </a:rPr>
              <a:t>penderfyniadau</a:t>
            </a:r>
            <a:endParaRPr lang="en-GB" dirty="0" err="1"/>
          </a:p>
          <a:p>
            <a:r>
              <a:rPr lang="en-GB" dirty="0" err="1">
                <a:ea typeface="+mn-lt"/>
                <a:cs typeface="+mn-lt"/>
              </a:rPr>
              <a:t>Dychymyg</a:t>
            </a:r>
            <a:endParaRPr lang="en-GB" dirty="0" err="1"/>
          </a:p>
          <a:p>
            <a:r>
              <a:rPr lang="en-GB" dirty="0" err="1">
                <a:ea typeface="+mn-lt"/>
                <a:cs typeface="+mn-lt"/>
              </a:rPr>
              <a:t>Creadigol</a:t>
            </a:r>
            <a:endParaRPr lang="en-GB" dirty="0" err="1"/>
          </a:p>
          <a:p>
            <a:r>
              <a:rPr lang="en-GB" dirty="0" err="1">
                <a:ea typeface="+mn-lt"/>
                <a:cs typeface="+mn-lt"/>
              </a:rPr>
              <a:t>Ymholgar</a:t>
            </a:r>
            <a:endParaRPr lang="en-GB" dirty="0" err="1"/>
          </a:p>
        </p:txBody>
      </p:sp>
    </p:spTree>
    <p:extLst>
      <p:ext uri="{BB962C8B-B14F-4D97-AF65-F5344CB8AC3E}">
        <p14:creationId xmlns:p14="http://schemas.microsoft.com/office/powerpoint/2010/main" val="1012718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226C7-21F2-4DC7-B2F1-C80E8B86E82A}"/>
              </a:ext>
            </a:extLst>
          </p:cNvPr>
          <p:cNvSpPr>
            <a:spLocks noGrp="1"/>
          </p:cNvSpPr>
          <p:nvPr>
            <p:ph type="title"/>
          </p:nvPr>
        </p:nvSpPr>
        <p:spPr/>
        <p:txBody>
          <a:bodyPr/>
          <a:lstStyle/>
          <a:p>
            <a:r>
              <a:rPr lang="en-GB" dirty="0">
                <a:cs typeface="Calibri Light"/>
              </a:rPr>
              <a:t>Outdoor adventure activity pedagogical model</a:t>
            </a:r>
          </a:p>
        </p:txBody>
      </p:sp>
      <p:sp>
        <p:nvSpPr>
          <p:cNvPr id="3" name="Content Placeholder 2">
            <a:extLst>
              <a:ext uri="{FF2B5EF4-FFF2-40B4-BE49-F238E27FC236}">
                <a16:creationId xmlns:a16="http://schemas.microsoft.com/office/drawing/2014/main" id="{2EE36027-5AAA-4CF5-B089-2326ED504498}"/>
              </a:ext>
            </a:extLst>
          </p:cNvPr>
          <p:cNvSpPr>
            <a:spLocks noGrp="1"/>
          </p:cNvSpPr>
          <p:nvPr>
            <p:ph idx="1"/>
          </p:nvPr>
        </p:nvSpPr>
        <p:spPr>
          <a:xfrm>
            <a:off x="838200" y="1825625"/>
            <a:ext cx="11052628" cy="4351338"/>
          </a:xfrm>
        </p:spPr>
        <p:txBody>
          <a:bodyPr vert="horz" lIns="91440" tIns="45720" rIns="91440" bIns="45720" rtlCol="0" anchor="t">
            <a:normAutofit fontScale="92500" lnSpcReduction="10000"/>
          </a:bodyPr>
          <a:lstStyle/>
          <a:p>
            <a:r>
              <a:rPr lang="en-GB" dirty="0">
                <a:ea typeface="+mn-lt"/>
                <a:cs typeface="+mn-lt"/>
              </a:rPr>
              <a:t>The pedagogical model for outdoor and adventurous activities is made up six different features that should be present and apart of outdoor and adventure activities of which are mainly outdoors, experiential learning, challenge by choice, managed risk, connection to place and transformative living (Williams and Wainwright, 2020). </a:t>
            </a:r>
            <a:endParaRPr lang="en-US" dirty="0">
              <a:ea typeface="+mn-lt"/>
              <a:cs typeface="+mn-lt"/>
            </a:endParaRPr>
          </a:p>
          <a:p>
            <a:r>
              <a:rPr lang="en-GB" dirty="0">
                <a:ea typeface="+mn-lt"/>
                <a:cs typeface="+mn-lt"/>
              </a:rPr>
              <a:t>Interact with others</a:t>
            </a:r>
          </a:p>
          <a:p>
            <a:r>
              <a:rPr lang="en-GB" dirty="0">
                <a:ea typeface="+mn-lt"/>
                <a:cs typeface="+mn-lt"/>
              </a:rPr>
              <a:t>Lead their own learning</a:t>
            </a:r>
          </a:p>
          <a:p>
            <a:r>
              <a:rPr lang="en-GB" dirty="0">
                <a:ea typeface="+mn-lt"/>
                <a:cs typeface="+mn-lt"/>
              </a:rPr>
              <a:t>Decision making</a:t>
            </a:r>
          </a:p>
          <a:p>
            <a:r>
              <a:rPr lang="en-GB" dirty="0">
                <a:cs typeface="Calibri" panose="020F0502020204030204"/>
              </a:rPr>
              <a:t>Imagination</a:t>
            </a:r>
          </a:p>
          <a:p>
            <a:r>
              <a:rPr lang="en-GB" dirty="0">
                <a:cs typeface="Calibri" panose="020F0502020204030204"/>
              </a:rPr>
              <a:t>Creative</a:t>
            </a:r>
          </a:p>
          <a:p>
            <a:r>
              <a:rPr lang="en-GB" dirty="0">
                <a:cs typeface="Calibri" panose="020F0502020204030204"/>
              </a:rPr>
              <a:t>Inquisitive</a:t>
            </a:r>
          </a:p>
        </p:txBody>
      </p:sp>
      <p:sp>
        <p:nvSpPr>
          <p:cNvPr id="8" name="Rectangle 7">
            <a:extLst>
              <a:ext uri="{FF2B5EF4-FFF2-40B4-BE49-F238E27FC236}">
                <a16:creationId xmlns:a16="http://schemas.microsoft.com/office/drawing/2014/main" id="{B7DEECFD-D841-417A-A237-1DE2F0813AC1}"/>
              </a:ext>
            </a:extLst>
          </p:cNvPr>
          <p:cNvSpPr/>
          <p:nvPr/>
        </p:nvSpPr>
        <p:spPr>
          <a:xfrm>
            <a:off x="7932057" y="4452257"/>
            <a:ext cx="3773714" cy="333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Challenge by choice</a:t>
            </a:r>
            <a:endParaRPr lang="en-GB" dirty="0"/>
          </a:p>
        </p:txBody>
      </p:sp>
      <p:sp>
        <p:nvSpPr>
          <p:cNvPr id="10" name="Rectangle 9">
            <a:extLst>
              <a:ext uri="{FF2B5EF4-FFF2-40B4-BE49-F238E27FC236}">
                <a16:creationId xmlns:a16="http://schemas.microsoft.com/office/drawing/2014/main" id="{7D886093-75FC-4B60-AB25-F2EC30981883}"/>
              </a:ext>
            </a:extLst>
          </p:cNvPr>
          <p:cNvSpPr/>
          <p:nvPr/>
        </p:nvSpPr>
        <p:spPr>
          <a:xfrm>
            <a:off x="7932056" y="4002313"/>
            <a:ext cx="3773714" cy="333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Experiential learning</a:t>
            </a:r>
          </a:p>
        </p:txBody>
      </p:sp>
      <p:sp>
        <p:nvSpPr>
          <p:cNvPr id="11" name="Rectangle 10">
            <a:extLst>
              <a:ext uri="{FF2B5EF4-FFF2-40B4-BE49-F238E27FC236}">
                <a16:creationId xmlns:a16="http://schemas.microsoft.com/office/drawing/2014/main" id="{B4456FD3-50BD-42BF-8602-DECBFC8B2F13}"/>
              </a:ext>
            </a:extLst>
          </p:cNvPr>
          <p:cNvSpPr/>
          <p:nvPr/>
        </p:nvSpPr>
        <p:spPr>
          <a:xfrm>
            <a:off x="7932056" y="4931228"/>
            <a:ext cx="3773714" cy="333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Managed risk</a:t>
            </a:r>
            <a:endParaRPr lang="en-GB" dirty="0"/>
          </a:p>
        </p:txBody>
      </p:sp>
      <p:sp>
        <p:nvSpPr>
          <p:cNvPr id="12" name="Rectangle 11">
            <a:extLst>
              <a:ext uri="{FF2B5EF4-FFF2-40B4-BE49-F238E27FC236}">
                <a16:creationId xmlns:a16="http://schemas.microsoft.com/office/drawing/2014/main" id="{D9FAFAD2-C115-427F-89B1-1059D2A460C9}"/>
              </a:ext>
            </a:extLst>
          </p:cNvPr>
          <p:cNvSpPr/>
          <p:nvPr/>
        </p:nvSpPr>
        <p:spPr>
          <a:xfrm>
            <a:off x="7932056" y="5410199"/>
            <a:ext cx="3773714" cy="333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Connection to place</a:t>
            </a:r>
            <a:endParaRPr lang="en-GB" dirty="0"/>
          </a:p>
        </p:txBody>
      </p:sp>
      <p:sp>
        <p:nvSpPr>
          <p:cNvPr id="13" name="Rectangle 12">
            <a:extLst>
              <a:ext uri="{FF2B5EF4-FFF2-40B4-BE49-F238E27FC236}">
                <a16:creationId xmlns:a16="http://schemas.microsoft.com/office/drawing/2014/main" id="{F25A151A-A274-4082-A5FB-012CECF31E83}"/>
              </a:ext>
            </a:extLst>
          </p:cNvPr>
          <p:cNvSpPr/>
          <p:nvPr/>
        </p:nvSpPr>
        <p:spPr>
          <a:xfrm>
            <a:off x="7932056" y="5889171"/>
            <a:ext cx="3773714" cy="333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Transformative learning</a:t>
            </a:r>
            <a:endParaRPr lang="en-GB" dirty="0"/>
          </a:p>
        </p:txBody>
      </p:sp>
      <p:sp>
        <p:nvSpPr>
          <p:cNvPr id="14" name="Rectangle 13">
            <a:extLst>
              <a:ext uri="{FF2B5EF4-FFF2-40B4-BE49-F238E27FC236}">
                <a16:creationId xmlns:a16="http://schemas.microsoft.com/office/drawing/2014/main" id="{F7BC47A8-F2B2-4FCC-869B-7DFD03E125F6}"/>
              </a:ext>
            </a:extLst>
          </p:cNvPr>
          <p:cNvSpPr/>
          <p:nvPr/>
        </p:nvSpPr>
        <p:spPr>
          <a:xfrm>
            <a:off x="7932057" y="3523343"/>
            <a:ext cx="3773714" cy="333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Mainly outdoors</a:t>
            </a:r>
            <a:endParaRPr lang="en-GB" dirty="0"/>
          </a:p>
        </p:txBody>
      </p:sp>
    </p:spTree>
    <p:extLst>
      <p:ext uri="{BB962C8B-B14F-4D97-AF65-F5344CB8AC3E}">
        <p14:creationId xmlns:p14="http://schemas.microsoft.com/office/powerpoint/2010/main" val="2281406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E9922-2E51-4F5E-8A0C-89895E80EC2E}"/>
              </a:ext>
            </a:extLst>
          </p:cNvPr>
          <p:cNvSpPr>
            <a:spLocks noGrp="1"/>
          </p:cNvSpPr>
          <p:nvPr>
            <p:ph type="title"/>
          </p:nvPr>
        </p:nvSpPr>
        <p:spPr/>
        <p:txBody>
          <a:bodyPr/>
          <a:lstStyle/>
          <a:p>
            <a:r>
              <a:rPr lang="en-GB" dirty="0">
                <a:ea typeface="+mj-lt"/>
                <a:cs typeface="+mj-lt"/>
              </a:rPr>
              <a:t>Beth </a:t>
            </a:r>
            <a:r>
              <a:rPr lang="en-GB" dirty="0" err="1">
                <a:ea typeface="+mj-lt"/>
                <a:cs typeface="+mj-lt"/>
              </a:rPr>
              <a:t>yw</a:t>
            </a:r>
            <a:r>
              <a:rPr lang="en-GB" dirty="0">
                <a:ea typeface="+mj-lt"/>
                <a:cs typeface="+mj-lt"/>
              </a:rPr>
              <a:t> </a:t>
            </a:r>
            <a:r>
              <a:rPr lang="en-GB" dirty="0" err="1">
                <a:ea typeface="+mj-lt"/>
                <a:cs typeface="+mj-lt"/>
              </a:rPr>
              <a:t>teithiau</a:t>
            </a:r>
            <a:r>
              <a:rPr lang="en-GB" dirty="0">
                <a:ea typeface="+mj-lt"/>
                <a:cs typeface="+mj-lt"/>
              </a:rPr>
              <a:t> </a:t>
            </a:r>
            <a:r>
              <a:rPr lang="en-GB" dirty="0" err="1">
                <a:ea typeface="+mj-lt"/>
                <a:cs typeface="+mj-lt"/>
              </a:rPr>
              <a:t>preswyl</a:t>
            </a:r>
            <a:r>
              <a:rPr lang="en-GB" dirty="0">
                <a:ea typeface="+mj-lt"/>
                <a:cs typeface="+mj-lt"/>
              </a:rPr>
              <a:t>?</a:t>
            </a:r>
            <a:endParaRPr lang="en-US" dirty="0"/>
          </a:p>
        </p:txBody>
      </p:sp>
      <p:sp>
        <p:nvSpPr>
          <p:cNvPr id="3" name="Content Placeholder 2">
            <a:extLst>
              <a:ext uri="{FF2B5EF4-FFF2-40B4-BE49-F238E27FC236}">
                <a16:creationId xmlns:a16="http://schemas.microsoft.com/office/drawing/2014/main" id="{28103227-4630-4F77-B5DE-94A1C99C3EFC}"/>
              </a:ext>
            </a:extLst>
          </p:cNvPr>
          <p:cNvSpPr>
            <a:spLocks noGrp="1"/>
          </p:cNvSpPr>
          <p:nvPr>
            <p:ph idx="1"/>
          </p:nvPr>
        </p:nvSpPr>
        <p:spPr/>
        <p:txBody>
          <a:bodyPr vert="horz" lIns="91440" tIns="45720" rIns="91440" bIns="45720" rtlCol="0" anchor="t">
            <a:normAutofit/>
          </a:bodyPr>
          <a:lstStyle/>
          <a:p>
            <a:r>
              <a:rPr lang="en-GB" dirty="0" err="1">
                <a:ea typeface="+mn-lt"/>
                <a:cs typeface="+mn-lt"/>
              </a:rPr>
              <a:t>Gwyliau</a:t>
            </a:r>
            <a:r>
              <a:rPr lang="en-GB" dirty="0">
                <a:ea typeface="+mn-lt"/>
                <a:cs typeface="+mn-lt"/>
              </a:rPr>
              <a:t> </a:t>
            </a:r>
            <a:r>
              <a:rPr lang="en-GB" dirty="0" err="1">
                <a:ea typeface="+mn-lt"/>
                <a:cs typeface="+mn-lt"/>
              </a:rPr>
              <a:t>preswyl</a:t>
            </a:r>
            <a:r>
              <a:rPr lang="en-GB" dirty="0">
                <a:ea typeface="+mn-lt"/>
                <a:cs typeface="+mn-lt"/>
              </a:rPr>
              <a:t> </a:t>
            </a:r>
            <a:r>
              <a:rPr lang="en-GB" dirty="0" err="1">
                <a:ea typeface="+mn-lt"/>
                <a:cs typeface="+mn-lt"/>
              </a:rPr>
              <a:t>wythnos</a:t>
            </a:r>
            <a:endParaRPr lang="en-GB" dirty="0" err="1">
              <a:cs typeface="Calibri" panose="020F0502020204030204"/>
            </a:endParaRPr>
          </a:p>
          <a:p>
            <a:pPr marL="0" indent="0">
              <a:buNone/>
            </a:pPr>
            <a:endParaRPr lang="en-GB" dirty="0">
              <a:cs typeface="Calibri"/>
            </a:endParaRPr>
          </a:p>
          <a:p>
            <a:r>
              <a:rPr lang="en-GB" dirty="0">
                <a:ea typeface="+mn-lt"/>
                <a:cs typeface="+mn-lt"/>
              </a:rPr>
              <a:t>Yn </a:t>
            </a:r>
            <a:r>
              <a:rPr lang="en-GB" dirty="0" err="1">
                <a:ea typeface="+mn-lt"/>
                <a:cs typeface="+mn-lt"/>
              </a:rPr>
              <a:t>agored</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wahanol</a:t>
            </a:r>
            <a:r>
              <a:rPr lang="en-GB" dirty="0">
                <a:ea typeface="+mn-lt"/>
                <a:cs typeface="+mn-lt"/>
              </a:rPr>
              <a:t> </a:t>
            </a:r>
            <a:r>
              <a:rPr lang="en-GB" dirty="0" err="1">
                <a:ea typeface="+mn-lt"/>
                <a:cs typeface="+mn-lt"/>
              </a:rPr>
              <a:t>weithgareddau</a:t>
            </a:r>
            <a:r>
              <a:rPr lang="en-GB" dirty="0">
                <a:ea typeface="+mn-lt"/>
                <a:cs typeface="+mn-lt"/>
              </a:rPr>
              <a:t> </a:t>
            </a:r>
            <a:r>
              <a:rPr lang="en-GB" dirty="0" err="1">
                <a:ea typeface="+mn-lt"/>
                <a:cs typeface="+mn-lt"/>
              </a:rPr>
              <a:t>antur</a:t>
            </a:r>
            <a:r>
              <a:rPr lang="en-GB" dirty="0">
                <a:ea typeface="+mn-lt"/>
                <a:cs typeface="+mn-lt"/>
              </a:rPr>
              <a:t> </a:t>
            </a:r>
            <a:r>
              <a:rPr lang="en-GB" dirty="0" err="1">
                <a:ea typeface="+mn-lt"/>
                <a:cs typeface="+mn-lt"/>
              </a:rPr>
              <a:t>awyr</a:t>
            </a:r>
            <a:r>
              <a:rPr lang="en-GB" dirty="0">
                <a:ea typeface="+mn-lt"/>
                <a:cs typeface="+mn-lt"/>
              </a:rPr>
              <a:t> </a:t>
            </a:r>
            <a:r>
              <a:rPr lang="en-GB" dirty="0" err="1">
                <a:ea typeface="+mn-lt"/>
                <a:cs typeface="+mn-lt"/>
              </a:rPr>
              <a:t>agored</a:t>
            </a:r>
            <a:endParaRPr lang="en-GB" dirty="0" err="1"/>
          </a:p>
          <a:p>
            <a:pPr marL="0" indent="0">
              <a:buNone/>
            </a:pPr>
            <a:endParaRPr lang="en-GB" dirty="0">
              <a:cs typeface="Calibri"/>
            </a:endParaRPr>
          </a:p>
          <a:p>
            <a:r>
              <a:rPr lang="en-GB" dirty="0" err="1">
                <a:ea typeface="+mn-lt"/>
                <a:cs typeface="+mn-lt"/>
              </a:rPr>
              <a:t>Hyrwyddo</a:t>
            </a:r>
            <a:r>
              <a:rPr lang="en-GB" dirty="0">
                <a:ea typeface="+mn-lt"/>
                <a:cs typeface="+mn-lt"/>
              </a:rPr>
              <a:t> </a:t>
            </a:r>
            <a:r>
              <a:rPr lang="en-GB" dirty="0" err="1">
                <a:ea typeface="+mn-lt"/>
                <a:cs typeface="+mn-lt"/>
              </a:rPr>
              <a:t>dysgu</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yr</a:t>
            </a:r>
            <a:r>
              <a:rPr lang="en-GB" dirty="0">
                <a:ea typeface="+mn-lt"/>
                <a:cs typeface="+mn-lt"/>
              </a:rPr>
              <a:t> </a:t>
            </a:r>
            <a:r>
              <a:rPr lang="en-GB" dirty="0" err="1">
                <a:ea typeface="+mn-lt"/>
                <a:cs typeface="+mn-lt"/>
              </a:rPr>
              <a:t>awyr</a:t>
            </a:r>
            <a:r>
              <a:rPr lang="en-GB" dirty="0">
                <a:ea typeface="+mn-lt"/>
                <a:cs typeface="+mn-lt"/>
              </a:rPr>
              <a:t> </a:t>
            </a:r>
            <a:r>
              <a:rPr lang="en-GB" dirty="0" err="1">
                <a:ea typeface="+mn-lt"/>
                <a:cs typeface="+mn-lt"/>
              </a:rPr>
              <a:t>agored</a:t>
            </a:r>
            <a:r>
              <a:rPr lang="en-GB" dirty="0">
                <a:ea typeface="+mn-lt"/>
                <a:cs typeface="+mn-lt"/>
              </a:rPr>
              <a:t>, </a:t>
            </a:r>
            <a:r>
              <a:rPr lang="en-GB" dirty="0" err="1">
                <a:ea typeface="+mn-lt"/>
                <a:cs typeface="+mn-lt"/>
              </a:rPr>
              <a:t>cysylltu</a:t>
            </a:r>
            <a:r>
              <a:rPr lang="en-GB" dirty="0">
                <a:ea typeface="+mn-lt"/>
                <a:cs typeface="+mn-lt"/>
              </a:rPr>
              <a:t> plant â </a:t>
            </a:r>
            <a:r>
              <a:rPr lang="en-GB" dirty="0" err="1">
                <a:ea typeface="+mn-lt"/>
                <a:cs typeface="+mn-lt"/>
              </a:rPr>
              <a:t>byd</a:t>
            </a:r>
            <a:r>
              <a:rPr lang="en-GB" dirty="0">
                <a:ea typeface="+mn-lt"/>
                <a:cs typeface="+mn-lt"/>
              </a:rPr>
              <a:t> </a:t>
            </a:r>
            <a:r>
              <a:rPr lang="en-GB" dirty="0" err="1">
                <a:ea typeface="+mn-lt"/>
                <a:cs typeface="+mn-lt"/>
              </a:rPr>
              <a:t>natur</a:t>
            </a:r>
            <a:r>
              <a:rPr lang="en-GB" dirty="0">
                <a:ea typeface="+mn-lt"/>
                <a:cs typeface="+mn-lt"/>
              </a:rPr>
              <a:t> a </a:t>
            </a:r>
            <a:r>
              <a:rPr lang="en-GB" dirty="0" err="1">
                <a:ea typeface="+mn-lt"/>
                <a:cs typeface="+mn-lt"/>
              </a:rPr>
              <a:t>hyrwyddo</a:t>
            </a:r>
            <a:r>
              <a:rPr lang="en-GB" dirty="0">
                <a:ea typeface="+mn-lt"/>
                <a:cs typeface="+mn-lt"/>
              </a:rPr>
              <a:t> </a:t>
            </a:r>
            <a:r>
              <a:rPr lang="en-GB" dirty="0" err="1">
                <a:ea typeface="+mn-lt"/>
                <a:cs typeface="+mn-lt"/>
              </a:rPr>
              <a:t>dysgu</a:t>
            </a:r>
            <a:r>
              <a:rPr lang="en-GB" dirty="0">
                <a:ea typeface="+mn-lt"/>
                <a:cs typeface="+mn-lt"/>
              </a:rPr>
              <a:t> a </a:t>
            </a:r>
            <a:r>
              <a:rPr lang="en-GB" dirty="0" err="1">
                <a:ea typeface="+mn-lt"/>
                <a:cs typeface="+mn-lt"/>
              </a:rPr>
              <a:t>arweinir</a:t>
            </a:r>
            <a:r>
              <a:rPr lang="en-GB" dirty="0">
                <a:ea typeface="+mn-lt"/>
                <a:cs typeface="+mn-lt"/>
              </a:rPr>
              <a:t> </a:t>
            </a:r>
            <a:r>
              <a:rPr lang="en-GB" dirty="0" err="1">
                <a:ea typeface="+mn-lt"/>
                <a:cs typeface="+mn-lt"/>
              </a:rPr>
              <a:t>gan</a:t>
            </a:r>
            <a:r>
              <a:rPr lang="en-GB" dirty="0">
                <a:ea typeface="+mn-lt"/>
                <a:cs typeface="+mn-lt"/>
              </a:rPr>
              <a:t> </a:t>
            </a:r>
            <a:r>
              <a:rPr lang="en-GB" dirty="0" err="1">
                <a:ea typeface="+mn-lt"/>
                <a:cs typeface="+mn-lt"/>
              </a:rPr>
              <a:t>blant</a:t>
            </a:r>
            <a:r>
              <a:rPr lang="en-GB" dirty="0">
                <a:ea typeface="+mn-lt"/>
                <a:cs typeface="+mn-lt"/>
              </a:rPr>
              <a:t> - </a:t>
            </a:r>
            <a:r>
              <a:rPr lang="en-GB" dirty="0" err="1">
                <a:ea typeface="+mn-lt"/>
                <a:cs typeface="+mn-lt"/>
              </a:rPr>
              <a:t>Cyfrannu</a:t>
            </a:r>
            <a:r>
              <a:rPr lang="en-GB" dirty="0">
                <a:ea typeface="+mn-lt"/>
                <a:cs typeface="+mn-lt"/>
              </a:rPr>
              <a:t> at </a:t>
            </a:r>
            <a:r>
              <a:rPr lang="en-GB" dirty="0" err="1">
                <a:ea typeface="+mn-lt"/>
                <a:cs typeface="+mn-lt"/>
              </a:rPr>
              <a:t>sgiliau</a:t>
            </a:r>
            <a:r>
              <a:rPr lang="en-GB" dirty="0">
                <a:ea typeface="+mn-lt"/>
                <a:cs typeface="+mn-lt"/>
              </a:rPr>
              <a:t> </a:t>
            </a:r>
            <a:r>
              <a:rPr lang="en-GB" dirty="0" err="1">
                <a:ea typeface="+mn-lt"/>
                <a:cs typeface="+mn-lt"/>
              </a:rPr>
              <a:t>cymdeithasol</a:t>
            </a:r>
            <a:r>
              <a:rPr lang="en-GB" dirty="0">
                <a:ea typeface="+mn-lt"/>
                <a:cs typeface="+mn-lt"/>
              </a:rPr>
              <a:t>, </a:t>
            </a:r>
            <a:r>
              <a:rPr lang="en-GB" dirty="0" err="1">
                <a:ea typeface="+mn-lt"/>
                <a:cs typeface="+mn-lt"/>
              </a:rPr>
              <a:t>sgiliau</a:t>
            </a:r>
            <a:r>
              <a:rPr lang="en-GB" dirty="0">
                <a:ea typeface="+mn-lt"/>
                <a:cs typeface="+mn-lt"/>
              </a:rPr>
              <a:t> </a:t>
            </a:r>
            <a:r>
              <a:rPr lang="en-GB" dirty="0" err="1">
                <a:ea typeface="+mn-lt"/>
                <a:cs typeface="+mn-lt"/>
              </a:rPr>
              <a:t>dinasyddiaeth</a:t>
            </a:r>
            <a:r>
              <a:rPr lang="en-GB" dirty="0">
                <a:ea typeface="+mn-lt"/>
                <a:cs typeface="+mn-lt"/>
              </a:rPr>
              <a:t>, iechyd </a:t>
            </a:r>
            <a:r>
              <a:rPr lang="en-GB" dirty="0" err="1">
                <a:ea typeface="+mn-lt"/>
                <a:cs typeface="+mn-lt"/>
              </a:rPr>
              <a:t>meddwl</a:t>
            </a:r>
            <a:r>
              <a:rPr lang="en-GB" dirty="0">
                <a:ea typeface="+mn-lt"/>
                <a:cs typeface="+mn-lt"/>
              </a:rPr>
              <a:t> a </a:t>
            </a:r>
            <a:r>
              <a:rPr lang="en-GB" dirty="0" err="1">
                <a:ea typeface="+mn-lt"/>
                <a:cs typeface="+mn-lt"/>
              </a:rPr>
              <a:t>chorfforol</a:t>
            </a:r>
            <a:r>
              <a:rPr lang="en-GB" dirty="0">
                <a:ea typeface="+mn-lt"/>
                <a:cs typeface="+mn-lt"/>
              </a:rPr>
              <a:t> y plant a </a:t>
            </a:r>
            <a:r>
              <a:rPr lang="en-GB" dirty="0" err="1">
                <a:ea typeface="+mn-lt"/>
                <a:cs typeface="+mn-lt"/>
              </a:rPr>
              <a:t>chwarae</a:t>
            </a:r>
            <a:r>
              <a:rPr lang="en-GB" dirty="0">
                <a:ea typeface="+mn-lt"/>
                <a:cs typeface="+mn-lt"/>
              </a:rPr>
              <a:t> </a:t>
            </a:r>
            <a:r>
              <a:rPr lang="en-GB" dirty="0" err="1">
                <a:ea typeface="+mn-lt"/>
                <a:cs typeface="+mn-lt"/>
              </a:rPr>
              <a:t>rhydd</a:t>
            </a:r>
            <a:r>
              <a:rPr lang="en-GB" dirty="0">
                <a:ea typeface="+mn-lt"/>
                <a:cs typeface="+mn-lt"/>
              </a:rPr>
              <a:t> (O’Brien, 2009).</a:t>
            </a:r>
            <a:endParaRPr lang="en-GB" dirty="0"/>
          </a:p>
        </p:txBody>
      </p:sp>
    </p:spTree>
    <p:extLst>
      <p:ext uri="{BB962C8B-B14F-4D97-AF65-F5344CB8AC3E}">
        <p14:creationId xmlns:p14="http://schemas.microsoft.com/office/powerpoint/2010/main" val="1639537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2B500-2006-45FD-88B6-09ABA59BB90B}"/>
              </a:ext>
            </a:extLst>
          </p:cNvPr>
          <p:cNvSpPr>
            <a:spLocks noGrp="1"/>
          </p:cNvSpPr>
          <p:nvPr>
            <p:ph type="title"/>
          </p:nvPr>
        </p:nvSpPr>
        <p:spPr>
          <a:xfrm>
            <a:off x="838200" y="365125"/>
            <a:ext cx="10515600" cy="1325563"/>
          </a:xfrm>
        </p:spPr>
        <p:txBody>
          <a:bodyPr>
            <a:normAutofit/>
          </a:bodyPr>
          <a:lstStyle/>
          <a:p>
            <a:r>
              <a:rPr lang="en-GB" sz="5400">
                <a:cs typeface="Calibri Light"/>
              </a:rPr>
              <a:t>What are residential trips?</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708B21-DF3B-4BDA-85AD-3DD556FBCB28}"/>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2200" dirty="0">
                <a:cs typeface="Calibri"/>
              </a:rPr>
              <a:t>Weeklong residentials</a:t>
            </a:r>
          </a:p>
          <a:p>
            <a:pPr marL="0" indent="0">
              <a:buNone/>
            </a:pPr>
            <a:endParaRPr lang="en-GB" sz="2200">
              <a:cs typeface="Calibri"/>
            </a:endParaRPr>
          </a:p>
          <a:p>
            <a:r>
              <a:rPr lang="en-GB" sz="2200" dirty="0">
                <a:cs typeface="Calibri"/>
              </a:rPr>
              <a:t>Exposed to different outdoor adventurous activities</a:t>
            </a:r>
          </a:p>
          <a:p>
            <a:endParaRPr lang="en-GB" sz="2200">
              <a:cs typeface="Calibri"/>
            </a:endParaRPr>
          </a:p>
          <a:p>
            <a:r>
              <a:rPr lang="en-GB" sz="2200" dirty="0">
                <a:ea typeface="+mn-lt"/>
                <a:cs typeface="+mn-lt"/>
              </a:rPr>
              <a:t>Promote outdoor learning, connecting children to nature and promoting child led learning - Contribute to the children’s social skills, citizenship skills, mental and physical health and free play (O’Brien,2009).</a:t>
            </a:r>
          </a:p>
          <a:p>
            <a:endParaRPr lang="en-GB" sz="2200">
              <a:cs typeface="Calibri"/>
            </a:endParaRPr>
          </a:p>
          <a:p>
            <a:endParaRPr lang="en-GB" sz="2200">
              <a:cs typeface="Calibri"/>
            </a:endParaRPr>
          </a:p>
        </p:txBody>
      </p:sp>
    </p:spTree>
    <p:extLst>
      <p:ext uri="{BB962C8B-B14F-4D97-AF65-F5344CB8AC3E}">
        <p14:creationId xmlns:p14="http://schemas.microsoft.com/office/powerpoint/2010/main" val="685622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FE9E6305-8936-4463-840C-3B336B961E0F}"/>
              </a:ext>
            </a:extLst>
          </p:cNvPr>
          <p:cNvGraphicFramePr>
            <a:graphicFrameLocks noGrp="1"/>
          </p:cNvGraphicFramePr>
          <p:nvPr>
            <p:extLst>
              <p:ext uri="{D42A27DB-BD31-4B8C-83A1-F6EECF244321}">
                <p14:modId xmlns:p14="http://schemas.microsoft.com/office/powerpoint/2010/main" val="2516295301"/>
              </p:ext>
            </p:extLst>
          </p:nvPr>
        </p:nvGraphicFramePr>
        <p:xfrm>
          <a:off x="2011680" y="722376"/>
          <a:ext cx="8168640" cy="640080"/>
        </p:xfrm>
        <a:graphic>
          <a:graphicData uri="http://schemas.openxmlformats.org/drawingml/2006/table">
            <a:tbl>
              <a:tblPr firstRow="1" bandRow="1">
                <a:tableStyleId>{5940675A-B579-460E-94D1-54222C63F5DA}</a:tableStyleId>
              </a:tblPr>
              <a:tblGrid>
                <a:gridCol w="2722880">
                  <a:extLst>
                    <a:ext uri="{9D8B030D-6E8A-4147-A177-3AD203B41FA5}">
                      <a16:colId xmlns:a16="http://schemas.microsoft.com/office/drawing/2014/main" val="3093864423"/>
                    </a:ext>
                  </a:extLst>
                </a:gridCol>
                <a:gridCol w="2722880">
                  <a:extLst>
                    <a:ext uri="{9D8B030D-6E8A-4147-A177-3AD203B41FA5}">
                      <a16:colId xmlns:a16="http://schemas.microsoft.com/office/drawing/2014/main" val="719958745"/>
                    </a:ext>
                  </a:extLst>
                </a:gridCol>
                <a:gridCol w="2722880">
                  <a:extLst>
                    <a:ext uri="{9D8B030D-6E8A-4147-A177-3AD203B41FA5}">
                      <a16:colId xmlns:a16="http://schemas.microsoft.com/office/drawing/2014/main" val="1906460281"/>
                    </a:ext>
                  </a:extLst>
                </a:gridCol>
              </a:tblGrid>
              <a:tr h="370840">
                <a:tc>
                  <a:txBody>
                    <a:bodyPr/>
                    <a:lstStyle/>
                    <a:p>
                      <a:r>
                        <a:rPr lang="en-GB" dirty="0" err="1"/>
                        <a:t>Uned</a:t>
                      </a:r>
                      <a:r>
                        <a:rPr lang="en-GB" dirty="0"/>
                        <a:t> a </a:t>
                      </a:r>
                      <a:r>
                        <a:rPr lang="en-GB" dirty="0" err="1"/>
                        <a:t>waith</a:t>
                      </a:r>
                    </a:p>
                  </a:txBody>
                  <a:tcPr/>
                </a:tc>
                <a:tc>
                  <a:txBody>
                    <a:bodyPr/>
                    <a:lstStyle/>
                    <a:p>
                      <a:r>
                        <a:rPr lang="en-GB" dirty="0" err="1"/>
                        <a:t>Gweithgareddau</a:t>
                      </a:r>
                      <a:r>
                        <a:rPr lang="en-GB" dirty="0"/>
                        <a:t> </a:t>
                      </a:r>
                      <a:r>
                        <a:rPr lang="en-GB" dirty="0" err="1"/>
                        <a:t>natur</a:t>
                      </a:r>
                      <a:r>
                        <a:rPr lang="en-GB" dirty="0"/>
                        <a:t> </a:t>
                      </a:r>
                      <a:r>
                        <a:rPr lang="en-GB" dirty="0" err="1"/>
                        <a:t>yr</a:t>
                      </a:r>
                      <a:r>
                        <a:rPr lang="en-GB" dirty="0"/>
                        <a:t> </a:t>
                      </a:r>
                      <a:r>
                        <a:rPr lang="en-GB" dirty="0" err="1"/>
                        <a:t>awyr</a:t>
                      </a:r>
                      <a:r>
                        <a:rPr lang="en-GB" dirty="0"/>
                        <a:t> </a:t>
                      </a:r>
                      <a:r>
                        <a:rPr lang="en-GB" dirty="0" err="1"/>
                        <a:t>agored</a:t>
                      </a:r>
                    </a:p>
                  </a:txBody>
                  <a:tcPr/>
                </a:tc>
                <a:tc>
                  <a:txBody>
                    <a:bodyPr/>
                    <a:lstStyle/>
                    <a:p>
                      <a:r>
                        <a:rPr lang="en-GB" dirty="0" err="1"/>
                        <a:t>Cyfnod</a:t>
                      </a:r>
                      <a:r>
                        <a:rPr lang="en-GB" dirty="0"/>
                        <a:t> </a:t>
                      </a:r>
                      <a:r>
                        <a:rPr lang="en-GB" dirty="0" err="1"/>
                        <a:t>allweddol</a:t>
                      </a:r>
                      <a:r>
                        <a:rPr lang="en-GB" dirty="0"/>
                        <a:t> 3</a:t>
                      </a:r>
                    </a:p>
                  </a:txBody>
                  <a:tcPr/>
                </a:tc>
                <a:extLst>
                  <a:ext uri="{0D108BD9-81ED-4DB2-BD59-A6C34878D82A}">
                    <a16:rowId xmlns:a16="http://schemas.microsoft.com/office/drawing/2014/main" val="3072628061"/>
                  </a:ext>
                </a:extLst>
              </a:tr>
            </a:tbl>
          </a:graphicData>
        </a:graphic>
      </p:graphicFrame>
      <p:graphicFrame>
        <p:nvGraphicFramePr>
          <p:cNvPr id="6" name="Table 6">
            <a:extLst>
              <a:ext uri="{FF2B5EF4-FFF2-40B4-BE49-F238E27FC236}">
                <a16:creationId xmlns:a16="http://schemas.microsoft.com/office/drawing/2014/main" id="{246FE5D2-1C6E-4226-A032-14618F08877B}"/>
              </a:ext>
            </a:extLst>
          </p:cNvPr>
          <p:cNvGraphicFramePr>
            <a:graphicFrameLocks noGrp="1"/>
          </p:cNvGraphicFramePr>
          <p:nvPr>
            <p:extLst>
              <p:ext uri="{D42A27DB-BD31-4B8C-83A1-F6EECF244321}">
                <p14:modId xmlns:p14="http://schemas.microsoft.com/office/powerpoint/2010/main" val="4244966148"/>
              </p:ext>
            </p:extLst>
          </p:nvPr>
        </p:nvGraphicFramePr>
        <p:xfrm>
          <a:off x="1545771" y="1335314"/>
          <a:ext cx="9114982" cy="2565400"/>
        </p:xfrm>
        <a:graphic>
          <a:graphicData uri="http://schemas.openxmlformats.org/drawingml/2006/table">
            <a:tbl>
              <a:tblPr firstRow="1" bandRow="1">
                <a:tableStyleId>{5940675A-B579-460E-94D1-54222C63F5DA}</a:tableStyleId>
              </a:tblPr>
              <a:tblGrid>
                <a:gridCol w="9114982">
                  <a:extLst>
                    <a:ext uri="{9D8B030D-6E8A-4147-A177-3AD203B41FA5}">
                      <a16:colId xmlns:a16="http://schemas.microsoft.com/office/drawing/2014/main" val="3152354442"/>
                    </a:ext>
                  </a:extLst>
                </a:gridCol>
              </a:tblGrid>
              <a:tr h="370840">
                <a:tc>
                  <a:txBody>
                    <a:bodyPr/>
                    <a:lstStyle/>
                    <a:p>
                      <a:r>
                        <a:rPr lang="en-GB" dirty="0" err="1"/>
                        <a:t>Nodau</a:t>
                      </a:r>
                      <a:r>
                        <a:rPr lang="en-GB" dirty="0"/>
                        <a:t> a </a:t>
                      </a:r>
                      <a:r>
                        <a:rPr lang="en-GB" dirty="0" err="1"/>
                        <a:t>amcanion</a:t>
                      </a:r>
                    </a:p>
                  </a:txBody>
                  <a:tcPr/>
                </a:tc>
                <a:extLst>
                  <a:ext uri="{0D108BD9-81ED-4DB2-BD59-A6C34878D82A}">
                    <a16:rowId xmlns:a16="http://schemas.microsoft.com/office/drawing/2014/main" val="2032575659"/>
                  </a:ext>
                </a:extLst>
              </a:tr>
              <a:tr h="370840">
                <a:tc>
                  <a:txBody>
                    <a:bodyPr/>
                    <a:lstStyle/>
                    <a:p>
                      <a:pPr lvl="0" algn="l">
                        <a:lnSpc>
                          <a:spcPct val="100000"/>
                        </a:lnSpc>
                        <a:spcBef>
                          <a:spcPts val="0"/>
                        </a:spcBef>
                        <a:spcAft>
                          <a:spcPts val="0"/>
                        </a:spcAft>
                        <a:buNone/>
                      </a:pPr>
                      <a:r>
                        <a:rPr lang="en-GB" sz="1800" b="0" i="0" u="none" strike="noStrike" noProof="0" dirty="0">
                          <a:latin typeface="Calibri"/>
                        </a:rPr>
                        <a:t>Nod 1af - Nod </a:t>
                      </a:r>
                      <a:r>
                        <a:rPr lang="en-GB" sz="1800" b="0" i="0" u="none" strike="noStrike" noProof="0" dirty="0" err="1">
                          <a:latin typeface="Calibri"/>
                        </a:rPr>
                        <a:t>cyntaf</a:t>
                      </a:r>
                      <a:r>
                        <a:rPr lang="en-GB" sz="1800" b="0" i="0" u="none" strike="noStrike" noProof="0" dirty="0">
                          <a:latin typeface="Calibri"/>
                        </a:rPr>
                        <a:t> </a:t>
                      </a:r>
                      <a:r>
                        <a:rPr lang="en-GB" sz="1800" b="0" i="0" u="none" strike="noStrike" noProof="0" dirty="0" err="1">
                          <a:latin typeface="Calibri"/>
                        </a:rPr>
                        <a:t>yr</a:t>
                      </a:r>
                      <a:r>
                        <a:rPr lang="en-GB" sz="1800" b="0" i="0" u="none" strike="noStrike" noProof="0" dirty="0">
                          <a:latin typeface="Calibri"/>
                        </a:rPr>
                        <a:t> </a:t>
                      </a:r>
                      <a:r>
                        <a:rPr lang="en-GB" sz="1800" b="0" i="0" u="none" strike="noStrike" noProof="0" dirty="0" err="1">
                          <a:latin typeface="Calibri"/>
                        </a:rPr>
                        <a:t>uned</a:t>
                      </a:r>
                      <a:r>
                        <a:rPr lang="en-GB" sz="1800" b="0" i="0" u="none" strike="noStrike" noProof="0" dirty="0">
                          <a:latin typeface="Calibri"/>
                        </a:rPr>
                        <a:t> hon o </a:t>
                      </a:r>
                      <a:r>
                        <a:rPr lang="en-GB" sz="1800" b="0" i="0" u="none" strike="noStrike" noProof="0" dirty="0" err="1">
                          <a:latin typeface="Calibri"/>
                        </a:rPr>
                        <a:t>waith</a:t>
                      </a:r>
                      <a:r>
                        <a:rPr lang="en-GB" sz="1800" b="0" i="0" u="none" strike="noStrike" noProof="0" dirty="0">
                          <a:latin typeface="Calibri"/>
                        </a:rPr>
                        <a:t> </a:t>
                      </a:r>
                      <a:r>
                        <a:rPr lang="en-GB" sz="1800" b="0" i="0" u="none" strike="noStrike" noProof="0" dirty="0" err="1">
                          <a:latin typeface="Calibri"/>
                        </a:rPr>
                        <a:t>yw</a:t>
                      </a:r>
                      <a:r>
                        <a:rPr lang="en-GB" sz="1800" b="0" i="0" u="none" strike="noStrike" noProof="0" dirty="0">
                          <a:latin typeface="Calibri"/>
                        </a:rPr>
                        <a:t> </a:t>
                      </a:r>
                      <a:r>
                        <a:rPr lang="en-GB" sz="1800" b="0" i="0" u="none" strike="noStrike" noProof="0" dirty="0" err="1">
                          <a:latin typeface="Calibri"/>
                        </a:rPr>
                        <a:t>hyrwyddo</a:t>
                      </a:r>
                      <a:r>
                        <a:rPr lang="en-GB" sz="1800" b="0" i="0" u="none" strike="noStrike" noProof="0" dirty="0">
                          <a:latin typeface="Calibri"/>
                        </a:rPr>
                        <a:t> a </a:t>
                      </a:r>
                      <a:r>
                        <a:rPr lang="en-GB" sz="1800" b="0" i="0" u="none" strike="noStrike" noProof="0" dirty="0" err="1">
                          <a:latin typeface="Calibri"/>
                        </a:rPr>
                        <a:t>chyflwyno</a:t>
                      </a:r>
                      <a:r>
                        <a:rPr lang="en-GB" sz="1800" b="0" i="0" u="none" strike="noStrike" noProof="0" dirty="0">
                          <a:latin typeface="Calibri"/>
                        </a:rPr>
                        <a:t> 2 </a:t>
                      </a:r>
                      <a:r>
                        <a:rPr lang="en-GB" sz="1800" b="0" i="0" u="none" strike="noStrike" noProof="0" dirty="0" err="1">
                          <a:latin typeface="Calibri"/>
                        </a:rPr>
                        <a:t>weithgaredd</a:t>
                      </a:r>
                      <a:r>
                        <a:rPr lang="en-GB" sz="1800" b="0" i="0" u="none" strike="noStrike" noProof="0" dirty="0">
                          <a:latin typeface="Calibri"/>
                        </a:rPr>
                        <a:t> </a:t>
                      </a:r>
                      <a:r>
                        <a:rPr lang="en-GB" sz="1800" b="0" i="0" u="none" strike="noStrike" noProof="0" dirty="0" err="1">
                          <a:latin typeface="Calibri"/>
                        </a:rPr>
                        <a:t>antur</a:t>
                      </a:r>
                      <a:r>
                        <a:rPr lang="en-GB" sz="1800" b="0" i="0" u="none" strike="noStrike" noProof="0" dirty="0">
                          <a:latin typeface="Calibri"/>
                        </a:rPr>
                        <a:t> </a:t>
                      </a:r>
                      <a:r>
                        <a:rPr lang="en-GB" sz="1800" b="0" i="0" u="none" strike="noStrike" noProof="0" dirty="0" err="1">
                          <a:latin typeface="Calibri"/>
                        </a:rPr>
                        <a:t>awyr</a:t>
                      </a:r>
                      <a:r>
                        <a:rPr lang="en-GB" sz="1800" b="0" i="0" u="none" strike="noStrike" noProof="0" dirty="0">
                          <a:latin typeface="Calibri"/>
                        </a:rPr>
                        <a:t> </a:t>
                      </a:r>
                      <a:r>
                        <a:rPr lang="en-GB" sz="1800" b="0" i="0" u="none" strike="noStrike" noProof="0" dirty="0" err="1">
                          <a:latin typeface="Calibri"/>
                        </a:rPr>
                        <a:t>agored</a:t>
                      </a:r>
                      <a:r>
                        <a:rPr lang="en-GB" sz="1800" b="0" i="0" u="none" strike="noStrike" noProof="0" dirty="0">
                          <a:latin typeface="Calibri"/>
                        </a:rPr>
                        <a:t> a </a:t>
                      </a:r>
                      <a:r>
                        <a:rPr lang="en-GB" sz="1800" b="0" i="0" u="none" strike="noStrike" noProof="0" dirty="0" err="1">
                          <a:latin typeface="Calibri"/>
                        </a:rPr>
                        <a:t>fydd</a:t>
                      </a:r>
                      <a:r>
                        <a:rPr lang="en-GB" sz="1800" b="0" i="0" u="none" strike="noStrike" noProof="0" dirty="0">
                          <a:latin typeface="Calibri"/>
                        </a:rPr>
                        <a:t> </a:t>
                      </a:r>
                      <a:r>
                        <a:rPr lang="en-GB" sz="1800" b="0" i="0" u="none" strike="noStrike" noProof="0" dirty="0" err="1">
                          <a:latin typeface="Calibri"/>
                        </a:rPr>
                        <a:t>yn</a:t>
                      </a:r>
                      <a:r>
                        <a:rPr lang="en-GB" sz="1800" b="0" i="0" u="none" strike="noStrike" noProof="0" dirty="0">
                          <a:latin typeface="Calibri"/>
                        </a:rPr>
                        <a:t> </a:t>
                      </a:r>
                      <a:r>
                        <a:rPr lang="en-GB" sz="1800" b="0" i="0" u="none" strike="noStrike" noProof="0" dirty="0" err="1">
                          <a:latin typeface="Calibri"/>
                        </a:rPr>
                        <a:t>rhoi</a:t>
                      </a:r>
                      <a:r>
                        <a:rPr lang="en-GB" sz="1800" b="0" i="0" u="none" strike="noStrike" noProof="0" dirty="0">
                          <a:latin typeface="Calibri"/>
                        </a:rPr>
                        <a:t> </a:t>
                      </a:r>
                      <a:r>
                        <a:rPr lang="en-GB" sz="1800" b="0" i="0" u="none" strike="noStrike" noProof="0" dirty="0" err="1">
                          <a:latin typeface="Calibri"/>
                        </a:rPr>
                        <a:t>syniad</a:t>
                      </a:r>
                      <a:r>
                        <a:rPr lang="en-GB" sz="1800" b="0" i="0" u="none" strike="noStrike" noProof="0" dirty="0">
                          <a:latin typeface="Calibri"/>
                        </a:rPr>
                        <a:t> da </a:t>
                      </a:r>
                      <a:r>
                        <a:rPr lang="en-GB" sz="1800" b="0" i="0" u="none" strike="noStrike" noProof="0" dirty="0" err="1">
                          <a:latin typeface="Calibri"/>
                        </a:rPr>
                        <a:t>i'r</a:t>
                      </a:r>
                      <a:r>
                        <a:rPr lang="en-GB" sz="1800" b="0" i="0" u="none" strike="noStrike" noProof="0" dirty="0">
                          <a:latin typeface="Calibri"/>
                        </a:rPr>
                        <a:t> plant </a:t>
                      </a:r>
                      <a:r>
                        <a:rPr lang="en-GB" sz="1800" b="0" i="0" u="none" strike="noStrike" noProof="0" dirty="0" err="1">
                          <a:latin typeface="Calibri"/>
                        </a:rPr>
                        <a:t>ar</a:t>
                      </a:r>
                      <a:r>
                        <a:rPr lang="en-GB" sz="1800" b="0" i="0" u="none" strike="noStrike" noProof="0" dirty="0">
                          <a:latin typeface="Calibri"/>
                        </a:rPr>
                        <a:t> </a:t>
                      </a:r>
                      <a:r>
                        <a:rPr lang="en-GB" sz="1800" b="0" i="0" u="none" strike="noStrike" noProof="0" dirty="0" err="1">
                          <a:latin typeface="Calibri"/>
                        </a:rPr>
                        <a:t>sut</a:t>
                      </a:r>
                      <a:r>
                        <a:rPr lang="en-GB" sz="1800" b="0" i="0" u="none" strike="noStrike" noProof="0" dirty="0">
                          <a:latin typeface="Calibri"/>
                        </a:rPr>
                        <a:t> </a:t>
                      </a:r>
                      <a:r>
                        <a:rPr lang="en-GB" sz="1800" b="0" i="0" u="none" strike="noStrike" noProof="0" dirty="0" err="1">
                          <a:latin typeface="Calibri"/>
                        </a:rPr>
                        <a:t>i</a:t>
                      </a:r>
                      <a:r>
                        <a:rPr lang="en-GB" sz="1800" b="0" i="0" u="none" strike="noStrike" noProof="0" dirty="0">
                          <a:latin typeface="Calibri"/>
                        </a:rPr>
                        <a:t> </a:t>
                      </a:r>
                      <a:r>
                        <a:rPr lang="en-GB" sz="1800" b="0" i="0" u="none" strike="noStrike" noProof="0" dirty="0" err="1">
                          <a:latin typeface="Calibri"/>
                        </a:rPr>
                        <a:t>adeiladu</a:t>
                      </a:r>
                      <a:r>
                        <a:rPr lang="en-GB" sz="1800" b="0" i="0" u="none" strike="noStrike" noProof="0" dirty="0">
                          <a:latin typeface="Calibri"/>
                        </a:rPr>
                        <a:t> </a:t>
                      </a:r>
                      <a:r>
                        <a:rPr lang="en-GB" sz="1800" b="0" i="0" u="none" strike="noStrike" noProof="0" dirty="0" err="1">
                          <a:latin typeface="Calibri"/>
                        </a:rPr>
                        <a:t>cuddfannau</a:t>
                      </a:r>
                      <a:r>
                        <a:rPr lang="en-GB" sz="1800" b="0" i="0" u="none" strike="noStrike" noProof="0" dirty="0">
                          <a:latin typeface="Calibri"/>
                        </a:rPr>
                        <a:t> a </a:t>
                      </a:r>
                      <a:r>
                        <a:rPr lang="en-GB" sz="1800" b="0" i="0" u="none" strike="noStrike" noProof="0" dirty="0" err="1">
                          <a:latin typeface="Calibri"/>
                        </a:rPr>
                        <a:t>lloches</a:t>
                      </a:r>
                      <a:r>
                        <a:rPr lang="en-GB" sz="1800" b="0" i="0" u="none" strike="noStrike" noProof="0" dirty="0">
                          <a:latin typeface="Calibri"/>
                        </a:rPr>
                        <a:t> a </a:t>
                      </a:r>
                      <a:r>
                        <a:rPr lang="en-GB" sz="1800" b="0" i="0" u="none" strike="noStrike" noProof="0" dirty="0" err="1">
                          <a:latin typeface="Calibri"/>
                        </a:rPr>
                        <a:t>sut</a:t>
                      </a:r>
                      <a:r>
                        <a:rPr lang="en-GB" sz="1800" b="0" i="0" u="none" strike="noStrike" noProof="0" dirty="0">
                          <a:latin typeface="Calibri"/>
                        </a:rPr>
                        <a:t> </a:t>
                      </a:r>
                      <a:r>
                        <a:rPr lang="en-GB" sz="1800" b="0" i="0" u="none" strike="noStrike" noProof="0" dirty="0" err="1">
                          <a:latin typeface="Calibri"/>
                        </a:rPr>
                        <a:t>i</a:t>
                      </a:r>
                      <a:r>
                        <a:rPr lang="en-GB" sz="1800" b="0" i="0" u="none" strike="noStrike" noProof="0" dirty="0">
                          <a:latin typeface="Calibri"/>
                        </a:rPr>
                        <a:t> </a:t>
                      </a:r>
                      <a:r>
                        <a:rPr lang="en-GB" sz="1800" b="0" i="0" u="none" strike="noStrike" noProof="0" dirty="0" err="1">
                          <a:latin typeface="Calibri"/>
                        </a:rPr>
                        <a:t>gychwyn</a:t>
                      </a:r>
                      <a:r>
                        <a:rPr lang="en-GB" sz="1800" b="0" i="0" u="none" strike="noStrike" noProof="0" dirty="0">
                          <a:latin typeface="Calibri"/>
                        </a:rPr>
                        <a:t> </a:t>
                      </a:r>
                      <a:r>
                        <a:rPr lang="en-GB" sz="1800" b="0" i="0" u="none" strike="noStrike" noProof="0" dirty="0" err="1">
                          <a:latin typeface="Calibri"/>
                        </a:rPr>
                        <a:t>tân</a:t>
                      </a:r>
                      <a:r>
                        <a:rPr lang="en-GB" sz="1800" b="0" i="0" u="none" strike="noStrike" noProof="0" dirty="0">
                          <a:latin typeface="Calibri"/>
                        </a:rPr>
                        <a:t> </a:t>
                      </a:r>
                      <a:r>
                        <a:rPr lang="en-GB" sz="1800" b="0" i="0" u="none" strike="noStrike" noProof="0" dirty="0" err="1">
                          <a:latin typeface="Calibri"/>
                        </a:rPr>
                        <a:t>mewn</a:t>
                      </a:r>
                      <a:r>
                        <a:rPr lang="en-GB" sz="1800" b="0" i="0" u="none" strike="noStrike" noProof="0" dirty="0">
                          <a:latin typeface="Calibri"/>
                        </a:rPr>
                        <a:t> </a:t>
                      </a:r>
                      <a:r>
                        <a:rPr lang="en-GB" sz="1800" b="0" i="0" u="none" strike="noStrike" noProof="0" dirty="0" err="1">
                          <a:latin typeface="Calibri"/>
                        </a:rPr>
                        <a:t>modd</a:t>
                      </a:r>
                      <a:r>
                        <a:rPr lang="en-GB" sz="1800" b="0" i="0" u="none" strike="noStrike" noProof="0" dirty="0">
                          <a:latin typeface="Calibri"/>
                        </a:rPr>
                        <a:t> </a:t>
                      </a:r>
                      <a:r>
                        <a:rPr lang="en-GB" sz="1800" b="0" i="0" u="none" strike="noStrike" noProof="0" dirty="0" err="1">
                          <a:latin typeface="Calibri"/>
                        </a:rPr>
                        <a:t>diogel</a:t>
                      </a:r>
                      <a:r>
                        <a:rPr lang="en-GB" sz="1800" b="0" i="0" u="none" strike="noStrike" noProof="0" dirty="0">
                          <a:latin typeface="Calibri"/>
                        </a:rPr>
                        <a:t> </a:t>
                      </a:r>
                      <a:r>
                        <a:rPr lang="en-GB" sz="1800" b="0" i="0" u="none" strike="noStrike" noProof="0" dirty="0" err="1">
                          <a:latin typeface="Calibri"/>
                        </a:rPr>
                        <a:t>cyn</a:t>
                      </a:r>
                      <a:r>
                        <a:rPr lang="en-GB" sz="1800" b="0" i="0" u="none" strike="noStrike" noProof="0" dirty="0">
                          <a:latin typeface="Calibri"/>
                        </a:rPr>
                        <a:t> </a:t>
                      </a:r>
                      <a:r>
                        <a:rPr lang="en-GB" sz="1800" b="0" i="0" u="none" strike="noStrike" noProof="0" dirty="0" err="1">
                          <a:latin typeface="Calibri"/>
                        </a:rPr>
                        <a:t>iddynt</a:t>
                      </a:r>
                      <a:r>
                        <a:rPr lang="en-GB" sz="1800" b="0" i="0" u="none" strike="noStrike" noProof="0" dirty="0">
                          <a:latin typeface="Calibri"/>
                        </a:rPr>
                        <a:t> </a:t>
                      </a:r>
                      <a:r>
                        <a:rPr lang="en-GB" sz="1800" b="0" i="0" u="none" strike="noStrike" noProof="0" dirty="0" err="1">
                          <a:latin typeface="Calibri"/>
                        </a:rPr>
                        <a:t>ymweld</a:t>
                      </a:r>
                      <a:r>
                        <a:rPr lang="en-GB" sz="1800" b="0" i="0" u="none" strike="noStrike" noProof="0" dirty="0">
                          <a:latin typeface="Calibri"/>
                        </a:rPr>
                        <a:t> â </a:t>
                      </a:r>
                      <a:r>
                        <a:rPr lang="en-GB" sz="1800" b="0" i="0" u="none" strike="noStrike" noProof="0" dirty="0" err="1">
                          <a:latin typeface="Calibri"/>
                        </a:rPr>
                        <a:t>cyfleuster</a:t>
                      </a:r>
                      <a:r>
                        <a:rPr lang="en-GB" sz="1800" b="0" i="0" u="none" strike="noStrike" noProof="0" dirty="0">
                          <a:latin typeface="Calibri"/>
                        </a:rPr>
                        <a:t> </a:t>
                      </a:r>
                      <a:r>
                        <a:rPr lang="en-GB" sz="1800" b="0" i="0" u="none" strike="noStrike" noProof="0" dirty="0" err="1">
                          <a:latin typeface="Calibri"/>
                        </a:rPr>
                        <a:t>preswyl</a:t>
                      </a:r>
                      <a:r>
                        <a:rPr lang="en-GB" sz="1800" b="0" i="0" u="none" strike="noStrike" noProof="0" dirty="0">
                          <a:latin typeface="Calibri"/>
                        </a:rPr>
                        <a:t> </a:t>
                      </a:r>
                      <a:r>
                        <a:rPr lang="en-GB" sz="1800" b="0" i="0" u="none" strike="noStrike" noProof="0" dirty="0" err="1">
                          <a:latin typeface="Calibri"/>
                        </a:rPr>
                        <a:t>awyr</a:t>
                      </a:r>
                      <a:r>
                        <a:rPr lang="en-GB" sz="1800" b="0" i="0" u="none" strike="noStrike" noProof="0" dirty="0">
                          <a:latin typeface="Calibri"/>
                        </a:rPr>
                        <a:t> </a:t>
                      </a:r>
                      <a:r>
                        <a:rPr lang="en-GB" sz="1800" b="0" i="0" u="none" strike="noStrike" noProof="0" dirty="0" err="1">
                          <a:latin typeface="Calibri"/>
                        </a:rPr>
                        <a:t>agored</a:t>
                      </a:r>
                      <a:r>
                        <a:rPr lang="en-GB" sz="1800" b="0" i="0" u="none" strike="noStrike" noProof="0" dirty="0">
                          <a:latin typeface="Calibri"/>
                        </a:rPr>
                        <a:t>. </a:t>
                      </a:r>
                    </a:p>
                  </a:txBody>
                  <a:tcPr/>
                </a:tc>
                <a:extLst>
                  <a:ext uri="{0D108BD9-81ED-4DB2-BD59-A6C34878D82A}">
                    <a16:rowId xmlns:a16="http://schemas.microsoft.com/office/drawing/2014/main" val="279341640"/>
                  </a:ext>
                </a:extLst>
              </a:tr>
              <a:tr h="370840">
                <a:tc>
                  <a:txBody>
                    <a:bodyPr/>
                    <a:lstStyle/>
                    <a:p>
                      <a:pPr lvl="0" algn="l">
                        <a:lnSpc>
                          <a:spcPct val="100000"/>
                        </a:lnSpc>
                        <a:spcBef>
                          <a:spcPts val="0"/>
                        </a:spcBef>
                        <a:spcAft>
                          <a:spcPts val="0"/>
                        </a:spcAft>
                        <a:buNone/>
                      </a:pPr>
                      <a:r>
                        <a:rPr lang="en-GB" sz="1800" b="0" i="0" u="none" strike="noStrike" noProof="0" dirty="0"/>
                        <a:t>2il nod- Ail nod </a:t>
                      </a:r>
                      <a:r>
                        <a:rPr lang="en-GB" sz="1800" b="0" i="0" u="none" strike="noStrike" noProof="0" dirty="0" err="1"/>
                        <a:t>yr</a:t>
                      </a:r>
                      <a:r>
                        <a:rPr lang="en-GB" sz="1800" b="0" i="0" u="none" strike="noStrike" noProof="0" dirty="0"/>
                        <a:t> </a:t>
                      </a:r>
                      <a:r>
                        <a:rPr lang="en-GB" sz="1800" b="0" i="0" u="none" strike="noStrike" noProof="0" dirty="0" err="1"/>
                        <a:t>uned</a:t>
                      </a:r>
                      <a:r>
                        <a:rPr lang="en-GB" sz="1800" b="0" i="0" u="none" strike="noStrike" noProof="0" dirty="0"/>
                        <a:t> hon o </a:t>
                      </a:r>
                      <a:r>
                        <a:rPr lang="en-GB" sz="1800" b="0" i="0" u="none" strike="noStrike" noProof="0" dirty="0" err="1"/>
                        <a:t>waith</a:t>
                      </a:r>
                      <a:r>
                        <a:rPr lang="en-GB" sz="1800" b="0" i="0" u="none" strike="noStrike" noProof="0" dirty="0"/>
                        <a:t> </a:t>
                      </a:r>
                      <a:r>
                        <a:rPr lang="en-GB" sz="1800" b="0" i="0" u="none" strike="noStrike" noProof="0" dirty="0" err="1"/>
                        <a:t>yw</a:t>
                      </a:r>
                      <a:r>
                        <a:rPr lang="en-GB" sz="1800" b="0" i="0" u="none" strike="noStrike" noProof="0" dirty="0"/>
                        <a:t> </a:t>
                      </a:r>
                      <a:r>
                        <a:rPr lang="en-GB" sz="1800" b="0" i="0" u="none" strike="noStrike" noProof="0" dirty="0" err="1"/>
                        <a:t>hyrwyddo</a:t>
                      </a:r>
                      <a:r>
                        <a:rPr lang="en-GB" sz="1800" b="0" i="0" u="none" strike="noStrike" noProof="0" dirty="0"/>
                        <a:t> </a:t>
                      </a:r>
                      <a:r>
                        <a:rPr lang="en-GB" sz="1800" b="0" i="0" u="none" strike="noStrike" noProof="0" dirty="0" err="1"/>
                        <a:t>gweithgareddau</a:t>
                      </a:r>
                      <a:r>
                        <a:rPr lang="en-GB" sz="1800" b="0" i="0" u="none" strike="noStrike" noProof="0" dirty="0"/>
                        <a:t> </a:t>
                      </a:r>
                      <a:r>
                        <a:rPr lang="en-GB" sz="1800" b="0" i="0" u="none" strike="noStrike" noProof="0" dirty="0" err="1"/>
                        <a:t>antur</a:t>
                      </a:r>
                      <a:r>
                        <a:rPr lang="en-GB" sz="1800" b="0" i="0" u="none" strike="noStrike" noProof="0" dirty="0"/>
                        <a:t> </a:t>
                      </a:r>
                      <a:r>
                        <a:rPr lang="en-GB" sz="1800" b="0" i="0" u="none" strike="noStrike" noProof="0" dirty="0" err="1"/>
                        <a:t>awyr</a:t>
                      </a:r>
                      <a:r>
                        <a:rPr lang="en-GB" sz="1800" b="0" i="0" u="none" strike="noStrike" noProof="0" dirty="0"/>
                        <a:t> </a:t>
                      </a:r>
                      <a:r>
                        <a:rPr lang="en-GB" sz="1800" b="0" i="0" u="none" strike="noStrike" noProof="0" dirty="0" err="1"/>
                        <a:t>agored</a:t>
                      </a:r>
                      <a:r>
                        <a:rPr lang="en-GB" sz="1800" b="0" i="0" u="none" strike="noStrike" noProof="0" dirty="0"/>
                        <a:t> a </a:t>
                      </a:r>
                      <a:r>
                        <a:rPr lang="en-GB" sz="1800" b="0" i="0" u="none" strike="noStrike" noProof="0" dirty="0" err="1"/>
                        <a:t>thrafod</a:t>
                      </a:r>
                      <a:r>
                        <a:rPr lang="en-GB" sz="1800" b="0" i="0" u="none" strike="noStrike" noProof="0" dirty="0"/>
                        <a:t> </a:t>
                      </a:r>
                      <a:r>
                        <a:rPr lang="en-GB" sz="1800" b="0" i="0" u="none" strike="noStrike" noProof="0" dirty="0" err="1"/>
                        <a:t>manteision</a:t>
                      </a:r>
                      <a:r>
                        <a:rPr lang="en-GB" sz="1800" b="0" i="0" u="none" strike="noStrike" noProof="0" dirty="0"/>
                        <a:t> </a:t>
                      </a:r>
                      <a:r>
                        <a:rPr lang="en-GB" sz="1800" b="0" i="0" u="none" strike="noStrike" noProof="0" dirty="0" err="1"/>
                        <a:t>yr</a:t>
                      </a:r>
                      <a:r>
                        <a:rPr lang="en-GB" sz="1800" b="0" i="0" u="none" strike="noStrike" noProof="0" dirty="0"/>
                        <a:t> </a:t>
                      </a:r>
                      <a:r>
                        <a:rPr lang="en-GB" sz="1800" b="0" i="0" u="none" strike="noStrike" noProof="0" dirty="0" err="1"/>
                        <a:t>awyr</a:t>
                      </a:r>
                      <a:r>
                        <a:rPr lang="en-GB" sz="1800" b="0" i="0" u="none" strike="noStrike" noProof="0" dirty="0"/>
                        <a:t> </a:t>
                      </a:r>
                      <a:r>
                        <a:rPr lang="en-GB" sz="1800" b="0" i="0" u="none" strike="noStrike" noProof="0" dirty="0" err="1"/>
                        <a:t>agored</a:t>
                      </a:r>
                      <a:r>
                        <a:rPr lang="en-GB" sz="1800" b="0" i="0" u="none" strike="noStrike" noProof="0" dirty="0"/>
                        <a:t>.</a:t>
                      </a:r>
                      <a:endParaRPr lang="en-US" dirty="0"/>
                    </a:p>
                  </a:txBody>
                  <a:tcPr/>
                </a:tc>
                <a:extLst>
                  <a:ext uri="{0D108BD9-81ED-4DB2-BD59-A6C34878D82A}">
                    <a16:rowId xmlns:a16="http://schemas.microsoft.com/office/drawing/2014/main" val="1311921278"/>
                  </a:ext>
                </a:extLst>
              </a:tr>
              <a:tr h="370840">
                <a:tc>
                  <a:txBody>
                    <a:bodyPr/>
                    <a:lstStyle/>
                    <a:p>
                      <a:pPr lvl="0">
                        <a:buNone/>
                      </a:pPr>
                      <a:r>
                        <a:rPr lang="en-GB" sz="1800" b="0" i="0" u="none" strike="noStrike" noProof="0" dirty="0">
                          <a:latin typeface="Calibri"/>
                        </a:rPr>
                        <a:t>Nod </a:t>
                      </a:r>
                      <a:r>
                        <a:rPr lang="en-GB" sz="1800" b="0" i="0" u="none" strike="noStrike" noProof="0" dirty="0" err="1">
                          <a:latin typeface="Calibri"/>
                        </a:rPr>
                        <a:t>cyffredinol</a:t>
                      </a:r>
                      <a:r>
                        <a:rPr lang="en-GB" sz="1800" b="0" i="0" u="none" strike="noStrike" noProof="0" dirty="0">
                          <a:latin typeface="Calibri"/>
                        </a:rPr>
                        <a:t>- Nod </a:t>
                      </a:r>
                      <a:r>
                        <a:rPr lang="en-GB" sz="1800" b="0" i="0" u="none" strike="noStrike" noProof="0" dirty="0" err="1">
                          <a:latin typeface="Calibri"/>
                        </a:rPr>
                        <a:t>cyffredinol</a:t>
                      </a:r>
                      <a:r>
                        <a:rPr lang="en-GB" sz="1800" b="0" i="0" u="none" strike="noStrike" noProof="0" dirty="0">
                          <a:latin typeface="Calibri"/>
                        </a:rPr>
                        <a:t> </a:t>
                      </a:r>
                      <a:r>
                        <a:rPr lang="en-GB" sz="1800" b="0" i="0" u="none" strike="noStrike" noProof="0" dirty="0" err="1">
                          <a:latin typeface="Calibri"/>
                        </a:rPr>
                        <a:t>yr</a:t>
                      </a:r>
                      <a:r>
                        <a:rPr lang="en-GB" sz="1800" b="0" i="0" u="none" strike="noStrike" noProof="0" dirty="0">
                          <a:latin typeface="Calibri"/>
                        </a:rPr>
                        <a:t> </a:t>
                      </a:r>
                      <a:r>
                        <a:rPr lang="en-GB" sz="1800" b="0" i="0" u="none" strike="noStrike" noProof="0" dirty="0" err="1">
                          <a:latin typeface="Calibri"/>
                        </a:rPr>
                        <a:t>uned</a:t>
                      </a:r>
                      <a:r>
                        <a:rPr lang="en-GB" sz="1800" b="0" i="0" u="none" strike="noStrike" noProof="0" dirty="0">
                          <a:latin typeface="Calibri"/>
                        </a:rPr>
                        <a:t> hon o </a:t>
                      </a:r>
                      <a:r>
                        <a:rPr lang="en-GB" sz="1800" b="0" i="0" u="none" strike="noStrike" noProof="0" dirty="0" err="1">
                          <a:latin typeface="Calibri"/>
                        </a:rPr>
                        <a:t>waith</a:t>
                      </a:r>
                      <a:r>
                        <a:rPr lang="en-GB" sz="1800" b="0" i="0" u="none" strike="noStrike" noProof="0" dirty="0">
                          <a:latin typeface="Calibri"/>
                        </a:rPr>
                        <a:t> </a:t>
                      </a:r>
                      <a:r>
                        <a:rPr lang="en-GB" sz="1800" b="0" i="0" u="none" strike="noStrike" noProof="0" dirty="0" err="1">
                          <a:latin typeface="Calibri"/>
                        </a:rPr>
                        <a:t>yw</a:t>
                      </a:r>
                      <a:r>
                        <a:rPr lang="en-GB" sz="1800" b="0" i="0" u="none" strike="noStrike" noProof="0" dirty="0">
                          <a:latin typeface="Calibri"/>
                        </a:rPr>
                        <a:t> </a:t>
                      </a:r>
                      <a:r>
                        <a:rPr lang="en-GB" sz="1800" b="0" i="0" u="none" strike="noStrike" noProof="0" dirty="0" err="1">
                          <a:latin typeface="Calibri"/>
                        </a:rPr>
                        <a:t>annog</a:t>
                      </a:r>
                      <a:r>
                        <a:rPr lang="en-GB" sz="1800" b="0" i="0" u="none" strike="noStrike" noProof="0" dirty="0">
                          <a:latin typeface="Calibri"/>
                        </a:rPr>
                        <a:t> </a:t>
                      </a:r>
                      <a:r>
                        <a:rPr lang="en-GB" sz="1800" b="0" i="0" u="none" strike="noStrike" noProof="0" dirty="0" err="1">
                          <a:latin typeface="Calibri"/>
                        </a:rPr>
                        <a:t>mwynhad</a:t>
                      </a:r>
                      <a:r>
                        <a:rPr lang="en-GB" sz="1800" b="0" i="0" u="none" strike="noStrike" noProof="0" dirty="0">
                          <a:latin typeface="Calibri"/>
                        </a:rPr>
                        <a:t> </a:t>
                      </a:r>
                      <a:r>
                        <a:rPr lang="en-GB" sz="1800" b="0" i="0" u="none" strike="noStrike" noProof="0" dirty="0" err="1">
                          <a:latin typeface="Calibri"/>
                        </a:rPr>
                        <a:t>wrth</a:t>
                      </a:r>
                      <a:r>
                        <a:rPr lang="en-GB" sz="1800" b="0" i="0" u="none" strike="noStrike" noProof="0" dirty="0">
                          <a:latin typeface="Calibri"/>
                        </a:rPr>
                        <a:t> </a:t>
                      </a:r>
                      <a:r>
                        <a:rPr lang="en-GB" sz="1800" b="0" i="0" u="none" strike="noStrike" noProof="0" dirty="0" err="1">
                          <a:latin typeface="Calibri"/>
                        </a:rPr>
                        <a:t>ddysgu</a:t>
                      </a:r>
                      <a:r>
                        <a:rPr lang="en-GB" sz="1800" b="0" i="0" u="none" strike="noStrike" noProof="0" dirty="0">
                          <a:latin typeface="Calibri"/>
                        </a:rPr>
                        <a:t> </a:t>
                      </a:r>
                      <a:r>
                        <a:rPr lang="en-GB" sz="1800" b="0" i="0" u="none" strike="noStrike" noProof="0" dirty="0" err="1">
                          <a:latin typeface="Calibri"/>
                        </a:rPr>
                        <a:t>yn</a:t>
                      </a:r>
                      <a:r>
                        <a:rPr lang="en-GB" sz="1800" b="0" i="0" u="none" strike="noStrike" noProof="0" dirty="0">
                          <a:latin typeface="Calibri"/>
                        </a:rPr>
                        <a:t> </a:t>
                      </a:r>
                      <a:r>
                        <a:rPr lang="en-GB" sz="1800" b="0" i="0" u="none" strike="noStrike" noProof="0" dirty="0" err="1">
                          <a:latin typeface="Calibri"/>
                        </a:rPr>
                        <a:t>yr</a:t>
                      </a:r>
                      <a:r>
                        <a:rPr lang="en-GB" sz="1800" b="0" i="0" u="none" strike="noStrike" noProof="0" dirty="0">
                          <a:latin typeface="Calibri"/>
                        </a:rPr>
                        <a:t> </a:t>
                      </a:r>
                      <a:r>
                        <a:rPr lang="en-GB" sz="1800" b="0" i="0" u="none" strike="noStrike" noProof="0" dirty="0" err="1">
                          <a:latin typeface="Calibri"/>
                        </a:rPr>
                        <a:t>awyr</a:t>
                      </a:r>
                      <a:r>
                        <a:rPr lang="en-GB" sz="1800" b="0" i="0" u="none" strike="noStrike" noProof="0" dirty="0">
                          <a:latin typeface="Calibri"/>
                        </a:rPr>
                        <a:t> </a:t>
                      </a:r>
                      <a:r>
                        <a:rPr lang="en-GB" sz="1800" b="0" i="0" u="none" strike="noStrike" noProof="0" dirty="0" err="1">
                          <a:latin typeface="Calibri"/>
                        </a:rPr>
                        <a:t>agored</a:t>
                      </a:r>
                      <a:r>
                        <a:rPr lang="en-GB" sz="1800" b="0" i="0" u="none" strike="noStrike" noProof="0" dirty="0">
                          <a:latin typeface="Calibri"/>
                        </a:rPr>
                        <a:t> </a:t>
                      </a:r>
                      <a:r>
                        <a:rPr lang="en-GB" sz="1800" b="0" i="0" u="none" strike="noStrike" noProof="0" dirty="0" err="1">
                          <a:latin typeface="Calibri"/>
                        </a:rPr>
                        <a:t>i</a:t>
                      </a:r>
                      <a:r>
                        <a:rPr lang="en-GB" sz="1800" b="0" i="0" u="none" strike="noStrike" noProof="0" dirty="0">
                          <a:latin typeface="Calibri"/>
                        </a:rPr>
                        <a:t> </a:t>
                      </a:r>
                      <a:r>
                        <a:rPr lang="en-GB" sz="1800" b="0" i="0" u="none" strike="noStrike" noProof="0" dirty="0" err="1">
                          <a:latin typeface="Calibri"/>
                        </a:rPr>
                        <a:t>hybu</a:t>
                      </a:r>
                      <a:r>
                        <a:rPr lang="en-GB" sz="1800" b="0" i="0" u="none" strike="noStrike" noProof="0" dirty="0">
                          <a:latin typeface="Calibri"/>
                        </a:rPr>
                        <a:t> ac </a:t>
                      </a:r>
                      <a:r>
                        <a:rPr lang="en-GB" sz="1800" b="0" i="0" u="none" strike="noStrike" noProof="0" dirty="0" err="1">
                          <a:latin typeface="Calibri"/>
                        </a:rPr>
                        <a:t>annog</a:t>
                      </a:r>
                      <a:r>
                        <a:rPr lang="en-GB" sz="1800" b="0" i="0" u="none" strike="noStrike" noProof="0" dirty="0">
                          <a:latin typeface="Calibri"/>
                        </a:rPr>
                        <a:t> </a:t>
                      </a:r>
                      <a:r>
                        <a:rPr lang="en-GB" sz="1800" b="0" i="0" u="none" strike="noStrike" noProof="0" dirty="0" err="1">
                          <a:latin typeface="Calibri"/>
                        </a:rPr>
                        <a:t>cyfranogiad</a:t>
                      </a:r>
                      <a:r>
                        <a:rPr lang="en-GB" sz="1800" b="0" i="0" u="none" strike="noStrike" noProof="0" dirty="0">
                          <a:latin typeface="Calibri"/>
                        </a:rPr>
                        <a:t> </a:t>
                      </a:r>
                      <a:r>
                        <a:rPr lang="en-GB" sz="1800" b="0" i="0" u="none" strike="noStrike" noProof="0" dirty="0" err="1">
                          <a:latin typeface="Calibri"/>
                        </a:rPr>
                        <a:t>gydol</a:t>
                      </a:r>
                      <a:r>
                        <a:rPr lang="en-GB" sz="1800" b="0" i="0" u="none" strike="noStrike" noProof="0" dirty="0">
                          <a:latin typeface="Calibri"/>
                        </a:rPr>
                        <a:t> </a:t>
                      </a:r>
                      <a:r>
                        <a:rPr lang="en-GB" sz="1800" b="0" i="0" u="none" strike="noStrike" noProof="0" dirty="0" err="1">
                          <a:latin typeface="Calibri"/>
                        </a:rPr>
                        <a:t>oes</a:t>
                      </a:r>
                      <a:r>
                        <a:rPr lang="en-GB" sz="1800" b="0" i="0" u="none" strike="noStrike" noProof="0" dirty="0">
                          <a:latin typeface="Calibri"/>
                        </a:rPr>
                        <a:t> </a:t>
                      </a:r>
                      <a:r>
                        <a:rPr lang="en-GB" sz="1800" b="0" i="0" u="none" strike="noStrike" noProof="0" dirty="0" err="1">
                          <a:latin typeface="Calibri"/>
                        </a:rPr>
                        <a:t>mewn</a:t>
                      </a:r>
                      <a:r>
                        <a:rPr lang="en-GB" sz="1800" b="0" i="0" u="none" strike="noStrike" noProof="0" dirty="0">
                          <a:latin typeface="Calibri"/>
                        </a:rPr>
                        <a:t> </a:t>
                      </a:r>
                      <a:r>
                        <a:rPr lang="en-GB" sz="1800" b="0" i="0" u="none" strike="noStrike" noProof="0" dirty="0" err="1">
                          <a:latin typeface="Calibri"/>
                        </a:rPr>
                        <a:t>rhyw</a:t>
                      </a:r>
                      <a:r>
                        <a:rPr lang="en-GB" sz="1800" b="0" i="0" u="none" strike="noStrike" noProof="0" dirty="0">
                          <a:latin typeface="Calibri"/>
                        </a:rPr>
                        <a:t> </a:t>
                      </a:r>
                      <a:r>
                        <a:rPr lang="en-GB" sz="1800" b="0" i="0" u="none" strike="noStrike" noProof="0" dirty="0" err="1">
                          <a:latin typeface="Calibri"/>
                        </a:rPr>
                        <a:t>fath</a:t>
                      </a:r>
                      <a:r>
                        <a:rPr lang="en-GB" sz="1800" b="0" i="0" u="none" strike="noStrike" noProof="0" dirty="0">
                          <a:latin typeface="Calibri"/>
                        </a:rPr>
                        <a:t> o </a:t>
                      </a:r>
                      <a:r>
                        <a:rPr lang="en-GB" sz="1800" b="0" i="0" u="none" strike="noStrike" noProof="0" dirty="0" err="1">
                          <a:latin typeface="Calibri"/>
                        </a:rPr>
                        <a:t>weithgaredd</a:t>
                      </a:r>
                      <a:r>
                        <a:rPr lang="en-GB" sz="1800" b="0" i="0" u="none" strike="noStrike" noProof="0" dirty="0">
                          <a:latin typeface="Calibri"/>
                        </a:rPr>
                        <a:t> </a:t>
                      </a:r>
                      <a:r>
                        <a:rPr lang="en-GB" sz="1800" b="0" i="0" u="none" strike="noStrike" noProof="0" dirty="0" err="1">
                          <a:latin typeface="Calibri"/>
                        </a:rPr>
                        <a:t>corfforol</a:t>
                      </a:r>
                      <a:r>
                        <a:rPr lang="en-GB" sz="1800" b="0" i="0" u="none" strike="noStrike" noProof="0" dirty="0">
                          <a:latin typeface="Calibri"/>
                        </a:rPr>
                        <a:t>.</a:t>
                      </a:r>
                      <a:endParaRPr lang="en-US" dirty="0"/>
                    </a:p>
                  </a:txBody>
                  <a:tcPr/>
                </a:tc>
                <a:extLst>
                  <a:ext uri="{0D108BD9-81ED-4DB2-BD59-A6C34878D82A}">
                    <a16:rowId xmlns:a16="http://schemas.microsoft.com/office/drawing/2014/main" val="3258970115"/>
                  </a:ext>
                </a:extLst>
              </a:tr>
            </a:tbl>
          </a:graphicData>
        </a:graphic>
      </p:graphicFrame>
      <p:pic>
        <p:nvPicPr>
          <p:cNvPr id="8" name="Picture 11" descr="A picture containing tree, outdoor, cluttered, several&#10;&#10;Description automatically generated">
            <a:extLst>
              <a:ext uri="{FF2B5EF4-FFF2-40B4-BE49-F238E27FC236}">
                <a16:creationId xmlns:a16="http://schemas.microsoft.com/office/drawing/2014/main" id="{9699CCDF-A114-4672-A522-CE24712FE845}"/>
              </a:ext>
            </a:extLst>
          </p:cNvPr>
          <p:cNvPicPr>
            <a:picLocks noChangeAspect="1"/>
          </p:cNvPicPr>
          <p:nvPr/>
        </p:nvPicPr>
        <p:blipFill>
          <a:blip r:embed="rId2"/>
          <a:stretch>
            <a:fillRect/>
          </a:stretch>
        </p:blipFill>
        <p:spPr>
          <a:xfrm>
            <a:off x="7844971" y="4127607"/>
            <a:ext cx="4288971" cy="2645015"/>
          </a:xfrm>
          <a:prstGeom prst="rect">
            <a:avLst/>
          </a:prstGeom>
        </p:spPr>
      </p:pic>
      <p:pic>
        <p:nvPicPr>
          <p:cNvPr id="10" name="Picture 12">
            <a:extLst>
              <a:ext uri="{FF2B5EF4-FFF2-40B4-BE49-F238E27FC236}">
                <a16:creationId xmlns:a16="http://schemas.microsoft.com/office/drawing/2014/main" id="{4AC6609D-78E0-4FA3-B4AB-EF3521F669F8}"/>
              </a:ext>
            </a:extLst>
          </p:cNvPr>
          <p:cNvPicPr>
            <a:picLocks noChangeAspect="1"/>
          </p:cNvPicPr>
          <p:nvPr/>
        </p:nvPicPr>
        <p:blipFill>
          <a:blip r:embed="rId3"/>
          <a:stretch>
            <a:fillRect/>
          </a:stretch>
        </p:blipFill>
        <p:spPr>
          <a:xfrm>
            <a:off x="304800" y="4242023"/>
            <a:ext cx="2743200" cy="1828354"/>
          </a:xfrm>
          <a:prstGeom prst="rect">
            <a:avLst/>
          </a:prstGeom>
        </p:spPr>
      </p:pic>
    </p:spTree>
    <p:extLst>
      <p:ext uri="{BB962C8B-B14F-4D97-AF65-F5344CB8AC3E}">
        <p14:creationId xmlns:p14="http://schemas.microsoft.com/office/powerpoint/2010/main" val="3990934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E76B0058-6FAE-4C0F-ABC9-4F2D9E5DFFDC}"/>
              </a:ext>
            </a:extLst>
          </p:cNvPr>
          <p:cNvGraphicFramePr>
            <a:graphicFrameLocks noGrp="1"/>
          </p:cNvGraphicFramePr>
          <p:nvPr>
            <p:extLst>
              <p:ext uri="{D42A27DB-BD31-4B8C-83A1-F6EECF244321}">
                <p14:modId xmlns:p14="http://schemas.microsoft.com/office/powerpoint/2010/main" val="3822706288"/>
              </p:ext>
            </p:extLst>
          </p:nvPr>
        </p:nvGraphicFramePr>
        <p:xfrm>
          <a:off x="2011680" y="722376"/>
          <a:ext cx="7950920" cy="365760"/>
        </p:xfrm>
        <a:graphic>
          <a:graphicData uri="http://schemas.openxmlformats.org/drawingml/2006/table">
            <a:tbl>
              <a:tblPr firstRow="1" bandRow="1">
                <a:tableStyleId>{5940675A-B579-460E-94D1-54222C63F5DA}</a:tableStyleId>
              </a:tblPr>
              <a:tblGrid>
                <a:gridCol w="2206171">
                  <a:extLst>
                    <a:ext uri="{9D8B030D-6E8A-4147-A177-3AD203B41FA5}">
                      <a16:colId xmlns:a16="http://schemas.microsoft.com/office/drawing/2014/main" val="3903193163"/>
                    </a:ext>
                  </a:extLst>
                </a:gridCol>
                <a:gridCol w="3376020">
                  <a:extLst>
                    <a:ext uri="{9D8B030D-6E8A-4147-A177-3AD203B41FA5}">
                      <a16:colId xmlns:a16="http://schemas.microsoft.com/office/drawing/2014/main" val="3678902308"/>
                    </a:ext>
                  </a:extLst>
                </a:gridCol>
                <a:gridCol w="2368729">
                  <a:extLst>
                    <a:ext uri="{9D8B030D-6E8A-4147-A177-3AD203B41FA5}">
                      <a16:colId xmlns:a16="http://schemas.microsoft.com/office/drawing/2014/main" val="2262510896"/>
                    </a:ext>
                  </a:extLst>
                </a:gridCol>
              </a:tblGrid>
              <a:tr h="364498">
                <a:tc>
                  <a:txBody>
                    <a:bodyPr/>
                    <a:lstStyle/>
                    <a:p>
                      <a:r>
                        <a:rPr lang="en-GB" dirty="0"/>
                        <a:t>Unit of work </a:t>
                      </a:r>
                    </a:p>
                  </a:txBody>
                  <a:tcPr/>
                </a:tc>
                <a:tc>
                  <a:txBody>
                    <a:bodyPr/>
                    <a:lstStyle/>
                    <a:p>
                      <a:r>
                        <a:rPr lang="en-GB" dirty="0"/>
                        <a:t>   Outdoor adventure activities</a:t>
                      </a:r>
                    </a:p>
                  </a:txBody>
                  <a:tcPr/>
                </a:tc>
                <a:tc>
                  <a:txBody>
                    <a:bodyPr/>
                    <a:lstStyle/>
                    <a:p>
                      <a:r>
                        <a:rPr lang="en-GB" dirty="0"/>
                        <a:t>Key stage 3</a:t>
                      </a:r>
                    </a:p>
                  </a:txBody>
                  <a:tcPr/>
                </a:tc>
                <a:extLst>
                  <a:ext uri="{0D108BD9-81ED-4DB2-BD59-A6C34878D82A}">
                    <a16:rowId xmlns:a16="http://schemas.microsoft.com/office/drawing/2014/main" val="2626785344"/>
                  </a:ext>
                </a:extLst>
              </a:tr>
            </a:tbl>
          </a:graphicData>
        </a:graphic>
      </p:graphicFrame>
      <p:graphicFrame>
        <p:nvGraphicFramePr>
          <p:cNvPr id="6" name="Table 6">
            <a:extLst>
              <a:ext uri="{FF2B5EF4-FFF2-40B4-BE49-F238E27FC236}">
                <a16:creationId xmlns:a16="http://schemas.microsoft.com/office/drawing/2014/main" id="{BDAE630A-A507-4A0E-8A61-ACF8C4D09F19}"/>
              </a:ext>
            </a:extLst>
          </p:cNvPr>
          <p:cNvGraphicFramePr>
            <a:graphicFrameLocks noGrp="1"/>
          </p:cNvGraphicFramePr>
          <p:nvPr>
            <p:extLst>
              <p:ext uri="{D42A27DB-BD31-4B8C-83A1-F6EECF244321}">
                <p14:modId xmlns:p14="http://schemas.microsoft.com/office/powerpoint/2010/main" val="3126189062"/>
              </p:ext>
            </p:extLst>
          </p:nvPr>
        </p:nvGraphicFramePr>
        <p:xfrm>
          <a:off x="1750423" y="1099747"/>
          <a:ext cx="8476342" cy="3114040"/>
        </p:xfrm>
        <a:graphic>
          <a:graphicData uri="http://schemas.openxmlformats.org/drawingml/2006/table">
            <a:tbl>
              <a:tblPr firstRow="1" bandRow="1">
                <a:tableStyleId>{5940675A-B579-460E-94D1-54222C63F5DA}</a:tableStyleId>
              </a:tblPr>
              <a:tblGrid>
                <a:gridCol w="8476342">
                  <a:extLst>
                    <a:ext uri="{9D8B030D-6E8A-4147-A177-3AD203B41FA5}">
                      <a16:colId xmlns:a16="http://schemas.microsoft.com/office/drawing/2014/main" val="1547731282"/>
                    </a:ext>
                  </a:extLst>
                </a:gridCol>
              </a:tblGrid>
              <a:tr h="370840">
                <a:tc>
                  <a:txBody>
                    <a:bodyPr/>
                    <a:lstStyle/>
                    <a:p>
                      <a:r>
                        <a:rPr lang="en-GB" dirty="0"/>
                        <a:t>Aims and Objectives</a:t>
                      </a:r>
                    </a:p>
                  </a:txBody>
                  <a:tcPr/>
                </a:tc>
                <a:extLst>
                  <a:ext uri="{0D108BD9-81ED-4DB2-BD59-A6C34878D82A}">
                    <a16:rowId xmlns:a16="http://schemas.microsoft.com/office/drawing/2014/main" val="2225256201"/>
                  </a:ext>
                </a:extLst>
              </a:tr>
              <a:tr h="370840">
                <a:tc>
                  <a:txBody>
                    <a:bodyPr/>
                    <a:lstStyle/>
                    <a:p>
                      <a:r>
                        <a:rPr lang="en-GB" dirty="0"/>
                        <a:t>1st aim- The first aim of this unit of work is to promote and introduce 2 outdoor adventure activities that will provide a good idea to the children on how to build dens and shelter and how to start a fire in a safe way before they visit an outdoor residential facility. </a:t>
                      </a:r>
                    </a:p>
                  </a:txBody>
                  <a:tcPr/>
                </a:tc>
                <a:extLst>
                  <a:ext uri="{0D108BD9-81ED-4DB2-BD59-A6C34878D82A}">
                    <a16:rowId xmlns:a16="http://schemas.microsoft.com/office/drawing/2014/main" val="2889525685"/>
                  </a:ext>
                </a:extLst>
              </a:tr>
              <a:tr h="370840">
                <a:tc>
                  <a:txBody>
                    <a:bodyPr/>
                    <a:lstStyle/>
                    <a:p>
                      <a:r>
                        <a:rPr lang="en-GB" dirty="0"/>
                        <a:t>2nd aim- The second aim of this unit of work is promote outdoor adventure activities and discuss the benefits of the outdoors. </a:t>
                      </a:r>
                    </a:p>
                  </a:txBody>
                  <a:tcPr/>
                </a:tc>
                <a:extLst>
                  <a:ext uri="{0D108BD9-81ED-4DB2-BD59-A6C34878D82A}">
                    <a16:rowId xmlns:a16="http://schemas.microsoft.com/office/drawing/2014/main" val="549385803"/>
                  </a:ext>
                </a:extLst>
              </a:tr>
              <a:tr h="370840">
                <a:tc>
                  <a:txBody>
                    <a:bodyPr/>
                    <a:lstStyle/>
                    <a:p>
                      <a:r>
                        <a:rPr lang="en-GB" dirty="0"/>
                        <a:t>Overall aim- The overall aim of this unit of work is to encourage enjoyment whilst learning in the outdoors to promote and encourage lifelong participation in some sort of physical activity. </a:t>
                      </a:r>
                    </a:p>
                  </a:txBody>
                  <a:tcPr/>
                </a:tc>
                <a:extLst>
                  <a:ext uri="{0D108BD9-81ED-4DB2-BD59-A6C34878D82A}">
                    <a16:rowId xmlns:a16="http://schemas.microsoft.com/office/drawing/2014/main" val="2547600306"/>
                  </a:ext>
                </a:extLst>
              </a:tr>
            </a:tbl>
          </a:graphicData>
        </a:graphic>
      </p:graphicFrame>
      <p:pic>
        <p:nvPicPr>
          <p:cNvPr id="11" name="Picture 11" descr="A picture containing tree, outdoor, cluttered, several&#10;&#10;Description automatically generated">
            <a:extLst>
              <a:ext uri="{FF2B5EF4-FFF2-40B4-BE49-F238E27FC236}">
                <a16:creationId xmlns:a16="http://schemas.microsoft.com/office/drawing/2014/main" id="{238B170A-4E82-4B26-9D65-E38C5603E9EF}"/>
              </a:ext>
            </a:extLst>
          </p:cNvPr>
          <p:cNvPicPr>
            <a:picLocks noChangeAspect="1"/>
          </p:cNvPicPr>
          <p:nvPr/>
        </p:nvPicPr>
        <p:blipFill>
          <a:blip r:embed="rId2"/>
          <a:stretch>
            <a:fillRect/>
          </a:stretch>
        </p:blipFill>
        <p:spPr>
          <a:xfrm>
            <a:off x="7844971" y="4127607"/>
            <a:ext cx="4288971" cy="2645015"/>
          </a:xfrm>
          <a:prstGeom prst="rect">
            <a:avLst/>
          </a:prstGeom>
        </p:spPr>
      </p:pic>
      <p:pic>
        <p:nvPicPr>
          <p:cNvPr id="12" name="Picture 12">
            <a:extLst>
              <a:ext uri="{FF2B5EF4-FFF2-40B4-BE49-F238E27FC236}">
                <a16:creationId xmlns:a16="http://schemas.microsoft.com/office/drawing/2014/main" id="{DF2FC2F1-34FC-42DF-B715-7B0442F3318D}"/>
              </a:ext>
            </a:extLst>
          </p:cNvPr>
          <p:cNvPicPr>
            <a:picLocks noChangeAspect="1"/>
          </p:cNvPicPr>
          <p:nvPr/>
        </p:nvPicPr>
        <p:blipFill>
          <a:blip r:embed="rId3"/>
          <a:stretch>
            <a:fillRect/>
          </a:stretch>
        </p:blipFill>
        <p:spPr>
          <a:xfrm>
            <a:off x="304800" y="4242023"/>
            <a:ext cx="2743200" cy="1828354"/>
          </a:xfrm>
          <a:prstGeom prst="rect">
            <a:avLst/>
          </a:prstGeom>
        </p:spPr>
      </p:pic>
    </p:spTree>
    <p:extLst>
      <p:ext uri="{BB962C8B-B14F-4D97-AF65-F5344CB8AC3E}">
        <p14:creationId xmlns:p14="http://schemas.microsoft.com/office/powerpoint/2010/main" val="3865605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03A2603-7BE4-48BB-8AC3-CD186B9926FC}"/>
              </a:ext>
            </a:extLst>
          </p:cNvPr>
          <p:cNvGraphicFramePr>
            <a:graphicFrameLocks noGrp="1"/>
          </p:cNvGraphicFramePr>
          <p:nvPr>
            <p:extLst>
              <p:ext uri="{D42A27DB-BD31-4B8C-83A1-F6EECF244321}">
                <p14:modId xmlns:p14="http://schemas.microsoft.com/office/powerpoint/2010/main" val="66366329"/>
              </p:ext>
            </p:extLst>
          </p:nvPr>
        </p:nvGraphicFramePr>
        <p:xfrm>
          <a:off x="2043652" y="40306"/>
          <a:ext cx="8168640" cy="370840"/>
        </p:xfrm>
        <a:graphic>
          <a:graphicData uri="http://schemas.openxmlformats.org/drawingml/2006/table">
            <a:tbl>
              <a:tblPr firstRow="1" bandRow="1">
                <a:tableStyleId>{306799F8-075E-4A3A-A7F6-7FBC6576F1A4}</a:tableStyleId>
              </a:tblPr>
              <a:tblGrid>
                <a:gridCol w="8168640">
                  <a:extLst>
                    <a:ext uri="{9D8B030D-6E8A-4147-A177-3AD203B41FA5}">
                      <a16:colId xmlns:a16="http://schemas.microsoft.com/office/drawing/2014/main" val="1314217293"/>
                    </a:ext>
                  </a:extLst>
                </a:gridCol>
              </a:tblGrid>
              <a:tr h="370840">
                <a:tc>
                  <a:txBody>
                    <a:bodyPr/>
                    <a:lstStyle/>
                    <a:p>
                      <a:r>
                        <a:rPr lang="en-GB" dirty="0" err="1"/>
                        <a:t>Uned</a:t>
                      </a:r>
                      <a:r>
                        <a:rPr lang="en-GB" dirty="0"/>
                        <a:t> o </a:t>
                      </a:r>
                      <a:r>
                        <a:rPr lang="en-GB" dirty="0" err="1"/>
                        <a:t>waith</a:t>
                      </a:r>
                      <a:r>
                        <a:rPr lang="en-GB" dirty="0"/>
                        <a:t>- </a:t>
                      </a:r>
                      <a:r>
                        <a:rPr lang="en-GB" sz="1800" b="0" i="0" u="none" strike="noStrike" noProof="0" dirty="0">
                          <a:latin typeface="Calibri"/>
                        </a:rPr>
                        <a:t>8 </a:t>
                      </a:r>
                      <a:r>
                        <a:rPr lang="en-GB" sz="1800" b="0" i="0" u="none" strike="noStrike" noProof="0" dirty="0" err="1">
                          <a:latin typeface="Calibri"/>
                        </a:rPr>
                        <a:t>wythnos</a:t>
                      </a:r>
                      <a:r>
                        <a:rPr lang="en-GB" sz="1800" b="0" i="0" u="none" strike="noStrike" noProof="0" dirty="0">
                          <a:latin typeface="Calibri"/>
                        </a:rPr>
                        <a:t> o </a:t>
                      </a:r>
                      <a:r>
                        <a:rPr lang="en-GB" sz="1800" b="0" i="0" u="none" strike="noStrike" noProof="0" dirty="0" err="1">
                          <a:latin typeface="Calibri"/>
                        </a:rPr>
                        <a:t>wersi</a:t>
                      </a:r>
                      <a:r>
                        <a:rPr lang="en-GB" sz="1800" b="0" i="0" u="none" strike="noStrike" noProof="0" dirty="0">
                          <a:latin typeface="Calibri"/>
                        </a:rPr>
                        <a:t> 1 </a:t>
                      </a:r>
                      <a:r>
                        <a:rPr lang="en-GB" sz="1800" b="0" i="0" u="none" strike="noStrike" noProof="0" dirty="0" err="1">
                          <a:latin typeface="Calibri"/>
                        </a:rPr>
                        <a:t>awr</a:t>
                      </a:r>
                      <a:r>
                        <a:rPr lang="en-GB" dirty="0"/>
                        <a:t> - </a:t>
                      </a:r>
                      <a:r>
                        <a:rPr lang="en-GB" dirty="0" err="1"/>
                        <a:t>A</a:t>
                      </a:r>
                      <a:r>
                        <a:rPr lang="en-GB" sz="1800" b="0" i="0" u="none" strike="noStrike" noProof="0" dirty="0" err="1">
                          <a:latin typeface="Calibri"/>
                        </a:rPr>
                        <a:t>deiladu</a:t>
                      </a:r>
                      <a:r>
                        <a:rPr lang="en-GB" sz="1800" b="0" i="0" u="none" strike="noStrike" noProof="0" dirty="0">
                          <a:latin typeface="Calibri"/>
                        </a:rPr>
                        <a:t> </a:t>
                      </a:r>
                      <a:r>
                        <a:rPr lang="en-GB" sz="1800" b="0" i="0" u="none" strike="noStrike" noProof="0" dirty="0" err="1">
                          <a:latin typeface="Calibri"/>
                        </a:rPr>
                        <a:t>cuddfan</a:t>
                      </a:r>
                      <a:r>
                        <a:rPr lang="en-GB" sz="1800" b="0" i="0" u="none" strike="noStrike" noProof="0" dirty="0">
                          <a:latin typeface="Calibri"/>
                        </a:rPr>
                        <a:t> a </a:t>
                      </a:r>
                      <a:r>
                        <a:rPr lang="en-GB" sz="1800" b="0" i="0" u="none" strike="noStrike" noProof="0" dirty="0" err="1">
                          <a:latin typeface="Calibri"/>
                        </a:rPr>
                        <a:t>lloches</a:t>
                      </a:r>
                      <a:endParaRPr lang="en-GB" dirty="0" err="1"/>
                    </a:p>
                  </a:txBody>
                  <a:tcPr/>
                </a:tc>
                <a:extLst>
                  <a:ext uri="{0D108BD9-81ED-4DB2-BD59-A6C34878D82A}">
                    <a16:rowId xmlns:a16="http://schemas.microsoft.com/office/drawing/2014/main" val="1289536546"/>
                  </a:ext>
                </a:extLst>
              </a:tr>
            </a:tbl>
          </a:graphicData>
        </a:graphic>
      </p:graphicFrame>
      <p:graphicFrame>
        <p:nvGraphicFramePr>
          <p:cNvPr id="5" name="Table 5">
            <a:extLst>
              <a:ext uri="{FF2B5EF4-FFF2-40B4-BE49-F238E27FC236}">
                <a16:creationId xmlns:a16="http://schemas.microsoft.com/office/drawing/2014/main" id="{8A48B4DC-45F1-45DC-888E-C3AF6F38FC13}"/>
              </a:ext>
            </a:extLst>
          </p:cNvPr>
          <p:cNvGraphicFramePr>
            <a:graphicFrameLocks noGrp="1"/>
          </p:cNvGraphicFramePr>
          <p:nvPr>
            <p:extLst>
              <p:ext uri="{D42A27DB-BD31-4B8C-83A1-F6EECF244321}">
                <p14:modId xmlns:p14="http://schemas.microsoft.com/office/powerpoint/2010/main" val="1773241044"/>
              </p:ext>
            </p:extLst>
          </p:nvPr>
        </p:nvGraphicFramePr>
        <p:xfrm>
          <a:off x="10657" y="458265"/>
          <a:ext cx="12019982" cy="6370320"/>
        </p:xfrm>
        <a:graphic>
          <a:graphicData uri="http://schemas.openxmlformats.org/drawingml/2006/table">
            <a:tbl>
              <a:tblPr firstRow="1" bandRow="1">
                <a:tableStyleId>{5940675A-B579-460E-94D1-54222C63F5DA}</a:tableStyleId>
              </a:tblPr>
              <a:tblGrid>
                <a:gridCol w="1534657">
                  <a:extLst>
                    <a:ext uri="{9D8B030D-6E8A-4147-A177-3AD203B41FA5}">
                      <a16:colId xmlns:a16="http://schemas.microsoft.com/office/drawing/2014/main" val="4152228915"/>
                    </a:ext>
                  </a:extLst>
                </a:gridCol>
                <a:gridCol w="1886348">
                  <a:extLst>
                    <a:ext uri="{9D8B030D-6E8A-4147-A177-3AD203B41FA5}">
                      <a16:colId xmlns:a16="http://schemas.microsoft.com/office/drawing/2014/main" val="1496442432"/>
                    </a:ext>
                  </a:extLst>
                </a:gridCol>
                <a:gridCol w="6714126">
                  <a:extLst>
                    <a:ext uri="{9D8B030D-6E8A-4147-A177-3AD203B41FA5}">
                      <a16:colId xmlns:a16="http://schemas.microsoft.com/office/drawing/2014/main" val="3546595788"/>
                    </a:ext>
                  </a:extLst>
                </a:gridCol>
                <a:gridCol w="1884851">
                  <a:extLst>
                    <a:ext uri="{9D8B030D-6E8A-4147-A177-3AD203B41FA5}">
                      <a16:colId xmlns:a16="http://schemas.microsoft.com/office/drawing/2014/main" val="2619372136"/>
                    </a:ext>
                  </a:extLst>
                </a:gridCol>
              </a:tblGrid>
              <a:tr h="490237">
                <a:tc>
                  <a:txBody>
                    <a:bodyPr/>
                    <a:lstStyle/>
                    <a:p>
                      <a:r>
                        <a:rPr lang="en-GB" dirty="0" err="1"/>
                        <a:t>Gwers</a:t>
                      </a:r>
                    </a:p>
                  </a:txBody>
                  <a:tcPr/>
                </a:tc>
                <a:tc>
                  <a:txBody>
                    <a:bodyPr/>
                    <a:lstStyle/>
                    <a:p>
                      <a:r>
                        <a:rPr lang="en-GB" dirty="0" err="1"/>
                        <a:t>Amcanion</a:t>
                      </a:r>
                      <a:r>
                        <a:rPr lang="en-GB" dirty="0"/>
                        <a:t> </a:t>
                      </a:r>
                      <a:r>
                        <a:rPr lang="en-GB" dirty="0" err="1"/>
                        <a:t>dysgu</a:t>
                      </a:r>
                    </a:p>
                  </a:txBody>
                  <a:tcPr/>
                </a:tc>
                <a:tc>
                  <a:txBody>
                    <a:bodyPr/>
                    <a:lstStyle/>
                    <a:p>
                      <a:r>
                        <a:rPr lang="en-GB" dirty="0" err="1"/>
                        <a:t>Gweithgareddau</a:t>
                      </a:r>
                      <a:r>
                        <a:rPr lang="en-GB" dirty="0"/>
                        <a:t> </a:t>
                      </a:r>
                      <a:r>
                        <a:rPr lang="en-GB" dirty="0" err="1"/>
                        <a:t>dysgu</a:t>
                      </a:r>
                      <a:r>
                        <a:rPr lang="en-GB" dirty="0"/>
                        <a:t> </a:t>
                      </a:r>
                    </a:p>
                  </a:txBody>
                  <a:tcPr/>
                </a:tc>
                <a:tc>
                  <a:txBody>
                    <a:bodyPr/>
                    <a:lstStyle/>
                    <a:p>
                      <a:r>
                        <a:rPr lang="en-GB" dirty="0" err="1"/>
                        <a:t>Canlyniadau</a:t>
                      </a:r>
                      <a:r>
                        <a:rPr lang="en-GB" dirty="0"/>
                        <a:t> </a:t>
                      </a:r>
                      <a:r>
                        <a:rPr lang="en-GB" dirty="0" err="1"/>
                        <a:t>dysgu</a:t>
                      </a:r>
                    </a:p>
                  </a:txBody>
                  <a:tcPr/>
                </a:tc>
                <a:extLst>
                  <a:ext uri="{0D108BD9-81ED-4DB2-BD59-A6C34878D82A}">
                    <a16:rowId xmlns:a16="http://schemas.microsoft.com/office/drawing/2014/main" val="544189734"/>
                  </a:ext>
                </a:extLst>
              </a:tr>
              <a:tr h="1063594">
                <a:tc>
                  <a:txBody>
                    <a:bodyPr/>
                    <a:lstStyle/>
                    <a:p>
                      <a:pPr lvl="0" algn="l">
                        <a:lnSpc>
                          <a:spcPct val="100000"/>
                        </a:lnSpc>
                        <a:spcBef>
                          <a:spcPts val="0"/>
                        </a:spcBef>
                        <a:spcAft>
                          <a:spcPts val="0"/>
                        </a:spcAft>
                        <a:buNone/>
                      </a:pPr>
                      <a:r>
                        <a:rPr lang="en-GB" sz="1100" b="0" i="0" u="none" strike="noStrike" noProof="0" err="1">
                          <a:latin typeface="Calibri"/>
                        </a:rPr>
                        <a:t>Wythnos</a:t>
                      </a:r>
                      <a:r>
                        <a:rPr lang="en-GB" sz="1100" b="0" i="0" u="none" strike="noStrike" noProof="0" dirty="0">
                          <a:latin typeface="Calibri"/>
                        </a:rPr>
                        <a:t> 1 a 2 -</a:t>
                      </a:r>
                      <a:endParaRPr lang="en-US" sz="1100"/>
                    </a:p>
                    <a:p>
                      <a:pPr lvl="0">
                        <a:buNone/>
                      </a:pPr>
                      <a:r>
                        <a:rPr lang="en-GB" sz="1100" b="0" i="0" u="none" strike="noStrike" noProof="0" err="1">
                          <a:latin typeface="Calibri"/>
                        </a:rPr>
                        <a:t>Cyflwyniad</a:t>
                      </a:r>
                      <a:r>
                        <a:rPr lang="en-GB" sz="1100" b="0" i="0" u="none" strike="noStrike" noProof="0" dirty="0">
                          <a:latin typeface="Calibri"/>
                        </a:rPr>
                        <a:t> </a:t>
                      </a:r>
                      <a:r>
                        <a:rPr lang="en-GB" sz="1100" b="0" i="0" u="none" strike="noStrike" noProof="0" err="1">
                          <a:latin typeface="Calibri"/>
                        </a:rPr>
                        <a:t>i</a:t>
                      </a:r>
                      <a:r>
                        <a:rPr lang="en-GB" sz="1100" b="0" i="0" u="none" strike="noStrike" noProof="0" dirty="0">
                          <a:latin typeface="Calibri"/>
                        </a:rPr>
                        <a:t> </a:t>
                      </a:r>
                      <a:r>
                        <a:rPr lang="en-GB" sz="1100" b="0" i="0" u="none" strike="noStrike" noProof="0" err="1">
                          <a:latin typeface="Calibri"/>
                        </a:rPr>
                        <a:t>adeiladu</a:t>
                      </a:r>
                      <a:r>
                        <a:rPr lang="en-GB" sz="1100" b="0" i="0" u="none" strike="noStrike" noProof="0" dirty="0">
                          <a:latin typeface="Calibri"/>
                        </a:rPr>
                        <a:t> </a:t>
                      </a:r>
                      <a:r>
                        <a:rPr lang="en-GB" sz="1100" b="0" i="0" u="none" strike="noStrike" noProof="0" err="1">
                          <a:latin typeface="Calibri"/>
                        </a:rPr>
                        <a:t>cuddfan</a:t>
                      </a:r>
                      <a:r>
                        <a:rPr lang="en-GB" sz="1100" b="0" i="0" u="none" strike="noStrike" noProof="0" dirty="0">
                          <a:latin typeface="Calibri"/>
                        </a:rPr>
                        <a:t> a </a:t>
                      </a:r>
                      <a:r>
                        <a:rPr lang="en-GB" sz="1100" b="0" i="0" u="none" strike="noStrike" noProof="0" err="1">
                          <a:latin typeface="Calibri"/>
                        </a:rPr>
                        <a:t>lloches</a:t>
                      </a:r>
                      <a:endParaRPr lang="en-GB" sz="1100" b="0" i="0" u="none" strike="noStrike" noProof="0" dirty="0">
                        <a:latin typeface="Calibri"/>
                      </a:endParaRPr>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dirty="0" err="1">
                          <a:latin typeface="Calibri"/>
                        </a:rPr>
                        <a:t>Gweithio</a:t>
                      </a:r>
                      <a:r>
                        <a:rPr lang="en-GB" sz="1100" b="0" i="0" u="none" strike="noStrike" noProof="0" dirty="0">
                          <a:latin typeface="Calibri"/>
                        </a:rPr>
                        <a:t> </a:t>
                      </a:r>
                      <a:r>
                        <a:rPr lang="en-GB" sz="1100" b="0" i="0" u="none" strike="noStrike" noProof="0" dirty="0" err="1">
                          <a:latin typeface="Calibri"/>
                        </a:rPr>
                        <a:t>fel</a:t>
                      </a:r>
                      <a:r>
                        <a:rPr lang="en-GB" sz="1100" b="0" i="0" u="none" strike="noStrike" noProof="0" dirty="0">
                          <a:latin typeface="Calibri"/>
                        </a:rPr>
                        <a:t> </a:t>
                      </a:r>
                      <a:r>
                        <a:rPr lang="en-GB" sz="1100" b="0" i="0" u="none" strike="noStrike" noProof="0" dirty="0" err="1">
                          <a:latin typeface="Calibri"/>
                        </a:rPr>
                        <a:t>tîm</a:t>
                      </a:r>
                      <a:endParaRPr lang="en-GB" sz="1100" dirty="0" err="1"/>
                    </a:p>
                    <a:p>
                      <a:pPr marL="285750" lvl="0" indent="-285750" algn="l">
                        <a:lnSpc>
                          <a:spcPct val="100000"/>
                        </a:lnSpc>
                        <a:spcBef>
                          <a:spcPts val="0"/>
                        </a:spcBef>
                        <a:spcAft>
                          <a:spcPts val="0"/>
                        </a:spcAft>
                        <a:buFont typeface="Arial"/>
                        <a:buChar char="•"/>
                      </a:pPr>
                      <a:r>
                        <a:rPr lang="en-GB" sz="1100" b="0" i="0" u="none" strike="noStrike" noProof="0" dirty="0" err="1">
                          <a:latin typeface="Calibri"/>
                        </a:rPr>
                        <a:t>Datrys</a:t>
                      </a:r>
                      <a:r>
                        <a:rPr lang="en-GB" sz="1100" b="0" i="0" u="none" strike="noStrike" noProof="0" dirty="0">
                          <a:latin typeface="Calibri"/>
                        </a:rPr>
                        <a:t> </a:t>
                      </a:r>
                      <a:r>
                        <a:rPr lang="en-GB" sz="1100" b="0" i="0" u="none" strike="noStrike" noProof="0" dirty="0" err="1">
                          <a:latin typeface="Calibri"/>
                        </a:rPr>
                        <a:t>problemau</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Darganfyddwch</a:t>
                      </a:r>
                      <a:r>
                        <a:rPr lang="en-GB" sz="1100" b="0" i="0" u="none" strike="noStrike" noProof="0" dirty="0">
                          <a:latin typeface="Calibri"/>
                        </a:rPr>
                        <a:t> </a:t>
                      </a:r>
                      <a:r>
                        <a:rPr lang="en-GB" sz="1100" b="0" i="0" u="none" strike="noStrike" noProof="0" dirty="0" err="1">
                          <a:latin typeface="Calibri"/>
                        </a:rPr>
                        <a:t>wahanol</a:t>
                      </a:r>
                      <a:r>
                        <a:rPr lang="en-GB" sz="1100" b="0" i="0" u="none" strike="noStrike" noProof="0" dirty="0">
                          <a:latin typeface="Calibri"/>
                        </a:rPr>
                        <a:t> </a:t>
                      </a:r>
                      <a:r>
                        <a:rPr lang="en-GB" sz="1100" b="0" i="0" u="none" strike="noStrike" noProof="0" dirty="0" err="1">
                          <a:latin typeface="Calibri"/>
                        </a:rPr>
                        <a:t>guddfannau</a:t>
                      </a:r>
                      <a:r>
                        <a:rPr lang="en-GB" sz="1100" b="0" i="0" u="none" strike="noStrike" noProof="0" dirty="0">
                          <a:latin typeface="Calibri"/>
                        </a:rPr>
                        <a:t> a </a:t>
                      </a:r>
                      <a:r>
                        <a:rPr lang="en-GB" sz="1100" b="0" i="0" u="none" strike="noStrike" noProof="0" dirty="0" err="1">
                          <a:latin typeface="Calibri"/>
                        </a:rPr>
                        <a:t>llochesi</a:t>
                      </a:r>
                      <a:r>
                        <a:rPr lang="en-GB" sz="1100" b="0" i="0" u="none" strike="noStrike" noProof="0" dirty="0">
                          <a:latin typeface="Calibri"/>
                        </a:rPr>
                        <a:t> y </a:t>
                      </a:r>
                      <a:r>
                        <a:rPr lang="en-GB" sz="1100" b="0" i="0" u="none" strike="noStrike" noProof="0" dirty="0" err="1">
                          <a:latin typeface="Calibri"/>
                        </a:rPr>
                        <a:t>gellir</a:t>
                      </a:r>
                      <a:r>
                        <a:rPr lang="en-GB" sz="1100" b="0" i="0" u="none" strike="noStrike" noProof="0" dirty="0">
                          <a:latin typeface="Calibri"/>
                        </a:rPr>
                        <a:t>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creu</a:t>
                      </a:r>
                      <a:endParaRPr lang="en-GB" sz="1100"/>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dirty="0" err="1">
                          <a:latin typeface="Calibri"/>
                        </a:rPr>
                        <a:t>Bydd</a:t>
                      </a:r>
                      <a:r>
                        <a:rPr lang="en-GB" sz="1100" b="0" i="0" u="none" strike="noStrike" noProof="0" dirty="0">
                          <a:latin typeface="Calibri"/>
                        </a:rPr>
                        <a:t> plant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cael</a:t>
                      </a:r>
                      <a:r>
                        <a:rPr lang="en-GB" sz="1100" b="0" i="0" u="none" strike="noStrike" noProof="0" dirty="0">
                          <a:latin typeface="Calibri"/>
                        </a:rPr>
                        <a:t>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cyflwyno</a:t>
                      </a:r>
                      <a:r>
                        <a:rPr lang="en-GB" sz="1100" b="0" i="0" u="none" strike="noStrike" noProof="0" dirty="0">
                          <a:latin typeface="Calibri"/>
                        </a:rPr>
                        <a:t> â </a:t>
                      </a:r>
                      <a:r>
                        <a:rPr lang="en-GB" sz="1100" b="0" i="0" u="none" strike="noStrike" noProof="0" dirty="0" err="1">
                          <a:latin typeface="Calibri"/>
                        </a:rPr>
                        <a:t>lluniau</a:t>
                      </a:r>
                      <a:r>
                        <a:rPr lang="en-GB" sz="1100" b="0" i="0" u="none" strike="noStrike" noProof="0" dirty="0">
                          <a:latin typeface="Calibri"/>
                        </a:rPr>
                        <a:t> o </a:t>
                      </a:r>
                      <a:r>
                        <a:rPr lang="en-GB" sz="1100" b="0" i="0" u="none" strike="noStrike" noProof="0" dirty="0" err="1">
                          <a:latin typeface="Calibri"/>
                        </a:rPr>
                        <a:t>guddfannau</a:t>
                      </a:r>
                      <a:r>
                        <a:rPr lang="en-GB" sz="1100" b="0" i="0" u="none" strike="noStrike" noProof="0" dirty="0">
                          <a:latin typeface="Calibri"/>
                        </a:rPr>
                        <a:t> a </a:t>
                      </a:r>
                      <a:r>
                        <a:rPr lang="en-GB" sz="1100" b="0" i="0" u="none" strike="noStrike" noProof="0" dirty="0" err="1">
                          <a:latin typeface="Calibri"/>
                        </a:rPr>
                        <a:t>llochesi</a:t>
                      </a:r>
                      <a:r>
                        <a:rPr lang="en-GB" sz="1100" b="0" i="0" u="none" strike="noStrike" noProof="0" dirty="0">
                          <a:latin typeface="Calibri"/>
                        </a:rPr>
                        <a:t> </a:t>
                      </a:r>
                      <a:r>
                        <a:rPr lang="en-GB" sz="1100" b="0" i="0" u="none" strike="noStrike" noProof="0" dirty="0" err="1">
                          <a:latin typeface="Calibri"/>
                        </a:rPr>
                        <a:t>sydd</a:t>
                      </a:r>
                      <a:r>
                        <a:rPr lang="en-GB" sz="1100" b="0" i="0" u="none" strike="noStrike" noProof="0" dirty="0">
                          <a:latin typeface="Calibri"/>
                        </a:rPr>
                        <a:t> </a:t>
                      </a:r>
                      <a:r>
                        <a:rPr lang="en-GB" sz="1100" b="0" i="0" u="none" strike="noStrike" noProof="0" dirty="0" err="1">
                          <a:latin typeface="Calibri"/>
                        </a:rPr>
                        <a:t>wedi</a:t>
                      </a:r>
                      <a:r>
                        <a:rPr lang="en-GB" sz="1100" b="0" i="0" u="none" strike="noStrike" noProof="0" dirty="0">
                          <a:latin typeface="Calibri"/>
                        </a:rPr>
                        <a:t> </a:t>
                      </a:r>
                      <a:r>
                        <a:rPr lang="en-GB" sz="1100" b="0" i="0" u="none" strike="noStrike" noProof="0" dirty="0" err="1">
                          <a:latin typeface="Calibri"/>
                        </a:rPr>
                        <a:t>cael</a:t>
                      </a:r>
                      <a:r>
                        <a:rPr lang="en-GB" sz="1100" b="0" i="0" u="none" strike="noStrike" noProof="0" dirty="0">
                          <a:latin typeface="Calibri"/>
                        </a:rPr>
                        <a:t>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hadeiladu</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y </a:t>
                      </a:r>
                      <a:r>
                        <a:rPr lang="en-GB" sz="1100" b="0" i="0" u="none" strike="noStrike" noProof="0" dirty="0" err="1">
                          <a:latin typeface="Calibri"/>
                        </a:rPr>
                        <a:t>gorffennol</a:t>
                      </a:r>
                      <a:r>
                        <a:rPr lang="en-GB" sz="1100" b="0" i="0" u="none" strike="noStrike" noProof="0" dirty="0">
                          <a:latin typeface="Calibri"/>
                        </a:rPr>
                        <a:t>. </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Trafodwch</a:t>
                      </a:r>
                      <a:r>
                        <a:rPr lang="en-GB" sz="1100" b="0" i="0" u="none" strike="noStrike" noProof="0" dirty="0">
                          <a:latin typeface="Calibri"/>
                        </a:rPr>
                        <a:t> </a:t>
                      </a:r>
                      <a:r>
                        <a:rPr lang="en-GB" sz="1100" b="0" i="0" u="none" strike="noStrike" noProof="0" err="1">
                          <a:latin typeface="Calibri"/>
                        </a:rPr>
                        <a:t>gyda’r</a:t>
                      </a:r>
                      <a:r>
                        <a:rPr lang="en-GB" sz="1100" b="0" i="0" u="none" strike="noStrike" noProof="0" dirty="0">
                          <a:latin typeface="Calibri"/>
                        </a:rPr>
                        <a:t> plant pa </a:t>
                      </a:r>
                      <a:r>
                        <a:rPr lang="en-GB" sz="1100" b="0" i="0" u="none" strike="noStrike" noProof="0" err="1">
                          <a:latin typeface="Calibri"/>
                        </a:rPr>
                        <a:t>ddefnyddiau</a:t>
                      </a:r>
                      <a:r>
                        <a:rPr lang="en-GB" sz="1100" b="0" i="0" u="none" strike="noStrike" noProof="0" dirty="0">
                          <a:latin typeface="Calibri"/>
                        </a:rPr>
                        <a:t> </a:t>
                      </a:r>
                      <a:r>
                        <a:rPr lang="en-GB" sz="1100" b="0" i="0" u="none" strike="noStrike" noProof="0" err="1">
                          <a:latin typeface="Calibri"/>
                        </a:rPr>
                        <a:t>maen</a:t>
                      </a:r>
                      <a:r>
                        <a:rPr lang="en-GB" sz="1100" b="0" i="0" u="none" strike="noStrike" noProof="0" dirty="0">
                          <a:latin typeface="Calibri"/>
                        </a:rPr>
                        <a:t> </a:t>
                      </a:r>
                      <a:r>
                        <a:rPr lang="en-GB" sz="1100" b="0" i="0" u="none" strike="noStrike" noProof="0" err="1">
                          <a:latin typeface="Calibri"/>
                        </a:rPr>
                        <a:t>nhw’n</a:t>
                      </a:r>
                      <a:r>
                        <a:rPr lang="en-GB" sz="1100" b="0" i="0" u="none" strike="noStrike" noProof="0" dirty="0">
                          <a:latin typeface="Calibri"/>
                        </a:rPr>
                        <a:t> </a:t>
                      </a:r>
                      <a:r>
                        <a:rPr lang="en-GB" sz="1100" b="0" i="0" u="none" strike="noStrike" noProof="0" err="1">
                          <a:latin typeface="Calibri"/>
                        </a:rPr>
                        <a:t>eu</a:t>
                      </a:r>
                      <a:r>
                        <a:rPr lang="en-GB" sz="1100" b="0" i="0" u="none" strike="noStrike" noProof="0" dirty="0">
                          <a:latin typeface="Calibri"/>
                        </a:rPr>
                        <a:t> </a:t>
                      </a:r>
                      <a:r>
                        <a:rPr lang="en-GB" sz="1100" b="0" i="0" u="none" strike="noStrike" noProof="0" err="1">
                          <a:latin typeface="Calibri"/>
                        </a:rPr>
                        <a:t>gweld</a:t>
                      </a:r>
                      <a:r>
                        <a:rPr lang="en-GB" sz="1100" b="0" i="0" u="none" strike="noStrike" noProof="0" dirty="0">
                          <a:latin typeface="Calibri"/>
                        </a:rPr>
                        <a:t> </a:t>
                      </a:r>
                      <a:r>
                        <a:rPr lang="en-GB" sz="1100" b="0" i="0" u="none" strike="noStrike" noProof="0" err="1">
                          <a:latin typeface="Calibri"/>
                        </a:rPr>
                        <a:t>yn</a:t>
                      </a:r>
                      <a:r>
                        <a:rPr lang="en-GB" sz="1100" b="0" i="0" u="none" strike="noStrike" noProof="0" dirty="0">
                          <a:latin typeface="Calibri"/>
                        </a:rPr>
                        <a:t> y </a:t>
                      </a:r>
                      <a:r>
                        <a:rPr lang="en-GB" sz="1100" b="0" i="0" u="none" strike="noStrike" noProof="0" err="1">
                          <a:latin typeface="Calibri"/>
                        </a:rPr>
                        <a:t>lluniau</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Gofynnwch</a:t>
                      </a:r>
                      <a:r>
                        <a:rPr lang="en-GB" sz="1100" b="0" i="0" u="none" strike="noStrike" noProof="0" dirty="0">
                          <a:latin typeface="Calibri"/>
                        </a:rPr>
                        <a:t> </a:t>
                      </a:r>
                      <a:r>
                        <a:rPr lang="en-GB" sz="1100" b="0" i="0" u="none" strike="noStrike" noProof="0" err="1">
                          <a:latin typeface="Calibri"/>
                        </a:rPr>
                        <a:t>i’r</a:t>
                      </a:r>
                      <a:r>
                        <a:rPr lang="en-GB" sz="1100" b="0" i="0" u="none" strike="noStrike" noProof="0" dirty="0">
                          <a:latin typeface="Calibri"/>
                        </a:rPr>
                        <a:t> plant </a:t>
                      </a:r>
                      <a:r>
                        <a:rPr lang="en-GB" sz="1100" b="0" i="0" u="none" strike="noStrike" noProof="0" err="1">
                          <a:latin typeface="Calibri"/>
                        </a:rPr>
                        <a:t>drafod</a:t>
                      </a:r>
                      <a:r>
                        <a:rPr lang="en-GB" sz="1100" b="0" i="0" u="none" strike="noStrike" noProof="0" dirty="0">
                          <a:latin typeface="Calibri"/>
                        </a:rPr>
                        <a:t> </a:t>
                      </a:r>
                      <a:r>
                        <a:rPr lang="en-GB" sz="1100" b="0" i="0" u="none" strike="noStrike" noProof="0" err="1">
                          <a:latin typeface="Calibri"/>
                        </a:rPr>
                        <a:t>gyda’u</a:t>
                      </a:r>
                      <a:r>
                        <a:rPr lang="en-GB" sz="1100" b="0" i="0" u="none" strike="noStrike" noProof="0" dirty="0">
                          <a:latin typeface="Calibri"/>
                        </a:rPr>
                        <a:t> </a:t>
                      </a:r>
                      <a:r>
                        <a:rPr lang="en-GB" sz="1100" b="0" i="0" u="none" strike="noStrike" noProof="0" err="1">
                          <a:latin typeface="Calibri"/>
                        </a:rPr>
                        <a:t>cyfoedion</a:t>
                      </a:r>
                      <a:r>
                        <a:rPr lang="en-GB" sz="1100" b="0" i="0" u="none" strike="noStrike" noProof="0" dirty="0">
                          <a:latin typeface="Calibri"/>
                        </a:rPr>
                        <a:t> pam </a:t>
                      </a:r>
                      <a:r>
                        <a:rPr lang="en-GB" sz="1100" b="0" i="0" u="none" strike="noStrike" noProof="0" err="1">
                          <a:latin typeface="Calibri"/>
                        </a:rPr>
                        <a:t>mae</a:t>
                      </a:r>
                      <a:r>
                        <a:rPr lang="en-GB" sz="1100" b="0" i="0" u="none" strike="noStrike" noProof="0" dirty="0">
                          <a:latin typeface="Calibri"/>
                        </a:rPr>
                        <a:t> </a:t>
                      </a:r>
                      <a:r>
                        <a:rPr lang="en-GB" sz="1100" b="0" i="0" u="none" strike="noStrike" noProof="0" err="1">
                          <a:latin typeface="Calibri"/>
                        </a:rPr>
                        <a:t>cuddfannau</a:t>
                      </a:r>
                      <a:r>
                        <a:rPr lang="en-GB" sz="1100" b="0" i="0" u="none" strike="noStrike" noProof="0" dirty="0">
                          <a:latin typeface="Calibri"/>
                        </a:rPr>
                        <a:t> a </a:t>
                      </a:r>
                      <a:r>
                        <a:rPr lang="en-GB" sz="1100" b="0" i="0" u="none" strike="noStrike" noProof="0" err="1">
                          <a:latin typeface="Calibri"/>
                        </a:rPr>
                        <a:t>llochesi</a:t>
                      </a:r>
                      <a:r>
                        <a:rPr lang="en-GB" sz="1100" b="0" i="0" u="none" strike="noStrike" noProof="0" dirty="0">
                          <a:latin typeface="Calibri"/>
                        </a:rPr>
                        <a:t> </a:t>
                      </a:r>
                      <a:r>
                        <a:rPr lang="en-GB" sz="1100" b="0" i="0" u="none" strike="noStrike" noProof="0" err="1">
                          <a:latin typeface="Calibri"/>
                        </a:rPr>
                        <a:t>yn</a:t>
                      </a:r>
                      <a:r>
                        <a:rPr lang="en-GB" sz="1100" b="0" i="0" u="none" strike="noStrike" noProof="0" dirty="0">
                          <a:latin typeface="Calibri"/>
                        </a:rPr>
                        <a:t> </a:t>
                      </a:r>
                      <a:r>
                        <a:rPr lang="en-GB" sz="1100" b="0" i="0" u="none" strike="noStrike" noProof="0" err="1">
                          <a:latin typeface="Calibri"/>
                        </a:rPr>
                        <a:t>cael</a:t>
                      </a:r>
                      <a:r>
                        <a:rPr lang="en-GB" sz="1100" b="0" i="0" u="none" strike="noStrike" noProof="0" dirty="0">
                          <a:latin typeface="Calibri"/>
                        </a:rPr>
                        <a:t> </a:t>
                      </a:r>
                      <a:r>
                        <a:rPr lang="en-GB" sz="1100" b="0" i="0" u="none" strike="noStrike" noProof="0" err="1">
                          <a:latin typeface="Calibri"/>
                        </a:rPr>
                        <a:t>eu</a:t>
                      </a:r>
                      <a:r>
                        <a:rPr lang="en-GB" sz="1100" b="0" i="0" u="none" strike="noStrike" noProof="0" dirty="0">
                          <a:latin typeface="Calibri"/>
                        </a:rPr>
                        <a:t> </a:t>
                      </a:r>
                      <a:r>
                        <a:rPr lang="en-GB" sz="1100" b="0" i="0" u="none" strike="noStrike" noProof="0" err="1">
                          <a:latin typeface="Calibri"/>
                        </a:rPr>
                        <a:t>defnyddio</a:t>
                      </a:r>
                      <a:r>
                        <a:rPr lang="en-GB" sz="1100" b="0" i="0" u="none" strike="noStrike" noProof="0" dirty="0">
                          <a:latin typeface="Calibri"/>
                        </a:rPr>
                        <a:t> a </a:t>
                      </a:r>
                      <a:r>
                        <a:rPr lang="en-GB" sz="1100" b="0" i="0" u="none" strike="noStrike" noProof="0" err="1">
                          <a:latin typeface="Calibri"/>
                        </a:rPr>
                        <a:t>rhoi</a:t>
                      </a:r>
                      <a:r>
                        <a:rPr lang="en-GB" sz="1100" b="0" i="0" u="none" strike="noStrike" noProof="0" dirty="0">
                          <a:latin typeface="Calibri"/>
                        </a:rPr>
                        <a:t> </a:t>
                      </a:r>
                      <a:r>
                        <a:rPr lang="en-GB" sz="1100" b="0" i="0" u="none" strike="noStrike" noProof="0" err="1">
                          <a:latin typeface="Calibri"/>
                        </a:rPr>
                        <a:t>adborth</a:t>
                      </a:r>
                      <a:r>
                        <a:rPr lang="en-GB" sz="1100" b="0" i="0" u="none" strike="noStrike" noProof="0" dirty="0">
                          <a:latin typeface="Calibri"/>
                        </a:rPr>
                        <a:t> </a:t>
                      </a:r>
                      <a:r>
                        <a:rPr lang="en-GB" sz="1100" b="0" i="0" u="none" strike="noStrike" noProof="0" err="1">
                          <a:latin typeface="Calibri"/>
                        </a:rPr>
                        <a:t>i’r</a:t>
                      </a:r>
                      <a:r>
                        <a:rPr lang="en-GB" sz="1100" b="0" i="0" u="none" strike="noStrike" noProof="0" dirty="0">
                          <a:latin typeface="Calibri"/>
                        </a:rPr>
                        <a:t> </a:t>
                      </a:r>
                      <a:r>
                        <a:rPr lang="en-GB" sz="1100" b="0" i="0" u="none" strike="noStrike" noProof="0" err="1">
                          <a:latin typeface="Calibri"/>
                        </a:rPr>
                        <a:t>athro</a:t>
                      </a:r>
                      <a:r>
                        <a:rPr lang="en-GB" sz="1100" b="0" i="0" u="none" strike="noStrike" noProof="0" dirty="0">
                          <a:latin typeface="Calibri"/>
                        </a:rPr>
                        <a:t>. </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Mewn</a:t>
                      </a:r>
                      <a:r>
                        <a:rPr lang="en-GB" sz="1100" b="0" i="0" u="none" strike="noStrike" noProof="0" dirty="0">
                          <a:latin typeface="Calibri"/>
                        </a:rPr>
                        <a:t> </a:t>
                      </a:r>
                      <a:r>
                        <a:rPr lang="en-GB" sz="1100" b="0" i="0" u="none" strike="noStrike" noProof="0" err="1">
                          <a:latin typeface="Calibri"/>
                        </a:rPr>
                        <a:t>grwpiau</a:t>
                      </a:r>
                      <a:r>
                        <a:rPr lang="en-GB" sz="1100" b="0" i="0" u="none" strike="noStrike" noProof="0" dirty="0">
                          <a:latin typeface="Calibri"/>
                        </a:rPr>
                        <a:t> </a:t>
                      </a:r>
                      <a:r>
                        <a:rPr lang="en-GB" sz="1100" b="0" i="0" u="none" strike="noStrike" noProof="0" err="1">
                          <a:latin typeface="Calibri"/>
                        </a:rPr>
                        <a:t>bydd</a:t>
                      </a:r>
                      <a:r>
                        <a:rPr lang="en-GB" sz="1100" b="0" i="0" u="none" strike="noStrike" noProof="0" dirty="0">
                          <a:latin typeface="Calibri"/>
                        </a:rPr>
                        <a:t> y plant </a:t>
                      </a:r>
                      <a:r>
                        <a:rPr lang="en-GB" sz="1100" b="0" i="0" u="none" strike="noStrike" noProof="0" err="1">
                          <a:latin typeface="Calibri"/>
                        </a:rPr>
                        <a:t>yn</a:t>
                      </a:r>
                      <a:r>
                        <a:rPr lang="en-GB" sz="1100" b="0" i="0" u="none" strike="noStrike" noProof="0" dirty="0">
                          <a:latin typeface="Calibri"/>
                        </a:rPr>
                        <a:t> </a:t>
                      </a:r>
                      <a:r>
                        <a:rPr lang="en-GB" sz="1100" b="0" i="0" u="none" strike="noStrike" noProof="0" err="1">
                          <a:latin typeface="Calibri"/>
                        </a:rPr>
                        <a:t>dechrau</a:t>
                      </a:r>
                      <a:r>
                        <a:rPr lang="en-GB" sz="1100" b="0" i="0" u="none" strike="noStrike" noProof="0" dirty="0">
                          <a:latin typeface="Calibri"/>
                        </a:rPr>
                        <a:t> </a:t>
                      </a:r>
                      <a:r>
                        <a:rPr lang="en-GB" sz="1100" b="0" i="0" u="none" strike="noStrike" noProof="0" err="1">
                          <a:latin typeface="Calibri"/>
                        </a:rPr>
                        <a:t>meddwl</a:t>
                      </a:r>
                      <a:r>
                        <a:rPr lang="en-GB" sz="1100" b="0" i="0" u="none" strike="noStrike" noProof="0" dirty="0">
                          <a:latin typeface="Calibri"/>
                        </a:rPr>
                        <a:t> am y </a:t>
                      </a:r>
                      <a:r>
                        <a:rPr lang="en-GB" sz="1100" b="0" i="0" u="none" strike="noStrike" noProof="0" err="1">
                          <a:latin typeface="Calibri"/>
                        </a:rPr>
                        <a:t>defnyddiau</a:t>
                      </a:r>
                      <a:r>
                        <a:rPr lang="en-GB" sz="1100" b="0" i="0" u="none" strike="noStrike" noProof="0" dirty="0">
                          <a:latin typeface="Calibri"/>
                        </a:rPr>
                        <a:t> y </a:t>
                      </a:r>
                      <a:r>
                        <a:rPr lang="en-GB" sz="1100" b="0" i="0" u="none" strike="noStrike" noProof="0" err="1">
                          <a:latin typeface="Calibri"/>
                        </a:rPr>
                        <a:t>bydden</a:t>
                      </a:r>
                      <a:r>
                        <a:rPr lang="en-GB" sz="1100" b="0" i="0" u="none" strike="noStrike" noProof="0" dirty="0">
                          <a:latin typeface="Calibri"/>
                        </a:rPr>
                        <a:t> </a:t>
                      </a:r>
                      <a:r>
                        <a:rPr lang="en-GB" sz="1100" b="0" i="0" u="none" strike="noStrike" noProof="0" err="1">
                          <a:latin typeface="Calibri"/>
                        </a:rPr>
                        <a:t>nhw</a:t>
                      </a:r>
                      <a:r>
                        <a:rPr lang="en-GB" sz="1100" b="0" i="0" u="none" strike="noStrike" noProof="0" dirty="0">
                          <a:latin typeface="Calibri"/>
                        </a:rPr>
                        <a:t> </a:t>
                      </a:r>
                      <a:r>
                        <a:rPr lang="en-GB" sz="1100" b="0" i="0" u="none" strike="noStrike" noProof="0" err="1">
                          <a:latin typeface="Calibri"/>
                        </a:rPr>
                        <a:t>eisiau</a:t>
                      </a:r>
                      <a:r>
                        <a:rPr lang="en-GB" sz="1100" b="0" i="0" u="none" strike="noStrike" noProof="0" dirty="0">
                          <a:latin typeface="Calibri"/>
                        </a:rPr>
                        <a:t> </a:t>
                      </a:r>
                      <a:r>
                        <a:rPr lang="en-GB" sz="1100" b="0" i="0" u="none" strike="noStrike" noProof="0" err="1">
                          <a:latin typeface="Calibri"/>
                        </a:rPr>
                        <a:t>eu</a:t>
                      </a:r>
                      <a:r>
                        <a:rPr lang="en-GB" sz="1100" b="0" i="0" u="none" strike="noStrike" noProof="0" dirty="0">
                          <a:latin typeface="Calibri"/>
                        </a:rPr>
                        <a:t> </a:t>
                      </a:r>
                      <a:r>
                        <a:rPr lang="en-GB" sz="1100" b="0" i="0" u="none" strike="noStrike" noProof="0" err="1">
                          <a:latin typeface="Calibri"/>
                        </a:rPr>
                        <a:t>defnyddio</a:t>
                      </a:r>
                      <a:r>
                        <a:rPr lang="en-GB" sz="1100" b="0" i="0" u="none" strike="noStrike" noProof="0" dirty="0">
                          <a:latin typeface="Calibri"/>
                        </a:rPr>
                        <a:t> </a:t>
                      </a:r>
                      <a:r>
                        <a:rPr lang="en-GB" sz="1100" b="0" i="0" u="none" strike="noStrike" noProof="0" err="1">
                          <a:latin typeface="Calibri"/>
                        </a:rPr>
                        <a:t>i</a:t>
                      </a:r>
                      <a:r>
                        <a:rPr lang="en-GB" sz="1100" b="0" i="0" u="none" strike="noStrike" noProof="0" dirty="0">
                          <a:latin typeface="Calibri"/>
                        </a:rPr>
                        <a:t> </a:t>
                      </a:r>
                      <a:r>
                        <a:rPr lang="en-GB" sz="1100" b="0" i="0" u="none" strike="noStrike" noProof="0" err="1">
                          <a:latin typeface="Calibri"/>
                        </a:rPr>
                        <a:t>adeiladu</a:t>
                      </a:r>
                      <a:r>
                        <a:rPr lang="en-GB" sz="1100" b="0" i="0" u="none" strike="noStrike" noProof="0" dirty="0">
                          <a:latin typeface="Calibri"/>
                        </a:rPr>
                        <a:t> </a:t>
                      </a:r>
                      <a:r>
                        <a:rPr lang="en-GB" sz="1100" b="0" i="0" u="none" strike="noStrike" noProof="0" err="1">
                          <a:latin typeface="Calibri"/>
                        </a:rPr>
                        <a:t>cuddfan</a:t>
                      </a:r>
                      <a:r>
                        <a:rPr lang="en-GB" sz="1100" b="0" i="0" u="none" strike="noStrike" noProof="0" dirty="0">
                          <a:latin typeface="Calibri"/>
                        </a:rPr>
                        <a:t> neu </a:t>
                      </a:r>
                      <a:r>
                        <a:rPr lang="en-GB" sz="1100" b="0" i="0" u="none" strike="noStrike" noProof="0" err="1">
                          <a:latin typeface="Calibri"/>
                        </a:rPr>
                        <a:t>loches</a:t>
                      </a:r>
                      <a:r>
                        <a:rPr lang="en-GB" sz="1100" b="0" i="0" u="none" strike="noStrike" noProof="0" dirty="0">
                          <a:latin typeface="Calibri"/>
                        </a:rPr>
                        <a:t> a </a:t>
                      </a:r>
                      <a:r>
                        <a:rPr lang="en-GB" sz="1100" b="0" i="0" u="none" strike="noStrike" noProof="0" err="1">
                          <a:latin typeface="Calibri"/>
                        </a:rPr>
                        <a:t>byddan</a:t>
                      </a:r>
                      <a:r>
                        <a:rPr lang="en-GB" sz="1100" b="0" i="0" u="none" strike="noStrike" noProof="0" dirty="0">
                          <a:latin typeface="Calibri"/>
                        </a:rPr>
                        <a:t> </a:t>
                      </a:r>
                      <a:r>
                        <a:rPr lang="en-GB" sz="1100" b="0" i="0" u="none" strike="noStrike" noProof="0" err="1">
                          <a:latin typeface="Calibri"/>
                        </a:rPr>
                        <a:t>nhw’n</a:t>
                      </a:r>
                      <a:r>
                        <a:rPr lang="en-GB" sz="1100" b="0" i="0" u="none" strike="noStrike" noProof="0" dirty="0">
                          <a:latin typeface="Calibri"/>
                        </a:rPr>
                        <a:t> </a:t>
                      </a:r>
                      <a:r>
                        <a:rPr lang="en-GB" sz="1100" b="0" i="0" u="none" strike="noStrike" noProof="0" err="1">
                          <a:latin typeface="Calibri"/>
                        </a:rPr>
                        <a:t>chwilio</a:t>
                      </a:r>
                      <a:r>
                        <a:rPr lang="en-GB" sz="1100" b="0" i="0" u="none" strike="noStrike" noProof="0" dirty="0">
                          <a:latin typeface="Calibri"/>
                        </a:rPr>
                        <a:t> am </a:t>
                      </a:r>
                      <a:r>
                        <a:rPr lang="en-GB" sz="1100" b="0" i="0" u="none" strike="noStrike" noProof="0" err="1">
                          <a:latin typeface="Calibri"/>
                        </a:rPr>
                        <a:t>ofod</a:t>
                      </a:r>
                      <a:r>
                        <a:rPr lang="en-GB" sz="1100" b="0" i="0" u="none" strike="noStrike" noProof="0" dirty="0">
                          <a:latin typeface="Calibri"/>
                        </a:rPr>
                        <a:t> </a:t>
                      </a:r>
                      <a:r>
                        <a:rPr lang="en-GB" sz="1100" b="0" i="0" u="none" strike="noStrike" noProof="0" err="1">
                          <a:latin typeface="Calibri"/>
                        </a:rPr>
                        <a:t>ar</a:t>
                      </a:r>
                      <a:r>
                        <a:rPr lang="en-GB" sz="1100" b="0" i="0" u="none" strike="noStrike" noProof="0" dirty="0">
                          <a:latin typeface="Calibri"/>
                        </a:rPr>
                        <a:t> </a:t>
                      </a:r>
                      <a:r>
                        <a:rPr lang="en-GB" sz="1100" b="0" i="0" u="none" strike="noStrike" noProof="0" err="1">
                          <a:latin typeface="Calibri"/>
                        </a:rPr>
                        <a:t>dir</a:t>
                      </a:r>
                      <a:r>
                        <a:rPr lang="en-GB" sz="1100" b="0" i="0" u="none" strike="noStrike" noProof="0" dirty="0">
                          <a:latin typeface="Calibri"/>
                        </a:rPr>
                        <a:t> </a:t>
                      </a:r>
                      <a:r>
                        <a:rPr lang="en-GB" sz="1100" b="0" i="0" u="none" strike="noStrike" noProof="0" err="1">
                          <a:latin typeface="Calibri"/>
                        </a:rPr>
                        <a:t>yr</a:t>
                      </a:r>
                      <a:r>
                        <a:rPr lang="en-GB" sz="1100" b="0" i="0" u="none" strike="noStrike" noProof="0" dirty="0">
                          <a:latin typeface="Calibri"/>
                        </a:rPr>
                        <a:t> </a:t>
                      </a:r>
                      <a:r>
                        <a:rPr lang="en-GB" sz="1100" b="0" i="0" u="none" strike="noStrike" noProof="0" err="1">
                          <a:latin typeface="Calibri"/>
                        </a:rPr>
                        <a:t>ysgol</a:t>
                      </a:r>
                      <a:r>
                        <a:rPr lang="en-GB" sz="1100" b="0" i="0" u="none" strike="noStrike" noProof="0" dirty="0">
                          <a:latin typeface="Calibri"/>
                        </a:rPr>
                        <a:t> </a:t>
                      </a:r>
                      <a:r>
                        <a:rPr lang="en-GB" sz="1100" b="0" i="0" u="none" strike="noStrike" noProof="0" err="1">
                          <a:latin typeface="Calibri"/>
                        </a:rPr>
                        <a:t>maen</a:t>
                      </a:r>
                      <a:r>
                        <a:rPr lang="en-GB" sz="1100" b="0" i="0" u="none" strike="noStrike" noProof="0" dirty="0">
                          <a:latin typeface="Calibri"/>
                        </a:rPr>
                        <a:t> </a:t>
                      </a:r>
                      <a:r>
                        <a:rPr lang="en-GB" sz="1100" b="0" i="0" u="none" strike="noStrike" noProof="0" err="1">
                          <a:latin typeface="Calibri"/>
                        </a:rPr>
                        <a:t>nhw’n</a:t>
                      </a:r>
                      <a:r>
                        <a:rPr lang="en-GB" sz="1100" b="0" i="0" u="none" strike="noStrike" noProof="0" dirty="0">
                          <a:latin typeface="Calibri"/>
                        </a:rPr>
                        <a:t> </a:t>
                      </a:r>
                      <a:r>
                        <a:rPr lang="en-GB" sz="1100" b="0" i="0" u="none" strike="noStrike" noProof="0" err="1">
                          <a:latin typeface="Calibri"/>
                        </a:rPr>
                        <a:t>meddwl</a:t>
                      </a:r>
                      <a:r>
                        <a:rPr lang="en-GB" sz="1100" b="0" i="0" u="none" strike="noStrike" noProof="0" dirty="0">
                          <a:latin typeface="Calibri"/>
                        </a:rPr>
                        <a:t> </a:t>
                      </a:r>
                      <a:r>
                        <a:rPr lang="en-GB" sz="1100" b="0" i="0" u="none" strike="noStrike" noProof="0" err="1">
                          <a:latin typeface="Calibri"/>
                        </a:rPr>
                        <a:t>allai</a:t>
                      </a:r>
                      <a:r>
                        <a:rPr lang="en-GB" sz="1100" b="0" i="0" u="none" strike="noStrike" noProof="0" dirty="0">
                          <a:latin typeface="Calibri"/>
                        </a:rPr>
                        <a:t> </a:t>
                      </a:r>
                      <a:r>
                        <a:rPr lang="en-GB" sz="1100" b="0" i="0" u="none" strike="noStrike" noProof="0" err="1">
                          <a:latin typeface="Calibri"/>
                        </a:rPr>
                        <a:t>fod</a:t>
                      </a:r>
                      <a:r>
                        <a:rPr lang="en-GB" sz="1100" b="0" i="0" u="none" strike="noStrike" noProof="0" dirty="0">
                          <a:latin typeface="Calibri"/>
                        </a:rPr>
                        <a:t> </a:t>
                      </a:r>
                      <a:r>
                        <a:rPr lang="en-GB" sz="1100" b="0" i="0" u="none" strike="noStrike" noProof="0" err="1">
                          <a:latin typeface="Calibri"/>
                        </a:rPr>
                        <a:t>yn</a:t>
                      </a:r>
                      <a:r>
                        <a:rPr lang="en-GB" sz="1100" b="0" i="0" u="none" strike="noStrike" noProof="0" dirty="0">
                          <a:latin typeface="Calibri"/>
                        </a:rPr>
                        <a:t> addas </a:t>
                      </a:r>
                      <a:r>
                        <a:rPr lang="en-GB" sz="1100" b="0" i="0" u="none" strike="noStrike" noProof="0" err="1">
                          <a:latin typeface="Calibri"/>
                        </a:rPr>
                        <a:t>ar</a:t>
                      </a:r>
                      <a:r>
                        <a:rPr lang="en-GB" sz="1100" b="0" i="0" u="none" strike="noStrike" noProof="0" dirty="0">
                          <a:latin typeface="Calibri"/>
                        </a:rPr>
                        <a:t> </a:t>
                      </a:r>
                      <a:r>
                        <a:rPr lang="en-GB" sz="1100" b="0" i="0" u="none" strike="noStrike" noProof="0" err="1">
                          <a:latin typeface="Calibri"/>
                        </a:rPr>
                        <a:t>gyfer</a:t>
                      </a:r>
                      <a:r>
                        <a:rPr lang="en-GB" sz="1100" b="0" i="0" u="none" strike="noStrike" noProof="0" dirty="0">
                          <a:latin typeface="Calibri"/>
                        </a:rPr>
                        <a:t> </a:t>
                      </a:r>
                      <a:r>
                        <a:rPr lang="en-GB" sz="1100" b="0" i="0" u="none" strike="noStrike" noProof="0" err="1">
                          <a:latin typeface="Calibri"/>
                        </a:rPr>
                        <a:t>eu</a:t>
                      </a:r>
                      <a:r>
                        <a:rPr lang="en-GB" sz="1100" b="0" i="0" u="none" strike="noStrike" noProof="0" dirty="0">
                          <a:latin typeface="Calibri"/>
                        </a:rPr>
                        <a:t> </a:t>
                      </a:r>
                      <a:r>
                        <a:rPr lang="en-GB" sz="1100" b="0" i="0" u="none" strike="noStrike" noProof="0" err="1">
                          <a:latin typeface="Calibri"/>
                        </a:rPr>
                        <a:t>cuddfan</a:t>
                      </a:r>
                      <a:r>
                        <a:rPr lang="en-GB" sz="1100" b="0" i="0" u="none" strike="noStrike" noProof="0" dirty="0">
                          <a:latin typeface="Calibri"/>
                        </a:rPr>
                        <a:t> neu </a:t>
                      </a:r>
                      <a:r>
                        <a:rPr lang="en-GB" sz="1100" b="0" i="0" u="none" strike="noStrike" noProof="0" err="1">
                          <a:latin typeface="Calibri"/>
                        </a:rPr>
                        <a:t>loches</a:t>
                      </a:r>
                      <a:r>
                        <a:rPr lang="en-GB" sz="1100" b="0" i="0" u="none" strike="noStrike" noProof="0" dirty="0">
                          <a:latin typeface="Calibri"/>
                        </a:rPr>
                        <a:t>.</a:t>
                      </a:r>
                      <a:endParaRPr lang="en-GB" sz="1100"/>
                    </a:p>
                  </a:txBody>
                  <a:tcPr/>
                </a:tc>
                <a:tc>
                  <a:txBody>
                    <a:bodyPr/>
                    <a:lstStyle/>
                    <a:p>
                      <a:pPr marL="171450" lvl="0" indent="-171450" algn="l">
                        <a:lnSpc>
                          <a:spcPct val="100000"/>
                        </a:lnSpc>
                        <a:spcBef>
                          <a:spcPts val="0"/>
                        </a:spcBef>
                        <a:spcAft>
                          <a:spcPts val="0"/>
                        </a:spcAft>
                        <a:buFont typeface="Arial"/>
                        <a:buChar char="•"/>
                      </a:pPr>
                      <a:r>
                        <a:rPr lang="en-GB" sz="1100" b="0" i="0" u="none" strike="noStrike" noProof="0" dirty="0">
                          <a:latin typeface="Calibri"/>
                        </a:rPr>
                        <a:t>Peth </a:t>
                      </a:r>
                      <a:r>
                        <a:rPr lang="en-GB" sz="1100" b="0" i="0" u="none" strike="noStrike" noProof="0" dirty="0" err="1">
                          <a:latin typeface="Calibri"/>
                        </a:rPr>
                        <a:t>gwybodaeth</a:t>
                      </a:r>
                      <a:r>
                        <a:rPr lang="en-GB" sz="1100" b="0" i="0" u="none" strike="noStrike" noProof="0" dirty="0">
                          <a:latin typeface="Calibri"/>
                        </a:rPr>
                        <a:t> am </a:t>
                      </a:r>
                      <a:r>
                        <a:rPr lang="en-GB" sz="1100" b="0" i="0" u="none" strike="noStrike" noProof="0" dirty="0" err="1">
                          <a:latin typeface="Calibri"/>
                        </a:rPr>
                        <a:t>guddfannau</a:t>
                      </a:r>
                      <a:r>
                        <a:rPr lang="en-GB" sz="1100" b="0" i="0" u="none" strike="noStrike" noProof="0" dirty="0">
                          <a:latin typeface="Calibri"/>
                        </a:rPr>
                        <a:t> a </a:t>
                      </a:r>
                      <a:r>
                        <a:rPr lang="en-GB" sz="1100" b="0" i="0" u="none" strike="noStrike" noProof="0" dirty="0" err="1">
                          <a:latin typeface="Calibri"/>
                        </a:rPr>
                        <a:t>llochesi</a:t>
                      </a:r>
                      <a:endParaRPr lang="en-GB" sz="1100" dirty="0" err="1"/>
                    </a:p>
                    <a:p>
                      <a:pPr marL="171450" lvl="0" indent="-171450" algn="l">
                        <a:lnSpc>
                          <a:spcPct val="100000"/>
                        </a:lnSpc>
                        <a:spcBef>
                          <a:spcPts val="0"/>
                        </a:spcBef>
                        <a:spcAft>
                          <a:spcPts val="0"/>
                        </a:spcAft>
                        <a:buFont typeface="Arial"/>
                        <a:buChar char="•"/>
                      </a:pPr>
                      <a:r>
                        <a:rPr lang="en-GB" sz="1100" b="0" i="0" u="none" strike="noStrike" noProof="0" dirty="0" err="1">
                          <a:latin typeface="Calibri"/>
                        </a:rPr>
                        <a:t>Ymgyfarwyddo</a:t>
                      </a:r>
                      <a:r>
                        <a:rPr lang="en-GB" sz="1100" b="0" i="0" u="none" strike="noStrike" noProof="0" dirty="0">
                          <a:latin typeface="Calibri"/>
                        </a:rPr>
                        <a:t> â </a:t>
                      </a:r>
                      <a:r>
                        <a:rPr lang="en-GB" sz="1100" b="0" i="0" u="none" strike="noStrike" noProof="0" dirty="0" err="1">
                          <a:latin typeface="Calibri"/>
                        </a:rPr>
                        <a:t>thir</a:t>
                      </a:r>
                      <a:r>
                        <a:rPr lang="en-GB" sz="1100" b="0" i="0" u="none" strike="noStrike" noProof="0" dirty="0">
                          <a:latin typeface="Calibri"/>
                        </a:rPr>
                        <a:t> </a:t>
                      </a:r>
                      <a:r>
                        <a:rPr lang="en-GB" sz="1100" b="0" i="0" u="none" strike="noStrike" noProof="0" dirty="0" err="1">
                          <a:latin typeface="Calibri"/>
                        </a:rPr>
                        <a:t>yr</a:t>
                      </a:r>
                      <a:r>
                        <a:rPr lang="en-GB" sz="1100" b="0" i="0" u="none" strike="noStrike" noProof="0" dirty="0">
                          <a:latin typeface="Calibri"/>
                        </a:rPr>
                        <a:t> </a:t>
                      </a:r>
                      <a:r>
                        <a:rPr lang="en-GB" sz="1100" b="0" i="0" u="none" strike="noStrike" noProof="0" dirty="0" err="1">
                          <a:latin typeface="Calibri"/>
                        </a:rPr>
                        <a:t>ysgol</a:t>
                      </a:r>
                      <a:endParaRPr lang="en-GB" sz="1100"/>
                    </a:p>
                  </a:txBody>
                  <a:tcPr/>
                </a:tc>
                <a:extLst>
                  <a:ext uri="{0D108BD9-81ED-4DB2-BD59-A6C34878D82A}">
                    <a16:rowId xmlns:a16="http://schemas.microsoft.com/office/drawing/2014/main" val="4273857548"/>
                  </a:ext>
                </a:extLst>
              </a:tr>
              <a:tr h="1063594">
                <a:tc>
                  <a:txBody>
                    <a:bodyPr/>
                    <a:lstStyle/>
                    <a:p>
                      <a:pPr lvl="0">
                        <a:buNone/>
                      </a:pPr>
                      <a:r>
                        <a:rPr lang="en-GB" sz="1100" b="0" i="0" u="none" strike="noStrike" noProof="0" dirty="0" err="1">
                          <a:latin typeface="Calibri"/>
                        </a:rPr>
                        <a:t>Wythnos</a:t>
                      </a:r>
                      <a:r>
                        <a:rPr lang="en-GB" sz="1100" b="0" i="0" u="none" strike="noStrike" noProof="0" dirty="0">
                          <a:latin typeface="Calibri"/>
                        </a:rPr>
                        <a:t> 3 a 4 - </a:t>
                      </a:r>
                      <a:r>
                        <a:rPr lang="en-GB" sz="1100" b="0" i="0" u="none" strike="noStrike" noProof="0" err="1">
                          <a:latin typeface="Calibri"/>
                        </a:rPr>
                        <a:t>Gofod</a:t>
                      </a:r>
                      <a:r>
                        <a:rPr lang="en-GB" sz="1100" b="0" i="0" u="none" strike="noStrike" noProof="0" dirty="0">
                          <a:latin typeface="Calibri"/>
                        </a:rPr>
                        <a:t> a </a:t>
                      </a:r>
                      <a:r>
                        <a:rPr lang="en-GB" sz="1100" b="0" i="0" u="none" strike="noStrike" noProof="0" err="1">
                          <a:latin typeface="Calibri"/>
                        </a:rPr>
                        <a:t>deunyddiau</a:t>
                      </a:r>
                      <a:r>
                        <a:rPr lang="en-GB" sz="1100" b="0" i="0" u="none" strike="noStrike" noProof="0" dirty="0">
                          <a:latin typeface="Calibri"/>
                        </a:rPr>
                        <a:t> addas</a:t>
                      </a:r>
                      <a:endParaRPr lang="en-US" sz="1100"/>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dirty="0" err="1">
                          <a:latin typeface="Calibri"/>
                        </a:rPr>
                        <a:t>Gweithio</a:t>
                      </a:r>
                      <a:r>
                        <a:rPr lang="en-GB" sz="1100" b="0" i="0" u="none" strike="noStrike" noProof="0" dirty="0">
                          <a:latin typeface="Calibri"/>
                        </a:rPr>
                        <a:t> </a:t>
                      </a:r>
                      <a:r>
                        <a:rPr lang="en-GB" sz="1100" b="0" i="0" u="none" strike="noStrike" noProof="0" dirty="0" err="1">
                          <a:latin typeface="Calibri"/>
                        </a:rPr>
                        <a:t>fel</a:t>
                      </a:r>
                      <a:r>
                        <a:rPr lang="en-GB" sz="1100" b="0" i="0" u="none" strike="noStrike" noProof="0" dirty="0">
                          <a:latin typeface="Calibri"/>
                        </a:rPr>
                        <a:t> </a:t>
                      </a:r>
                      <a:r>
                        <a:rPr lang="en-GB" sz="1100" b="0" i="0" u="none" strike="noStrike" noProof="0" dirty="0" err="1">
                          <a:latin typeface="Calibri"/>
                        </a:rPr>
                        <a:t>tîm</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Datrys</a:t>
                      </a:r>
                      <a:r>
                        <a:rPr lang="en-GB" sz="1100" b="0" i="0" u="none" strike="noStrike" noProof="0" dirty="0">
                          <a:latin typeface="Calibri"/>
                        </a:rPr>
                        <a:t> </a:t>
                      </a:r>
                      <a:r>
                        <a:rPr lang="en-GB" sz="1100" b="0" i="0" u="none" strike="noStrike" noProof="0" dirty="0" err="1">
                          <a:latin typeface="Calibri"/>
                        </a:rPr>
                        <a:t>problemau</a:t>
                      </a:r>
                      <a:endParaRPr lang="en-GB" sz="1100"/>
                    </a:p>
                    <a:p>
                      <a:pPr marL="285750" lvl="0" indent="-285750" algn="l">
                        <a:lnSpc>
                          <a:spcPct val="100000"/>
                        </a:lnSpc>
                        <a:spcBef>
                          <a:spcPts val="0"/>
                        </a:spcBef>
                        <a:spcAft>
                          <a:spcPts val="0"/>
                        </a:spcAft>
                        <a:buFont typeface="Arial"/>
                        <a:buChar char="•"/>
                      </a:pPr>
                      <a:r>
                        <a:rPr lang="en-GB" sz="1100" b="0" i="0" u="none" strike="noStrike" noProof="0" dirty="0">
                          <a:latin typeface="Calibri"/>
                        </a:rPr>
                        <a:t>Deall </a:t>
                      </a:r>
                      <a:r>
                        <a:rPr lang="en-GB" sz="1100" b="0" i="0" u="none" strike="noStrike" noProof="0" err="1">
                          <a:latin typeface="Calibri"/>
                        </a:rPr>
                        <a:t>gwahanol</a:t>
                      </a:r>
                      <a:r>
                        <a:rPr lang="en-GB" sz="1100" b="0" i="0" u="none" strike="noStrike" noProof="0" dirty="0">
                          <a:latin typeface="Calibri"/>
                        </a:rPr>
                        <a:t> </a:t>
                      </a:r>
                      <a:r>
                        <a:rPr lang="en-GB" sz="1100" b="0" i="0" u="none" strike="noStrike" noProof="0" err="1">
                          <a:latin typeface="Calibri"/>
                        </a:rPr>
                        <a:t>swyddogaethau</a:t>
                      </a:r>
                      <a:r>
                        <a:rPr lang="en-GB" sz="1100" b="0" i="0" u="none" strike="noStrike" noProof="0" dirty="0">
                          <a:latin typeface="Calibri"/>
                        </a:rPr>
                        <a:t> </a:t>
                      </a:r>
                      <a:r>
                        <a:rPr lang="en-GB" sz="1100" b="0" i="0" u="none" strike="noStrike" noProof="0" err="1">
                          <a:latin typeface="Calibri"/>
                        </a:rPr>
                        <a:t>defnyddiau</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Syniadau</a:t>
                      </a:r>
                      <a:r>
                        <a:rPr lang="en-GB" sz="1100" b="0" i="0" u="none" strike="noStrike" noProof="0" dirty="0">
                          <a:latin typeface="Calibri"/>
                        </a:rPr>
                        <a:t> </a:t>
                      </a:r>
                      <a:r>
                        <a:rPr lang="en-GB" sz="1100" b="0" i="0" u="none" strike="noStrike" noProof="0" err="1">
                          <a:latin typeface="Calibri"/>
                        </a:rPr>
                        <a:t>datblygedig</a:t>
                      </a:r>
                      <a:endParaRPr lang="en-GB" sz="1100"/>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dirty="0" err="1">
                          <a:latin typeface="Calibri"/>
                        </a:rPr>
                        <a:t>Bydd</a:t>
                      </a:r>
                      <a:r>
                        <a:rPr lang="en-GB" sz="1100" b="0" i="0" u="none" strike="noStrike" noProof="0" dirty="0">
                          <a:latin typeface="Calibri"/>
                        </a:rPr>
                        <a:t> </a:t>
                      </a:r>
                      <a:r>
                        <a:rPr lang="en-GB" sz="1100" b="0" i="0" u="none" strike="noStrike" noProof="0" dirty="0" err="1">
                          <a:latin typeface="Calibri"/>
                        </a:rPr>
                        <a:t>llawer</a:t>
                      </a:r>
                      <a:r>
                        <a:rPr lang="en-GB" sz="1100" b="0" i="0" u="none" strike="noStrike" noProof="0" dirty="0">
                          <a:latin typeface="Calibri"/>
                        </a:rPr>
                        <a:t> o </a:t>
                      </a:r>
                      <a:r>
                        <a:rPr lang="en-GB" sz="1100" b="0" i="0" u="none" strike="noStrike" noProof="0" dirty="0" err="1">
                          <a:latin typeface="Calibri"/>
                        </a:rPr>
                        <a:t>ddarnau</a:t>
                      </a:r>
                      <a:r>
                        <a:rPr lang="en-GB" sz="1100" b="0" i="0" u="none" strike="noStrike" noProof="0" dirty="0">
                          <a:latin typeface="Calibri"/>
                        </a:rPr>
                        <a:t> </a:t>
                      </a:r>
                      <a:r>
                        <a:rPr lang="en-GB" sz="1100" b="0" i="0" u="none" strike="noStrike" noProof="0" dirty="0" err="1">
                          <a:latin typeface="Calibri"/>
                        </a:rPr>
                        <a:t>rhydd</a:t>
                      </a:r>
                      <a:r>
                        <a:rPr lang="en-GB" sz="1100" b="0" i="0" u="none" strike="noStrike" noProof="0" dirty="0">
                          <a:latin typeface="Calibri"/>
                        </a:rPr>
                        <a:t> </a:t>
                      </a:r>
                      <a:r>
                        <a:rPr lang="en-GB" sz="1100" b="0" i="0" u="none" strike="noStrike" noProof="0" dirty="0" err="1">
                          <a:latin typeface="Calibri"/>
                        </a:rPr>
                        <a:t>wedi’u</a:t>
                      </a:r>
                      <a:r>
                        <a:rPr lang="en-GB" sz="1100" b="0" i="0" u="none" strike="noStrike" noProof="0" dirty="0">
                          <a:latin typeface="Calibri"/>
                        </a:rPr>
                        <a:t> </a:t>
                      </a:r>
                      <a:r>
                        <a:rPr lang="en-GB" sz="1100" b="0" i="0" u="none" strike="noStrike" noProof="0" dirty="0" err="1">
                          <a:latin typeface="Calibri"/>
                        </a:rPr>
                        <a:t>gwasgaru</a:t>
                      </a:r>
                      <a:r>
                        <a:rPr lang="en-GB" sz="1100" b="0" i="0" u="none" strike="noStrike" noProof="0" dirty="0">
                          <a:latin typeface="Calibri"/>
                        </a:rPr>
                        <a:t> o </a:t>
                      </a:r>
                      <a:r>
                        <a:rPr lang="en-GB" sz="1100" b="0" i="0" u="none" strike="noStrike" noProof="0" dirty="0" err="1">
                          <a:latin typeface="Calibri"/>
                        </a:rPr>
                        <a:t>amgylch</a:t>
                      </a:r>
                      <a:r>
                        <a:rPr lang="en-GB" sz="1100" b="0" i="0" u="none" strike="noStrike" noProof="0" dirty="0">
                          <a:latin typeface="Calibri"/>
                        </a:rPr>
                        <a:t> </a:t>
                      </a:r>
                      <a:r>
                        <a:rPr lang="en-GB" sz="1100" b="0" i="0" u="none" strike="noStrike" noProof="0" dirty="0" err="1">
                          <a:latin typeface="Calibri"/>
                        </a:rPr>
                        <a:t>iard</a:t>
                      </a:r>
                      <a:r>
                        <a:rPr lang="en-GB" sz="1100" b="0" i="0" u="none" strike="noStrike" noProof="0" dirty="0">
                          <a:latin typeface="Calibri"/>
                        </a:rPr>
                        <a:t> </a:t>
                      </a:r>
                      <a:r>
                        <a:rPr lang="en-GB" sz="1100" b="0" i="0" u="none" strike="noStrike" noProof="0" dirty="0" err="1">
                          <a:latin typeface="Calibri"/>
                        </a:rPr>
                        <a:t>yr</a:t>
                      </a:r>
                      <a:r>
                        <a:rPr lang="en-GB" sz="1100" b="0" i="0" u="none" strike="noStrike" noProof="0" dirty="0">
                          <a:latin typeface="Calibri"/>
                        </a:rPr>
                        <a:t> </a:t>
                      </a:r>
                      <a:r>
                        <a:rPr lang="en-GB" sz="1100" b="0" i="0" u="none" strike="noStrike" noProof="0" dirty="0" err="1">
                          <a:latin typeface="Calibri"/>
                        </a:rPr>
                        <a:t>ysgol</a:t>
                      </a:r>
                      <a:r>
                        <a:rPr lang="en-GB" sz="1100" b="0" i="0" u="none" strike="noStrike" noProof="0" dirty="0">
                          <a:latin typeface="Calibri"/>
                        </a:rPr>
                        <a:t> </a:t>
                      </a:r>
                      <a:r>
                        <a:rPr lang="en-GB" sz="1100" b="0" i="0" u="none" strike="noStrike" noProof="0" dirty="0" err="1">
                          <a:latin typeface="Calibri"/>
                        </a:rPr>
                        <a:t>gyda</a:t>
                      </a:r>
                      <a:r>
                        <a:rPr lang="en-GB" sz="1100" b="0" i="0" u="none" strike="noStrike" noProof="0" dirty="0">
                          <a:latin typeface="Calibri"/>
                        </a:rPr>
                        <a:t> </a:t>
                      </a:r>
                      <a:r>
                        <a:rPr lang="en-GB" sz="1100" b="0" i="0" u="none" strike="noStrike" noProof="0" dirty="0" err="1">
                          <a:latin typeface="Calibri"/>
                        </a:rPr>
                        <a:t>chardiau</a:t>
                      </a:r>
                      <a:r>
                        <a:rPr lang="en-GB" sz="1100" b="0" i="0" u="none" strike="noStrike" noProof="0" dirty="0">
                          <a:latin typeface="Calibri"/>
                        </a:rPr>
                        <a:t> </a:t>
                      </a:r>
                      <a:r>
                        <a:rPr lang="en-GB" sz="1100" b="0" i="0" u="none" strike="noStrike" noProof="0" dirty="0" err="1">
                          <a:latin typeface="Calibri"/>
                        </a:rPr>
                        <a:t>ynghlwm</a:t>
                      </a:r>
                      <a:r>
                        <a:rPr lang="en-GB" sz="1100" b="0" i="0" u="none" strike="noStrike" noProof="0" dirty="0">
                          <a:latin typeface="Calibri"/>
                        </a:rPr>
                        <a:t> </a:t>
                      </a:r>
                      <a:r>
                        <a:rPr lang="en-GB" sz="1100" b="0" i="0" u="none" strike="noStrike" noProof="0" dirty="0" err="1">
                          <a:latin typeface="Calibri"/>
                        </a:rPr>
                        <a:t>wrthynt</a:t>
                      </a:r>
                      <a:r>
                        <a:rPr lang="en-GB" sz="1100" b="0" i="0" u="none" strike="noStrike" noProof="0" dirty="0">
                          <a:latin typeface="Calibri"/>
                        </a:rPr>
                        <a:t> a </a:t>
                      </a:r>
                      <a:r>
                        <a:rPr lang="en-GB" sz="1100" b="0" i="0" u="none" strike="noStrike" noProof="0" dirty="0" err="1">
                          <a:latin typeface="Calibri"/>
                        </a:rPr>
                        <a:t>fydd</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cynnwys</a:t>
                      </a:r>
                      <a:r>
                        <a:rPr lang="en-GB" sz="1100" b="0" i="0" u="none" strike="noStrike" noProof="0" dirty="0">
                          <a:latin typeface="Calibri"/>
                        </a:rPr>
                        <a:t> </a:t>
                      </a:r>
                      <a:r>
                        <a:rPr lang="en-GB" sz="1100" b="0" i="0" u="none" strike="noStrike" noProof="0" dirty="0" err="1">
                          <a:latin typeface="Calibri"/>
                        </a:rPr>
                        <a:t>gwahanol</a:t>
                      </a:r>
                      <a:r>
                        <a:rPr lang="en-GB" sz="1100" b="0" i="0" u="none" strike="noStrike" noProof="0" dirty="0">
                          <a:latin typeface="Calibri"/>
                        </a:rPr>
                        <a:t> </a:t>
                      </a:r>
                      <a:r>
                        <a:rPr lang="en-GB" sz="1100" b="0" i="0" u="none" strike="noStrike" noProof="0" dirty="0" err="1">
                          <a:latin typeface="Calibri"/>
                        </a:rPr>
                        <a:t>gliwiau</a:t>
                      </a:r>
                      <a:r>
                        <a:rPr lang="en-GB" sz="1100" b="0" i="0" u="none" strike="noStrike" noProof="0" dirty="0">
                          <a:latin typeface="Calibri"/>
                        </a:rPr>
                        <a:t> </a:t>
                      </a:r>
                      <a:r>
                        <a:rPr lang="en-GB" sz="1100" b="0" i="0" u="none" strike="noStrike" noProof="0" dirty="0" err="1">
                          <a:latin typeface="Calibri"/>
                        </a:rPr>
                        <a:t>ar</a:t>
                      </a:r>
                      <a:r>
                        <a:rPr lang="en-GB" sz="1100" b="0" i="0" u="none" strike="noStrike" noProof="0" dirty="0">
                          <a:latin typeface="Calibri"/>
                        </a:rPr>
                        <a:t> </a:t>
                      </a:r>
                      <a:r>
                        <a:rPr lang="en-GB" sz="1100" b="0" i="0" u="none" strike="noStrike" noProof="0" dirty="0" err="1">
                          <a:latin typeface="Calibri"/>
                        </a:rPr>
                        <a:t>gyfer</a:t>
                      </a:r>
                      <a:r>
                        <a:rPr lang="en-GB" sz="1100" b="0" i="0" u="none" strike="noStrike" noProof="0" dirty="0">
                          <a:latin typeface="Calibri"/>
                        </a:rPr>
                        <a:t> </a:t>
                      </a:r>
                      <a:r>
                        <a:rPr lang="en-GB" sz="1100" b="0" i="0" u="none" strike="noStrike" noProof="0" dirty="0" err="1">
                          <a:latin typeface="Calibri"/>
                        </a:rPr>
                        <a:t>beth</a:t>
                      </a:r>
                      <a:r>
                        <a:rPr lang="en-GB" sz="1100" b="0" i="0" u="none" strike="noStrike" noProof="0" dirty="0">
                          <a:latin typeface="Calibri"/>
                        </a:rPr>
                        <a:t> y </a:t>
                      </a:r>
                      <a:r>
                        <a:rPr lang="en-GB" sz="1100" b="0" i="0" u="none" strike="noStrike" noProof="0" dirty="0" err="1">
                          <a:latin typeface="Calibri"/>
                        </a:rPr>
                        <a:t>gellir</a:t>
                      </a:r>
                      <a:r>
                        <a:rPr lang="en-GB" sz="1100" b="0" i="0" u="none" strike="noStrike" noProof="0" dirty="0">
                          <a:latin typeface="Calibri"/>
                        </a:rPr>
                        <a:t>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defnyddio</a:t>
                      </a:r>
                      <a:r>
                        <a:rPr lang="en-GB" sz="1100" b="0" i="0" u="none" strike="noStrike" noProof="0" dirty="0">
                          <a:latin typeface="Calibri"/>
                        </a:rPr>
                        <a:t>. </a:t>
                      </a:r>
                      <a:endParaRPr lang="en-US"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Bydd</a:t>
                      </a:r>
                      <a:r>
                        <a:rPr lang="en-GB" sz="1100" b="0" i="0" u="none" strike="noStrike" noProof="0" dirty="0">
                          <a:latin typeface="Calibri"/>
                        </a:rPr>
                        <a:t> </a:t>
                      </a:r>
                      <a:r>
                        <a:rPr lang="en-GB" sz="1100" b="0" i="0" u="none" strike="noStrike" noProof="0" dirty="0" err="1">
                          <a:latin typeface="Calibri"/>
                        </a:rPr>
                        <a:t>angen</a:t>
                      </a:r>
                      <a:r>
                        <a:rPr lang="en-GB" sz="1100" b="0" i="0" u="none" strike="noStrike" noProof="0" dirty="0">
                          <a:latin typeface="Calibri"/>
                        </a:rPr>
                        <a:t> </a:t>
                      </a:r>
                      <a:r>
                        <a:rPr lang="en-GB" sz="1100" b="0" i="0" u="none" strike="noStrike" noProof="0" dirty="0" err="1">
                          <a:latin typeface="Calibri"/>
                        </a:rPr>
                        <a:t>i'r</a:t>
                      </a:r>
                      <a:r>
                        <a:rPr lang="en-GB" sz="1100" b="0" i="0" u="none" strike="noStrike" noProof="0" dirty="0">
                          <a:latin typeface="Calibri"/>
                        </a:rPr>
                        <a:t> plant </a:t>
                      </a:r>
                      <a:r>
                        <a:rPr lang="en-GB" sz="1100" b="0" i="0" u="none" strike="noStrike" noProof="0" dirty="0" err="1">
                          <a:latin typeface="Calibri"/>
                        </a:rPr>
                        <a:t>gynhyrchu</a:t>
                      </a:r>
                      <a:r>
                        <a:rPr lang="en-GB" sz="1100" b="0" i="0" u="none" strike="noStrike" noProof="0" dirty="0">
                          <a:latin typeface="Calibri"/>
                        </a:rPr>
                        <a:t> </a:t>
                      </a:r>
                      <a:r>
                        <a:rPr lang="en-GB" sz="1100" b="0" i="0" u="none" strike="noStrike" noProof="0" dirty="0" err="1">
                          <a:latin typeface="Calibri"/>
                        </a:rPr>
                        <a:t>cynllun</a:t>
                      </a:r>
                      <a:r>
                        <a:rPr lang="en-GB" sz="1100" b="0" i="0" u="none" strike="noStrike" noProof="0" dirty="0">
                          <a:latin typeface="Calibri"/>
                        </a:rPr>
                        <a:t> </a:t>
                      </a:r>
                      <a:r>
                        <a:rPr lang="en-GB" sz="1100" b="0" i="0" u="none" strike="noStrike" noProof="0" dirty="0" err="1">
                          <a:latin typeface="Calibri"/>
                        </a:rPr>
                        <a:t>ar</a:t>
                      </a:r>
                      <a:r>
                        <a:rPr lang="en-GB" sz="1100" b="0" i="0" u="none" strike="noStrike" noProof="0" dirty="0">
                          <a:latin typeface="Calibri"/>
                        </a:rPr>
                        <a:t> </a:t>
                      </a:r>
                      <a:r>
                        <a:rPr lang="en-GB" sz="1100" b="0" i="0" u="none" strike="noStrike" noProof="0" dirty="0" err="1">
                          <a:latin typeface="Calibri"/>
                        </a:rPr>
                        <a:t>ba</a:t>
                      </a:r>
                      <a:r>
                        <a:rPr lang="en-GB" sz="1100" b="0" i="0" u="none" strike="noStrike" noProof="0" dirty="0">
                          <a:latin typeface="Calibri"/>
                        </a:rPr>
                        <a:t> </a:t>
                      </a:r>
                      <a:r>
                        <a:rPr lang="en-GB" sz="1100" b="0" i="0" u="none" strike="noStrike" noProof="0" dirty="0" err="1">
                          <a:latin typeface="Calibri"/>
                        </a:rPr>
                        <a:t>ddeunyddiau</a:t>
                      </a:r>
                      <a:r>
                        <a:rPr lang="en-GB" sz="1100" b="0" i="0" u="none" strike="noStrike" noProof="0" dirty="0">
                          <a:latin typeface="Calibri"/>
                        </a:rPr>
                        <a:t> y </a:t>
                      </a:r>
                      <a:r>
                        <a:rPr lang="en-GB" sz="1100" b="0" i="0" u="none" strike="noStrike" noProof="0" dirty="0" err="1">
                          <a:latin typeface="Calibri"/>
                        </a:rPr>
                        <a:t>byddant</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defnyddio</a:t>
                      </a:r>
                      <a:r>
                        <a:rPr lang="en-GB" sz="1100" b="0" i="0" u="none" strike="noStrike" noProof="0" dirty="0">
                          <a:latin typeface="Calibri"/>
                        </a:rPr>
                        <a:t> a </a:t>
                      </a:r>
                      <a:r>
                        <a:rPr lang="en-GB" sz="1100" b="0" i="0" u="none" strike="noStrike" noProof="0" dirty="0" err="1">
                          <a:latin typeface="Calibri"/>
                        </a:rPr>
                        <a:t>gwerthuso</a:t>
                      </a:r>
                      <a:r>
                        <a:rPr lang="en-GB" sz="1100" b="0" i="0" u="none" strike="noStrike" noProof="0" dirty="0">
                          <a:latin typeface="Calibri"/>
                        </a:rPr>
                        <a:t> a </a:t>
                      </a:r>
                      <a:r>
                        <a:rPr lang="en-GB" sz="1100" b="0" i="0" u="none" strike="noStrike" noProof="0" dirty="0" err="1">
                          <a:latin typeface="Calibri"/>
                        </a:rPr>
                        <a:t>yw'r</a:t>
                      </a:r>
                      <a:r>
                        <a:rPr lang="en-GB" sz="1100" b="0" i="0" u="none" strike="noStrike" noProof="0" dirty="0">
                          <a:latin typeface="Calibri"/>
                        </a:rPr>
                        <a:t> </a:t>
                      </a:r>
                      <a:r>
                        <a:rPr lang="en-GB" sz="1100" b="0" i="0" u="none" strike="noStrike" noProof="0" dirty="0" err="1">
                          <a:latin typeface="Calibri"/>
                        </a:rPr>
                        <a:t>gofod</a:t>
                      </a:r>
                      <a:r>
                        <a:rPr lang="en-GB" sz="1100" b="0" i="0" u="none" strike="noStrike" noProof="0" dirty="0">
                          <a:latin typeface="Calibri"/>
                        </a:rPr>
                        <a:t> y </a:t>
                      </a:r>
                      <a:r>
                        <a:rPr lang="en-GB" sz="1100" b="0" i="0" u="none" strike="noStrike" noProof="0" dirty="0" err="1">
                          <a:latin typeface="Calibri"/>
                        </a:rPr>
                        <a:t>maent</a:t>
                      </a:r>
                      <a:r>
                        <a:rPr lang="en-GB" sz="1100" b="0" i="0" u="none" strike="noStrike" noProof="0" dirty="0">
                          <a:latin typeface="Calibri"/>
                        </a:rPr>
                        <a:t> </a:t>
                      </a:r>
                      <a:r>
                        <a:rPr lang="en-GB" sz="1100" b="0" i="0" u="none" strike="noStrike" noProof="0" dirty="0" err="1">
                          <a:latin typeface="Calibri"/>
                        </a:rPr>
                        <a:t>wedi'i</a:t>
                      </a:r>
                      <a:r>
                        <a:rPr lang="en-GB" sz="1100" b="0" i="0" u="none" strike="noStrike" noProof="0" dirty="0">
                          <a:latin typeface="Calibri"/>
                        </a:rPr>
                        <a:t> </a:t>
                      </a:r>
                      <a:r>
                        <a:rPr lang="en-GB" sz="1100" b="0" i="0" u="none" strike="noStrike" noProof="0" dirty="0" err="1">
                          <a:latin typeface="Calibri"/>
                        </a:rPr>
                        <a:t>ddarganfod</a:t>
                      </a:r>
                      <a:r>
                        <a:rPr lang="en-GB" sz="1100" b="0" i="0" u="none" strike="noStrike" noProof="0" dirty="0">
                          <a:latin typeface="Calibri"/>
                        </a:rPr>
                        <a:t> </a:t>
                      </a:r>
                      <a:r>
                        <a:rPr lang="en-GB" sz="1100" b="0" i="0" u="none" strike="noStrike" noProof="0" dirty="0" err="1">
                          <a:latin typeface="Calibri"/>
                        </a:rPr>
                        <a:t>gyntaf</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cyd-fynd</a:t>
                      </a:r>
                      <a:r>
                        <a:rPr lang="en-GB" sz="1100" b="0" i="0" u="none" strike="noStrike" noProof="0" dirty="0">
                          <a:latin typeface="Calibri"/>
                        </a:rPr>
                        <a:t> </a:t>
                      </a:r>
                      <a:r>
                        <a:rPr lang="en-GB" sz="1100" b="0" i="0" u="none" strike="noStrike" noProof="0" dirty="0" err="1">
                          <a:latin typeface="Calibri"/>
                        </a:rPr>
                        <a:t>â'u</a:t>
                      </a:r>
                      <a:r>
                        <a:rPr lang="en-GB" sz="1100" b="0" i="0" u="none" strike="noStrike" noProof="0" dirty="0">
                          <a:latin typeface="Calibri"/>
                        </a:rPr>
                        <a:t> </a:t>
                      </a:r>
                      <a:r>
                        <a:rPr lang="en-GB" sz="1100" b="0" i="0" u="none" strike="noStrike" noProof="0" dirty="0" err="1">
                          <a:latin typeface="Calibri"/>
                        </a:rPr>
                        <a:t>cynllun</a:t>
                      </a:r>
                      <a:r>
                        <a:rPr lang="en-GB" sz="1100" b="0" i="0" u="none" strike="noStrike" noProof="0" dirty="0">
                          <a:latin typeface="Calibri"/>
                        </a:rPr>
                        <a:t> </a:t>
                      </a:r>
                      <a:r>
                        <a:rPr lang="en-GB" sz="1100" b="0" i="0" u="none" strike="noStrike" noProof="0" dirty="0" err="1">
                          <a:latin typeface="Calibri"/>
                        </a:rPr>
                        <a:t>cyfredol</a:t>
                      </a:r>
                      <a:r>
                        <a:rPr lang="en-GB" sz="1100" b="0" i="0" u="none" strike="noStrike" noProof="0" dirty="0">
                          <a:latin typeface="Calibri"/>
                        </a:rPr>
                        <a:t>. </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Byddant</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rhoi</a:t>
                      </a:r>
                      <a:r>
                        <a:rPr lang="en-GB" sz="1100" b="0" i="0" u="none" strike="noStrike" noProof="0" dirty="0">
                          <a:latin typeface="Calibri"/>
                        </a:rPr>
                        <a:t> </a:t>
                      </a:r>
                      <a:r>
                        <a:rPr lang="en-GB" sz="1100" b="0" i="0" u="none" strike="noStrike" noProof="0" dirty="0" err="1">
                          <a:latin typeface="Calibri"/>
                        </a:rPr>
                        <a:t>adborth</a:t>
                      </a:r>
                      <a:r>
                        <a:rPr lang="en-GB" sz="1100" b="0" i="0" u="none" strike="noStrike" noProof="0" dirty="0">
                          <a:latin typeface="Calibri"/>
                        </a:rPr>
                        <a:t> </a:t>
                      </a:r>
                      <a:r>
                        <a:rPr lang="en-GB" sz="1100" b="0" i="0" u="none" strike="noStrike" noProof="0" dirty="0" err="1">
                          <a:latin typeface="Calibri"/>
                        </a:rPr>
                        <a:t>i’r</a:t>
                      </a:r>
                      <a:r>
                        <a:rPr lang="en-GB" sz="1100" b="0" i="0" u="none" strike="noStrike" noProof="0" dirty="0">
                          <a:latin typeface="Calibri"/>
                        </a:rPr>
                        <a:t> </a:t>
                      </a:r>
                      <a:r>
                        <a:rPr lang="en-GB" sz="1100" b="0" i="0" u="none" strike="noStrike" noProof="0" dirty="0" err="1">
                          <a:latin typeface="Calibri"/>
                        </a:rPr>
                        <a:t>athro</a:t>
                      </a:r>
                      <a:r>
                        <a:rPr lang="en-GB" sz="1100" b="0" i="0" u="none" strike="noStrike" noProof="0" dirty="0">
                          <a:latin typeface="Calibri"/>
                        </a:rPr>
                        <a:t> </a:t>
                      </a:r>
                      <a:r>
                        <a:rPr lang="en-GB" sz="1100" b="0" i="0" u="none" strike="noStrike" noProof="0" dirty="0" err="1">
                          <a:latin typeface="Calibri"/>
                        </a:rPr>
                        <a:t>ar</a:t>
                      </a:r>
                      <a:r>
                        <a:rPr lang="en-GB" sz="1100" b="0" i="0" u="none" strike="noStrike" noProof="0" dirty="0">
                          <a:latin typeface="Calibri"/>
                        </a:rPr>
                        <a:t> </a:t>
                      </a:r>
                      <a:r>
                        <a:rPr lang="en-GB" sz="1100" b="0" i="0" u="none" strike="noStrike" noProof="0" dirty="0" err="1">
                          <a:latin typeface="Calibri"/>
                        </a:rPr>
                        <a:t>ba</a:t>
                      </a:r>
                      <a:r>
                        <a:rPr lang="en-GB" sz="1100" b="0" i="0" u="none" strike="noStrike" noProof="0" dirty="0">
                          <a:latin typeface="Calibri"/>
                        </a:rPr>
                        <a:t> </a:t>
                      </a:r>
                      <a:r>
                        <a:rPr lang="en-GB" sz="1100" b="0" i="0" u="none" strike="noStrike" noProof="0" dirty="0" err="1">
                          <a:latin typeface="Calibri"/>
                        </a:rPr>
                        <a:t>ddeunyddiau</a:t>
                      </a:r>
                      <a:r>
                        <a:rPr lang="en-GB" sz="1100" b="0" i="0" u="none" strike="noStrike" noProof="0" dirty="0">
                          <a:latin typeface="Calibri"/>
                        </a:rPr>
                        <a:t> y </a:t>
                      </a:r>
                      <a:r>
                        <a:rPr lang="en-GB" sz="1100" b="0" i="0" u="none" strike="noStrike" noProof="0" dirty="0" err="1">
                          <a:latin typeface="Calibri"/>
                        </a:rPr>
                        <a:t>daethant</a:t>
                      </a:r>
                      <a:r>
                        <a:rPr lang="en-GB" sz="1100" b="0" i="0" u="none" strike="noStrike" noProof="0" dirty="0">
                          <a:latin typeface="Calibri"/>
                        </a:rPr>
                        <a:t> o </a:t>
                      </a:r>
                      <a:r>
                        <a:rPr lang="en-GB" sz="1100" b="0" i="0" u="none" strike="noStrike" noProof="0" dirty="0" err="1">
                          <a:latin typeface="Calibri"/>
                        </a:rPr>
                        <a:t>hyd</a:t>
                      </a:r>
                      <a:r>
                        <a:rPr lang="en-GB" sz="1100" b="0" i="0" u="none" strike="noStrike" noProof="0" dirty="0">
                          <a:latin typeface="Calibri"/>
                        </a:rPr>
                        <a:t> </a:t>
                      </a:r>
                      <a:r>
                        <a:rPr lang="en-GB" sz="1100" b="0" i="0" u="none" strike="noStrike" noProof="0" dirty="0" err="1">
                          <a:latin typeface="Calibri"/>
                        </a:rPr>
                        <a:t>iddynt</a:t>
                      </a:r>
                      <a:r>
                        <a:rPr lang="en-GB" sz="1100" b="0" i="0" u="none" strike="noStrike" noProof="0" dirty="0">
                          <a:latin typeface="Calibri"/>
                        </a:rPr>
                        <a:t>, </a:t>
                      </a:r>
                      <a:r>
                        <a:rPr lang="en-GB" sz="1100" b="0" i="0" u="none" strike="noStrike" noProof="0" dirty="0" err="1">
                          <a:latin typeface="Calibri"/>
                        </a:rPr>
                        <a:t>sut</a:t>
                      </a:r>
                      <a:r>
                        <a:rPr lang="en-GB" sz="1100" b="0" i="0" u="none" strike="noStrike" noProof="0" dirty="0">
                          <a:latin typeface="Calibri"/>
                        </a:rPr>
                        <a:t> y </a:t>
                      </a:r>
                      <a:r>
                        <a:rPr lang="en-GB" sz="1100" b="0" i="0" u="none" strike="noStrike" noProof="0" dirty="0" err="1">
                          <a:latin typeface="Calibri"/>
                        </a:rPr>
                        <a:t>maent</a:t>
                      </a:r>
                      <a:r>
                        <a:rPr lang="en-GB" sz="1100" b="0" i="0" u="none" strike="noStrike" noProof="0" dirty="0">
                          <a:latin typeface="Calibri"/>
                        </a:rPr>
                        <a:t> </a:t>
                      </a:r>
                      <a:r>
                        <a:rPr lang="en-GB" sz="1100" b="0" i="0" u="none" strike="noStrike" noProof="0" dirty="0" err="1">
                          <a:latin typeface="Calibri"/>
                        </a:rPr>
                        <a:t>wedi</a:t>
                      </a:r>
                      <a:r>
                        <a:rPr lang="en-GB" sz="1100" b="0" i="0" u="none" strike="noStrike" noProof="0" dirty="0">
                          <a:latin typeface="Calibri"/>
                        </a:rPr>
                        <a:t>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canfod</a:t>
                      </a:r>
                      <a:r>
                        <a:rPr lang="en-GB" sz="1100" b="0" i="0" u="none" strike="noStrike" noProof="0" dirty="0">
                          <a:latin typeface="Calibri"/>
                        </a:rPr>
                        <a:t> a </a:t>
                      </a:r>
                      <a:r>
                        <a:rPr lang="en-GB" sz="1100" b="0" i="0" u="none" strike="noStrike" noProof="0" dirty="0" err="1">
                          <a:latin typeface="Calibri"/>
                        </a:rPr>
                        <a:t>pha</a:t>
                      </a:r>
                      <a:r>
                        <a:rPr lang="en-GB" sz="1100" b="0" i="0" u="none" strike="noStrike" noProof="0" dirty="0">
                          <a:latin typeface="Calibri"/>
                        </a:rPr>
                        <a:t> </a:t>
                      </a:r>
                      <a:r>
                        <a:rPr lang="en-GB" sz="1100" b="0" i="0" u="none" strike="noStrike" noProof="0" dirty="0" err="1">
                          <a:latin typeface="Calibri"/>
                        </a:rPr>
                        <a:t>ganlyniad</a:t>
                      </a:r>
                      <a:r>
                        <a:rPr lang="en-GB" sz="1100" b="0" i="0" u="none" strike="noStrike" noProof="0" dirty="0">
                          <a:latin typeface="Calibri"/>
                        </a:rPr>
                        <a:t> </a:t>
                      </a:r>
                      <a:r>
                        <a:rPr lang="en-GB" sz="1100" b="0" i="0" u="none" strike="noStrike" noProof="0" dirty="0" err="1">
                          <a:latin typeface="Calibri"/>
                        </a:rPr>
                        <a:t>sydd</a:t>
                      </a:r>
                      <a:r>
                        <a:rPr lang="en-GB" sz="1100" b="0" i="0" u="none" strike="noStrike" noProof="0" dirty="0">
                          <a:latin typeface="Calibri"/>
                        </a:rPr>
                        <a:t> </a:t>
                      </a:r>
                      <a:r>
                        <a:rPr lang="en-GB" sz="1100" b="0" i="0" u="none" strike="noStrike" noProof="0" dirty="0" err="1">
                          <a:latin typeface="Calibri"/>
                        </a:rPr>
                        <a:t>ganddynt</a:t>
                      </a:r>
                      <a:r>
                        <a:rPr lang="en-GB" sz="1100" b="0" i="0" u="none" strike="noStrike" noProof="0" dirty="0">
                          <a:latin typeface="Calibri"/>
                        </a:rPr>
                        <a:t> </a:t>
                      </a:r>
                      <a:r>
                        <a:rPr lang="en-GB" sz="1100" b="0" i="0" u="none" strike="noStrike" noProof="0" dirty="0" err="1">
                          <a:latin typeface="Calibri"/>
                        </a:rPr>
                        <a:t>mewn</a:t>
                      </a:r>
                      <a:r>
                        <a:rPr lang="en-GB" sz="1100" b="0" i="0" u="none" strike="noStrike" noProof="0" dirty="0">
                          <a:latin typeface="Calibri"/>
                        </a:rPr>
                        <a:t> </a:t>
                      </a:r>
                      <a:r>
                        <a:rPr lang="en-GB" sz="1100" b="0" i="0" u="none" strike="noStrike" noProof="0" dirty="0" err="1">
                          <a:latin typeface="Calibri"/>
                        </a:rPr>
                        <a:t>golwg</a:t>
                      </a:r>
                      <a:r>
                        <a:rPr lang="en-GB" sz="1100" b="0" i="0" u="none" strike="noStrike" noProof="0" dirty="0">
                          <a:latin typeface="Calibri"/>
                        </a:rPr>
                        <a:t>.</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Bydd</a:t>
                      </a:r>
                      <a:r>
                        <a:rPr lang="en-GB" sz="1100" b="0" i="0" u="none" strike="noStrike" noProof="0" dirty="0">
                          <a:latin typeface="Calibri"/>
                        </a:rPr>
                        <a:t> y plant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dechrau</a:t>
                      </a:r>
                      <a:r>
                        <a:rPr lang="en-GB" sz="1100" b="0" i="0" u="none" strike="noStrike" noProof="0" dirty="0">
                          <a:latin typeface="Calibri"/>
                        </a:rPr>
                        <a:t> </a:t>
                      </a:r>
                      <a:r>
                        <a:rPr lang="en-GB" sz="1100" b="0" i="0" u="none" strike="noStrike" noProof="0" dirty="0" err="1">
                          <a:latin typeface="Calibri"/>
                        </a:rPr>
                        <a:t>meddwl</a:t>
                      </a:r>
                      <a:r>
                        <a:rPr lang="en-GB" sz="1100" b="0" i="0" u="none" strike="noStrike" noProof="0" dirty="0">
                          <a:latin typeface="Calibri"/>
                        </a:rPr>
                        <a:t> </a:t>
                      </a:r>
                      <a:r>
                        <a:rPr lang="en-GB" sz="1100" b="0" i="0" u="none" strike="noStrike" noProof="0" dirty="0" err="1">
                          <a:latin typeface="Calibri"/>
                        </a:rPr>
                        <a:t>sut</a:t>
                      </a:r>
                      <a:r>
                        <a:rPr lang="en-GB" sz="1100" b="0" i="0" u="none" strike="noStrike" noProof="0" dirty="0">
                          <a:latin typeface="Calibri"/>
                        </a:rPr>
                        <a:t> </a:t>
                      </a:r>
                      <a:r>
                        <a:rPr lang="en-GB" sz="1100" b="0" i="0" u="none" strike="noStrike" noProof="0" dirty="0" err="1">
                          <a:latin typeface="Calibri"/>
                        </a:rPr>
                        <a:t>bydd</a:t>
                      </a:r>
                      <a:r>
                        <a:rPr lang="en-GB" sz="1100" b="0" i="0" u="none" strike="noStrike" noProof="0" dirty="0">
                          <a:latin typeface="Calibri"/>
                        </a:rPr>
                        <a:t> y </a:t>
                      </a:r>
                      <a:r>
                        <a:rPr lang="en-GB" sz="1100" b="0" i="0" u="none" strike="noStrike" noProof="0" dirty="0" err="1">
                          <a:latin typeface="Calibri"/>
                        </a:rPr>
                        <a:t>lloches</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cael</a:t>
                      </a:r>
                      <a:r>
                        <a:rPr lang="en-GB" sz="1100" b="0" i="0" u="none" strike="noStrike" noProof="0" dirty="0">
                          <a:latin typeface="Calibri"/>
                        </a:rPr>
                        <a:t> </a:t>
                      </a:r>
                      <a:r>
                        <a:rPr lang="en-GB" sz="1100" b="0" i="0" u="none" strike="noStrike" noProof="0" dirty="0" err="1">
                          <a:latin typeface="Calibri"/>
                        </a:rPr>
                        <a:t>ei</a:t>
                      </a:r>
                      <a:r>
                        <a:rPr lang="en-GB" sz="1100" b="0" i="0" u="none" strike="noStrike" noProof="0" dirty="0">
                          <a:latin typeface="Calibri"/>
                        </a:rPr>
                        <a:t> </a:t>
                      </a:r>
                      <a:r>
                        <a:rPr lang="en-GB" sz="1100" b="0" i="0" u="none" strike="noStrike" noProof="0" dirty="0" err="1">
                          <a:latin typeface="Calibri"/>
                        </a:rPr>
                        <a:t>rhoi</a:t>
                      </a:r>
                      <a:r>
                        <a:rPr lang="en-GB" sz="1100" b="0" i="0" u="none" strike="noStrike" noProof="0" dirty="0">
                          <a:latin typeface="Calibri"/>
                        </a:rPr>
                        <a:t> at </a:t>
                      </a:r>
                      <a:r>
                        <a:rPr lang="en-GB" sz="1100" b="0" i="0" u="none" strike="noStrike" noProof="0" dirty="0" err="1">
                          <a:latin typeface="Calibri"/>
                        </a:rPr>
                        <a:t>ei</a:t>
                      </a:r>
                      <a:r>
                        <a:rPr lang="en-GB" sz="1100" b="0" i="0" u="none" strike="noStrike" noProof="0" dirty="0">
                          <a:latin typeface="Calibri"/>
                        </a:rPr>
                        <a:t> </a:t>
                      </a:r>
                      <a:r>
                        <a:rPr lang="en-GB" sz="1100" b="0" i="0" u="none" strike="noStrike" noProof="0" dirty="0" err="1">
                          <a:latin typeface="Calibri"/>
                        </a:rPr>
                        <a:t>gilydd</a:t>
                      </a:r>
                      <a:r>
                        <a:rPr lang="en-GB" sz="1100" b="0" i="0" u="none" strike="noStrike" noProof="0" dirty="0">
                          <a:latin typeface="Calibri"/>
                        </a:rPr>
                        <a:t> </a:t>
                      </a:r>
                      <a:r>
                        <a:rPr lang="en-GB" sz="1100" b="0" i="0" u="none" strike="noStrike" noProof="0" dirty="0" err="1">
                          <a:latin typeface="Calibri"/>
                        </a:rPr>
                        <a:t>trwy</a:t>
                      </a:r>
                      <a:r>
                        <a:rPr lang="en-GB" sz="1100" b="0" i="0" u="none" strike="noStrike" noProof="0" dirty="0">
                          <a:latin typeface="Calibri"/>
                        </a:rPr>
                        <a:t> </a:t>
                      </a:r>
                      <a:r>
                        <a:rPr lang="en-GB" sz="1100" b="0" i="0" u="none" strike="noStrike" noProof="0" dirty="0" err="1">
                          <a:latin typeface="Calibri"/>
                        </a:rPr>
                        <a:t>lunio</a:t>
                      </a:r>
                      <a:r>
                        <a:rPr lang="en-GB" sz="1100" b="0" i="0" u="none" strike="noStrike" noProof="0" dirty="0">
                          <a:latin typeface="Calibri"/>
                        </a:rPr>
                        <a:t> </a:t>
                      </a:r>
                      <a:r>
                        <a:rPr lang="en-GB" sz="1100" b="0" i="0" u="none" strike="noStrike" noProof="0" dirty="0" err="1">
                          <a:latin typeface="Calibri"/>
                        </a:rPr>
                        <a:t>rhai</a:t>
                      </a:r>
                      <a:r>
                        <a:rPr lang="en-GB" sz="1100" b="0" i="0" u="none" strike="noStrike" noProof="0" dirty="0">
                          <a:latin typeface="Calibri"/>
                        </a:rPr>
                        <a:t> </a:t>
                      </a:r>
                      <a:r>
                        <a:rPr lang="en-GB" sz="1100" b="0" i="0" u="none" strike="noStrike" noProof="0" dirty="0" err="1">
                          <a:latin typeface="Calibri"/>
                        </a:rPr>
                        <a:t>syniadau</a:t>
                      </a:r>
                      <a:r>
                        <a:rPr lang="en-GB" sz="1100" b="0" i="0" u="none" strike="noStrike" noProof="0" dirty="0">
                          <a:latin typeface="Calibri"/>
                        </a:rPr>
                        <a:t> </a:t>
                      </a:r>
                      <a:r>
                        <a:rPr lang="en-GB" sz="1100" b="0" i="0" u="none" strike="noStrike" noProof="0" dirty="0" err="1">
                          <a:latin typeface="Calibri"/>
                        </a:rPr>
                        <a:t>a’u</a:t>
                      </a:r>
                      <a:r>
                        <a:rPr lang="en-GB" sz="1100" b="0" i="0" u="none" strike="noStrike" noProof="0" dirty="0">
                          <a:latin typeface="Calibri"/>
                        </a:rPr>
                        <a:t> </a:t>
                      </a:r>
                      <a:r>
                        <a:rPr lang="en-GB" sz="1100" b="0" i="0" u="none" strike="noStrike" noProof="0" dirty="0" err="1">
                          <a:latin typeface="Calibri"/>
                        </a:rPr>
                        <a:t>cymharu</a:t>
                      </a:r>
                      <a:r>
                        <a:rPr lang="en-GB" sz="1100" b="0" i="0" u="none" strike="noStrike" noProof="0" dirty="0">
                          <a:latin typeface="Calibri"/>
                        </a:rPr>
                        <a:t> </a:t>
                      </a:r>
                      <a:r>
                        <a:rPr lang="en-GB" sz="1100" b="0" i="0" u="none" strike="noStrike" noProof="0" dirty="0" err="1">
                          <a:latin typeface="Calibri"/>
                        </a:rPr>
                        <a:t>â’u</a:t>
                      </a:r>
                      <a:r>
                        <a:rPr lang="en-GB" sz="1100" b="0" i="0" u="none" strike="noStrike" noProof="0" dirty="0">
                          <a:latin typeface="Calibri"/>
                        </a:rPr>
                        <a:t> </a:t>
                      </a:r>
                      <a:r>
                        <a:rPr lang="en-GB" sz="1100" b="0" i="0" u="none" strike="noStrike" noProof="0" dirty="0" err="1">
                          <a:latin typeface="Calibri"/>
                        </a:rPr>
                        <a:t>cyfoedion</a:t>
                      </a:r>
                      <a:r>
                        <a:rPr lang="en-GB" sz="1100" b="0" i="0" u="none" strike="noStrike" noProof="0" dirty="0">
                          <a:latin typeface="Calibri"/>
                        </a:rPr>
                        <a:t>. </a:t>
                      </a:r>
                      <a:endParaRPr lang="en-GB" sz="1100"/>
                    </a:p>
                    <a:p>
                      <a:pPr marL="285750" lvl="0" indent="-285750" algn="l">
                        <a:lnSpc>
                          <a:spcPct val="100000"/>
                        </a:lnSpc>
                        <a:spcBef>
                          <a:spcPts val="0"/>
                        </a:spcBef>
                        <a:spcAft>
                          <a:spcPts val="0"/>
                        </a:spcAft>
                        <a:buFont typeface="Arial"/>
                        <a:buChar char="•"/>
                      </a:pPr>
                      <a:r>
                        <a:rPr lang="en-GB" sz="1100" b="0" i="0" u="none" strike="noStrike" noProof="0" dirty="0">
                          <a:latin typeface="Calibri"/>
                        </a:rPr>
                        <a:t>O </a:t>
                      </a:r>
                      <a:r>
                        <a:rPr lang="en-GB" sz="1100" b="0" i="0" u="none" strike="noStrike" noProof="0" dirty="0" err="1">
                          <a:latin typeface="Calibri"/>
                        </a:rPr>
                        <a:t>fewn</a:t>
                      </a:r>
                      <a:r>
                        <a:rPr lang="en-GB" sz="1100" b="0" i="0" u="none" strike="noStrike" noProof="0" dirty="0">
                          <a:latin typeface="Calibri"/>
                        </a:rPr>
                        <a:t> y </a:t>
                      </a:r>
                      <a:r>
                        <a:rPr lang="en-GB" sz="1100" b="0" i="0" u="none" strike="noStrike" noProof="0" dirty="0" err="1">
                          <a:latin typeface="Calibri"/>
                        </a:rPr>
                        <a:t>grŵp</a:t>
                      </a:r>
                      <a:r>
                        <a:rPr lang="en-GB" sz="1100" b="0" i="0" u="none" strike="noStrike" noProof="0" dirty="0">
                          <a:latin typeface="Calibri"/>
                        </a:rPr>
                        <a:t> </a:t>
                      </a:r>
                      <a:r>
                        <a:rPr lang="en-GB" sz="1100" b="0" i="0" u="none" strike="noStrike" noProof="0" dirty="0" err="1">
                          <a:latin typeface="Calibri"/>
                        </a:rPr>
                        <a:t>bydd</a:t>
                      </a:r>
                      <a:r>
                        <a:rPr lang="en-GB" sz="1100" b="0" i="0" u="none" strike="noStrike" noProof="0" dirty="0">
                          <a:latin typeface="Calibri"/>
                        </a:rPr>
                        <a:t> y plant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dechrau</a:t>
                      </a:r>
                      <a:r>
                        <a:rPr lang="en-GB" sz="1100" b="0" i="0" u="none" strike="noStrike" noProof="0" dirty="0">
                          <a:latin typeface="Calibri"/>
                        </a:rPr>
                        <a:t> </a:t>
                      </a:r>
                      <a:r>
                        <a:rPr lang="en-GB" sz="1100" b="0" i="0" u="none" strike="noStrike" noProof="0" dirty="0" err="1">
                          <a:latin typeface="Calibri"/>
                        </a:rPr>
                        <a:t>cynllunio</a:t>
                      </a:r>
                      <a:r>
                        <a:rPr lang="en-GB" sz="1100" b="0" i="0" u="none" strike="noStrike" noProof="0" dirty="0">
                          <a:latin typeface="Calibri"/>
                        </a:rPr>
                        <a:t> pa </a:t>
                      </a:r>
                      <a:r>
                        <a:rPr lang="en-GB" sz="1100" b="0" i="0" u="none" strike="noStrike" noProof="0" dirty="0" err="1">
                          <a:latin typeface="Calibri"/>
                        </a:rPr>
                        <a:t>ddeunyddiau</a:t>
                      </a:r>
                      <a:r>
                        <a:rPr lang="en-GB" sz="1100" b="0" i="0" u="none" strike="noStrike" noProof="0" dirty="0">
                          <a:latin typeface="Calibri"/>
                        </a:rPr>
                        <a:t> </a:t>
                      </a:r>
                      <a:r>
                        <a:rPr lang="en-GB" sz="1100" b="0" i="0" u="none" strike="noStrike" noProof="0" dirty="0" err="1">
                          <a:latin typeface="Calibri"/>
                        </a:rPr>
                        <a:t>sy’n</a:t>
                      </a:r>
                      <a:r>
                        <a:rPr lang="en-GB" sz="1100" b="0" i="0" u="none" strike="noStrike" noProof="0" dirty="0">
                          <a:latin typeface="Calibri"/>
                        </a:rPr>
                        <a:t> </a:t>
                      </a:r>
                      <a:r>
                        <a:rPr lang="en-GB" sz="1100" b="0" i="0" u="none" strike="noStrike" noProof="0" dirty="0" err="1">
                          <a:latin typeface="Calibri"/>
                        </a:rPr>
                        <a:t>cael</a:t>
                      </a:r>
                      <a:r>
                        <a:rPr lang="en-GB" sz="1100" b="0" i="0" u="none" strike="noStrike" noProof="0" dirty="0">
                          <a:latin typeface="Calibri"/>
                        </a:rPr>
                        <a:t>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hystyried</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bwysicach</a:t>
                      </a:r>
                      <a:r>
                        <a:rPr lang="en-GB" sz="1100" b="0" i="0" u="none" strike="noStrike" noProof="0" dirty="0">
                          <a:latin typeface="Calibri"/>
                        </a:rPr>
                        <a:t> a </a:t>
                      </a:r>
                      <a:r>
                        <a:rPr lang="en-GB" sz="1100" b="0" i="0" u="none" strike="noStrike" noProof="0" dirty="0" err="1">
                          <a:latin typeface="Calibri"/>
                        </a:rPr>
                        <a:t>pha</a:t>
                      </a:r>
                      <a:r>
                        <a:rPr lang="en-GB" sz="1100" b="0" i="0" u="none" strike="noStrike" noProof="0" dirty="0">
                          <a:latin typeface="Calibri"/>
                        </a:rPr>
                        <a:t> </a:t>
                      </a:r>
                      <a:r>
                        <a:rPr lang="en-GB" sz="1100" b="0" i="0" u="none" strike="noStrike" noProof="0" dirty="0" err="1">
                          <a:latin typeface="Calibri"/>
                        </a:rPr>
                        <a:t>eitemau</a:t>
                      </a:r>
                      <a:r>
                        <a:rPr lang="en-GB" sz="1100" b="0" i="0" u="none" strike="noStrike" noProof="0" dirty="0">
                          <a:latin typeface="Calibri"/>
                        </a:rPr>
                        <a:t> </a:t>
                      </a:r>
                      <a:r>
                        <a:rPr lang="en-GB" sz="1100" b="0" i="0" u="none" strike="noStrike" noProof="0" dirty="0" err="1">
                          <a:latin typeface="Calibri"/>
                        </a:rPr>
                        <a:t>fydd</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sicrhau</a:t>
                      </a:r>
                      <a:r>
                        <a:rPr lang="en-GB" sz="1100" b="0" i="0" u="none" strike="noStrike" noProof="0" dirty="0">
                          <a:latin typeface="Calibri"/>
                        </a:rPr>
                        <a:t> bod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cuddfan</a:t>
                      </a:r>
                      <a:r>
                        <a:rPr lang="en-GB" sz="1100" b="0" i="0" u="none" strike="noStrike" noProof="0" dirty="0">
                          <a:latin typeface="Calibri"/>
                        </a:rPr>
                        <a:t> neu </a:t>
                      </a:r>
                      <a:r>
                        <a:rPr lang="en-GB" sz="1100" b="0" i="0" u="none" strike="noStrike" noProof="0" dirty="0" err="1">
                          <a:latin typeface="Calibri"/>
                        </a:rPr>
                        <a:t>loches</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gallu</a:t>
                      </a:r>
                      <a:r>
                        <a:rPr lang="en-GB" sz="1100" b="0" i="0" u="none" strike="noStrike" noProof="0" dirty="0">
                          <a:latin typeface="Calibri"/>
                        </a:rPr>
                        <a:t> </a:t>
                      </a:r>
                      <a:r>
                        <a:rPr lang="en-GB" sz="1100" b="0" i="0" u="none" strike="noStrike" noProof="0" dirty="0" err="1">
                          <a:latin typeface="Calibri"/>
                        </a:rPr>
                        <a:t>gwrthsefyll</a:t>
                      </a:r>
                      <a:r>
                        <a:rPr lang="en-GB" sz="1100" b="0" i="0" u="none" strike="noStrike" noProof="0" dirty="0">
                          <a:latin typeface="Calibri"/>
                        </a:rPr>
                        <a:t> </a:t>
                      </a:r>
                      <a:r>
                        <a:rPr lang="en-GB" sz="1100" b="0" i="0" u="none" strike="noStrike" noProof="0" dirty="0" err="1">
                          <a:latin typeface="Calibri"/>
                        </a:rPr>
                        <a:t>gwynt</a:t>
                      </a:r>
                      <a:r>
                        <a:rPr lang="en-GB" sz="1100" b="0" i="0" u="none" strike="noStrike" noProof="0" dirty="0">
                          <a:latin typeface="Calibri"/>
                        </a:rPr>
                        <a:t> </a:t>
                      </a:r>
                      <a:r>
                        <a:rPr lang="en-GB" sz="1100" b="0" i="0" u="none" strike="noStrike" noProof="0" dirty="0" err="1">
                          <a:latin typeface="Calibri"/>
                        </a:rPr>
                        <a:t>ysgafn</a:t>
                      </a:r>
                      <a:r>
                        <a:rPr lang="en-GB" sz="1100" b="0" i="0" u="none" strike="noStrike" noProof="0" dirty="0">
                          <a:latin typeface="Calibri"/>
                        </a:rPr>
                        <a:t> a </a:t>
                      </a:r>
                      <a:r>
                        <a:rPr lang="en-GB" sz="1100" b="0" i="0" u="none" strike="noStrike" noProof="0" dirty="0" err="1">
                          <a:latin typeface="Calibri"/>
                        </a:rPr>
                        <a:t>glaw</a:t>
                      </a:r>
                      <a:r>
                        <a:rPr lang="en-GB" sz="1100" b="0" i="0" u="none" strike="noStrike" noProof="0" dirty="0">
                          <a:latin typeface="Calibri"/>
                        </a:rPr>
                        <a:t> </a:t>
                      </a:r>
                      <a:r>
                        <a:rPr lang="en-GB" sz="1100" b="0" i="0" u="none" strike="noStrike" noProof="0" dirty="0" err="1">
                          <a:latin typeface="Calibri"/>
                        </a:rPr>
                        <a:t>ysgafn</a:t>
                      </a:r>
                      <a:r>
                        <a:rPr lang="en-GB" sz="1100" b="0" i="0" u="none" strike="noStrike" noProof="0" dirty="0">
                          <a:latin typeface="Calibri"/>
                        </a:rPr>
                        <a:t>.</a:t>
                      </a:r>
                      <a:endParaRPr lang="en-GB" sz="1400"/>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dirty="0" err="1">
                          <a:latin typeface="Calibri"/>
                        </a:rPr>
                        <a:t>Meddyliwch</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greadigol</a:t>
                      </a:r>
                      <a:r>
                        <a:rPr lang="en-GB" sz="1100" b="0" i="0" u="none" strike="noStrike" noProof="0" dirty="0">
                          <a:latin typeface="Calibri"/>
                        </a:rPr>
                        <a:t> am y </a:t>
                      </a:r>
                      <a:r>
                        <a:rPr lang="en-GB" sz="1100" b="0" i="0" u="none" strike="noStrike" noProof="0" dirty="0" err="1">
                          <a:latin typeface="Calibri"/>
                        </a:rPr>
                        <a:t>rhannau</a:t>
                      </a:r>
                      <a:r>
                        <a:rPr lang="en-GB" sz="1100" b="0" i="0" u="none" strike="noStrike" noProof="0" dirty="0">
                          <a:latin typeface="Calibri"/>
                        </a:rPr>
                        <a:t> </a:t>
                      </a:r>
                      <a:r>
                        <a:rPr lang="en-GB" sz="1100" b="0" i="0" u="none" strike="noStrike" noProof="0" dirty="0" err="1">
                          <a:latin typeface="Calibri"/>
                        </a:rPr>
                        <a:t>rhydd</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Cydweithio</a:t>
                      </a:r>
                      <a:r>
                        <a:rPr lang="en-GB" sz="1100" b="0" i="0" u="none" strike="noStrike" noProof="0" dirty="0">
                          <a:latin typeface="Calibri"/>
                        </a:rPr>
                        <a:t> a </a:t>
                      </a:r>
                      <a:r>
                        <a:rPr lang="en-GB" sz="1100" b="0" i="0" u="none" strike="noStrike" noProof="0" dirty="0" err="1">
                          <a:latin typeface="Calibri"/>
                        </a:rPr>
                        <a:t>deall</a:t>
                      </a:r>
                      <a:r>
                        <a:rPr lang="en-GB" sz="1100" b="0" i="0" u="none" strike="noStrike" noProof="0" dirty="0">
                          <a:latin typeface="Calibri"/>
                        </a:rPr>
                        <a:t> </a:t>
                      </a:r>
                      <a:r>
                        <a:rPr lang="en-GB" sz="1100" b="0" i="0" u="none" strike="noStrike" noProof="0" dirty="0" err="1">
                          <a:latin typeface="Calibri"/>
                        </a:rPr>
                        <a:t>rolau</a:t>
                      </a:r>
                      <a:r>
                        <a:rPr lang="en-GB" sz="1100" b="0" i="0" u="none" strike="noStrike" noProof="0" dirty="0">
                          <a:latin typeface="Calibri"/>
                        </a:rPr>
                        <a:t> </a:t>
                      </a:r>
                      <a:r>
                        <a:rPr lang="en-GB" sz="1100" b="0" i="0" u="none" strike="noStrike" noProof="0" dirty="0" err="1">
                          <a:latin typeface="Calibri"/>
                        </a:rPr>
                        <a:t>gwahanol</a:t>
                      </a:r>
                      <a:r>
                        <a:rPr lang="en-GB" sz="1100" b="0" i="0" u="none" strike="noStrike" noProof="0" dirty="0">
                          <a:latin typeface="Calibri"/>
                        </a:rPr>
                        <a:t> </a:t>
                      </a:r>
                      <a:r>
                        <a:rPr lang="en-GB" sz="1100" b="0" i="0" u="none" strike="noStrike" noProof="0" dirty="0" err="1">
                          <a:latin typeface="Calibri"/>
                        </a:rPr>
                        <a:t>ddeunyddiau</a:t>
                      </a:r>
                      <a:endParaRPr lang="en-GB" sz="1600"/>
                    </a:p>
                  </a:txBody>
                  <a:tcPr/>
                </a:tc>
                <a:extLst>
                  <a:ext uri="{0D108BD9-81ED-4DB2-BD59-A6C34878D82A}">
                    <a16:rowId xmlns:a16="http://schemas.microsoft.com/office/drawing/2014/main" val="2089228467"/>
                  </a:ext>
                </a:extLst>
              </a:tr>
              <a:tr h="1063594">
                <a:tc>
                  <a:txBody>
                    <a:bodyPr/>
                    <a:lstStyle/>
                    <a:p>
                      <a:pPr lvl="0">
                        <a:buNone/>
                      </a:pPr>
                      <a:r>
                        <a:rPr lang="en-GB" sz="1100" b="0" i="0" u="none" strike="noStrike" noProof="0" dirty="0" err="1">
                          <a:latin typeface="Calibri"/>
                        </a:rPr>
                        <a:t>Wythnos</a:t>
                      </a:r>
                      <a:r>
                        <a:rPr lang="en-GB" sz="1100" b="0" i="0" u="none" strike="noStrike" noProof="0" dirty="0">
                          <a:latin typeface="Calibri"/>
                        </a:rPr>
                        <a:t> 5-6- </a:t>
                      </a:r>
                      <a:r>
                        <a:rPr lang="en-GB" sz="1100" b="0" i="0" u="none" strike="noStrike" noProof="0" dirty="0" err="1">
                          <a:latin typeface="Calibri"/>
                        </a:rPr>
                        <a:t>dechrau</a:t>
                      </a:r>
                      <a:r>
                        <a:rPr lang="en-GB" sz="1100" b="0" i="0" u="none" strike="noStrike" noProof="0" dirty="0">
                          <a:latin typeface="Calibri"/>
                        </a:rPr>
                        <a:t> </a:t>
                      </a:r>
                      <a:r>
                        <a:rPr lang="en-GB" sz="1100" b="0" i="0" u="none" strike="noStrike" noProof="0" dirty="0" err="1">
                          <a:latin typeface="Calibri"/>
                        </a:rPr>
                        <a:t>gwerthfawrogi</a:t>
                      </a:r>
                      <a:r>
                        <a:rPr lang="en-GB" sz="1100" b="0" i="0" u="none" strike="noStrike" noProof="0" dirty="0">
                          <a:latin typeface="Calibri"/>
                        </a:rPr>
                        <a:t> </a:t>
                      </a:r>
                      <a:r>
                        <a:rPr lang="en-GB" sz="1100" b="0" i="0" u="none" strike="noStrike" noProof="0" dirty="0" err="1">
                          <a:latin typeface="Calibri"/>
                        </a:rPr>
                        <a:t>gwahanol</a:t>
                      </a:r>
                      <a:r>
                        <a:rPr lang="en-GB" sz="1100" b="0" i="0" u="none" strike="noStrike" noProof="0" dirty="0">
                          <a:latin typeface="Calibri"/>
                        </a:rPr>
                        <a:t> </a:t>
                      </a:r>
                      <a:r>
                        <a:rPr lang="en-GB" sz="1100" b="0" i="0" u="none" strike="noStrike" noProof="0" dirty="0" err="1">
                          <a:latin typeface="Calibri"/>
                        </a:rPr>
                        <a:t>ddeunyddiau</a:t>
                      </a:r>
                      <a:r>
                        <a:rPr lang="en-GB" sz="1100" b="0" i="0" u="none" strike="noStrike" noProof="0" dirty="0">
                          <a:latin typeface="Calibri"/>
                        </a:rPr>
                        <a:t> a </a:t>
                      </a:r>
                      <a:r>
                        <a:rPr lang="en-GB" sz="1100" b="0" i="0" u="none" strike="noStrike" noProof="0" dirty="0" err="1">
                          <a:latin typeface="Calibri"/>
                        </a:rPr>
                        <a:t>rhediad</a:t>
                      </a:r>
                      <a:r>
                        <a:rPr lang="en-GB" sz="1100" b="0" i="0" u="none" strike="noStrike" noProof="0" dirty="0">
                          <a:latin typeface="Calibri"/>
                        </a:rPr>
                        <a:t> </a:t>
                      </a:r>
                      <a:r>
                        <a:rPr lang="en-GB" sz="1100" b="0" i="0" u="none" strike="noStrike" noProof="0" dirty="0" err="1">
                          <a:latin typeface="Calibri"/>
                        </a:rPr>
                        <a:t>prawf</a:t>
                      </a:r>
                      <a:r>
                        <a:rPr lang="en-GB" sz="1100" b="0" i="0" u="none" strike="noStrike" noProof="0" dirty="0">
                          <a:latin typeface="Calibri"/>
                        </a:rPr>
                        <a:t> (</a:t>
                      </a:r>
                      <a:r>
                        <a:rPr lang="en-GB" sz="1100" b="0" i="0" u="none" strike="noStrike" noProof="0" dirty="0" err="1">
                          <a:latin typeface="Calibri"/>
                        </a:rPr>
                        <a:t>profi</a:t>
                      </a:r>
                      <a:r>
                        <a:rPr lang="en-GB" sz="1100" b="0" i="0" u="none" strike="noStrike" noProof="0" dirty="0">
                          <a:latin typeface="Calibri"/>
                        </a:rPr>
                        <a:t> a </a:t>
                      </a:r>
                      <a:r>
                        <a:rPr lang="en-GB" sz="1100" b="0" i="0" u="none" strike="noStrike" noProof="0" dirty="0" err="1">
                          <a:latin typeface="Calibri"/>
                        </a:rPr>
                        <a:t>methu</a:t>
                      </a:r>
                      <a:r>
                        <a:rPr lang="en-GB" sz="1100" b="0" i="0" u="none" strike="noStrike" noProof="0" dirty="0">
                          <a:latin typeface="Calibri"/>
                        </a:rPr>
                        <a:t>)</a:t>
                      </a:r>
                      <a:endParaRPr lang="en-US" sz="1100"/>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dirty="0" err="1">
                          <a:latin typeface="Calibri"/>
                        </a:rPr>
                        <a:t>Gweithio</a:t>
                      </a:r>
                      <a:r>
                        <a:rPr lang="en-GB" sz="1100" b="0" i="0" u="none" strike="noStrike" noProof="0" dirty="0">
                          <a:latin typeface="Calibri"/>
                        </a:rPr>
                        <a:t> </a:t>
                      </a:r>
                      <a:r>
                        <a:rPr lang="en-GB" sz="1100" b="0" i="0" u="none" strike="noStrike" noProof="0" dirty="0" err="1">
                          <a:latin typeface="Calibri"/>
                        </a:rPr>
                        <a:t>fel</a:t>
                      </a:r>
                      <a:r>
                        <a:rPr lang="en-GB" sz="1100" b="0" i="0" u="none" strike="noStrike" noProof="0" dirty="0">
                          <a:latin typeface="Calibri"/>
                        </a:rPr>
                        <a:t> </a:t>
                      </a:r>
                      <a:r>
                        <a:rPr lang="en-GB" sz="1100" b="0" i="0" u="none" strike="noStrike" noProof="0" dirty="0" err="1">
                          <a:latin typeface="Calibri"/>
                        </a:rPr>
                        <a:t>tîm</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Datrys</a:t>
                      </a:r>
                      <a:r>
                        <a:rPr lang="en-GB" sz="1100" b="0" i="0" u="none" strike="noStrike" noProof="0" dirty="0">
                          <a:latin typeface="Calibri"/>
                        </a:rPr>
                        <a:t> </a:t>
                      </a:r>
                      <a:r>
                        <a:rPr lang="en-GB" sz="1100" b="0" i="0" u="none" strike="noStrike" noProof="0" dirty="0" err="1">
                          <a:latin typeface="Calibri"/>
                        </a:rPr>
                        <a:t>problemau</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Parchwch</a:t>
                      </a:r>
                      <a:r>
                        <a:rPr lang="en-GB" sz="1100" b="0" i="0" u="none" strike="noStrike" noProof="0" dirty="0">
                          <a:latin typeface="Calibri"/>
                        </a:rPr>
                        <a:t> </a:t>
                      </a:r>
                      <a:r>
                        <a:rPr lang="en-GB" sz="1100" b="0" i="0" u="none" strike="noStrike" noProof="0" err="1">
                          <a:latin typeface="Calibri"/>
                        </a:rPr>
                        <a:t>yr</a:t>
                      </a:r>
                      <a:r>
                        <a:rPr lang="en-GB" sz="1100" b="0" i="0" u="none" strike="noStrike" noProof="0" dirty="0">
                          <a:latin typeface="Calibri"/>
                        </a:rPr>
                        <a:t> </a:t>
                      </a:r>
                      <a:r>
                        <a:rPr lang="en-GB" sz="1100" b="0" i="0" u="none" strike="noStrike" noProof="0" err="1">
                          <a:latin typeface="Calibri"/>
                        </a:rPr>
                        <a:t>hyn</a:t>
                      </a:r>
                      <a:r>
                        <a:rPr lang="en-GB" sz="1100" b="0" i="0" u="none" strike="noStrike" noProof="0" dirty="0">
                          <a:latin typeface="Calibri"/>
                        </a:rPr>
                        <a:t> y gall </a:t>
                      </a:r>
                      <a:r>
                        <a:rPr lang="en-GB" sz="1100" b="0" i="0" u="none" strike="noStrike" noProof="0" err="1">
                          <a:latin typeface="Calibri"/>
                        </a:rPr>
                        <a:t>pob</a:t>
                      </a:r>
                      <a:r>
                        <a:rPr lang="en-GB" sz="1100" b="0" i="0" u="none" strike="noStrike" noProof="0" dirty="0">
                          <a:latin typeface="Calibri"/>
                        </a:rPr>
                        <a:t> </a:t>
                      </a:r>
                      <a:r>
                        <a:rPr lang="en-GB" sz="1100" b="0" i="0" u="none" strike="noStrike" noProof="0" err="1">
                          <a:latin typeface="Calibri"/>
                        </a:rPr>
                        <a:t>deunydd</a:t>
                      </a:r>
                      <a:r>
                        <a:rPr lang="en-GB" sz="1100" b="0" i="0" u="none" strike="noStrike" noProof="0" dirty="0">
                          <a:latin typeface="Calibri"/>
                        </a:rPr>
                        <a:t> </a:t>
                      </a:r>
                      <a:r>
                        <a:rPr lang="en-GB" sz="1100" b="0" i="0" u="none" strike="noStrike" noProof="0" err="1">
                          <a:latin typeface="Calibri"/>
                        </a:rPr>
                        <a:t>ei</a:t>
                      </a:r>
                      <a:r>
                        <a:rPr lang="en-GB" sz="1100" b="0" i="0" u="none" strike="noStrike" noProof="0" dirty="0">
                          <a:latin typeface="Calibri"/>
                        </a:rPr>
                        <a:t> </a:t>
                      </a:r>
                      <a:r>
                        <a:rPr lang="en-GB" sz="1100" b="0" i="0" u="none" strike="noStrike" noProof="0" err="1">
                          <a:latin typeface="Calibri"/>
                        </a:rPr>
                        <a:t>wneud</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Cyfathrebu</a:t>
                      </a:r>
                      <a:endParaRPr lang="en-GB" sz="1100"/>
                    </a:p>
                    <a:p>
                      <a:pPr marL="285750" lvl="0" indent="-285750" algn="l">
                        <a:lnSpc>
                          <a:spcPct val="100000"/>
                        </a:lnSpc>
                        <a:spcBef>
                          <a:spcPts val="0"/>
                        </a:spcBef>
                        <a:spcAft>
                          <a:spcPts val="0"/>
                        </a:spcAft>
                        <a:buFont typeface="Arial"/>
                        <a:buChar char="•"/>
                      </a:pPr>
                      <a:r>
                        <a:rPr lang="en-GB" sz="1100" b="0" i="0" u="none" strike="noStrike" noProof="0" dirty="0">
                          <a:latin typeface="Calibri"/>
                        </a:rPr>
                        <a:t>Y </a:t>
                      </a:r>
                      <a:r>
                        <a:rPr lang="en-GB" sz="1100" b="0" i="0" u="none" strike="noStrike" noProof="0" dirty="0" err="1">
                          <a:latin typeface="Calibri"/>
                        </a:rPr>
                        <a:t>gallu</a:t>
                      </a:r>
                      <a:r>
                        <a:rPr lang="en-GB" sz="1100" b="0" i="0" u="none" strike="noStrike" noProof="0" dirty="0">
                          <a:latin typeface="Calibri"/>
                        </a:rPr>
                        <a:t> </a:t>
                      </a:r>
                      <a:r>
                        <a:rPr lang="en-GB" sz="1100" b="0" i="0" u="none" strike="noStrike" noProof="0" dirty="0" err="1">
                          <a:latin typeface="Calibri"/>
                        </a:rPr>
                        <a:t>i</a:t>
                      </a:r>
                      <a:r>
                        <a:rPr lang="en-GB" sz="1100" b="0" i="0" u="none" strike="noStrike" noProof="0" dirty="0">
                          <a:latin typeface="Calibri"/>
                        </a:rPr>
                        <a:t> </a:t>
                      </a:r>
                      <a:r>
                        <a:rPr lang="en-GB" sz="1100" b="0" i="0" u="none" strike="noStrike" noProof="0" dirty="0" err="1">
                          <a:latin typeface="Calibri"/>
                        </a:rPr>
                        <a:t>addasu</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Cyfrifoldeb</a:t>
                      </a:r>
                      <a:endParaRPr lang="en-GB" sz="1100"/>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dirty="0" err="1">
                          <a:latin typeface="Calibri"/>
                        </a:rPr>
                        <a:t>Erbyn</a:t>
                      </a:r>
                      <a:r>
                        <a:rPr lang="en-GB" sz="1100" b="0" i="0" u="none" strike="noStrike" noProof="0" dirty="0">
                          <a:latin typeface="Calibri"/>
                        </a:rPr>
                        <a:t> </a:t>
                      </a:r>
                      <a:r>
                        <a:rPr lang="en-GB" sz="1100" b="0" i="0" u="none" strike="noStrike" noProof="0" dirty="0" err="1">
                          <a:latin typeface="Calibri"/>
                        </a:rPr>
                        <a:t>hyn</a:t>
                      </a:r>
                      <a:r>
                        <a:rPr lang="en-GB" sz="1100" b="0" i="0" u="none" strike="noStrike" noProof="0" dirty="0">
                          <a:latin typeface="Calibri"/>
                        </a:rPr>
                        <a:t> </a:t>
                      </a:r>
                      <a:r>
                        <a:rPr lang="en-GB" sz="1100" b="0" i="0" u="none" strike="noStrike" noProof="0" dirty="0" err="1">
                          <a:latin typeface="Calibri"/>
                        </a:rPr>
                        <a:t>byddai’r</a:t>
                      </a:r>
                      <a:r>
                        <a:rPr lang="en-GB" sz="1100" b="0" i="0" u="none" strike="noStrike" noProof="0" dirty="0">
                          <a:latin typeface="Calibri"/>
                        </a:rPr>
                        <a:t> plant </a:t>
                      </a:r>
                      <a:r>
                        <a:rPr lang="en-GB" sz="1100" b="0" i="0" u="none" strike="noStrike" noProof="0" dirty="0" err="1">
                          <a:latin typeface="Calibri"/>
                        </a:rPr>
                        <a:t>wedi</a:t>
                      </a:r>
                      <a:r>
                        <a:rPr lang="en-GB" sz="1100" b="0" i="0" u="none" strike="noStrike" noProof="0" dirty="0">
                          <a:latin typeface="Calibri"/>
                        </a:rPr>
                        <a:t> </a:t>
                      </a:r>
                      <a:r>
                        <a:rPr lang="en-GB" sz="1100" b="0" i="0" u="none" strike="noStrike" noProof="0" dirty="0" err="1">
                          <a:latin typeface="Calibri"/>
                        </a:rPr>
                        <a:t>ymgyfarwyddo</a:t>
                      </a:r>
                      <a:r>
                        <a:rPr lang="en-GB" sz="1100" b="0" i="0" u="none" strike="noStrike" noProof="0" dirty="0">
                          <a:latin typeface="Calibri"/>
                        </a:rPr>
                        <a:t> </a:t>
                      </a:r>
                      <a:r>
                        <a:rPr lang="en-GB" sz="1100" b="0" i="0" u="none" strike="noStrike" noProof="0" dirty="0" err="1">
                          <a:latin typeface="Calibri"/>
                        </a:rPr>
                        <a:t>â’r</a:t>
                      </a:r>
                      <a:r>
                        <a:rPr lang="en-GB" sz="1100" b="0" i="0" u="none" strike="noStrike" noProof="0" dirty="0">
                          <a:latin typeface="Calibri"/>
                        </a:rPr>
                        <a:t> </a:t>
                      </a:r>
                      <a:r>
                        <a:rPr lang="en-GB" sz="1100" b="0" i="0" u="none" strike="noStrike" noProof="0" dirty="0" err="1">
                          <a:latin typeface="Calibri"/>
                        </a:rPr>
                        <a:t>defnyddiau</a:t>
                      </a:r>
                      <a:r>
                        <a:rPr lang="en-GB" sz="1100" b="0" i="0" u="none" strike="noStrike" noProof="0" dirty="0">
                          <a:latin typeface="Calibri"/>
                        </a:rPr>
                        <a:t> </a:t>
                      </a:r>
                      <a:r>
                        <a:rPr lang="en-GB" sz="1100" b="0" i="0" u="none" strike="noStrike" noProof="0" dirty="0" err="1">
                          <a:latin typeface="Calibri"/>
                        </a:rPr>
                        <a:t>sy’n</a:t>
                      </a:r>
                      <a:r>
                        <a:rPr lang="en-GB" sz="1100" b="0" i="0" u="none" strike="noStrike" noProof="0" dirty="0">
                          <a:latin typeface="Calibri"/>
                        </a:rPr>
                        <a:t> </a:t>
                      </a:r>
                      <a:r>
                        <a:rPr lang="en-GB" sz="1100" b="0" i="0" u="none" strike="noStrike" noProof="0" dirty="0" err="1">
                          <a:latin typeface="Calibri"/>
                        </a:rPr>
                        <a:t>hanfodol</a:t>
                      </a:r>
                      <a:r>
                        <a:rPr lang="en-GB" sz="1100" b="0" i="0" u="none" strike="noStrike" noProof="0" dirty="0">
                          <a:latin typeface="Calibri"/>
                        </a:rPr>
                        <a:t> ac a all </a:t>
                      </a:r>
                      <a:r>
                        <a:rPr lang="en-GB" sz="1100" b="0" i="0" u="none" strike="noStrike" noProof="0" dirty="0" err="1">
                          <a:latin typeface="Calibri"/>
                        </a:rPr>
                        <a:t>gynhyrchu</a:t>
                      </a:r>
                      <a:r>
                        <a:rPr lang="en-GB" sz="1100" b="0" i="0" u="none" strike="noStrike" noProof="0" dirty="0">
                          <a:latin typeface="Calibri"/>
                        </a:rPr>
                        <a:t> </a:t>
                      </a:r>
                      <a:r>
                        <a:rPr lang="en-GB" sz="1100" b="0" i="0" u="none" strike="noStrike" noProof="0" dirty="0" err="1">
                          <a:latin typeface="Calibri"/>
                        </a:rPr>
                        <a:t>lloches</a:t>
                      </a:r>
                      <a:r>
                        <a:rPr lang="en-GB" sz="1100" b="0" i="0" u="none" strike="noStrike" noProof="0" dirty="0">
                          <a:latin typeface="Calibri"/>
                        </a:rPr>
                        <a:t> neu </a:t>
                      </a:r>
                      <a:r>
                        <a:rPr lang="en-GB" sz="1100" b="0" i="0" u="none" strike="noStrike" noProof="0" dirty="0" err="1">
                          <a:latin typeface="Calibri"/>
                        </a:rPr>
                        <a:t>guddfan</a:t>
                      </a:r>
                      <a:r>
                        <a:rPr lang="en-GB" sz="1100" b="0" i="0" u="none" strike="noStrike" noProof="0" dirty="0">
                          <a:latin typeface="Calibri"/>
                        </a:rPr>
                        <a:t> </a:t>
                      </a:r>
                      <a:r>
                        <a:rPr lang="en-GB" sz="1100" b="0" i="0" u="none" strike="noStrike" noProof="0" dirty="0" err="1">
                          <a:latin typeface="Calibri"/>
                        </a:rPr>
                        <a:t>dda</a:t>
                      </a:r>
                      <a:r>
                        <a:rPr lang="en-GB" sz="1100" b="0" i="0" u="none" strike="noStrike" noProof="0" dirty="0">
                          <a:latin typeface="Calibri"/>
                        </a:rPr>
                        <a:t> – </a:t>
                      </a:r>
                      <a:r>
                        <a:rPr lang="en-GB" sz="1100" b="0" i="0" u="none" strike="noStrike" noProof="0" dirty="0" err="1">
                          <a:latin typeface="Calibri"/>
                        </a:rPr>
                        <a:t>byddent</a:t>
                      </a:r>
                      <a:r>
                        <a:rPr lang="en-GB" sz="1100" b="0" i="0" u="none" strike="noStrike" noProof="0" dirty="0">
                          <a:latin typeface="Calibri"/>
                        </a:rPr>
                        <a:t> </a:t>
                      </a:r>
                      <a:r>
                        <a:rPr lang="en-GB" sz="1100" b="0" i="0" u="none" strike="noStrike" noProof="0" dirty="0" err="1">
                          <a:latin typeface="Calibri"/>
                        </a:rPr>
                        <a:t>wedi</a:t>
                      </a:r>
                      <a:r>
                        <a:rPr lang="en-GB" sz="1100" b="0" i="0" u="none" strike="noStrike" noProof="0" dirty="0">
                          <a:latin typeface="Calibri"/>
                        </a:rPr>
                        <a:t> </a:t>
                      </a:r>
                      <a:r>
                        <a:rPr lang="en-GB" sz="1100" b="0" i="0" u="none" strike="noStrike" noProof="0" dirty="0" err="1">
                          <a:latin typeface="Calibri"/>
                        </a:rPr>
                        <a:t>cael</a:t>
                      </a:r>
                      <a:r>
                        <a:rPr lang="en-GB" sz="1100" b="0" i="0" u="none" strike="noStrike" noProof="0" dirty="0">
                          <a:latin typeface="Calibri"/>
                        </a:rPr>
                        <a:t> </a:t>
                      </a:r>
                      <a:r>
                        <a:rPr lang="en-GB" sz="1100" b="0" i="0" u="none" strike="noStrike" noProof="0" dirty="0" err="1">
                          <a:latin typeface="Calibri"/>
                        </a:rPr>
                        <a:t>gwybod</a:t>
                      </a:r>
                      <a:r>
                        <a:rPr lang="en-GB" sz="1100" b="0" i="0" u="none" strike="noStrike" noProof="0" dirty="0">
                          <a:latin typeface="Calibri"/>
                        </a:rPr>
                        <a:t> am </a:t>
                      </a:r>
                      <a:r>
                        <a:rPr lang="en-GB" sz="1100" b="0" i="0" u="none" strike="noStrike" noProof="0" dirty="0" err="1">
                          <a:latin typeface="Calibri"/>
                        </a:rPr>
                        <a:t>organebau</a:t>
                      </a:r>
                      <a:r>
                        <a:rPr lang="en-GB" sz="1100" b="0" i="0" u="none" strike="noStrike" noProof="0" dirty="0">
                          <a:latin typeface="Calibri"/>
                        </a:rPr>
                        <a:t> </a:t>
                      </a:r>
                      <a:r>
                        <a:rPr lang="en-GB" sz="1100" b="0" i="0" u="none" strike="noStrike" noProof="0" dirty="0" err="1">
                          <a:latin typeface="Calibri"/>
                        </a:rPr>
                        <a:t>byw</a:t>
                      </a:r>
                      <a:r>
                        <a:rPr lang="en-GB" sz="1100" b="0" i="0" u="none" strike="noStrike" noProof="0" dirty="0">
                          <a:latin typeface="Calibri"/>
                        </a:rPr>
                        <a:t> ac </a:t>
                      </a:r>
                      <a:r>
                        <a:rPr lang="en-GB" sz="1100" b="0" i="0" u="none" strike="noStrike" noProof="0" dirty="0" err="1">
                          <a:latin typeface="Calibri"/>
                        </a:rPr>
                        <a:t>mae’r</a:t>
                      </a:r>
                      <a:r>
                        <a:rPr lang="en-GB" sz="1100" b="0" i="0" u="none" strike="noStrike" noProof="0" dirty="0">
                          <a:latin typeface="Calibri"/>
                        </a:rPr>
                        <a:t> </a:t>
                      </a:r>
                      <a:r>
                        <a:rPr lang="en-GB" sz="1100" b="0" i="0" u="none" strike="noStrike" noProof="0" dirty="0" err="1">
                          <a:latin typeface="Calibri"/>
                        </a:rPr>
                        <a:t>rhain</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gwbl</a:t>
                      </a:r>
                      <a:r>
                        <a:rPr lang="en-GB" sz="1100" b="0" i="0" u="none" strike="noStrike" noProof="0" dirty="0">
                          <a:latin typeface="Calibri"/>
                        </a:rPr>
                        <a:t> </a:t>
                      </a:r>
                      <a:r>
                        <a:rPr lang="en-GB" sz="1100" b="0" i="0" u="none" strike="noStrike" noProof="0" dirty="0" err="1">
                          <a:latin typeface="Calibri"/>
                        </a:rPr>
                        <a:t>ddieithr</a:t>
                      </a:r>
                      <a:r>
                        <a:rPr lang="en-GB" sz="1100" b="0" i="0" u="none" strike="noStrike" noProof="0" dirty="0">
                          <a:latin typeface="Calibri"/>
                        </a:rPr>
                        <a:t> </a:t>
                      </a:r>
                      <a:r>
                        <a:rPr lang="en-GB" sz="1100" b="0" i="0" u="none" strike="noStrike" noProof="0" dirty="0" err="1">
                          <a:latin typeface="Calibri"/>
                        </a:rPr>
                        <a:t>i</a:t>
                      </a:r>
                      <a:r>
                        <a:rPr lang="en-GB" sz="1100" b="0" i="0" u="none" strike="noStrike" noProof="0" dirty="0">
                          <a:latin typeface="Calibri"/>
                        </a:rPr>
                        <a:t> </a:t>
                      </a:r>
                      <a:r>
                        <a:rPr lang="en-GB" sz="1100" b="0" i="0" u="none" strike="noStrike" noProof="0" dirty="0" err="1">
                          <a:latin typeface="Calibri"/>
                        </a:rPr>
                        <a:t>ddifrod</a:t>
                      </a:r>
                      <a:r>
                        <a:rPr lang="en-GB" sz="1100" b="0" i="0" u="none" strike="noStrike" noProof="0" dirty="0">
                          <a:latin typeface="Calibri"/>
                        </a:rPr>
                        <a:t> neu </a:t>
                      </a:r>
                      <a:r>
                        <a:rPr lang="en-GB" sz="1100" b="0" i="0" u="none" strike="noStrike" noProof="0" dirty="0" err="1">
                          <a:latin typeface="Calibri"/>
                        </a:rPr>
                        <a:t>dorri</a:t>
                      </a:r>
                      <a:r>
                        <a:rPr lang="en-GB" sz="1100" b="0" i="0" u="none" strike="noStrike" noProof="0" dirty="0">
                          <a:latin typeface="Calibri"/>
                        </a:rPr>
                        <a:t> </a:t>
                      </a:r>
                      <a:r>
                        <a:rPr lang="en-GB" sz="1100" b="0" i="0" u="none" strike="noStrike" noProof="0" dirty="0" err="1">
                          <a:latin typeface="Calibri"/>
                        </a:rPr>
                        <a:t>ar</a:t>
                      </a:r>
                      <a:r>
                        <a:rPr lang="en-GB" sz="1100" b="0" i="0" u="none" strike="noStrike" noProof="0" dirty="0">
                          <a:latin typeface="Calibri"/>
                        </a:rPr>
                        <a:t> </a:t>
                      </a:r>
                      <a:r>
                        <a:rPr lang="en-GB" sz="1100" b="0" i="0" u="none" strike="noStrike" noProof="0" dirty="0" err="1">
                          <a:latin typeface="Calibri"/>
                        </a:rPr>
                        <a:t>gyfer</a:t>
                      </a:r>
                      <a:r>
                        <a:rPr lang="en-GB" sz="1100" b="0" i="0" u="none" strike="noStrike" noProof="0" dirty="0">
                          <a:latin typeface="Calibri"/>
                        </a:rPr>
                        <a:t>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lloches</a:t>
                      </a:r>
                      <a:r>
                        <a:rPr lang="en-GB" sz="1100" b="0" i="0" u="none" strike="noStrike" noProof="0" dirty="0">
                          <a:latin typeface="Calibri"/>
                        </a:rPr>
                        <a:t> neu </a:t>
                      </a:r>
                      <a:r>
                        <a:rPr lang="en-GB" sz="1100" b="0" i="0" u="none" strike="noStrike" noProof="0" dirty="0" err="1">
                          <a:latin typeface="Calibri"/>
                        </a:rPr>
                        <a:t>ffau</a:t>
                      </a:r>
                      <a:r>
                        <a:rPr lang="en-GB" sz="1100" b="0" i="0" u="none" strike="noStrike" noProof="0" dirty="0">
                          <a:latin typeface="Calibri"/>
                        </a:rPr>
                        <a:t>.</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Gydag</a:t>
                      </a:r>
                      <a:r>
                        <a:rPr lang="en-GB" sz="1100" b="0" i="0" u="none" strike="noStrike" noProof="0" dirty="0">
                          <a:latin typeface="Calibri"/>
                        </a:rPr>
                        <a:t> </a:t>
                      </a:r>
                      <a:r>
                        <a:rPr lang="en-GB" sz="1100" b="0" i="0" u="none" strike="noStrike" noProof="0" dirty="0" err="1">
                          <a:latin typeface="Calibri"/>
                        </a:rPr>
                        <a:t>athro</a:t>
                      </a:r>
                      <a:r>
                        <a:rPr lang="en-GB" sz="1100" b="0" i="0" u="none" strike="noStrike" noProof="0" dirty="0">
                          <a:latin typeface="Calibri"/>
                        </a:rPr>
                        <a:t> </a:t>
                      </a:r>
                      <a:r>
                        <a:rPr lang="en-GB" sz="1100" b="0" i="0" u="none" strike="noStrike" noProof="0" dirty="0" err="1">
                          <a:latin typeface="Calibri"/>
                        </a:rPr>
                        <a:t>bydd</a:t>
                      </a:r>
                      <a:r>
                        <a:rPr lang="en-GB" sz="1100" b="0" i="0" u="none" strike="noStrike" noProof="0" dirty="0">
                          <a:latin typeface="Calibri"/>
                        </a:rPr>
                        <a:t> y plant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trafod</a:t>
                      </a:r>
                      <a:r>
                        <a:rPr lang="en-GB" sz="1100" b="0" i="0" u="none" strike="noStrike" noProof="0" dirty="0">
                          <a:latin typeface="Calibri"/>
                        </a:rPr>
                        <a:t> pa </a:t>
                      </a:r>
                      <a:r>
                        <a:rPr lang="en-GB" sz="1100" b="0" i="0" u="none" strike="noStrike" noProof="0" dirty="0" err="1">
                          <a:latin typeface="Calibri"/>
                        </a:rPr>
                        <a:t>ddull</a:t>
                      </a:r>
                      <a:r>
                        <a:rPr lang="en-GB" sz="1100" b="0" i="0" u="none" strike="noStrike" noProof="0" dirty="0">
                          <a:latin typeface="Calibri"/>
                        </a:rPr>
                        <a:t> y </a:t>
                      </a:r>
                      <a:r>
                        <a:rPr lang="en-GB" sz="1100" b="0" i="0" u="none" strike="noStrike" noProof="0" dirty="0" err="1">
                          <a:latin typeface="Calibri"/>
                        </a:rPr>
                        <a:t>maent</a:t>
                      </a:r>
                      <a:r>
                        <a:rPr lang="en-GB" sz="1100" b="0" i="0" u="none" strike="noStrike" noProof="0" dirty="0">
                          <a:latin typeface="Calibri"/>
                        </a:rPr>
                        <a:t> am </a:t>
                      </a:r>
                      <a:r>
                        <a:rPr lang="en-GB" sz="1100" b="0" i="0" u="none" strike="noStrike" noProof="0" dirty="0" err="1">
                          <a:latin typeface="Calibri"/>
                        </a:rPr>
                        <a:t>ei</a:t>
                      </a:r>
                      <a:r>
                        <a:rPr lang="en-GB" sz="1100" b="0" i="0" u="none" strike="noStrike" noProof="0" dirty="0">
                          <a:latin typeface="Calibri"/>
                        </a:rPr>
                        <a:t> </a:t>
                      </a:r>
                      <a:r>
                        <a:rPr lang="en-GB" sz="1100" b="0" i="0" u="none" strike="noStrike" noProof="0" dirty="0" err="1">
                          <a:latin typeface="Calibri"/>
                        </a:rPr>
                        <a:t>wneud</a:t>
                      </a:r>
                      <a:r>
                        <a:rPr lang="en-GB" sz="1100" b="0" i="0" u="none" strike="noStrike" noProof="0" dirty="0">
                          <a:latin typeface="Calibri"/>
                        </a:rPr>
                        <a:t> ac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dechrau</a:t>
                      </a:r>
                      <a:r>
                        <a:rPr lang="en-GB" sz="1100" b="0" i="0" u="none" strike="noStrike" noProof="0" dirty="0">
                          <a:latin typeface="Calibri"/>
                        </a:rPr>
                        <a:t> </a:t>
                      </a:r>
                      <a:r>
                        <a:rPr lang="en-GB" sz="1100" b="0" i="0" u="none" strike="noStrike" noProof="0" dirty="0" err="1">
                          <a:latin typeface="Calibri"/>
                        </a:rPr>
                        <a:t>dylunio</a:t>
                      </a:r>
                      <a:r>
                        <a:rPr lang="en-GB" sz="1100" b="0" i="0" u="none" strike="noStrike" noProof="0" dirty="0">
                          <a:latin typeface="Calibri"/>
                        </a:rPr>
                        <a:t> </a:t>
                      </a:r>
                      <a:r>
                        <a:rPr lang="en-GB" sz="1100" b="0" i="0" u="none" strike="noStrike" noProof="0" dirty="0" err="1">
                          <a:latin typeface="Calibri"/>
                        </a:rPr>
                        <a:t>rhan</a:t>
                      </a:r>
                      <a:r>
                        <a:rPr lang="en-GB" sz="1100" b="0" i="0" u="none" strike="noStrike" noProof="0" dirty="0">
                          <a:latin typeface="Calibri"/>
                        </a:rPr>
                        <a:t> </a:t>
                      </a:r>
                      <a:r>
                        <a:rPr lang="en-GB" sz="1100" b="0" i="0" u="none" strike="noStrike" noProof="0" dirty="0" err="1">
                          <a:latin typeface="Calibri"/>
                        </a:rPr>
                        <a:t>o’u</a:t>
                      </a:r>
                      <a:r>
                        <a:rPr lang="en-GB" sz="1100" b="0" i="0" u="none" strike="noStrike" noProof="0" dirty="0">
                          <a:latin typeface="Calibri"/>
                        </a:rPr>
                        <a:t> </a:t>
                      </a:r>
                      <a:r>
                        <a:rPr lang="en-GB" sz="1100" b="0" i="0" u="none" strike="noStrike" noProof="0" dirty="0" err="1">
                          <a:latin typeface="Calibri"/>
                        </a:rPr>
                        <a:t>lloches</a:t>
                      </a:r>
                      <a:r>
                        <a:rPr lang="en-GB" sz="1100" b="0" i="0" u="none" strike="noStrike" noProof="0" dirty="0">
                          <a:latin typeface="Calibri"/>
                        </a:rPr>
                        <a:t>. </a:t>
                      </a:r>
                      <a:endParaRPr lang="en-GB" sz="1100"/>
                    </a:p>
                    <a:p>
                      <a:pPr marL="285750" lvl="0" indent="-285750" algn="l">
                        <a:lnSpc>
                          <a:spcPct val="100000"/>
                        </a:lnSpc>
                        <a:spcBef>
                          <a:spcPts val="0"/>
                        </a:spcBef>
                        <a:spcAft>
                          <a:spcPts val="0"/>
                        </a:spcAft>
                        <a:buFont typeface="Arial"/>
                        <a:buChar char="•"/>
                      </a:pPr>
                      <a:r>
                        <a:rPr lang="en-GB" sz="1100" b="0" i="0" u="none" strike="noStrike" noProof="0" dirty="0">
                          <a:latin typeface="Calibri"/>
                        </a:rPr>
                        <a:t>Y </a:t>
                      </a:r>
                      <a:r>
                        <a:rPr lang="en-GB" sz="1100" b="0" i="0" u="none" strike="noStrike" noProof="0" dirty="0" err="1">
                          <a:latin typeface="Calibri"/>
                        </a:rPr>
                        <a:t>rheswm</a:t>
                      </a:r>
                      <a:r>
                        <a:rPr lang="en-GB" sz="1100" b="0" i="0" u="none" strike="noStrike" noProof="0" dirty="0">
                          <a:latin typeface="Calibri"/>
                        </a:rPr>
                        <a:t> y </a:t>
                      </a:r>
                      <a:r>
                        <a:rPr lang="en-GB" sz="1100" b="0" i="0" u="none" strike="noStrike" noProof="0" dirty="0" err="1">
                          <a:latin typeface="Calibri"/>
                        </a:rPr>
                        <a:t>byddant</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dylunio</a:t>
                      </a:r>
                      <a:r>
                        <a:rPr lang="en-GB" sz="1100" b="0" i="0" u="none" strike="noStrike" noProof="0" dirty="0">
                          <a:latin typeface="Calibri"/>
                        </a:rPr>
                        <a:t> </a:t>
                      </a:r>
                      <a:r>
                        <a:rPr lang="en-GB" sz="1100" b="0" i="0" u="none" strike="noStrike" noProof="0" dirty="0" err="1">
                          <a:latin typeface="Calibri"/>
                        </a:rPr>
                        <a:t>rhan</a:t>
                      </a:r>
                      <a:r>
                        <a:rPr lang="en-GB" sz="1100" b="0" i="0" u="none" strike="noStrike" noProof="0" dirty="0">
                          <a:latin typeface="Calibri"/>
                        </a:rPr>
                        <a:t> </a:t>
                      </a:r>
                      <a:r>
                        <a:rPr lang="en-GB" sz="1100" b="0" i="0" u="none" strike="noStrike" noProof="0" dirty="0" err="1">
                          <a:latin typeface="Calibri"/>
                        </a:rPr>
                        <a:t>o'u</a:t>
                      </a:r>
                      <a:r>
                        <a:rPr lang="en-GB" sz="1100" b="0" i="0" u="none" strike="noStrike" noProof="0" dirty="0">
                          <a:latin typeface="Calibri"/>
                        </a:rPr>
                        <a:t> </a:t>
                      </a:r>
                      <a:r>
                        <a:rPr lang="en-GB" sz="1100" b="0" i="0" u="none" strike="noStrike" noProof="0" dirty="0" err="1">
                          <a:latin typeface="Calibri"/>
                        </a:rPr>
                        <a:t>lloches</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unig</a:t>
                      </a:r>
                      <a:r>
                        <a:rPr lang="en-GB" sz="1100" b="0" i="0" u="none" strike="noStrike" noProof="0" dirty="0">
                          <a:latin typeface="Calibri"/>
                        </a:rPr>
                        <a:t> </a:t>
                      </a:r>
                      <a:r>
                        <a:rPr lang="en-GB" sz="1100" b="0" i="0" u="none" strike="noStrike" noProof="0" dirty="0" err="1">
                          <a:latin typeface="Calibri"/>
                        </a:rPr>
                        <a:t>yw</a:t>
                      </a:r>
                      <a:r>
                        <a:rPr lang="en-GB" sz="1100" b="0" i="0" u="none" strike="noStrike" noProof="0" dirty="0">
                          <a:latin typeface="Calibri"/>
                        </a:rPr>
                        <a:t> y gallant </a:t>
                      </a:r>
                      <a:r>
                        <a:rPr lang="en-GB" sz="1100" b="0" i="0" u="none" strike="noStrike" noProof="0" dirty="0" err="1">
                          <a:latin typeface="Calibri"/>
                        </a:rPr>
                        <a:t>asesu'r</a:t>
                      </a:r>
                      <a:r>
                        <a:rPr lang="en-GB" sz="1100" b="0" i="0" u="none" strike="noStrike" noProof="0" dirty="0">
                          <a:latin typeface="Calibri"/>
                        </a:rPr>
                        <a:t> </a:t>
                      </a:r>
                      <a:r>
                        <a:rPr lang="en-GB" sz="1100" b="0" i="0" u="none" strike="noStrike" noProof="0" dirty="0" err="1">
                          <a:latin typeface="Calibri"/>
                        </a:rPr>
                        <a:t>rhan</a:t>
                      </a:r>
                      <a:r>
                        <a:rPr lang="en-GB" sz="1100" b="0" i="0" u="none" strike="noStrike" noProof="0" dirty="0">
                          <a:latin typeface="Calibri"/>
                        </a:rPr>
                        <a:t> y </a:t>
                      </a:r>
                      <a:r>
                        <a:rPr lang="en-GB" sz="1100" b="0" i="0" u="none" strike="noStrike" noProof="0" dirty="0" err="1">
                          <a:latin typeface="Calibri"/>
                        </a:rPr>
                        <a:t>maent</a:t>
                      </a:r>
                      <a:r>
                        <a:rPr lang="en-GB" sz="1100" b="0" i="0" u="none" strike="noStrike" noProof="0" dirty="0">
                          <a:latin typeface="Calibri"/>
                        </a:rPr>
                        <a:t> </a:t>
                      </a:r>
                      <a:r>
                        <a:rPr lang="en-GB" sz="1100" b="0" i="0" u="none" strike="noStrike" noProof="0" dirty="0" err="1">
                          <a:latin typeface="Calibri"/>
                        </a:rPr>
                        <a:t>wedi'i</a:t>
                      </a:r>
                      <a:r>
                        <a:rPr lang="en-GB" sz="1100" b="0" i="0" u="none" strike="noStrike" noProof="0" dirty="0">
                          <a:latin typeface="Calibri"/>
                        </a:rPr>
                        <a:t> </a:t>
                      </a:r>
                      <a:r>
                        <a:rPr lang="en-GB" sz="1100" b="0" i="0" u="none" strike="noStrike" noProof="0" dirty="0" err="1">
                          <a:latin typeface="Calibri"/>
                        </a:rPr>
                        <a:t>wneud</a:t>
                      </a:r>
                      <a:r>
                        <a:rPr lang="en-GB" sz="1100" b="0" i="0" u="none" strike="noStrike" noProof="0" dirty="0">
                          <a:latin typeface="Calibri"/>
                        </a:rPr>
                        <a:t> </a:t>
                      </a:r>
                      <a:r>
                        <a:rPr lang="en-GB" sz="1100" b="0" i="0" u="none" strike="noStrike" noProof="0" dirty="0" err="1">
                          <a:latin typeface="Calibri"/>
                        </a:rPr>
                        <a:t>i</a:t>
                      </a:r>
                      <a:r>
                        <a:rPr lang="en-GB" sz="1100" b="0" i="0" u="none" strike="noStrike" noProof="0" dirty="0">
                          <a:latin typeface="Calibri"/>
                        </a:rPr>
                        <a:t> </a:t>
                      </a:r>
                      <a:r>
                        <a:rPr lang="en-GB" sz="1100" b="0" i="0" u="none" strike="noStrike" noProof="0" dirty="0" err="1">
                          <a:latin typeface="Calibri"/>
                        </a:rPr>
                        <a:t>ddarganfod</a:t>
                      </a:r>
                      <a:r>
                        <a:rPr lang="en-GB" sz="1100" b="0" i="0" u="none" strike="noStrike" noProof="0" dirty="0">
                          <a:latin typeface="Calibri"/>
                        </a:rPr>
                        <a:t> a </a:t>
                      </a:r>
                      <a:r>
                        <a:rPr lang="en-GB" sz="1100" b="0" i="0" u="none" strike="noStrike" noProof="0" dirty="0" err="1">
                          <a:latin typeface="Calibri"/>
                        </a:rPr>
                        <a:t>yw</a:t>
                      </a:r>
                      <a:r>
                        <a:rPr lang="en-GB" sz="1100" b="0" i="0" u="none" strike="noStrike" noProof="0" dirty="0">
                          <a:latin typeface="Calibri"/>
                        </a:rPr>
                        <a:t> </a:t>
                      </a:r>
                      <a:r>
                        <a:rPr lang="en-GB" sz="1100" b="0" i="0" u="none" strike="noStrike" noProof="0" dirty="0" err="1">
                          <a:latin typeface="Calibri"/>
                        </a:rPr>
                        <a:t>wedi'i</a:t>
                      </a:r>
                      <a:r>
                        <a:rPr lang="en-GB" sz="1100" b="0" i="0" u="none" strike="noStrike" noProof="0" dirty="0">
                          <a:latin typeface="Calibri"/>
                        </a:rPr>
                        <a:t> </a:t>
                      </a:r>
                      <a:r>
                        <a:rPr lang="en-GB" sz="1100" b="0" i="0" u="none" strike="noStrike" noProof="0" dirty="0" err="1">
                          <a:latin typeface="Calibri"/>
                        </a:rPr>
                        <a:t>adeiladu'n</a:t>
                      </a:r>
                      <a:r>
                        <a:rPr lang="en-GB" sz="1100" b="0" i="0" u="none" strike="noStrike" noProof="0" dirty="0">
                          <a:latin typeface="Calibri"/>
                        </a:rPr>
                        <a:t> </a:t>
                      </a:r>
                      <a:r>
                        <a:rPr lang="en-GB" sz="1100" b="0" i="0" u="none" strike="noStrike" noProof="0" dirty="0" err="1">
                          <a:latin typeface="Calibri"/>
                        </a:rPr>
                        <a:t>dda</a:t>
                      </a:r>
                      <a:r>
                        <a:rPr lang="en-GB" sz="1100" b="0" i="0" u="none" strike="noStrike" noProof="0" dirty="0">
                          <a:latin typeface="Calibri"/>
                        </a:rPr>
                        <a:t> ac a </a:t>
                      </a:r>
                      <a:r>
                        <a:rPr lang="en-GB" sz="1100" b="0" i="0" u="none" strike="noStrike" noProof="0" dirty="0" err="1">
                          <a:latin typeface="Calibri"/>
                        </a:rPr>
                        <a:t>oes</a:t>
                      </a:r>
                      <a:r>
                        <a:rPr lang="en-GB" sz="1100" b="0" i="0" u="none" strike="noStrike" noProof="0" dirty="0">
                          <a:latin typeface="Calibri"/>
                        </a:rPr>
                        <a:t> </a:t>
                      </a:r>
                      <a:r>
                        <a:rPr lang="en-GB" sz="1100" b="0" i="0" u="none" strike="noStrike" noProof="0" dirty="0" err="1">
                          <a:latin typeface="Calibri"/>
                        </a:rPr>
                        <a:t>angen</a:t>
                      </a:r>
                      <a:r>
                        <a:rPr lang="en-GB" sz="1100" b="0" i="0" u="none" strike="noStrike" noProof="0" dirty="0">
                          <a:latin typeface="Calibri"/>
                        </a:rPr>
                        <a:t> </a:t>
                      </a:r>
                      <a:r>
                        <a:rPr lang="en-GB" sz="1100" b="0" i="0" u="none" strike="noStrike" noProof="0" dirty="0" err="1">
                          <a:latin typeface="Calibri"/>
                        </a:rPr>
                        <a:t>gwneud</a:t>
                      </a:r>
                      <a:r>
                        <a:rPr lang="en-GB" sz="1100" b="0" i="0" u="none" strike="noStrike" noProof="0" dirty="0">
                          <a:latin typeface="Calibri"/>
                        </a:rPr>
                        <a:t> </a:t>
                      </a:r>
                      <a:r>
                        <a:rPr lang="en-GB" sz="1100" b="0" i="0" u="none" strike="noStrike" noProof="0" dirty="0" err="1">
                          <a:latin typeface="Calibri"/>
                        </a:rPr>
                        <a:t>unrhyw</a:t>
                      </a:r>
                      <a:r>
                        <a:rPr lang="en-GB" sz="1100" b="0" i="0" u="none" strike="noStrike" noProof="0" dirty="0">
                          <a:latin typeface="Calibri"/>
                        </a:rPr>
                        <a:t> </a:t>
                      </a:r>
                      <a:r>
                        <a:rPr lang="en-GB" sz="1100" b="0" i="0" u="none" strike="noStrike" noProof="0" dirty="0" err="1">
                          <a:latin typeface="Calibri"/>
                        </a:rPr>
                        <a:t>newidiadau</a:t>
                      </a:r>
                      <a:r>
                        <a:rPr lang="en-GB" sz="1100" b="0" i="0" u="none" strike="noStrike" noProof="0" dirty="0">
                          <a:latin typeface="Calibri"/>
                        </a:rPr>
                        <a:t>.</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Bydd</a:t>
                      </a:r>
                      <a:r>
                        <a:rPr lang="en-GB" sz="1100" b="0" i="0" u="none" strike="noStrike" noProof="0" dirty="0">
                          <a:latin typeface="Calibri"/>
                        </a:rPr>
                        <a:t> y plant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trafod</a:t>
                      </a:r>
                      <a:r>
                        <a:rPr lang="en-GB" sz="1100" b="0" i="0" u="none" strike="noStrike" noProof="0" dirty="0">
                          <a:latin typeface="Calibri"/>
                        </a:rPr>
                        <a:t> </a:t>
                      </a:r>
                      <a:r>
                        <a:rPr lang="en-GB" sz="1100" b="0" i="0" u="none" strike="noStrike" noProof="0" dirty="0" err="1">
                          <a:latin typeface="Calibri"/>
                        </a:rPr>
                        <a:t>beth</a:t>
                      </a:r>
                      <a:r>
                        <a:rPr lang="en-GB" sz="1100" b="0" i="0" u="none" strike="noStrike" noProof="0" dirty="0">
                          <a:latin typeface="Calibri"/>
                        </a:rPr>
                        <a:t> </a:t>
                      </a:r>
                      <a:r>
                        <a:rPr lang="en-GB" sz="1100" b="0" i="0" u="none" strike="noStrike" noProof="0" dirty="0" err="1">
                          <a:latin typeface="Calibri"/>
                        </a:rPr>
                        <a:t>maen</a:t>
                      </a:r>
                      <a:r>
                        <a:rPr lang="en-GB" sz="1100" b="0" i="0" u="none" strike="noStrike" noProof="0" dirty="0">
                          <a:latin typeface="Calibri"/>
                        </a:rPr>
                        <a:t> </a:t>
                      </a:r>
                      <a:r>
                        <a:rPr lang="en-GB" sz="1100" b="0" i="0" u="none" strike="noStrike" noProof="0" dirty="0" err="1">
                          <a:latin typeface="Calibri"/>
                        </a:rPr>
                        <a:t>nhw</a:t>
                      </a:r>
                      <a:r>
                        <a:rPr lang="en-GB" sz="1100" b="0" i="0" u="none" strike="noStrike" noProof="0" dirty="0">
                          <a:latin typeface="Calibri"/>
                        </a:rPr>
                        <a:t> </a:t>
                      </a:r>
                      <a:r>
                        <a:rPr lang="en-GB" sz="1100" b="0" i="0" u="none" strike="noStrike" noProof="0" dirty="0" err="1">
                          <a:latin typeface="Calibri"/>
                        </a:rPr>
                        <a:t>wedi'i</a:t>
                      </a:r>
                      <a:r>
                        <a:rPr lang="en-GB" sz="1100" b="0" i="0" u="none" strike="noStrike" noProof="0" dirty="0">
                          <a:latin typeface="Calibri"/>
                        </a:rPr>
                        <a:t> </a:t>
                      </a:r>
                      <a:r>
                        <a:rPr lang="en-GB" sz="1100" b="0" i="0" u="none" strike="noStrike" noProof="0" dirty="0" err="1">
                          <a:latin typeface="Calibri"/>
                        </a:rPr>
                        <a:t>wneud</a:t>
                      </a:r>
                      <a:r>
                        <a:rPr lang="en-GB" sz="1100" b="0" i="0" u="none" strike="noStrike" noProof="0" dirty="0">
                          <a:latin typeface="Calibri"/>
                        </a:rPr>
                        <a:t> </a:t>
                      </a:r>
                      <a:r>
                        <a:rPr lang="en-GB" sz="1100" b="0" i="0" u="none" strike="noStrike" noProof="0" dirty="0" err="1">
                          <a:latin typeface="Calibri"/>
                        </a:rPr>
                        <a:t>a'i</a:t>
                      </a:r>
                      <a:r>
                        <a:rPr lang="en-GB" sz="1100" b="0" i="0" u="none" strike="noStrike" noProof="0" dirty="0">
                          <a:latin typeface="Calibri"/>
                        </a:rPr>
                        <a:t> </a:t>
                      </a:r>
                      <a:r>
                        <a:rPr lang="en-GB" sz="1100" b="0" i="0" u="none" strike="noStrike" noProof="0" dirty="0" err="1">
                          <a:latin typeface="Calibri"/>
                        </a:rPr>
                        <a:t>gyflawni</a:t>
                      </a:r>
                      <a:r>
                        <a:rPr lang="en-GB" sz="1100" b="0" i="0" u="none" strike="noStrike" noProof="0" dirty="0">
                          <a:latin typeface="Calibri"/>
                        </a:rPr>
                        <a:t> </a:t>
                      </a:r>
                      <a:r>
                        <a:rPr lang="en-GB" sz="1100" b="0" i="0" u="none" strike="noStrike" noProof="0" dirty="0" err="1">
                          <a:latin typeface="Calibri"/>
                        </a:rPr>
                        <a:t>hyd</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hyn</a:t>
                      </a:r>
                      <a:r>
                        <a:rPr lang="en-GB" sz="1100" b="0" i="0" u="none" strike="noStrike" noProof="0" dirty="0">
                          <a:latin typeface="Calibri"/>
                        </a:rPr>
                        <a:t> o </a:t>
                      </a:r>
                      <a:r>
                        <a:rPr lang="en-GB" sz="1100" b="0" i="0" u="none" strike="noStrike" noProof="0" dirty="0" err="1">
                          <a:latin typeface="Calibri"/>
                        </a:rPr>
                        <a:t>fewn</a:t>
                      </a:r>
                      <a:r>
                        <a:rPr lang="en-GB" sz="1100" b="0" i="0" u="none" strike="noStrike" noProof="0" dirty="0">
                          <a:latin typeface="Calibri"/>
                        </a:rPr>
                        <a:t>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grŵp</a:t>
                      </a:r>
                      <a:r>
                        <a:rPr lang="en-GB" sz="1100" b="0" i="0" u="none" strike="noStrike" noProof="0" dirty="0">
                          <a:latin typeface="Calibri"/>
                        </a:rPr>
                        <a:t> ac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cyfathrebu</a:t>
                      </a:r>
                      <a:r>
                        <a:rPr lang="en-GB" sz="1100" b="0" i="0" u="none" strike="noStrike" noProof="0" dirty="0">
                          <a:latin typeface="Calibri"/>
                        </a:rPr>
                        <a:t> </a:t>
                      </a:r>
                      <a:r>
                        <a:rPr lang="en-GB" sz="1100" b="0" i="0" u="none" strike="noStrike" noProof="0" dirty="0" err="1">
                          <a:latin typeface="Calibri"/>
                        </a:rPr>
                        <a:t>â'i</a:t>
                      </a:r>
                      <a:r>
                        <a:rPr lang="en-GB" sz="1100" b="0" i="0" u="none" strike="noStrike" noProof="0" dirty="0">
                          <a:latin typeface="Calibri"/>
                        </a:rPr>
                        <a:t> </a:t>
                      </a:r>
                      <a:r>
                        <a:rPr lang="en-GB" sz="1100" b="0" i="0" u="none" strike="noStrike" noProof="0" dirty="0" err="1">
                          <a:latin typeface="Calibri"/>
                        </a:rPr>
                        <a:t>gilydd</a:t>
                      </a:r>
                      <a:r>
                        <a:rPr lang="en-GB" sz="1100" b="0" i="0" u="none" strike="noStrike" noProof="0" dirty="0">
                          <a:latin typeface="Calibri"/>
                        </a:rPr>
                        <a:t> </a:t>
                      </a:r>
                      <a:r>
                        <a:rPr lang="en-GB" sz="1100" b="0" i="0" u="none" strike="noStrike" noProof="0" dirty="0" err="1">
                          <a:latin typeface="Calibri"/>
                        </a:rPr>
                        <a:t>i</a:t>
                      </a:r>
                      <a:r>
                        <a:rPr lang="en-GB" sz="1100" b="0" i="0" u="none" strike="noStrike" noProof="0" dirty="0">
                          <a:latin typeface="Calibri"/>
                        </a:rPr>
                        <a:t> weld a </a:t>
                      </a:r>
                      <a:r>
                        <a:rPr lang="en-GB" sz="1100" b="0" i="0" u="none" strike="noStrike" noProof="0" dirty="0" err="1">
                          <a:latin typeface="Calibri"/>
                        </a:rPr>
                        <a:t>oes</a:t>
                      </a:r>
                      <a:r>
                        <a:rPr lang="en-GB" sz="1100" b="0" i="0" u="none" strike="noStrike" noProof="0" dirty="0">
                          <a:latin typeface="Calibri"/>
                        </a:rPr>
                        <a:t> </a:t>
                      </a:r>
                      <a:r>
                        <a:rPr lang="en-GB" sz="1100" b="0" i="0" u="none" strike="noStrike" noProof="0" dirty="0" err="1">
                          <a:latin typeface="Calibri"/>
                        </a:rPr>
                        <a:t>angen</a:t>
                      </a:r>
                      <a:r>
                        <a:rPr lang="en-GB" sz="1100" b="0" i="0" u="none" strike="noStrike" noProof="0" dirty="0">
                          <a:latin typeface="Calibri"/>
                        </a:rPr>
                        <a:t> </a:t>
                      </a:r>
                      <a:r>
                        <a:rPr lang="en-GB" sz="1100" b="0" i="0" u="none" strike="noStrike" noProof="0" dirty="0" err="1">
                          <a:latin typeface="Calibri"/>
                        </a:rPr>
                        <a:t>ychwanegu</a:t>
                      </a:r>
                      <a:r>
                        <a:rPr lang="en-GB" sz="1100" b="0" i="0" u="none" strike="noStrike" noProof="0" dirty="0">
                          <a:latin typeface="Calibri"/>
                        </a:rPr>
                        <a:t> </a:t>
                      </a:r>
                      <a:r>
                        <a:rPr lang="en-GB" sz="1100" b="0" i="0" u="none" strike="noStrike" noProof="0" dirty="0" err="1">
                          <a:latin typeface="Calibri"/>
                        </a:rPr>
                        <a:t>unrhyw</a:t>
                      </a:r>
                      <a:r>
                        <a:rPr lang="en-GB" sz="1100" b="0" i="0" u="none" strike="noStrike" noProof="0" dirty="0">
                          <a:latin typeface="Calibri"/>
                        </a:rPr>
                        <a:t> </a:t>
                      </a:r>
                      <a:r>
                        <a:rPr lang="en-GB" sz="1100" b="0" i="0" u="none" strike="noStrike" noProof="0" dirty="0" err="1">
                          <a:latin typeface="Calibri"/>
                        </a:rPr>
                        <a:t>beth</a:t>
                      </a:r>
                      <a:r>
                        <a:rPr lang="en-GB" sz="1100" b="0" i="0" u="none" strike="noStrike" noProof="0" dirty="0">
                          <a:latin typeface="Calibri"/>
                        </a:rPr>
                        <a:t>.</a:t>
                      </a:r>
                      <a:endParaRPr lang="en-GB" sz="1600"/>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err="1">
                          <a:latin typeface="Calibri"/>
                        </a:rPr>
                        <a:t>Parchwch</a:t>
                      </a:r>
                      <a:r>
                        <a:rPr lang="en-GB" sz="1100" b="0" i="0" u="none" strike="noStrike" noProof="0" dirty="0">
                          <a:latin typeface="Calibri"/>
                        </a:rPr>
                        <a:t> y </a:t>
                      </a:r>
                      <a:r>
                        <a:rPr lang="en-GB" sz="1100" b="0" i="0" u="none" strike="noStrike" noProof="0" err="1">
                          <a:latin typeface="Calibri"/>
                        </a:rPr>
                        <a:t>coed</a:t>
                      </a:r>
                      <a:r>
                        <a:rPr lang="en-GB" sz="1100" b="0" i="0" u="none" strike="noStrike" noProof="0" dirty="0">
                          <a:latin typeface="Calibri"/>
                        </a:rPr>
                        <a:t> </a:t>
                      </a:r>
                      <a:r>
                        <a:rPr lang="en-GB" sz="1100" b="0" i="0" u="none" strike="noStrike" noProof="0" err="1">
                          <a:latin typeface="Calibri"/>
                        </a:rPr>
                        <a:t>a'r</a:t>
                      </a:r>
                      <a:r>
                        <a:rPr lang="en-GB" sz="1100" b="0" i="0" u="none" strike="noStrike" noProof="0" dirty="0">
                          <a:latin typeface="Calibri"/>
                        </a:rPr>
                        <a:t> </a:t>
                      </a:r>
                      <a:r>
                        <a:rPr lang="en-GB" sz="1100" b="0" i="0" u="none" strike="noStrike" noProof="0" err="1">
                          <a:latin typeface="Calibri"/>
                        </a:rPr>
                        <a:t>planhigion</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Cynllun</a:t>
                      </a:r>
                      <a:r>
                        <a:rPr lang="en-GB" sz="1100" b="0" i="0" u="none" strike="noStrike" noProof="0" dirty="0">
                          <a:latin typeface="Calibri"/>
                        </a:rPr>
                        <a:t> da </a:t>
                      </a:r>
                      <a:r>
                        <a:rPr lang="en-GB" sz="1100" b="0" i="0" u="none" strike="noStrike" noProof="0" err="1">
                          <a:latin typeface="Calibri"/>
                        </a:rPr>
                        <a:t>ar</a:t>
                      </a:r>
                      <a:r>
                        <a:rPr lang="en-GB" sz="1100" b="0" i="0" u="none" strike="noStrike" noProof="0" dirty="0">
                          <a:latin typeface="Calibri"/>
                        </a:rPr>
                        <a:t> </a:t>
                      </a:r>
                      <a:r>
                        <a:rPr lang="en-GB" sz="1100" b="0" i="0" u="none" strike="noStrike" noProof="0" err="1">
                          <a:latin typeface="Calibri"/>
                        </a:rPr>
                        <a:t>gyfer</a:t>
                      </a:r>
                      <a:r>
                        <a:rPr lang="en-GB" sz="1100" b="0" i="0" u="none" strike="noStrike" noProof="0" dirty="0">
                          <a:latin typeface="Calibri"/>
                        </a:rPr>
                        <a:t> pa </a:t>
                      </a:r>
                      <a:r>
                        <a:rPr lang="en-GB" sz="1100" b="0" i="0" u="none" strike="noStrike" noProof="0" err="1">
                          <a:latin typeface="Calibri"/>
                        </a:rPr>
                        <a:t>ffordd</a:t>
                      </a:r>
                      <a:r>
                        <a:rPr lang="en-GB" sz="1100" b="0" i="0" u="none" strike="noStrike" noProof="0" dirty="0">
                          <a:latin typeface="Calibri"/>
                        </a:rPr>
                        <a:t> y </a:t>
                      </a:r>
                      <a:r>
                        <a:rPr lang="en-GB" sz="1100" b="0" i="0" u="none" strike="noStrike" noProof="0" err="1">
                          <a:latin typeface="Calibri"/>
                        </a:rPr>
                        <a:t>maent</a:t>
                      </a:r>
                      <a:r>
                        <a:rPr lang="en-GB" sz="1100" b="0" i="0" u="none" strike="noStrike" noProof="0" dirty="0">
                          <a:latin typeface="Calibri"/>
                        </a:rPr>
                        <a:t> am </a:t>
                      </a:r>
                      <a:r>
                        <a:rPr lang="en-GB" sz="1100" b="0" i="0" u="none" strike="noStrike" noProof="0" err="1">
                          <a:latin typeface="Calibri"/>
                        </a:rPr>
                        <a:t>ddylunio</a:t>
                      </a:r>
                      <a:r>
                        <a:rPr lang="en-GB" sz="1100" b="0" i="0" u="none" strike="noStrike" noProof="0" dirty="0">
                          <a:latin typeface="Calibri"/>
                        </a:rPr>
                        <a:t> </a:t>
                      </a:r>
                      <a:r>
                        <a:rPr lang="en-GB" sz="1100" b="0" i="0" u="none" strike="noStrike" noProof="0" err="1">
                          <a:latin typeface="Calibri"/>
                        </a:rPr>
                        <a:t>eu</a:t>
                      </a:r>
                      <a:r>
                        <a:rPr lang="en-GB" sz="1100" b="0" i="0" u="none" strike="noStrike" noProof="0" dirty="0">
                          <a:latin typeface="Calibri"/>
                        </a:rPr>
                        <a:t> </a:t>
                      </a:r>
                      <a:r>
                        <a:rPr lang="en-GB" sz="1100" b="0" i="0" u="none" strike="noStrike" noProof="0" err="1">
                          <a:latin typeface="Calibri"/>
                        </a:rPr>
                        <a:t>cuddfan</a:t>
                      </a:r>
                      <a:r>
                        <a:rPr lang="en-GB" sz="1100" b="0" i="0" u="none" strike="noStrike" noProof="0" dirty="0">
                          <a:latin typeface="Calibri"/>
                        </a:rPr>
                        <a:t> neu </a:t>
                      </a:r>
                      <a:r>
                        <a:rPr lang="en-GB" sz="1100" b="0" i="0" u="none" strike="noStrike" noProof="0" err="1">
                          <a:latin typeface="Calibri"/>
                        </a:rPr>
                        <a:t>loches</a:t>
                      </a:r>
                      <a:endParaRPr lang="en-GB" sz="1100"/>
                    </a:p>
                  </a:txBody>
                  <a:tcPr/>
                </a:tc>
                <a:extLst>
                  <a:ext uri="{0D108BD9-81ED-4DB2-BD59-A6C34878D82A}">
                    <a16:rowId xmlns:a16="http://schemas.microsoft.com/office/drawing/2014/main" val="474378995"/>
                  </a:ext>
                </a:extLst>
              </a:tr>
              <a:tr h="1063594">
                <a:tc>
                  <a:txBody>
                    <a:bodyPr/>
                    <a:lstStyle/>
                    <a:p>
                      <a:pPr lvl="0">
                        <a:buNone/>
                      </a:pPr>
                      <a:r>
                        <a:rPr lang="en-GB" sz="1100" b="0" i="0" u="none" strike="noStrike" noProof="0" err="1">
                          <a:latin typeface="Calibri"/>
                        </a:rPr>
                        <a:t>Wythnos</a:t>
                      </a:r>
                      <a:r>
                        <a:rPr lang="en-GB" sz="1100" b="0" i="0" u="none" strike="noStrike" noProof="0" dirty="0">
                          <a:latin typeface="Calibri"/>
                        </a:rPr>
                        <a:t> 7-8- </a:t>
                      </a:r>
                      <a:r>
                        <a:rPr lang="en-GB" sz="1100" b="0" i="0" u="none" strike="noStrike" noProof="0" err="1">
                          <a:latin typeface="Calibri"/>
                        </a:rPr>
                        <a:t>ceisio</a:t>
                      </a:r>
                      <a:r>
                        <a:rPr lang="en-GB" sz="1100" b="0" i="0" u="none" strike="noStrike" noProof="0" dirty="0">
                          <a:latin typeface="Calibri"/>
                        </a:rPr>
                        <a:t> </a:t>
                      </a:r>
                      <a:r>
                        <a:rPr lang="en-GB" sz="1100" b="0" i="0" u="none" strike="noStrike" noProof="0" err="1">
                          <a:latin typeface="Calibri"/>
                        </a:rPr>
                        <a:t>dylunio</a:t>
                      </a:r>
                      <a:r>
                        <a:rPr lang="en-GB" sz="1100" b="0" i="0" u="none" strike="noStrike" noProof="0" dirty="0">
                          <a:latin typeface="Calibri"/>
                        </a:rPr>
                        <a:t> </a:t>
                      </a:r>
                      <a:r>
                        <a:rPr lang="en-GB" sz="1100" b="0" i="0" u="none" strike="noStrike" noProof="0" err="1">
                          <a:latin typeface="Calibri"/>
                        </a:rPr>
                        <a:t>cuddfan</a:t>
                      </a:r>
                      <a:r>
                        <a:rPr lang="en-GB" sz="1100" b="0" i="0" u="none" strike="noStrike" noProof="0" dirty="0">
                          <a:latin typeface="Calibri"/>
                        </a:rPr>
                        <a:t> neu </a:t>
                      </a:r>
                      <a:r>
                        <a:rPr lang="en-GB" sz="1100" b="0" i="0" u="none" strike="noStrike" noProof="0" err="1">
                          <a:latin typeface="Calibri"/>
                        </a:rPr>
                        <a:t>loches</a:t>
                      </a:r>
                      <a:endParaRPr lang="en-US" sz="1100"/>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dirty="0" err="1">
                          <a:latin typeface="Calibri"/>
                        </a:rPr>
                        <a:t>weithio</a:t>
                      </a:r>
                      <a:r>
                        <a:rPr lang="en-GB" sz="1100" b="0" i="0" u="none" strike="noStrike" noProof="0" dirty="0">
                          <a:latin typeface="Calibri"/>
                        </a:rPr>
                        <a:t> </a:t>
                      </a:r>
                      <a:r>
                        <a:rPr lang="en-GB" sz="1100" b="0" i="0" u="none" strike="noStrike" noProof="0" dirty="0" err="1">
                          <a:latin typeface="Calibri"/>
                        </a:rPr>
                        <a:t>fel</a:t>
                      </a:r>
                      <a:r>
                        <a:rPr lang="en-GB" sz="1100" b="0" i="0" u="none" strike="noStrike" noProof="0" dirty="0">
                          <a:latin typeface="Calibri"/>
                        </a:rPr>
                        <a:t> </a:t>
                      </a:r>
                      <a:r>
                        <a:rPr lang="en-GB" sz="1100" b="0" i="0" u="none" strike="noStrike" noProof="0" dirty="0" err="1">
                          <a:latin typeface="Calibri"/>
                        </a:rPr>
                        <a:t>tîm</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Datrys</a:t>
                      </a:r>
                      <a:r>
                        <a:rPr lang="en-GB" sz="1100" b="0" i="0" u="none" strike="noStrike" noProof="0" dirty="0">
                          <a:latin typeface="Calibri"/>
                        </a:rPr>
                        <a:t> </a:t>
                      </a:r>
                      <a:r>
                        <a:rPr lang="en-GB" sz="1100" b="0" i="0" u="none" strike="noStrike" noProof="0" dirty="0" err="1">
                          <a:latin typeface="Calibri"/>
                        </a:rPr>
                        <a:t>problemau</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Cyfathrebu</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Gwrandewch</a:t>
                      </a:r>
                      <a:r>
                        <a:rPr lang="en-GB" sz="1100" b="0" i="0" u="none" strike="noStrike" noProof="0" dirty="0">
                          <a:latin typeface="Calibri"/>
                        </a:rPr>
                        <a:t> </a:t>
                      </a:r>
                      <a:r>
                        <a:rPr lang="en-GB" sz="1100" b="0" i="0" u="none" strike="noStrike" noProof="0" dirty="0" err="1">
                          <a:latin typeface="Calibri"/>
                        </a:rPr>
                        <a:t>ar</a:t>
                      </a:r>
                      <a:r>
                        <a:rPr lang="en-GB" sz="1100" b="0" i="0" u="none" strike="noStrike" noProof="0" dirty="0">
                          <a:latin typeface="Calibri"/>
                        </a:rPr>
                        <a:t> </a:t>
                      </a:r>
                      <a:r>
                        <a:rPr lang="en-GB" sz="1100" b="0" i="0" u="none" strike="noStrike" noProof="0" dirty="0" err="1">
                          <a:latin typeface="Calibri"/>
                        </a:rPr>
                        <a:t>gyfraniad</a:t>
                      </a:r>
                      <a:r>
                        <a:rPr lang="en-GB" sz="1100" b="0" i="0" u="none" strike="noStrike" noProof="0" dirty="0">
                          <a:latin typeface="Calibri"/>
                        </a:rPr>
                        <a:t> </a:t>
                      </a:r>
                      <a:r>
                        <a:rPr lang="en-GB" sz="1100" b="0" i="0" u="none" strike="noStrike" noProof="0" dirty="0" err="1">
                          <a:latin typeface="Calibri"/>
                        </a:rPr>
                        <a:t>cyfoedion</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Creu</a:t>
                      </a:r>
                      <a:r>
                        <a:rPr lang="en-GB" sz="1100" b="0" i="0" u="none" strike="noStrike" noProof="0" dirty="0">
                          <a:latin typeface="Calibri"/>
                        </a:rPr>
                        <a:t> </a:t>
                      </a:r>
                      <a:r>
                        <a:rPr lang="en-GB" sz="1100" b="0" i="0" u="none" strike="noStrike" noProof="0" err="1">
                          <a:latin typeface="Calibri"/>
                        </a:rPr>
                        <a:t>cuddfan</a:t>
                      </a:r>
                      <a:r>
                        <a:rPr lang="en-GB" sz="1100" b="0" i="0" u="none" strike="noStrike" noProof="0" dirty="0">
                          <a:latin typeface="Calibri"/>
                        </a:rPr>
                        <a:t> neu </a:t>
                      </a:r>
                      <a:r>
                        <a:rPr lang="en-GB" sz="1100" b="0" i="0" u="none" strike="noStrike" noProof="0" err="1">
                          <a:latin typeface="Calibri"/>
                        </a:rPr>
                        <a:t>loches</a:t>
                      </a:r>
                      <a:endParaRPr lang="en-GB" sz="1400"/>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dirty="0" err="1">
                          <a:latin typeface="Calibri"/>
                        </a:rPr>
                        <a:t>Fel</a:t>
                      </a:r>
                      <a:r>
                        <a:rPr lang="en-GB" sz="1100" b="0" i="0" u="none" strike="noStrike" noProof="0" dirty="0">
                          <a:latin typeface="Calibri"/>
                        </a:rPr>
                        <a:t> </a:t>
                      </a:r>
                      <a:r>
                        <a:rPr lang="en-GB" sz="1100" b="0" i="0" u="none" strike="noStrike" noProof="0" dirty="0" err="1">
                          <a:latin typeface="Calibri"/>
                        </a:rPr>
                        <a:t>grŵp</a:t>
                      </a:r>
                      <a:r>
                        <a:rPr lang="en-GB" sz="1100" b="0" i="0" u="none" strike="noStrike" noProof="0" dirty="0">
                          <a:latin typeface="Calibri"/>
                        </a:rPr>
                        <a:t> </a:t>
                      </a:r>
                      <a:r>
                        <a:rPr lang="en-GB" sz="1100" b="0" i="0" u="none" strike="noStrike" noProof="0" dirty="0" err="1">
                          <a:latin typeface="Calibri"/>
                        </a:rPr>
                        <a:t>gyda’r</a:t>
                      </a:r>
                      <a:r>
                        <a:rPr lang="en-GB" sz="1100" b="0" i="0" u="none" strike="noStrike" noProof="0" dirty="0">
                          <a:latin typeface="Calibri"/>
                        </a:rPr>
                        <a:t> un </a:t>
                      </a:r>
                      <a:r>
                        <a:rPr lang="en-GB" sz="1100" b="0" i="0" u="none" strike="noStrike" noProof="0" dirty="0" err="1">
                          <a:latin typeface="Calibri"/>
                        </a:rPr>
                        <a:t>mewnbwn</a:t>
                      </a:r>
                      <a:r>
                        <a:rPr lang="en-GB" sz="1100" b="0" i="0" u="none" strike="noStrike" noProof="0" dirty="0">
                          <a:latin typeface="Calibri"/>
                        </a:rPr>
                        <a:t> </a:t>
                      </a:r>
                      <a:r>
                        <a:rPr lang="en-GB" sz="1100" b="0" i="0" u="none" strike="noStrike" noProof="0" dirty="0" err="1">
                          <a:latin typeface="Calibri"/>
                        </a:rPr>
                        <a:t>gan</a:t>
                      </a:r>
                      <a:r>
                        <a:rPr lang="en-GB" sz="1100" b="0" i="0" u="none" strike="noStrike" noProof="0" dirty="0">
                          <a:latin typeface="Calibri"/>
                        </a:rPr>
                        <a:t> </a:t>
                      </a:r>
                      <a:r>
                        <a:rPr lang="en-GB" sz="1100" b="0" i="0" u="none" strike="noStrike" noProof="0" dirty="0" err="1">
                          <a:latin typeface="Calibri"/>
                        </a:rPr>
                        <a:t>holl</a:t>
                      </a:r>
                      <a:r>
                        <a:rPr lang="en-GB" sz="1100" b="0" i="0" u="none" strike="noStrike" noProof="0" dirty="0">
                          <a:latin typeface="Calibri"/>
                        </a:rPr>
                        <a:t> </a:t>
                      </a:r>
                      <a:r>
                        <a:rPr lang="en-GB" sz="1100" b="0" i="0" u="none" strike="noStrike" noProof="0" dirty="0" err="1">
                          <a:latin typeface="Calibri"/>
                        </a:rPr>
                        <a:t>aelodau’r</a:t>
                      </a:r>
                      <a:r>
                        <a:rPr lang="en-GB" sz="1100" b="0" i="0" u="none" strike="noStrike" noProof="0" dirty="0">
                          <a:latin typeface="Calibri"/>
                        </a:rPr>
                        <a:t> </a:t>
                      </a:r>
                      <a:r>
                        <a:rPr lang="en-GB" sz="1100" b="0" i="0" u="none" strike="noStrike" noProof="0" dirty="0" err="1">
                          <a:latin typeface="Calibri"/>
                        </a:rPr>
                        <a:t>grŵp</a:t>
                      </a:r>
                      <a:r>
                        <a:rPr lang="en-GB" sz="1100" b="0" i="0" u="none" strike="noStrike" noProof="0" dirty="0">
                          <a:latin typeface="Calibri"/>
                        </a:rPr>
                        <a:t>, </a:t>
                      </a:r>
                      <a:r>
                        <a:rPr lang="en-GB" sz="1100" b="0" i="0" u="none" strike="noStrike" noProof="0" dirty="0" err="1">
                          <a:latin typeface="Calibri"/>
                        </a:rPr>
                        <a:t>byddant</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parhau</a:t>
                      </a:r>
                      <a:r>
                        <a:rPr lang="en-GB" sz="1100" b="0" i="0" u="none" strike="noStrike" noProof="0" dirty="0">
                          <a:latin typeface="Calibri"/>
                        </a:rPr>
                        <a:t> </a:t>
                      </a:r>
                      <a:r>
                        <a:rPr lang="en-GB" sz="1100" b="0" i="0" u="none" strike="noStrike" noProof="0" dirty="0" err="1">
                          <a:latin typeface="Calibri"/>
                        </a:rPr>
                        <a:t>â’u</a:t>
                      </a:r>
                      <a:r>
                        <a:rPr lang="en-GB" sz="1100" b="0" i="0" u="none" strike="noStrike" noProof="0" dirty="0">
                          <a:latin typeface="Calibri"/>
                        </a:rPr>
                        <a:t> </a:t>
                      </a:r>
                      <a:r>
                        <a:rPr lang="en-GB" sz="1100" b="0" i="0" u="none" strike="noStrike" noProof="0" dirty="0" err="1">
                          <a:latin typeface="Calibri"/>
                        </a:rPr>
                        <a:t>dyluniad</a:t>
                      </a:r>
                      <a:r>
                        <a:rPr lang="en-GB" sz="1100" b="0" i="0" u="none" strike="noStrike" noProof="0" dirty="0">
                          <a:latin typeface="Calibri"/>
                        </a:rPr>
                        <a:t>. </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Bydd</a:t>
                      </a:r>
                      <a:r>
                        <a:rPr lang="en-GB" sz="1100" b="0" i="0" u="none" strike="noStrike" noProof="0" dirty="0">
                          <a:latin typeface="Calibri"/>
                        </a:rPr>
                        <a:t> </a:t>
                      </a:r>
                      <a:r>
                        <a:rPr lang="en-GB" sz="1100" b="0" i="0" u="none" strike="noStrike" noProof="0" dirty="0" err="1">
                          <a:latin typeface="Calibri"/>
                        </a:rPr>
                        <a:t>yr</a:t>
                      </a:r>
                      <a:r>
                        <a:rPr lang="en-GB" sz="1100" b="0" i="0" u="none" strike="noStrike" noProof="0" dirty="0">
                          <a:latin typeface="Calibri"/>
                        </a:rPr>
                        <a:t> </a:t>
                      </a:r>
                      <a:r>
                        <a:rPr lang="en-GB" sz="1100" b="0" i="0" u="none" strike="noStrike" noProof="0" dirty="0" err="1">
                          <a:latin typeface="Calibri"/>
                        </a:rPr>
                        <a:t>athro</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cerdded</a:t>
                      </a:r>
                      <a:r>
                        <a:rPr lang="en-GB" sz="1100" b="0" i="0" u="none" strike="noStrike" noProof="0" dirty="0">
                          <a:latin typeface="Calibri"/>
                        </a:rPr>
                        <a:t> o </a:t>
                      </a:r>
                      <a:r>
                        <a:rPr lang="en-GB" sz="1100" b="0" i="0" u="none" strike="noStrike" noProof="0" dirty="0" err="1">
                          <a:latin typeface="Calibri"/>
                        </a:rPr>
                        <a:t>gwmpas</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arsylwi</a:t>
                      </a:r>
                      <a:r>
                        <a:rPr lang="en-GB" sz="1100" b="0" i="0" u="none" strike="noStrike" noProof="0" dirty="0">
                          <a:latin typeface="Calibri"/>
                        </a:rPr>
                        <a:t> </a:t>
                      </a:r>
                      <a:r>
                        <a:rPr lang="en-GB" sz="1100" b="0" i="0" u="none" strike="noStrike" noProof="0" dirty="0" err="1">
                          <a:latin typeface="Calibri"/>
                        </a:rPr>
                        <a:t>pob</a:t>
                      </a:r>
                      <a:r>
                        <a:rPr lang="en-GB" sz="1100" b="0" i="0" u="none" strike="noStrike" noProof="0" dirty="0">
                          <a:latin typeface="Calibri"/>
                        </a:rPr>
                        <a:t> </a:t>
                      </a:r>
                      <a:r>
                        <a:rPr lang="en-GB" sz="1100" b="0" i="0" u="none" strike="noStrike" noProof="0" dirty="0" err="1">
                          <a:latin typeface="Calibri"/>
                        </a:rPr>
                        <a:t>grŵp</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Ar</a:t>
                      </a:r>
                      <a:r>
                        <a:rPr lang="en-GB" sz="1100" b="0" i="0" u="none" strike="noStrike" noProof="0" dirty="0">
                          <a:latin typeface="Calibri"/>
                        </a:rPr>
                        <a:t> </a:t>
                      </a:r>
                      <a:r>
                        <a:rPr lang="en-GB" sz="1100" b="0" i="0" u="none" strike="noStrike" noProof="0" dirty="0" err="1">
                          <a:latin typeface="Calibri"/>
                        </a:rPr>
                        <a:t>ôl</a:t>
                      </a:r>
                      <a:r>
                        <a:rPr lang="en-GB" sz="1100" b="0" i="0" u="none" strike="noStrike" noProof="0" dirty="0">
                          <a:latin typeface="Calibri"/>
                        </a:rPr>
                        <a:t> </a:t>
                      </a:r>
                      <a:r>
                        <a:rPr lang="en-GB" sz="1100" b="0" i="0" u="none" strike="noStrike" noProof="0" dirty="0" err="1">
                          <a:latin typeface="Calibri"/>
                        </a:rPr>
                        <a:t>cwblhau'r</a:t>
                      </a:r>
                      <a:r>
                        <a:rPr lang="en-GB" sz="1100" b="0" i="0" u="none" strike="noStrike" noProof="0" dirty="0">
                          <a:latin typeface="Calibri"/>
                        </a:rPr>
                        <a:t> </a:t>
                      </a:r>
                      <a:r>
                        <a:rPr lang="en-GB" sz="1100" b="0" i="0" u="none" strike="noStrike" noProof="0" dirty="0" err="1">
                          <a:latin typeface="Calibri"/>
                        </a:rPr>
                        <a:t>ffau</a:t>
                      </a:r>
                      <a:r>
                        <a:rPr lang="en-GB" sz="1100" b="0" i="0" u="none" strike="noStrike" noProof="0" dirty="0">
                          <a:latin typeface="Calibri"/>
                        </a:rPr>
                        <a:t> </a:t>
                      </a:r>
                      <a:r>
                        <a:rPr lang="en-GB" sz="1100" b="0" i="0" u="none" strike="noStrike" noProof="0" dirty="0" err="1">
                          <a:latin typeface="Calibri"/>
                        </a:rPr>
                        <a:t>neu'r</a:t>
                      </a:r>
                      <a:r>
                        <a:rPr lang="en-GB" sz="1100" b="0" i="0" u="none" strike="noStrike" noProof="0" dirty="0">
                          <a:latin typeface="Calibri"/>
                        </a:rPr>
                        <a:t> </a:t>
                      </a:r>
                      <a:r>
                        <a:rPr lang="en-GB" sz="1100" b="0" i="0" u="none" strike="noStrike" noProof="0" dirty="0" err="1">
                          <a:latin typeface="Calibri"/>
                        </a:rPr>
                        <a:t>lloches</a:t>
                      </a:r>
                      <a:r>
                        <a:rPr lang="en-GB" sz="1100" b="0" i="0" u="none" strike="noStrike" noProof="0" dirty="0">
                          <a:latin typeface="Calibri"/>
                        </a:rPr>
                        <a:t> </a:t>
                      </a:r>
                      <a:r>
                        <a:rPr lang="en-GB" sz="1100" b="0" i="0" u="none" strike="noStrike" noProof="0" dirty="0" err="1">
                          <a:latin typeface="Calibri"/>
                        </a:rPr>
                        <a:t>bydd</a:t>
                      </a:r>
                      <a:r>
                        <a:rPr lang="en-GB" sz="1100" b="0" i="0" u="none" strike="noStrike" noProof="0" dirty="0">
                          <a:latin typeface="Calibri"/>
                        </a:rPr>
                        <a:t> y plant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cael</a:t>
                      </a:r>
                      <a:r>
                        <a:rPr lang="en-GB" sz="1100" b="0" i="0" u="none" strike="noStrike" noProof="0" dirty="0">
                          <a:latin typeface="Calibri"/>
                        </a:rPr>
                        <a:t> </a:t>
                      </a:r>
                      <a:r>
                        <a:rPr lang="en-GB" sz="1100" b="0" i="0" u="none" strike="noStrike" noProof="0" dirty="0" err="1">
                          <a:latin typeface="Calibri"/>
                        </a:rPr>
                        <a:t>eitem</a:t>
                      </a:r>
                      <a:r>
                        <a:rPr lang="en-GB" sz="1100" b="0" i="0" u="none" strike="noStrike" noProof="0" dirty="0">
                          <a:latin typeface="Calibri"/>
                        </a:rPr>
                        <a:t> </a:t>
                      </a:r>
                      <a:r>
                        <a:rPr lang="en-GB" sz="1100" b="0" i="0" u="none" strike="noStrike" noProof="0" dirty="0" err="1">
                          <a:latin typeface="Calibri"/>
                        </a:rPr>
                        <a:t>sy'n</a:t>
                      </a:r>
                      <a:r>
                        <a:rPr lang="en-GB" sz="1100" b="0" i="0" u="none" strike="noStrike" noProof="0" dirty="0">
                          <a:latin typeface="Calibri"/>
                        </a:rPr>
                        <a:t> </a:t>
                      </a:r>
                      <a:r>
                        <a:rPr lang="en-GB" sz="1100" b="0" i="0" u="none" strike="noStrike" noProof="0" dirty="0" err="1">
                          <a:latin typeface="Calibri"/>
                        </a:rPr>
                        <a:t>syndod</a:t>
                      </a:r>
                      <a:r>
                        <a:rPr lang="en-GB" sz="1100" b="0" i="0" u="none" strike="noStrike" noProof="0" dirty="0">
                          <a:latin typeface="Calibri"/>
                        </a:rPr>
                        <a:t> y </a:t>
                      </a:r>
                      <a:r>
                        <a:rPr lang="en-GB" sz="1100" b="0" i="0" u="none" strike="noStrike" noProof="0" dirty="0" err="1">
                          <a:latin typeface="Calibri"/>
                        </a:rPr>
                        <a:t>mae</a:t>
                      </a:r>
                      <a:r>
                        <a:rPr lang="en-GB" sz="1100" b="0" i="0" u="none" strike="noStrike" noProof="0" dirty="0">
                          <a:latin typeface="Calibri"/>
                        </a:rPr>
                        <a:t> </a:t>
                      </a:r>
                      <a:r>
                        <a:rPr lang="en-GB" sz="1100" b="0" i="0" u="none" strike="noStrike" noProof="0" dirty="0" err="1">
                          <a:latin typeface="Calibri"/>
                        </a:rPr>
                        <a:t>angen</a:t>
                      </a:r>
                      <a:r>
                        <a:rPr lang="en-GB" sz="1100" b="0" i="0" u="none" strike="noStrike" noProof="0" dirty="0">
                          <a:latin typeface="Calibri"/>
                        </a:rPr>
                        <a:t> </a:t>
                      </a:r>
                      <a:r>
                        <a:rPr lang="en-GB" sz="1100" b="0" i="0" u="none" strike="noStrike" noProof="0" dirty="0" err="1">
                          <a:latin typeface="Calibri"/>
                        </a:rPr>
                        <a:t>iddynt</a:t>
                      </a:r>
                      <a:r>
                        <a:rPr lang="en-GB" sz="1100" b="0" i="0" u="none" strike="noStrike" noProof="0" dirty="0">
                          <a:latin typeface="Calibri"/>
                        </a:rPr>
                        <a:t> </a:t>
                      </a:r>
                      <a:r>
                        <a:rPr lang="en-GB" sz="1100" b="0" i="0" u="none" strike="noStrike" noProof="0" dirty="0" err="1">
                          <a:latin typeface="Calibri"/>
                        </a:rPr>
                        <a:t>ei</a:t>
                      </a:r>
                      <a:r>
                        <a:rPr lang="en-GB" sz="1100" b="0" i="0" u="none" strike="noStrike" noProof="0" dirty="0">
                          <a:latin typeface="Calibri"/>
                        </a:rPr>
                        <a:t> </a:t>
                      </a:r>
                      <a:r>
                        <a:rPr lang="en-GB" sz="1100" b="0" i="0" u="none" strike="noStrike" noProof="0" dirty="0" err="1">
                          <a:latin typeface="Calibri"/>
                        </a:rPr>
                        <a:t>chynnwys</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cuddfan</a:t>
                      </a:r>
                      <a:r>
                        <a:rPr lang="en-GB" sz="1100" b="0" i="0" u="none" strike="noStrike" noProof="0" dirty="0">
                          <a:latin typeface="Calibri"/>
                        </a:rPr>
                        <a:t> neu </a:t>
                      </a:r>
                      <a:r>
                        <a:rPr lang="en-GB" sz="1100" b="0" i="0" u="none" strike="noStrike" noProof="0" dirty="0" err="1">
                          <a:latin typeface="Calibri"/>
                        </a:rPr>
                        <a:t>loches</a:t>
                      </a:r>
                      <a:r>
                        <a:rPr lang="en-GB" sz="1100" b="0" i="0" u="none" strike="noStrike" noProof="0" dirty="0">
                          <a:latin typeface="Calibri"/>
                        </a:rPr>
                        <a:t> a </a:t>
                      </a:r>
                      <a:r>
                        <a:rPr lang="en-GB" sz="1100" b="0" i="0" u="none" strike="noStrike" noProof="0" dirty="0" err="1">
                          <a:latin typeface="Calibri"/>
                        </a:rPr>
                        <a:t>bydd</a:t>
                      </a:r>
                      <a:r>
                        <a:rPr lang="en-GB" sz="1100" b="0" i="0" u="none" strike="noStrike" noProof="0" dirty="0">
                          <a:latin typeface="Calibri"/>
                        </a:rPr>
                        <a:t> y </a:t>
                      </a:r>
                      <a:r>
                        <a:rPr lang="en-GB" sz="1100" b="0" i="0" u="none" strike="noStrike" noProof="0" dirty="0" err="1">
                          <a:latin typeface="Calibri"/>
                        </a:rPr>
                        <a:t>grŵp</a:t>
                      </a:r>
                      <a:r>
                        <a:rPr lang="en-GB" sz="1100" b="0" i="0" u="none" strike="noStrike" noProof="0" dirty="0">
                          <a:latin typeface="Calibri"/>
                        </a:rPr>
                        <a:t> </a:t>
                      </a:r>
                      <a:r>
                        <a:rPr lang="en-GB" sz="1100" b="0" i="0" u="none" strike="noStrike" noProof="0" dirty="0" err="1">
                          <a:latin typeface="Calibri"/>
                        </a:rPr>
                        <a:t>sydd</a:t>
                      </a:r>
                      <a:r>
                        <a:rPr lang="en-GB" sz="1100" b="0" i="0" u="none" strike="noStrike" noProof="0" dirty="0">
                          <a:latin typeface="Calibri"/>
                        </a:rPr>
                        <a:t> </a:t>
                      </a:r>
                      <a:r>
                        <a:rPr lang="en-GB" sz="1100" b="0" i="0" u="none" strike="noStrike" noProof="0" dirty="0" err="1">
                          <a:latin typeface="Calibri"/>
                        </a:rPr>
                        <a:t>â'r</a:t>
                      </a:r>
                      <a:r>
                        <a:rPr lang="en-GB" sz="1100" b="0" i="0" u="none" strike="noStrike" noProof="0" dirty="0">
                          <a:latin typeface="Calibri"/>
                        </a:rPr>
                        <a:t> </a:t>
                      </a:r>
                      <a:r>
                        <a:rPr lang="en-GB" sz="1100" b="0" i="0" u="none" strike="noStrike" noProof="0" dirty="0" err="1">
                          <a:latin typeface="Calibri"/>
                        </a:rPr>
                        <a:t>arloesi</a:t>
                      </a:r>
                      <a:r>
                        <a:rPr lang="en-GB" sz="1100" b="0" i="0" u="none" strike="noStrike" noProof="0" dirty="0">
                          <a:latin typeface="Calibri"/>
                        </a:rPr>
                        <a:t> </a:t>
                      </a:r>
                      <a:r>
                        <a:rPr lang="en-GB" sz="1100" b="0" i="0" u="none" strike="noStrike" noProof="0" dirty="0" err="1">
                          <a:latin typeface="Calibri"/>
                        </a:rPr>
                        <a:t>mwyaf</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cael</a:t>
                      </a:r>
                      <a:r>
                        <a:rPr lang="en-GB" sz="1100" b="0" i="0" u="none" strike="noStrike" noProof="0" dirty="0">
                          <a:latin typeface="Calibri"/>
                        </a:rPr>
                        <a:t> </a:t>
                      </a:r>
                      <a:r>
                        <a:rPr lang="en-GB" sz="1100" b="0" i="0" u="none" strike="noStrike" noProof="0" dirty="0" err="1">
                          <a:latin typeface="Calibri"/>
                        </a:rPr>
                        <a:t>cyflwyno</a:t>
                      </a:r>
                      <a:r>
                        <a:rPr lang="en-GB" sz="1100" b="0" i="0" u="none" strike="noStrike" noProof="0" dirty="0">
                          <a:latin typeface="Calibri"/>
                        </a:rPr>
                        <a:t>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cuddfan</a:t>
                      </a:r>
                      <a:r>
                        <a:rPr lang="en-GB" sz="1100" b="0" i="0" u="none" strike="noStrike" noProof="0" dirty="0">
                          <a:latin typeface="Calibri"/>
                        </a:rPr>
                        <a:t> neu </a:t>
                      </a:r>
                      <a:r>
                        <a:rPr lang="en-GB" sz="1100" b="0" i="0" u="none" strike="noStrike" noProof="0" dirty="0" err="1">
                          <a:latin typeface="Calibri"/>
                        </a:rPr>
                        <a:t>loches</a:t>
                      </a:r>
                      <a:r>
                        <a:rPr lang="en-GB" sz="1100" b="0" i="0" u="none" strike="noStrike" noProof="0" dirty="0">
                          <a:latin typeface="Calibri"/>
                        </a:rPr>
                        <a:t> </a:t>
                      </a:r>
                      <a:r>
                        <a:rPr lang="en-GB" sz="1100" b="0" i="0" u="none" strike="noStrike" noProof="0" dirty="0" err="1">
                          <a:latin typeface="Calibri"/>
                        </a:rPr>
                        <a:t>i'r</a:t>
                      </a:r>
                      <a:r>
                        <a:rPr lang="en-GB" sz="1100" b="0" i="0" u="none" strike="noStrike" noProof="0" dirty="0">
                          <a:latin typeface="Calibri"/>
                        </a:rPr>
                        <a:t> </a:t>
                      </a:r>
                      <a:r>
                        <a:rPr lang="en-GB" sz="1100" b="0" i="0" u="none" strike="noStrike" noProof="0" dirty="0" err="1">
                          <a:latin typeface="Calibri"/>
                        </a:rPr>
                        <a:t>grwpiau</a:t>
                      </a:r>
                      <a:r>
                        <a:rPr lang="en-GB" sz="1100" b="0" i="0" u="none" strike="noStrike" noProof="0" dirty="0">
                          <a:latin typeface="Calibri"/>
                        </a:rPr>
                        <a:t> </a:t>
                      </a:r>
                      <a:r>
                        <a:rPr lang="en-GB" sz="1100" b="0" i="0" u="none" strike="noStrike" noProof="0" dirty="0" err="1">
                          <a:latin typeface="Calibri"/>
                        </a:rPr>
                        <a:t>eraill</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gyntaf</a:t>
                      </a:r>
                      <a:r>
                        <a:rPr lang="en-GB" sz="1100" b="0" i="0" u="none" strike="noStrike" noProof="0" dirty="0">
                          <a:latin typeface="Calibri"/>
                        </a:rPr>
                        <a:t>. </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Bydd</a:t>
                      </a:r>
                      <a:r>
                        <a:rPr lang="en-GB" sz="1100" b="0" i="0" u="none" strike="noStrike" noProof="0" dirty="0">
                          <a:latin typeface="Calibri"/>
                        </a:rPr>
                        <a:t> </a:t>
                      </a:r>
                      <a:r>
                        <a:rPr lang="en-GB" sz="1100" b="0" i="0" u="none" strike="noStrike" noProof="0" err="1">
                          <a:latin typeface="Calibri"/>
                        </a:rPr>
                        <a:t>prawf</a:t>
                      </a:r>
                      <a:r>
                        <a:rPr lang="en-GB" sz="1100" b="0" i="0" u="none" strike="noStrike" noProof="0" dirty="0">
                          <a:latin typeface="Calibri"/>
                        </a:rPr>
                        <a:t> </a:t>
                      </a:r>
                      <a:r>
                        <a:rPr lang="en-GB" sz="1100" b="0" i="0" u="none" strike="noStrike" noProof="0" err="1">
                          <a:latin typeface="Calibri"/>
                        </a:rPr>
                        <a:t>ar</a:t>
                      </a:r>
                      <a:r>
                        <a:rPr lang="en-GB" sz="1100" b="0" i="0" u="none" strike="noStrike" noProof="0" dirty="0">
                          <a:latin typeface="Calibri"/>
                        </a:rPr>
                        <a:t> y </a:t>
                      </a:r>
                      <a:r>
                        <a:rPr lang="en-GB" sz="1100" b="0" i="0" u="none" strike="noStrike" noProof="0" err="1">
                          <a:latin typeface="Calibri"/>
                        </a:rPr>
                        <a:t>diwedd</a:t>
                      </a:r>
                      <a:r>
                        <a:rPr lang="en-GB" sz="1100" b="0" i="0" u="none" strike="noStrike" noProof="0" dirty="0">
                          <a:latin typeface="Calibri"/>
                        </a:rPr>
                        <a:t> </a:t>
                      </a:r>
                      <a:r>
                        <a:rPr lang="en-GB" sz="1100" b="0" i="0" u="none" strike="noStrike" noProof="0" err="1">
                          <a:latin typeface="Calibri"/>
                        </a:rPr>
                        <a:t>i</a:t>
                      </a:r>
                      <a:r>
                        <a:rPr lang="en-GB" sz="1100" b="0" i="0" u="none" strike="noStrike" noProof="0" dirty="0">
                          <a:latin typeface="Calibri"/>
                        </a:rPr>
                        <a:t> </a:t>
                      </a:r>
                      <a:r>
                        <a:rPr lang="en-GB" sz="1100" b="0" i="0" u="none" strike="noStrike" noProof="0" err="1">
                          <a:latin typeface="Calibri"/>
                        </a:rPr>
                        <a:t>ddarganfod</a:t>
                      </a:r>
                      <a:r>
                        <a:rPr lang="en-GB" sz="1100" b="0" i="0" u="none" strike="noStrike" noProof="0" dirty="0">
                          <a:latin typeface="Calibri"/>
                        </a:rPr>
                        <a:t> pa </a:t>
                      </a:r>
                      <a:r>
                        <a:rPr lang="en-GB" sz="1100" b="0" i="0" u="none" strike="noStrike" noProof="0" err="1">
                          <a:latin typeface="Calibri"/>
                        </a:rPr>
                        <a:t>loches</a:t>
                      </a:r>
                      <a:r>
                        <a:rPr lang="en-GB" sz="1100" b="0" i="0" u="none" strike="noStrike" noProof="0" dirty="0">
                          <a:latin typeface="Calibri"/>
                        </a:rPr>
                        <a:t> </a:t>
                      </a:r>
                      <a:r>
                        <a:rPr lang="en-GB" sz="1100" b="0" i="0" u="none" strike="noStrike" noProof="0" err="1">
                          <a:latin typeface="Calibri"/>
                        </a:rPr>
                        <a:t>sy'n</a:t>
                      </a:r>
                      <a:r>
                        <a:rPr lang="en-GB" sz="1100" b="0" i="0" u="none" strike="noStrike" noProof="0" dirty="0">
                          <a:latin typeface="Calibri"/>
                        </a:rPr>
                        <a:t> </a:t>
                      </a:r>
                      <a:r>
                        <a:rPr lang="en-GB" sz="1100" b="0" i="0" u="none" strike="noStrike" noProof="0" err="1">
                          <a:latin typeface="Calibri"/>
                        </a:rPr>
                        <a:t>adweithio</a:t>
                      </a:r>
                      <a:r>
                        <a:rPr lang="en-GB" sz="1100" b="0" i="0" u="none" strike="noStrike" noProof="0" dirty="0">
                          <a:latin typeface="Calibri"/>
                        </a:rPr>
                        <a:t> </a:t>
                      </a:r>
                      <a:r>
                        <a:rPr lang="en-GB" sz="1100" b="0" i="0" u="none" strike="noStrike" noProof="0" err="1">
                          <a:latin typeface="Calibri"/>
                        </a:rPr>
                        <a:t>i'r</a:t>
                      </a:r>
                      <a:r>
                        <a:rPr lang="en-GB" sz="1100" b="0" i="0" u="none" strike="noStrike" noProof="0" dirty="0">
                          <a:latin typeface="Calibri"/>
                        </a:rPr>
                        <a:t> </a:t>
                      </a:r>
                      <a:r>
                        <a:rPr lang="en-GB" sz="1100" b="0" i="0" u="none" strike="noStrike" noProof="0" err="1">
                          <a:latin typeface="Calibri"/>
                        </a:rPr>
                        <a:t>gwynt</a:t>
                      </a:r>
                      <a:r>
                        <a:rPr lang="en-GB" sz="1100" b="0" i="0" u="none" strike="noStrike" noProof="0" dirty="0">
                          <a:latin typeface="Calibri"/>
                        </a:rPr>
                        <a:t> </a:t>
                      </a:r>
                      <a:r>
                        <a:rPr lang="en-GB" sz="1100" b="0" i="0" u="none" strike="noStrike" noProof="0" err="1">
                          <a:latin typeface="Calibri"/>
                        </a:rPr>
                        <a:t>a'r</a:t>
                      </a:r>
                      <a:r>
                        <a:rPr lang="en-GB" sz="1100" b="0" i="0" u="none" strike="noStrike" noProof="0" dirty="0">
                          <a:latin typeface="Calibri"/>
                        </a:rPr>
                        <a:t> </a:t>
                      </a:r>
                      <a:r>
                        <a:rPr lang="en-GB" sz="1100" b="0" i="0" u="none" strike="noStrike" noProof="0" err="1">
                          <a:latin typeface="Calibri"/>
                        </a:rPr>
                        <a:t>glaw</a:t>
                      </a:r>
                      <a:r>
                        <a:rPr lang="en-GB" sz="1100" b="0" i="0" u="none" strike="noStrike" noProof="0" dirty="0">
                          <a:latin typeface="Calibri"/>
                        </a:rPr>
                        <a:t> y </a:t>
                      </a:r>
                      <a:r>
                        <a:rPr lang="en-GB" sz="1100" b="0" i="0" u="none" strike="noStrike" noProof="0" err="1">
                          <a:latin typeface="Calibri"/>
                        </a:rPr>
                        <a:t>mae'r</a:t>
                      </a:r>
                      <a:r>
                        <a:rPr lang="en-GB" sz="1100" b="0" i="0" u="none" strike="noStrike" noProof="0" dirty="0">
                          <a:latin typeface="Calibri"/>
                        </a:rPr>
                        <a:t> </a:t>
                      </a:r>
                      <a:r>
                        <a:rPr lang="en-GB" sz="1100" b="0" i="0" u="none" strike="noStrike" noProof="0" err="1">
                          <a:latin typeface="Calibri"/>
                        </a:rPr>
                        <a:t>gorau</a:t>
                      </a:r>
                      <a:r>
                        <a:rPr lang="en-GB" sz="1100" b="0" i="0" u="none" strike="noStrike" noProof="0" dirty="0">
                          <a:latin typeface="Calibri"/>
                        </a:rPr>
                        <a:t> a </a:t>
                      </a:r>
                      <a:r>
                        <a:rPr lang="en-GB" sz="1100" b="0" i="0" u="none" strike="noStrike" noProof="0" err="1">
                          <a:latin typeface="Calibri"/>
                        </a:rPr>
                        <a:t>phwy</a:t>
                      </a:r>
                      <a:r>
                        <a:rPr lang="en-GB" sz="1100" b="0" i="0" u="none" strike="noStrike" noProof="0" dirty="0">
                          <a:latin typeface="Calibri"/>
                        </a:rPr>
                        <a:t> </a:t>
                      </a:r>
                      <a:r>
                        <a:rPr lang="en-GB" sz="1100" b="0" i="0" u="none" strike="noStrike" noProof="0" err="1">
                          <a:latin typeface="Calibri"/>
                        </a:rPr>
                        <a:t>bynnag</a:t>
                      </a:r>
                      <a:r>
                        <a:rPr lang="en-GB" sz="1100" b="0" i="0" u="none" strike="noStrike" noProof="0" dirty="0">
                          <a:latin typeface="Calibri"/>
                        </a:rPr>
                        <a:t> </a:t>
                      </a:r>
                      <a:r>
                        <a:rPr lang="en-GB" sz="1100" b="0" i="0" u="none" strike="noStrike" noProof="0" err="1">
                          <a:latin typeface="Calibri"/>
                        </a:rPr>
                        <a:t>sy'n</a:t>
                      </a:r>
                      <a:r>
                        <a:rPr lang="en-GB" sz="1100" b="0" i="0" u="none" strike="noStrike" noProof="0" dirty="0">
                          <a:latin typeface="Calibri"/>
                        </a:rPr>
                        <a:t> </a:t>
                      </a:r>
                      <a:r>
                        <a:rPr lang="en-GB" sz="1100" b="0" i="0" u="none" strike="noStrike" noProof="0" err="1">
                          <a:latin typeface="Calibri"/>
                        </a:rPr>
                        <a:t>ennill</a:t>
                      </a:r>
                      <a:r>
                        <a:rPr lang="en-GB" sz="1100" b="0" i="0" u="none" strike="noStrike" noProof="0" dirty="0">
                          <a:latin typeface="Calibri"/>
                        </a:rPr>
                        <a:t> </a:t>
                      </a:r>
                      <a:r>
                        <a:rPr lang="en-GB" sz="1100" b="0" i="0" u="none" strike="noStrike" noProof="0" err="1">
                          <a:latin typeface="Calibri"/>
                        </a:rPr>
                        <a:t>yn</a:t>
                      </a:r>
                      <a:r>
                        <a:rPr lang="en-GB" sz="1100" b="0" i="0" u="none" strike="noStrike" noProof="0" dirty="0">
                          <a:latin typeface="Calibri"/>
                        </a:rPr>
                        <a:t> </a:t>
                      </a:r>
                      <a:r>
                        <a:rPr lang="en-GB" sz="1100" b="0" i="0" u="none" strike="noStrike" noProof="0" err="1">
                          <a:latin typeface="Calibri"/>
                        </a:rPr>
                        <a:t>cael</a:t>
                      </a:r>
                      <a:r>
                        <a:rPr lang="en-GB" sz="1100" b="0" i="0" u="none" strike="noStrike" noProof="0" dirty="0">
                          <a:latin typeface="Calibri"/>
                        </a:rPr>
                        <a:t> </a:t>
                      </a:r>
                      <a:r>
                        <a:rPr lang="en-GB" sz="1100" b="0" i="0" u="none" strike="noStrike" noProof="0" err="1">
                          <a:latin typeface="Calibri"/>
                        </a:rPr>
                        <a:t>postio</a:t>
                      </a:r>
                      <a:r>
                        <a:rPr lang="en-GB" sz="1100" b="0" i="0" u="none" strike="noStrike" noProof="0" dirty="0">
                          <a:latin typeface="Calibri"/>
                        </a:rPr>
                        <a:t> </a:t>
                      </a:r>
                      <a:r>
                        <a:rPr lang="en-GB" sz="1100" b="0" i="0" u="none" strike="noStrike" noProof="0" err="1">
                          <a:latin typeface="Calibri"/>
                        </a:rPr>
                        <a:t>eu</a:t>
                      </a:r>
                      <a:r>
                        <a:rPr lang="en-GB" sz="1100" b="0" i="0" u="none" strike="noStrike" noProof="0" dirty="0">
                          <a:latin typeface="Calibri"/>
                        </a:rPr>
                        <a:t> </a:t>
                      </a:r>
                      <a:r>
                        <a:rPr lang="en-GB" sz="1100" b="0" i="0" u="none" strike="noStrike" noProof="0" err="1">
                          <a:latin typeface="Calibri"/>
                        </a:rPr>
                        <a:t>dyluniad</a:t>
                      </a:r>
                      <a:r>
                        <a:rPr lang="en-GB" sz="1100" b="0" i="0" u="none" strike="noStrike" noProof="0" dirty="0">
                          <a:latin typeface="Calibri"/>
                        </a:rPr>
                        <a:t> </a:t>
                      </a:r>
                      <a:r>
                        <a:rPr lang="en-GB" sz="1100" b="0" i="0" u="none" strike="noStrike" noProof="0" err="1">
                          <a:latin typeface="Calibri"/>
                        </a:rPr>
                        <a:t>ar</a:t>
                      </a:r>
                      <a:r>
                        <a:rPr lang="en-GB" sz="1100" b="0" i="0" u="none" strike="noStrike" noProof="0" dirty="0">
                          <a:latin typeface="Calibri"/>
                        </a:rPr>
                        <a:t> </a:t>
                      </a:r>
                      <a:r>
                        <a:rPr lang="en-GB" sz="1100" b="0" i="0" u="none" strike="noStrike" noProof="0" err="1">
                          <a:latin typeface="Calibri"/>
                        </a:rPr>
                        <a:t>dudalennau</a:t>
                      </a:r>
                      <a:r>
                        <a:rPr lang="en-GB" sz="1100" b="0" i="0" u="none" strike="noStrike" noProof="0" dirty="0">
                          <a:latin typeface="Calibri"/>
                        </a:rPr>
                        <a:t> </a:t>
                      </a:r>
                      <a:r>
                        <a:rPr lang="en-GB" sz="1100" b="0" i="0" u="none" strike="noStrike" noProof="0" err="1">
                          <a:latin typeface="Calibri"/>
                        </a:rPr>
                        <a:t>cyfryngau</a:t>
                      </a:r>
                      <a:r>
                        <a:rPr lang="en-GB" sz="1100" b="0" i="0" u="none" strike="noStrike" noProof="0" dirty="0">
                          <a:latin typeface="Calibri"/>
                        </a:rPr>
                        <a:t> </a:t>
                      </a:r>
                      <a:r>
                        <a:rPr lang="en-GB" sz="1100" b="0" i="0" u="none" strike="noStrike" noProof="0" err="1">
                          <a:latin typeface="Calibri"/>
                        </a:rPr>
                        <a:t>cymdeithasol</a:t>
                      </a:r>
                      <a:r>
                        <a:rPr lang="en-GB" sz="1100" b="0" i="0" u="none" strike="noStrike" noProof="0" dirty="0">
                          <a:latin typeface="Calibri"/>
                        </a:rPr>
                        <a:t> </a:t>
                      </a:r>
                      <a:r>
                        <a:rPr lang="en-GB" sz="1100" b="0" i="0" u="none" strike="noStrike" noProof="0" err="1">
                          <a:latin typeface="Calibri"/>
                        </a:rPr>
                        <a:t>yr</a:t>
                      </a:r>
                      <a:r>
                        <a:rPr lang="en-GB" sz="1100" b="0" i="0" u="none" strike="noStrike" noProof="0" dirty="0">
                          <a:latin typeface="Calibri"/>
                        </a:rPr>
                        <a:t> </a:t>
                      </a:r>
                      <a:r>
                        <a:rPr lang="en-GB" sz="1100" b="0" i="0" u="none" strike="noStrike" noProof="0" err="1">
                          <a:latin typeface="Calibri"/>
                        </a:rPr>
                        <a:t>ysgol</a:t>
                      </a:r>
                      <a:r>
                        <a:rPr lang="en-GB" sz="1100" b="0" i="0" u="none" strike="noStrike" noProof="0" dirty="0">
                          <a:latin typeface="Calibri"/>
                        </a:rPr>
                        <a:t>.</a:t>
                      </a:r>
                      <a:endParaRPr lang="en-GB" sz="1100"/>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dirty="0" err="1">
                          <a:latin typeface="Calibri"/>
                        </a:rPr>
                        <a:t>Mewnbwn</a:t>
                      </a:r>
                      <a:r>
                        <a:rPr lang="en-GB" sz="1100" b="0" i="0" u="none" strike="noStrike" noProof="0" dirty="0">
                          <a:latin typeface="Calibri"/>
                        </a:rPr>
                        <a:t> </a:t>
                      </a:r>
                      <a:r>
                        <a:rPr lang="en-GB" sz="1100" b="0" i="0" u="none" strike="noStrike" noProof="0" dirty="0" err="1">
                          <a:latin typeface="Calibri"/>
                        </a:rPr>
                        <a:t>gan</a:t>
                      </a:r>
                      <a:r>
                        <a:rPr lang="en-GB" sz="1100" b="0" i="0" u="none" strike="noStrike" noProof="0" dirty="0">
                          <a:latin typeface="Calibri"/>
                        </a:rPr>
                        <a:t> </a:t>
                      </a:r>
                      <a:r>
                        <a:rPr lang="en-GB" sz="1100" b="0" i="0" u="none" strike="noStrike" noProof="0" dirty="0" err="1">
                          <a:latin typeface="Calibri"/>
                        </a:rPr>
                        <a:t>bawb</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Adeiladu</a:t>
                      </a:r>
                      <a:r>
                        <a:rPr lang="en-GB" sz="1100" b="0" i="0" u="none" strike="noStrike" noProof="0" dirty="0">
                          <a:latin typeface="Calibri"/>
                        </a:rPr>
                        <a:t> </a:t>
                      </a:r>
                      <a:r>
                        <a:rPr lang="en-GB" sz="1100" b="0" i="0" u="none" strike="noStrike" noProof="0" dirty="0" err="1">
                          <a:latin typeface="Calibri"/>
                        </a:rPr>
                        <a:t>cuddfan</a:t>
                      </a:r>
                      <a:r>
                        <a:rPr lang="en-GB" sz="1100" b="0" i="0" u="none" strike="noStrike" noProof="0" dirty="0">
                          <a:latin typeface="Calibri"/>
                        </a:rPr>
                        <a:t> neu </a:t>
                      </a:r>
                      <a:r>
                        <a:rPr lang="en-GB" sz="1100" b="0" i="0" u="none" strike="noStrike" noProof="0" dirty="0" err="1">
                          <a:latin typeface="Calibri"/>
                        </a:rPr>
                        <a:t>loches</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llwyddiannus</a:t>
                      </a:r>
                      <a:endParaRPr lang="en-GB" sz="1100" dirty="0"/>
                    </a:p>
                  </a:txBody>
                  <a:tcPr/>
                </a:tc>
                <a:extLst>
                  <a:ext uri="{0D108BD9-81ED-4DB2-BD59-A6C34878D82A}">
                    <a16:rowId xmlns:a16="http://schemas.microsoft.com/office/drawing/2014/main" val="696099212"/>
                  </a:ext>
                </a:extLst>
              </a:tr>
            </a:tbl>
          </a:graphicData>
        </a:graphic>
      </p:graphicFrame>
    </p:spTree>
    <p:extLst>
      <p:ext uri="{BB962C8B-B14F-4D97-AF65-F5344CB8AC3E}">
        <p14:creationId xmlns:p14="http://schemas.microsoft.com/office/powerpoint/2010/main" val="20414011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8FF68DAB-1B37-4357-8DC4-4DAAC7C105E3}"/>
              </a:ext>
            </a:extLst>
          </p:cNvPr>
          <p:cNvGraphicFramePr>
            <a:graphicFrameLocks noGrp="1"/>
          </p:cNvGraphicFramePr>
          <p:nvPr>
            <p:extLst>
              <p:ext uri="{D42A27DB-BD31-4B8C-83A1-F6EECF244321}">
                <p14:modId xmlns:p14="http://schemas.microsoft.com/office/powerpoint/2010/main" val="1921663775"/>
              </p:ext>
            </p:extLst>
          </p:nvPr>
        </p:nvGraphicFramePr>
        <p:xfrm>
          <a:off x="1474651" y="40205"/>
          <a:ext cx="8168640" cy="416330"/>
        </p:xfrm>
        <a:graphic>
          <a:graphicData uri="http://schemas.openxmlformats.org/drawingml/2006/table">
            <a:tbl>
              <a:tblPr firstRow="1" bandRow="1">
                <a:tableStyleId>{F2DE63D5-997A-4646-A377-4702673A728D}</a:tableStyleId>
              </a:tblPr>
              <a:tblGrid>
                <a:gridCol w="8168640">
                  <a:extLst>
                    <a:ext uri="{9D8B030D-6E8A-4147-A177-3AD203B41FA5}">
                      <a16:colId xmlns:a16="http://schemas.microsoft.com/office/drawing/2014/main" val="1849607786"/>
                    </a:ext>
                  </a:extLst>
                </a:gridCol>
              </a:tblGrid>
              <a:tr h="416330">
                <a:tc>
                  <a:txBody>
                    <a:bodyPr/>
                    <a:lstStyle/>
                    <a:p>
                      <a:pPr algn="ctr"/>
                      <a:r>
                        <a:rPr lang="en-GB" dirty="0"/>
                        <a:t>Unit plan- 8 weeks of 1-hour lessons- Den and Shelter building</a:t>
                      </a:r>
                    </a:p>
                  </a:txBody>
                  <a:tcPr/>
                </a:tc>
                <a:extLst>
                  <a:ext uri="{0D108BD9-81ED-4DB2-BD59-A6C34878D82A}">
                    <a16:rowId xmlns:a16="http://schemas.microsoft.com/office/drawing/2014/main" val="3785146831"/>
                  </a:ext>
                </a:extLst>
              </a:tr>
            </a:tbl>
          </a:graphicData>
        </a:graphic>
      </p:graphicFrame>
      <p:graphicFrame>
        <p:nvGraphicFramePr>
          <p:cNvPr id="3" name="Table 4">
            <a:extLst>
              <a:ext uri="{FF2B5EF4-FFF2-40B4-BE49-F238E27FC236}">
                <a16:creationId xmlns:a16="http://schemas.microsoft.com/office/drawing/2014/main" id="{A68B366D-C818-4BA2-9F6B-352BD251FCEF}"/>
              </a:ext>
            </a:extLst>
          </p:cNvPr>
          <p:cNvGraphicFramePr>
            <a:graphicFrameLocks noGrp="1"/>
          </p:cNvGraphicFramePr>
          <p:nvPr>
            <p:extLst>
              <p:ext uri="{D42A27DB-BD31-4B8C-83A1-F6EECF244321}">
                <p14:modId xmlns:p14="http://schemas.microsoft.com/office/powerpoint/2010/main" val="2018199876"/>
              </p:ext>
            </p:extLst>
          </p:nvPr>
        </p:nvGraphicFramePr>
        <p:xfrm>
          <a:off x="-10657" y="468923"/>
          <a:ext cx="12148367" cy="6787148"/>
        </p:xfrm>
        <a:graphic>
          <a:graphicData uri="http://schemas.openxmlformats.org/drawingml/2006/table">
            <a:tbl>
              <a:tblPr firstRow="1" bandRow="1">
                <a:tableStyleId>{5940675A-B579-460E-94D1-54222C63F5DA}</a:tableStyleId>
              </a:tblPr>
              <a:tblGrid>
                <a:gridCol w="1060152">
                  <a:extLst>
                    <a:ext uri="{9D8B030D-6E8A-4147-A177-3AD203B41FA5}">
                      <a16:colId xmlns:a16="http://schemas.microsoft.com/office/drawing/2014/main" val="2387246870"/>
                    </a:ext>
                  </a:extLst>
                </a:gridCol>
                <a:gridCol w="1849156">
                  <a:extLst>
                    <a:ext uri="{9D8B030D-6E8A-4147-A177-3AD203B41FA5}">
                      <a16:colId xmlns:a16="http://schemas.microsoft.com/office/drawing/2014/main" val="160884351"/>
                    </a:ext>
                  </a:extLst>
                </a:gridCol>
                <a:gridCol w="7854461">
                  <a:extLst>
                    <a:ext uri="{9D8B030D-6E8A-4147-A177-3AD203B41FA5}">
                      <a16:colId xmlns:a16="http://schemas.microsoft.com/office/drawing/2014/main" val="889119644"/>
                    </a:ext>
                  </a:extLst>
                </a:gridCol>
                <a:gridCol w="1384598">
                  <a:extLst>
                    <a:ext uri="{9D8B030D-6E8A-4147-A177-3AD203B41FA5}">
                      <a16:colId xmlns:a16="http://schemas.microsoft.com/office/drawing/2014/main" val="1855748340"/>
                    </a:ext>
                  </a:extLst>
                </a:gridCol>
              </a:tblGrid>
              <a:tr h="479265">
                <a:tc>
                  <a:txBody>
                    <a:bodyPr/>
                    <a:lstStyle/>
                    <a:p>
                      <a:pPr lvl="0">
                        <a:buNone/>
                      </a:pPr>
                      <a:r>
                        <a:rPr lang="en-GB" sz="1400" dirty="0"/>
                        <a:t>Lesson</a:t>
                      </a:r>
                    </a:p>
                  </a:txBody>
                  <a:tcPr/>
                </a:tc>
                <a:tc>
                  <a:txBody>
                    <a:bodyPr/>
                    <a:lstStyle/>
                    <a:p>
                      <a:r>
                        <a:rPr lang="en-GB" sz="1400" dirty="0"/>
                        <a:t>Learning objectives</a:t>
                      </a:r>
                    </a:p>
                  </a:txBody>
                  <a:tcPr/>
                </a:tc>
                <a:tc>
                  <a:txBody>
                    <a:bodyPr/>
                    <a:lstStyle/>
                    <a:p>
                      <a:r>
                        <a:rPr lang="en-GB" sz="1400" dirty="0"/>
                        <a:t>Learning activities</a:t>
                      </a:r>
                    </a:p>
                  </a:txBody>
                  <a:tcPr/>
                </a:tc>
                <a:tc>
                  <a:txBody>
                    <a:bodyPr/>
                    <a:lstStyle/>
                    <a:p>
                      <a:r>
                        <a:rPr lang="en-GB" sz="1400" dirty="0"/>
                        <a:t>Learning outcomes</a:t>
                      </a:r>
                    </a:p>
                  </a:txBody>
                  <a:tcPr/>
                </a:tc>
                <a:extLst>
                  <a:ext uri="{0D108BD9-81ED-4DB2-BD59-A6C34878D82A}">
                    <a16:rowId xmlns:a16="http://schemas.microsoft.com/office/drawing/2014/main" val="722226803"/>
                  </a:ext>
                </a:extLst>
              </a:tr>
              <a:tr h="1468388">
                <a:tc>
                  <a:txBody>
                    <a:bodyPr/>
                    <a:lstStyle/>
                    <a:p>
                      <a:pPr lvl="0">
                        <a:buNone/>
                      </a:pPr>
                      <a:r>
                        <a:rPr lang="en-GB" sz="1100" b="0" i="0" u="none" strike="noStrike" noProof="0" dirty="0">
                          <a:latin typeface="Calibri"/>
                        </a:rPr>
                        <a:t>Week 1 and 2- </a:t>
                      </a:r>
                      <a:endParaRPr lang="en-US" sz="1100" b="0" i="0" u="none" strike="noStrike" noProof="0">
                        <a:latin typeface="Calibri"/>
                      </a:endParaRPr>
                    </a:p>
                    <a:p>
                      <a:pPr lvl="0">
                        <a:buNone/>
                      </a:pPr>
                      <a:r>
                        <a:rPr lang="en-GB" sz="1100" b="0" i="0" u="none" strike="noStrike" noProof="0" dirty="0">
                          <a:latin typeface="Calibri"/>
                        </a:rPr>
                        <a:t>Introduction to den and shelter building</a:t>
                      </a:r>
                      <a:endParaRPr lang="en-GB" sz="1100" dirty="0"/>
                    </a:p>
                  </a:txBody>
                  <a:tcPr/>
                </a:tc>
                <a:tc>
                  <a:txBody>
                    <a:bodyPr/>
                    <a:lstStyle/>
                    <a:p>
                      <a:pPr marL="285750" indent="-285750">
                        <a:buFont typeface="Arial"/>
                        <a:buChar char="•"/>
                      </a:pPr>
                      <a:r>
                        <a:rPr lang="en-GB" sz="1100" dirty="0"/>
                        <a:t>Working as a team</a:t>
                      </a:r>
                    </a:p>
                    <a:p>
                      <a:pPr marL="285750" lvl="0" indent="-285750">
                        <a:buFont typeface="Arial"/>
                        <a:buChar char="•"/>
                      </a:pPr>
                      <a:r>
                        <a:rPr lang="en-GB" sz="1100" dirty="0"/>
                        <a:t>Problem solving</a:t>
                      </a:r>
                    </a:p>
                    <a:p>
                      <a:pPr marL="285750" lvl="0" indent="-285750">
                        <a:buFont typeface="Arial"/>
                        <a:buChar char="•"/>
                      </a:pPr>
                      <a:r>
                        <a:rPr lang="en-GB" sz="1100" dirty="0"/>
                        <a:t>Discover different dens and shelters that can be created</a:t>
                      </a:r>
                    </a:p>
                  </a:txBody>
                  <a:tcPr/>
                </a:tc>
                <a:tc>
                  <a:txBody>
                    <a:bodyPr/>
                    <a:lstStyle/>
                    <a:p>
                      <a:pPr marL="285750" indent="-285750">
                        <a:buFont typeface="Arial"/>
                        <a:buChar char="•"/>
                      </a:pPr>
                      <a:r>
                        <a:rPr lang="en-GB" sz="1100" dirty="0"/>
                        <a:t>An introduction will be given to the children on what the unit of work is set out to achieve. </a:t>
                      </a:r>
                      <a:endParaRPr lang="en-US" sz="1100"/>
                    </a:p>
                    <a:p>
                      <a:pPr marL="285750" lvl="0" indent="-285750">
                        <a:buFont typeface="Arial"/>
                        <a:buChar char="•"/>
                      </a:pPr>
                      <a:r>
                        <a:rPr lang="en-GB" sz="1100" dirty="0"/>
                        <a:t>Children will be presented with photos of dens and shelters that have been built in the past.</a:t>
                      </a:r>
                    </a:p>
                    <a:p>
                      <a:pPr marL="285750" lvl="0" indent="-285750">
                        <a:buFont typeface="Arial"/>
                        <a:buChar char="•"/>
                      </a:pPr>
                      <a:r>
                        <a:rPr lang="en-GB" sz="1100" dirty="0"/>
                        <a:t>Discuss with the children what materials they see in the photos.</a:t>
                      </a:r>
                    </a:p>
                    <a:p>
                      <a:pPr marL="285750" lvl="0" indent="-285750">
                        <a:buFont typeface="Arial"/>
                        <a:buChar char="•"/>
                      </a:pPr>
                      <a:r>
                        <a:rPr lang="en-GB" sz="1100" dirty="0"/>
                        <a:t>Ask the children to discuss with their peers on why dens and shelters are used and feedback to the teacher.</a:t>
                      </a:r>
                    </a:p>
                    <a:p>
                      <a:pPr marL="285750" lvl="0" indent="-285750">
                        <a:buFont typeface="Arial"/>
                        <a:buChar char="•"/>
                      </a:pPr>
                      <a:r>
                        <a:rPr lang="en-GB" sz="1100" dirty="0"/>
                        <a:t>In groups the children will start to think of the materials they would want to use to build a den or shelter and will look for a space on the school ground they think could be suitable for their den or shelter. </a:t>
                      </a:r>
                    </a:p>
                  </a:txBody>
                  <a:tcPr/>
                </a:tc>
                <a:tc>
                  <a:txBody>
                    <a:bodyPr/>
                    <a:lstStyle/>
                    <a:p>
                      <a:pPr marL="285750" indent="-285750">
                        <a:buFont typeface="Arial"/>
                        <a:buChar char="•"/>
                      </a:pPr>
                      <a:r>
                        <a:rPr lang="en-GB" sz="1100" dirty="0"/>
                        <a:t>Some knowledge of dens and shelters</a:t>
                      </a:r>
                    </a:p>
                    <a:p>
                      <a:pPr marL="285750" lvl="0" indent="-285750">
                        <a:buFont typeface="Arial"/>
                        <a:buChar char="•"/>
                      </a:pPr>
                      <a:r>
                        <a:rPr lang="en-GB" sz="1100" dirty="0"/>
                        <a:t>Familiarise themselves with the school ground</a:t>
                      </a:r>
                    </a:p>
                  </a:txBody>
                  <a:tcPr/>
                </a:tc>
                <a:extLst>
                  <a:ext uri="{0D108BD9-81ED-4DB2-BD59-A6C34878D82A}">
                    <a16:rowId xmlns:a16="http://schemas.microsoft.com/office/drawing/2014/main" val="434116855"/>
                  </a:ext>
                </a:extLst>
              </a:tr>
              <a:tr h="1774302">
                <a:tc>
                  <a:txBody>
                    <a:bodyPr/>
                    <a:lstStyle/>
                    <a:p>
                      <a:pPr lvl="0">
                        <a:buNone/>
                      </a:pPr>
                      <a:r>
                        <a:rPr lang="en-GB" sz="1050" dirty="0"/>
                        <a:t>Week 3 and 4- Suitable space and materials</a:t>
                      </a:r>
                      <a:endParaRPr lang="en-GB" sz="1050"/>
                    </a:p>
                  </a:txBody>
                  <a:tcPr/>
                </a:tc>
                <a:tc>
                  <a:txBody>
                    <a:bodyPr/>
                    <a:lstStyle/>
                    <a:p>
                      <a:pPr marL="285750" indent="-285750">
                        <a:buFont typeface="Arial"/>
                        <a:buChar char="•"/>
                      </a:pPr>
                      <a:r>
                        <a:rPr lang="en-GB" sz="1100" dirty="0"/>
                        <a:t>Working as a team</a:t>
                      </a:r>
                    </a:p>
                    <a:p>
                      <a:pPr marL="285750" lvl="0" indent="-285750">
                        <a:buFont typeface="Arial"/>
                        <a:buChar char="•"/>
                      </a:pPr>
                      <a:r>
                        <a:rPr lang="en-GB" sz="1100" dirty="0"/>
                        <a:t>Problem solving</a:t>
                      </a:r>
                    </a:p>
                    <a:p>
                      <a:pPr marL="285750" lvl="0" indent="-285750">
                        <a:buFont typeface="Arial"/>
                        <a:buChar char="•"/>
                      </a:pPr>
                      <a:r>
                        <a:rPr lang="en-GB" sz="1100" dirty="0"/>
                        <a:t>Understanding different materials-functions</a:t>
                      </a:r>
                    </a:p>
                    <a:p>
                      <a:pPr marL="285750" lvl="0" indent="-285750">
                        <a:buFont typeface="Arial"/>
                        <a:buChar char="•"/>
                      </a:pPr>
                      <a:r>
                        <a:rPr lang="en-GB" sz="1100" dirty="0"/>
                        <a:t>Well-developed ideas</a:t>
                      </a:r>
                    </a:p>
                  </a:txBody>
                  <a:tcPr/>
                </a:tc>
                <a:tc>
                  <a:txBody>
                    <a:bodyPr/>
                    <a:lstStyle/>
                    <a:p>
                      <a:pPr marL="285750" indent="-285750">
                        <a:buFont typeface="Arial"/>
                        <a:buChar char="•"/>
                      </a:pPr>
                      <a:r>
                        <a:rPr lang="en-GB" sz="1100" dirty="0"/>
                        <a:t>There will be a lot of loose parts scattered around the school yard with cards attached to them that will include different clues on what they can be used for. </a:t>
                      </a:r>
                    </a:p>
                    <a:p>
                      <a:pPr marL="285750" lvl="0" indent="-285750">
                        <a:buFont typeface="Arial"/>
                        <a:buChar char="•"/>
                      </a:pPr>
                      <a:r>
                        <a:rPr lang="en-GB" sz="1100" dirty="0"/>
                        <a:t>The children will  need to produce a plan on what materials they're going to use and evaluate if the space their first discovered lines up with their current plan. </a:t>
                      </a:r>
                    </a:p>
                    <a:p>
                      <a:pPr marL="285750" lvl="0" indent="-285750">
                        <a:buFont typeface="Arial"/>
                        <a:buChar char="•"/>
                      </a:pPr>
                      <a:r>
                        <a:rPr lang="en-GB" sz="1100" dirty="0"/>
                        <a:t>They will feedback to the teacher on what materials they found, how they have perceived them and what outcome do they have in mind.</a:t>
                      </a:r>
                    </a:p>
                    <a:p>
                      <a:pPr marL="285750" lvl="0" indent="-285750">
                        <a:buFont typeface="Arial"/>
                        <a:buChar char="•"/>
                      </a:pPr>
                      <a:r>
                        <a:rPr lang="en-GB" sz="1100" dirty="0"/>
                        <a:t>The children will start thinking of how the shelter will be put together by drawing some ideas up and comparing them with their peers.</a:t>
                      </a:r>
                    </a:p>
                    <a:p>
                      <a:pPr marL="285750" lvl="0" indent="-285750">
                        <a:buFont typeface="Arial"/>
                        <a:buChar char="•"/>
                      </a:pPr>
                      <a:r>
                        <a:rPr lang="en-GB" sz="1100" dirty="0"/>
                        <a:t>Within the group the children will start to plan what materials are deemed more important and what items will ensure their den or shelter will withstand light wind and light rain. </a:t>
                      </a:r>
                    </a:p>
                    <a:p>
                      <a:pPr marL="285750" lvl="0" indent="-285750">
                        <a:buFont typeface="Arial"/>
                        <a:buChar char="•"/>
                      </a:pPr>
                      <a:endParaRPr lang="en-GB" sz="1100" dirty="0"/>
                    </a:p>
                  </a:txBody>
                  <a:tcPr/>
                </a:tc>
                <a:tc>
                  <a:txBody>
                    <a:bodyPr/>
                    <a:lstStyle/>
                    <a:p>
                      <a:pPr marL="285750" indent="-285750">
                        <a:buFont typeface="Arial"/>
                        <a:buChar char="•"/>
                      </a:pPr>
                      <a:r>
                        <a:rPr lang="en-GB" sz="1100" dirty="0"/>
                        <a:t>Think creative about the loose parts</a:t>
                      </a:r>
                    </a:p>
                    <a:p>
                      <a:pPr marL="285750" lvl="0" indent="-285750">
                        <a:buFont typeface="Arial"/>
                        <a:buChar char="•"/>
                      </a:pPr>
                      <a:r>
                        <a:rPr lang="en-GB" sz="1100" dirty="0"/>
                        <a:t>Work together and understand roles of different materials</a:t>
                      </a:r>
                    </a:p>
                  </a:txBody>
                  <a:tcPr/>
                </a:tc>
                <a:extLst>
                  <a:ext uri="{0D108BD9-81ED-4DB2-BD59-A6C34878D82A}">
                    <a16:rowId xmlns:a16="http://schemas.microsoft.com/office/drawing/2014/main" val="574748429"/>
                  </a:ext>
                </a:extLst>
              </a:tr>
              <a:tr h="1356219">
                <a:tc>
                  <a:txBody>
                    <a:bodyPr/>
                    <a:lstStyle/>
                    <a:p>
                      <a:pPr lvl="0">
                        <a:buNone/>
                      </a:pPr>
                      <a:r>
                        <a:rPr lang="en-GB" sz="1100" dirty="0"/>
                        <a:t>Week 5-6- starting to appreciate different materials and trial run (trial and error)</a:t>
                      </a:r>
                    </a:p>
                  </a:txBody>
                  <a:tcPr/>
                </a:tc>
                <a:tc>
                  <a:txBody>
                    <a:bodyPr/>
                    <a:lstStyle/>
                    <a:p>
                      <a:pPr marL="285750" lvl="0" indent="-285750">
                        <a:buClr>
                          <a:srgbClr val="000000"/>
                        </a:buClr>
                        <a:buFont typeface="Arial,Sans-Serif"/>
                        <a:buChar char="•"/>
                      </a:pPr>
                      <a:r>
                        <a:rPr lang="en-GB" sz="1100" b="0" i="0" u="none" strike="noStrike" noProof="0" dirty="0">
                          <a:latin typeface="Calibri"/>
                        </a:rPr>
                        <a:t>Working as a team</a:t>
                      </a:r>
                      <a:endParaRPr lang="en-US" sz="1100" b="0" i="0" u="none" strike="noStrike" noProof="0">
                        <a:latin typeface="Calibri"/>
                      </a:endParaRPr>
                    </a:p>
                    <a:p>
                      <a:pPr marL="285750" lvl="0" indent="-285750">
                        <a:buClr>
                          <a:srgbClr val="000000"/>
                        </a:buClr>
                        <a:buFont typeface="Arial,Sans-Serif"/>
                        <a:buChar char="•"/>
                      </a:pPr>
                      <a:r>
                        <a:rPr lang="en-GB" sz="1100" b="0" i="0" u="none" strike="noStrike" noProof="0" dirty="0">
                          <a:latin typeface="Calibri"/>
                        </a:rPr>
                        <a:t>Problem solving</a:t>
                      </a:r>
                    </a:p>
                    <a:p>
                      <a:pPr marL="285750" lvl="0" indent="-285750">
                        <a:buClr>
                          <a:srgbClr val="000000"/>
                        </a:buClr>
                        <a:buFont typeface="Arial,Sans-Serif"/>
                        <a:buChar char="•"/>
                      </a:pPr>
                      <a:r>
                        <a:rPr lang="en-GB" sz="1100" b="0" i="0" u="none" strike="noStrike" noProof="0" dirty="0">
                          <a:latin typeface="Calibri"/>
                        </a:rPr>
                        <a:t>Respect what each material can do</a:t>
                      </a:r>
                    </a:p>
                    <a:p>
                      <a:pPr marL="285750" lvl="0" indent="-285750">
                        <a:buClr>
                          <a:srgbClr val="000000"/>
                        </a:buClr>
                        <a:buFont typeface="Arial,Sans-Serif"/>
                        <a:buChar char="•"/>
                      </a:pPr>
                      <a:r>
                        <a:rPr lang="en-GB" sz="1100" b="0" i="0" u="none" strike="noStrike" noProof="0" dirty="0">
                          <a:latin typeface="Calibri"/>
                        </a:rPr>
                        <a:t>Communication</a:t>
                      </a:r>
                    </a:p>
                    <a:p>
                      <a:pPr marL="285750" lvl="0" indent="-285750">
                        <a:buClr>
                          <a:srgbClr val="000000"/>
                        </a:buClr>
                        <a:buFont typeface="Arial,Sans-Serif"/>
                        <a:buChar char="•"/>
                      </a:pPr>
                      <a:r>
                        <a:rPr lang="en-GB" sz="1100" b="0" i="0" u="none" strike="noStrike" noProof="0" dirty="0">
                          <a:latin typeface="Calibri"/>
                        </a:rPr>
                        <a:t>Ability to adapt</a:t>
                      </a:r>
                    </a:p>
                    <a:p>
                      <a:pPr marL="285750" lvl="0" indent="-285750">
                        <a:buClr>
                          <a:srgbClr val="000000"/>
                        </a:buClr>
                        <a:buFont typeface="Arial,Sans-Serif"/>
                        <a:buChar char="•"/>
                      </a:pPr>
                      <a:r>
                        <a:rPr lang="en-GB" sz="1100" b="0" i="0" u="none" strike="noStrike" noProof="0" dirty="0">
                          <a:latin typeface="Calibri"/>
                        </a:rPr>
                        <a:t>Responsibility</a:t>
                      </a:r>
                    </a:p>
                    <a:p>
                      <a:pPr marL="285750" lvl="0" indent="-285750">
                        <a:buClr>
                          <a:srgbClr val="000000"/>
                        </a:buClr>
                        <a:buFont typeface="Arial,Sans-Serif"/>
                        <a:buChar char="•"/>
                      </a:pPr>
                      <a:endParaRPr lang="en-GB" sz="1100" b="0" i="0" u="none" strike="noStrike" noProof="0" dirty="0">
                        <a:latin typeface="Calibri"/>
                      </a:endParaRPr>
                    </a:p>
                  </a:txBody>
                  <a:tcPr/>
                </a:tc>
                <a:tc>
                  <a:txBody>
                    <a:bodyPr/>
                    <a:lstStyle/>
                    <a:p>
                      <a:pPr marL="285750" indent="-285750">
                        <a:buFont typeface="Arial"/>
                        <a:buChar char="•"/>
                      </a:pPr>
                      <a:r>
                        <a:rPr lang="en-GB" sz="1100" dirty="0"/>
                        <a:t>By this point the children would have familiarised themselves with materials that are essential and can produce a good shelter or den- they would have been made aware of living organisms and these are strictly out of bounds to damage or break for their shelter or den.</a:t>
                      </a:r>
                    </a:p>
                    <a:p>
                      <a:pPr marL="285750" lvl="0" indent="-285750">
                        <a:buFont typeface="Arial"/>
                        <a:buChar char="•"/>
                      </a:pPr>
                      <a:r>
                        <a:rPr lang="en-GB" sz="1100" dirty="0"/>
                        <a:t>With a teacher the children will discuss what approach they are to do and will start designing part of their shelter.</a:t>
                      </a:r>
                    </a:p>
                    <a:p>
                      <a:pPr marL="285750" lvl="0" indent="-285750">
                        <a:buFont typeface="Arial"/>
                        <a:buChar char="•"/>
                      </a:pPr>
                      <a:r>
                        <a:rPr lang="en-GB" sz="1100" dirty="0"/>
                        <a:t>The reason they will only design a part of their shelter is that they can assess the part they've done to discover if it is well-built and if any changes need to be made.</a:t>
                      </a:r>
                    </a:p>
                    <a:p>
                      <a:pPr marL="285750" lvl="0" indent="-285750">
                        <a:buFont typeface="Arial"/>
                        <a:buChar char="•"/>
                      </a:pPr>
                      <a:r>
                        <a:rPr lang="en-GB" sz="1100" dirty="0"/>
                        <a:t>The children will discuss what they have done and achieved so far within their group and communicate with each other to see if there could be anything they need to add.</a:t>
                      </a:r>
                    </a:p>
                  </a:txBody>
                  <a:tcPr/>
                </a:tc>
                <a:tc>
                  <a:txBody>
                    <a:bodyPr/>
                    <a:lstStyle/>
                    <a:p>
                      <a:pPr marL="285750" indent="-285750">
                        <a:buFont typeface="Arial"/>
                        <a:buChar char="•"/>
                      </a:pPr>
                      <a:r>
                        <a:rPr lang="en-GB" sz="1100" dirty="0"/>
                        <a:t>Respect the trees and plants</a:t>
                      </a:r>
                    </a:p>
                    <a:p>
                      <a:pPr marL="285750" lvl="0" indent="-285750">
                        <a:buFont typeface="Arial"/>
                        <a:buChar char="•"/>
                      </a:pPr>
                      <a:r>
                        <a:rPr lang="en-GB" sz="1100" dirty="0"/>
                        <a:t>Good plan on which way they want to design their den or shelter</a:t>
                      </a:r>
                    </a:p>
                  </a:txBody>
                  <a:tcPr/>
                </a:tc>
                <a:extLst>
                  <a:ext uri="{0D108BD9-81ED-4DB2-BD59-A6C34878D82A}">
                    <a16:rowId xmlns:a16="http://schemas.microsoft.com/office/drawing/2014/main" val="2869618758"/>
                  </a:ext>
                </a:extLst>
              </a:tr>
              <a:tr h="1315431">
                <a:tc>
                  <a:txBody>
                    <a:bodyPr/>
                    <a:lstStyle/>
                    <a:p>
                      <a:pPr lvl="0">
                        <a:buNone/>
                      </a:pPr>
                      <a:r>
                        <a:rPr lang="en-GB" sz="1100" dirty="0"/>
                        <a:t>Week 7-8- attempting to design a den or shelter</a:t>
                      </a:r>
                    </a:p>
                  </a:txBody>
                  <a:tcPr/>
                </a:tc>
                <a:tc>
                  <a:txBody>
                    <a:bodyPr/>
                    <a:lstStyle/>
                    <a:p>
                      <a:pPr marL="285750" lvl="0" indent="-285750">
                        <a:buClr>
                          <a:srgbClr val="000000"/>
                        </a:buClr>
                        <a:buFont typeface="Arial,Sans-Serif"/>
                        <a:buChar char="•"/>
                      </a:pPr>
                      <a:r>
                        <a:rPr lang="en-GB" sz="1100" b="0" i="0" u="none" strike="noStrike" noProof="0" dirty="0">
                          <a:latin typeface="Calibri"/>
                        </a:rPr>
                        <a:t>Working as a team</a:t>
                      </a:r>
                      <a:endParaRPr lang="en-US" sz="1100" b="0" i="0" u="none" strike="noStrike" noProof="0">
                        <a:latin typeface="Calibri"/>
                      </a:endParaRPr>
                    </a:p>
                    <a:p>
                      <a:pPr marL="285750" lvl="0" indent="-285750">
                        <a:buClr>
                          <a:srgbClr val="000000"/>
                        </a:buClr>
                        <a:buFont typeface="Arial,Sans-Serif"/>
                        <a:buChar char="•"/>
                      </a:pPr>
                      <a:r>
                        <a:rPr lang="en-GB" sz="1100" b="0" i="0" u="none" strike="noStrike" noProof="0" dirty="0">
                          <a:latin typeface="Calibri"/>
                        </a:rPr>
                        <a:t>Problem solving</a:t>
                      </a:r>
                    </a:p>
                    <a:p>
                      <a:pPr marL="285750" lvl="0" indent="-285750">
                        <a:buClr>
                          <a:srgbClr val="000000"/>
                        </a:buClr>
                        <a:buFont typeface="Arial,Sans-Serif"/>
                        <a:buChar char="•"/>
                      </a:pPr>
                      <a:r>
                        <a:rPr lang="en-GB" sz="1100" b="0" i="0" u="none" strike="noStrike" noProof="0" dirty="0">
                          <a:latin typeface="Calibri"/>
                        </a:rPr>
                        <a:t>Communication</a:t>
                      </a:r>
                    </a:p>
                    <a:p>
                      <a:pPr marL="285750" lvl="0" indent="-285750">
                        <a:buClr>
                          <a:srgbClr val="000000"/>
                        </a:buClr>
                        <a:buFont typeface="Arial,Sans-Serif"/>
                        <a:buChar char="•"/>
                      </a:pPr>
                      <a:r>
                        <a:rPr lang="en-GB" sz="1100" b="0" i="0" u="none" strike="noStrike" noProof="0" dirty="0">
                          <a:latin typeface="Calibri"/>
                        </a:rPr>
                        <a:t>Listen to peers' contribution</a:t>
                      </a:r>
                    </a:p>
                    <a:p>
                      <a:pPr marL="285750" lvl="0" indent="-285750">
                        <a:buClr>
                          <a:srgbClr val="000000"/>
                        </a:buClr>
                        <a:buFont typeface="Arial,Sans-Serif"/>
                        <a:buChar char="•"/>
                      </a:pPr>
                      <a:r>
                        <a:rPr lang="en-GB" sz="1100" b="0" i="0" u="none" strike="noStrike" noProof="0" dirty="0">
                          <a:latin typeface="Calibri"/>
                        </a:rPr>
                        <a:t>Create a den or shelter</a:t>
                      </a:r>
                    </a:p>
                    <a:p>
                      <a:pPr marL="285750" lvl="0" indent="-285750">
                        <a:buClr>
                          <a:srgbClr val="000000"/>
                        </a:buClr>
                        <a:buFont typeface="Arial,Sans-Serif"/>
                        <a:buChar char="•"/>
                      </a:pPr>
                      <a:endParaRPr lang="en-GB" sz="1100" b="0" i="0" u="none" strike="noStrike" noProof="0" dirty="0">
                        <a:latin typeface="Calibri"/>
                      </a:endParaRPr>
                    </a:p>
                    <a:p>
                      <a:pPr marL="285750" lvl="0" indent="-285750">
                        <a:buClr>
                          <a:srgbClr val="000000"/>
                        </a:buClr>
                        <a:buFont typeface="Arial,Sans-Serif"/>
                        <a:buChar char="•"/>
                      </a:pPr>
                      <a:endParaRPr lang="en-GB" sz="1100" b="0" i="0" u="none" strike="noStrike" noProof="0" dirty="0">
                        <a:latin typeface="Calibri"/>
                      </a:endParaRPr>
                    </a:p>
                  </a:txBody>
                  <a:tcPr/>
                </a:tc>
                <a:tc>
                  <a:txBody>
                    <a:bodyPr/>
                    <a:lstStyle/>
                    <a:p>
                      <a:pPr marL="285750" indent="-285750">
                        <a:buFont typeface="Arial"/>
                        <a:buChar char="•"/>
                      </a:pPr>
                      <a:r>
                        <a:rPr lang="en-GB" sz="1100" dirty="0"/>
                        <a:t>As a group with the same input from all group members, they will carry on with their design.</a:t>
                      </a:r>
                    </a:p>
                    <a:p>
                      <a:pPr marL="285750" lvl="0" indent="-285750">
                        <a:buFont typeface="Arial"/>
                        <a:buChar char="•"/>
                      </a:pPr>
                      <a:r>
                        <a:rPr lang="en-GB" sz="1100" dirty="0"/>
                        <a:t>The teacher will be walking around observing each group</a:t>
                      </a:r>
                    </a:p>
                    <a:p>
                      <a:pPr marL="285750" lvl="0" indent="-285750">
                        <a:buFont typeface="Arial"/>
                        <a:buChar char="•"/>
                      </a:pPr>
                      <a:r>
                        <a:rPr lang="en-GB" sz="1100" dirty="0"/>
                        <a:t>After the completion of the den or shelter the children will be given a surprised item that they need to incorporate within their den or shelter and the group with the greatest innovation will get to introduce their den or shelter to the other groups first. </a:t>
                      </a:r>
                    </a:p>
                    <a:p>
                      <a:pPr marL="285750" lvl="0" indent="-285750">
                        <a:buFont typeface="Arial"/>
                        <a:buChar char="•"/>
                      </a:pPr>
                      <a:r>
                        <a:rPr lang="en-GB" sz="1100" dirty="0"/>
                        <a:t>There will a test at the end to discover what shelter reacts to the wind and rain the best and whoever's group wins get to post their design on the school's social media pages. </a:t>
                      </a:r>
                    </a:p>
                  </a:txBody>
                  <a:tcPr/>
                </a:tc>
                <a:tc>
                  <a:txBody>
                    <a:bodyPr/>
                    <a:lstStyle/>
                    <a:p>
                      <a:pPr marL="285750" indent="-285750">
                        <a:buFont typeface="Arial"/>
                        <a:buChar char="•"/>
                      </a:pPr>
                      <a:r>
                        <a:rPr lang="en-GB" sz="1100" dirty="0"/>
                        <a:t>Input from all</a:t>
                      </a:r>
                    </a:p>
                    <a:p>
                      <a:pPr marL="285750" lvl="0" indent="-285750">
                        <a:buFont typeface="Arial"/>
                        <a:buChar char="•"/>
                      </a:pPr>
                      <a:r>
                        <a:rPr lang="en-GB" sz="1100" dirty="0"/>
                        <a:t>Successfully build a den or shelter</a:t>
                      </a:r>
                    </a:p>
                  </a:txBody>
                  <a:tcPr/>
                </a:tc>
                <a:extLst>
                  <a:ext uri="{0D108BD9-81ED-4DB2-BD59-A6C34878D82A}">
                    <a16:rowId xmlns:a16="http://schemas.microsoft.com/office/drawing/2014/main" val="2300962776"/>
                  </a:ext>
                </a:extLst>
              </a:tr>
            </a:tbl>
          </a:graphicData>
        </a:graphic>
      </p:graphicFrame>
    </p:spTree>
    <p:extLst>
      <p:ext uri="{BB962C8B-B14F-4D97-AF65-F5344CB8AC3E}">
        <p14:creationId xmlns:p14="http://schemas.microsoft.com/office/powerpoint/2010/main" val="889767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814E43AB-90A7-43DA-98EC-057E20B40E12}"/>
              </a:ext>
            </a:extLst>
          </p:cNvPr>
          <p:cNvGraphicFramePr>
            <a:graphicFrameLocks noGrp="1"/>
          </p:cNvGraphicFramePr>
          <p:nvPr>
            <p:extLst>
              <p:ext uri="{D42A27DB-BD31-4B8C-83A1-F6EECF244321}">
                <p14:modId xmlns:p14="http://schemas.microsoft.com/office/powerpoint/2010/main" val="990638638"/>
              </p:ext>
            </p:extLst>
          </p:nvPr>
        </p:nvGraphicFramePr>
        <p:xfrm>
          <a:off x="1899621" y="38817"/>
          <a:ext cx="8168640" cy="370840"/>
        </p:xfrm>
        <a:graphic>
          <a:graphicData uri="http://schemas.openxmlformats.org/drawingml/2006/table">
            <a:tbl>
              <a:tblPr firstRow="1" bandRow="1">
                <a:tableStyleId>{306799F8-075E-4A3A-A7F6-7FBC6576F1A4}</a:tableStyleId>
              </a:tblPr>
              <a:tblGrid>
                <a:gridCol w="8168640">
                  <a:extLst>
                    <a:ext uri="{9D8B030D-6E8A-4147-A177-3AD203B41FA5}">
                      <a16:colId xmlns:a16="http://schemas.microsoft.com/office/drawing/2014/main" val="915223594"/>
                    </a:ext>
                  </a:extLst>
                </a:gridCol>
              </a:tblGrid>
              <a:tr h="370840">
                <a:tc>
                  <a:txBody>
                    <a:bodyPr/>
                    <a:lstStyle/>
                    <a:p>
                      <a:r>
                        <a:rPr lang="en-GB" dirty="0"/>
                        <a:t>Unit plan - 4-6 week of 1-hour lessons- Safely starting a fire</a:t>
                      </a:r>
                    </a:p>
                  </a:txBody>
                  <a:tcPr/>
                </a:tc>
                <a:extLst>
                  <a:ext uri="{0D108BD9-81ED-4DB2-BD59-A6C34878D82A}">
                    <a16:rowId xmlns:a16="http://schemas.microsoft.com/office/drawing/2014/main" val="178749629"/>
                  </a:ext>
                </a:extLst>
              </a:tr>
            </a:tbl>
          </a:graphicData>
        </a:graphic>
      </p:graphicFrame>
      <p:graphicFrame>
        <p:nvGraphicFramePr>
          <p:cNvPr id="5" name="Table 5">
            <a:extLst>
              <a:ext uri="{FF2B5EF4-FFF2-40B4-BE49-F238E27FC236}">
                <a16:creationId xmlns:a16="http://schemas.microsoft.com/office/drawing/2014/main" id="{3F0B2AC8-3C00-4371-9F13-F18AD4CB80AE}"/>
              </a:ext>
            </a:extLst>
          </p:cNvPr>
          <p:cNvGraphicFramePr>
            <a:graphicFrameLocks noGrp="1"/>
          </p:cNvGraphicFramePr>
          <p:nvPr>
            <p:extLst>
              <p:ext uri="{D42A27DB-BD31-4B8C-83A1-F6EECF244321}">
                <p14:modId xmlns:p14="http://schemas.microsoft.com/office/powerpoint/2010/main" val="1249746750"/>
              </p:ext>
            </p:extLst>
          </p:nvPr>
        </p:nvGraphicFramePr>
        <p:xfrm>
          <a:off x="274768" y="442229"/>
          <a:ext cx="11233670" cy="5842000"/>
        </p:xfrm>
        <a:graphic>
          <a:graphicData uri="http://schemas.openxmlformats.org/drawingml/2006/table">
            <a:tbl>
              <a:tblPr firstRow="1" bandRow="1">
                <a:tableStyleId>{5940675A-B579-460E-94D1-54222C63F5DA}</a:tableStyleId>
              </a:tblPr>
              <a:tblGrid>
                <a:gridCol w="2042160">
                  <a:extLst>
                    <a:ext uri="{9D8B030D-6E8A-4147-A177-3AD203B41FA5}">
                      <a16:colId xmlns:a16="http://schemas.microsoft.com/office/drawing/2014/main" val="3433506078"/>
                    </a:ext>
                  </a:extLst>
                </a:gridCol>
                <a:gridCol w="2042160">
                  <a:extLst>
                    <a:ext uri="{9D8B030D-6E8A-4147-A177-3AD203B41FA5}">
                      <a16:colId xmlns:a16="http://schemas.microsoft.com/office/drawing/2014/main" val="1558042070"/>
                    </a:ext>
                  </a:extLst>
                </a:gridCol>
                <a:gridCol w="4706470">
                  <a:extLst>
                    <a:ext uri="{9D8B030D-6E8A-4147-A177-3AD203B41FA5}">
                      <a16:colId xmlns:a16="http://schemas.microsoft.com/office/drawing/2014/main" val="887482103"/>
                    </a:ext>
                  </a:extLst>
                </a:gridCol>
                <a:gridCol w="2442880">
                  <a:extLst>
                    <a:ext uri="{9D8B030D-6E8A-4147-A177-3AD203B41FA5}">
                      <a16:colId xmlns:a16="http://schemas.microsoft.com/office/drawing/2014/main" val="1938146236"/>
                    </a:ext>
                  </a:extLst>
                </a:gridCol>
              </a:tblGrid>
              <a:tr h="370840">
                <a:tc>
                  <a:txBody>
                    <a:bodyPr/>
                    <a:lstStyle/>
                    <a:p>
                      <a:r>
                        <a:rPr lang="en-GB" dirty="0"/>
                        <a:t>Lesson</a:t>
                      </a:r>
                    </a:p>
                  </a:txBody>
                  <a:tcPr/>
                </a:tc>
                <a:tc>
                  <a:txBody>
                    <a:bodyPr/>
                    <a:lstStyle/>
                    <a:p>
                      <a:r>
                        <a:rPr lang="en-GB" dirty="0"/>
                        <a:t>Learning objective</a:t>
                      </a:r>
                    </a:p>
                  </a:txBody>
                  <a:tcPr/>
                </a:tc>
                <a:tc>
                  <a:txBody>
                    <a:bodyPr/>
                    <a:lstStyle/>
                    <a:p>
                      <a:r>
                        <a:rPr lang="en-GB" dirty="0"/>
                        <a:t>Learning activities</a:t>
                      </a:r>
                    </a:p>
                  </a:txBody>
                  <a:tcPr/>
                </a:tc>
                <a:tc>
                  <a:txBody>
                    <a:bodyPr/>
                    <a:lstStyle/>
                    <a:p>
                      <a:r>
                        <a:rPr lang="en-GB" dirty="0"/>
                        <a:t>Learning outcomes</a:t>
                      </a:r>
                    </a:p>
                  </a:txBody>
                  <a:tcPr/>
                </a:tc>
                <a:extLst>
                  <a:ext uri="{0D108BD9-81ED-4DB2-BD59-A6C34878D82A}">
                    <a16:rowId xmlns:a16="http://schemas.microsoft.com/office/drawing/2014/main" val="1767106057"/>
                  </a:ext>
                </a:extLst>
              </a:tr>
              <a:tr h="370840">
                <a:tc>
                  <a:txBody>
                    <a:bodyPr/>
                    <a:lstStyle/>
                    <a:p>
                      <a:r>
                        <a:rPr lang="en-GB" sz="1100" dirty="0"/>
                        <a:t>Week 1 and 2- introduction to starting a fire</a:t>
                      </a:r>
                    </a:p>
                  </a:txBody>
                  <a:tcPr/>
                </a:tc>
                <a:tc>
                  <a:txBody>
                    <a:bodyPr/>
                    <a:lstStyle/>
                    <a:p>
                      <a:pPr marL="285750" indent="-285750">
                        <a:buFont typeface="Arial"/>
                        <a:buChar char="•"/>
                      </a:pPr>
                      <a:r>
                        <a:rPr lang="en-GB" sz="1100" dirty="0"/>
                        <a:t>Teamwork</a:t>
                      </a:r>
                    </a:p>
                    <a:p>
                      <a:pPr marL="285750" lvl="0" indent="-285750">
                        <a:buFont typeface="Arial"/>
                        <a:buChar char="•"/>
                      </a:pPr>
                      <a:r>
                        <a:rPr lang="en-GB" sz="1100" dirty="0"/>
                        <a:t>Communication</a:t>
                      </a:r>
                    </a:p>
                    <a:p>
                      <a:pPr marL="285750" lvl="0" indent="-285750">
                        <a:buFont typeface="Arial"/>
                        <a:buChar char="•"/>
                      </a:pPr>
                      <a:r>
                        <a:rPr lang="en-GB" sz="1100" dirty="0"/>
                        <a:t>Problem solving</a:t>
                      </a:r>
                    </a:p>
                    <a:p>
                      <a:pPr marL="285750" lvl="0" indent="-285750">
                        <a:buFont typeface="Arial"/>
                        <a:buChar char="•"/>
                      </a:pPr>
                      <a:r>
                        <a:rPr lang="en-GB" sz="1100" dirty="0"/>
                        <a:t>Be responsible</a:t>
                      </a:r>
                    </a:p>
                    <a:p>
                      <a:pPr marL="0" lvl="0" indent="0">
                        <a:buNone/>
                      </a:pPr>
                      <a:endParaRPr lang="en-GB" sz="1100" dirty="0"/>
                    </a:p>
                    <a:p>
                      <a:pPr marL="285750" lvl="0" indent="-285750">
                        <a:buFont typeface="Arial"/>
                        <a:buChar char="•"/>
                      </a:pPr>
                      <a:endParaRPr lang="en-GB" sz="1100" dirty="0"/>
                    </a:p>
                  </a:txBody>
                  <a:tcPr/>
                </a:tc>
                <a:tc>
                  <a:txBody>
                    <a:bodyPr/>
                    <a:lstStyle/>
                    <a:p>
                      <a:pPr marL="285750" indent="-285750">
                        <a:buFont typeface="Arial"/>
                        <a:buChar char="•"/>
                      </a:pPr>
                      <a:r>
                        <a:rPr lang="en-GB" sz="1100" dirty="0"/>
                        <a:t>An introduction will be given to the children on what the unit is trying to achieve</a:t>
                      </a:r>
                      <a:endParaRPr lang="en-GB" dirty="0" err="1"/>
                    </a:p>
                    <a:p>
                      <a:pPr marL="285750" lvl="0" indent="-285750">
                        <a:buFont typeface="Arial"/>
                        <a:buChar char="•"/>
                      </a:pPr>
                      <a:r>
                        <a:rPr lang="en-GB" sz="1100" dirty="0"/>
                        <a:t>There will be a short quiz based on facts about fires to gain  knowledge of what the children understand</a:t>
                      </a:r>
                    </a:p>
                    <a:p>
                      <a:pPr marL="285750" lvl="0" indent="-285750">
                        <a:buFont typeface="Arial"/>
                        <a:buChar char="•"/>
                      </a:pPr>
                      <a:r>
                        <a:rPr lang="en-GB" sz="1100" dirty="0"/>
                        <a:t>After this they will discuss within their groups and give their opinion on how they feel a fire should be started and maintained</a:t>
                      </a:r>
                    </a:p>
                    <a:p>
                      <a:pPr marL="285750" lvl="0" indent="-285750">
                        <a:buFont typeface="Arial"/>
                        <a:buChar char="•"/>
                      </a:pPr>
                      <a:r>
                        <a:rPr lang="en-GB" sz="1100" dirty="0"/>
                        <a:t>After discussions there will be fact cards sent around to each group stating some facts about fires </a:t>
                      </a:r>
                    </a:p>
                    <a:p>
                      <a:pPr marL="285750" lvl="0" indent="-285750">
                        <a:buFont typeface="Arial"/>
                        <a:buChar char="•"/>
                      </a:pPr>
                      <a:r>
                        <a:rPr lang="en-GB" sz="1100" dirty="0"/>
                        <a:t>The cards will then be taken away and each child of the group will try and remember one fact each about fire safety and starting a fire</a:t>
                      </a:r>
                    </a:p>
                    <a:p>
                      <a:pPr marL="285750" lvl="0" indent="-285750">
                        <a:buFont typeface="Arial"/>
                        <a:buChar char="•"/>
                      </a:pPr>
                      <a:r>
                        <a:rPr lang="en-GB" sz="1100" dirty="0"/>
                        <a:t>There will be an opportunity for all the children to discuss this area with the teacher</a:t>
                      </a:r>
                    </a:p>
                    <a:p>
                      <a:pPr marL="285750" lvl="0" indent="-285750">
                        <a:buFont typeface="Arial"/>
                        <a:buChar char="•"/>
                      </a:pPr>
                      <a:endParaRPr lang="en-GB" sz="1100" dirty="0"/>
                    </a:p>
                  </a:txBody>
                  <a:tcPr/>
                </a:tc>
                <a:tc>
                  <a:txBody>
                    <a:bodyPr/>
                    <a:lstStyle/>
                    <a:p>
                      <a:pPr marL="285750" indent="-285750">
                        <a:buFont typeface="Arial"/>
                        <a:buChar char="•"/>
                      </a:pPr>
                      <a:r>
                        <a:rPr lang="en-GB" sz="1100" dirty="0"/>
                        <a:t>An idea of fires</a:t>
                      </a:r>
                    </a:p>
                    <a:p>
                      <a:pPr marL="285750" lvl="0" indent="-285750">
                        <a:buFont typeface="Arial"/>
                        <a:buChar char="•"/>
                      </a:pPr>
                      <a:r>
                        <a:rPr lang="en-GB" sz="1100" dirty="0"/>
                        <a:t>Remembering important information that relates to safety of fires</a:t>
                      </a:r>
                    </a:p>
                  </a:txBody>
                  <a:tcPr/>
                </a:tc>
                <a:extLst>
                  <a:ext uri="{0D108BD9-81ED-4DB2-BD59-A6C34878D82A}">
                    <a16:rowId xmlns:a16="http://schemas.microsoft.com/office/drawing/2014/main" val="2529647663"/>
                  </a:ext>
                </a:extLst>
              </a:tr>
              <a:tr h="370840">
                <a:tc>
                  <a:txBody>
                    <a:bodyPr/>
                    <a:lstStyle/>
                    <a:p>
                      <a:r>
                        <a:rPr lang="en-GB" sz="1100" dirty="0"/>
                        <a:t>Week 3 and 4- where, what, procedure </a:t>
                      </a:r>
                    </a:p>
                  </a:txBody>
                  <a:tcPr/>
                </a:tc>
                <a:tc>
                  <a:txBody>
                    <a:bodyPr/>
                    <a:lstStyle/>
                    <a:p>
                      <a:pPr marL="285750" indent="-285750">
                        <a:buFont typeface="Arial"/>
                        <a:buChar char="•"/>
                      </a:pPr>
                      <a:r>
                        <a:rPr lang="en-GB" sz="1100" dirty="0"/>
                        <a:t>Teamwork</a:t>
                      </a:r>
                    </a:p>
                    <a:p>
                      <a:pPr marL="285750" lvl="0" indent="-285750">
                        <a:buFont typeface="Arial"/>
                        <a:buChar char="•"/>
                      </a:pPr>
                      <a:r>
                        <a:rPr lang="en-GB" sz="1100" dirty="0"/>
                        <a:t>Communication</a:t>
                      </a:r>
                    </a:p>
                    <a:p>
                      <a:pPr marL="285750" lvl="0" indent="-285750">
                        <a:buFont typeface="Arial"/>
                        <a:buChar char="•"/>
                      </a:pPr>
                      <a:r>
                        <a:rPr lang="en-GB" sz="1100" dirty="0"/>
                        <a:t>Problem solving</a:t>
                      </a:r>
                    </a:p>
                    <a:p>
                      <a:pPr marL="285750" lvl="0" indent="-285750">
                        <a:buFont typeface="Arial"/>
                        <a:buChar char="•"/>
                      </a:pPr>
                      <a:r>
                        <a:rPr lang="en-GB" sz="1100" dirty="0"/>
                        <a:t>Critical thinking </a:t>
                      </a:r>
                    </a:p>
                    <a:p>
                      <a:pPr marL="285750" lvl="0" indent="-285750">
                        <a:buFont typeface="Arial"/>
                        <a:buChar char="•"/>
                      </a:pPr>
                      <a:r>
                        <a:rPr lang="en-GB" sz="1100" dirty="0"/>
                        <a:t>Understanding the basics of lighting fires</a:t>
                      </a:r>
                    </a:p>
                    <a:p>
                      <a:pPr marL="285750" lvl="0" indent="-285750">
                        <a:buFont typeface="Arial"/>
                        <a:buChar char="•"/>
                      </a:pPr>
                      <a:endParaRPr lang="en-GB" sz="1100" dirty="0"/>
                    </a:p>
                  </a:txBody>
                  <a:tcPr/>
                </a:tc>
                <a:tc>
                  <a:txBody>
                    <a:bodyPr/>
                    <a:lstStyle/>
                    <a:p>
                      <a:pPr marL="285750" indent="-285750">
                        <a:buFont typeface="Arial"/>
                        <a:buChar char="•"/>
                      </a:pPr>
                      <a:r>
                        <a:rPr lang="en-GB" sz="1100" dirty="0"/>
                        <a:t>The facts from the lesson before will be Important for these lessons</a:t>
                      </a:r>
                    </a:p>
                    <a:p>
                      <a:pPr marL="285750" lvl="0" indent="-285750">
                        <a:buFont typeface="Arial"/>
                        <a:buChar char="•"/>
                      </a:pPr>
                      <a:r>
                        <a:rPr lang="en-GB" sz="1100" dirty="0"/>
                        <a:t>The children will go outside and discover areas where they think it's safe to start a fire</a:t>
                      </a:r>
                    </a:p>
                    <a:p>
                      <a:pPr marL="285750" lvl="0" indent="-285750">
                        <a:buFont typeface="Arial"/>
                        <a:buChar char="•"/>
                      </a:pPr>
                      <a:r>
                        <a:rPr lang="en-GB" sz="1100" dirty="0"/>
                        <a:t>They will be answering questions that are thrown at them by the teachers such as 'should you start a fire in windy weather and 'should you start a fire near a tree- the answers will depend on how good their memory and thinking skills are based on the lesson in the week prior</a:t>
                      </a:r>
                    </a:p>
                    <a:p>
                      <a:pPr marL="285750" lvl="0" indent="-285750">
                        <a:buFont typeface="Arial"/>
                        <a:buChar char="•"/>
                      </a:pPr>
                      <a:r>
                        <a:rPr lang="en-GB" sz="1100" dirty="0"/>
                        <a:t>There will be a mixture of materials that can be used for fires and materials that can’t be used and the children in the groups will have to identify the right materials in order to go on to the next stage of the unit of work</a:t>
                      </a:r>
                    </a:p>
                    <a:p>
                      <a:pPr marL="285750" lvl="0" indent="-285750">
                        <a:buFont typeface="Arial"/>
                        <a:buChar char="•"/>
                      </a:pPr>
                      <a:r>
                        <a:rPr lang="en-GB" sz="1100" dirty="0"/>
                        <a:t>Critical thinking is important especially for fire lighting</a:t>
                      </a:r>
                    </a:p>
                  </a:txBody>
                  <a:tcPr/>
                </a:tc>
                <a:tc>
                  <a:txBody>
                    <a:bodyPr/>
                    <a:lstStyle/>
                    <a:p>
                      <a:pPr marL="285750" indent="-285750">
                        <a:buFont typeface="Arial"/>
                        <a:buChar char="•"/>
                      </a:pPr>
                      <a:r>
                        <a:rPr lang="en-GB" sz="1100" dirty="0"/>
                        <a:t>Understand where it's safe to start a fire</a:t>
                      </a:r>
                    </a:p>
                    <a:p>
                      <a:pPr marL="285750" lvl="0" indent="-285750">
                        <a:buFont typeface="Arial"/>
                        <a:buChar char="•"/>
                      </a:pPr>
                      <a:r>
                        <a:rPr lang="en-GB" sz="1100" dirty="0"/>
                        <a:t>Thinking quickly but correctly</a:t>
                      </a:r>
                    </a:p>
                    <a:p>
                      <a:pPr marL="285750" lvl="0" indent="-285750">
                        <a:buFont typeface="Arial"/>
                        <a:buChar char="•"/>
                      </a:pPr>
                      <a:r>
                        <a:rPr lang="en-GB" sz="1100" dirty="0"/>
                        <a:t>Learn what items go on a fire and items that don’t </a:t>
                      </a:r>
                    </a:p>
                    <a:p>
                      <a:pPr marL="0" lvl="0" indent="0">
                        <a:buNone/>
                      </a:pPr>
                      <a:endParaRPr lang="en-GB" sz="1100" dirty="0"/>
                    </a:p>
                  </a:txBody>
                  <a:tcPr/>
                </a:tc>
                <a:extLst>
                  <a:ext uri="{0D108BD9-81ED-4DB2-BD59-A6C34878D82A}">
                    <a16:rowId xmlns:a16="http://schemas.microsoft.com/office/drawing/2014/main" val="2212213492"/>
                  </a:ext>
                </a:extLst>
              </a:tr>
              <a:tr h="370840">
                <a:tc>
                  <a:txBody>
                    <a:bodyPr/>
                    <a:lstStyle/>
                    <a:p>
                      <a:r>
                        <a:rPr lang="en-GB" sz="1100" dirty="0"/>
                        <a:t>Week 5 and 6- safely start a fire</a:t>
                      </a:r>
                    </a:p>
                  </a:txBody>
                  <a:tcPr/>
                </a:tc>
                <a:tc>
                  <a:txBody>
                    <a:bodyPr/>
                    <a:lstStyle/>
                    <a:p>
                      <a:pPr marL="285750" indent="-285750">
                        <a:buFont typeface="Arial"/>
                        <a:buChar char="•"/>
                      </a:pPr>
                      <a:r>
                        <a:rPr lang="en-GB" sz="1100" dirty="0"/>
                        <a:t>Teamwork</a:t>
                      </a:r>
                      <a:endParaRPr lang="en-GB" dirty="0"/>
                    </a:p>
                    <a:p>
                      <a:pPr marL="285750" lvl="0" indent="-285750">
                        <a:buFont typeface="Arial"/>
                        <a:buChar char="•"/>
                      </a:pPr>
                      <a:r>
                        <a:rPr lang="en-GB" sz="1100" dirty="0"/>
                        <a:t>Communication</a:t>
                      </a:r>
                    </a:p>
                    <a:p>
                      <a:pPr marL="285750" lvl="0" indent="-285750">
                        <a:buFont typeface="Arial"/>
                        <a:buChar char="•"/>
                      </a:pPr>
                      <a:r>
                        <a:rPr lang="en-GB" sz="1100" dirty="0"/>
                        <a:t>Problem solving</a:t>
                      </a:r>
                    </a:p>
                    <a:p>
                      <a:pPr marL="285750" lvl="0" indent="-285750">
                        <a:buFont typeface="Arial"/>
                        <a:buChar char="•"/>
                      </a:pPr>
                      <a:r>
                        <a:rPr lang="en-GB" sz="1100" dirty="0"/>
                        <a:t>Start a fire that stays alight but doesn’t pose a threat by being out of control </a:t>
                      </a:r>
                    </a:p>
                  </a:txBody>
                  <a:tcPr/>
                </a:tc>
                <a:tc>
                  <a:txBody>
                    <a:bodyPr/>
                    <a:lstStyle/>
                    <a:p>
                      <a:pPr marL="285750" indent="-285750">
                        <a:buFont typeface="Arial"/>
                        <a:buChar char="•"/>
                      </a:pPr>
                      <a:r>
                        <a:rPr lang="en-GB" sz="1100" dirty="0"/>
                        <a:t>Children in the groups will be tasked to find a suitable place to start a fire</a:t>
                      </a:r>
                    </a:p>
                    <a:p>
                      <a:pPr marL="285750" lvl="0" indent="-285750">
                        <a:buFont typeface="Arial"/>
                        <a:buChar char="•"/>
                      </a:pPr>
                      <a:r>
                        <a:rPr lang="en-GB" sz="1100" dirty="0"/>
                        <a:t>Before starting a fire, they must show to the teacher that they know the procedure of starting a fire safely- location, clear the area, dig a small pit, create a ring structure with rocks, gather wood and have a supply of water in a emergency</a:t>
                      </a:r>
                    </a:p>
                    <a:p>
                      <a:pPr marL="285750" lvl="0" indent="-285750">
                        <a:buFont typeface="Arial"/>
                        <a:buChar char="•"/>
                      </a:pPr>
                      <a:endParaRPr lang="en-GB" sz="1100" dirty="0"/>
                    </a:p>
                  </a:txBody>
                  <a:tcPr/>
                </a:tc>
                <a:tc>
                  <a:txBody>
                    <a:bodyPr/>
                    <a:lstStyle/>
                    <a:p>
                      <a:pPr marL="285750" indent="-285750">
                        <a:buFont typeface="Arial"/>
                        <a:buChar char="•"/>
                      </a:pPr>
                      <a:r>
                        <a:rPr lang="en-GB" sz="1100" dirty="0"/>
                        <a:t>Light a fire in their group</a:t>
                      </a:r>
                      <a:endParaRPr lang="en-GB" dirty="0"/>
                    </a:p>
                    <a:p>
                      <a:pPr marL="285750" lvl="0" indent="-285750">
                        <a:buFont typeface="Arial"/>
                        <a:buChar char="•"/>
                      </a:pPr>
                      <a:r>
                        <a:rPr lang="en-GB" sz="1100" dirty="0"/>
                        <a:t>Stay safe</a:t>
                      </a:r>
                    </a:p>
                    <a:p>
                      <a:pPr marL="285750" lvl="0" indent="-285750">
                        <a:buFont typeface="Arial"/>
                        <a:buChar char="•"/>
                      </a:pPr>
                      <a:r>
                        <a:rPr lang="en-GB" sz="1100" dirty="0"/>
                        <a:t>Protect nature </a:t>
                      </a:r>
                    </a:p>
                  </a:txBody>
                  <a:tcPr/>
                </a:tc>
                <a:extLst>
                  <a:ext uri="{0D108BD9-81ED-4DB2-BD59-A6C34878D82A}">
                    <a16:rowId xmlns:a16="http://schemas.microsoft.com/office/drawing/2014/main" val="2395333981"/>
                  </a:ext>
                </a:extLst>
              </a:tr>
            </a:tbl>
          </a:graphicData>
        </a:graphic>
      </p:graphicFrame>
    </p:spTree>
    <p:extLst>
      <p:ext uri="{BB962C8B-B14F-4D97-AF65-F5344CB8AC3E}">
        <p14:creationId xmlns:p14="http://schemas.microsoft.com/office/powerpoint/2010/main" val="1089867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E82F930F-A833-4125-B896-A14400FF8912}"/>
              </a:ext>
            </a:extLst>
          </p:cNvPr>
          <p:cNvGraphicFramePr>
            <a:graphicFrameLocks noGrp="1"/>
          </p:cNvGraphicFramePr>
          <p:nvPr>
            <p:extLst>
              <p:ext uri="{D42A27DB-BD31-4B8C-83A1-F6EECF244321}">
                <p14:modId xmlns:p14="http://schemas.microsoft.com/office/powerpoint/2010/main" val="2590980156"/>
              </p:ext>
            </p:extLst>
          </p:nvPr>
        </p:nvGraphicFramePr>
        <p:xfrm>
          <a:off x="2011680" y="722376"/>
          <a:ext cx="8168640" cy="370840"/>
        </p:xfrm>
        <a:graphic>
          <a:graphicData uri="http://schemas.openxmlformats.org/drawingml/2006/table">
            <a:tbl>
              <a:tblPr firstRow="1" bandRow="1">
                <a:tableStyleId>{306799F8-075E-4A3A-A7F6-7FBC6576F1A4}</a:tableStyleId>
              </a:tblPr>
              <a:tblGrid>
                <a:gridCol w="8168640">
                  <a:extLst>
                    <a:ext uri="{9D8B030D-6E8A-4147-A177-3AD203B41FA5}">
                      <a16:colId xmlns:a16="http://schemas.microsoft.com/office/drawing/2014/main" val="2997099973"/>
                    </a:ext>
                  </a:extLst>
                </a:gridCol>
              </a:tblGrid>
              <a:tr h="370840">
                <a:tc>
                  <a:txBody>
                    <a:bodyPr/>
                    <a:lstStyle/>
                    <a:p>
                      <a:r>
                        <a:rPr lang="en-GB" dirty="0" err="1"/>
                        <a:t>Uned</a:t>
                      </a:r>
                      <a:r>
                        <a:rPr lang="en-GB" dirty="0"/>
                        <a:t> a </a:t>
                      </a:r>
                      <a:r>
                        <a:rPr lang="en-GB" dirty="0" err="1"/>
                        <a:t>waith</a:t>
                      </a:r>
                      <a:r>
                        <a:rPr lang="en-GB" dirty="0"/>
                        <a:t>- 4 </a:t>
                      </a:r>
                      <a:r>
                        <a:rPr lang="en-GB" dirty="0" err="1"/>
                        <a:t>i</a:t>
                      </a:r>
                      <a:r>
                        <a:rPr lang="en-GB" dirty="0"/>
                        <a:t> 6 </a:t>
                      </a:r>
                      <a:r>
                        <a:rPr lang="en-GB" dirty="0" err="1"/>
                        <a:t>wythnos</a:t>
                      </a:r>
                      <a:r>
                        <a:rPr lang="en-GB" dirty="0"/>
                        <a:t> o </a:t>
                      </a:r>
                      <a:r>
                        <a:rPr lang="en-GB" dirty="0" err="1"/>
                        <a:t>wersi</a:t>
                      </a:r>
                      <a:r>
                        <a:rPr lang="en-GB" dirty="0"/>
                        <a:t> 1 </a:t>
                      </a:r>
                      <a:r>
                        <a:rPr lang="en-GB" dirty="0" err="1"/>
                        <a:t>awr</a:t>
                      </a:r>
                      <a:r>
                        <a:rPr lang="en-GB" dirty="0"/>
                        <a:t>- </a:t>
                      </a:r>
                      <a:r>
                        <a:rPr lang="en-GB" sz="1800" b="0" i="0" u="none" strike="noStrike" noProof="0" dirty="0" err="1">
                          <a:latin typeface="Calibri"/>
                        </a:rPr>
                        <a:t>cynnau</a:t>
                      </a:r>
                      <a:r>
                        <a:rPr lang="en-GB" sz="1800" b="0" i="0" u="none" strike="noStrike" noProof="0" dirty="0">
                          <a:latin typeface="Calibri"/>
                        </a:rPr>
                        <a:t> </a:t>
                      </a:r>
                      <a:r>
                        <a:rPr lang="en-GB" sz="1800" b="0" i="0" u="none" strike="noStrike" noProof="0" dirty="0" err="1">
                          <a:latin typeface="Calibri"/>
                        </a:rPr>
                        <a:t>tân</a:t>
                      </a:r>
                      <a:r>
                        <a:rPr lang="en-GB" sz="1800" b="0" i="0" u="none" strike="noStrike" noProof="0" dirty="0">
                          <a:latin typeface="Calibri"/>
                        </a:rPr>
                        <a:t> </a:t>
                      </a:r>
                      <a:r>
                        <a:rPr lang="en-GB" sz="1800" b="0" i="0" u="none" strike="noStrike" noProof="0" dirty="0" err="1">
                          <a:latin typeface="Calibri"/>
                        </a:rPr>
                        <a:t>yn</a:t>
                      </a:r>
                      <a:r>
                        <a:rPr lang="en-GB" sz="1800" b="0" i="0" u="none" strike="noStrike" noProof="0" dirty="0">
                          <a:latin typeface="Calibri"/>
                        </a:rPr>
                        <a:t> </a:t>
                      </a:r>
                      <a:r>
                        <a:rPr lang="en-GB" sz="1800" b="0" i="0" u="none" strike="noStrike" noProof="0" dirty="0" err="1">
                          <a:latin typeface="Calibri"/>
                        </a:rPr>
                        <a:t>ddiogel</a:t>
                      </a:r>
                    </a:p>
                  </a:txBody>
                  <a:tcPr/>
                </a:tc>
                <a:extLst>
                  <a:ext uri="{0D108BD9-81ED-4DB2-BD59-A6C34878D82A}">
                    <a16:rowId xmlns:a16="http://schemas.microsoft.com/office/drawing/2014/main" val="3158614908"/>
                  </a:ext>
                </a:extLst>
              </a:tr>
            </a:tbl>
          </a:graphicData>
        </a:graphic>
      </p:graphicFrame>
      <p:graphicFrame>
        <p:nvGraphicFramePr>
          <p:cNvPr id="5" name="Table 5">
            <a:extLst>
              <a:ext uri="{FF2B5EF4-FFF2-40B4-BE49-F238E27FC236}">
                <a16:creationId xmlns:a16="http://schemas.microsoft.com/office/drawing/2014/main" id="{67423F88-84C1-4511-B466-905083862F23}"/>
              </a:ext>
            </a:extLst>
          </p:cNvPr>
          <p:cNvGraphicFramePr>
            <a:graphicFrameLocks noGrp="1"/>
          </p:cNvGraphicFramePr>
          <p:nvPr>
            <p:extLst>
              <p:ext uri="{D42A27DB-BD31-4B8C-83A1-F6EECF244321}">
                <p14:modId xmlns:p14="http://schemas.microsoft.com/office/powerpoint/2010/main" val="1660096964"/>
              </p:ext>
            </p:extLst>
          </p:nvPr>
        </p:nvGraphicFramePr>
        <p:xfrm>
          <a:off x="117661" y="1171014"/>
          <a:ext cx="12041426" cy="5933673"/>
        </p:xfrm>
        <a:graphic>
          <a:graphicData uri="http://schemas.openxmlformats.org/drawingml/2006/table">
            <a:tbl>
              <a:tblPr firstRow="1" bandRow="1">
                <a:tableStyleId>{5940675A-B579-460E-94D1-54222C63F5DA}</a:tableStyleId>
              </a:tblPr>
              <a:tblGrid>
                <a:gridCol w="1625469">
                  <a:extLst>
                    <a:ext uri="{9D8B030D-6E8A-4147-A177-3AD203B41FA5}">
                      <a16:colId xmlns:a16="http://schemas.microsoft.com/office/drawing/2014/main" val="1685468682"/>
                    </a:ext>
                  </a:extLst>
                </a:gridCol>
                <a:gridCol w="2649738">
                  <a:extLst>
                    <a:ext uri="{9D8B030D-6E8A-4147-A177-3AD203B41FA5}">
                      <a16:colId xmlns:a16="http://schemas.microsoft.com/office/drawing/2014/main" val="1469292019"/>
                    </a:ext>
                  </a:extLst>
                </a:gridCol>
                <a:gridCol w="5566678">
                  <a:extLst>
                    <a:ext uri="{9D8B030D-6E8A-4147-A177-3AD203B41FA5}">
                      <a16:colId xmlns:a16="http://schemas.microsoft.com/office/drawing/2014/main" val="2537291482"/>
                    </a:ext>
                  </a:extLst>
                </a:gridCol>
                <a:gridCol w="2199541">
                  <a:extLst>
                    <a:ext uri="{9D8B030D-6E8A-4147-A177-3AD203B41FA5}">
                      <a16:colId xmlns:a16="http://schemas.microsoft.com/office/drawing/2014/main" val="2685176296"/>
                    </a:ext>
                  </a:extLst>
                </a:gridCol>
              </a:tblGrid>
              <a:tr h="510429">
                <a:tc>
                  <a:txBody>
                    <a:bodyPr/>
                    <a:lstStyle/>
                    <a:p>
                      <a:r>
                        <a:rPr lang="en-GB" dirty="0" err="1"/>
                        <a:t>Gwersi</a:t>
                      </a:r>
                      <a:r>
                        <a:rPr lang="en-GB" dirty="0"/>
                        <a:t> </a:t>
                      </a:r>
                    </a:p>
                  </a:txBody>
                  <a:tcPr/>
                </a:tc>
                <a:tc>
                  <a:txBody>
                    <a:bodyPr/>
                    <a:lstStyle/>
                    <a:p>
                      <a:r>
                        <a:rPr lang="en-GB" dirty="0" err="1"/>
                        <a:t>Amcanion</a:t>
                      </a:r>
                      <a:r>
                        <a:rPr lang="en-GB" dirty="0"/>
                        <a:t> </a:t>
                      </a:r>
                      <a:r>
                        <a:rPr lang="en-GB" dirty="0" err="1"/>
                        <a:t>dysgu</a:t>
                      </a:r>
                    </a:p>
                  </a:txBody>
                  <a:tcPr/>
                </a:tc>
                <a:tc>
                  <a:txBody>
                    <a:bodyPr/>
                    <a:lstStyle/>
                    <a:p>
                      <a:r>
                        <a:rPr lang="en-GB" dirty="0" err="1"/>
                        <a:t>Gweithgareddau</a:t>
                      </a:r>
                      <a:r>
                        <a:rPr lang="en-GB" dirty="0"/>
                        <a:t> </a:t>
                      </a:r>
                      <a:r>
                        <a:rPr lang="en-GB" dirty="0" err="1"/>
                        <a:t>dysgu</a:t>
                      </a:r>
                    </a:p>
                  </a:txBody>
                  <a:tcPr/>
                </a:tc>
                <a:tc>
                  <a:txBody>
                    <a:bodyPr/>
                    <a:lstStyle/>
                    <a:p>
                      <a:r>
                        <a:rPr lang="en-GB" dirty="0" err="1"/>
                        <a:t>Canlyniadau</a:t>
                      </a:r>
                      <a:r>
                        <a:rPr lang="en-GB" dirty="0"/>
                        <a:t> </a:t>
                      </a:r>
                      <a:r>
                        <a:rPr lang="en-GB" dirty="0" err="1"/>
                        <a:t>dysgu</a:t>
                      </a:r>
                    </a:p>
                  </a:txBody>
                  <a:tcPr/>
                </a:tc>
                <a:extLst>
                  <a:ext uri="{0D108BD9-81ED-4DB2-BD59-A6C34878D82A}">
                    <a16:rowId xmlns:a16="http://schemas.microsoft.com/office/drawing/2014/main" val="1468556948"/>
                  </a:ext>
                </a:extLst>
              </a:tr>
              <a:tr h="1642250">
                <a:tc>
                  <a:txBody>
                    <a:bodyPr/>
                    <a:lstStyle/>
                    <a:p>
                      <a:pPr lvl="0">
                        <a:buNone/>
                      </a:pPr>
                      <a:r>
                        <a:rPr lang="en-GB" sz="1100" b="0" i="0" u="none" strike="noStrike" noProof="0" dirty="0" err="1">
                          <a:latin typeface="Calibri"/>
                        </a:rPr>
                        <a:t>Wythnos</a:t>
                      </a:r>
                      <a:r>
                        <a:rPr lang="en-GB" sz="1100" b="0" i="0" u="none" strike="noStrike" noProof="0" dirty="0">
                          <a:latin typeface="Calibri"/>
                        </a:rPr>
                        <a:t> 1 a 2 - </a:t>
                      </a:r>
                      <a:r>
                        <a:rPr lang="en-GB" sz="1100" b="0" i="0" u="none" strike="noStrike" noProof="0" dirty="0" err="1">
                          <a:latin typeface="Calibri"/>
                        </a:rPr>
                        <a:t>cyflwyniad</a:t>
                      </a:r>
                      <a:r>
                        <a:rPr lang="en-GB" sz="1100" b="0" i="0" u="none" strike="noStrike" noProof="0" dirty="0">
                          <a:latin typeface="Calibri"/>
                        </a:rPr>
                        <a:t> </a:t>
                      </a:r>
                      <a:r>
                        <a:rPr lang="en-GB" sz="1100" b="0" i="0" u="none" strike="noStrike" noProof="0" dirty="0" err="1">
                          <a:latin typeface="Calibri"/>
                        </a:rPr>
                        <a:t>i</a:t>
                      </a:r>
                      <a:r>
                        <a:rPr lang="en-GB" sz="1100" b="0" i="0" u="none" strike="noStrike" noProof="0" dirty="0">
                          <a:latin typeface="Calibri"/>
                        </a:rPr>
                        <a:t> </a:t>
                      </a:r>
                      <a:r>
                        <a:rPr lang="en-GB" sz="1100" b="0" i="0" u="none" strike="noStrike" noProof="0" dirty="0" err="1">
                          <a:latin typeface="Calibri"/>
                        </a:rPr>
                        <a:t>gynnau</a:t>
                      </a:r>
                      <a:r>
                        <a:rPr lang="en-GB" sz="1100" b="0" i="0" u="none" strike="noStrike" noProof="0" dirty="0">
                          <a:latin typeface="Calibri"/>
                        </a:rPr>
                        <a:t> </a:t>
                      </a:r>
                      <a:r>
                        <a:rPr lang="en-GB" sz="1100" b="0" i="0" u="none" strike="noStrike" noProof="0" dirty="0" err="1">
                          <a:latin typeface="Calibri"/>
                        </a:rPr>
                        <a:t>tân</a:t>
                      </a:r>
                      <a:endParaRPr lang="en-US" sz="1100"/>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dirty="0">
                          <a:latin typeface="Calibri"/>
                        </a:rPr>
                        <a:t>Gwaith </a:t>
                      </a:r>
                      <a:r>
                        <a:rPr lang="en-GB" sz="1100" b="0" i="0" u="none" strike="noStrike" noProof="0" dirty="0" err="1">
                          <a:latin typeface="Calibri"/>
                        </a:rPr>
                        <a:t>tîm</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Cyfathrebu</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Datrys</a:t>
                      </a:r>
                      <a:r>
                        <a:rPr lang="en-GB" sz="1100" b="0" i="0" u="none" strike="noStrike" noProof="0" dirty="0">
                          <a:latin typeface="Calibri"/>
                        </a:rPr>
                        <a:t> </a:t>
                      </a:r>
                      <a:r>
                        <a:rPr lang="en-GB" sz="1100" b="0" i="0" u="none" strike="noStrike" noProof="0" dirty="0" err="1">
                          <a:latin typeface="Calibri"/>
                        </a:rPr>
                        <a:t>problemau</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Byddwch</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gyfrifol</a:t>
                      </a:r>
                      <a:endParaRPr lang="en-GB" sz="1100"/>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err="1">
                          <a:latin typeface="Calibri"/>
                        </a:rPr>
                        <a:t>Rhoddir</a:t>
                      </a:r>
                      <a:r>
                        <a:rPr lang="en-GB" sz="1100" b="0" i="0" u="none" strike="noStrike" noProof="0" dirty="0">
                          <a:latin typeface="Calibri"/>
                        </a:rPr>
                        <a:t> </a:t>
                      </a:r>
                      <a:r>
                        <a:rPr lang="en-GB" sz="1100" b="0" i="0" u="none" strike="noStrike" noProof="0" err="1">
                          <a:latin typeface="Calibri"/>
                        </a:rPr>
                        <a:t>cyflwyniad</a:t>
                      </a:r>
                      <a:r>
                        <a:rPr lang="en-GB" sz="1100" b="0" i="0" u="none" strike="noStrike" noProof="0" dirty="0">
                          <a:latin typeface="Calibri"/>
                        </a:rPr>
                        <a:t> </a:t>
                      </a:r>
                      <a:r>
                        <a:rPr lang="en-GB" sz="1100" b="0" i="0" u="none" strike="noStrike" noProof="0" err="1">
                          <a:latin typeface="Calibri"/>
                        </a:rPr>
                        <a:t>i’r</a:t>
                      </a:r>
                      <a:r>
                        <a:rPr lang="en-GB" sz="1100" b="0" i="0" u="none" strike="noStrike" noProof="0" dirty="0">
                          <a:latin typeface="Calibri"/>
                        </a:rPr>
                        <a:t> plant </a:t>
                      </a:r>
                      <a:r>
                        <a:rPr lang="en-GB" sz="1100" b="0" i="0" u="none" strike="noStrike" noProof="0" err="1">
                          <a:latin typeface="Calibri"/>
                        </a:rPr>
                        <a:t>ar</a:t>
                      </a:r>
                      <a:r>
                        <a:rPr lang="en-GB" sz="1100" b="0" i="0" u="none" strike="noStrike" noProof="0" dirty="0">
                          <a:latin typeface="Calibri"/>
                        </a:rPr>
                        <a:t> </a:t>
                      </a:r>
                      <a:r>
                        <a:rPr lang="en-GB" sz="1100" b="0" i="0" u="none" strike="noStrike" noProof="0" err="1">
                          <a:latin typeface="Calibri"/>
                        </a:rPr>
                        <a:t>yr</a:t>
                      </a:r>
                      <a:r>
                        <a:rPr lang="en-GB" sz="1100" b="0" i="0" u="none" strike="noStrike" noProof="0" dirty="0">
                          <a:latin typeface="Calibri"/>
                        </a:rPr>
                        <a:t> </a:t>
                      </a:r>
                      <a:r>
                        <a:rPr lang="en-GB" sz="1100" b="0" i="0" u="none" strike="noStrike" noProof="0" err="1">
                          <a:latin typeface="Calibri"/>
                        </a:rPr>
                        <a:t>hyn</a:t>
                      </a:r>
                      <a:r>
                        <a:rPr lang="en-GB" sz="1100" b="0" i="0" u="none" strike="noStrike" noProof="0" dirty="0">
                          <a:latin typeface="Calibri"/>
                        </a:rPr>
                        <a:t> y </a:t>
                      </a:r>
                      <a:r>
                        <a:rPr lang="en-GB" sz="1100" b="0" i="0" u="none" strike="noStrike" noProof="0" err="1">
                          <a:latin typeface="Calibri"/>
                        </a:rPr>
                        <a:t>mae’r</a:t>
                      </a:r>
                      <a:r>
                        <a:rPr lang="en-GB" sz="1100" b="0" i="0" u="none" strike="noStrike" noProof="0" dirty="0">
                          <a:latin typeface="Calibri"/>
                        </a:rPr>
                        <a:t> </a:t>
                      </a:r>
                      <a:r>
                        <a:rPr lang="en-GB" sz="1100" b="0" i="0" u="none" strike="noStrike" noProof="0" err="1">
                          <a:latin typeface="Calibri"/>
                        </a:rPr>
                        <a:t>uned</a:t>
                      </a:r>
                      <a:r>
                        <a:rPr lang="en-GB" sz="1100" b="0" i="0" u="none" strike="noStrike" noProof="0" dirty="0">
                          <a:latin typeface="Calibri"/>
                        </a:rPr>
                        <a:t> </a:t>
                      </a:r>
                      <a:r>
                        <a:rPr lang="en-GB" sz="1100" b="0" i="0" u="none" strike="noStrike" noProof="0" err="1">
                          <a:latin typeface="Calibri"/>
                        </a:rPr>
                        <a:t>yn</a:t>
                      </a:r>
                      <a:r>
                        <a:rPr lang="en-GB" sz="1100" b="0" i="0" u="none" strike="noStrike" noProof="0" dirty="0">
                          <a:latin typeface="Calibri"/>
                        </a:rPr>
                        <a:t> </a:t>
                      </a:r>
                      <a:r>
                        <a:rPr lang="en-GB" sz="1100" b="0" i="0" u="none" strike="noStrike" noProof="0" err="1">
                          <a:latin typeface="Calibri"/>
                        </a:rPr>
                        <a:t>ceisio’i</a:t>
                      </a:r>
                      <a:r>
                        <a:rPr lang="en-GB" sz="1100" b="0" i="0" u="none" strike="noStrike" noProof="0" dirty="0">
                          <a:latin typeface="Calibri"/>
                        </a:rPr>
                        <a:t> </a:t>
                      </a:r>
                      <a:r>
                        <a:rPr lang="en-GB" sz="1100" b="0" i="0" u="none" strike="noStrike" noProof="0" err="1">
                          <a:latin typeface="Calibri"/>
                        </a:rPr>
                        <a:t>gyflawni</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Bydd</a:t>
                      </a:r>
                      <a:r>
                        <a:rPr lang="en-GB" sz="1100" b="0" i="0" u="none" strike="noStrike" noProof="0" dirty="0">
                          <a:latin typeface="Calibri"/>
                        </a:rPr>
                        <a:t> </a:t>
                      </a:r>
                      <a:r>
                        <a:rPr lang="en-GB" sz="1100" b="0" i="0" u="none" strike="noStrike" noProof="0" err="1">
                          <a:latin typeface="Calibri"/>
                        </a:rPr>
                        <a:t>cwis</a:t>
                      </a:r>
                      <a:r>
                        <a:rPr lang="en-GB" sz="1100" b="0" i="0" u="none" strike="noStrike" noProof="0" dirty="0">
                          <a:latin typeface="Calibri"/>
                        </a:rPr>
                        <a:t> </a:t>
                      </a:r>
                      <a:r>
                        <a:rPr lang="en-GB" sz="1100" b="0" i="0" u="none" strike="noStrike" noProof="0" err="1">
                          <a:latin typeface="Calibri"/>
                        </a:rPr>
                        <a:t>byr</a:t>
                      </a:r>
                      <a:r>
                        <a:rPr lang="en-GB" sz="1100" b="0" i="0" u="none" strike="noStrike" noProof="0" dirty="0">
                          <a:latin typeface="Calibri"/>
                        </a:rPr>
                        <a:t> </a:t>
                      </a:r>
                      <a:r>
                        <a:rPr lang="en-GB" sz="1100" b="0" i="0" u="none" strike="noStrike" noProof="0" err="1">
                          <a:latin typeface="Calibri"/>
                        </a:rPr>
                        <a:t>yn</a:t>
                      </a:r>
                      <a:r>
                        <a:rPr lang="en-GB" sz="1100" b="0" i="0" u="none" strike="noStrike" noProof="0" dirty="0">
                          <a:latin typeface="Calibri"/>
                        </a:rPr>
                        <a:t> </a:t>
                      </a:r>
                      <a:r>
                        <a:rPr lang="en-GB" sz="1100" b="0" i="0" u="none" strike="noStrike" noProof="0" err="1">
                          <a:latin typeface="Calibri"/>
                        </a:rPr>
                        <a:t>seiliedig</a:t>
                      </a:r>
                      <a:r>
                        <a:rPr lang="en-GB" sz="1100" b="0" i="0" u="none" strike="noStrike" noProof="0" dirty="0">
                          <a:latin typeface="Calibri"/>
                        </a:rPr>
                        <a:t> </a:t>
                      </a:r>
                      <a:r>
                        <a:rPr lang="en-GB" sz="1100" b="0" i="0" u="none" strike="noStrike" noProof="0" err="1">
                          <a:latin typeface="Calibri"/>
                        </a:rPr>
                        <a:t>ar</a:t>
                      </a:r>
                      <a:r>
                        <a:rPr lang="en-GB" sz="1100" b="0" i="0" u="none" strike="noStrike" noProof="0" dirty="0">
                          <a:latin typeface="Calibri"/>
                        </a:rPr>
                        <a:t> </a:t>
                      </a:r>
                      <a:r>
                        <a:rPr lang="en-GB" sz="1100" b="0" i="0" u="none" strike="noStrike" noProof="0" err="1">
                          <a:latin typeface="Calibri"/>
                        </a:rPr>
                        <a:t>ffeithiau</a:t>
                      </a:r>
                      <a:r>
                        <a:rPr lang="en-GB" sz="1100" b="0" i="0" u="none" strike="noStrike" noProof="0" dirty="0">
                          <a:latin typeface="Calibri"/>
                        </a:rPr>
                        <a:t> am </a:t>
                      </a:r>
                      <a:r>
                        <a:rPr lang="en-GB" sz="1100" b="0" i="0" u="none" strike="noStrike" noProof="0" err="1">
                          <a:latin typeface="Calibri"/>
                        </a:rPr>
                        <a:t>danau</a:t>
                      </a:r>
                      <a:r>
                        <a:rPr lang="en-GB" sz="1100" b="0" i="0" u="none" strike="noStrike" noProof="0" dirty="0">
                          <a:latin typeface="Calibri"/>
                        </a:rPr>
                        <a:t> er </a:t>
                      </a:r>
                      <a:r>
                        <a:rPr lang="en-GB" sz="1100" b="0" i="0" u="none" strike="noStrike" noProof="0" err="1">
                          <a:latin typeface="Calibri"/>
                        </a:rPr>
                        <a:t>mwyn</a:t>
                      </a:r>
                      <a:r>
                        <a:rPr lang="en-GB" sz="1100" b="0" i="0" u="none" strike="noStrike" noProof="0" dirty="0">
                          <a:latin typeface="Calibri"/>
                        </a:rPr>
                        <a:t> </a:t>
                      </a:r>
                      <a:r>
                        <a:rPr lang="en-GB" sz="1100" b="0" i="0" u="none" strike="noStrike" noProof="0" err="1">
                          <a:latin typeface="Calibri"/>
                        </a:rPr>
                        <a:t>cael</a:t>
                      </a:r>
                      <a:r>
                        <a:rPr lang="en-GB" sz="1100" b="0" i="0" u="none" strike="noStrike" noProof="0" dirty="0">
                          <a:latin typeface="Calibri"/>
                        </a:rPr>
                        <a:t> </a:t>
                      </a:r>
                      <a:r>
                        <a:rPr lang="en-GB" sz="1100" b="0" i="0" u="none" strike="noStrike" noProof="0" err="1">
                          <a:latin typeface="Calibri"/>
                        </a:rPr>
                        <a:t>gwybodaeth</a:t>
                      </a:r>
                      <a:r>
                        <a:rPr lang="en-GB" sz="1100" b="0" i="0" u="none" strike="noStrike" noProof="0" dirty="0">
                          <a:latin typeface="Calibri"/>
                        </a:rPr>
                        <a:t> am </a:t>
                      </a:r>
                      <a:r>
                        <a:rPr lang="en-GB" sz="1100" b="0" i="0" u="none" strike="noStrike" noProof="0" err="1">
                          <a:latin typeface="Calibri"/>
                        </a:rPr>
                        <a:t>yr</a:t>
                      </a:r>
                      <a:r>
                        <a:rPr lang="en-GB" sz="1100" b="0" i="0" u="none" strike="noStrike" noProof="0" dirty="0">
                          <a:latin typeface="Calibri"/>
                        </a:rPr>
                        <a:t> </a:t>
                      </a:r>
                      <a:r>
                        <a:rPr lang="en-GB" sz="1100" b="0" i="0" u="none" strike="noStrike" noProof="0" err="1">
                          <a:latin typeface="Calibri"/>
                        </a:rPr>
                        <a:t>hyn</a:t>
                      </a:r>
                      <a:r>
                        <a:rPr lang="en-GB" sz="1100" b="0" i="0" u="none" strike="noStrike" noProof="0" dirty="0">
                          <a:latin typeface="Calibri"/>
                        </a:rPr>
                        <a:t> </a:t>
                      </a:r>
                      <a:r>
                        <a:rPr lang="en-GB" sz="1100" b="0" i="0" u="none" strike="noStrike" noProof="0" err="1">
                          <a:latin typeface="Calibri"/>
                        </a:rPr>
                        <a:t>mae’r</a:t>
                      </a:r>
                      <a:r>
                        <a:rPr lang="en-GB" sz="1100" b="0" i="0" u="none" strike="noStrike" noProof="0" dirty="0">
                          <a:latin typeface="Calibri"/>
                        </a:rPr>
                        <a:t> plant </a:t>
                      </a:r>
                      <a:r>
                        <a:rPr lang="en-GB" sz="1100" b="0" i="0" u="none" strike="noStrike" noProof="0" err="1">
                          <a:latin typeface="Calibri"/>
                        </a:rPr>
                        <a:t>yn</a:t>
                      </a:r>
                      <a:r>
                        <a:rPr lang="en-GB" sz="1100" b="0" i="0" u="none" strike="noStrike" noProof="0" dirty="0">
                          <a:latin typeface="Calibri"/>
                        </a:rPr>
                        <a:t> </a:t>
                      </a:r>
                      <a:r>
                        <a:rPr lang="en-GB" sz="1100" b="0" i="0" u="none" strike="noStrike" noProof="0" err="1">
                          <a:latin typeface="Calibri"/>
                        </a:rPr>
                        <a:t>ei</a:t>
                      </a:r>
                      <a:r>
                        <a:rPr lang="en-GB" sz="1100" b="0" i="0" u="none" strike="noStrike" noProof="0" dirty="0">
                          <a:latin typeface="Calibri"/>
                        </a:rPr>
                        <a:t> </a:t>
                      </a:r>
                      <a:r>
                        <a:rPr lang="en-GB" sz="1100" b="0" i="0" u="none" strike="noStrike" noProof="0" err="1">
                          <a:latin typeface="Calibri"/>
                        </a:rPr>
                        <a:t>ddeall</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Ar</a:t>
                      </a:r>
                      <a:r>
                        <a:rPr lang="en-GB" sz="1100" b="0" i="0" u="none" strike="noStrike" noProof="0" dirty="0">
                          <a:latin typeface="Calibri"/>
                        </a:rPr>
                        <a:t> </a:t>
                      </a:r>
                      <a:r>
                        <a:rPr lang="en-GB" sz="1100" b="0" i="0" u="none" strike="noStrike" noProof="0" err="1">
                          <a:latin typeface="Calibri"/>
                        </a:rPr>
                        <a:t>ôl</a:t>
                      </a:r>
                      <a:r>
                        <a:rPr lang="en-GB" sz="1100" b="0" i="0" u="none" strike="noStrike" noProof="0" dirty="0">
                          <a:latin typeface="Calibri"/>
                        </a:rPr>
                        <a:t> </a:t>
                      </a:r>
                      <a:r>
                        <a:rPr lang="en-GB" sz="1100" b="0" i="0" u="none" strike="noStrike" noProof="0" err="1">
                          <a:latin typeface="Calibri"/>
                        </a:rPr>
                        <a:t>hyn</a:t>
                      </a:r>
                      <a:r>
                        <a:rPr lang="en-GB" sz="1100" b="0" i="0" u="none" strike="noStrike" noProof="0" dirty="0">
                          <a:latin typeface="Calibri"/>
                        </a:rPr>
                        <a:t> </a:t>
                      </a:r>
                      <a:r>
                        <a:rPr lang="en-GB" sz="1100" b="0" i="0" u="none" strike="noStrike" noProof="0" err="1">
                          <a:latin typeface="Calibri"/>
                        </a:rPr>
                        <a:t>byddan</a:t>
                      </a:r>
                      <a:r>
                        <a:rPr lang="en-GB" sz="1100" b="0" i="0" u="none" strike="noStrike" noProof="0" dirty="0">
                          <a:latin typeface="Calibri"/>
                        </a:rPr>
                        <a:t> </a:t>
                      </a:r>
                      <a:r>
                        <a:rPr lang="en-GB" sz="1100" b="0" i="0" u="none" strike="noStrike" noProof="0" err="1">
                          <a:latin typeface="Calibri"/>
                        </a:rPr>
                        <a:t>nhw’n</a:t>
                      </a:r>
                      <a:r>
                        <a:rPr lang="en-GB" sz="1100" b="0" i="0" u="none" strike="noStrike" noProof="0" dirty="0">
                          <a:latin typeface="Calibri"/>
                        </a:rPr>
                        <a:t> </a:t>
                      </a:r>
                      <a:r>
                        <a:rPr lang="en-GB" sz="1100" b="0" i="0" u="none" strike="noStrike" noProof="0" err="1">
                          <a:latin typeface="Calibri"/>
                        </a:rPr>
                        <a:t>trafod</a:t>
                      </a:r>
                      <a:r>
                        <a:rPr lang="en-GB" sz="1100" b="0" i="0" u="none" strike="noStrike" noProof="0" dirty="0">
                          <a:latin typeface="Calibri"/>
                        </a:rPr>
                        <a:t> o </a:t>
                      </a:r>
                      <a:r>
                        <a:rPr lang="en-GB" sz="1100" b="0" i="0" u="none" strike="noStrike" noProof="0" err="1">
                          <a:latin typeface="Calibri"/>
                        </a:rPr>
                        <a:t>fewn</a:t>
                      </a:r>
                      <a:r>
                        <a:rPr lang="en-GB" sz="1100" b="0" i="0" u="none" strike="noStrike" noProof="0" dirty="0">
                          <a:latin typeface="Calibri"/>
                        </a:rPr>
                        <a:t> </a:t>
                      </a:r>
                      <a:r>
                        <a:rPr lang="en-GB" sz="1100" b="0" i="0" u="none" strike="noStrike" noProof="0" err="1">
                          <a:latin typeface="Calibri"/>
                        </a:rPr>
                        <a:t>eu</a:t>
                      </a:r>
                      <a:r>
                        <a:rPr lang="en-GB" sz="1100" b="0" i="0" u="none" strike="noStrike" noProof="0" dirty="0">
                          <a:latin typeface="Calibri"/>
                        </a:rPr>
                        <a:t> </a:t>
                      </a:r>
                      <a:r>
                        <a:rPr lang="en-GB" sz="1100" b="0" i="0" u="none" strike="noStrike" noProof="0" err="1">
                          <a:latin typeface="Calibri"/>
                        </a:rPr>
                        <a:t>grwpiau</a:t>
                      </a:r>
                      <a:r>
                        <a:rPr lang="en-GB" sz="1100" b="0" i="0" u="none" strike="noStrike" noProof="0" dirty="0">
                          <a:latin typeface="Calibri"/>
                        </a:rPr>
                        <a:t> ac </a:t>
                      </a:r>
                      <a:r>
                        <a:rPr lang="en-GB" sz="1100" b="0" i="0" u="none" strike="noStrike" noProof="0" err="1">
                          <a:latin typeface="Calibri"/>
                        </a:rPr>
                        <a:t>yn</a:t>
                      </a:r>
                      <a:r>
                        <a:rPr lang="en-GB" sz="1100" b="0" i="0" u="none" strike="noStrike" noProof="0" dirty="0">
                          <a:latin typeface="Calibri"/>
                        </a:rPr>
                        <a:t> </a:t>
                      </a:r>
                      <a:r>
                        <a:rPr lang="en-GB" sz="1100" b="0" i="0" u="none" strike="noStrike" noProof="0" err="1">
                          <a:latin typeface="Calibri"/>
                        </a:rPr>
                        <a:t>rhoi</a:t>
                      </a:r>
                      <a:r>
                        <a:rPr lang="en-GB" sz="1100" b="0" i="0" u="none" strike="noStrike" noProof="0" dirty="0">
                          <a:latin typeface="Calibri"/>
                        </a:rPr>
                        <a:t> </a:t>
                      </a:r>
                      <a:r>
                        <a:rPr lang="en-GB" sz="1100" b="0" i="0" u="none" strike="noStrike" noProof="0" err="1">
                          <a:latin typeface="Calibri"/>
                        </a:rPr>
                        <a:t>eu</a:t>
                      </a:r>
                      <a:r>
                        <a:rPr lang="en-GB" sz="1100" b="0" i="0" u="none" strike="noStrike" noProof="0" dirty="0">
                          <a:latin typeface="Calibri"/>
                        </a:rPr>
                        <a:t> barn </a:t>
                      </a:r>
                      <a:r>
                        <a:rPr lang="en-GB" sz="1100" b="0" i="0" u="none" strike="noStrike" noProof="0" err="1">
                          <a:latin typeface="Calibri"/>
                        </a:rPr>
                        <a:t>ar</a:t>
                      </a:r>
                      <a:r>
                        <a:rPr lang="en-GB" sz="1100" b="0" i="0" u="none" strike="noStrike" noProof="0" dirty="0">
                          <a:latin typeface="Calibri"/>
                        </a:rPr>
                        <a:t> </a:t>
                      </a:r>
                      <a:r>
                        <a:rPr lang="en-GB" sz="1100" b="0" i="0" u="none" strike="noStrike" noProof="0" err="1">
                          <a:latin typeface="Calibri"/>
                        </a:rPr>
                        <a:t>sut</a:t>
                      </a:r>
                      <a:r>
                        <a:rPr lang="en-GB" sz="1100" b="0" i="0" u="none" strike="noStrike" noProof="0" dirty="0">
                          <a:latin typeface="Calibri"/>
                        </a:rPr>
                        <a:t> </a:t>
                      </a:r>
                      <a:r>
                        <a:rPr lang="en-GB" sz="1100" b="0" i="0" u="none" strike="noStrike" noProof="0" err="1">
                          <a:latin typeface="Calibri"/>
                        </a:rPr>
                        <a:t>maen</a:t>
                      </a:r>
                      <a:r>
                        <a:rPr lang="en-GB" sz="1100" b="0" i="0" u="none" strike="noStrike" noProof="0" dirty="0">
                          <a:latin typeface="Calibri"/>
                        </a:rPr>
                        <a:t> </a:t>
                      </a:r>
                      <a:r>
                        <a:rPr lang="en-GB" sz="1100" b="0" i="0" u="none" strike="noStrike" noProof="0" err="1">
                          <a:latin typeface="Calibri"/>
                        </a:rPr>
                        <a:t>nhw’n</a:t>
                      </a:r>
                      <a:r>
                        <a:rPr lang="en-GB" sz="1100" b="0" i="0" u="none" strike="noStrike" noProof="0" dirty="0">
                          <a:latin typeface="Calibri"/>
                        </a:rPr>
                        <a:t> </a:t>
                      </a:r>
                      <a:r>
                        <a:rPr lang="en-GB" sz="1100" b="0" i="0" u="none" strike="noStrike" noProof="0" err="1">
                          <a:latin typeface="Calibri"/>
                        </a:rPr>
                        <a:t>teimlo</a:t>
                      </a:r>
                      <a:r>
                        <a:rPr lang="en-GB" sz="1100" b="0" i="0" u="none" strike="noStrike" noProof="0" dirty="0">
                          <a:latin typeface="Calibri"/>
                        </a:rPr>
                        <a:t> y </a:t>
                      </a:r>
                      <a:r>
                        <a:rPr lang="en-GB" sz="1100" b="0" i="0" u="none" strike="noStrike" noProof="0" err="1">
                          <a:latin typeface="Calibri"/>
                        </a:rPr>
                        <a:t>dylid</a:t>
                      </a:r>
                      <a:r>
                        <a:rPr lang="en-GB" sz="1100" b="0" i="0" u="none" strike="noStrike" noProof="0" dirty="0">
                          <a:latin typeface="Calibri"/>
                        </a:rPr>
                        <a:t> </a:t>
                      </a:r>
                      <a:r>
                        <a:rPr lang="en-GB" sz="1100" b="0" i="0" u="none" strike="noStrike" noProof="0" err="1">
                          <a:latin typeface="Calibri"/>
                        </a:rPr>
                        <a:t>cynnau</a:t>
                      </a:r>
                      <a:r>
                        <a:rPr lang="en-GB" sz="1100" b="0" i="0" u="none" strike="noStrike" noProof="0" dirty="0">
                          <a:latin typeface="Calibri"/>
                        </a:rPr>
                        <a:t> a </a:t>
                      </a:r>
                      <a:r>
                        <a:rPr lang="en-GB" sz="1100" b="0" i="0" u="none" strike="noStrike" noProof="0" err="1">
                          <a:latin typeface="Calibri"/>
                        </a:rPr>
                        <a:t>chynnal</a:t>
                      </a:r>
                      <a:r>
                        <a:rPr lang="en-GB" sz="1100" b="0" i="0" u="none" strike="noStrike" noProof="0" dirty="0">
                          <a:latin typeface="Calibri"/>
                        </a:rPr>
                        <a:t> </a:t>
                      </a:r>
                      <a:r>
                        <a:rPr lang="en-GB" sz="1100" b="0" i="0" u="none" strike="noStrike" noProof="0" err="1">
                          <a:latin typeface="Calibri"/>
                        </a:rPr>
                        <a:t>tân</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Ar</a:t>
                      </a:r>
                      <a:r>
                        <a:rPr lang="en-GB" sz="1100" b="0" i="0" u="none" strike="noStrike" noProof="0" dirty="0">
                          <a:latin typeface="Calibri"/>
                        </a:rPr>
                        <a:t> </a:t>
                      </a:r>
                      <a:r>
                        <a:rPr lang="en-GB" sz="1100" b="0" i="0" u="none" strike="noStrike" noProof="0" err="1">
                          <a:latin typeface="Calibri"/>
                        </a:rPr>
                        <a:t>ôl</a:t>
                      </a:r>
                      <a:r>
                        <a:rPr lang="en-GB" sz="1100" b="0" i="0" u="none" strike="noStrike" noProof="0" dirty="0">
                          <a:latin typeface="Calibri"/>
                        </a:rPr>
                        <a:t> </a:t>
                      </a:r>
                      <a:r>
                        <a:rPr lang="en-GB" sz="1100" b="0" i="0" u="none" strike="noStrike" noProof="0" err="1">
                          <a:latin typeface="Calibri"/>
                        </a:rPr>
                        <a:t>trafodaethau</a:t>
                      </a:r>
                      <a:r>
                        <a:rPr lang="en-GB" sz="1100" b="0" i="0" u="none" strike="noStrike" noProof="0" dirty="0">
                          <a:latin typeface="Calibri"/>
                        </a:rPr>
                        <a:t> </a:t>
                      </a:r>
                      <a:r>
                        <a:rPr lang="en-GB" sz="1100" b="0" i="0" u="none" strike="noStrike" noProof="0" err="1">
                          <a:latin typeface="Calibri"/>
                        </a:rPr>
                        <a:t>bydd</a:t>
                      </a:r>
                      <a:r>
                        <a:rPr lang="en-GB" sz="1100" b="0" i="0" u="none" strike="noStrike" noProof="0" dirty="0">
                          <a:latin typeface="Calibri"/>
                        </a:rPr>
                        <a:t> </a:t>
                      </a:r>
                      <a:r>
                        <a:rPr lang="en-GB" sz="1100" b="0" i="0" u="none" strike="noStrike" noProof="0" err="1">
                          <a:latin typeface="Calibri"/>
                        </a:rPr>
                        <a:t>cardiau</a:t>
                      </a:r>
                      <a:r>
                        <a:rPr lang="en-GB" sz="1100" b="0" i="0" u="none" strike="noStrike" noProof="0" dirty="0">
                          <a:latin typeface="Calibri"/>
                        </a:rPr>
                        <a:t> </a:t>
                      </a:r>
                      <a:r>
                        <a:rPr lang="en-GB" sz="1100" b="0" i="0" u="none" strike="noStrike" noProof="0" err="1">
                          <a:latin typeface="Calibri"/>
                        </a:rPr>
                        <a:t>ffeithiau</a:t>
                      </a:r>
                      <a:r>
                        <a:rPr lang="en-GB" sz="1100" b="0" i="0" u="none" strike="noStrike" noProof="0" dirty="0">
                          <a:latin typeface="Calibri"/>
                        </a:rPr>
                        <a:t> </a:t>
                      </a:r>
                      <a:r>
                        <a:rPr lang="en-GB" sz="1100" b="0" i="0" u="none" strike="noStrike" noProof="0" err="1">
                          <a:latin typeface="Calibri"/>
                        </a:rPr>
                        <a:t>yn</a:t>
                      </a:r>
                      <a:r>
                        <a:rPr lang="en-GB" sz="1100" b="0" i="0" u="none" strike="noStrike" noProof="0" dirty="0">
                          <a:latin typeface="Calibri"/>
                        </a:rPr>
                        <a:t> </a:t>
                      </a:r>
                      <a:r>
                        <a:rPr lang="en-GB" sz="1100" b="0" i="0" u="none" strike="noStrike" noProof="0" err="1">
                          <a:latin typeface="Calibri"/>
                        </a:rPr>
                        <a:t>cael</a:t>
                      </a:r>
                      <a:r>
                        <a:rPr lang="en-GB" sz="1100" b="0" i="0" u="none" strike="noStrike" noProof="0" dirty="0">
                          <a:latin typeface="Calibri"/>
                        </a:rPr>
                        <a:t> </a:t>
                      </a:r>
                      <a:r>
                        <a:rPr lang="en-GB" sz="1100" b="0" i="0" u="none" strike="noStrike" noProof="0" err="1">
                          <a:latin typeface="Calibri"/>
                        </a:rPr>
                        <a:t>eu</a:t>
                      </a:r>
                      <a:r>
                        <a:rPr lang="en-GB" sz="1100" b="0" i="0" u="none" strike="noStrike" noProof="0" dirty="0">
                          <a:latin typeface="Calibri"/>
                        </a:rPr>
                        <a:t> </a:t>
                      </a:r>
                      <a:r>
                        <a:rPr lang="en-GB" sz="1100" b="0" i="0" u="none" strike="noStrike" noProof="0" err="1">
                          <a:latin typeface="Calibri"/>
                        </a:rPr>
                        <a:t>hanfon</a:t>
                      </a:r>
                      <a:r>
                        <a:rPr lang="en-GB" sz="1100" b="0" i="0" u="none" strike="noStrike" noProof="0" dirty="0">
                          <a:latin typeface="Calibri"/>
                        </a:rPr>
                        <a:t> o </a:t>
                      </a:r>
                      <a:r>
                        <a:rPr lang="en-GB" sz="1100" b="0" i="0" u="none" strike="noStrike" noProof="0" err="1">
                          <a:latin typeface="Calibri"/>
                        </a:rPr>
                        <a:t>gwmpas</a:t>
                      </a:r>
                      <a:r>
                        <a:rPr lang="en-GB" sz="1100" b="0" i="0" u="none" strike="noStrike" noProof="0" dirty="0">
                          <a:latin typeface="Calibri"/>
                        </a:rPr>
                        <a:t> </a:t>
                      </a:r>
                      <a:r>
                        <a:rPr lang="en-GB" sz="1100" b="0" i="0" u="none" strike="noStrike" noProof="0" err="1">
                          <a:latin typeface="Calibri"/>
                        </a:rPr>
                        <a:t>i</a:t>
                      </a:r>
                      <a:r>
                        <a:rPr lang="en-GB" sz="1100" b="0" i="0" u="none" strike="noStrike" noProof="0" dirty="0">
                          <a:latin typeface="Calibri"/>
                        </a:rPr>
                        <a:t> bob </a:t>
                      </a:r>
                      <a:r>
                        <a:rPr lang="en-GB" sz="1100" b="0" i="0" u="none" strike="noStrike" noProof="0" err="1">
                          <a:latin typeface="Calibri"/>
                        </a:rPr>
                        <a:t>grŵp</a:t>
                      </a:r>
                      <a:r>
                        <a:rPr lang="en-GB" sz="1100" b="0" i="0" u="none" strike="noStrike" noProof="0" dirty="0">
                          <a:latin typeface="Calibri"/>
                        </a:rPr>
                        <a:t> </a:t>
                      </a:r>
                      <a:r>
                        <a:rPr lang="en-GB" sz="1100" b="0" i="0" u="none" strike="noStrike" noProof="0" err="1">
                          <a:latin typeface="Calibri"/>
                        </a:rPr>
                        <a:t>yn</a:t>
                      </a:r>
                      <a:r>
                        <a:rPr lang="en-GB" sz="1100" b="0" i="0" u="none" strike="noStrike" noProof="0" dirty="0">
                          <a:latin typeface="Calibri"/>
                        </a:rPr>
                        <a:t> nodi </a:t>
                      </a:r>
                      <a:r>
                        <a:rPr lang="en-GB" sz="1100" b="0" i="0" u="none" strike="noStrike" noProof="0" err="1">
                          <a:latin typeface="Calibri"/>
                        </a:rPr>
                        <a:t>rhai</a:t>
                      </a:r>
                      <a:r>
                        <a:rPr lang="en-GB" sz="1100" b="0" i="0" u="none" strike="noStrike" noProof="0" dirty="0">
                          <a:latin typeface="Calibri"/>
                        </a:rPr>
                        <a:t> </a:t>
                      </a:r>
                      <a:r>
                        <a:rPr lang="en-GB" sz="1100" b="0" i="0" u="none" strike="noStrike" noProof="0" err="1">
                          <a:latin typeface="Calibri"/>
                        </a:rPr>
                        <a:t>ffeithiau</a:t>
                      </a:r>
                      <a:r>
                        <a:rPr lang="en-GB" sz="1100" b="0" i="0" u="none" strike="noStrike" noProof="0" dirty="0">
                          <a:latin typeface="Calibri"/>
                        </a:rPr>
                        <a:t> am </a:t>
                      </a:r>
                      <a:r>
                        <a:rPr lang="en-GB" sz="1100" b="0" i="0" u="none" strike="noStrike" noProof="0" err="1">
                          <a:latin typeface="Calibri"/>
                        </a:rPr>
                        <a:t>danau</a:t>
                      </a:r>
                      <a:endParaRPr lang="en-GB" sz="1100"/>
                    </a:p>
                    <a:p>
                      <a:pPr marL="285750" lvl="0" indent="-285750" algn="l">
                        <a:lnSpc>
                          <a:spcPct val="100000"/>
                        </a:lnSpc>
                        <a:spcBef>
                          <a:spcPts val="0"/>
                        </a:spcBef>
                        <a:spcAft>
                          <a:spcPts val="0"/>
                        </a:spcAft>
                        <a:buFont typeface="Arial"/>
                        <a:buChar char="•"/>
                      </a:pPr>
                      <a:r>
                        <a:rPr lang="en-GB" sz="1100" b="0" i="0" u="none" strike="noStrike" noProof="0" dirty="0">
                          <a:latin typeface="Calibri"/>
                        </a:rPr>
                        <a:t>Yna </a:t>
                      </a:r>
                      <a:r>
                        <a:rPr lang="en-GB" sz="1100" b="0" i="0" u="none" strike="noStrike" noProof="0" err="1">
                          <a:latin typeface="Calibri"/>
                        </a:rPr>
                        <a:t>bydd</a:t>
                      </a:r>
                      <a:r>
                        <a:rPr lang="en-GB" sz="1100" b="0" i="0" u="none" strike="noStrike" noProof="0" dirty="0">
                          <a:latin typeface="Calibri"/>
                        </a:rPr>
                        <a:t> y </a:t>
                      </a:r>
                      <a:r>
                        <a:rPr lang="en-GB" sz="1100" b="0" i="0" u="none" strike="noStrike" noProof="0" err="1">
                          <a:latin typeface="Calibri"/>
                        </a:rPr>
                        <a:t>cardiau’n</a:t>
                      </a:r>
                      <a:r>
                        <a:rPr lang="en-GB" sz="1100" b="0" i="0" u="none" strike="noStrike" noProof="0" dirty="0">
                          <a:latin typeface="Calibri"/>
                        </a:rPr>
                        <a:t> </a:t>
                      </a:r>
                      <a:r>
                        <a:rPr lang="en-GB" sz="1100" b="0" i="0" u="none" strike="noStrike" noProof="0" err="1">
                          <a:latin typeface="Calibri"/>
                        </a:rPr>
                        <a:t>cael</a:t>
                      </a:r>
                      <a:r>
                        <a:rPr lang="en-GB" sz="1100" b="0" i="0" u="none" strike="noStrike" noProof="0" dirty="0">
                          <a:latin typeface="Calibri"/>
                        </a:rPr>
                        <a:t> </a:t>
                      </a:r>
                      <a:r>
                        <a:rPr lang="en-GB" sz="1100" b="0" i="0" u="none" strike="noStrike" noProof="0" err="1">
                          <a:latin typeface="Calibri"/>
                        </a:rPr>
                        <a:t>eu</a:t>
                      </a:r>
                      <a:r>
                        <a:rPr lang="en-GB" sz="1100" b="0" i="0" u="none" strike="noStrike" noProof="0" dirty="0">
                          <a:latin typeface="Calibri"/>
                        </a:rPr>
                        <a:t> </a:t>
                      </a:r>
                      <a:r>
                        <a:rPr lang="en-GB" sz="1100" b="0" i="0" u="none" strike="noStrike" noProof="0" err="1">
                          <a:latin typeface="Calibri"/>
                        </a:rPr>
                        <a:t>cymryd</a:t>
                      </a:r>
                      <a:r>
                        <a:rPr lang="en-GB" sz="1100" b="0" i="0" u="none" strike="noStrike" noProof="0" dirty="0">
                          <a:latin typeface="Calibri"/>
                        </a:rPr>
                        <a:t> </a:t>
                      </a:r>
                      <a:r>
                        <a:rPr lang="en-GB" sz="1100" b="0" i="0" u="none" strike="noStrike" noProof="0" err="1">
                          <a:latin typeface="Calibri"/>
                        </a:rPr>
                        <a:t>i</a:t>
                      </a:r>
                      <a:r>
                        <a:rPr lang="en-GB" sz="1100" b="0" i="0" u="none" strike="noStrike" noProof="0" dirty="0">
                          <a:latin typeface="Calibri"/>
                        </a:rPr>
                        <a:t> </a:t>
                      </a:r>
                      <a:r>
                        <a:rPr lang="en-GB" sz="1100" b="0" i="0" u="none" strike="noStrike" noProof="0" err="1">
                          <a:latin typeface="Calibri"/>
                        </a:rPr>
                        <a:t>ffwrdd</a:t>
                      </a:r>
                      <a:r>
                        <a:rPr lang="en-GB" sz="1100" b="0" i="0" u="none" strike="noStrike" noProof="0" dirty="0">
                          <a:latin typeface="Calibri"/>
                        </a:rPr>
                        <a:t> a </a:t>
                      </a:r>
                      <a:r>
                        <a:rPr lang="en-GB" sz="1100" b="0" i="0" u="none" strike="noStrike" noProof="0" err="1">
                          <a:latin typeface="Calibri"/>
                        </a:rPr>
                        <a:t>bydd</a:t>
                      </a:r>
                      <a:r>
                        <a:rPr lang="en-GB" sz="1100" b="0" i="0" u="none" strike="noStrike" noProof="0" dirty="0">
                          <a:latin typeface="Calibri"/>
                        </a:rPr>
                        <a:t> </a:t>
                      </a:r>
                      <a:r>
                        <a:rPr lang="en-GB" sz="1100" b="0" i="0" u="none" strike="noStrike" noProof="0" err="1">
                          <a:latin typeface="Calibri"/>
                        </a:rPr>
                        <a:t>pob</a:t>
                      </a:r>
                      <a:r>
                        <a:rPr lang="en-GB" sz="1100" b="0" i="0" u="none" strike="noStrike" noProof="0" dirty="0">
                          <a:latin typeface="Calibri"/>
                        </a:rPr>
                        <a:t> </a:t>
                      </a:r>
                      <a:r>
                        <a:rPr lang="en-GB" sz="1100" b="0" i="0" u="none" strike="noStrike" noProof="0" err="1">
                          <a:latin typeface="Calibri"/>
                        </a:rPr>
                        <a:t>plentyn</a:t>
                      </a:r>
                      <a:r>
                        <a:rPr lang="en-GB" sz="1100" b="0" i="0" u="none" strike="noStrike" noProof="0" dirty="0">
                          <a:latin typeface="Calibri"/>
                        </a:rPr>
                        <a:t> </a:t>
                      </a:r>
                      <a:r>
                        <a:rPr lang="en-GB" sz="1100" b="0" i="0" u="none" strike="noStrike" noProof="0" err="1">
                          <a:latin typeface="Calibri"/>
                        </a:rPr>
                        <a:t>yn</a:t>
                      </a:r>
                      <a:r>
                        <a:rPr lang="en-GB" sz="1100" b="0" i="0" u="none" strike="noStrike" noProof="0" dirty="0">
                          <a:latin typeface="Calibri"/>
                        </a:rPr>
                        <a:t> y </a:t>
                      </a:r>
                      <a:r>
                        <a:rPr lang="en-GB" sz="1100" b="0" i="0" u="none" strike="noStrike" noProof="0" err="1">
                          <a:latin typeface="Calibri"/>
                        </a:rPr>
                        <a:t>grŵp</a:t>
                      </a:r>
                      <a:r>
                        <a:rPr lang="en-GB" sz="1100" b="0" i="0" u="none" strike="noStrike" noProof="0" dirty="0">
                          <a:latin typeface="Calibri"/>
                        </a:rPr>
                        <a:t> </a:t>
                      </a:r>
                      <a:r>
                        <a:rPr lang="en-GB" sz="1100" b="0" i="0" u="none" strike="noStrike" noProof="0" err="1">
                          <a:latin typeface="Calibri"/>
                        </a:rPr>
                        <a:t>yn</a:t>
                      </a:r>
                      <a:r>
                        <a:rPr lang="en-GB" sz="1100" b="0" i="0" u="none" strike="noStrike" noProof="0" dirty="0">
                          <a:latin typeface="Calibri"/>
                        </a:rPr>
                        <a:t> </a:t>
                      </a:r>
                      <a:r>
                        <a:rPr lang="en-GB" sz="1100" b="0" i="0" u="none" strike="noStrike" noProof="0" err="1">
                          <a:latin typeface="Calibri"/>
                        </a:rPr>
                        <a:t>ceisio</a:t>
                      </a:r>
                      <a:r>
                        <a:rPr lang="en-GB" sz="1100" b="0" i="0" u="none" strike="noStrike" noProof="0" dirty="0">
                          <a:latin typeface="Calibri"/>
                        </a:rPr>
                        <a:t> </a:t>
                      </a:r>
                      <a:r>
                        <a:rPr lang="en-GB" sz="1100" b="0" i="0" u="none" strike="noStrike" noProof="0" err="1">
                          <a:latin typeface="Calibri"/>
                        </a:rPr>
                        <a:t>cofio</a:t>
                      </a:r>
                      <a:r>
                        <a:rPr lang="en-GB" sz="1100" b="0" i="0" u="none" strike="noStrike" noProof="0" dirty="0">
                          <a:latin typeface="Calibri"/>
                        </a:rPr>
                        <a:t> un </a:t>
                      </a:r>
                      <a:r>
                        <a:rPr lang="en-GB" sz="1100" b="0" i="0" u="none" strike="noStrike" noProof="0" err="1">
                          <a:latin typeface="Calibri"/>
                        </a:rPr>
                        <a:t>ffaith</a:t>
                      </a:r>
                      <a:r>
                        <a:rPr lang="en-GB" sz="1100" b="0" i="0" u="none" strike="noStrike" noProof="0" dirty="0">
                          <a:latin typeface="Calibri"/>
                        </a:rPr>
                        <a:t> </a:t>
                      </a:r>
                      <a:r>
                        <a:rPr lang="en-GB" sz="1100" b="0" i="0" u="none" strike="noStrike" noProof="0" err="1">
                          <a:latin typeface="Calibri"/>
                        </a:rPr>
                        <a:t>yr</a:t>
                      </a:r>
                      <a:r>
                        <a:rPr lang="en-GB" sz="1100" b="0" i="0" u="none" strike="noStrike" noProof="0" dirty="0">
                          <a:latin typeface="Calibri"/>
                        </a:rPr>
                        <a:t> un am </a:t>
                      </a:r>
                      <a:r>
                        <a:rPr lang="en-GB" sz="1100" b="0" i="0" u="none" strike="noStrike" noProof="0" err="1">
                          <a:latin typeface="Calibri"/>
                        </a:rPr>
                        <a:t>ddiogelwch</a:t>
                      </a:r>
                      <a:r>
                        <a:rPr lang="en-GB" sz="1100" b="0" i="0" u="none" strike="noStrike" noProof="0" dirty="0">
                          <a:latin typeface="Calibri"/>
                        </a:rPr>
                        <a:t> </a:t>
                      </a:r>
                      <a:r>
                        <a:rPr lang="en-GB" sz="1100" b="0" i="0" u="none" strike="noStrike" noProof="0" err="1">
                          <a:latin typeface="Calibri"/>
                        </a:rPr>
                        <a:t>tân</a:t>
                      </a:r>
                      <a:r>
                        <a:rPr lang="en-GB" sz="1100" b="0" i="0" u="none" strike="noStrike" noProof="0" dirty="0">
                          <a:latin typeface="Calibri"/>
                        </a:rPr>
                        <a:t> a </a:t>
                      </a:r>
                      <a:r>
                        <a:rPr lang="en-GB" sz="1100" b="0" i="0" u="none" strike="noStrike" noProof="0" err="1">
                          <a:latin typeface="Calibri"/>
                        </a:rPr>
                        <a:t>chychwyn</a:t>
                      </a:r>
                      <a:r>
                        <a:rPr lang="en-GB" sz="1100" b="0" i="0" u="none" strike="noStrike" noProof="0" dirty="0">
                          <a:latin typeface="Calibri"/>
                        </a:rPr>
                        <a:t> </a:t>
                      </a:r>
                      <a:r>
                        <a:rPr lang="en-GB" sz="1100" b="0" i="0" u="none" strike="noStrike" noProof="0" err="1">
                          <a:latin typeface="Calibri"/>
                        </a:rPr>
                        <a:t>tân</a:t>
                      </a:r>
                      <a:r>
                        <a:rPr lang="en-GB" sz="1100" b="0" i="0" u="none" strike="noStrike" noProof="0" dirty="0">
                          <a:latin typeface="Calibri"/>
                        </a:rPr>
                        <a:t>.</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Bydd</a:t>
                      </a:r>
                      <a:r>
                        <a:rPr lang="en-GB" sz="1100" b="0" i="0" u="none" strike="noStrike" noProof="0" dirty="0">
                          <a:latin typeface="Calibri"/>
                        </a:rPr>
                        <a:t> </a:t>
                      </a:r>
                      <a:r>
                        <a:rPr lang="en-GB" sz="1100" b="0" i="0" u="none" strike="noStrike" noProof="0" err="1">
                          <a:latin typeface="Calibri"/>
                        </a:rPr>
                        <a:t>cyfle</a:t>
                      </a:r>
                      <a:r>
                        <a:rPr lang="en-GB" sz="1100" b="0" i="0" u="none" strike="noStrike" noProof="0" dirty="0">
                          <a:latin typeface="Calibri"/>
                        </a:rPr>
                        <a:t> </a:t>
                      </a:r>
                      <a:r>
                        <a:rPr lang="en-GB" sz="1100" b="0" i="0" u="none" strike="noStrike" noProof="0" err="1">
                          <a:latin typeface="Calibri"/>
                        </a:rPr>
                        <a:t>i’r</a:t>
                      </a:r>
                      <a:r>
                        <a:rPr lang="en-GB" sz="1100" b="0" i="0" u="none" strike="noStrike" noProof="0" dirty="0">
                          <a:latin typeface="Calibri"/>
                        </a:rPr>
                        <a:t> </a:t>
                      </a:r>
                      <a:r>
                        <a:rPr lang="en-GB" sz="1100" b="0" i="0" u="none" strike="noStrike" noProof="0" err="1">
                          <a:latin typeface="Calibri"/>
                        </a:rPr>
                        <a:t>holl</a:t>
                      </a:r>
                      <a:r>
                        <a:rPr lang="en-GB" sz="1100" b="0" i="0" u="none" strike="noStrike" noProof="0" dirty="0">
                          <a:latin typeface="Calibri"/>
                        </a:rPr>
                        <a:t> </a:t>
                      </a:r>
                      <a:r>
                        <a:rPr lang="en-GB" sz="1100" b="0" i="0" u="none" strike="noStrike" noProof="0" err="1">
                          <a:latin typeface="Calibri"/>
                        </a:rPr>
                        <a:t>blant</a:t>
                      </a:r>
                      <a:r>
                        <a:rPr lang="en-GB" sz="1100" b="0" i="0" u="none" strike="noStrike" noProof="0" dirty="0">
                          <a:latin typeface="Calibri"/>
                        </a:rPr>
                        <a:t> </a:t>
                      </a:r>
                      <a:r>
                        <a:rPr lang="en-GB" sz="1100" b="0" i="0" u="none" strike="noStrike" noProof="0" err="1">
                          <a:latin typeface="Calibri"/>
                        </a:rPr>
                        <a:t>drafod</a:t>
                      </a:r>
                      <a:r>
                        <a:rPr lang="en-GB" sz="1100" b="0" i="0" u="none" strike="noStrike" noProof="0" dirty="0">
                          <a:latin typeface="Calibri"/>
                        </a:rPr>
                        <a:t> y </a:t>
                      </a:r>
                      <a:r>
                        <a:rPr lang="en-GB" sz="1100" b="0" i="0" u="none" strike="noStrike" noProof="0" err="1">
                          <a:latin typeface="Calibri"/>
                        </a:rPr>
                        <a:t>maes</a:t>
                      </a:r>
                      <a:r>
                        <a:rPr lang="en-GB" sz="1100" b="0" i="0" u="none" strike="noStrike" noProof="0" dirty="0">
                          <a:latin typeface="Calibri"/>
                        </a:rPr>
                        <a:t> </a:t>
                      </a:r>
                      <a:r>
                        <a:rPr lang="en-GB" sz="1100" b="0" i="0" u="none" strike="noStrike" noProof="0" err="1">
                          <a:latin typeface="Calibri"/>
                        </a:rPr>
                        <a:t>hwn</a:t>
                      </a:r>
                      <a:r>
                        <a:rPr lang="en-GB" sz="1100" b="0" i="0" u="none" strike="noStrike" noProof="0" dirty="0">
                          <a:latin typeface="Calibri"/>
                        </a:rPr>
                        <a:t> </a:t>
                      </a:r>
                      <a:r>
                        <a:rPr lang="en-GB" sz="1100" b="0" i="0" u="none" strike="noStrike" noProof="0" err="1">
                          <a:latin typeface="Calibri"/>
                        </a:rPr>
                        <a:t>gyda’r</a:t>
                      </a:r>
                      <a:r>
                        <a:rPr lang="en-GB" sz="1100" b="0" i="0" u="none" strike="noStrike" noProof="0" dirty="0">
                          <a:latin typeface="Calibri"/>
                        </a:rPr>
                        <a:t> </a:t>
                      </a:r>
                      <a:r>
                        <a:rPr lang="en-GB" sz="1100" b="0" i="0" u="none" strike="noStrike" noProof="0" err="1">
                          <a:latin typeface="Calibri"/>
                        </a:rPr>
                        <a:t>athrawes</a:t>
                      </a:r>
                      <a:endParaRPr lang="en-GB" sz="1100"/>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dirty="0" err="1">
                          <a:latin typeface="Calibri"/>
                        </a:rPr>
                        <a:t>Syniad</a:t>
                      </a:r>
                      <a:r>
                        <a:rPr lang="en-GB" sz="1100" b="0" i="0" u="none" strike="noStrike" noProof="0" dirty="0">
                          <a:latin typeface="Calibri"/>
                        </a:rPr>
                        <a:t> o </a:t>
                      </a:r>
                      <a:r>
                        <a:rPr lang="en-GB" sz="1100" b="0" i="0" u="none" strike="noStrike" noProof="0" dirty="0" err="1">
                          <a:latin typeface="Calibri"/>
                        </a:rPr>
                        <a:t>danau</a:t>
                      </a:r>
                    </a:p>
                    <a:p>
                      <a:pPr marL="285750" lvl="0" indent="-285750" algn="l">
                        <a:lnSpc>
                          <a:spcPct val="100000"/>
                        </a:lnSpc>
                        <a:spcBef>
                          <a:spcPts val="0"/>
                        </a:spcBef>
                        <a:spcAft>
                          <a:spcPts val="0"/>
                        </a:spcAft>
                        <a:buFont typeface="Arial"/>
                        <a:buChar char="•"/>
                      </a:pPr>
                      <a:r>
                        <a:rPr lang="en-GB" sz="1100" b="0" i="0" u="none" strike="noStrike" noProof="0" dirty="0" err="1">
                          <a:latin typeface="Calibri"/>
                        </a:rPr>
                        <a:t>Cofio</a:t>
                      </a:r>
                      <a:r>
                        <a:rPr lang="en-GB" sz="1100" b="0" i="0" u="none" strike="noStrike" noProof="0" dirty="0">
                          <a:latin typeface="Calibri"/>
                        </a:rPr>
                        <a:t> </a:t>
                      </a:r>
                      <a:r>
                        <a:rPr lang="en-GB" sz="1100" b="0" i="0" u="none" strike="noStrike" noProof="0" dirty="0" err="1">
                          <a:latin typeface="Calibri"/>
                        </a:rPr>
                        <a:t>gwybodaeth</a:t>
                      </a:r>
                      <a:r>
                        <a:rPr lang="en-GB" sz="1100" b="0" i="0" u="none" strike="noStrike" noProof="0" dirty="0">
                          <a:latin typeface="Calibri"/>
                        </a:rPr>
                        <a:t> </a:t>
                      </a:r>
                      <a:r>
                        <a:rPr lang="en-GB" sz="1100" b="0" i="0" u="none" strike="noStrike" noProof="0" dirty="0" err="1">
                          <a:latin typeface="Calibri"/>
                        </a:rPr>
                        <a:t>bwysig</a:t>
                      </a:r>
                      <a:r>
                        <a:rPr lang="en-GB" sz="1100" b="0" i="0" u="none" strike="noStrike" noProof="0" dirty="0">
                          <a:latin typeface="Calibri"/>
                        </a:rPr>
                        <a:t> </a:t>
                      </a:r>
                      <a:r>
                        <a:rPr lang="en-GB" sz="1100" b="0" i="0" u="none" strike="noStrike" noProof="0" dirty="0" err="1">
                          <a:latin typeface="Calibri"/>
                        </a:rPr>
                        <a:t>sy'n</a:t>
                      </a:r>
                      <a:r>
                        <a:rPr lang="en-GB" sz="1100" b="0" i="0" u="none" strike="noStrike" noProof="0" dirty="0">
                          <a:latin typeface="Calibri"/>
                        </a:rPr>
                        <a:t> </a:t>
                      </a:r>
                      <a:r>
                        <a:rPr lang="en-GB" sz="1100" b="0" i="0" u="none" strike="noStrike" noProof="0" dirty="0" err="1">
                          <a:latin typeface="Calibri"/>
                        </a:rPr>
                        <a:t>ymwneud</a:t>
                      </a:r>
                      <a:r>
                        <a:rPr lang="en-GB" sz="1100" b="0" i="0" u="none" strike="noStrike" noProof="0" dirty="0">
                          <a:latin typeface="Calibri"/>
                        </a:rPr>
                        <a:t> â </a:t>
                      </a:r>
                      <a:r>
                        <a:rPr lang="en-GB" sz="1100" b="0" i="0" u="none" strike="noStrike" noProof="0" dirty="0" err="1">
                          <a:latin typeface="Calibri"/>
                        </a:rPr>
                        <a:t>diogelwch</a:t>
                      </a:r>
                      <a:r>
                        <a:rPr lang="en-GB" sz="1100" b="0" i="0" u="none" strike="noStrike" noProof="0" dirty="0">
                          <a:latin typeface="Calibri"/>
                        </a:rPr>
                        <a:t> </a:t>
                      </a:r>
                      <a:r>
                        <a:rPr lang="en-GB" sz="1100" b="0" i="0" u="none" strike="noStrike" noProof="0" dirty="0" err="1">
                          <a:latin typeface="Calibri"/>
                        </a:rPr>
                        <a:t>tanau</a:t>
                      </a:r>
                      <a:endParaRPr lang="en-GB" sz="1100"/>
                    </a:p>
                  </a:txBody>
                  <a:tcPr/>
                </a:tc>
                <a:extLst>
                  <a:ext uri="{0D108BD9-81ED-4DB2-BD59-A6C34878D82A}">
                    <a16:rowId xmlns:a16="http://schemas.microsoft.com/office/drawing/2014/main" val="3120806154"/>
                  </a:ext>
                </a:extLst>
              </a:tr>
              <a:tr h="1797598">
                <a:tc>
                  <a:txBody>
                    <a:bodyPr/>
                    <a:lstStyle/>
                    <a:p>
                      <a:pPr lvl="0">
                        <a:buNone/>
                      </a:pPr>
                      <a:r>
                        <a:rPr lang="en-GB" sz="1100" b="0" i="0" u="none" strike="noStrike" noProof="0" err="1">
                          <a:latin typeface="Calibri"/>
                        </a:rPr>
                        <a:t>Wythnos</a:t>
                      </a:r>
                      <a:r>
                        <a:rPr lang="en-GB" sz="1100" b="0" i="0" u="none" strike="noStrike" noProof="0" dirty="0">
                          <a:latin typeface="Calibri"/>
                        </a:rPr>
                        <a:t> 3 a 4 - </a:t>
                      </a:r>
                      <a:r>
                        <a:rPr lang="en-GB" sz="1100" b="0" i="0" u="none" strike="noStrike" noProof="0" err="1">
                          <a:latin typeface="Calibri"/>
                        </a:rPr>
                        <a:t>ble</a:t>
                      </a:r>
                      <a:r>
                        <a:rPr lang="en-GB" sz="1100" b="0" i="0" u="none" strike="noStrike" noProof="0" dirty="0">
                          <a:latin typeface="Calibri"/>
                        </a:rPr>
                        <a:t>, </a:t>
                      </a:r>
                      <a:r>
                        <a:rPr lang="en-GB" sz="1100" b="0" i="0" u="none" strike="noStrike" noProof="0" err="1">
                          <a:latin typeface="Calibri"/>
                        </a:rPr>
                        <a:t>beth</a:t>
                      </a:r>
                      <a:r>
                        <a:rPr lang="en-GB" sz="1100" b="0" i="0" u="none" strike="noStrike" noProof="0" dirty="0">
                          <a:latin typeface="Calibri"/>
                        </a:rPr>
                        <a:t>, </a:t>
                      </a:r>
                      <a:r>
                        <a:rPr lang="en-GB" sz="1100" b="0" i="0" u="none" strike="noStrike" noProof="0" err="1">
                          <a:latin typeface="Calibri"/>
                        </a:rPr>
                        <a:t>gweithdrefn</a:t>
                      </a:r>
                      <a:endParaRPr lang="en-US" sz="1100"/>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dirty="0">
                          <a:latin typeface="Calibri"/>
                        </a:rPr>
                        <a:t>Gwaith </a:t>
                      </a:r>
                      <a:r>
                        <a:rPr lang="en-GB" sz="1100" b="0" i="0" u="none" strike="noStrike" noProof="0" err="1">
                          <a:latin typeface="Calibri"/>
                        </a:rPr>
                        <a:t>tîm</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Cyfathrebu</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Datrys</a:t>
                      </a:r>
                      <a:r>
                        <a:rPr lang="en-GB" sz="1100" b="0" i="0" u="none" strike="noStrike" noProof="0" dirty="0">
                          <a:latin typeface="Calibri"/>
                        </a:rPr>
                        <a:t> </a:t>
                      </a:r>
                      <a:r>
                        <a:rPr lang="en-GB" sz="1100" b="0" i="0" u="none" strike="noStrike" noProof="0" err="1">
                          <a:latin typeface="Calibri"/>
                        </a:rPr>
                        <a:t>problemau</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Meddwl</a:t>
                      </a:r>
                      <a:r>
                        <a:rPr lang="en-GB" sz="1100" b="0" i="0" u="none" strike="noStrike" noProof="0" dirty="0">
                          <a:latin typeface="Calibri"/>
                        </a:rPr>
                        <a:t> </a:t>
                      </a:r>
                      <a:r>
                        <a:rPr lang="en-GB" sz="1100" b="0" i="0" u="none" strike="noStrike" noProof="0" err="1">
                          <a:latin typeface="Calibri"/>
                        </a:rPr>
                        <a:t>yn</a:t>
                      </a:r>
                      <a:r>
                        <a:rPr lang="en-GB" sz="1100" b="0" i="0" u="none" strike="noStrike" noProof="0" dirty="0">
                          <a:latin typeface="Calibri"/>
                        </a:rPr>
                        <a:t> </a:t>
                      </a:r>
                      <a:r>
                        <a:rPr lang="en-GB" sz="1100" b="0" i="0" u="none" strike="noStrike" noProof="0" err="1">
                          <a:latin typeface="Calibri"/>
                        </a:rPr>
                        <a:t>feirniadol</a:t>
                      </a:r>
                      <a:endParaRPr lang="en-GB" sz="1100"/>
                    </a:p>
                    <a:p>
                      <a:pPr marL="285750" lvl="0" indent="-285750" algn="l">
                        <a:lnSpc>
                          <a:spcPct val="100000"/>
                        </a:lnSpc>
                        <a:spcBef>
                          <a:spcPts val="0"/>
                        </a:spcBef>
                        <a:spcAft>
                          <a:spcPts val="0"/>
                        </a:spcAft>
                        <a:buFont typeface="Arial"/>
                        <a:buChar char="•"/>
                      </a:pPr>
                      <a:r>
                        <a:rPr lang="en-GB" sz="1100" b="0" i="0" u="none" strike="noStrike" noProof="0" dirty="0">
                          <a:latin typeface="Calibri"/>
                        </a:rPr>
                        <a:t>Deall </a:t>
                      </a:r>
                      <a:r>
                        <a:rPr lang="en-GB" sz="1100" b="0" i="0" u="none" strike="noStrike" noProof="0" err="1">
                          <a:latin typeface="Calibri"/>
                        </a:rPr>
                        <a:t>hanfodion</a:t>
                      </a:r>
                      <a:r>
                        <a:rPr lang="en-GB" sz="1100" b="0" i="0" u="none" strike="noStrike" noProof="0" dirty="0">
                          <a:latin typeface="Calibri"/>
                        </a:rPr>
                        <a:t> </a:t>
                      </a:r>
                      <a:r>
                        <a:rPr lang="en-GB" sz="1100" b="0" i="0" u="none" strike="noStrike" noProof="0" err="1">
                          <a:latin typeface="Calibri"/>
                        </a:rPr>
                        <a:t>cynnau</a:t>
                      </a:r>
                      <a:r>
                        <a:rPr lang="en-GB" sz="1100" b="0" i="0" u="none" strike="noStrike" noProof="0" dirty="0">
                          <a:latin typeface="Calibri"/>
                        </a:rPr>
                        <a:t> </a:t>
                      </a:r>
                      <a:r>
                        <a:rPr lang="en-GB" sz="1100" b="0" i="0" u="none" strike="noStrike" noProof="0" err="1">
                          <a:latin typeface="Calibri"/>
                        </a:rPr>
                        <a:t>tanau</a:t>
                      </a:r>
                      <a:endParaRPr lang="en-GB" sz="1100"/>
                    </a:p>
                  </a:txBody>
                  <a:tcPr/>
                </a:tc>
                <a:tc>
                  <a:txBody>
                    <a:bodyPr/>
                    <a:lstStyle/>
                    <a:p>
                      <a:pPr marL="171450" lvl="0" indent="-171450" algn="l">
                        <a:lnSpc>
                          <a:spcPct val="100000"/>
                        </a:lnSpc>
                        <a:spcBef>
                          <a:spcPts val="0"/>
                        </a:spcBef>
                        <a:spcAft>
                          <a:spcPts val="0"/>
                        </a:spcAft>
                        <a:buFont typeface="Arial"/>
                        <a:buChar char="•"/>
                      </a:pPr>
                      <a:r>
                        <a:rPr lang="en-GB" sz="1100" b="0" i="0" u="none" strike="noStrike" noProof="0" dirty="0" err="1">
                          <a:latin typeface="Calibri"/>
                        </a:rPr>
                        <a:t>Bydd</a:t>
                      </a:r>
                      <a:r>
                        <a:rPr lang="en-GB" sz="1100" b="0" i="0" u="none" strike="noStrike" noProof="0" dirty="0">
                          <a:latin typeface="Calibri"/>
                        </a:rPr>
                        <a:t> y </a:t>
                      </a:r>
                      <a:r>
                        <a:rPr lang="en-GB" sz="1100" b="0" i="0" u="none" strike="noStrike" noProof="0" dirty="0" err="1">
                          <a:latin typeface="Calibri"/>
                        </a:rPr>
                        <a:t>ffeithiau</a:t>
                      </a:r>
                      <a:r>
                        <a:rPr lang="en-GB" sz="1100" b="0" i="0" u="none" strike="noStrike" noProof="0" dirty="0">
                          <a:latin typeface="Calibri"/>
                        </a:rPr>
                        <a:t> </a:t>
                      </a:r>
                      <a:r>
                        <a:rPr lang="en-GB" sz="1100" b="0" i="0" u="none" strike="noStrike" noProof="0" dirty="0" err="1">
                          <a:latin typeface="Calibri"/>
                        </a:rPr>
                        <a:t>o’r</a:t>
                      </a:r>
                      <a:r>
                        <a:rPr lang="en-GB" sz="1100" b="0" i="0" u="none" strike="noStrike" noProof="0" dirty="0">
                          <a:latin typeface="Calibri"/>
                        </a:rPr>
                        <a:t> </a:t>
                      </a:r>
                      <a:r>
                        <a:rPr lang="en-GB" sz="1100" b="0" i="0" u="none" strike="noStrike" noProof="0" dirty="0" err="1">
                          <a:latin typeface="Calibri"/>
                        </a:rPr>
                        <a:t>wers</a:t>
                      </a:r>
                      <a:r>
                        <a:rPr lang="en-GB" sz="1100" b="0" i="0" u="none" strike="noStrike" noProof="0" dirty="0">
                          <a:latin typeface="Calibri"/>
                        </a:rPr>
                        <a:t> </a:t>
                      </a:r>
                      <a:r>
                        <a:rPr lang="en-GB" sz="1100" b="0" i="0" u="none" strike="noStrike" noProof="0" dirty="0" err="1">
                          <a:latin typeface="Calibri"/>
                        </a:rPr>
                        <a:t>o’r</a:t>
                      </a:r>
                      <a:r>
                        <a:rPr lang="en-GB" sz="1100" b="0" i="0" u="none" strike="noStrike" noProof="0" dirty="0">
                          <a:latin typeface="Calibri"/>
                        </a:rPr>
                        <a:t> </a:t>
                      </a:r>
                      <a:r>
                        <a:rPr lang="en-GB" sz="1100" b="0" i="0" u="none" strike="noStrike" noProof="0" dirty="0" err="1">
                          <a:latin typeface="Calibri"/>
                        </a:rPr>
                        <a:t>blaen</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Bwysig</a:t>
                      </a:r>
                      <a:r>
                        <a:rPr lang="en-GB" sz="1100" b="0" i="0" u="none" strike="noStrike" noProof="0" dirty="0">
                          <a:latin typeface="Calibri"/>
                        </a:rPr>
                        <a:t> </a:t>
                      </a:r>
                      <a:r>
                        <a:rPr lang="en-GB" sz="1100" b="0" i="0" u="none" strike="noStrike" noProof="0" dirty="0" err="1">
                          <a:latin typeface="Calibri"/>
                        </a:rPr>
                        <a:t>ar</a:t>
                      </a:r>
                      <a:r>
                        <a:rPr lang="en-GB" sz="1100" b="0" i="0" u="none" strike="noStrike" noProof="0" dirty="0">
                          <a:latin typeface="Calibri"/>
                        </a:rPr>
                        <a:t> </a:t>
                      </a:r>
                      <a:r>
                        <a:rPr lang="en-GB" sz="1100" b="0" i="0" u="none" strike="noStrike" noProof="0" dirty="0" err="1">
                          <a:latin typeface="Calibri"/>
                        </a:rPr>
                        <a:t>gyfer</a:t>
                      </a:r>
                      <a:r>
                        <a:rPr lang="en-GB" sz="1100" b="0" i="0" u="none" strike="noStrike" noProof="0" dirty="0">
                          <a:latin typeface="Calibri"/>
                        </a:rPr>
                        <a:t> y </a:t>
                      </a:r>
                      <a:r>
                        <a:rPr lang="en-GB" sz="1100" b="0" i="0" u="none" strike="noStrike" noProof="0" dirty="0" err="1">
                          <a:latin typeface="Calibri"/>
                        </a:rPr>
                        <a:t>gwersi</a:t>
                      </a:r>
                      <a:r>
                        <a:rPr lang="en-GB" sz="1100" b="0" i="0" u="none" strike="noStrike" noProof="0" dirty="0">
                          <a:latin typeface="Calibri"/>
                        </a:rPr>
                        <a:t> </a:t>
                      </a:r>
                      <a:r>
                        <a:rPr lang="en-GB" sz="1100" b="0" i="0" u="none" strike="noStrike" noProof="0" dirty="0" err="1">
                          <a:latin typeface="Calibri"/>
                        </a:rPr>
                        <a:t>hyn</a:t>
                      </a:r>
                      <a:endParaRPr lang="en-GB" sz="1100" dirty="0" err="1"/>
                    </a:p>
                    <a:p>
                      <a:pPr marL="171450" lvl="0" indent="-171450" algn="l">
                        <a:lnSpc>
                          <a:spcPct val="100000"/>
                        </a:lnSpc>
                        <a:spcBef>
                          <a:spcPts val="0"/>
                        </a:spcBef>
                        <a:spcAft>
                          <a:spcPts val="0"/>
                        </a:spcAft>
                        <a:buFont typeface="Arial"/>
                        <a:buChar char="•"/>
                      </a:pPr>
                      <a:r>
                        <a:rPr lang="en-GB" sz="1100" b="0" i="0" u="none" strike="noStrike" noProof="0" dirty="0" err="1">
                          <a:latin typeface="Calibri"/>
                        </a:rPr>
                        <a:t>Bydd</a:t>
                      </a:r>
                      <a:r>
                        <a:rPr lang="en-GB" sz="1100" b="0" i="0" u="none" strike="noStrike" noProof="0" dirty="0">
                          <a:latin typeface="Calibri"/>
                        </a:rPr>
                        <a:t> y plant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mynd</a:t>
                      </a:r>
                      <a:r>
                        <a:rPr lang="en-GB" sz="1100" b="0" i="0" u="none" strike="noStrike" noProof="0" dirty="0">
                          <a:latin typeface="Calibri"/>
                        </a:rPr>
                        <a:t> </a:t>
                      </a:r>
                      <a:r>
                        <a:rPr lang="en-GB" sz="1100" b="0" i="0" u="none" strike="noStrike" noProof="0" dirty="0" err="1">
                          <a:latin typeface="Calibri"/>
                        </a:rPr>
                        <a:t>allan</a:t>
                      </a:r>
                      <a:r>
                        <a:rPr lang="en-GB" sz="1100" b="0" i="0" u="none" strike="noStrike" noProof="0" dirty="0">
                          <a:latin typeface="Calibri"/>
                        </a:rPr>
                        <a:t> </a:t>
                      </a:r>
                      <a:r>
                        <a:rPr lang="en-GB" sz="1100" b="0" i="0" u="none" strike="noStrike" noProof="0" dirty="0" err="1">
                          <a:latin typeface="Calibri"/>
                        </a:rPr>
                        <a:t>i</a:t>
                      </a:r>
                      <a:r>
                        <a:rPr lang="en-GB" sz="1100" b="0" i="0" u="none" strike="noStrike" noProof="0" dirty="0">
                          <a:latin typeface="Calibri"/>
                        </a:rPr>
                        <a:t> </a:t>
                      </a:r>
                      <a:r>
                        <a:rPr lang="en-GB" sz="1100" b="0" i="0" u="none" strike="noStrike" noProof="0" dirty="0" err="1">
                          <a:latin typeface="Calibri"/>
                        </a:rPr>
                        <a:t>ddarganfod</a:t>
                      </a:r>
                      <a:r>
                        <a:rPr lang="en-GB" sz="1100" b="0" i="0" u="none" strike="noStrike" noProof="0" dirty="0">
                          <a:latin typeface="Calibri"/>
                        </a:rPr>
                        <a:t> </a:t>
                      </a:r>
                      <a:r>
                        <a:rPr lang="en-GB" sz="1100" b="0" i="0" u="none" strike="noStrike" noProof="0" dirty="0" err="1">
                          <a:latin typeface="Calibri"/>
                        </a:rPr>
                        <a:t>ardaloedd</a:t>
                      </a:r>
                      <a:r>
                        <a:rPr lang="en-GB" sz="1100" b="0" i="0" u="none" strike="noStrike" noProof="0" dirty="0">
                          <a:latin typeface="Calibri"/>
                        </a:rPr>
                        <a:t> </a:t>
                      </a:r>
                      <a:r>
                        <a:rPr lang="en-GB" sz="1100" b="0" i="0" u="none" strike="noStrike" noProof="0" dirty="0" err="1">
                          <a:latin typeface="Calibri"/>
                        </a:rPr>
                        <a:t>lle</a:t>
                      </a:r>
                      <a:r>
                        <a:rPr lang="en-GB" sz="1100" b="0" i="0" u="none" strike="noStrike" noProof="0" dirty="0">
                          <a:latin typeface="Calibri"/>
                        </a:rPr>
                        <a:t> </a:t>
                      </a:r>
                      <a:r>
                        <a:rPr lang="en-GB" sz="1100" b="0" i="0" u="none" strike="noStrike" noProof="0" dirty="0" err="1">
                          <a:latin typeface="Calibri"/>
                        </a:rPr>
                        <a:t>maen</a:t>
                      </a:r>
                      <a:r>
                        <a:rPr lang="en-GB" sz="1100" b="0" i="0" u="none" strike="noStrike" noProof="0" dirty="0">
                          <a:latin typeface="Calibri"/>
                        </a:rPr>
                        <a:t> </a:t>
                      </a:r>
                      <a:r>
                        <a:rPr lang="en-GB" sz="1100" b="0" i="0" u="none" strike="noStrike" noProof="0" dirty="0" err="1">
                          <a:latin typeface="Calibri"/>
                        </a:rPr>
                        <a:t>nhw’n</a:t>
                      </a:r>
                      <a:r>
                        <a:rPr lang="en-GB" sz="1100" b="0" i="0" u="none" strike="noStrike" noProof="0" dirty="0">
                          <a:latin typeface="Calibri"/>
                        </a:rPr>
                        <a:t> </a:t>
                      </a:r>
                      <a:r>
                        <a:rPr lang="en-GB" sz="1100" b="0" i="0" u="none" strike="noStrike" noProof="0" dirty="0" err="1">
                          <a:latin typeface="Calibri"/>
                        </a:rPr>
                        <a:t>meddwl</a:t>
                      </a:r>
                      <a:r>
                        <a:rPr lang="en-GB" sz="1100" b="0" i="0" u="none" strike="noStrike" noProof="0" dirty="0">
                          <a:latin typeface="Calibri"/>
                        </a:rPr>
                        <a:t> </a:t>
                      </a:r>
                      <a:r>
                        <a:rPr lang="en-GB" sz="1100" b="0" i="0" u="none" strike="noStrike" noProof="0" dirty="0" err="1">
                          <a:latin typeface="Calibri"/>
                        </a:rPr>
                        <a:t>ei</a:t>
                      </a:r>
                      <a:r>
                        <a:rPr lang="en-GB" sz="1100" b="0" i="0" u="none" strike="noStrike" noProof="0" dirty="0">
                          <a:latin typeface="Calibri"/>
                        </a:rPr>
                        <a:t> bod </a:t>
                      </a:r>
                      <a:r>
                        <a:rPr lang="en-GB" sz="1100" b="0" i="0" u="none" strike="noStrike" noProof="0" dirty="0" err="1">
                          <a:latin typeface="Calibri"/>
                        </a:rPr>
                        <a:t>hi’n</a:t>
                      </a:r>
                      <a:r>
                        <a:rPr lang="en-GB" sz="1100" b="0" i="0" u="none" strike="noStrike" noProof="0" dirty="0">
                          <a:latin typeface="Calibri"/>
                        </a:rPr>
                        <a:t> </a:t>
                      </a:r>
                      <a:r>
                        <a:rPr lang="en-GB" sz="1100" b="0" i="0" u="none" strike="noStrike" noProof="0" dirty="0" err="1">
                          <a:latin typeface="Calibri"/>
                        </a:rPr>
                        <a:t>ddiogel</a:t>
                      </a:r>
                      <a:r>
                        <a:rPr lang="en-GB" sz="1100" b="0" i="0" u="none" strike="noStrike" noProof="0" dirty="0">
                          <a:latin typeface="Calibri"/>
                        </a:rPr>
                        <a:t> </a:t>
                      </a:r>
                      <a:r>
                        <a:rPr lang="en-GB" sz="1100" b="0" i="0" u="none" strike="noStrike" noProof="0" dirty="0" err="1">
                          <a:latin typeface="Calibri"/>
                        </a:rPr>
                        <a:t>i</a:t>
                      </a:r>
                      <a:r>
                        <a:rPr lang="en-GB" sz="1100" b="0" i="0" u="none" strike="noStrike" noProof="0" dirty="0">
                          <a:latin typeface="Calibri"/>
                        </a:rPr>
                        <a:t> </a:t>
                      </a:r>
                      <a:r>
                        <a:rPr lang="en-GB" sz="1100" b="0" i="0" u="none" strike="noStrike" noProof="0" dirty="0" err="1">
                          <a:latin typeface="Calibri"/>
                        </a:rPr>
                        <a:t>gynnau</a:t>
                      </a:r>
                      <a:r>
                        <a:rPr lang="en-GB" sz="1100" b="0" i="0" u="none" strike="noStrike" noProof="0" dirty="0">
                          <a:latin typeface="Calibri"/>
                        </a:rPr>
                        <a:t> </a:t>
                      </a:r>
                      <a:r>
                        <a:rPr lang="en-GB" sz="1100" b="0" i="0" u="none" strike="noStrike" noProof="0" dirty="0" err="1">
                          <a:latin typeface="Calibri"/>
                        </a:rPr>
                        <a:t>tân</a:t>
                      </a:r>
                      <a:endParaRPr lang="en-GB" sz="1100" dirty="0" err="1"/>
                    </a:p>
                    <a:p>
                      <a:pPr marL="171450" lvl="0" indent="-171450" algn="l">
                        <a:lnSpc>
                          <a:spcPct val="100000"/>
                        </a:lnSpc>
                        <a:spcBef>
                          <a:spcPts val="0"/>
                        </a:spcBef>
                        <a:spcAft>
                          <a:spcPts val="0"/>
                        </a:spcAft>
                        <a:buFont typeface="Arial"/>
                        <a:buChar char="•"/>
                      </a:pPr>
                      <a:r>
                        <a:rPr lang="en-GB" sz="1100" b="0" i="0" u="none" strike="noStrike" noProof="0" dirty="0" err="1">
                          <a:latin typeface="Calibri"/>
                        </a:rPr>
                        <a:t>Byddan</a:t>
                      </a:r>
                      <a:r>
                        <a:rPr lang="en-GB" sz="1100" b="0" i="0" u="none" strike="noStrike" noProof="0" dirty="0">
                          <a:latin typeface="Calibri"/>
                        </a:rPr>
                        <a:t> </a:t>
                      </a:r>
                      <a:r>
                        <a:rPr lang="en-GB" sz="1100" b="0" i="0" u="none" strike="noStrike" noProof="0" dirty="0" err="1">
                          <a:latin typeface="Calibri"/>
                        </a:rPr>
                        <a:t>nhw'n</a:t>
                      </a:r>
                      <a:r>
                        <a:rPr lang="en-GB" sz="1100" b="0" i="0" u="none" strike="noStrike" noProof="0" dirty="0">
                          <a:latin typeface="Calibri"/>
                        </a:rPr>
                        <a:t> </a:t>
                      </a:r>
                      <a:r>
                        <a:rPr lang="en-GB" sz="1100" b="0" i="0" u="none" strike="noStrike" noProof="0" dirty="0" err="1">
                          <a:latin typeface="Calibri"/>
                        </a:rPr>
                        <a:t>ateb</a:t>
                      </a:r>
                      <a:r>
                        <a:rPr lang="en-GB" sz="1100" b="0" i="0" u="none" strike="noStrike" noProof="0" dirty="0">
                          <a:latin typeface="Calibri"/>
                        </a:rPr>
                        <a:t> </a:t>
                      </a:r>
                      <a:r>
                        <a:rPr lang="en-GB" sz="1100" b="0" i="0" u="none" strike="noStrike" noProof="0" dirty="0" err="1">
                          <a:latin typeface="Calibri"/>
                        </a:rPr>
                        <a:t>cwestiynau</a:t>
                      </a:r>
                      <a:r>
                        <a:rPr lang="en-GB" sz="1100" b="0" i="0" u="none" strike="noStrike" noProof="0" dirty="0">
                          <a:latin typeface="Calibri"/>
                        </a:rPr>
                        <a:t> </a:t>
                      </a:r>
                      <a:r>
                        <a:rPr lang="en-GB" sz="1100" b="0" i="0" u="none" strike="noStrike" noProof="0" dirty="0" err="1">
                          <a:latin typeface="Calibri"/>
                        </a:rPr>
                        <a:t>sy'n</a:t>
                      </a:r>
                      <a:r>
                        <a:rPr lang="en-GB" sz="1100" b="0" i="0" u="none" strike="noStrike" noProof="0" dirty="0">
                          <a:latin typeface="Calibri"/>
                        </a:rPr>
                        <a:t> </a:t>
                      </a:r>
                      <a:r>
                        <a:rPr lang="en-GB" sz="1100" b="0" i="0" u="none" strike="noStrike" noProof="0" dirty="0" err="1">
                          <a:latin typeface="Calibri"/>
                        </a:rPr>
                        <a:t>cael</a:t>
                      </a:r>
                      <a:r>
                        <a:rPr lang="en-GB" sz="1100" b="0" i="0" u="none" strike="noStrike" noProof="0" dirty="0">
                          <a:latin typeface="Calibri"/>
                        </a:rPr>
                        <a:t>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taflu</a:t>
                      </a:r>
                      <a:r>
                        <a:rPr lang="en-GB" sz="1100" b="0" i="0" u="none" strike="noStrike" noProof="0" dirty="0">
                          <a:latin typeface="Calibri"/>
                        </a:rPr>
                        <a:t> </a:t>
                      </a:r>
                      <a:r>
                        <a:rPr lang="en-GB" sz="1100" b="0" i="0" u="none" strike="noStrike" noProof="0" dirty="0" err="1">
                          <a:latin typeface="Calibri"/>
                        </a:rPr>
                        <a:t>atyn</a:t>
                      </a:r>
                      <a:r>
                        <a:rPr lang="en-GB" sz="1100" b="0" i="0" u="none" strike="noStrike" noProof="0" dirty="0">
                          <a:latin typeface="Calibri"/>
                        </a:rPr>
                        <a:t> </a:t>
                      </a:r>
                      <a:r>
                        <a:rPr lang="en-GB" sz="1100" b="0" i="0" u="none" strike="noStrike" noProof="0" dirty="0" err="1">
                          <a:latin typeface="Calibri"/>
                        </a:rPr>
                        <a:t>nhw</a:t>
                      </a:r>
                      <a:r>
                        <a:rPr lang="en-GB" sz="1100" b="0" i="0" u="none" strike="noStrike" noProof="0" dirty="0">
                          <a:latin typeface="Calibri"/>
                        </a:rPr>
                        <a:t> </a:t>
                      </a:r>
                      <a:r>
                        <a:rPr lang="en-GB" sz="1100" b="0" i="0" u="none" strike="noStrike" noProof="0" dirty="0" err="1">
                          <a:latin typeface="Calibri"/>
                        </a:rPr>
                        <a:t>gan</a:t>
                      </a:r>
                      <a:r>
                        <a:rPr lang="en-GB" sz="1100" b="0" i="0" u="none" strike="noStrike" noProof="0" dirty="0">
                          <a:latin typeface="Calibri"/>
                        </a:rPr>
                        <a:t> </a:t>
                      </a:r>
                      <a:r>
                        <a:rPr lang="en-GB" sz="1100" b="0" i="0" u="none" strike="noStrike" noProof="0" dirty="0" err="1">
                          <a:latin typeface="Calibri"/>
                        </a:rPr>
                        <a:t>yr</a:t>
                      </a:r>
                      <a:r>
                        <a:rPr lang="en-GB" sz="1100" b="0" i="0" u="none" strike="noStrike" noProof="0" dirty="0">
                          <a:latin typeface="Calibri"/>
                        </a:rPr>
                        <a:t> </a:t>
                      </a:r>
                      <a:r>
                        <a:rPr lang="en-GB" sz="1100" b="0" i="0" u="none" strike="noStrike" noProof="0" dirty="0" err="1">
                          <a:latin typeface="Calibri"/>
                        </a:rPr>
                        <a:t>athrawon</a:t>
                      </a:r>
                      <a:r>
                        <a:rPr lang="en-GB" sz="1100" b="0" i="0" u="none" strike="noStrike" noProof="0" dirty="0">
                          <a:latin typeface="Calibri"/>
                        </a:rPr>
                        <a:t> </a:t>
                      </a:r>
                      <a:r>
                        <a:rPr lang="en-GB" sz="1100" b="0" i="0" u="none" strike="noStrike" noProof="0" dirty="0" err="1">
                          <a:latin typeface="Calibri"/>
                        </a:rPr>
                        <a:t>megis</a:t>
                      </a:r>
                      <a:r>
                        <a:rPr lang="en-GB" sz="1100" b="0" i="0" u="none" strike="noStrike" noProof="0" dirty="0">
                          <a:latin typeface="Calibri"/>
                        </a:rPr>
                        <a:t> 'a </a:t>
                      </a:r>
                      <a:r>
                        <a:rPr lang="en-GB" sz="1100" b="0" i="0" u="none" strike="noStrike" noProof="0" dirty="0" err="1">
                          <a:latin typeface="Calibri"/>
                        </a:rPr>
                        <a:t>ddylech</a:t>
                      </a:r>
                      <a:r>
                        <a:rPr lang="en-GB" sz="1100" b="0" i="0" u="none" strike="noStrike" noProof="0" dirty="0">
                          <a:latin typeface="Calibri"/>
                        </a:rPr>
                        <a:t> chi </a:t>
                      </a:r>
                      <a:r>
                        <a:rPr lang="en-GB" sz="1100" b="0" i="0" u="none" strike="noStrike" noProof="0" dirty="0" err="1">
                          <a:latin typeface="Calibri"/>
                        </a:rPr>
                        <a:t>ddechrau</a:t>
                      </a:r>
                      <a:r>
                        <a:rPr lang="en-GB" sz="1100" b="0" i="0" u="none" strike="noStrike" noProof="0" dirty="0">
                          <a:latin typeface="Calibri"/>
                        </a:rPr>
                        <a:t> </a:t>
                      </a:r>
                      <a:r>
                        <a:rPr lang="en-GB" sz="1100" b="0" i="0" u="none" strike="noStrike" noProof="0" dirty="0" err="1">
                          <a:latin typeface="Calibri"/>
                        </a:rPr>
                        <a:t>tân</a:t>
                      </a:r>
                      <a:r>
                        <a:rPr lang="en-GB" sz="1100" b="0" i="0" u="none" strike="noStrike" noProof="0" dirty="0">
                          <a:latin typeface="Calibri"/>
                        </a:rPr>
                        <a:t> </a:t>
                      </a:r>
                      <a:r>
                        <a:rPr lang="en-GB" sz="1100" b="0" i="0" u="none" strike="noStrike" noProof="0" dirty="0" err="1">
                          <a:latin typeface="Calibri"/>
                        </a:rPr>
                        <a:t>mewn</a:t>
                      </a:r>
                      <a:r>
                        <a:rPr lang="en-GB" sz="1100" b="0" i="0" u="none" strike="noStrike" noProof="0" dirty="0">
                          <a:latin typeface="Calibri"/>
                        </a:rPr>
                        <a:t> </a:t>
                      </a:r>
                      <a:r>
                        <a:rPr lang="en-GB" sz="1100" b="0" i="0" u="none" strike="noStrike" noProof="0" dirty="0" err="1">
                          <a:latin typeface="Calibri"/>
                        </a:rPr>
                        <a:t>tywydd</a:t>
                      </a:r>
                      <a:r>
                        <a:rPr lang="en-GB" sz="1100" b="0" i="0" u="none" strike="noStrike" noProof="0" dirty="0">
                          <a:latin typeface="Calibri"/>
                        </a:rPr>
                        <a:t> </a:t>
                      </a:r>
                      <a:r>
                        <a:rPr lang="en-GB" sz="1100" b="0" i="0" u="none" strike="noStrike" noProof="0" dirty="0" err="1">
                          <a:latin typeface="Calibri"/>
                        </a:rPr>
                        <a:t>gwyntog</a:t>
                      </a:r>
                      <a:r>
                        <a:rPr lang="en-GB" sz="1100" b="0" i="0" u="none" strike="noStrike" noProof="0" dirty="0">
                          <a:latin typeface="Calibri"/>
                        </a:rPr>
                        <a:t> ac 'a </a:t>
                      </a:r>
                      <a:r>
                        <a:rPr lang="en-GB" sz="1100" b="0" i="0" u="none" strike="noStrike" noProof="0" dirty="0" err="1">
                          <a:latin typeface="Calibri"/>
                        </a:rPr>
                        <a:t>ddylech</a:t>
                      </a:r>
                      <a:r>
                        <a:rPr lang="en-GB" sz="1100" b="0" i="0" u="none" strike="noStrike" noProof="0" dirty="0">
                          <a:latin typeface="Calibri"/>
                        </a:rPr>
                        <a:t> chi </a:t>
                      </a:r>
                      <a:r>
                        <a:rPr lang="en-GB" sz="1100" b="0" i="0" u="none" strike="noStrike" noProof="0" dirty="0" err="1">
                          <a:latin typeface="Calibri"/>
                        </a:rPr>
                        <a:t>ddechrau</a:t>
                      </a:r>
                      <a:r>
                        <a:rPr lang="en-GB" sz="1100" b="0" i="0" u="none" strike="noStrike" noProof="0" dirty="0">
                          <a:latin typeface="Calibri"/>
                        </a:rPr>
                        <a:t> </a:t>
                      </a:r>
                      <a:r>
                        <a:rPr lang="en-GB" sz="1100" b="0" i="0" u="none" strike="noStrike" noProof="0" dirty="0" err="1">
                          <a:latin typeface="Calibri"/>
                        </a:rPr>
                        <a:t>tân</a:t>
                      </a:r>
                      <a:r>
                        <a:rPr lang="en-GB" sz="1100" b="0" i="0" u="none" strike="noStrike" noProof="0" dirty="0">
                          <a:latin typeface="Calibri"/>
                        </a:rPr>
                        <a:t> ger </a:t>
                      </a:r>
                      <a:r>
                        <a:rPr lang="en-GB" sz="1100" b="0" i="0" u="none" strike="noStrike" noProof="0" dirty="0" err="1">
                          <a:latin typeface="Calibri"/>
                        </a:rPr>
                        <a:t>coeden</a:t>
                      </a:r>
                      <a:r>
                        <a:rPr lang="en-GB" sz="1100" b="0" i="0" u="none" strike="noStrike" noProof="0" dirty="0">
                          <a:latin typeface="Calibri"/>
                        </a:rPr>
                        <a:t> - </a:t>
                      </a:r>
                      <a:r>
                        <a:rPr lang="en-GB" sz="1100" b="0" i="0" u="none" strike="noStrike" noProof="0" dirty="0" err="1">
                          <a:latin typeface="Calibri"/>
                        </a:rPr>
                        <a:t>bydd</a:t>
                      </a:r>
                      <a:r>
                        <a:rPr lang="en-GB" sz="1100" b="0" i="0" u="none" strike="noStrike" noProof="0" dirty="0">
                          <a:latin typeface="Calibri"/>
                        </a:rPr>
                        <a:t> </a:t>
                      </a:r>
                      <a:r>
                        <a:rPr lang="en-GB" sz="1100" b="0" i="0" u="none" strike="noStrike" noProof="0" dirty="0" err="1">
                          <a:latin typeface="Calibri"/>
                        </a:rPr>
                        <a:t>yr</a:t>
                      </a:r>
                      <a:r>
                        <a:rPr lang="en-GB" sz="1100" b="0" i="0" u="none" strike="noStrike" noProof="0" dirty="0">
                          <a:latin typeface="Calibri"/>
                        </a:rPr>
                        <a:t> </a:t>
                      </a:r>
                      <a:r>
                        <a:rPr lang="en-GB" sz="1100" b="0" i="0" u="none" strike="noStrike" noProof="0" dirty="0" err="1">
                          <a:latin typeface="Calibri"/>
                        </a:rPr>
                        <a:t>atebion</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dibynnu</a:t>
                      </a:r>
                      <a:r>
                        <a:rPr lang="en-GB" sz="1100" b="0" i="0" u="none" strike="noStrike" noProof="0" dirty="0">
                          <a:latin typeface="Calibri"/>
                        </a:rPr>
                        <a:t> </a:t>
                      </a:r>
                      <a:r>
                        <a:rPr lang="en-GB" sz="1100" b="0" i="0" u="none" strike="noStrike" noProof="0" dirty="0" err="1">
                          <a:latin typeface="Calibri"/>
                        </a:rPr>
                        <a:t>ar</a:t>
                      </a:r>
                      <a:r>
                        <a:rPr lang="en-GB" sz="1100" b="0" i="0" u="none" strike="noStrike" noProof="0" dirty="0">
                          <a:latin typeface="Calibri"/>
                        </a:rPr>
                        <a:t> </a:t>
                      </a:r>
                      <a:r>
                        <a:rPr lang="en-GB" sz="1100" b="0" i="0" u="none" strike="noStrike" noProof="0" dirty="0" err="1">
                          <a:latin typeface="Calibri"/>
                        </a:rPr>
                        <a:t>ba</a:t>
                      </a:r>
                      <a:r>
                        <a:rPr lang="en-GB" sz="1100" b="0" i="0" u="none" strike="noStrike" noProof="0" dirty="0">
                          <a:latin typeface="Calibri"/>
                        </a:rPr>
                        <a:t> mor </a:t>
                      </a:r>
                      <a:r>
                        <a:rPr lang="en-GB" sz="1100" b="0" i="0" u="none" strike="noStrike" noProof="0" dirty="0" err="1">
                          <a:latin typeface="Calibri"/>
                        </a:rPr>
                        <a:t>dda</a:t>
                      </a:r>
                      <a:r>
                        <a:rPr lang="en-GB" sz="1100" b="0" i="0" u="none" strike="noStrike" noProof="0" dirty="0">
                          <a:latin typeface="Calibri"/>
                        </a:rPr>
                        <a:t> y </a:t>
                      </a:r>
                      <a:r>
                        <a:rPr lang="en-GB" sz="1100" b="0" i="0" u="none" strike="noStrike" noProof="0" dirty="0" err="1">
                          <a:latin typeface="Calibri"/>
                        </a:rPr>
                        <a:t>mae</a:t>
                      </a:r>
                      <a:r>
                        <a:rPr lang="en-GB" sz="1100" b="0" i="0" u="none" strike="noStrike" noProof="0" dirty="0">
                          <a:latin typeface="Calibri"/>
                        </a:rPr>
                        <a:t>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cof</a:t>
                      </a:r>
                      <a:r>
                        <a:rPr lang="en-GB" sz="1100" b="0" i="0" u="none" strike="noStrike" noProof="0" dirty="0">
                          <a:latin typeface="Calibri"/>
                        </a:rPr>
                        <a:t> </a:t>
                      </a:r>
                      <a:r>
                        <a:rPr lang="en-GB" sz="1100" b="0" i="0" u="none" strike="noStrike" noProof="0" dirty="0" err="1">
                          <a:latin typeface="Calibri"/>
                        </a:rPr>
                        <a:t>a'u</a:t>
                      </a:r>
                      <a:r>
                        <a:rPr lang="en-GB" sz="1100" b="0" i="0" u="none" strike="noStrike" noProof="0" dirty="0">
                          <a:latin typeface="Calibri"/>
                        </a:rPr>
                        <a:t> </a:t>
                      </a:r>
                      <a:r>
                        <a:rPr lang="en-GB" sz="1100" b="0" i="0" u="none" strike="noStrike" noProof="0" dirty="0" err="1">
                          <a:latin typeface="Calibri"/>
                        </a:rPr>
                        <a:t>sgiliau</a:t>
                      </a:r>
                      <a:r>
                        <a:rPr lang="en-GB" sz="1100" b="0" i="0" u="none" strike="noStrike" noProof="0" dirty="0">
                          <a:latin typeface="Calibri"/>
                        </a:rPr>
                        <a:t> </a:t>
                      </a:r>
                      <a:r>
                        <a:rPr lang="en-GB" sz="1100" b="0" i="0" u="none" strike="noStrike" noProof="0" dirty="0" err="1">
                          <a:latin typeface="Calibri"/>
                        </a:rPr>
                        <a:t>meddwl</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seiliedig</a:t>
                      </a:r>
                      <a:r>
                        <a:rPr lang="en-GB" sz="1100" b="0" i="0" u="none" strike="noStrike" noProof="0" dirty="0">
                          <a:latin typeface="Calibri"/>
                        </a:rPr>
                        <a:t> </a:t>
                      </a:r>
                      <a:r>
                        <a:rPr lang="en-GB" sz="1100" b="0" i="0" u="none" strike="noStrike" noProof="0" dirty="0" err="1">
                          <a:latin typeface="Calibri"/>
                        </a:rPr>
                        <a:t>ar</a:t>
                      </a:r>
                      <a:r>
                        <a:rPr lang="en-GB" sz="1100" b="0" i="0" u="none" strike="noStrike" noProof="0" dirty="0">
                          <a:latin typeface="Calibri"/>
                        </a:rPr>
                        <a:t> y </a:t>
                      </a:r>
                      <a:r>
                        <a:rPr lang="en-GB" sz="1100" b="0" i="0" u="none" strike="noStrike" noProof="0" dirty="0" err="1">
                          <a:latin typeface="Calibri"/>
                        </a:rPr>
                        <a:t>wers</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yr</a:t>
                      </a:r>
                      <a:r>
                        <a:rPr lang="en-GB" sz="1100" b="0" i="0" u="none" strike="noStrike" noProof="0" dirty="0">
                          <a:latin typeface="Calibri"/>
                        </a:rPr>
                        <a:t> </a:t>
                      </a:r>
                      <a:r>
                        <a:rPr lang="en-GB" sz="1100" b="0" i="0" u="none" strike="noStrike" noProof="0" dirty="0" err="1">
                          <a:latin typeface="Calibri"/>
                        </a:rPr>
                        <a:t>wythnos</a:t>
                      </a:r>
                      <a:r>
                        <a:rPr lang="en-GB" sz="1100" b="0" i="0" u="none" strike="noStrike" noProof="0" dirty="0">
                          <a:latin typeface="Calibri"/>
                        </a:rPr>
                        <a:t> </a:t>
                      </a:r>
                      <a:r>
                        <a:rPr lang="en-GB" sz="1100" b="0" i="0" u="none" strike="noStrike" noProof="0" dirty="0" err="1">
                          <a:latin typeface="Calibri"/>
                        </a:rPr>
                        <a:t>flaenorol</a:t>
                      </a:r>
                      <a:endParaRPr lang="en-GB" sz="1100"/>
                    </a:p>
                    <a:p>
                      <a:pPr marL="171450" lvl="0" indent="-171450" algn="l">
                        <a:lnSpc>
                          <a:spcPct val="100000"/>
                        </a:lnSpc>
                        <a:spcBef>
                          <a:spcPts val="0"/>
                        </a:spcBef>
                        <a:spcAft>
                          <a:spcPts val="0"/>
                        </a:spcAft>
                        <a:buFont typeface="Arial"/>
                        <a:buChar char="•"/>
                      </a:pPr>
                      <a:r>
                        <a:rPr lang="en-GB" sz="1100" b="0" i="0" u="none" strike="noStrike" noProof="0" dirty="0" err="1">
                          <a:latin typeface="Calibri"/>
                        </a:rPr>
                        <a:t>Bydd</a:t>
                      </a:r>
                      <a:r>
                        <a:rPr lang="en-GB" sz="1100" b="0" i="0" u="none" strike="noStrike" noProof="0" dirty="0">
                          <a:latin typeface="Calibri"/>
                        </a:rPr>
                        <a:t> </a:t>
                      </a:r>
                      <a:r>
                        <a:rPr lang="en-GB" sz="1100" b="0" i="0" u="none" strike="noStrike" noProof="0" dirty="0" err="1">
                          <a:latin typeface="Calibri"/>
                        </a:rPr>
                        <a:t>cymysgedd</a:t>
                      </a:r>
                      <a:r>
                        <a:rPr lang="en-GB" sz="1100" b="0" i="0" u="none" strike="noStrike" noProof="0" dirty="0">
                          <a:latin typeface="Calibri"/>
                        </a:rPr>
                        <a:t> o </a:t>
                      </a:r>
                      <a:r>
                        <a:rPr lang="en-GB" sz="1100" b="0" i="0" u="none" strike="noStrike" noProof="0" dirty="0" err="1">
                          <a:latin typeface="Calibri"/>
                        </a:rPr>
                        <a:t>ddeunyddiau</a:t>
                      </a:r>
                      <a:r>
                        <a:rPr lang="en-GB" sz="1100" b="0" i="0" u="none" strike="noStrike" noProof="0" dirty="0">
                          <a:latin typeface="Calibri"/>
                        </a:rPr>
                        <a:t> y </a:t>
                      </a:r>
                      <a:r>
                        <a:rPr lang="en-GB" sz="1100" b="0" i="0" u="none" strike="noStrike" noProof="0" dirty="0" err="1">
                          <a:latin typeface="Calibri"/>
                        </a:rPr>
                        <a:t>gellir</a:t>
                      </a:r>
                      <a:r>
                        <a:rPr lang="en-GB" sz="1100" b="0" i="0" u="none" strike="noStrike" noProof="0" dirty="0">
                          <a:latin typeface="Calibri"/>
                        </a:rPr>
                        <a:t>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defnyddio</a:t>
                      </a:r>
                      <a:r>
                        <a:rPr lang="en-GB" sz="1100" b="0" i="0" u="none" strike="noStrike" noProof="0" dirty="0">
                          <a:latin typeface="Calibri"/>
                        </a:rPr>
                        <a:t> </a:t>
                      </a:r>
                      <a:r>
                        <a:rPr lang="en-GB" sz="1100" b="0" i="0" u="none" strike="noStrike" noProof="0" dirty="0" err="1">
                          <a:latin typeface="Calibri"/>
                        </a:rPr>
                        <a:t>ar</a:t>
                      </a:r>
                      <a:r>
                        <a:rPr lang="en-GB" sz="1100" b="0" i="0" u="none" strike="noStrike" noProof="0" dirty="0">
                          <a:latin typeface="Calibri"/>
                        </a:rPr>
                        <a:t> </a:t>
                      </a:r>
                      <a:r>
                        <a:rPr lang="en-GB" sz="1100" b="0" i="0" u="none" strike="noStrike" noProof="0" dirty="0" err="1">
                          <a:latin typeface="Calibri"/>
                        </a:rPr>
                        <a:t>gyfer</a:t>
                      </a:r>
                      <a:r>
                        <a:rPr lang="en-GB" sz="1100" b="0" i="0" u="none" strike="noStrike" noProof="0" dirty="0">
                          <a:latin typeface="Calibri"/>
                        </a:rPr>
                        <a:t> </a:t>
                      </a:r>
                      <a:r>
                        <a:rPr lang="en-GB" sz="1100" b="0" i="0" u="none" strike="noStrike" noProof="0" dirty="0" err="1">
                          <a:latin typeface="Calibri"/>
                        </a:rPr>
                        <a:t>tanau</a:t>
                      </a:r>
                      <a:r>
                        <a:rPr lang="en-GB" sz="1100" b="0" i="0" u="none" strike="noStrike" noProof="0" dirty="0">
                          <a:latin typeface="Calibri"/>
                        </a:rPr>
                        <a:t> a </a:t>
                      </a:r>
                      <a:r>
                        <a:rPr lang="en-GB" sz="1100" b="0" i="0" u="none" strike="noStrike" noProof="0" dirty="0" err="1">
                          <a:latin typeface="Calibri"/>
                        </a:rPr>
                        <a:t>deunyddiau</a:t>
                      </a:r>
                      <a:r>
                        <a:rPr lang="en-GB" sz="1100" b="0" i="0" u="none" strike="noStrike" noProof="0" dirty="0">
                          <a:latin typeface="Calibri"/>
                        </a:rPr>
                        <a:t> </a:t>
                      </a:r>
                      <a:r>
                        <a:rPr lang="en-GB" sz="1100" b="0" i="0" u="none" strike="noStrike" noProof="0" dirty="0" err="1">
                          <a:latin typeface="Calibri"/>
                        </a:rPr>
                        <a:t>na</a:t>
                      </a:r>
                      <a:r>
                        <a:rPr lang="en-GB" sz="1100" b="0" i="0" u="none" strike="noStrike" noProof="0" dirty="0">
                          <a:latin typeface="Calibri"/>
                        </a:rPr>
                        <a:t> </a:t>
                      </a:r>
                      <a:r>
                        <a:rPr lang="en-GB" sz="1100" b="0" i="0" u="none" strike="noStrike" noProof="0" dirty="0" err="1">
                          <a:latin typeface="Calibri"/>
                        </a:rPr>
                        <a:t>ellir</a:t>
                      </a:r>
                      <a:r>
                        <a:rPr lang="en-GB" sz="1100" b="0" i="0" u="none" strike="noStrike" noProof="0" dirty="0">
                          <a:latin typeface="Calibri"/>
                        </a:rPr>
                        <a:t>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defnyddio</a:t>
                      </a:r>
                      <a:r>
                        <a:rPr lang="en-GB" sz="1100" b="0" i="0" u="none" strike="noStrike" noProof="0" dirty="0">
                          <a:latin typeface="Calibri"/>
                        </a:rPr>
                        <a:t> a </a:t>
                      </a:r>
                      <a:r>
                        <a:rPr lang="en-GB" sz="1100" b="0" i="0" u="none" strike="noStrike" noProof="0" dirty="0" err="1">
                          <a:latin typeface="Calibri"/>
                        </a:rPr>
                        <a:t>bydd</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rhaid</a:t>
                      </a:r>
                      <a:r>
                        <a:rPr lang="en-GB" sz="1100" b="0" i="0" u="none" strike="noStrike" noProof="0" dirty="0">
                          <a:latin typeface="Calibri"/>
                        </a:rPr>
                        <a:t> </a:t>
                      </a:r>
                      <a:r>
                        <a:rPr lang="en-GB" sz="1100" b="0" i="0" u="none" strike="noStrike" noProof="0" dirty="0" err="1">
                          <a:latin typeface="Calibri"/>
                        </a:rPr>
                        <a:t>i’r</a:t>
                      </a:r>
                      <a:r>
                        <a:rPr lang="en-GB" sz="1100" b="0" i="0" u="none" strike="noStrike" noProof="0" dirty="0">
                          <a:latin typeface="Calibri"/>
                        </a:rPr>
                        <a:t> plant </a:t>
                      </a:r>
                      <a:r>
                        <a:rPr lang="en-GB" sz="1100" b="0" i="0" u="none" strike="noStrike" noProof="0" dirty="0" err="1">
                          <a:latin typeface="Calibri"/>
                        </a:rPr>
                        <a:t>yn</a:t>
                      </a:r>
                      <a:r>
                        <a:rPr lang="en-GB" sz="1100" b="0" i="0" u="none" strike="noStrike" noProof="0" dirty="0">
                          <a:latin typeface="Calibri"/>
                        </a:rPr>
                        <a:t> y </a:t>
                      </a:r>
                      <a:r>
                        <a:rPr lang="en-GB" sz="1100" b="0" i="0" u="none" strike="noStrike" noProof="0" dirty="0" err="1">
                          <a:latin typeface="Calibri"/>
                        </a:rPr>
                        <a:t>grwpiau</a:t>
                      </a:r>
                      <a:r>
                        <a:rPr lang="en-GB" sz="1100" b="0" i="0" u="none" strike="noStrike" noProof="0" dirty="0">
                          <a:latin typeface="Calibri"/>
                        </a:rPr>
                        <a:t> </a:t>
                      </a:r>
                      <a:r>
                        <a:rPr lang="en-GB" sz="1100" b="0" i="0" u="none" strike="noStrike" noProof="0" dirty="0" err="1">
                          <a:latin typeface="Calibri"/>
                        </a:rPr>
                        <a:t>adnabod</a:t>
                      </a:r>
                      <a:r>
                        <a:rPr lang="en-GB" sz="1100" b="0" i="0" u="none" strike="noStrike" noProof="0" dirty="0">
                          <a:latin typeface="Calibri"/>
                        </a:rPr>
                        <a:t> y </a:t>
                      </a:r>
                      <a:r>
                        <a:rPr lang="en-GB" sz="1100" b="0" i="0" u="none" strike="noStrike" noProof="0" dirty="0" err="1">
                          <a:latin typeface="Calibri"/>
                        </a:rPr>
                        <a:t>defnyddiau</a:t>
                      </a:r>
                      <a:r>
                        <a:rPr lang="en-GB" sz="1100" b="0" i="0" u="none" strike="noStrike" noProof="0" dirty="0">
                          <a:latin typeface="Calibri"/>
                        </a:rPr>
                        <a:t> </a:t>
                      </a:r>
                      <a:r>
                        <a:rPr lang="en-GB" sz="1100" b="0" i="0" u="none" strike="noStrike" noProof="0" dirty="0" err="1">
                          <a:latin typeface="Calibri"/>
                        </a:rPr>
                        <a:t>cywir</a:t>
                      </a:r>
                      <a:r>
                        <a:rPr lang="en-GB" sz="1100" b="0" i="0" u="none" strike="noStrike" noProof="0" dirty="0">
                          <a:latin typeface="Calibri"/>
                        </a:rPr>
                        <a:t> er </a:t>
                      </a:r>
                      <a:r>
                        <a:rPr lang="en-GB" sz="1100" b="0" i="0" u="none" strike="noStrike" noProof="0" dirty="0" err="1">
                          <a:latin typeface="Calibri"/>
                        </a:rPr>
                        <a:t>mwyn</a:t>
                      </a:r>
                      <a:r>
                        <a:rPr lang="en-GB" sz="1100" b="0" i="0" u="none" strike="noStrike" noProof="0" dirty="0">
                          <a:latin typeface="Calibri"/>
                        </a:rPr>
                        <a:t> </a:t>
                      </a:r>
                      <a:r>
                        <a:rPr lang="en-GB" sz="1100" b="0" i="0" u="none" strike="noStrike" noProof="0" dirty="0" err="1">
                          <a:latin typeface="Calibri"/>
                        </a:rPr>
                        <a:t>mynd</a:t>
                      </a:r>
                      <a:r>
                        <a:rPr lang="en-GB" sz="1100" b="0" i="0" u="none" strike="noStrike" noProof="0" dirty="0">
                          <a:latin typeface="Calibri"/>
                        </a:rPr>
                        <a:t> </a:t>
                      </a:r>
                      <a:r>
                        <a:rPr lang="en-GB" sz="1100" b="0" i="0" u="none" strike="noStrike" noProof="0" dirty="0" err="1">
                          <a:latin typeface="Calibri"/>
                        </a:rPr>
                        <a:t>ymlaen</a:t>
                      </a:r>
                      <a:r>
                        <a:rPr lang="en-GB" sz="1100" b="0" i="0" u="none" strike="noStrike" noProof="0" dirty="0">
                          <a:latin typeface="Calibri"/>
                        </a:rPr>
                        <a:t> </a:t>
                      </a:r>
                      <a:r>
                        <a:rPr lang="en-GB" sz="1100" b="0" i="0" u="none" strike="noStrike" noProof="0" dirty="0" err="1">
                          <a:latin typeface="Calibri"/>
                        </a:rPr>
                        <a:t>i</a:t>
                      </a:r>
                      <a:r>
                        <a:rPr lang="en-GB" sz="1100" b="0" i="0" u="none" strike="noStrike" noProof="0" dirty="0">
                          <a:latin typeface="Calibri"/>
                        </a:rPr>
                        <a:t> gam </a:t>
                      </a:r>
                      <a:r>
                        <a:rPr lang="en-GB" sz="1100" b="0" i="0" u="none" strike="noStrike" noProof="0" dirty="0" err="1">
                          <a:latin typeface="Calibri"/>
                        </a:rPr>
                        <a:t>nesaf</a:t>
                      </a:r>
                      <a:r>
                        <a:rPr lang="en-GB" sz="1100" b="0" i="0" u="none" strike="noStrike" noProof="0" dirty="0">
                          <a:latin typeface="Calibri"/>
                        </a:rPr>
                        <a:t> </a:t>
                      </a:r>
                      <a:r>
                        <a:rPr lang="en-GB" sz="1100" b="0" i="0" u="none" strike="noStrike" noProof="0" dirty="0" err="1">
                          <a:latin typeface="Calibri"/>
                        </a:rPr>
                        <a:t>yr</a:t>
                      </a:r>
                      <a:r>
                        <a:rPr lang="en-GB" sz="1100" b="0" i="0" u="none" strike="noStrike" noProof="0" dirty="0">
                          <a:latin typeface="Calibri"/>
                        </a:rPr>
                        <a:t> </a:t>
                      </a:r>
                      <a:r>
                        <a:rPr lang="en-GB" sz="1100" b="0" i="0" u="none" strike="noStrike" noProof="0" dirty="0" err="1">
                          <a:latin typeface="Calibri"/>
                        </a:rPr>
                        <a:t>uned</a:t>
                      </a:r>
                      <a:r>
                        <a:rPr lang="en-GB" sz="1100" b="0" i="0" u="none" strike="noStrike" noProof="0" dirty="0">
                          <a:latin typeface="Calibri"/>
                        </a:rPr>
                        <a:t> </a:t>
                      </a:r>
                      <a:r>
                        <a:rPr lang="en-GB" sz="1100" b="0" i="0" u="none" strike="noStrike" noProof="0" dirty="0" err="1">
                          <a:latin typeface="Calibri"/>
                        </a:rPr>
                        <a:t>waith</a:t>
                      </a:r>
                      <a:endParaRPr lang="en-GB" sz="1100"/>
                    </a:p>
                    <a:p>
                      <a:pPr marL="171450" lvl="0" indent="-171450">
                        <a:buFont typeface="Arial"/>
                        <a:buChar char="•"/>
                      </a:pPr>
                      <a:r>
                        <a:rPr lang="en-GB" sz="1100" b="0" i="0" u="none" strike="noStrike" noProof="0" dirty="0">
                          <a:latin typeface="Calibri"/>
                        </a:rPr>
                        <a:t>Mae </a:t>
                      </a:r>
                      <a:r>
                        <a:rPr lang="en-GB" sz="1100" b="0" i="0" u="none" strike="noStrike" noProof="0" err="1">
                          <a:latin typeface="Calibri"/>
                        </a:rPr>
                        <a:t>meddwl</a:t>
                      </a:r>
                      <a:r>
                        <a:rPr lang="en-GB" sz="1100" b="0" i="0" u="none" strike="noStrike" noProof="0" dirty="0">
                          <a:latin typeface="Calibri"/>
                        </a:rPr>
                        <a:t> </a:t>
                      </a:r>
                      <a:r>
                        <a:rPr lang="en-GB" sz="1100" b="0" i="0" u="none" strike="noStrike" noProof="0" err="1">
                          <a:latin typeface="Calibri"/>
                        </a:rPr>
                        <a:t>yn</a:t>
                      </a:r>
                      <a:r>
                        <a:rPr lang="en-GB" sz="1100" b="0" i="0" u="none" strike="noStrike" noProof="0" dirty="0">
                          <a:latin typeface="Calibri"/>
                        </a:rPr>
                        <a:t> </a:t>
                      </a:r>
                      <a:r>
                        <a:rPr lang="en-GB" sz="1100" b="0" i="0" u="none" strike="noStrike" noProof="0" err="1">
                          <a:latin typeface="Calibri"/>
                        </a:rPr>
                        <a:t>feirniadol</a:t>
                      </a:r>
                      <a:r>
                        <a:rPr lang="en-GB" sz="1100" b="0" i="0" u="none" strike="noStrike" noProof="0" dirty="0">
                          <a:latin typeface="Calibri"/>
                        </a:rPr>
                        <a:t> </a:t>
                      </a:r>
                      <a:r>
                        <a:rPr lang="en-GB" sz="1100" b="0" i="0" u="none" strike="noStrike" noProof="0" err="1">
                          <a:latin typeface="Calibri"/>
                        </a:rPr>
                        <a:t>yn</a:t>
                      </a:r>
                      <a:r>
                        <a:rPr lang="en-GB" sz="1100" b="0" i="0" u="none" strike="noStrike" noProof="0" dirty="0">
                          <a:latin typeface="Calibri"/>
                        </a:rPr>
                        <a:t> </a:t>
                      </a:r>
                      <a:r>
                        <a:rPr lang="en-GB" sz="1100" b="0" i="0" u="none" strike="noStrike" noProof="0" err="1">
                          <a:latin typeface="Calibri"/>
                        </a:rPr>
                        <a:t>arbennig</a:t>
                      </a:r>
                      <a:r>
                        <a:rPr lang="en-GB" sz="1100" b="0" i="0" u="none" strike="noStrike" noProof="0" dirty="0">
                          <a:latin typeface="Calibri"/>
                        </a:rPr>
                        <a:t> o </a:t>
                      </a:r>
                      <a:r>
                        <a:rPr lang="en-GB" sz="1100" b="0" i="0" u="none" strike="noStrike" noProof="0" err="1">
                          <a:latin typeface="Calibri"/>
                        </a:rPr>
                        <a:t>bwysig</a:t>
                      </a:r>
                      <a:r>
                        <a:rPr lang="en-GB" sz="1100" b="0" i="0" u="none" strike="noStrike" noProof="0" dirty="0">
                          <a:latin typeface="Calibri"/>
                        </a:rPr>
                        <a:t> </a:t>
                      </a:r>
                      <a:r>
                        <a:rPr lang="en-GB" sz="1100" b="0" i="0" u="none" strike="noStrike" noProof="0" err="1">
                          <a:latin typeface="Calibri"/>
                        </a:rPr>
                        <a:t>ar</a:t>
                      </a:r>
                      <a:r>
                        <a:rPr lang="en-GB" sz="1100" b="0" i="0" u="none" strike="noStrike" noProof="0" dirty="0">
                          <a:latin typeface="Calibri"/>
                        </a:rPr>
                        <a:t> </a:t>
                      </a:r>
                      <a:r>
                        <a:rPr lang="en-GB" sz="1100" b="0" i="0" u="none" strike="noStrike" noProof="0" err="1">
                          <a:latin typeface="Calibri"/>
                        </a:rPr>
                        <a:t>gyfer</a:t>
                      </a:r>
                      <a:r>
                        <a:rPr lang="en-GB" sz="1100" b="0" i="0" u="none" strike="noStrike" noProof="0" dirty="0">
                          <a:latin typeface="Calibri"/>
                        </a:rPr>
                        <a:t> </a:t>
                      </a:r>
                      <a:r>
                        <a:rPr lang="en-GB" sz="1100" b="0" i="0" u="none" strike="noStrike" noProof="0" err="1">
                          <a:latin typeface="Calibri"/>
                        </a:rPr>
                        <a:t>cynnau</a:t>
                      </a:r>
                      <a:r>
                        <a:rPr lang="en-GB" sz="1100" b="0" i="0" u="none" strike="noStrike" noProof="0" dirty="0">
                          <a:latin typeface="Calibri"/>
                        </a:rPr>
                        <a:t> </a:t>
                      </a:r>
                      <a:r>
                        <a:rPr lang="en-GB" sz="1100" b="0" i="0" u="none" strike="noStrike" noProof="0" err="1">
                          <a:latin typeface="Calibri"/>
                        </a:rPr>
                        <a:t>tân</a:t>
                      </a:r>
                      <a:endParaRPr lang="en-GB" sz="1100" err="1"/>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dirty="0">
                          <a:latin typeface="Calibri"/>
                        </a:rPr>
                        <a:t>Deall </a:t>
                      </a:r>
                      <a:r>
                        <a:rPr lang="en-GB" sz="1100" b="0" i="0" u="none" strike="noStrike" noProof="0" dirty="0" err="1">
                          <a:latin typeface="Calibri"/>
                        </a:rPr>
                        <a:t>lle</a:t>
                      </a:r>
                      <a:r>
                        <a:rPr lang="en-GB" sz="1100" b="0" i="0" u="none" strike="noStrike" noProof="0" dirty="0">
                          <a:latin typeface="Calibri"/>
                        </a:rPr>
                        <a:t> </a:t>
                      </a:r>
                      <a:r>
                        <a:rPr lang="en-GB" sz="1100" b="0" i="0" u="none" strike="noStrike" noProof="0" dirty="0" err="1">
                          <a:latin typeface="Calibri"/>
                        </a:rPr>
                        <a:t>mae'n</a:t>
                      </a:r>
                      <a:r>
                        <a:rPr lang="en-GB" sz="1100" b="0" i="0" u="none" strike="noStrike" noProof="0" dirty="0">
                          <a:latin typeface="Calibri"/>
                        </a:rPr>
                        <a:t> </a:t>
                      </a:r>
                      <a:r>
                        <a:rPr lang="en-GB" sz="1100" b="0" i="0" u="none" strike="noStrike" noProof="0" dirty="0" err="1">
                          <a:latin typeface="Calibri"/>
                        </a:rPr>
                        <a:t>ddiogel</a:t>
                      </a:r>
                      <a:r>
                        <a:rPr lang="en-GB" sz="1100" b="0" i="0" u="none" strike="noStrike" noProof="0" dirty="0">
                          <a:latin typeface="Calibri"/>
                        </a:rPr>
                        <a:t> </a:t>
                      </a:r>
                      <a:r>
                        <a:rPr lang="en-GB" sz="1100" b="0" i="0" u="none" strike="noStrike" noProof="0" dirty="0" err="1">
                          <a:latin typeface="Calibri"/>
                        </a:rPr>
                        <a:t>i</a:t>
                      </a:r>
                      <a:r>
                        <a:rPr lang="en-GB" sz="1100" b="0" i="0" u="none" strike="noStrike" noProof="0" dirty="0">
                          <a:latin typeface="Calibri"/>
                        </a:rPr>
                        <a:t> </a:t>
                      </a:r>
                      <a:r>
                        <a:rPr lang="en-GB" sz="1100" b="0" i="0" u="none" strike="noStrike" noProof="0" dirty="0" err="1">
                          <a:latin typeface="Calibri"/>
                        </a:rPr>
                        <a:t>gynnau</a:t>
                      </a:r>
                      <a:r>
                        <a:rPr lang="en-GB" sz="1100" b="0" i="0" u="none" strike="noStrike" noProof="0" dirty="0">
                          <a:latin typeface="Calibri"/>
                        </a:rPr>
                        <a:t> </a:t>
                      </a:r>
                      <a:r>
                        <a:rPr lang="en-GB" sz="1100" b="0" i="0" u="none" strike="noStrike" noProof="0" dirty="0" err="1">
                          <a:latin typeface="Calibri"/>
                        </a:rPr>
                        <a:t>tân</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Meddwl</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gyflym</a:t>
                      </a:r>
                      <a:r>
                        <a:rPr lang="en-GB" sz="1100" b="0" i="0" u="none" strike="noStrike" noProof="0" dirty="0">
                          <a:latin typeface="Calibri"/>
                        </a:rPr>
                        <a:t> </a:t>
                      </a:r>
                      <a:r>
                        <a:rPr lang="en-GB" sz="1100" b="0" i="0" u="none" strike="noStrike" noProof="0" dirty="0" err="1">
                          <a:latin typeface="Calibri"/>
                        </a:rPr>
                        <a:t>ond</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gywir</a:t>
                      </a:r>
                      <a:endParaRPr lang="en-GB"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Dysgwch</a:t>
                      </a:r>
                      <a:r>
                        <a:rPr lang="en-GB" sz="1100" b="0" i="0" u="none" strike="noStrike" noProof="0" dirty="0">
                          <a:latin typeface="Calibri"/>
                        </a:rPr>
                        <a:t> pa </a:t>
                      </a:r>
                      <a:r>
                        <a:rPr lang="en-GB" sz="1100" b="0" i="0" u="none" strike="noStrike" noProof="0" dirty="0" err="1">
                          <a:latin typeface="Calibri"/>
                        </a:rPr>
                        <a:t>eitemau</a:t>
                      </a:r>
                      <a:r>
                        <a:rPr lang="en-GB" sz="1100" b="0" i="0" u="none" strike="noStrike" noProof="0" dirty="0">
                          <a:latin typeface="Calibri"/>
                        </a:rPr>
                        <a:t> </a:t>
                      </a:r>
                      <a:r>
                        <a:rPr lang="en-GB" sz="1100" b="0" i="0" u="none" strike="noStrike" noProof="0" dirty="0" err="1">
                          <a:latin typeface="Calibri"/>
                        </a:rPr>
                        <a:t>sy'n</a:t>
                      </a:r>
                      <a:r>
                        <a:rPr lang="en-GB" sz="1100" b="0" i="0" u="none" strike="noStrike" noProof="0" dirty="0">
                          <a:latin typeface="Calibri"/>
                        </a:rPr>
                        <a:t> </a:t>
                      </a:r>
                      <a:r>
                        <a:rPr lang="en-GB" sz="1100" b="0" i="0" u="none" strike="noStrike" noProof="0" dirty="0" err="1">
                          <a:latin typeface="Calibri"/>
                        </a:rPr>
                        <a:t>mynd</a:t>
                      </a:r>
                      <a:r>
                        <a:rPr lang="en-GB" sz="1100" b="0" i="0" u="none" strike="noStrike" noProof="0" dirty="0">
                          <a:latin typeface="Calibri"/>
                        </a:rPr>
                        <a:t> </a:t>
                      </a:r>
                      <a:r>
                        <a:rPr lang="en-GB" sz="1100" b="0" i="0" u="none" strike="noStrike" noProof="0" dirty="0" err="1">
                          <a:latin typeface="Calibri"/>
                        </a:rPr>
                        <a:t>ar</a:t>
                      </a:r>
                      <a:r>
                        <a:rPr lang="en-GB" sz="1100" b="0" i="0" u="none" strike="noStrike" noProof="0" dirty="0">
                          <a:latin typeface="Calibri"/>
                        </a:rPr>
                        <a:t> </a:t>
                      </a:r>
                      <a:r>
                        <a:rPr lang="en-GB" sz="1100" b="0" i="0" u="none" strike="noStrike" noProof="0" dirty="0" err="1">
                          <a:latin typeface="Calibri"/>
                        </a:rPr>
                        <a:t>dân</a:t>
                      </a:r>
                      <a:r>
                        <a:rPr lang="en-GB" sz="1100" b="0" i="0" u="none" strike="noStrike" noProof="0" dirty="0">
                          <a:latin typeface="Calibri"/>
                        </a:rPr>
                        <a:t> ac </a:t>
                      </a:r>
                      <a:r>
                        <a:rPr lang="en-GB" sz="1100" b="0" i="0" u="none" strike="noStrike" noProof="0" dirty="0" err="1">
                          <a:latin typeface="Calibri"/>
                        </a:rPr>
                        <a:t>eitemau</a:t>
                      </a:r>
                      <a:r>
                        <a:rPr lang="en-GB" sz="1100" b="0" i="0" u="none" strike="noStrike" noProof="0" dirty="0">
                          <a:latin typeface="Calibri"/>
                        </a:rPr>
                        <a:t> </a:t>
                      </a:r>
                      <a:r>
                        <a:rPr lang="en-GB" sz="1100" b="0" i="0" u="none" strike="noStrike" noProof="0" dirty="0" err="1">
                          <a:latin typeface="Calibri"/>
                        </a:rPr>
                        <a:t>nad</a:t>
                      </a:r>
                      <a:r>
                        <a:rPr lang="en-GB" sz="1100" b="0" i="0" u="none" strike="noStrike" noProof="0" dirty="0">
                          <a:latin typeface="Calibri"/>
                        </a:rPr>
                        <a:t> </a:t>
                      </a:r>
                      <a:r>
                        <a:rPr lang="en-GB" sz="1100" b="0" i="0" u="none" strike="noStrike" noProof="0" dirty="0" err="1">
                          <a:latin typeface="Calibri"/>
                        </a:rPr>
                        <a:t>ydynt</a:t>
                      </a:r>
                      <a:endParaRPr lang="en-GB" sz="1100"/>
                    </a:p>
                  </a:txBody>
                  <a:tcPr/>
                </a:tc>
                <a:extLst>
                  <a:ext uri="{0D108BD9-81ED-4DB2-BD59-A6C34878D82A}">
                    <a16:rowId xmlns:a16="http://schemas.microsoft.com/office/drawing/2014/main" val="1204938536"/>
                  </a:ext>
                </a:extLst>
              </a:tr>
              <a:tr h="1719924">
                <a:tc>
                  <a:txBody>
                    <a:bodyPr/>
                    <a:lstStyle/>
                    <a:p>
                      <a:pPr lvl="0">
                        <a:buNone/>
                      </a:pPr>
                      <a:r>
                        <a:rPr lang="en-GB" sz="1100" b="0" i="0" u="none" strike="noStrike" noProof="0" err="1">
                          <a:latin typeface="Calibri"/>
                        </a:rPr>
                        <a:t>Wythnos</a:t>
                      </a:r>
                      <a:r>
                        <a:rPr lang="en-GB" sz="1100" b="0" i="0" u="none" strike="noStrike" noProof="0" dirty="0">
                          <a:latin typeface="Calibri"/>
                        </a:rPr>
                        <a:t> 5 a 6 - </a:t>
                      </a:r>
                      <a:r>
                        <a:rPr lang="en-GB" sz="1100" b="0" i="0" u="none" strike="noStrike" noProof="0" err="1">
                          <a:latin typeface="Calibri"/>
                        </a:rPr>
                        <a:t>cynnau</a:t>
                      </a:r>
                      <a:r>
                        <a:rPr lang="en-GB" sz="1100" b="0" i="0" u="none" strike="noStrike" noProof="0" dirty="0">
                          <a:latin typeface="Calibri"/>
                        </a:rPr>
                        <a:t> </a:t>
                      </a:r>
                      <a:r>
                        <a:rPr lang="en-GB" sz="1100" b="0" i="0" u="none" strike="noStrike" noProof="0" err="1">
                          <a:latin typeface="Calibri"/>
                        </a:rPr>
                        <a:t>tân</a:t>
                      </a:r>
                      <a:r>
                        <a:rPr lang="en-GB" sz="1100" b="0" i="0" u="none" strike="noStrike" noProof="0" dirty="0">
                          <a:latin typeface="Calibri"/>
                        </a:rPr>
                        <a:t> </a:t>
                      </a:r>
                      <a:r>
                        <a:rPr lang="en-GB" sz="1100" b="0" i="0" u="none" strike="noStrike" noProof="0" err="1">
                          <a:latin typeface="Calibri"/>
                        </a:rPr>
                        <a:t>yn</a:t>
                      </a:r>
                      <a:r>
                        <a:rPr lang="en-GB" sz="1100" b="0" i="0" u="none" strike="noStrike" noProof="0" dirty="0">
                          <a:latin typeface="Calibri"/>
                        </a:rPr>
                        <a:t> </a:t>
                      </a:r>
                      <a:r>
                        <a:rPr lang="en-GB" sz="1100" b="0" i="0" u="none" strike="noStrike" noProof="0" err="1">
                          <a:latin typeface="Calibri"/>
                        </a:rPr>
                        <a:t>ddiogel</a:t>
                      </a:r>
                      <a:endParaRPr lang="en-US" sz="1100"/>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dirty="0">
                          <a:latin typeface="Calibri"/>
                        </a:rPr>
                        <a:t>Gwaith </a:t>
                      </a:r>
                      <a:r>
                        <a:rPr lang="en-GB" sz="1100" b="0" i="0" u="none" strike="noStrike" noProof="0" err="1">
                          <a:latin typeface="Calibri"/>
                        </a:rPr>
                        <a:t>tîm</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Cyfathrebu</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Datrys</a:t>
                      </a:r>
                      <a:r>
                        <a:rPr lang="en-GB" sz="1100" b="0" i="0" u="none" strike="noStrike" noProof="0" dirty="0">
                          <a:latin typeface="Calibri"/>
                        </a:rPr>
                        <a:t> </a:t>
                      </a:r>
                      <a:r>
                        <a:rPr lang="en-GB" sz="1100" b="0" i="0" u="none" strike="noStrike" noProof="0" err="1">
                          <a:latin typeface="Calibri"/>
                        </a:rPr>
                        <a:t>problemau</a:t>
                      </a:r>
                      <a:endParaRPr lang="en-GB" sz="1100"/>
                    </a:p>
                    <a:p>
                      <a:pPr marL="285750" lvl="0" indent="-285750" algn="l">
                        <a:lnSpc>
                          <a:spcPct val="100000"/>
                        </a:lnSpc>
                        <a:spcBef>
                          <a:spcPts val="0"/>
                        </a:spcBef>
                        <a:spcAft>
                          <a:spcPts val="0"/>
                        </a:spcAft>
                        <a:buFont typeface="Arial"/>
                        <a:buChar char="•"/>
                      </a:pPr>
                      <a:r>
                        <a:rPr lang="en-GB" sz="1100" b="0" i="0" u="none" strike="noStrike" noProof="0" err="1">
                          <a:latin typeface="Calibri"/>
                        </a:rPr>
                        <a:t>Cychwynnwch</a:t>
                      </a:r>
                      <a:r>
                        <a:rPr lang="en-GB" sz="1100" b="0" i="0" u="none" strike="noStrike" noProof="0" dirty="0">
                          <a:latin typeface="Calibri"/>
                        </a:rPr>
                        <a:t> </a:t>
                      </a:r>
                      <a:r>
                        <a:rPr lang="en-GB" sz="1100" b="0" i="0" u="none" strike="noStrike" noProof="0" err="1">
                          <a:latin typeface="Calibri"/>
                        </a:rPr>
                        <a:t>dân</a:t>
                      </a:r>
                      <a:r>
                        <a:rPr lang="en-GB" sz="1100" b="0" i="0" u="none" strike="noStrike" noProof="0" dirty="0">
                          <a:latin typeface="Calibri"/>
                        </a:rPr>
                        <a:t> </a:t>
                      </a:r>
                      <a:r>
                        <a:rPr lang="en-GB" sz="1100" b="0" i="0" u="none" strike="noStrike" noProof="0" err="1">
                          <a:latin typeface="Calibri"/>
                        </a:rPr>
                        <a:t>sy’n</a:t>
                      </a:r>
                      <a:r>
                        <a:rPr lang="en-GB" sz="1100" b="0" i="0" u="none" strike="noStrike" noProof="0" dirty="0">
                          <a:latin typeface="Calibri"/>
                        </a:rPr>
                        <a:t> </a:t>
                      </a:r>
                      <a:r>
                        <a:rPr lang="en-GB" sz="1100" b="0" i="0" u="none" strike="noStrike" noProof="0" err="1">
                          <a:latin typeface="Calibri"/>
                        </a:rPr>
                        <a:t>aros</a:t>
                      </a:r>
                      <a:r>
                        <a:rPr lang="en-GB" sz="1100" b="0" i="0" u="none" strike="noStrike" noProof="0" dirty="0">
                          <a:latin typeface="Calibri"/>
                        </a:rPr>
                        <a:t> </a:t>
                      </a:r>
                      <a:r>
                        <a:rPr lang="en-GB" sz="1100" b="0" i="0" u="none" strike="noStrike" noProof="0" err="1">
                          <a:latin typeface="Calibri"/>
                        </a:rPr>
                        <a:t>ar</a:t>
                      </a:r>
                      <a:r>
                        <a:rPr lang="en-GB" sz="1100" b="0" i="0" u="none" strike="noStrike" noProof="0" dirty="0">
                          <a:latin typeface="Calibri"/>
                        </a:rPr>
                        <a:t> </a:t>
                      </a:r>
                      <a:r>
                        <a:rPr lang="en-GB" sz="1100" b="0" i="0" u="none" strike="noStrike" noProof="0" err="1">
                          <a:latin typeface="Calibri"/>
                        </a:rPr>
                        <a:t>dân</a:t>
                      </a:r>
                      <a:r>
                        <a:rPr lang="en-GB" sz="1100" b="0" i="0" u="none" strike="noStrike" noProof="0" dirty="0">
                          <a:latin typeface="Calibri"/>
                        </a:rPr>
                        <a:t> </a:t>
                      </a:r>
                      <a:r>
                        <a:rPr lang="en-GB" sz="1100" b="0" i="0" u="none" strike="noStrike" noProof="0" err="1">
                          <a:latin typeface="Calibri"/>
                        </a:rPr>
                        <a:t>ond</a:t>
                      </a:r>
                      <a:r>
                        <a:rPr lang="en-GB" sz="1100" b="0" i="0" u="none" strike="noStrike" noProof="0" dirty="0">
                          <a:latin typeface="Calibri"/>
                        </a:rPr>
                        <a:t> </a:t>
                      </a:r>
                      <a:r>
                        <a:rPr lang="en-GB" sz="1100" b="0" i="0" u="none" strike="noStrike" noProof="0" err="1">
                          <a:latin typeface="Calibri"/>
                        </a:rPr>
                        <a:t>nad</a:t>
                      </a:r>
                      <a:r>
                        <a:rPr lang="en-GB" sz="1100" b="0" i="0" u="none" strike="noStrike" noProof="0" dirty="0">
                          <a:latin typeface="Calibri"/>
                        </a:rPr>
                        <a:t> </a:t>
                      </a:r>
                      <a:r>
                        <a:rPr lang="en-GB" sz="1100" b="0" i="0" u="none" strike="noStrike" noProof="0" err="1">
                          <a:latin typeface="Calibri"/>
                        </a:rPr>
                        <a:t>yw’n</a:t>
                      </a:r>
                      <a:r>
                        <a:rPr lang="en-GB" sz="1100" b="0" i="0" u="none" strike="noStrike" noProof="0" dirty="0">
                          <a:latin typeface="Calibri"/>
                        </a:rPr>
                        <a:t> </a:t>
                      </a:r>
                      <a:r>
                        <a:rPr lang="en-GB" sz="1100" b="0" i="0" u="none" strike="noStrike" noProof="0" err="1">
                          <a:latin typeface="Calibri"/>
                        </a:rPr>
                        <a:t>fygythiad</a:t>
                      </a:r>
                      <a:r>
                        <a:rPr lang="en-GB" sz="1100" b="0" i="0" u="none" strike="noStrike" noProof="0" dirty="0">
                          <a:latin typeface="Calibri"/>
                        </a:rPr>
                        <a:t> </a:t>
                      </a:r>
                      <a:r>
                        <a:rPr lang="en-GB" sz="1100" b="0" i="0" u="none" strike="noStrike" noProof="0" err="1">
                          <a:latin typeface="Calibri"/>
                        </a:rPr>
                        <a:t>trwy</a:t>
                      </a:r>
                      <a:r>
                        <a:rPr lang="en-GB" sz="1100" b="0" i="0" u="none" strike="noStrike" noProof="0" dirty="0">
                          <a:latin typeface="Calibri"/>
                        </a:rPr>
                        <a:t> </a:t>
                      </a:r>
                      <a:r>
                        <a:rPr lang="en-GB" sz="1100" b="0" i="0" u="none" strike="noStrike" noProof="0" err="1">
                          <a:latin typeface="Calibri"/>
                        </a:rPr>
                        <a:t>fod</a:t>
                      </a:r>
                      <a:r>
                        <a:rPr lang="en-GB" sz="1100" b="0" i="0" u="none" strike="noStrike" noProof="0" dirty="0">
                          <a:latin typeface="Calibri"/>
                        </a:rPr>
                        <a:t> </a:t>
                      </a:r>
                      <a:r>
                        <a:rPr lang="en-GB" sz="1100" b="0" i="0" u="none" strike="noStrike" noProof="0" err="1">
                          <a:latin typeface="Calibri"/>
                        </a:rPr>
                        <a:t>allan</a:t>
                      </a:r>
                      <a:r>
                        <a:rPr lang="en-GB" sz="1100" b="0" i="0" u="none" strike="noStrike" noProof="0" dirty="0">
                          <a:latin typeface="Calibri"/>
                        </a:rPr>
                        <a:t> o </a:t>
                      </a:r>
                      <a:r>
                        <a:rPr lang="en-GB" sz="1100" b="0" i="0" u="none" strike="noStrike" noProof="0" err="1">
                          <a:latin typeface="Calibri"/>
                        </a:rPr>
                        <a:t>reolaeth</a:t>
                      </a:r>
                      <a:endParaRPr lang="en-GB" sz="1100"/>
                    </a:p>
                  </a:txBody>
                  <a:tcPr/>
                </a:tc>
                <a:tc>
                  <a:txBody>
                    <a:bodyPr/>
                    <a:lstStyle/>
                    <a:p>
                      <a:pPr marL="171450" lvl="0" indent="-171450" algn="l">
                        <a:lnSpc>
                          <a:spcPct val="100000"/>
                        </a:lnSpc>
                        <a:spcBef>
                          <a:spcPts val="0"/>
                        </a:spcBef>
                        <a:spcAft>
                          <a:spcPts val="0"/>
                        </a:spcAft>
                        <a:buFont typeface="Arial"/>
                        <a:buChar char="•"/>
                      </a:pPr>
                      <a:r>
                        <a:rPr lang="en-GB" sz="1050" b="0" i="0" u="none" strike="noStrike" noProof="0" dirty="0" err="1">
                          <a:latin typeface="Calibri"/>
                        </a:rPr>
                        <a:t>Bydd</a:t>
                      </a:r>
                      <a:r>
                        <a:rPr lang="en-GB" sz="1050" b="0" i="0" u="none" strike="noStrike" noProof="0" dirty="0">
                          <a:latin typeface="Calibri"/>
                        </a:rPr>
                        <a:t> y plant </a:t>
                      </a:r>
                      <a:r>
                        <a:rPr lang="en-GB" sz="1050" b="0" i="0" u="none" strike="noStrike" noProof="0" dirty="0" err="1">
                          <a:latin typeface="Calibri"/>
                        </a:rPr>
                        <a:t>yn</a:t>
                      </a:r>
                      <a:r>
                        <a:rPr lang="en-GB" sz="1050" b="0" i="0" u="none" strike="noStrike" noProof="0" dirty="0">
                          <a:latin typeface="Calibri"/>
                        </a:rPr>
                        <a:t> y </a:t>
                      </a:r>
                      <a:r>
                        <a:rPr lang="en-GB" sz="1050" b="0" i="0" u="none" strike="noStrike" noProof="0" dirty="0" err="1">
                          <a:latin typeface="Calibri"/>
                        </a:rPr>
                        <a:t>grwpiau</a:t>
                      </a:r>
                      <a:r>
                        <a:rPr lang="en-GB" sz="1050" b="0" i="0" u="none" strike="noStrike" noProof="0" dirty="0">
                          <a:latin typeface="Calibri"/>
                        </a:rPr>
                        <a:t> </a:t>
                      </a:r>
                      <a:r>
                        <a:rPr lang="en-GB" sz="1050" b="0" i="0" u="none" strike="noStrike" noProof="0" dirty="0" err="1">
                          <a:latin typeface="Calibri"/>
                        </a:rPr>
                        <a:t>yn</a:t>
                      </a:r>
                      <a:r>
                        <a:rPr lang="en-GB" sz="1050" b="0" i="0" u="none" strike="noStrike" noProof="0" dirty="0">
                          <a:latin typeface="Calibri"/>
                        </a:rPr>
                        <a:t> </a:t>
                      </a:r>
                      <a:r>
                        <a:rPr lang="en-GB" sz="1050" b="0" i="0" u="none" strike="noStrike" noProof="0" dirty="0" err="1">
                          <a:latin typeface="Calibri"/>
                        </a:rPr>
                        <a:t>cael</a:t>
                      </a:r>
                      <a:r>
                        <a:rPr lang="en-GB" sz="1050" b="0" i="0" u="none" strike="noStrike" noProof="0" dirty="0">
                          <a:latin typeface="Calibri"/>
                        </a:rPr>
                        <a:t> y </a:t>
                      </a:r>
                      <a:r>
                        <a:rPr lang="en-GB" sz="1050" b="0" i="0" u="none" strike="noStrike" noProof="0" dirty="0" err="1">
                          <a:latin typeface="Calibri"/>
                        </a:rPr>
                        <a:t>dasg</a:t>
                      </a:r>
                      <a:r>
                        <a:rPr lang="en-GB" sz="1050" b="0" i="0" u="none" strike="noStrike" noProof="0" dirty="0">
                          <a:latin typeface="Calibri"/>
                        </a:rPr>
                        <a:t> o </a:t>
                      </a:r>
                      <a:r>
                        <a:rPr lang="en-GB" sz="1050" b="0" i="0" u="none" strike="noStrike" noProof="0" dirty="0" err="1">
                          <a:latin typeface="Calibri"/>
                        </a:rPr>
                        <a:t>ddod</a:t>
                      </a:r>
                      <a:r>
                        <a:rPr lang="en-GB" sz="1050" b="0" i="0" u="none" strike="noStrike" noProof="0" dirty="0">
                          <a:latin typeface="Calibri"/>
                        </a:rPr>
                        <a:t> o </a:t>
                      </a:r>
                      <a:r>
                        <a:rPr lang="en-GB" sz="1050" b="0" i="0" u="none" strike="noStrike" noProof="0" dirty="0" err="1">
                          <a:latin typeface="Calibri"/>
                        </a:rPr>
                        <a:t>hyd</a:t>
                      </a:r>
                      <a:r>
                        <a:rPr lang="en-GB" sz="1050" b="0" i="0" u="none" strike="noStrike" noProof="0" dirty="0">
                          <a:latin typeface="Calibri"/>
                        </a:rPr>
                        <a:t> </a:t>
                      </a:r>
                      <a:r>
                        <a:rPr lang="en-GB" sz="1050" b="0" i="0" u="none" strike="noStrike" noProof="0" dirty="0" err="1">
                          <a:latin typeface="Calibri"/>
                        </a:rPr>
                        <a:t>i</a:t>
                      </a:r>
                      <a:r>
                        <a:rPr lang="en-GB" sz="1050" b="0" i="0" u="none" strike="noStrike" noProof="0" dirty="0">
                          <a:latin typeface="Calibri"/>
                        </a:rPr>
                        <a:t> le addas </a:t>
                      </a:r>
                      <a:r>
                        <a:rPr lang="en-GB" sz="1050" b="0" i="0" u="none" strike="noStrike" noProof="0" dirty="0" err="1">
                          <a:latin typeface="Calibri"/>
                        </a:rPr>
                        <a:t>i</a:t>
                      </a:r>
                      <a:r>
                        <a:rPr lang="en-GB" sz="1050" b="0" i="0" u="none" strike="noStrike" noProof="0" dirty="0">
                          <a:latin typeface="Calibri"/>
                        </a:rPr>
                        <a:t> </a:t>
                      </a:r>
                      <a:r>
                        <a:rPr lang="en-GB" sz="1050" b="0" i="0" u="none" strike="noStrike" noProof="0" dirty="0" err="1">
                          <a:latin typeface="Calibri"/>
                        </a:rPr>
                        <a:t>gynnau</a:t>
                      </a:r>
                      <a:r>
                        <a:rPr lang="en-GB" sz="1050" b="0" i="0" u="none" strike="noStrike" noProof="0" dirty="0">
                          <a:latin typeface="Calibri"/>
                        </a:rPr>
                        <a:t> </a:t>
                      </a:r>
                      <a:r>
                        <a:rPr lang="en-GB" sz="1050" b="0" i="0" u="none" strike="noStrike" noProof="0" dirty="0" err="1">
                          <a:latin typeface="Calibri"/>
                        </a:rPr>
                        <a:t>tân</a:t>
                      </a:r>
                      <a:endParaRPr lang="en-GB" sz="1050" dirty="0" err="1"/>
                    </a:p>
                    <a:p>
                      <a:pPr marL="171450" lvl="0" indent="-171450" algn="l">
                        <a:lnSpc>
                          <a:spcPct val="100000"/>
                        </a:lnSpc>
                        <a:spcBef>
                          <a:spcPts val="0"/>
                        </a:spcBef>
                        <a:spcAft>
                          <a:spcPts val="0"/>
                        </a:spcAft>
                        <a:buFont typeface="Arial"/>
                        <a:buChar char="•"/>
                      </a:pPr>
                      <a:r>
                        <a:rPr lang="en-GB" sz="1050" b="0" i="0" u="none" strike="noStrike" noProof="0" dirty="0">
                          <a:latin typeface="Calibri"/>
                        </a:rPr>
                        <a:t>Cyn </a:t>
                      </a:r>
                      <a:r>
                        <a:rPr lang="en-GB" sz="1050" b="0" i="0" u="none" strike="noStrike" noProof="0" dirty="0" err="1">
                          <a:latin typeface="Calibri"/>
                        </a:rPr>
                        <a:t>dechrau</a:t>
                      </a:r>
                      <a:r>
                        <a:rPr lang="en-GB" sz="1050" b="0" i="0" u="none" strike="noStrike" noProof="0" dirty="0">
                          <a:latin typeface="Calibri"/>
                        </a:rPr>
                        <a:t> </a:t>
                      </a:r>
                      <a:r>
                        <a:rPr lang="en-GB" sz="1050" b="0" i="0" u="none" strike="noStrike" noProof="0" dirty="0" err="1">
                          <a:latin typeface="Calibri"/>
                        </a:rPr>
                        <a:t>tân</a:t>
                      </a:r>
                      <a:r>
                        <a:rPr lang="en-GB" sz="1050" b="0" i="0" u="none" strike="noStrike" noProof="0" dirty="0">
                          <a:latin typeface="Calibri"/>
                        </a:rPr>
                        <a:t>, </a:t>
                      </a:r>
                      <a:r>
                        <a:rPr lang="en-GB" sz="1050" b="0" i="0" u="none" strike="noStrike" noProof="0" dirty="0" err="1">
                          <a:latin typeface="Calibri"/>
                        </a:rPr>
                        <a:t>rhaid</a:t>
                      </a:r>
                      <a:r>
                        <a:rPr lang="en-GB" sz="1050" b="0" i="0" u="none" strike="noStrike" noProof="0" dirty="0">
                          <a:latin typeface="Calibri"/>
                        </a:rPr>
                        <a:t> </a:t>
                      </a:r>
                      <a:r>
                        <a:rPr lang="en-GB" sz="1050" b="0" i="0" u="none" strike="noStrike" noProof="0" dirty="0" err="1">
                          <a:latin typeface="Calibri"/>
                        </a:rPr>
                        <a:t>iddynt</a:t>
                      </a:r>
                      <a:r>
                        <a:rPr lang="en-GB" sz="1050" b="0" i="0" u="none" strike="noStrike" noProof="0" dirty="0">
                          <a:latin typeface="Calibri"/>
                        </a:rPr>
                        <a:t> </a:t>
                      </a:r>
                      <a:r>
                        <a:rPr lang="en-GB" sz="1050" b="0" i="0" u="none" strike="noStrike" noProof="0" dirty="0" err="1">
                          <a:latin typeface="Calibri"/>
                        </a:rPr>
                        <a:t>ddangos</a:t>
                      </a:r>
                      <a:r>
                        <a:rPr lang="en-GB" sz="1050" b="0" i="0" u="none" strike="noStrike" noProof="0" dirty="0">
                          <a:latin typeface="Calibri"/>
                        </a:rPr>
                        <a:t> </a:t>
                      </a:r>
                      <a:r>
                        <a:rPr lang="en-GB" sz="1050" b="0" i="0" u="none" strike="noStrike" noProof="0" dirty="0" err="1">
                          <a:latin typeface="Calibri"/>
                        </a:rPr>
                        <a:t>i'r</a:t>
                      </a:r>
                      <a:r>
                        <a:rPr lang="en-GB" sz="1050" b="0" i="0" u="none" strike="noStrike" noProof="0" dirty="0">
                          <a:latin typeface="Calibri"/>
                        </a:rPr>
                        <a:t> </a:t>
                      </a:r>
                      <a:r>
                        <a:rPr lang="en-GB" sz="1050" b="0" i="0" u="none" strike="noStrike" noProof="0" dirty="0" err="1">
                          <a:latin typeface="Calibri"/>
                        </a:rPr>
                        <a:t>athro</a:t>
                      </a:r>
                      <a:r>
                        <a:rPr lang="en-GB" sz="1050" b="0" i="0" u="none" strike="noStrike" noProof="0" dirty="0">
                          <a:latin typeface="Calibri"/>
                        </a:rPr>
                        <a:t> </a:t>
                      </a:r>
                      <a:r>
                        <a:rPr lang="en-GB" sz="1050" b="0" i="0" u="none" strike="noStrike" noProof="0" dirty="0" err="1">
                          <a:latin typeface="Calibri"/>
                        </a:rPr>
                        <a:t>eu</a:t>
                      </a:r>
                      <a:r>
                        <a:rPr lang="en-GB" sz="1050" b="0" i="0" u="none" strike="noStrike" noProof="0" dirty="0">
                          <a:latin typeface="Calibri"/>
                        </a:rPr>
                        <a:t> bod </a:t>
                      </a:r>
                      <a:r>
                        <a:rPr lang="en-GB" sz="1050" b="0" i="0" u="none" strike="noStrike" noProof="0" dirty="0" err="1">
                          <a:latin typeface="Calibri"/>
                        </a:rPr>
                        <a:t>yn</a:t>
                      </a:r>
                      <a:r>
                        <a:rPr lang="en-GB" sz="1050" b="0" i="0" u="none" strike="noStrike" noProof="0" dirty="0">
                          <a:latin typeface="Calibri"/>
                        </a:rPr>
                        <a:t> </a:t>
                      </a:r>
                      <a:r>
                        <a:rPr lang="en-GB" sz="1050" b="0" i="0" u="none" strike="noStrike" noProof="0" dirty="0" err="1">
                          <a:latin typeface="Calibri"/>
                        </a:rPr>
                        <a:t>gwybod</a:t>
                      </a:r>
                      <a:r>
                        <a:rPr lang="en-GB" sz="1050" b="0" i="0" u="none" strike="noStrike" noProof="0" dirty="0">
                          <a:latin typeface="Calibri"/>
                        </a:rPr>
                        <a:t> y </a:t>
                      </a:r>
                      <a:r>
                        <a:rPr lang="en-GB" sz="1050" b="0" i="0" u="none" strike="noStrike" noProof="0" dirty="0" err="1">
                          <a:latin typeface="Calibri"/>
                        </a:rPr>
                        <a:t>drefn</a:t>
                      </a:r>
                      <a:r>
                        <a:rPr lang="en-GB" sz="1050" b="0" i="0" u="none" strike="noStrike" noProof="0" dirty="0">
                          <a:latin typeface="Calibri"/>
                        </a:rPr>
                        <a:t> o </a:t>
                      </a:r>
                      <a:r>
                        <a:rPr lang="en-GB" sz="1050" b="0" i="0" u="none" strike="noStrike" noProof="0" dirty="0" err="1">
                          <a:latin typeface="Calibri"/>
                        </a:rPr>
                        <a:t>gychwyn</a:t>
                      </a:r>
                      <a:r>
                        <a:rPr lang="en-GB" sz="1050" b="0" i="0" u="none" strike="noStrike" noProof="0" dirty="0">
                          <a:latin typeface="Calibri"/>
                        </a:rPr>
                        <a:t> </a:t>
                      </a:r>
                      <a:r>
                        <a:rPr lang="en-GB" sz="1050" b="0" i="0" u="none" strike="noStrike" noProof="0" dirty="0" err="1">
                          <a:latin typeface="Calibri"/>
                        </a:rPr>
                        <a:t>tân</a:t>
                      </a:r>
                      <a:r>
                        <a:rPr lang="en-GB" sz="1050" b="0" i="0" u="none" strike="noStrike" noProof="0" dirty="0">
                          <a:latin typeface="Calibri"/>
                        </a:rPr>
                        <a:t> </a:t>
                      </a:r>
                      <a:r>
                        <a:rPr lang="en-GB" sz="1050" b="0" i="0" u="none" strike="noStrike" noProof="0" dirty="0" err="1">
                          <a:latin typeface="Calibri"/>
                        </a:rPr>
                        <a:t>yn</a:t>
                      </a:r>
                      <a:r>
                        <a:rPr lang="en-GB" sz="1050" b="0" i="0" u="none" strike="noStrike" noProof="0" dirty="0">
                          <a:latin typeface="Calibri"/>
                        </a:rPr>
                        <a:t> </a:t>
                      </a:r>
                      <a:r>
                        <a:rPr lang="en-GB" sz="1050" b="0" i="0" u="none" strike="noStrike" noProof="0" dirty="0" err="1">
                          <a:latin typeface="Calibri"/>
                        </a:rPr>
                        <a:t>ddiogel</a:t>
                      </a:r>
                      <a:r>
                        <a:rPr lang="en-GB" sz="1050" b="0" i="0" u="none" strike="noStrike" noProof="0" dirty="0">
                          <a:latin typeface="Calibri"/>
                        </a:rPr>
                        <a:t> - </a:t>
                      </a:r>
                      <a:r>
                        <a:rPr lang="en-GB" sz="1050" b="0" i="0" u="none" strike="noStrike" noProof="0" dirty="0" err="1">
                          <a:latin typeface="Calibri"/>
                        </a:rPr>
                        <a:t>lleoliad</a:t>
                      </a:r>
                      <a:r>
                        <a:rPr lang="en-GB" sz="1050" b="0" i="0" u="none" strike="noStrike" noProof="0" dirty="0">
                          <a:latin typeface="Calibri"/>
                        </a:rPr>
                        <a:t>, </a:t>
                      </a:r>
                      <a:r>
                        <a:rPr lang="en-GB" sz="1050" b="0" i="0" u="none" strike="noStrike" noProof="0" dirty="0" err="1">
                          <a:latin typeface="Calibri"/>
                        </a:rPr>
                        <a:t>clirio'r</a:t>
                      </a:r>
                      <a:r>
                        <a:rPr lang="en-GB" sz="1050" b="0" i="0" u="none" strike="noStrike" noProof="0" dirty="0">
                          <a:latin typeface="Calibri"/>
                        </a:rPr>
                        <a:t> </a:t>
                      </a:r>
                      <a:r>
                        <a:rPr lang="en-GB" sz="1050" b="0" i="0" u="none" strike="noStrike" noProof="0" dirty="0" err="1">
                          <a:latin typeface="Calibri"/>
                        </a:rPr>
                        <a:t>ardal</a:t>
                      </a:r>
                      <a:r>
                        <a:rPr lang="en-GB" sz="1050" b="0" i="0" u="none" strike="noStrike" noProof="0" dirty="0">
                          <a:latin typeface="Calibri"/>
                        </a:rPr>
                        <a:t>, </a:t>
                      </a:r>
                      <a:r>
                        <a:rPr lang="en-GB" sz="1050" b="0" i="0" u="none" strike="noStrike" noProof="0" dirty="0" err="1">
                          <a:latin typeface="Calibri"/>
                        </a:rPr>
                        <a:t>cloddio</a:t>
                      </a:r>
                      <a:r>
                        <a:rPr lang="en-GB" sz="1050" b="0" i="0" u="none" strike="noStrike" noProof="0" dirty="0">
                          <a:latin typeface="Calibri"/>
                        </a:rPr>
                        <a:t> </a:t>
                      </a:r>
                      <a:r>
                        <a:rPr lang="en-GB" sz="1050" b="0" i="0" u="none" strike="noStrike" noProof="0" dirty="0" err="1">
                          <a:latin typeface="Calibri"/>
                        </a:rPr>
                        <a:t>pwll</a:t>
                      </a:r>
                      <a:r>
                        <a:rPr lang="en-GB" sz="1050" b="0" i="0" u="none" strike="noStrike" noProof="0" dirty="0">
                          <a:latin typeface="Calibri"/>
                        </a:rPr>
                        <a:t> </a:t>
                      </a:r>
                      <a:r>
                        <a:rPr lang="en-GB" sz="1050" b="0" i="0" u="none" strike="noStrike" noProof="0" dirty="0" err="1">
                          <a:latin typeface="Calibri"/>
                        </a:rPr>
                        <a:t>bach</a:t>
                      </a:r>
                      <a:r>
                        <a:rPr lang="en-GB" sz="1050" b="0" i="0" u="none" strike="noStrike" noProof="0" dirty="0">
                          <a:latin typeface="Calibri"/>
                        </a:rPr>
                        <a:t>, </a:t>
                      </a:r>
                      <a:r>
                        <a:rPr lang="en-GB" sz="1050" b="0" i="0" u="none" strike="noStrike" noProof="0" dirty="0" err="1">
                          <a:latin typeface="Calibri"/>
                        </a:rPr>
                        <a:t>creu</a:t>
                      </a:r>
                      <a:r>
                        <a:rPr lang="en-GB" sz="1050" b="0" i="0" u="none" strike="noStrike" noProof="0" dirty="0">
                          <a:latin typeface="Calibri"/>
                        </a:rPr>
                        <a:t> </a:t>
                      </a:r>
                      <a:r>
                        <a:rPr lang="en-GB" sz="1050" b="0" i="0" u="none" strike="noStrike" noProof="0" dirty="0" err="1">
                          <a:latin typeface="Calibri"/>
                        </a:rPr>
                        <a:t>strwythur</a:t>
                      </a:r>
                      <a:r>
                        <a:rPr lang="en-GB" sz="1050" b="0" i="0" u="none" strike="noStrike" noProof="0" dirty="0">
                          <a:latin typeface="Calibri"/>
                        </a:rPr>
                        <a:t> </a:t>
                      </a:r>
                      <a:r>
                        <a:rPr lang="en-GB" sz="1050" b="0" i="0" u="none" strike="noStrike" noProof="0" dirty="0" err="1">
                          <a:latin typeface="Calibri"/>
                        </a:rPr>
                        <a:t>cylch</a:t>
                      </a:r>
                      <a:r>
                        <a:rPr lang="en-GB" sz="1050" b="0" i="0" u="none" strike="noStrike" noProof="0" dirty="0">
                          <a:latin typeface="Calibri"/>
                        </a:rPr>
                        <a:t> </a:t>
                      </a:r>
                      <a:r>
                        <a:rPr lang="en-GB" sz="1050" b="0" i="0" u="none" strike="noStrike" noProof="0" dirty="0" err="1">
                          <a:latin typeface="Calibri"/>
                        </a:rPr>
                        <a:t>gyda</a:t>
                      </a:r>
                      <a:r>
                        <a:rPr lang="en-GB" sz="1050" b="0" i="0" u="none" strike="noStrike" noProof="0" dirty="0">
                          <a:latin typeface="Calibri"/>
                        </a:rPr>
                        <a:t> </a:t>
                      </a:r>
                      <a:r>
                        <a:rPr lang="en-GB" sz="1050" b="0" i="0" u="none" strike="noStrike" noProof="0" dirty="0" err="1">
                          <a:latin typeface="Calibri"/>
                        </a:rPr>
                        <a:t>chreigiau</a:t>
                      </a:r>
                      <a:r>
                        <a:rPr lang="en-GB" sz="1050" b="0" i="0" u="none" strike="noStrike" noProof="0" dirty="0">
                          <a:latin typeface="Calibri"/>
                        </a:rPr>
                        <a:t>, </a:t>
                      </a:r>
                      <a:r>
                        <a:rPr lang="en-GB" sz="1050" b="0" i="0" u="none" strike="noStrike" noProof="0" dirty="0" err="1">
                          <a:latin typeface="Calibri"/>
                        </a:rPr>
                        <a:t>casglu</a:t>
                      </a:r>
                      <a:r>
                        <a:rPr lang="en-GB" sz="1050" b="0" i="0" u="none" strike="noStrike" noProof="0" dirty="0">
                          <a:latin typeface="Calibri"/>
                        </a:rPr>
                        <a:t> </a:t>
                      </a:r>
                      <a:r>
                        <a:rPr lang="en-GB" sz="1050" b="0" i="0" u="none" strike="noStrike" noProof="0" dirty="0" err="1">
                          <a:latin typeface="Calibri"/>
                        </a:rPr>
                        <a:t>pren</a:t>
                      </a:r>
                      <a:r>
                        <a:rPr lang="en-GB" sz="1050" b="0" i="0" u="none" strike="noStrike" noProof="0" dirty="0">
                          <a:latin typeface="Calibri"/>
                        </a:rPr>
                        <a:t> a </a:t>
                      </a:r>
                      <a:r>
                        <a:rPr lang="en-GB" sz="1050" b="0" i="0" u="none" strike="noStrike" noProof="0" dirty="0" err="1">
                          <a:latin typeface="Calibri"/>
                        </a:rPr>
                        <a:t>chael</a:t>
                      </a:r>
                      <a:r>
                        <a:rPr lang="en-GB" sz="1050" b="0" i="0" u="none" strike="noStrike" noProof="0" dirty="0">
                          <a:latin typeface="Calibri"/>
                        </a:rPr>
                        <a:t> </a:t>
                      </a:r>
                      <a:endParaRPr lang="en-GB" sz="1050"/>
                    </a:p>
                    <a:p>
                      <a:pPr marL="171450" lvl="0" indent="-171450" algn="l">
                        <a:lnSpc>
                          <a:spcPct val="100000"/>
                        </a:lnSpc>
                        <a:spcBef>
                          <a:spcPts val="0"/>
                        </a:spcBef>
                        <a:spcAft>
                          <a:spcPts val="0"/>
                        </a:spcAft>
                        <a:buFont typeface="Arial"/>
                        <a:buChar char="•"/>
                      </a:pPr>
                      <a:endParaRPr lang="en-GB" sz="1050" b="0" i="0" u="none" strike="noStrike" noProof="0" dirty="0">
                        <a:latin typeface="Calibri"/>
                      </a:endParaRPr>
                    </a:p>
                    <a:p>
                      <a:pPr marL="171450" lvl="0" indent="-171450" algn="l">
                        <a:lnSpc>
                          <a:spcPct val="100000"/>
                        </a:lnSpc>
                        <a:spcBef>
                          <a:spcPts val="0"/>
                        </a:spcBef>
                        <a:spcAft>
                          <a:spcPts val="0"/>
                        </a:spcAft>
                        <a:buFont typeface="Arial"/>
                        <a:buChar char="•"/>
                      </a:pPr>
                      <a:r>
                        <a:rPr lang="en-GB" sz="1050" b="0" i="0" u="none" strike="noStrike" noProof="0" dirty="0" err="1">
                          <a:latin typeface="Calibri"/>
                        </a:rPr>
                        <a:t>cyflenwad</a:t>
                      </a:r>
                      <a:r>
                        <a:rPr lang="en-GB" sz="1050" b="0" i="0" u="none" strike="noStrike" noProof="0" dirty="0">
                          <a:latin typeface="Calibri"/>
                        </a:rPr>
                        <a:t> </a:t>
                      </a:r>
                      <a:r>
                        <a:rPr lang="en-GB" sz="1050" b="0" i="0" u="none" strike="noStrike" noProof="0" dirty="0" err="1">
                          <a:latin typeface="Calibri"/>
                        </a:rPr>
                        <a:t>dŵr</a:t>
                      </a:r>
                      <a:r>
                        <a:rPr lang="en-GB" sz="1050" b="0" i="0" u="none" strike="noStrike" noProof="0" dirty="0">
                          <a:latin typeface="Calibri"/>
                        </a:rPr>
                        <a:t> </a:t>
                      </a:r>
                      <a:r>
                        <a:rPr lang="en-GB" sz="1050" b="0" i="0" u="none" strike="noStrike" noProof="0" dirty="0" err="1">
                          <a:latin typeface="Calibri"/>
                        </a:rPr>
                        <a:t>mewn</a:t>
                      </a:r>
                      <a:r>
                        <a:rPr lang="en-GB" sz="1050" b="0" i="0" u="none" strike="noStrike" noProof="0" dirty="0">
                          <a:latin typeface="Calibri"/>
                        </a:rPr>
                        <a:t> a. </a:t>
                      </a:r>
                      <a:r>
                        <a:rPr lang="en-GB" sz="1050" b="0" i="0" u="none" strike="noStrike" noProof="0" dirty="0" err="1">
                          <a:latin typeface="Calibri"/>
                        </a:rPr>
                        <a:t>brys</a:t>
                      </a:r>
                      <a:endParaRPr lang="en-GB" sz="1050" dirty="0"/>
                    </a:p>
                  </a:txBody>
                  <a:tcPr/>
                </a:tc>
                <a:tc>
                  <a:txBody>
                    <a:bodyPr/>
                    <a:lstStyle/>
                    <a:p>
                      <a:pPr marL="285750" lvl="0" indent="-285750" algn="l">
                        <a:lnSpc>
                          <a:spcPct val="100000"/>
                        </a:lnSpc>
                        <a:spcBef>
                          <a:spcPts val="0"/>
                        </a:spcBef>
                        <a:spcAft>
                          <a:spcPts val="0"/>
                        </a:spcAft>
                        <a:buFont typeface="Arial"/>
                        <a:buChar char="•"/>
                      </a:pPr>
                      <a:r>
                        <a:rPr lang="en-GB" sz="1100" b="0" i="0" u="none" strike="noStrike" noProof="0" dirty="0" err="1">
                          <a:latin typeface="Calibri"/>
                        </a:rPr>
                        <a:t>Cyneuwch</a:t>
                      </a:r>
                      <a:r>
                        <a:rPr lang="en-GB" sz="1100" b="0" i="0" u="none" strike="noStrike" noProof="0" dirty="0">
                          <a:latin typeface="Calibri"/>
                        </a:rPr>
                        <a:t> </a:t>
                      </a:r>
                      <a:r>
                        <a:rPr lang="en-GB" sz="1100" b="0" i="0" u="none" strike="noStrike" noProof="0" dirty="0" err="1">
                          <a:latin typeface="Calibri"/>
                        </a:rPr>
                        <a:t>dân</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eu</a:t>
                      </a:r>
                      <a:r>
                        <a:rPr lang="en-GB" sz="1100" b="0" i="0" u="none" strike="noStrike" noProof="0" dirty="0">
                          <a:latin typeface="Calibri"/>
                        </a:rPr>
                        <a:t> </a:t>
                      </a:r>
                      <a:r>
                        <a:rPr lang="en-GB" sz="1100" b="0" i="0" u="none" strike="noStrike" noProof="0" dirty="0" err="1">
                          <a:latin typeface="Calibri"/>
                        </a:rPr>
                        <a:t>grŵp</a:t>
                      </a:r>
                      <a:endParaRPr lang="en-US" sz="1100"/>
                    </a:p>
                    <a:p>
                      <a:pPr marL="285750" lvl="0" indent="-285750" algn="l">
                        <a:lnSpc>
                          <a:spcPct val="100000"/>
                        </a:lnSpc>
                        <a:spcBef>
                          <a:spcPts val="0"/>
                        </a:spcBef>
                        <a:spcAft>
                          <a:spcPts val="0"/>
                        </a:spcAft>
                        <a:buFont typeface="Arial"/>
                        <a:buChar char="•"/>
                      </a:pPr>
                      <a:r>
                        <a:rPr lang="en-GB" sz="1100" b="0" i="0" u="none" strike="noStrike" noProof="0" dirty="0" err="1">
                          <a:latin typeface="Calibri"/>
                        </a:rPr>
                        <a:t>Arhoswch</a:t>
                      </a:r>
                      <a:r>
                        <a:rPr lang="en-GB" sz="1100" b="0" i="0" u="none" strike="noStrike" noProof="0" dirty="0">
                          <a:latin typeface="Calibri"/>
                        </a:rPr>
                        <a:t> </a:t>
                      </a:r>
                      <a:r>
                        <a:rPr lang="en-GB" sz="1100" b="0" i="0" u="none" strike="noStrike" noProof="0" dirty="0" err="1">
                          <a:latin typeface="Calibri"/>
                        </a:rPr>
                        <a:t>yn</a:t>
                      </a:r>
                      <a:r>
                        <a:rPr lang="en-GB" sz="1100" b="0" i="0" u="none" strike="noStrike" noProof="0" dirty="0">
                          <a:latin typeface="Calibri"/>
                        </a:rPr>
                        <a:t> </a:t>
                      </a:r>
                      <a:r>
                        <a:rPr lang="en-GB" sz="1100" b="0" i="0" u="none" strike="noStrike" noProof="0" dirty="0" err="1">
                          <a:latin typeface="Calibri"/>
                        </a:rPr>
                        <a:t>ddiogel</a:t>
                      </a:r>
                      <a:endParaRPr lang="en-GB" sz="1100"/>
                    </a:p>
                    <a:p>
                      <a:pPr lvl="0">
                        <a:buNone/>
                      </a:pPr>
                      <a:r>
                        <a:rPr lang="en-GB" sz="1100" b="0" i="0" u="none" strike="noStrike" noProof="0" dirty="0" err="1">
                          <a:latin typeface="Calibri"/>
                        </a:rPr>
                        <a:t>Gwarchod</a:t>
                      </a:r>
                      <a:r>
                        <a:rPr lang="en-GB" sz="1100" b="0" i="0" u="none" strike="noStrike" noProof="0" dirty="0">
                          <a:latin typeface="Calibri"/>
                        </a:rPr>
                        <a:t> </a:t>
                      </a:r>
                      <a:r>
                        <a:rPr lang="en-GB" sz="1100" b="0" i="0" u="none" strike="noStrike" noProof="0" dirty="0" err="1">
                          <a:latin typeface="Calibri"/>
                        </a:rPr>
                        <a:t>natur</a:t>
                      </a:r>
                      <a:endParaRPr lang="en-GB" sz="1100"/>
                    </a:p>
                  </a:txBody>
                  <a:tcPr/>
                </a:tc>
                <a:extLst>
                  <a:ext uri="{0D108BD9-81ED-4DB2-BD59-A6C34878D82A}">
                    <a16:rowId xmlns:a16="http://schemas.microsoft.com/office/drawing/2014/main" val="498034418"/>
                  </a:ext>
                </a:extLst>
              </a:tr>
            </a:tbl>
          </a:graphicData>
        </a:graphic>
      </p:graphicFrame>
    </p:spTree>
    <p:extLst>
      <p:ext uri="{BB962C8B-B14F-4D97-AF65-F5344CB8AC3E}">
        <p14:creationId xmlns:p14="http://schemas.microsoft.com/office/powerpoint/2010/main" val="31195483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72BB84-C796-480C-B83E-68256D35E430}"/>
              </a:ext>
            </a:extLst>
          </p:cNvPr>
          <p:cNvSpPr>
            <a:spLocks noGrp="1"/>
          </p:cNvSpPr>
          <p:nvPr>
            <p:ph type="title"/>
          </p:nvPr>
        </p:nvSpPr>
        <p:spPr>
          <a:xfrm>
            <a:off x="589560" y="856180"/>
            <a:ext cx="4560584" cy="1128068"/>
          </a:xfrm>
        </p:spPr>
        <p:txBody>
          <a:bodyPr anchor="ctr">
            <a:normAutofit/>
          </a:bodyPr>
          <a:lstStyle/>
          <a:p>
            <a:r>
              <a:rPr lang="en-GB" sz="3700">
                <a:ea typeface="+mj-lt"/>
                <a:cs typeface="+mj-lt"/>
              </a:rPr>
              <a:t>Targed cyrhaeddiad yr uned waith</a:t>
            </a:r>
            <a:endParaRPr lang="en-US" sz="3700">
              <a:ea typeface="+mj-lt"/>
              <a:cs typeface="+mj-lt"/>
            </a:endParaRPr>
          </a:p>
        </p:txBody>
      </p:sp>
      <p:grpSp>
        <p:nvGrpSpPr>
          <p:cNvPr id="13" name="Group 1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8" name="Rectangle 1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752605-FAF7-4130-8552-89D41D0A4E30}"/>
              </a:ext>
            </a:extLst>
          </p:cNvPr>
          <p:cNvSpPr>
            <a:spLocks noGrp="1"/>
          </p:cNvSpPr>
          <p:nvPr>
            <p:ph idx="1"/>
          </p:nvPr>
        </p:nvSpPr>
        <p:spPr>
          <a:xfrm>
            <a:off x="590719" y="2330505"/>
            <a:ext cx="4559425" cy="3979585"/>
          </a:xfrm>
        </p:spPr>
        <p:txBody>
          <a:bodyPr vert="horz" lIns="91440" tIns="45720" rIns="91440" bIns="45720" rtlCol="0" anchor="ctr">
            <a:normAutofit/>
          </a:bodyPr>
          <a:lstStyle/>
          <a:p>
            <a:r>
              <a:rPr lang="en-GB" sz="2000">
                <a:cs typeface="Calibri"/>
              </a:rPr>
              <a:t>Level 5 I 6 (WAG,2008).</a:t>
            </a:r>
          </a:p>
          <a:p>
            <a:r>
              <a:rPr lang="en-GB" sz="2000">
                <a:cs typeface="Calibri"/>
              </a:rPr>
              <a:t>Syniadau llawn dychmyg</a:t>
            </a:r>
          </a:p>
          <a:p>
            <a:r>
              <a:rPr lang="en-GB" sz="2000">
                <a:cs typeface="Calibri"/>
              </a:rPr>
              <a:t>Arsylwi ar gwaith eraill</a:t>
            </a:r>
          </a:p>
          <a:p>
            <a:r>
              <a:rPr lang="en-GB" sz="2000">
                <a:cs typeface="Calibri"/>
              </a:rPr>
              <a:t>Cymryd cyfrifoldeb</a:t>
            </a:r>
          </a:p>
          <a:p>
            <a:r>
              <a:rPr lang="en-GB" sz="2000">
                <a:ea typeface="+mn-lt"/>
                <a:cs typeface="+mn-lt"/>
              </a:rPr>
              <a:t>Adnabod rheolau a gweithdrefnau diogelwch</a:t>
            </a:r>
            <a:endParaRPr lang="en-GB" sz="2000">
              <a:cs typeface="Calibri"/>
            </a:endParaRPr>
          </a:p>
          <a:p>
            <a:endParaRPr lang="en-GB" sz="2000">
              <a:cs typeface="Calibri"/>
            </a:endParaRPr>
          </a:p>
          <a:p>
            <a:endParaRPr lang="en-GB" sz="2000">
              <a:cs typeface="Calibri"/>
            </a:endParaRPr>
          </a:p>
        </p:txBody>
      </p:sp>
      <p:sp>
        <p:nvSpPr>
          <p:cNvPr id="23" name="Rectangle 2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ree, plant&#10;&#10;Description automatically generated">
            <a:extLst>
              <a:ext uri="{FF2B5EF4-FFF2-40B4-BE49-F238E27FC236}">
                <a16:creationId xmlns:a16="http://schemas.microsoft.com/office/drawing/2014/main" id="{72DBE2C9-0C3E-45F9-84D1-9E7FC50035B3}"/>
              </a:ext>
            </a:extLst>
          </p:cNvPr>
          <p:cNvPicPr>
            <a:picLocks noChangeAspect="1"/>
          </p:cNvPicPr>
          <p:nvPr/>
        </p:nvPicPr>
        <p:blipFill rotWithShape="1">
          <a:blip r:embed="rId2"/>
          <a:srcRect l="22118" r="10959"/>
          <a:stretch/>
        </p:blipFill>
        <p:spPr>
          <a:xfrm>
            <a:off x="5977788" y="799352"/>
            <a:ext cx="5425410" cy="5259296"/>
          </a:xfrm>
          <a:prstGeom prst="rect">
            <a:avLst/>
          </a:prstGeom>
        </p:spPr>
      </p:pic>
    </p:spTree>
    <p:extLst>
      <p:ext uri="{BB962C8B-B14F-4D97-AF65-F5344CB8AC3E}">
        <p14:creationId xmlns:p14="http://schemas.microsoft.com/office/powerpoint/2010/main" val="3686460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9F3E74-5408-4F76-92C2-0FF77318B0BD}"/>
              </a:ext>
            </a:extLst>
          </p:cNvPr>
          <p:cNvSpPr>
            <a:spLocks noGrp="1"/>
          </p:cNvSpPr>
          <p:nvPr>
            <p:ph type="title"/>
          </p:nvPr>
        </p:nvSpPr>
        <p:spPr>
          <a:xfrm>
            <a:off x="841248" y="548640"/>
            <a:ext cx="3600860" cy="5431536"/>
          </a:xfrm>
        </p:spPr>
        <p:txBody>
          <a:bodyPr>
            <a:normAutofit/>
          </a:bodyPr>
          <a:lstStyle/>
          <a:p>
            <a:r>
              <a:rPr lang="en-GB" sz="3800">
                <a:ea typeface="+mj-lt"/>
                <a:cs typeface="+mj-lt"/>
              </a:rPr>
              <a:t>Sut mae gweithgareddau antur awyr agored yn cysylltu â'r cwricwlwm</a:t>
            </a:r>
            <a:endParaRPr lang="en-US" sz="38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089502-51CB-4162-A49B-A8163422B754}"/>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cs typeface="Calibri"/>
              </a:rPr>
              <a:t>Saesneg- Trafodaethau grwp</a:t>
            </a:r>
          </a:p>
          <a:p>
            <a:r>
              <a:rPr lang="en-GB" sz="2200">
                <a:cs typeface="Calibri"/>
              </a:rPr>
              <a:t>Mathemateg- </a:t>
            </a:r>
            <a:r>
              <a:rPr lang="en-GB" sz="2200">
                <a:ea typeface="+mn-lt"/>
                <a:cs typeface="+mn-lt"/>
              </a:rPr>
              <a:t>Nodi gwahanol feintiau o ddeunyddiau</a:t>
            </a:r>
          </a:p>
          <a:p>
            <a:r>
              <a:rPr lang="en-GB" sz="2200">
                <a:cs typeface="Calibri"/>
              </a:rPr>
              <a:t>Dinasyddiaeth- Gweithio fel tim </a:t>
            </a:r>
          </a:p>
          <a:p>
            <a:r>
              <a:rPr lang="en-GB" sz="2200">
                <a:cs typeface="Calibri"/>
              </a:rPr>
              <a:t>Gwyddoniaeth- </a:t>
            </a:r>
            <a:r>
              <a:rPr lang="en-GB" sz="2200">
                <a:ea typeface="+mn-lt"/>
                <a:cs typeface="+mn-lt"/>
              </a:rPr>
              <a:t>Nodi meysydd a all helpu i adeiladu cuddfan a chynnau tan</a:t>
            </a:r>
          </a:p>
          <a:p>
            <a:r>
              <a:rPr lang="en-GB" sz="2200">
                <a:cs typeface="Calibri"/>
              </a:rPr>
              <a:t>Celf a dylunio- Llunio cynlluniau</a:t>
            </a:r>
          </a:p>
          <a:p>
            <a:endParaRPr lang="en-GB" sz="2200">
              <a:cs typeface="Calibri"/>
            </a:endParaRPr>
          </a:p>
          <a:p>
            <a:pPr marL="0" indent="0">
              <a:buNone/>
            </a:pPr>
            <a:r>
              <a:rPr lang="en-GB" sz="2200">
                <a:cs typeface="Calibri"/>
              </a:rPr>
              <a:t>(WAG,2008).</a:t>
            </a:r>
          </a:p>
          <a:p>
            <a:pPr marL="0" indent="0">
              <a:buNone/>
            </a:pPr>
            <a:endParaRPr lang="en-GB" sz="2200">
              <a:cs typeface="Calibri"/>
            </a:endParaRPr>
          </a:p>
        </p:txBody>
      </p:sp>
      <p:pic>
        <p:nvPicPr>
          <p:cNvPr id="4" name="Picture 4" descr="Text&#10;&#10;Description automatically generated">
            <a:extLst>
              <a:ext uri="{FF2B5EF4-FFF2-40B4-BE49-F238E27FC236}">
                <a16:creationId xmlns:a16="http://schemas.microsoft.com/office/drawing/2014/main" id="{9AB631D2-F090-4047-9C5E-AD7382EC6E98}"/>
              </a:ext>
            </a:extLst>
          </p:cNvPr>
          <p:cNvPicPr>
            <a:picLocks noChangeAspect="1"/>
          </p:cNvPicPr>
          <p:nvPr/>
        </p:nvPicPr>
        <p:blipFill>
          <a:blip r:embed="rId2"/>
          <a:stretch>
            <a:fillRect/>
          </a:stretch>
        </p:blipFill>
        <p:spPr>
          <a:xfrm>
            <a:off x="0" y="3330"/>
            <a:ext cx="3657600" cy="1357683"/>
          </a:xfrm>
          <a:prstGeom prst="rect">
            <a:avLst/>
          </a:prstGeom>
        </p:spPr>
      </p:pic>
      <p:pic>
        <p:nvPicPr>
          <p:cNvPr id="5" name="Picture 5" descr="Calendar&#10;&#10;Description automatically generated">
            <a:extLst>
              <a:ext uri="{FF2B5EF4-FFF2-40B4-BE49-F238E27FC236}">
                <a16:creationId xmlns:a16="http://schemas.microsoft.com/office/drawing/2014/main" id="{86AB6C4D-A447-46C7-AE6F-6E80F0B0D786}"/>
              </a:ext>
            </a:extLst>
          </p:cNvPr>
          <p:cNvPicPr>
            <a:picLocks noChangeAspect="1"/>
          </p:cNvPicPr>
          <p:nvPr/>
        </p:nvPicPr>
        <p:blipFill>
          <a:blip r:embed="rId3"/>
          <a:stretch>
            <a:fillRect/>
          </a:stretch>
        </p:blipFill>
        <p:spPr>
          <a:xfrm>
            <a:off x="10029371" y="3490685"/>
            <a:ext cx="2162629" cy="3367315"/>
          </a:xfrm>
          <a:prstGeom prst="rect">
            <a:avLst/>
          </a:prstGeom>
        </p:spPr>
      </p:pic>
    </p:spTree>
    <p:extLst>
      <p:ext uri="{BB962C8B-B14F-4D97-AF65-F5344CB8AC3E}">
        <p14:creationId xmlns:p14="http://schemas.microsoft.com/office/powerpoint/2010/main" val="22256718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CE2FF-C96F-43E9-9E0F-7A8DD59192A6}"/>
              </a:ext>
            </a:extLst>
          </p:cNvPr>
          <p:cNvSpPr>
            <a:spLocks noGrp="1"/>
          </p:cNvSpPr>
          <p:nvPr>
            <p:ph type="title"/>
          </p:nvPr>
        </p:nvSpPr>
        <p:spPr/>
        <p:txBody>
          <a:bodyPr/>
          <a:lstStyle/>
          <a:p>
            <a:r>
              <a:rPr lang="en-GB" dirty="0">
                <a:cs typeface="Calibri Light"/>
              </a:rPr>
              <a:t>Iechyd a </a:t>
            </a:r>
            <a:r>
              <a:rPr lang="en-GB" dirty="0" err="1">
                <a:cs typeface="Calibri Light"/>
              </a:rPr>
              <a:t>lles</a:t>
            </a:r>
            <a:r>
              <a:rPr lang="en-GB" dirty="0">
                <a:cs typeface="Calibri Light"/>
              </a:rPr>
              <a:t>- </a:t>
            </a:r>
            <a:r>
              <a:rPr lang="en-GB" dirty="0" err="1">
                <a:cs typeface="Calibri Light"/>
              </a:rPr>
              <a:t>Gweithgareddau</a:t>
            </a:r>
            <a:r>
              <a:rPr lang="en-GB" dirty="0">
                <a:cs typeface="Calibri Light"/>
              </a:rPr>
              <a:t> </a:t>
            </a:r>
            <a:r>
              <a:rPr lang="en-GB" dirty="0" err="1">
                <a:cs typeface="Calibri Light"/>
              </a:rPr>
              <a:t>antur</a:t>
            </a:r>
            <a:r>
              <a:rPr lang="en-GB" dirty="0">
                <a:cs typeface="Calibri Light"/>
              </a:rPr>
              <a:t> </a:t>
            </a:r>
            <a:r>
              <a:rPr lang="en-GB" dirty="0" err="1">
                <a:cs typeface="Calibri Light"/>
              </a:rPr>
              <a:t>awyr</a:t>
            </a:r>
            <a:r>
              <a:rPr lang="en-GB" dirty="0">
                <a:cs typeface="Calibri Light"/>
              </a:rPr>
              <a:t> </a:t>
            </a:r>
            <a:r>
              <a:rPr lang="en-GB" dirty="0" err="1">
                <a:cs typeface="Calibri Light"/>
              </a:rPr>
              <a:t>yr</a:t>
            </a:r>
            <a:r>
              <a:rPr lang="en-GB" dirty="0">
                <a:cs typeface="Calibri Light"/>
              </a:rPr>
              <a:t> </a:t>
            </a:r>
            <a:r>
              <a:rPr lang="en-GB" dirty="0" err="1">
                <a:cs typeface="Calibri Light"/>
              </a:rPr>
              <a:t>agor</a:t>
            </a:r>
            <a:endParaRPr lang="en-GB" dirty="0" err="1"/>
          </a:p>
        </p:txBody>
      </p:sp>
      <p:sp>
        <p:nvSpPr>
          <p:cNvPr id="3" name="Content Placeholder 2">
            <a:extLst>
              <a:ext uri="{FF2B5EF4-FFF2-40B4-BE49-F238E27FC236}">
                <a16:creationId xmlns:a16="http://schemas.microsoft.com/office/drawing/2014/main" id="{9E5AE9F3-32DD-4644-B212-C08D0DF01A3C}"/>
              </a:ext>
            </a:extLst>
          </p:cNvPr>
          <p:cNvSpPr>
            <a:spLocks noGrp="1"/>
          </p:cNvSpPr>
          <p:nvPr>
            <p:ph idx="1"/>
          </p:nvPr>
        </p:nvSpPr>
        <p:spPr/>
        <p:txBody>
          <a:bodyPr vert="horz" lIns="91440" tIns="45720" rIns="91440" bIns="45720" rtlCol="0" anchor="t">
            <a:normAutofit/>
          </a:bodyPr>
          <a:lstStyle/>
          <a:p>
            <a:r>
              <a:rPr lang="en-GB" dirty="0" err="1">
                <a:ea typeface="+mn-lt"/>
                <a:cs typeface="+mn-lt"/>
              </a:rPr>
              <a:t>lefelau</a:t>
            </a:r>
            <a:r>
              <a:rPr lang="en-GB" dirty="0">
                <a:ea typeface="+mn-lt"/>
                <a:cs typeface="+mn-lt"/>
              </a:rPr>
              <a:t> </a:t>
            </a:r>
            <a:r>
              <a:rPr lang="en-GB" dirty="0" err="1">
                <a:ea typeface="+mn-lt"/>
                <a:cs typeface="+mn-lt"/>
              </a:rPr>
              <a:t>uwch</a:t>
            </a:r>
            <a:r>
              <a:rPr lang="en-GB" dirty="0">
                <a:ea typeface="+mn-lt"/>
                <a:cs typeface="+mn-lt"/>
              </a:rPr>
              <a:t> o </a:t>
            </a:r>
            <a:r>
              <a:rPr lang="en-GB" dirty="0" err="1">
                <a:ea typeface="+mn-lt"/>
                <a:cs typeface="+mn-lt"/>
              </a:rPr>
              <a:t>weithgarwch</a:t>
            </a:r>
            <a:r>
              <a:rPr lang="en-GB" dirty="0">
                <a:ea typeface="+mn-lt"/>
                <a:cs typeface="+mn-lt"/>
              </a:rPr>
              <a:t> </a:t>
            </a:r>
            <a:r>
              <a:rPr lang="en-GB" dirty="0" err="1">
                <a:ea typeface="+mn-lt"/>
                <a:cs typeface="+mn-lt"/>
              </a:rPr>
              <a:t>corfforol</a:t>
            </a:r>
            <a:r>
              <a:rPr lang="en-GB" dirty="0">
                <a:ea typeface="+mn-lt"/>
                <a:cs typeface="+mn-lt"/>
              </a:rPr>
              <a:t> (Lemmey,2020).</a:t>
            </a:r>
          </a:p>
          <a:p>
            <a:r>
              <a:rPr lang="en-GB" dirty="0" err="1">
                <a:cs typeface="Calibri"/>
              </a:rPr>
              <a:t>Lleihau</a:t>
            </a:r>
            <a:r>
              <a:rPr lang="en-GB" dirty="0">
                <a:cs typeface="Calibri"/>
              </a:rPr>
              <a:t> </a:t>
            </a:r>
            <a:r>
              <a:rPr lang="en-GB" dirty="0" err="1">
                <a:cs typeface="Calibri"/>
              </a:rPr>
              <a:t>straen</a:t>
            </a:r>
            <a:r>
              <a:rPr lang="en-GB" dirty="0">
                <a:cs typeface="Calibri"/>
              </a:rPr>
              <a:t> </a:t>
            </a:r>
          </a:p>
          <a:p>
            <a:r>
              <a:rPr lang="en-GB" dirty="0">
                <a:ea typeface="+mn-lt"/>
                <a:cs typeface="+mn-lt"/>
              </a:rPr>
              <a:t>Yn </a:t>
            </a:r>
            <a:r>
              <a:rPr lang="en-GB" dirty="0" err="1">
                <a:ea typeface="+mn-lt"/>
                <a:cs typeface="+mn-lt"/>
              </a:rPr>
              <a:t>adfer</a:t>
            </a:r>
            <a:r>
              <a:rPr lang="en-GB" dirty="0">
                <a:ea typeface="+mn-lt"/>
                <a:cs typeface="+mn-lt"/>
              </a:rPr>
              <a:t> </a:t>
            </a:r>
            <a:r>
              <a:rPr lang="en-GB" dirty="0" err="1">
                <a:ea typeface="+mn-lt"/>
                <a:cs typeface="+mn-lt"/>
              </a:rPr>
              <a:t>adnoddau</a:t>
            </a:r>
            <a:r>
              <a:rPr lang="en-GB" dirty="0">
                <a:ea typeface="+mn-lt"/>
                <a:cs typeface="+mn-lt"/>
              </a:rPr>
              <a:t> </a:t>
            </a:r>
            <a:r>
              <a:rPr lang="en-GB" dirty="0" err="1">
                <a:ea typeface="+mn-lt"/>
                <a:cs typeface="+mn-lt"/>
              </a:rPr>
              <a:t>gwybyddol</a:t>
            </a:r>
            <a:r>
              <a:rPr lang="en-GB" dirty="0">
                <a:ea typeface="+mn-lt"/>
                <a:cs typeface="+mn-lt"/>
              </a:rPr>
              <a:t> </a:t>
            </a:r>
            <a:r>
              <a:rPr lang="en-GB" dirty="0" err="1">
                <a:ea typeface="+mn-lt"/>
                <a:cs typeface="+mn-lt"/>
              </a:rPr>
              <a:t>blinderus</a:t>
            </a:r>
            <a:r>
              <a:rPr lang="en-GB" dirty="0">
                <a:ea typeface="+mn-lt"/>
                <a:cs typeface="+mn-lt"/>
              </a:rPr>
              <a:t> </a:t>
            </a:r>
            <a:endParaRPr lang="en-GB" dirty="0" err="1">
              <a:ea typeface="+mn-lt"/>
              <a:cs typeface="+mn-lt"/>
            </a:endParaRPr>
          </a:p>
          <a:p>
            <a:r>
              <a:rPr lang="en-GB" dirty="0" err="1">
                <a:ea typeface="+mn-lt"/>
                <a:cs typeface="+mn-lt"/>
              </a:rPr>
              <a:t>Therapiwtig</a:t>
            </a:r>
          </a:p>
          <a:p>
            <a:pPr marL="0" indent="0">
              <a:buNone/>
            </a:pPr>
            <a:r>
              <a:rPr lang="en-GB" dirty="0">
                <a:cs typeface="Calibri"/>
              </a:rPr>
              <a:t>Largo-Wright et al, 2018)</a:t>
            </a:r>
          </a:p>
        </p:txBody>
      </p:sp>
    </p:spTree>
    <p:extLst>
      <p:ext uri="{BB962C8B-B14F-4D97-AF65-F5344CB8AC3E}">
        <p14:creationId xmlns:p14="http://schemas.microsoft.com/office/powerpoint/2010/main" val="12143291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8CF37C-6208-4D24-8078-6BCD5224BF69}"/>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kern="1200">
                <a:solidFill>
                  <a:schemeClr val="tx1"/>
                </a:solidFill>
                <a:latin typeface="+mj-lt"/>
                <a:ea typeface="+mj-ea"/>
                <a:cs typeface="+mj-cs"/>
              </a:rPr>
              <a:t>Diolch am wrando a oes unrhyw gwestiynau</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07055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EC0F263-824E-4050-B3AE-31882E385B15}"/>
              </a:ext>
            </a:extLst>
          </p:cNvPr>
          <p:cNvSpPr txBox="1"/>
          <p:nvPr/>
        </p:nvSpPr>
        <p:spPr>
          <a:xfrm>
            <a:off x="0" y="0"/>
            <a:ext cx="11887199" cy="79098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dirty="0">
                <a:ea typeface="+mn-lt"/>
                <a:cs typeface="+mn-lt"/>
              </a:rPr>
              <a:t>Reference list</a:t>
            </a:r>
          </a:p>
          <a:p>
            <a:endParaRPr lang="en-GB" sz="1400" dirty="0">
              <a:ea typeface="+mn-lt"/>
              <a:cs typeface="+mn-lt"/>
            </a:endParaRPr>
          </a:p>
          <a:p>
            <a:r>
              <a:rPr lang="en-GB" sz="1400">
                <a:ea typeface="+mn-lt"/>
                <a:cs typeface="+mn-lt"/>
              </a:rPr>
              <a:t>Bailey, R. (2009). Physical education and sport in schools: A review of benefits and outcomes. </a:t>
            </a:r>
            <a:r>
              <a:rPr lang="en-GB" sz="1400" i="1" dirty="0">
                <a:ea typeface="+mn-lt"/>
                <a:cs typeface="+mn-lt"/>
              </a:rPr>
              <a:t>Journal of school health</a:t>
            </a:r>
            <a:r>
              <a:rPr lang="en-GB" sz="1400" dirty="0">
                <a:ea typeface="+mn-lt"/>
                <a:cs typeface="+mn-lt"/>
              </a:rPr>
              <a:t>, </a:t>
            </a:r>
            <a:r>
              <a:rPr lang="en-GB" sz="1400" i="1" dirty="0">
                <a:ea typeface="+mn-lt"/>
                <a:cs typeface="+mn-lt"/>
              </a:rPr>
              <a:t>76</a:t>
            </a:r>
            <a:r>
              <a:rPr lang="en-GB" sz="1400" dirty="0">
                <a:ea typeface="+mn-lt"/>
                <a:cs typeface="+mn-lt"/>
              </a:rPr>
              <a:t>(8), 397-401.</a:t>
            </a:r>
            <a:endParaRPr lang="en-GB" sz="1400">
              <a:cs typeface="Calibri"/>
            </a:endParaRPr>
          </a:p>
          <a:p>
            <a:pPr algn="just"/>
            <a:endParaRPr lang="en-GB" sz="1400" dirty="0">
              <a:ea typeface="+mn-lt"/>
              <a:cs typeface="+mn-lt"/>
            </a:endParaRPr>
          </a:p>
          <a:p>
            <a:pPr algn="just"/>
            <a:r>
              <a:rPr lang="en-GB" sz="1400" dirty="0">
                <a:ea typeface="+mn-lt"/>
                <a:cs typeface="+mn-lt"/>
              </a:rPr>
              <a:t>Beames, S., Higgins, P., &amp; Nicol, R. (2012). </a:t>
            </a:r>
            <a:r>
              <a:rPr lang="en-GB" sz="1400" i="1" dirty="0">
                <a:ea typeface="+mn-lt"/>
                <a:cs typeface="+mn-lt"/>
              </a:rPr>
              <a:t>Learning outside the classroom: Theory and guidelines for practice</a:t>
            </a:r>
            <a:r>
              <a:rPr lang="en-GB" sz="1400" dirty="0">
                <a:ea typeface="+mn-lt"/>
                <a:cs typeface="+mn-lt"/>
              </a:rPr>
              <a:t>. Routledge.</a:t>
            </a:r>
            <a:endParaRPr lang="en-GB"/>
          </a:p>
          <a:p>
            <a:endParaRPr lang="en-GB" sz="1400" dirty="0">
              <a:ea typeface="+mn-lt"/>
              <a:cs typeface="+mn-lt"/>
            </a:endParaRPr>
          </a:p>
          <a:p>
            <a:r>
              <a:rPr lang="en-GB" sz="1400" dirty="0">
                <a:ea typeface="+mn-lt"/>
                <a:cs typeface="+mn-lt"/>
              </a:rPr>
              <a:t>Chawla, L. (2009). Growing up green: Becoming an agent of care for the natural world. </a:t>
            </a:r>
            <a:r>
              <a:rPr lang="en-GB" sz="1400" i="1" dirty="0">
                <a:ea typeface="+mn-lt"/>
                <a:cs typeface="+mn-lt"/>
              </a:rPr>
              <a:t>The Journal of Developmental Processes</a:t>
            </a:r>
            <a:r>
              <a:rPr lang="en-GB" sz="1400" dirty="0">
                <a:ea typeface="+mn-lt"/>
                <a:cs typeface="+mn-lt"/>
              </a:rPr>
              <a:t>, </a:t>
            </a:r>
            <a:r>
              <a:rPr lang="en-GB" sz="1400" i="1" dirty="0">
                <a:ea typeface="+mn-lt"/>
                <a:cs typeface="+mn-lt"/>
              </a:rPr>
              <a:t>4</a:t>
            </a:r>
            <a:r>
              <a:rPr lang="en-GB" sz="1400" dirty="0">
                <a:ea typeface="+mn-lt"/>
                <a:cs typeface="+mn-lt"/>
              </a:rPr>
              <a:t>(1), 6-23.</a:t>
            </a:r>
            <a:endParaRPr lang="en-GB"/>
          </a:p>
          <a:p>
            <a:endParaRPr lang="en-GB" sz="1400" dirty="0">
              <a:ea typeface="+mn-lt"/>
              <a:cs typeface="+mn-lt"/>
            </a:endParaRPr>
          </a:p>
          <a:p>
            <a:r>
              <a:rPr lang="en-GB" sz="1400" dirty="0">
                <a:ea typeface="+mn-lt"/>
                <a:cs typeface="+mn-lt"/>
              </a:rPr>
              <a:t>Dyment, J. E., &amp; Bell, A. C. (2008). Grounds for movement: green school grounds as sites for promoting physical activity. </a:t>
            </a:r>
            <a:r>
              <a:rPr lang="en-GB" sz="1400" i="1" dirty="0">
                <a:ea typeface="+mn-lt"/>
                <a:cs typeface="+mn-lt"/>
              </a:rPr>
              <a:t>Health education research</a:t>
            </a:r>
            <a:r>
              <a:rPr lang="en-GB" sz="1400" dirty="0">
                <a:ea typeface="+mn-lt"/>
                <a:cs typeface="+mn-lt"/>
              </a:rPr>
              <a:t>, </a:t>
            </a:r>
            <a:r>
              <a:rPr lang="en-GB" sz="1400" i="1" dirty="0">
                <a:ea typeface="+mn-lt"/>
                <a:cs typeface="+mn-lt"/>
              </a:rPr>
              <a:t>23</a:t>
            </a:r>
            <a:r>
              <a:rPr lang="en-GB" sz="1400" dirty="0">
                <a:ea typeface="+mn-lt"/>
                <a:cs typeface="+mn-lt"/>
              </a:rPr>
              <a:t>(6), 952-962.</a:t>
            </a:r>
            <a:endParaRPr lang="en-GB"/>
          </a:p>
          <a:p>
            <a:endParaRPr lang="en-GB" sz="1400" dirty="0">
              <a:ea typeface="+mn-lt"/>
              <a:cs typeface="+mn-lt"/>
            </a:endParaRPr>
          </a:p>
          <a:p>
            <a:r>
              <a:rPr lang="en-GB" sz="1400" dirty="0">
                <a:ea typeface="+mn-lt"/>
                <a:cs typeface="+mn-lt"/>
              </a:rPr>
              <a:t>Dyment, J. E., Bell, A. C., &amp; Lucas, A. J. (2009). The relationship between school ground design and intensity of physical activity. </a:t>
            </a:r>
            <a:r>
              <a:rPr lang="en-GB" sz="1400" i="1" dirty="0">
                <a:ea typeface="+mn-lt"/>
                <a:cs typeface="+mn-lt"/>
              </a:rPr>
              <a:t>Children's Geographies</a:t>
            </a:r>
            <a:r>
              <a:rPr lang="en-GB" sz="1400" dirty="0">
                <a:ea typeface="+mn-lt"/>
                <a:cs typeface="+mn-lt"/>
              </a:rPr>
              <a:t>, 7(3), 261-276.</a:t>
            </a:r>
            <a:endParaRPr lang="en-GB"/>
          </a:p>
          <a:p>
            <a:endParaRPr lang="en-GB" sz="1400" dirty="0">
              <a:ea typeface="+mn-lt"/>
              <a:cs typeface="+mn-lt"/>
            </a:endParaRPr>
          </a:p>
          <a:p>
            <a:r>
              <a:rPr lang="en-GB" sz="1400" dirty="0">
                <a:ea typeface="+mn-lt"/>
                <a:cs typeface="+mn-lt"/>
              </a:rPr>
              <a:t>Gill, T. (2007). No fear. </a:t>
            </a:r>
            <a:r>
              <a:rPr lang="en-GB" sz="1400" i="1" dirty="0">
                <a:ea typeface="+mn-lt"/>
                <a:cs typeface="+mn-lt"/>
              </a:rPr>
              <a:t>Growing up in risk averse society. Londyn: Calouste Gulbenkian Foundation</a:t>
            </a:r>
            <a:r>
              <a:rPr lang="en-GB" sz="1400" dirty="0">
                <a:ea typeface="+mn-lt"/>
                <a:cs typeface="+mn-lt"/>
              </a:rPr>
              <a:t>.</a:t>
            </a:r>
            <a:endParaRPr lang="en-GB"/>
          </a:p>
          <a:p>
            <a:endParaRPr lang="en-GB" sz="1400" dirty="0">
              <a:ea typeface="+mn-lt"/>
              <a:cs typeface="+mn-lt"/>
            </a:endParaRPr>
          </a:p>
          <a:p>
            <a:r>
              <a:rPr lang="en-GB" sz="1400" dirty="0">
                <a:ea typeface="+mn-lt"/>
                <a:cs typeface="+mn-lt"/>
              </a:rPr>
              <a:t>Kelz, C., Evans, G. W., and </a:t>
            </a:r>
            <a:r>
              <a:rPr lang="en-GB" sz="1400" dirty="0" err="1">
                <a:ea typeface="+mn-lt"/>
                <a:cs typeface="+mn-lt"/>
              </a:rPr>
              <a:t>Röderer</a:t>
            </a:r>
            <a:r>
              <a:rPr lang="en-GB" sz="1400" dirty="0">
                <a:ea typeface="+mn-lt"/>
                <a:cs typeface="+mn-lt"/>
              </a:rPr>
              <a:t>, K. (2013). The restorative effects of redesigning the schoolyard. E</a:t>
            </a:r>
            <a:r>
              <a:rPr lang="en-GB" sz="1400" i="1" dirty="0">
                <a:ea typeface="+mn-lt"/>
                <a:cs typeface="+mn-lt"/>
              </a:rPr>
              <a:t>nviron. </a:t>
            </a:r>
            <a:r>
              <a:rPr lang="en-GB" sz="1400" i="1" dirty="0" err="1">
                <a:ea typeface="+mn-lt"/>
                <a:cs typeface="+mn-lt"/>
              </a:rPr>
              <a:t>Behav</a:t>
            </a:r>
            <a:r>
              <a:rPr lang="en-GB" sz="1400" i="1" dirty="0">
                <a:ea typeface="+mn-lt"/>
                <a:cs typeface="+mn-lt"/>
              </a:rPr>
              <a:t>. 4</a:t>
            </a:r>
            <a:r>
              <a:rPr lang="en-GB" sz="1400" dirty="0">
                <a:ea typeface="+mn-lt"/>
                <a:cs typeface="+mn-lt"/>
              </a:rPr>
              <a:t>7, 119–139.</a:t>
            </a:r>
            <a:endParaRPr lang="en-GB"/>
          </a:p>
          <a:p>
            <a:endParaRPr lang="en-GB" sz="1400" dirty="0">
              <a:ea typeface="+mn-lt"/>
              <a:cs typeface="+mn-lt"/>
            </a:endParaRPr>
          </a:p>
          <a:p>
            <a:r>
              <a:rPr lang="en-GB" sz="1400" dirty="0">
                <a:ea typeface="+mn-lt"/>
                <a:cs typeface="+mn-lt"/>
              </a:rPr>
              <a:t>Largo-Wight, E., Guardino, C., </a:t>
            </a:r>
            <a:r>
              <a:rPr lang="en-GB" sz="1400" dirty="0" err="1">
                <a:ea typeface="+mn-lt"/>
                <a:cs typeface="+mn-lt"/>
              </a:rPr>
              <a:t>Wludyka</a:t>
            </a:r>
            <a:r>
              <a:rPr lang="en-GB" sz="1400" dirty="0">
                <a:ea typeface="+mn-lt"/>
                <a:cs typeface="+mn-lt"/>
              </a:rPr>
              <a:t>, P. S., Hall, K. W., Wight, J. T., &amp; Merten, J. W. (2018). Nature contact at school: The impact of an outdoor classroom on children’s well-being. </a:t>
            </a:r>
            <a:r>
              <a:rPr lang="en-GB" sz="1400" i="1" dirty="0">
                <a:ea typeface="+mn-lt"/>
                <a:cs typeface="+mn-lt"/>
              </a:rPr>
              <a:t>International journal of environmental health research</a:t>
            </a:r>
            <a:r>
              <a:rPr lang="en-GB" sz="1400" dirty="0">
                <a:ea typeface="+mn-lt"/>
                <a:cs typeface="+mn-lt"/>
              </a:rPr>
              <a:t>, </a:t>
            </a:r>
            <a:r>
              <a:rPr lang="en-GB" sz="1400" i="1" dirty="0">
                <a:ea typeface="+mn-lt"/>
                <a:cs typeface="+mn-lt"/>
              </a:rPr>
              <a:t>28</a:t>
            </a:r>
            <a:r>
              <a:rPr lang="en-GB" sz="1400" dirty="0">
                <a:ea typeface="+mn-lt"/>
                <a:cs typeface="+mn-lt"/>
              </a:rPr>
              <a:t>(6), 653-666.</a:t>
            </a:r>
            <a:endParaRPr lang="en-GB"/>
          </a:p>
          <a:p>
            <a:endParaRPr lang="en-GB" sz="1400" dirty="0">
              <a:ea typeface="+mn-lt"/>
              <a:cs typeface="+mn-lt"/>
            </a:endParaRPr>
          </a:p>
          <a:p>
            <a:r>
              <a:rPr lang="en-GB" sz="1400" dirty="0">
                <a:ea typeface="+mn-lt"/>
                <a:cs typeface="+mn-lt"/>
              </a:rPr>
              <a:t>Pretty, J., Peacock, J., Sellens, M., &amp; Griffin, M. (2005). The mental and physical health outcomes of green exercise. </a:t>
            </a:r>
            <a:r>
              <a:rPr lang="en-GB" sz="1400" i="1" dirty="0">
                <a:ea typeface="+mn-lt"/>
                <a:cs typeface="+mn-lt"/>
              </a:rPr>
              <a:t>International journal of environmental health research</a:t>
            </a:r>
            <a:r>
              <a:rPr lang="en-GB" sz="1400" dirty="0">
                <a:ea typeface="+mn-lt"/>
                <a:cs typeface="+mn-lt"/>
              </a:rPr>
              <a:t>, </a:t>
            </a:r>
            <a:r>
              <a:rPr lang="en-GB" sz="1400" i="1" dirty="0">
                <a:ea typeface="+mn-lt"/>
                <a:cs typeface="+mn-lt"/>
              </a:rPr>
              <a:t>15</a:t>
            </a:r>
            <a:r>
              <a:rPr lang="en-GB" sz="1400" dirty="0">
                <a:ea typeface="+mn-lt"/>
                <a:cs typeface="+mn-lt"/>
              </a:rPr>
              <a:t>(5), 319-337.</a:t>
            </a:r>
            <a:endParaRPr lang="en-GB"/>
          </a:p>
          <a:p>
            <a:endParaRPr lang="en-GB" sz="1400" dirty="0">
              <a:ea typeface="+mn-lt"/>
              <a:cs typeface="+mn-lt"/>
            </a:endParaRPr>
          </a:p>
          <a:p>
            <a:r>
              <a:rPr lang="en-GB" sz="1400" dirty="0" err="1">
                <a:ea typeface="+mn-lt"/>
                <a:cs typeface="+mn-lt"/>
              </a:rPr>
              <a:t>Sahrakhiz</a:t>
            </a:r>
            <a:r>
              <a:rPr lang="en-GB" sz="1400" dirty="0">
                <a:ea typeface="+mn-lt"/>
                <a:cs typeface="+mn-lt"/>
              </a:rPr>
              <a:t>, S., Harring, M., and Witte, M. D. (2018). Learning opportunities in the outdoor school–empirical findings on outdoor school in Germany from the children’s perspective. </a:t>
            </a:r>
            <a:r>
              <a:rPr lang="en-GB" sz="1400" i="1" dirty="0">
                <a:ea typeface="+mn-lt"/>
                <a:cs typeface="+mn-lt"/>
              </a:rPr>
              <a:t>J. Advent. Educ. Outdoor Learn. </a:t>
            </a:r>
            <a:r>
              <a:rPr lang="en-GB" sz="1400" dirty="0">
                <a:ea typeface="+mn-lt"/>
                <a:cs typeface="+mn-lt"/>
              </a:rPr>
              <a:t>18, 214–226. </a:t>
            </a:r>
            <a:r>
              <a:rPr lang="en-GB" sz="1400" dirty="0" err="1">
                <a:ea typeface="+mn-lt"/>
                <a:cs typeface="+mn-lt"/>
              </a:rPr>
              <a:t>doi</a:t>
            </a:r>
            <a:r>
              <a:rPr lang="en-GB" sz="1400" dirty="0">
                <a:ea typeface="+mn-lt"/>
                <a:cs typeface="+mn-lt"/>
              </a:rPr>
              <a:t>: 10.1080/14729679.2017.1413404</a:t>
            </a:r>
            <a:endParaRPr lang="en-GB"/>
          </a:p>
          <a:p>
            <a:endParaRPr lang="en-GB" sz="1400" dirty="0">
              <a:ea typeface="+mn-lt"/>
              <a:cs typeface="+mn-lt"/>
            </a:endParaRPr>
          </a:p>
          <a:p>
            <a:r>
              <a:rPr lang="en-GB" sz="1400" dirty="0">
                <a:ea typeface="+mn-lt"/>
                <a:cs typeface="+mn-lt"/>
              </a:rPr>
              <a:t>Sinnema, C., </a:t>
            </a:r>
            <a:r>
              <a:rPr lang="en-GB" sz="1400" dirty="0" err="1">
                <a:ea typeface="+mn-lt"/>
                <a:cs typeface="+mn-lt"/>
              </a:rPr>
              <a:t>Nieveen</a:t>
            </a:r>
            <a:r>
              <a:rPr lang="en-GB" sz="1400" dirty="0">
                <a:ea typeface="+mn-lt"/>
                <a:cs typeface="+mn-lt"/>
              </a:rPr>
              <a:t>, N., &amp; Priestley, M. (2020). Successful futures, successful curriculum: What can Wales learn from international curriculum reforms?. </a:t>
            </a:r>
            <a:r>
              <a:rPr lang="en-GB" sz="1400" i="1" dirty="0">
                <a:ea typeface="+mn-lt"/>
                <a:cs typeface="+mn-lt"/>
              </a:rPr>
              <a:t>The Curriculum Journal</a:t>
            </a:r>
            <a:r>
              <a:rPr lang="en-GB" sz="1400" dirty="0">
                <a:ea typeface="+mn-lt"/>
                <a:cs typeface="+mn-lt"/>
              </a:rPr>
              <a:t>, </a:t>
            </a:r>
            <a:r>
              <a:rPr lang="en-GB" sz="1400" i="1" dirty="0">
                <a:ea typeface="+mn-lt"/>
                <a:cs typeface="+mn-lt"/>
              </a:rPr>
              <a:t>31</a:t>
            </a:r>
            <a:r>
              <a:rPr lang="en-GB" sz="1400" dirty="0">
                <a:ea typeface="+mn-lt"/>
                <a:cs typeface="+mn-lt"/>
              </a:rPr>
              <a:t>(2), 181-201.</a:t>
            </a:r>
            <a:endParaRPr lang="en-GB"/>
          </a:p>
          <a:p>
            <a:endParaRPr lang="en-GB" sz="1400" dirty="0">
              <a:ea typeface="+mn-lt"/>
              <a:cs typeface="+mn-lt"/>
            </a:endParaRPr>
          </a:p>
          <a:p>
            <a:r>
              <a:rPr lang="en-GB" sz="1400" dirty="0">
                <a:ea typeface="+mn-lt"/>
                <a:cs typeface="+mn-lt"/>
              </a:rPr>
              <a:t>Tunnicliffe, S.(2008). ‘Children’s understanding of the natural world – pond’, </a:t>
            </a:r>
            <a:r>
              <a:rPr lang="en-GB" sz="1400" i="1" dirty="0">
                <a:ea typeface="+mn-lt"/>
                <a:cs typeface="+mn-lt"/>
              </a:rPr>
              <a:t>Environmental Education, </a:t>
            </a:r>
            <a:r>
              <a:rPr lang="en-GB" sz="1400" dirty="0">
                <a:ea typeface="+mn-lt"/>
                <a:cs typeface="+mn-lt"/>
              </a:rPr>
              <a:t>Summer, pp 16-18 and 27-28.</a:t>
            </a:r>
            <a:endParaRPr lang="en-GB"/>
          </a:p>
          <a:p>
            <a:pPr algn="just"/>
            <a:endParaRPr lang="en-GB" sz="1400" dirty="0">
              <a:ea typeface="+mn-lt"/>
              <a:cs typeface="+mn-lt"/>
            </a:endParaRPr>
          </a:p>
          <a:p>
            <a:pPr algn="just"/>
            <a:r>
              <a:rPr lang="en-GB" sz="1400" dirty="0">
                <a:ea typeface="+mn-lt"/>
                <a:cs typeface="+mn-lt"/>
              </a:rPr>
              <a:t>Van Dijk-Wesselius, J. E., van den Berg, A. E., Maas, J., &amp; Hovinga, D. (2020). Green schoolyards as outdoor learning environments: Barriers and solutions as experienced by primary school teachers. </a:t>
            </a:r>
            <a:r>
              <a:rPr lang="en-GB" sz="1400" i="1" dirty="0">
                <a:ea typeface="+mn-lt"/>
                <a:cs typeface="+mn-lt"/>
              </a:rPr>
              <a:t>Frontiers in psychology</a:t>
            </a:r>
            <a:r>
              <a:rPr lang="en-GB" sz="1400" dirty="0">
                <a:ea typeface="+mn-lt"/>
                <a:cs typeface="+mn-lt"/>
              </a:rPr>
              <a:t>, </a:t>
            </a:r>
            <a:r>
              <a:rPr lang="en-GB" sz="1400" i="1" dirty="0">
                <a:ea typeface="+mn-lt"/>
                <a:cs typeface="+mn-lt"/>
              </a:rPr>
              <a:t>10</a:t>
            </a:r>
            <a:r>
              <a:rPr lang="en-GB" sz="1400" dirty="0">
                <a:ea typeface="+mn-lt"/>
                <a:cs typeface="+mn-lt"/>
              </a:rPr>
              <a:t>, 2919.</a:t>
            </a:r>
            <a:endParaRPr lang="en-GB"/>
          </a:p>
          <a:p>
            <a:pPr algn="just"/>
            <a:endParaRPr lang="en-GB" sz="1400" dirty="0">
              <a:ea typeface="+mn-lt"/>
              <a:cs typeface="+mn-lt"/>
            </a:endParaRPr>
          </a:p>
          <a:p>
            <a:endParaRPr lang="en-GB" dirty="0">
              <a:cs typeface="Calibri"/>
            </a:endParaRPr>
          </a:p>
        </p:txBody>
      </p:sp>
    </p:spTree>
    <p:extLst>
      <p:ext uri="{BB962C8B-B14F-4D97-AF65-F5344CB8AC3E}">
        <p14:creationId xmlns:p14="http://schemas.microsoft.com/office/powerpoint/2010/main" val="35400880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EE05D17-355B-4BA8-B3D8-51280920D7D4}"/>
              </a:ext>
            </a:extLst>
          </p:cNvPr>
          <p:cNvSpPr txBox="1"/>
          <p:nvPr/>
        </p:nvSpPr>
        <p:spPr>
          <a:xfrm>
            <a:off x="326571" y="732971"/>
            <a:ext cx="12177485"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dirty="0">
                <a:ea typeface="+mn-lt"/>
                <a:cs typeface="+mn-lt"/>
              </a:rPr>
              <a:t>Wainwright., N and Williams, A. (2021) </a:t>
            </a:r>
            <a:r>
              <a:rPr lang="en-GB" i="1" dirty="0">
                <a:ea typeface="+mn-lt"/>
                <a:cs typeface="+mn-lt"/>
              </a:rPr>
              <a:t>Outdoor and Adventurous Activities </a:t>
            </a:r>
            <a:r>
              <a:rPr lang="en-GB" dirty="0">
                <a:ea typeface="+mn-lt"/>
                <a:cs typeface="+mn-lt"/>
              </a:rPr>
              <a:t>in The Handbook of Primary Physical Education, Grigg, G and Randall, V. (eds) 2 edition.</a:t>
            </a:r>
          </a:p>
          <a:p>
            <a:endParaRPr lang="en-GB" dirty="0">
              <a:ea typeface="+mn-lt"/>
              <a:cs typeface="+mn-lt"/>
            </a:endParaRPr>
          </a:p>
          <a:p>
            <a:r>
              <a:rPr lang="en-GB" dirty="0">
                <a:ea typeface="+mn-lt"/>
                <a:cs typeface="+mn-lt"/>
              </a:rPr>
              <a:t>Welsh Assembly Government (WAG). (2008). Play/active learning: Overview for 3–7 year olds. Cardiff, UK: Welsh Assembly Government. Available at: </a:t>
            </a:r>
            <a:r>
              <a:rPr lang="en-GB" i="1" u="sng" dirty="0">
                <a:ea typeface="+mn-lt"/>
                <a:cs typeface="+mn-lt"/>
                <a:hlinkClick r:id="rId2"/>
              </a:rPr>
              <a:t>https://hwb.gov.wales/stor</a:t>
            </a:r>
            <a:r>
              <a:rPr lang="en-GB" i="1" dirty="0">
                <a:ea typeface="+mn-lt"/>
                <a:cs typeface="+mn-lt"/>
              </a:rPr>
              <a:t> age/52aae98d-65ed-4065-9222-1a7876e150de/play-active-learning-</a:t>
            </a:r>
            <a:endParaRPr lang="en-GB" dirty="0">
              <a:ea typeface="+mn-lt"/>
              <a:cs typeface="+mn-lt"/>
            </a:endParaRPr>
          </a:p>
          <a:p>
            <a:r>
              <a:rPr lang="en-GB" i="1" dirty="0">
                <a:ea typeface="+mn-lt"/>
                <a:cs typeface="+mn-lt"/>
              </a:rPr>
              <a:t>overview-for-3-to-7- year-olds.pdf.</a:t>
            </a:r>
            <a:endParaRPr lang="en-GB">
              <a:ea typeface="+mn-lt"/>
              <a:cs typeface="+mn-lt"/>
            </a:endParaRPr>
          </a:p>
          <a:p>
            <a:endParaRPr lang="en-GB" dirty="0">
              <a:ea typeface="+mn-lt"/>
              <a:cs typeface="+mn-lt"/>
            </a:endParaRPr>
          </a:p>
          <a:p>
            <a:r>
              <a:rPr lang="en-GB" dirty="0">
                <a:ea typeface="+mn-lt"/>
                <a:cs typeface="+mn-lt"/>
              </a:rPr>
              <a:t>Welsh Government (2021) Curriculum for Wales Guidance. Available at: </a:t>
            </a:r>
            <a:r>
              <a:rPr lang="en-GB" u="sng" dirty="0">
                <a:ea typeface="+mn-lt"/>
                <a:cs typeface="+mn-lt"/>
                <a:hlinkClick r:id="rId3"/>
              </a:rPr>
              <a:t>https://hwb.gov.wales/storage/331eb63b-481f-4b0b-a607-5e6c3e41ae0f/curriculum-for-wales-guidance-070220.pdf</a:t>
            </a:r>
            <a:r>
              <a:rPr lang="en-GB" dirty="0">
                <a:ea typeface="+mn-lt"/>
                <a:cs typeface="+mn-lt"/>
              </a:rPr>
              <a:t> (Accessed on 10 December 2021).</a:t>
            </a:r>
            <a:endParaRPr lang="en-US">
              <a:ea typeface="+mn-lt"/>
              <a:cs typeface="+mn-lt"/>
            </a:endParaRPr>
          </a:p>
          <a:p>
            <a:endParaRPr lang="en-GB" dirty="0">
              <a:ea typeface="+mn-lt"/>
              <a:cs typeface="+mn-lt"/>
            </a:endParaRPr>
          </a:p>
          <a:p>
            <a:r>
              <a:rPr lang="en-GB" dirty="0">
                <a:ea typeface="+mn-lt"/>
                <a:cs typeface="+mn-lt"/>
              </a:rPr>
              <a:t>Whitehead, M. E. 2010. Physical Literacy: Throughout the </a:t>
            </a:r>
            <a:r>
              <a:rPr lang="en-GB" dirty="0" err="1">
                <a:ea typeface="+mn-lt"/>
                <a:cs typeface="+mn-lt"/>
              </a:rPr>
              <a:t>Lifecourse</a:t>
            </a:r>
            <a:r>
              <a:rPr lang="en-GB" dirty="0">
                <a:ea typeface="+mn-lt"/>
                <a:cs typeface="+mn-lt"/>
              </a:rPr>
              <a:t>. </a:t>
            </a:r>
            <a:r>
              <a:rPr lang="en-GB" i="1" dirty="0">
                <a:ea typeface="+mn-lt"/>
                <a:cs typeface="+mn-lt"/>
              </a:rPr>
              <a:t>London: Routledge.</a:t>
            </a:r>
            <a:endParaRPr lang="en-GB" dirty="0">
              <a:ea typeface="+mn-lt"/>
              <a:cs typeface="+mn-lt"/>
            </a:endParaRPr>
          </a:p>
          <a:p>
            <a:endParaRPr lang="en-GB" dirty="0">
              <a:ea typeface="+mn-lt"/>
              <a:cs typeface="+mn-lt"/>
            </a:endParaRPr>
          </a:p>
          <a:p>
            <a:r>
              <a:rPr lang="en-GB" dirty="0">
                <a:ea typeface="+mn-lt"/>
                <a:cs typeface="+mn-lt"/>
              </a:rPr>
              <a:t>Wilkinson, R. (2013). Outdoor learning in the early years: the benefits of outdoor learning in a natural environment (Doctoral dissertation).</a:t>
            </a:r>
            <a:endParaRPr lang="en-US">
              <a:ea typeface="+mn-lt"/>
              <a:cs typeface="+mn-lt"/>
            </a:endParaRPr>
          </a:p>
          <a:p>
            <a:pPr algn="just"/>
            <a:endParaRPr lang="en-GB" dirty="0">
              <a:ea typeface="+mn-lt"/>
              <a:cs typeface="+mn-lt"/>
            </a:endParaRPr>
          </a:p>
          <a:p>
            <a:pPr algn="just"/>
            <a:r>
              <a:rPr lang="en-GB" dirty="0">
                <a:ea typeface="+mn-lt"/>
                <a:cs typeface="+mn-lt"/>
              </a:rPr>
              <a:t>Williams, A., &amp; Wainwright, N. (2016). A new pedagogical model for adventure in the curriculum: part one–advocating for the model. </a:t>
            </a:r>
            <a:r>
              <a:rPr lang="en-GB" i="1" dirty="0">
                <a:ea typeface="+mn-lt"/>
                <a:cs typeface="+mn-lt"/>
              </a:rPr>
              <a:t>Physical Education and Sport Pedagogy</a:t>
            </a:r>
            <a:r>
              <a:rPr lang="en-GB" dirty="0">
                <a:ea typeface="+mn-lt"/>
                <a:cs typeface="+mn-lt"/>
              </a:rPr>
              <a:t>, </a:t>
            </a:r>
            <a:r>
              <a:rPr lang="en-GB" i="1" dirty="0">
                <a:ea typeface="+mn-lt"/>
                <a:cs typeface="+mn-lt"/>
              </a:rPr>
              <a:t>21</a:t>
            </a:r>
            <a:r>
              <a:rPr lang="en-GB" dirty="0">
                <a:ea typeface="+mn-lt"/>
                <a:cs typeface="+mn-lt"/>
              </a:rPr>
              <a:t>(5), 481-500.</a:t>
            </a:r>
            <a:endParaRPr lang="en-US">
              <a:ea typeface="+mn-lt"/>
              <a:cs typeface="+mn-lt"/>
            </a:endParaRPr>
          </a:p>
          <a:p>
            <a:pPr algn="l"/>
            <a:endParaRPr lang="en-GB" dirty="0">
              <a:cs typeface="Calibri"/>
            </a:endParaRPr>
          </a:p>
        </p:txBody>
      </p:sp>
    </p:spTree>
    <p:extLst>
      <p:ext uri="{BB962C8B-B14F-4D97-AF65-F5344CB8AC3E}">
        <p14:creationId xmlns:p14="http://schemas.microsoft.com/office/powerpoint/2010/main" val="94484929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Uned waith -Gweithgareddau antur awyr y agored  Unit of work Outdoor Adventurous activities </vt:lpstr>
      <vt:lpstr>Nod y cyflwyniad?</vt:lpstr>
      <vt:lpstr>Aim of the presentation?</vt:lpstr>
      <vt:lpstr>Defnyddio tiroedd yr ysgol i hyrwyddo gweithgareddau antur Awyr Agored</vt:lpstr>
      <vt:lpstr>Using school grounds to promote OAA</vt:lpstr>
      <vt:lpstr>Model addysgegol gweithgaredd antur awyr agored</vt:lpstr>
      <vt:lpstr>Outdoor adventure activity pedagogical model</vt:lpstr>
      <vt:lpstr>Beth yw teithiau preswyl?</vt:lpstr>
      <vt:lpstr>What are residential trips?</vt:lpstr>
      <vt:lpstr>PowerPoint Presentation</vt:lpstr>
      <vt:lpstr>PowerPoint Presentation</vt:lpstr>
      <vt:lpstr>PowerPoint Presentation</vt:lpstr>
      <vt:lpstr>PowerPoint Presentation</vt:lpstr>
      <vt:lpstr>PowerPoint Presentation</vt:lpstr>
      <vt:lpstr>PowerPoint Presentation</vt:lpstr>
      <vt:lpstr>Targed cyrhaeddiad yr uned waith</vt:lpstr>
      <vt:lpstr>Sut mae gweithgareddau antur awyr agored yn cysylltu â'r cwricwlwm</vt:lpstr>
      <vt:lpstr>Iechyd a lles- Gweithgareddau antur awyr yr agor</vt:lpstr>
      <vt:lpstr>Diolch am wrando a oes unrhyw gwestiynau</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1188</cp:revision>
  <dcterms:created xsi:type="dcterms:W3CDTF">2022-01-11T14:29:22Z</dcterms:created>
  <dcterms:modified xsi:type="dcterms:W3CDTF">2022-01-12T07:14:54Z</dcterms:modified>
</cp:coreProperties>
</file>