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3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B471D3-70A7-4062-B537-2CC62B445D3D}" type="doc">
      <dgm:prSet loTypeId="urn:microsoft.com/office/officeart/2018/2/layout/IconLabelDescriptionList" loCatId="icon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A8AD689-3204-46E5-8FA3-CE555E69085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Psychodynamic coaching is typically:</a:t>
          </a:r>
          <a:endParaRPr lang="en-US"/>
        </a:p>
      </dgm:t>
    </dgm:pt>
    <dgm:pt modelId="{877866C9-5129-4C28-B622-5AB0D6A5FD82}" type="parTrans" cxnId="{3A81D675-E2BC-48F5-B317-1DF7BEEB60F5}">
      <dgm:prSet/>
      <dgm:spPr/>
      <dgm:t>
        <a:bodyPr/>
        <a:lstStyle/>
        <a:p>
          <a:endParaRPr lang="en-US"/>
        </a:p>
      </dgm:t>
    </dgm:pt>
    <dgm:pt modelId="{B8BD7AA6-D8C9-4828-8DBD-45CA081410DF}" type="sibTrans" cxnId="{3A81D675-E2BC-48F5-B317-1DF7BEEB60F5}">
      <dgm:prSet/>
      <dgm:spPr/>
      <dgm:t>
        <a:bodyPr/>
        <a:lstStyle/>
        <a:p>
          <a:endParaRPr lang="en-US"/>
        </a:p>
      </dgm:t>
    </dgm:pt>
    <dgm:pt modelId="{DF5685D6-51D4-4452-81B8-647C42E8A3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Reflective rather than directive</a:t>
          </a:r>
          <a:endParaRPr lang="en-US"/>
        </a:p>
      </dgm:t>
    </dgm:pt>
    <dgm:pt modelId="{4B8413B2-A747-4BBD-B717-6E75F16E361A}" type="parTrans" cxnId="{5BF9D2AA-4F19-4EFA-9A3C-45BD31CB8122}">
      <dgm:prSet/>
      <dgm:spPr/>
      <dgm:t>
        <a:bodyPr/>
        <a:lstStyle/>
        <a:p>
          <a:endParaRPr lang="en-US"/>
        </a:p>
      </dgm:t>
    </dgm:pt>
    <dgm:pt modelId="{D9A8FD87-6163-43A2-A0EA-049A5BAA324C}" type="sibTrans" cxnId="{5BF9D2AA-4F19-4EFA-9A3C-45BD31CB8122}">
      <dgm:prSet/>
      <dgm:spPr/>
      <dgm:t>
        <a:bodyPr/>
        <a:lstStyle/>
        <a:p>
          <a:endParaRPr lang="en-US"/>
        </a:p>
      </dgm:t>
    </dgm:pt>
    <dgm:pt modelId="{112FD16F-4626-4C13-92C2-48C9E14573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Relational (the coaching relationship itself is a source of insight)</a:t>
          </a:r>
          <a:endParaRPr lang="en-US"/>
        </a:p>
      </dgm:t>
    </dgm:pt>
    <dgm:pt modelId="{B8426A5A-028A-4A6A-AD51-9AF9DB2B9817}" type="parTrans" cxnId="{DF97EABE-B3BB-4C0E-97CF-D2CCEDB61C4F}">
      <dgm:prSet/>
      <dgm:spPr/>
      <dgm:t>
        <a:bodyPr/>
        <a:lstStyle/>
        <a:p>
          <a:endParaRPr lang="en-US"/>
        </a:p>
      </dgm:t>
    </dgm:pt>
    <dgm:pt modelId="{7FE8FF21-AC80-4137-BA6D-E596EF7BCA24}" type="sibTrans" cxnId="{DF97EABE-B3BB-4C0E-97CF-D2CCEDB61C4F}">
      <dgm:prSet/>
      <dgm:spPr/>
      <dgm:t>
        <a:bodyPr/>
        <a:lstStyle/>
        <a:p>
          <a:endParaRPr lang="en-US"/>
        </a:p>
      </dgm:t>
    </dgm:pt>
    <dgm:pt modelId="{0CB1EB79-0027-41FE-B2AB-A4FEFE39FC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Slower and deeper than skills‑based coaching</a:t>
          </a:r>
          <a:endParaRPr lang="en-US"/>
        </a:p>
      </dgm:t>
    </dgm:pt>
    <dgm:pt modelId="{BE2C4477-EC63-4BA6-B8EB-F050C335959D}" type="parTrans" cxnId="{1EC921F7-0E20-4803-91F0-C593D168DA47}">
      <dgm:prSet/>
      <dgm:spPr/>
      <dgm:t>
        <a:bodyPr/>
        <a:lstStyle/>
        <a:p>
          <a:endParaRPr lang="en-US"/>
        </a:p>
      </dgm:t>
    </dgm:pt>
    <dgm:pt modelId="{A7AD9FF6-CA4C-47F0-B9BA-AF77DF5DEC03}" type="sibTrans" cxnId="{1EC921F7-0E20-4803-91F0-C593D168DA47}">
      <dgm:prSet/>
      <dgm:spPr/>
      <dgm:t>
        <a:bodyPr/>
        <a:lstStyle/>
        <a:p>
          <a:endParaRPr lang="en-US"/>
        </a:p>
      </dgm:t>
    </dgm:pt>
    <dgm:pt modelId="{DC27EC15-2C50-462B-814E-23D9F39748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Focused on meaning, not just solutions</a:t>
          </a:r>
          <a:endParaRPr lang="en-US"/>
        </a:p>
      </dgm:t>
    </dgm:pt>
    <dgm:pt modelId="{E20573C0-C5B0-4CEC-BB77-D7FBFE8C554D}" type="parTrans" cxnId="{BADE1603-16A2-48AD-95D7-025FA9E3CE8D}">
      <dgm:prSet/>
      <dgm:spPr/>
      <dgm:t>
        <a:bodyPr/>
        <a:lstStyle/>
        <a:p>
          <a:endParaRPr lang="en-US"/>
        </a:p>
      </dgm:t>
    </dgm:pt>
    <dgm:pt modelId="{3042867C-1B27-4B93-984E-A47FD4BAE805}" type="sibTrans" cxnId="{BADE1603-16A2-48AD-95D7-025FA9E3CE8D}">
      <dgm:prSet/>
      <dgm:spPr/>
      <dgm:t>
        <a:bodyPr/>
        <a:lstStyle/>
        <a:p>
          <a:endParaRPr lang="en-US"/>
        </a:p>
      </dgm:t>
    </dgm:pt>
    <dgm:pt modelId="{A33F410E-B485-494D-A273-8B72D3DCE5D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A session might involve:</a:t>
          </a:r>
          <a:endParaRPr lang="en-US"/>
        </a:p>
      </dgm:t>
    </dgm:pt>
    <dgm:pt modelId="{9C71F79E-3198-400A-908B-FEF7E92E181C}" type="parTrans" cxnId="{CD35A49E-627E-464B-AFC1-BC504F37E72A}">
      <dgm:prSet/>
      <dgm:spPr/>
      <dgm:t>
        <a:bodyPr/>
        <a:lstStyle/>
        <a:p>
          <a:endParaRPr lang="en-US"/>
        </a:p>
      </dgm:t>
    </dgm:pt>
    <dgm:pt modelId="{5153156E-2555-438D-A374-938267D48BA6}" type="sibTrans" cxnId="{CD35A49E-627E-464B-AFC1-BC504F37E72A}">
      <dgm:prSet/>
      <dgm:spPr/>
      <dgm:t>
        <a:bodyPr/>
        <a:lstStyle/>
        <a:p>
          <a:endParaRPr lang="en-US"/>
        </a:p>
      </dgm:t>
    </dgm:pt>
    <dgm:pt modelId="{59BB2ECB-A445-4BDA-9D12-FA73155BFD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Exploring a repeated leadership difficulty</a:t>
          </a:r>
          <a:endParaRPr lang="en-US"/>
        </a:p>
      </dgm:t>
    </dgm:pt>
    <dgm:pt modelId="{80C8624E-F817-471E-BC43-566AB04D2B25}" type="parTrans" cxnId="{A090D82F-7A00-4B89-88D5-8C34F942BF0B}">
      <dgm:prSet/>
      <dgm:spPr/>
      <dgm:t>
        <a:bodyPr/>
        <a:lstStyle/>
        <a:p>
          <a:endParaRPr lang="en-US"/>
        </a:p>
      </dgm:t>
    </dgm:pt>
    <dgm:pt modelId="{F1FD0205-5338-469E-B94B-6CEFC3D942E3}" type="sibTrans" cxnId="{A090D82F-7A00-4B89-88D5-8C34F942BF0B}">
      <dgm:prSet/>
      <dgm:spPr/>
      <dgm:t>
        <a:bodyPr/>
        <a:lstStyle/>
        <a:p>
          <a:endParaRPr lang="en-US"/>
        </a:p>
      </dgm:t>
    </dgm:pt>
    <dgm:pt modelId="{33EE8B31-4117-45DF-8776-79EDA90748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Noticing emotional reactions to authority or conflict</a:t>
          </a:r>
          <a:endParaRPr lang="en-US"/>
        </a:p>
      </dgm:t>
    </dgm:pt>
    <dgm:pt modelId="{B98F2628-ED87-4034-8498-48560CFE4646}" type="parTrans" cxnId="{D45AF3E3-A141-4796-B523-637863E44149}">
      <dgm:prSet/>
      <dgm:spPr/>
      <dgm:t>
        <a:bodyPr/>
        <a:lstStyle/>
        <a:p>
          <a:endParaRPr lang="en-US"/>
        </a:p>
      </dgm:t>
    </dgm:pt>
    <dgm:pt modelId="{78AAC860-D6F2-459D-AA0B-E5E21A0143EA}" type="sibTrans" cxnId="{D45AF3E3-A141-4796-B523-637863E44149}">
      <dgm:prSet/>
      <dgm:spPr/>
      <dgm:t>
        <a:bodyPr/>
        <a:lstStyle/>
        <a:p>
          <a:endParaRPr lang="en-US"/>
        </a:p>
      </dgm:t>
    </dgm:pt>
    <dgm:pt modelId="{5C9A76FB-3754-4B0C-8671-28B88881E9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Linking current behaviour with past experiences</a:t>
          </a:r>
          <a:endParaRPr lang="en-US"/>
        </a:p>
      </dgm:t>
    </dgm:pt>
    <dgm:pt modelId="{63EF4B54-9C6F-40F1-AF38-042381F358F3}" type="parTrans" cxnId="{941FED5B-DBCC-49BB-8A30-1B9EE1E77006}">
      <dgm:prSet/>
      <dgm:spPr/>
      <dgm:t>
        <a:bodyPr/>
        <a:lstStyle/>
        <a:p>
          <a:endParaRPr lang="en-US"/>
        </a:p>
      </dgm:t>
    </dgm:pt>
    <dgm:pt modelId="{87B29173-0B1B-40BF-986A-378E882CB743}" type="sibTrans" cxnId="{941FED5B-DBCC-49BB-8A30-1B9EE1E77006}">
      <dgm:prSet/>
      <dgm:spPr/>
      <dgm:t>
        <a:bodyPr/>
        <a:lstStyle/>
        <a:p>
          <a:endParaRPr lang="en-US"/>
        </a:p>
      </dgm:t>
    </dgm:pt>
    <dgm:pt modelId="{574D5EE1-3135-4218-815A-07721AA3AD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Sitting with uncertainty rather than rushing to action</a:t>
          </a:r>
          <a:endParaRPr lang="en-US"/>
        </a:p>
      </dgm:t>
    </dgm:pt>
    <dgm:pt modelId="{CA76FD8F-4A8F-407B-BD49-202722C9A4E5}" type="parTrans" cxnId="{3E1A5941-163A-4AAA-837F-D07BF9D0FC01}">
      <dgm:prSet/>
      <dgm:spPr/>
      <dgm:t>
        <a:bodyPr/>
        <a:lstStyle/>
        <a:p>
          <a:endParaRPr lang="en-US"/>
        </a:p>
      </dgm:t>
    </dgm:pt>
    <dgm:pt modelId="{221E3E93-8320-455F-8F45-4C4A46F5CD0A}" type="sibTrans" cxnId="{3E1A5941-163A-4AAA-837F-D07BF9D0FC01}">
      <dgm:prSet/>
      <dgm:spPr/>
      <dgm:t>
        <a:bodyPr/>
        <a:lstStyle/>
        <a:p>
          <a:endParaRPr lang="en-US"/>
        </a:p>
      </dgm:t>
    </dgm:pt>
    <dgm:pt modelId="{C29D5DE4-1C38-46AF-A6F0-05E0790C8BB6}" type="pres">
      <dgm:prSet presAssocID="{B7B471D3-70A7-4062-B537-2CC62B445D3D}" presName="root" presStyleCnt="0">
        <dgm:presLayoutVars>
          <dgm:dir/>
          <dgm:resizeHandles val="exact"/>
        </dgm:presLayoutVars>
      </dgm:prSet>
      <dgm:spPr/>
    </dgm:pt>
    <dgm:pt modelId="{5E330530-9750-47D4-A71F-F688ED947815}" type="pres">
      <dgm:prSet presAssocID="{FA8AD689-3204-46E5-8FA3-CE555E69085E}" presName="compNode" presStyleCnt="0"/>
      <dgm:spPr/>
    </dgm:pt>
    <dgm:pt modelId="{65F68E08-4085-49EC-BD79-EF87F4B49F90}" type="pres">
      <dgm:prSet presAssocID="{FA8AD689-3204-46E5-8FA3-CE555E69085E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161E30B-6E6B-4BC7-993D-D6F8E89CAA07}" type="pres">
      <dgm:prSet presAssocID="{FA8AD689-3204-46E5-8FA3-CE555E69085E}" presName="iconSpace" presStyleCnt="0"/>
      <dgm:spPr/>
    </dgm:pt>
    <dgm:pt modelId="{29E0DBBD-E270-41E8-8CBD-91B6AFBEAFA8}" type="pres">
      <dgm:prSet presAssocID="{FA8AD689-3204-46E5-8FA3-CE555E69085E}" presName="parTx" presStyleLbl="revTx" presStyleIdx="0" presStyleCnt="4">
        <dgm:presLayoutVars>
          <dgm:chMax val="0"/>
          <dgm:chPref val="0"/>
        </dgm:presLayoutVars>
      </dgm:prSet>
      <dgm:spPr/>
    </dgm:pt>
    <dgm:pt modelId="{E14E53D1-1CB3-4D17-9BEB-2E77A683A023}" type="pres">
      <dgm:prSet presAssocID="{FA8AD689-3204-46E5-8FA3-CE555E69085E}" presName="txSpace" presStyleCnt="0"/>
      <dgm:spPr/>
    </dgm:pt>
    <dgm:pt modelId="{06BF387E-3EF2-44C4-935C-4404E0156BAC}" type="pres">
      <dgm:prSet presAssocID="{FA8AD689-3204-46E5-8FA3-CE555E69085E}" presName="desTx" presStyleLbl="revTx" presStyleIdx="1" presStyleCnt="4">
        <dgm:presLayoutVars/>
      </dgm:prSet>
      <dgm:spPr/>
    </dgm:pt>
    <dgm:pt modelId="{40900CDD-2529-4815-90B5-D9CCE5BC8127}" type="pres">
      <dgm:prSet presAssocID="{B8BD7AA6-D8C9-4828-8DBD-45CA081410DF}" presName="sibTrans" presStyleCnt="0"/>
      <dgm:spPr/>
    </dgm:pt>
    <dgm:pt modelId="{AA69E244-E2F0-4779-9865-E6406A7EEBE7}" type="pres">
      <dgm:prSet presAssocID="{A33F410E-B485-494D-A273-8B72D3DCE5D8}" presName="compNode" presStyleCnt="0"/>
      <dgm:spPr/>
    </dgm:pt>
    <dgm:pt modelId="{99AA4E6A-597E-4A5A-8C2D-BF215B05DEED}" type="pres">
      <dgm:prSet presAssocID="{A33F410E-B485-494D-A273-8B72D3DCE5D8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6933A864-68DF-4D5C-ABB1-3A16161A6948}" type="pres">
      <dgm:prSet presAssocID="{A33F410E-B485-494D-A273-8B72D3DCE5D8}" presName="iconSpace" presStyleCnt="0"/>
      <dgm:spPr/>
    </dgm:pt>
    <dgm:pt modelId="{601F110C-1C2A-43D3-AC3C-7632B8AFDF47}" type="pres">
      <dgm:prSet presAssocID="{A33F410E-B485-494D-A273-8B72D3DCE5D8}" presName="parTx" presStyleLbl="revTx" presStyleIdx="2" presStyleCnt="4">
        <dgm:presLayoutVars>
          <dgm:chMax val="0"/>
          <dgm:chPref val="0"/>
        </dgm:presLayoutVars>
      </dgm:prSet>
      <dgm:spPr/>
    </dgm:pt>
    <dgm:pt modelId="{74A345F2-7FA8-48B7-9BC3-E6C4405C8E30}" type="pres">
      <dgm:prSet presAssocID="{A33F410E-B485-494D-A273-8B72D3DCE5D8}" presName="txSpace" presStyleCnt="0"/>
      <dgm:spPr/>
    </dgm:pt>
    <dgm:pt modelId="{CBC2B8DB-9222-40FD-9C49-1F2112036024}" type="pres">
      <dgm:prSet presAssocID="{A33F410E-B485-494D-A273-8B72D3DCE5D8}" presName="desTx" presStyleLbl="revTx" presStyleIdx="3" presStyleCnt="4">
        <dgm:presLayoutVars/>
      </dgm:prSet>
      <dgm:spPr/>
    </dgm:pt>
  </dgm:ptLst>
  <dgm:cxnLst>
    <dgm:cxn modelId="{BADE1603-16A2-48AD-95D7-025FA9E3CE8D}" srcId="{FA8AD689-3204-46E5-8FA3-CE555E69085E}" destId="{DC27EC15-2C50-462B-814E-23D9F3974865}" srcOrd="3" destOrd="0" parTransId="{E20573C0-C5B0-4CEC-BB77-D7FBFE8C554D}" sibTransId="{3042867C-1B27-4B93-984E-A47FD4BAE805}"/>
    <dgm:cxn modelId="{EEB3522B-ECC8-415D-87C6-E770433CC95C}" type="presOf" srcId="{59BB2ECB-A445-4BDA-9D12-FA73155BFD83}" destId="{CBC2B8DB-9222-40FD-9C49-1F2112036024}" srcOrd="0" destOrd="0" presId="urn:microsoft.com/office/officeart/2018/2/layout/IconLabelDescriptionList"/>
    <dgm:cxn modelId="{A090D82F-7A00-4B89-88D5-8C34F942BF0B}" srcId="{A33F410E-B485-494D-A273-8B72D3DCE5D8}" destId="{59BB2ECB-A445-4BDA-9D12-FA73155BFD83}" srcOrd="0" destOrd="0" parTransId="{80C8624E-F817-471E-BC43-566AB04D2B25}" sibTransId="{F1FD0205-5338-469E-B94B-6CEFC3D942E3}"/>
    <dgm:cxn modelId="{DE995439-784A-44C8-9690-AB536942CFD0}" type="presOf" srcId="{0CB1EB79-0027-41FE-B2AB-A4FEFE39FC44}" destId="{06BF387E-3EF2-44C4-935C-4404E0156BAC}" srcOrd="0" destOrd="2" presId="urn:microsoft.com/office/officeart/2018/2/layout/IconLabelDescriptionList"/>
    <dgm:cxn modelId="{FD778E40-0C62-4651-AB9C-85E749CFF892}" type="presOf" srcId="{B7B471D3-70A7-4062-B537-2CC62B445D3D}" destId="{C29D5DE4-1C38-46AF-A6F0-05E0790C8BB6}" srcOrd="0" destOrd="0" presId="urn:microsoft.com/office/officeart/2018/2/layout/IconLabelDescriptionList"/>
    <dgm:cxn modelId="{941FED5B-DBCC-49BB-8A30-1B9EE1E77006}" srcId="{A33F410E-B485-494D-A273-8B72D3DCE5D8}" destId="{5C9A76FB-3754-4B0C-8671-28B88881E954}" srcOrd="2" destOrd="0" parTransId="{63EF4B54-9C6F-40F1-AF38-042381F358F3}" sibTransId="{87B29173-0B1B-40BF-986A-378E882CB743}"/>
    <dgm:cxn modelId="{3E1A5941-163A-4AAA-837F-D07BF9D0FC01}" srcId="{A33F410E-B485-494D-A273-8B72D3DCE5D8}" destId="{574D5EE1-3135-4218-815A-07721AA3AD5C}" srcOrd="3" destOrd="0" parTransId="{CA76FD8F-4A8F-407B-BD49-202722C9A4E5}" sibTransId="{221E3E93-8320-455F-8F45-4C4A46F5CD0A}"/>
    <dgm:cxn modelId="{E5561B55-1A27-4C83-8EFE-DF27AEE748C8}" type="presOf" srcId="{FA8AD689-3204-46E5-8FA3-CE555E69085E}" destId="{29E0DBBD-E270-41E8-8CBD-91B6AFBEAFA8}" srcOrd="0" destOrd="0" presId="urn:microsoft.com/office/officeart/2018/2/layout/IconLabelDescriptionList"/>
    <dgm:cxn modelId="{3A81D675-E2BC-48F5-B317-1DF7BEEB60F5}" srcId="{B7B471D3-70A7-4062-B537-2CC62B445D3D}" destId="{FA8AD689-3204-46E5-8FA3-CE555E69085E}" srcOrd="0" destOrd="0" parTransId="{877866C9-5129-4C28-B622-5AB0D6A5FD82}" sibTransId="{B8BD7AA6-D8C9-4828-8DBD-45CA081410DF}"/>
    <dgm:cxn modelId="{529E9185-6AB1-4D1C-969C-01CCA2F32015}" type="presOf" srcId="{DF5685D6-51D4-4452-81B8-647C42E8A3C1}" destId="{06BF387E-3EF2-44C4-935C-4404E0156BAC}" srcOrd="0" destOrd="0" presId="urn:microsoft.com/office/officeart/2018/2/layout/IconLabelDescriptionList"/>
    <dgm:cxn modelId="{CD35A49E-627E-464B-AFC1-BC504F37E72A}" srcId="{B7B471D3-70A7-4062-B537-2CC62B445D3D}" destId="{A33F410E-B485-494D-A273-8B72D3DCE5D8}" srcOrd="1" destOrd="0" parTransId="{9C71F79E-3198-400A-908B-FEF7E92E181C}" sibTransId="{5153156E-2555-438D-A374-938267D48BA6}"/>
    <dgm:cxn modelId="{6CD881A4-CDF9-449D-A7AB-9FD78A4649AB}" type="presOf" srcId="{574D5EE1-3135-4218-815A-07721AA3AD5C}" destId="{CBC2B8DB-9222-40FD-9C49-1F2112036024}" srcOrd="0" destOrd="3" presId="urn:microsoft.com/office/officeart/2018/2/layout/IconLabelDescriptionList"/>
    <dgm:cxn modelId="{3D8ABFAA-C347-4D4D-8CF7-52B62CA8C6F8}" type="presOf" srcId="{5C9A76FB-3754-4B0C-8671-28B88881E954}" destId="{CBC2B8DB-9222-40FD-9C49-1F2112036024}" srcOrd="0" destOrd="2" presId="urn:microsoft.com/office/officeart/2018/2/layout/IconLabelDescriptionList"/>
    <dgm:cxn modelId="{5BF9D2AA-4F19-4EFA-9A3C-45BD31CB8122}" srcId="{FA8AD689-3204-46E5-8FA3-CE555E69085E}" destId="{DF5685D6-51D4-4452-81B8-647C42E8A3C1}" srcOrd="0" destOrd="0" parTransId="{4B8413B2-A747-4BBD-B717-6E75F16E361A}" sibTransId="{D9A8FD87-6163-43A2-A0EA-049A5BAA324C}"/>
    <dgm:cxn modelId="{BB2961B8-F2B6-421A-9AAA-21868374B26A}" type="presOf" srcId="{33EE8B31-4117-45DF-8776-79EDA90748FE}" destId="{CBC2B8DB-9222-40FD-9C49-1F2112036024}" srcOrd="0" destOrd="1" presId="urn:microsoft.com/office/officeart/2018/2/layout/IconLabelDescriptionList"/>
    <dgm:cxn modelId="{DF97EABE-B3BB-4C0E-97CF-D2CCEDB61C4F}" srcId="{FA8AD689-3204-46E5-8FA3-CE555E69085E}" destId="{112FD16F-4626-4C13-92C2-48C9E14573B9}" srcOrd="1" destOrd="0" parTransId="{B8426A5A-028A-4A6A-AD51-9AF9DB2B9817}" sibTransId="{7FE8FF21-AC80-4137-BA6D-E596EF7BCA24}"/>
    <dgm:cxn modelId="{D4E7E5C1-7D9E-4BE0-B306-E1903980644D}" type="presOf" srcId="{A33F410E-B485-494D-A273-8B72D3DCE5D8}" destId="{601F110C-1C2A-43D3-AC3C-7632B8AFDF47}" srcOrd="0" destOrd="0" presId="urn:microsoft.com/office/officeart/2018/2/layout/IconLabelDescriptionList"/>
    <dgm:cxn modelId="{EF3849D9-C611-46BF-B5DA-0268B967B10E}" type="presOf" srcId="{DC27EC15-2C50-462B-814E-23D9F3974865}" destId="{06BF387E-3EF2-44C4-935C-4404E0156BAC}" srcOrd="0" destOrd="3" presId="urn:microsoft.com/office/officeart/2018/2/layout/IconLabelDescriptionList"/>
    <dgm:cxn modelId="{D45AF3E3-A141-4796-B523-637863E44149}" srcId="{A33F410E-B485-494D-A273-8B72D3DCE5D8}" destId="{33EE8B31-4117-45DF-8776-79EDA90748FE}" srcOrd="1" destOrd="0" parTransId="{B98F2628-ED87-4034-8498-48560CFE4646}" sibTransId="{78AAC860-D6F2-459D-AA0B-E5E21A0143EA}"/>
    <dgm:cxn modelId="{95FC12F7-724C-43AE-B8BD-68869AB4FBC0}" type="presOf" srcId="{112FD16F-4626-4C13-92C2-48C9E14573B9}" destId="{06BF387E-3EF2-44C4-935C-4404E0156BAC}" srcOrd="0" destOrd="1" presId="urn:microsoft.com/office/officeart/2018/2/layout/IconLabelDescriptionList"/>
    <dgm:cxn modelId="{1EC921F7-0E20-4803-91F0-C593D168DA47}" srcId="{FA8AD689-3204-46E5-8FA3-CE555E69085E}" destId="{0CB1EB79-0027-41FE-B2AB-A4FEFE39FC44}" srcOrd="2" destOrd="0" parTransId="{BE2C4477-EC63-4BA6-B8EB-F050C335959D}" sibTransId="{A7AD9FF6-CA4C-47F0-B9BA-AF77DF5DEC03}"/>
    <dgm:cxn modelId="{DCC67CAF-7E27-4940-A125-BB7B0B55D839}" type="presParOf" srcId="{C29D5DE4-1C38-46AF-A6F0-05E0790C8BB6}" destId="{5E330530-9750-47D4-A71F-F688ED947815}" srcOrd="0" destOrd="0" presId="urn:microsoft.com/office/officeart/2018/2/layout/IconLabelDescriptionList"/>
    <dgm:cxn modelId="{AB195CBB-9F0B-4624-9300-06D0CEF6DD80}" type="presParOf" srcId="{5E330530-9750-47D4-A71F-F688ED947815}" destId="{65F68E08-4085-49EC-BD79-EF87F4B49F90}" srcOrd="0" destOrd="0" presId="urn:microsoft.com/office/officeart/2018/2/layout/IconLabelDescriptionList"/>
    <dgm:cxn modelId="{587D2CCC-5B3B-495A-9588-9F53C8EE6181}" type="presParOf" srcId="{5E330530-9750-47D4-A71F-F688ED947815}" destId="{3161E30B-6E6B-4BC7-993D-D6F8E89CAA07}" srcOrd="1" destOrd="0" presId="urn:microsoft.com/office/officeart/2018/2/layout/IconLabelDescriptionList"/>
    <dgm:cxn modelId="{2D439D6E-3157-4601-8C6C-91E1D5087DAD}" type="presParOf" srcId="{5E330530-9750-47D4-A71F-F688ED947815}" destId="{29E0DBBD-E270-41E8-8CBD-91B6AFBEAFA8}" srcOrd="2" destOrd="0" presId="urn:microsoft.com/office/officeart/2018/2/layout/IconLabelDescriptionList"/>
    <dgm:cxn modelId="{AF5DD7E3-0C5A-4289-936F-FE4C56324C19}" type="presParOf" srcId="{5E330530-9750-47D4-A71F-F688ED947815}" destId="{E14E53D1-1CB3-4D17-9BEB-2E77A683A023}" srcOrd="3" destOrd="0" presId="urn:microsoft.com/office/officeart/2018/2/layout/IconLabelDescriptionList"/>
    <dgm:cxn modelId="{30BE752C-A27D-4941-9933-AF950B384541}" type="presParOf" srcId="{5E330530-9750-47D4-A71F-F688ED947815}" destId="{06BF387E-3EF2-44C4-935C-4404E0156BAC}" srcOrd="4" destOrd="0" presId="urn:microsoft.com/office/officeart/2018/2/layout/IconLabelDescriptionList"/>
    <dgm:cxn modelId="{C161AB60-0127-4E82-ADA3-0ECB05AB88F4}" type="presParOf" srcId="{C29D5DE4-1C38-46AF-A6F0-05E0790C8BB6}" destId="{40900CDD-2529-4815-90B5-D9CCE5BC8127}" srcOrd="1" destOrd="0" presId="urn:microsoft.com/office/officeart/2018/2/layout/IconLabelDescriptionList"/>
    <dgm:cxn modelId="{A05AABF5-1059-441A-916A-4BF8243203F6}" type="presParOf" srcId="{C29D5DE4-1C38-46AF-A6F0-05E0790C8BB6}" destId="{AA69E244-E2F0-4779-9865-E6406A7EEBE7}" srcOrd="2" destOrd="0" presId="urn:microsoft.com/office/officeart/2018/2/layout/IconLabelDescriptionList"/>
    <dgm:cxn modelId="{9E821A3D-C0E4-407D-AD8D-657DA1BECC14}" type="presParOf" srcId="{AA69E244-E2F0-4779-9865-E6406A7EEBE7}" destId="{99AA4E6A-597E-4A5A-8C2D-BF215B05DEED}" srcOrd="0" destOrd="0" presId="urn:microsoft.com/office/officeart/2018/2/layout/IconLabelDescriptionList"/>
    <dgm:cxn modelId="{5F366A90-2078-4949-B76E-FF34E505C725}" type="presParOf" srcId="{AA69E244-E2F0-4779-9865-E6406A7EEBE7}" destId="{6933A864-68DF-4D5C-ABB1-3A16161A6948}" srcOrd="1" destOrd="0" presId="urn:microsoft.com/office/officeart/2018/2/layout/IconLabelDescriptionList"/>
    <dgm:cxn modelId="{6589A974-7EFD-4E8A-B38C-D4ED09092DDB}" type="presParOf" srcId="{AA69E244-E2F0-4779-9865-E6406A7EEBE7}" destId="{601F110C-1C2A-43D3-AC3C-7632B8AFDF47}" srcOrd="2" destOrd="0" presId="urn:microsoft.com/office/officeart/2018/2/layout/IconLabelDescriptionList"/>
    <dgm:cxn modelId="{CBFA6AC2-A42D-4CFF-8C77-D48AA18BAC59}" type="presParOf" srcId="{AA69E244-E2F0-4779-9865-E6406A7EEBE7}" destId="{74A345F2-7FA8-48B7-9BC3-E6C4405C8E30}" srcOrd="3" destOrd="0" presId="urn:microsoft.com/office/officeart/2018/2/layout/IconLabelDescriptionList"/>
    <dgm:cxn modelId="{16FC7223-959C-4FB4-9596-CEE3E5AAE2E6}" type="presParOf" srcId="{AA69E244-E2F0-4779-9865-E6406A7EEBE7}" destId="{CBC2B8DB-9222-40FD-9C49-1F2112036024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021D60-FFF8-47C3-B098-BC4C346A6BD5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1E065AE-0FB4-4211-94CD-101D34BB0C6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Strengths</a:t>
          </a:r>
          <a:endParaRPr lang="en-US"/>
        </a:p>
      </dgm:t>
    </dgm:pt>
    <dgm:pt modelId="{C720F4E6-D493-4CEE-8B24-59A30DD5E6C1}" type="parTrans" cxnId="{4088413E-CB88-49D8-8C76-CD71E0E55458}">
      <dgm:prSet/>
      <dgm:spPr/>
      <dgm:t>
        <a:bodyPr/>
        <a:lstStyle/>
        <a:p>
          <a:endParaRPr lang="en-US"/>
        </a:p>
      </dgm:t>
    </dgm:pt>
    <dgm:pt modelId="{50D2D883-91CB-4DC7-A251-4283DED86D29}" type="sibTrans" cxnId="{4088413E-CB88-49D8-8C76-CD71E0E55458}">
      <dgm:prSet/>
      <dgm:spPr/>
      <dgm:t>
        <a:bodyPr/>
        <a:lstStyle/>
        <a:p>
          <a:endParaRPr lang="en-US"/>
        </a:p>
      </dgm:t>
    </dgm:pt>
    <dgm:pt modelId="{7AAA1532-DCFA-4453-9209-9B307CEEA7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Creates deep, lasting change</a:t>
          </a:r>
          <a:endParaRPr lang="en-US"/>
        </a:p>
      </dgm:t>
    </dgm:pt>
    <dgm:pt modelId="{36E3C147-A3D0-4EFF-8CC6-6ADAC82122A0}" type="parTrans" cxnId="{93ADD91E-0F1E-4D98-8E27-A10D5B0B036C}">
      <dgm:prSet/>
      <dgm:spPr/>
      <dgm:t>
        <a:bodyPr/>
        <a:lstStyle/>
        <a:p>
          <a:endParaRPr lang="en-US"/>
        </a:p>
      </dgm:t>
    </dgm:pt>
    <dgm:pt modelId="{F5DE423E-3C89-456A-90E2-8DB520B09E72}" type="sibTrans" cxnId="{93ADD91E-0F1E-4D98-8E27-A10D5B0B036C}">
      <dgm:prSet/>
      <dgm:spPr/>
      <dgm:t>
        <a:bodyPr/>
        <a:lstStyle/>
        <a:p>
          <a:endParaRPr lang="en-US"/>
        </a:p>
      </dgm:t>
    </dgm:pt>
    <dgm:pt modelId="{FDAC73D7-78B5-4E2F-9747-2A31888BED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leaders understand why they behave as they do</a:t>
          </a:r>
          <a:endParaRPr lang="en-US"/>
        </a:p>
      </dgm:t>
    </dgm:pt>
    <dgm:pt modelId="{1B97A395-A649-49CD-9734-701D9191E5C0}" type="parTrans" cxnId="{282718A7-CEB0-458A-B953-F553D6EC60E7}">
      <dgm:prSet/>
      <dgm:spPr/>
      <dgm:t>
        <a:bodyPr/>
        <a:lstStyle/>
        <a:p>
          <a:endParaRPr lang="en-US"/>
        </a:p>
      </dgm:t>
    </dgm:pt>
    <dgm:pt modelId="{C1542541-3F60-4F2C-8A33-9D0DDF8DCF48}" type="sibTrans" cxnId="{282718A7-CEB0-458A-B953-F553D6EC60E7}">
      <dgm:prSet/>
      <dgm:spPr/>
      <dgm:t>
        <a:bodyPr/>
        <a:lstStyle/>
        <a:p>
          <a:endParaRPr lang="en-US"/>
        </a:p>
      </dgm:t>
    </dgm:pt>
    <dgm:pt modelId="{A33C372A-8B87-44C4-A341-57FDFC9F3D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Improves emotional intelligence and self‑awareness</a:t>
          </a:r>
          <a:endParaRPr lang="en-US"/>
        </a:p>
      </dgm:t>
    </dgm:pt>
    <dgm:pt modelId="{9021AC26-4DB1-4986-8124-8FCAB1E3C2AE}" type="parTrans" cxnId="{35DD9086-6277-4939-90FD-AA09E5C2D593}">
      <dgm:prSet/>
      <dgm:spPr/>
      <dgm:t>
        <a:bodyPr/>
        <a:lstStyle/>
        <a:p>
          <a:endParaRPr lang="en-US"/>
        </a:p>
      </dgm:t>
    </dgm:pt>
    <dgm:pt modelId="{AAF457AF-D6A1-4D38-AAB5-B59B9CE3EC40}" type="sibTrans" cxnId="{35DD9086-6277-4939-90FD-AA09E5C2D593}">
      <dgm:prSet/>
      <dgm:spPr/>
      <dgm:t>
        <a:bodyPr/>
        <a:lstStyle/>
        <a:p>
          <a:endParaRPr lang="en-US"/>
        </a:p>
      </dgm:t>
    </dgm:pt>
    <dgm:pt modelId="{4F2C4CDA-7AAD-42F9-BFD9-19E206BD69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Addresses root causes, not symptoms</a:t>
          </a:r>
          <a:endParaRPr lang="en-US"/>
        </a:p>
      </dgm:t>
    </dgm:pt>
    <dgm:pt modelId="{CC324F7A-9ABB-46DC-BDC2-D8988CFBF223}" type="parTrans" cxnId="{08841827-3322-445F-AB7E-12C4ED145B89}">
      <dgm:prSet/>
      <dgm:spPr/>
      <dgm:t>
        <a:bodyPr/>
        <a:lstStyle/>
        <a:p>
          <a:endParaRPr lang="en-US"/>
        </a:p>
      </dgm:t>
    </dgm:pt>
    <dgm:pt modelId="{DD3EB448-0D75-4647-9BE3-2D30F1D54C56}" type="sibTrans" cxnId="{08841827-3322-445F-AB7E-12C4ED145B89}">
      <dgm:prSet/>
      <dgm:spPr/>
      <dgm:t>
        <a:bodyPr/>
        <a:lstStyle/>
        <a:p>
          <a:endParaRPr lang="en-US"/>
        </a:p>
      </dgm:t>
    </dgm:pt>
    <dgm:pt modelId="{1DF0B189-01D2-4C4D-BFDF-1ED6EDD4B5A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Limitations</a:t>
          </a:r>
          <a:endParaRPr lang="en-US"/>
        </a:p>
      </dgm:t>
    </dgm:pt>
    <dgm:pt modelId="{11FCB379-7C1F-4DAB-92FC-4DBD67347B49}" type="parTrans" cxnId="{1D4DD175-7C16-4094-A480-0B2EEAB5F695}">
      <dgm:prSet/>
      <dgm:spPr/>
      <dgm:t>
        <a:bodyPr/>
        <a:lstStyle/>
        <a:p>
          <a:endParaRPr lang="en-US"/>
        </a:p>
      </dgm:t>
    </dgm:pt>
    <dgm:pt modelId="{AA118327-DF13-4C99-9CF2-41EE2BB6F639}" type="sibTrans" cxnId="{1D4DD175-7C16-4094-A480-0B2EEAB5F695}">
      <dgm:prSet/>
      <dgm:spPr/>
      <dgm:t>
        <a:bodyPr/>
        <a:lstStyle/>
        <a:p>
          <a:endParaRPr lang="en-US"/>
        </a:p>
      </dgm:t>
    </dgm:pt>
    <dgm:pt modelId="{6BAC341F-607E-46DC-A3B2-9B71419A97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Time‑intensive</a:t>
          </a:r>
          <a:endParaRPr lang="en-US"/>
        </a:p>
      </dgm:t>
    </dgm:pt>
    <dgm:pt modelId="{3525BD39-250B-4D0E-BAE8-F09EBAEC57A9}" type="parTrans" cxnId="{4B92DDE4-702A-4B1B-8AC7-ABE683BFBF5D}">
      <dgm:prSet/>
      <dgm:spPr/>
      <dgm:t>
        <a:bodyPr/>
        <a:lstStyle/>
        <a:p>
          <a:endParaRPr lang="en-US"/>
        </a:p>
      </dgm:t>
    </dgm:pt>
    <dgm:pt modelId="{3D099D55-5B82-4638-9983-757607B93120}" type="sibTrans" cxnId="{4B92DDE4-702A-4B1B-8AC7-ABE683BFBF5D}">
      <dgm:prSet/>
      <dgm:spPr/>
      <dgm:t>
        <a:bodyPr/>
        <a:lstStyle/>
        <a:p>
          <a:endParaRPr lang="en-US"/>
        </a:p>
      </dgm:t>
    </dgm:pt>
    <dgm:pt modelId="{32DAFF6D-DF35-433E-BDD2-D2A68A2CD7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Requires skilled, well‑supervised coaches</a:t>
          </a:r>
          <a:endParaRPr lang="en-US"/>
        </a:p>
      </dgm:t>
    </dgm:pt>
    <dgm:pt modelId="{FF5BEB82-A4C9-4841-A5AF-D38526D85D0C}" type="parTrans" cxnId="{01F251A4-517D-45B2-B507-BC49526B58C4}">
      <dgm:prSet/>
      <dgm:spPr/>
      <dgm:t>
        <a:bodyPr/>
        <a:lstStyle/>
        <a:p>
          <a:endParaRPr lang="en-US"/>
        </a:p>
      </dgm:t>
    </dgm:pt>
    <dgm:pt modelId="{2FD66CFC-C16B-45A5-9522-646DAD010919}" type="sibTrans" cxnId="{01F251A4-517D-45B2-B507-BC49526B58C4}">
      <dgm:prSet/>
      <dgm:spPr/>
      <dgm:t>
        <a:bodyPr/>
        <a:lstStyle/>
        <a:p>
          <a:endParaRPr lang="en-US"/>
        </a:p>
      </dgm:t>
    </dgm:pt>
    <dgm:pt modelId="{27902B90-F19C-400F-9419-2F222AFA5C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feel uncomfortable for clients expecting solutions</a:t>
          </a:r>
          <a:endParaRPr lang="en-US"/>
        </a:p>
      </dgm:t>
    </dgm:pt>
    <dgm:pt modelId="{B6207A16-1CB7-459F-9387-9801A149FC83}" type="parTrans" cxnId="{B16929A8-18DE-45D4-8D57-108650F6AC30}">
      <dgm:prSet/>
      <dgm:spPr/>
      <dgm:t>
        <a:bodyPr/>
        <a:lstStyle/>
        <a:p>
          <a:endParaRPr lang="en-US"/>
        </a:p>
      </dgm:t>
    </dgm:pt>
    <dgm:pt modelId="{FD74E8A3-6C3E-4F51-957D-A8855ADE932F}" type="sibTrans" cxnId="{B16929A8-18DE-45D4-8D57-108650F6AC30}">
      <dgm:prSet/>
      <dgm:spPr/>
      <dgm:t>
        <a:bodyPr/>
        <a:lstStyle/>
        <a:p>
          <a:endParaRPr lang="en-US"/>
        </a:p>
      </dgm:t>
    </dgm:pt>
    <dgm:pt modelId="{56858C89-7D0E-47E3-AC91-2799568429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Harder to measure in simple KPIs</a:t>
          </a:r>
          <a:endParaRPr lang="en-US"/>
        </a:p>
      </dgm:t>
    </dgm:pt>
    <dgm:pt modelId="{0E144BC3-EBC1-4B6F-8106-64093C1A2AD2}" type="parTrans" cxnId="{FD7B5DCD-B66E-4B40-B371-45588275A495}">
      <dgm:prSet/>
      <dgm:spPr/>
      <dgm:t>
        <a:bodyPr/>
        <a:lstStyle/>
        <a:p>
          <a:endParaRPr lang="en-US"/>
        </a:p>
      </dgm:t>
    </dgm:pt>
    <dgm:pt modelId="{AB220CCB-313C-43AF-B254-92AD70402EA2}" type="sibTrans" cxnId="{FD7B5DCD-B66E-4B40-B371-45588275A495}">
      <dgm:prSet/>
      <dgm:spPr/>
      <dgm:t>
        <a:bodyPr/>
        <a:lstStyle/>
        <a:p>
          <a:endParaRPr lang="en-US"/>
        </a:p>
      </dgm:t>
    </dgm:pt>
    <dgm:pt modelId="{85D981ED-5C90-4C7C-A336-CA112CA13FEC}" type="pres">
      <dgm:prSet presAssocID="{31021D60-FFF8-47C3-B098-BC4C346A6BD5}" presName="root" presStyleCnt="0">
        <dgm:presLayoutVars>
          <dgm:dir/>
          <dgm:resizeHandles val="exact"/>
        </dgm:presLayoutVars>
      </dgm:prSet>
      <dgm:spPr/>
    </dgm:pt>
    <dgm:pt modelId="{1B129A86-900D-46D0-BE82-C4824ABD729C}" type="pres">
      <dgm:prSet presAssocID="{C1E065AE-0FB4-4211-94CD-101D34BB0C65}" presName="compNode" presStyleCnt="0"/>
      <dgm:spPr/>
    </dgm:pt>
    <dgm:pt modelId="{C8599438-C1A2-460A-BFEB-86DD32263FE7}" type="pres">
      <dgm:prSet presAssocID="{C1E065AE-0FB4-4211-94CD-101D34BB0C65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CF729F8-CFA8-4AC5-8AEB-77A0FCB38782}" type="pres">
      <dgm:prSet presAssocID="{C1E065AE-0FB4-4211-94CD-101D34BB0C65}" presName="iconSpace" presStyleCnt="0"/>
      <dgm:spPr/>
    </dgm:pt>
    <dgm:pt modelId="{8FC433AC-B148-4A84-B363-72B4BBC55C71}" type="pres">
      <dgm:prSet presAssocID="{C1E065AE-0FB4-4211-94CD-101D34BB0C65}" presName="parTx" presStyleLbl="revTx" presStyleIdx="0" presStyleCnt="4">
        <dgm:presLayoutVars>
          <dgm:chMax val="0"/>
          <dgm:chPref val="0"/>
        </dgm:presLayoutVars>
      </dgm:prSet>
      <dgm:spPr/>
    </dgm:pt>
    <dgm:pt modelId="{9182E73F-9E21-4601-9212-B95DD39D780A}" type="pres">
      <dgm:prSet presAssocID="{C1E065AE-0FB4-4211-94CD-101D34BB0C65}" presName="txSpace" presStyleCnt="0"/>
      <dgm:spPr/>
    </dgm:pt>
    <dgm:pt modelId="{4A4F3F65-E830-4AA3-BD74-F82C4668CF48}" type="pres">
      <dgm:prSet presAssocID="{C1E065AE-0FB4-4211-94CD-101D34BB0C65}" presName="desTx" presStyleLbl="revTx" presStyleIdx="1" presStyleCnt="4">
        <dgm:presLayoutVars/>
      </dgm:prSet>
      <dgm:spPr/>
    </dgm:pt>
    <dgm:pt modelId="{EDD57EA8-EB98-46F8-A0A2-4F9722920EC4}" type="pres">
      <dgm:prSet presAssocID="{50D2D883-91CB-4DC7-A251-4283DED86D29}" presName="sibTrans" presStyleCnt="0"/>
      <dgm:spPr/>
    </dgm:pt>
    <dgm:pt modelId="{B315C30E-5EEB-4200-B3FF-4C9A815A804C}" type="pres">
      <dgm:prSet presAssocID="{1DF0B189-01D2-4C4D-BFDF-1ED6EDD4B5A2}" presName="compNode" presStyleCnt="0"/>
      <dgm:spPr/>
    </dgm:pt>
    <dgm:pt modelId="{59079ADE-88C0-4359-AFF4-271A99C30C58}" type="pres">
      <dgm:prSet presAssocID="{1DF0B189-01D2-4C4D-BFDF-1ED6EDD4B5A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nfinity"/>
        </a:ext>
      </dgm:extLst>
    </dgm:pt>
    <dgm:pt modelId="{998DC98B-3771-4B58-8C40-3E882C1B10CE}" type="pres">
      <dgm:prSet presAssocID="{1DF0B189-01D2-4C4D-BFDF-1ED6EDD4B5A2}" presName="iconSpace" presStyleCnt="0"/>
      <dgm:spPr/>
    </dgm:pt>
    <dgm:pt modelId="{E3B4F641-DD2D-4D70-A15B-822F777982FF}" type="pres">
      <dgm:prSet presAssocID="{1DF0B189-01D2-4C4D-BFDF-1ED6EDD4B5A2}" presName="parTx" presStyleLbl="revTx" presStyleIdx="2" presStyleCnt="4">
        <dgm:presLayoutVars>
          <dgm:chMax val="0"/>
          <dgm:chPref val="0"/>
        </dgm:presLayoutVars>
      </dgm:prSet>
      <dgm:spPr/>
    </dgm:pt>
    <dgm:pt modelId="{D67E0B0B-39E0-415A-A403-747EC15265C5}" type="pres">
      <dgm:prSet presAssocID="{1DF0B189-01D2-4C4D-BFDF-1ED6EDD4B5A2}" presName="txSpace" presStyleCnt="0"/>
      <dgm:spPr/>
    </dgm:pt>
    <dgm:pt modelId="{507B1539-F218-4199-A502-46D32DDD888A}" type="pres">
      <dgm:prSet presAssocID="{1DF0B189-01D2-4C4D-BFDF-1ED6EDD4B5A2}" presName="desTx" presStyleLbl="revTx" presStyleIdx="3" presStyleCnt="4">
        <dgm:presLayoutVars/>
      </dgm:prSet>
      <dgm:spPr/>
    </dgm:pt>
  </dgm:ptLst>
  <dgm:cxnLst>
    <dgm:cxn modelId="{0E68CC0D-645D-4216-965E-EC088B65DB1A}" type="presOf" srcId="{C1E065AE-0FB4-4211-94CD-101D34BB0C65}" destId="{8FC433AC-B148-4A84-B363-72B4BBC55C71}" srcOrd="0" destOrd="0" presId="urn:microsoft.com/office/officeart/2018/2/layout/IconLabelDescriptionList"/>
    <dgm:cxn modelId="{CD46A81D-BA35-405D-A507-7B5AC42C5E5B}" type="presOf" srcId="{FDAC73D7-78B5-4E2F-9747-2A31888BED7F}" destId="{4A4F3F65-E830-4AA3-BD74-F82C4668CF48}" srcOrd="0" destOrd="1" presId="urn:microsoft.com/office/officeart/2018/2/layout/IconLabelDescriptionList"/>
    <dgm:cxn modelId="{93ADD91E-0F1E-4D98-8E27-A10D5B0B036C}" srcId="{C1E065AE-0FB4-4211-94CD-101D34BB0C65}" destId="{7AAA1532-DCFA-4453-9209-9B307CEEA77C}" srcOrd="0" destOrd="0" parTransId="{36E3C147-A3D0-4EFF-8CC6-6ADAC82122A0}" sibTransId="{F5DE423E-3C89-456A-90E2-8DB520B09E72}"/>
    <dgm:cxn modelId="{CD0C0026-9F56-483B-8D0C-50FC71288954}" type="presOf" srcId="{7AAA1532-DCFA-4453-9209-9B307CEEA77C}" destId="{4A4F3F65-E830-4AA3-BD74-F82C4668CF48}" srcOrd="0" destOrd="0" presId="urn:microsoft.com/office/officeart/2018/2/layout/IconLabelDescriptionList"/>
    <dgm:cxn modelId="{1639B726-4F84-4812-BF0E-6E50579A3727}" type="presOf" srcId="{1DF0B189-01D2-4C4D-BFDF-1ED6EDD4B5A2}" destId="{E3B4F641-DD2D-4D70-A15B-822F777982FF}" srcOrd="0" destOrd="0" presId="urn:microsoft.com/office/officeart/2018/2/layout/IconLabelDescriptionList"/>
    <dgm:cxn modelId="{08841827-3322-445F-AB7E-12C4ED145B89}" srcId="{C1E065AE-0FB4-4211-94CD-101D34BB0C65}" destId="{4F2C4CDA-7AAD-42F9-BFD9-19E206BD69C3}" srcOrd="3" destOrd="0" parTransId="{CC324F7A-9ABB-46DC-BDC2-D8988CFBF223}" sibTransId="{DD3EB448-0D75-4647-9BE3-2D30F1D54C56}"/>
    <dgm:cxn modelId="{FA463A2B-FB3A-41C1-918B-5AE571CFCA99}" type="presOf" srcId="{56858C89-7D0E-47E3-AC91-2799568429F6}" destId="{507B1539-F218-4199-A502-46D32DDD888A}" srcOrd="0" destOrd="3" presId="urn:microsoft.com/office/officeart/2018/2/layout/IconLabelDescriptionList"/>
    <dgm:cxn modelId="{4088413E-CB88-49D8-8C76-CD71E0E55458}" srcId="{31021D60-FFF8-47C3-B098-BC4C346A6BD5}" destId="{C1E065AE-0FB4-4211-94CD-101D34BB0C65}" srcOrd="0" destOrd="0" parTransId="{C720F4E6-D493-4CEE-8B24-59A30DD5E6C1}" sibTransId="{50D2D883-91CB-4DC7-A251-4283DED86D29}"/>
    <dgm:cxn modelId="{D49B0362-A916-43AA-A1B3-85A8414FD0C4}" type="presOf" srcId="{31021D60-FFF8-47C3-B098-BC4C346A6BD5}" destId="{85D981ED-5C90-4C7C-A336-CA112CA13FEC}" srcOrd="0" destOrd="0" presId="urn:microsoft.com/office/officeart/2018/2/layout/IconLabelDescriptionList"/>
    <dgm:cxn modelId="{15EF7250-F39E-4B7D-962D-8101FB5F58FB}" type="presOf" srcId="{4F2C4CDA-7AAD-42F9-BFD9-19E206BD69C3}" destId="{4A4F3F65-E830-4AA3-BD74-F82C4668CF48}" srcOrd="0" destOrd="3" presId="urn:microsoft.com/office/officeart/2018/2/layout/IconLabelDescriptionList"/>
    <dgm:cxn modelId="{1D4DD175-7C16-4094-A480-0B2EEAB5F695}" srcId="{31021D60-FFF8-47C3-B098-BC4C346A6BD5}" destId="{1DF0B189-01D2-4C4D-BFDF-1ED6EDD4B5A2}" srcOrd="1" destOrd="0" parTransId="{11FCB379-7C1F-4DAB-92FC-4DBD67347B49}" sibTransId="{AA118327-DF13-4C99-9CF2-41EE2BB6F639}"/>
    <dgm:cxn modelId="{35DD9086-6277-4939-90FD-AA09E5C2D593}" srcId="{C1E065AE-0FB4-4211-94CD-101D34BB0C65}" destId="{A33C372A-8B87-44C4-A341-57FDFC9F3D7E}" srcOrd="2" destOrd="0" parTransId="{9021AC26-4DB1-4986-8124-8FCAB1E3C2AE}" sibTransId="{AAF457AF-D6A1-4D38-AAB5-B59B9CE3EC40}"/>
    <dgm:cxn modelId="{01F251A4-517D-45B2-B507-BC49526B58C4}" srcId="{1DF0B189-01D2-4C4D-BFDF-1ED6EDD4B5A2}" destId="{32DAFF6D-DF35-433E-BDD2-D2A68A2CD73A}" srcOrd="1" destOrd="0" parTransId="{FF5BEB82-A4C9-4841-A5AF-D38526D85D0C}" sibTransId="{2FD66CFC-C16B-45A5-9522-646DAD010919}"/>
    <dgm:cxn modelId="{282718A7-CEB0-458A-B953-F553D6EC60E7}" srcId="{C1E065AE-0FB4-4211-94CD-101D34BB0C65}" destId="{FDAC73D7-78B5-4E2F-9747-2A31888BED7F}" srcOrd="1" destOrd="0" parTransId="{1B97A395-A649-49CD-9734-701D9191E5C0}" sibTransId="{C1542541-3F60-4F2C-8A33-9D0DDF8DCF48}"/>
    <dgm:cxn modelId="{B16929A8-18DE-45D4-8D57-108650F6AC30}" srcId="{1DF0B189-01D2-4C4D-BFDF-1ED6EDD4B5A2}" destId="{27902B90-F19C-400F-9419-2F222AFA5C52}" srcOrd="2" destOrd="0" parTransId="{B6207A16-1CB7-459F-9387-9801A149FC83}" sibTransId="{FD74E8A3-6C3E-4F51-957D-A8855ADE932F}"/>
    <dgm:cxn modelId="{6F4494B9-DE69-4AEE-9F05-685782A901A3}" type="presOf" srcId="{32DAFF6D-DF35-433E-BDD2-D2A68A2CD73A}" destId="{507B1539-F218-4199-A502-46D32DDD888A}" srcOrd="0" destOrd="1" presId="urn:microsoft.com/office/officeart/2018/2/layout/IconLabelDescriptionList"/>
    <dgm:cxn modelId="{FD7B5DCD-B66E-4B40-B371-45588275A495}" srcId="{1DF0B189-01D2-4C4D-BFDF-1ED6EDD4B5A2}" destId="{56858C89-7D0E-47E3-AC91-2799568429F6}" srcOrd="3" destOrd="0" parTransId="{0E144BC3-EBC1-4B6F-8106-64093C1A2AD2}" sibTransId="{AB220CCB-313C-43AF-B254-92AD70402EA2}"/>
    <dgm:cxn modelId="{472D4ACE-A0E7-428E-88E0-3E7A07205C4D}" type="presOf" srcId="{6BAC341F-607E-46DC-A3B2-9B71419A97C1}" destId="{507B1539-F218-4199-A502-46D32DDD888A}" srcOrd="0" destOrd="0" presId="urn:microsoft.com/office/officeart/2018/2/layout/IconLabelDescriptionList"/>
    <dgm:cxn modelId="{4B92DDE4-702A-4B1B-8AC7-ABE683BFBF5D}" srcId="{1DF0B189-01D2-4C4D-BFDF-1ED6EDD4B5A2}" destId="{6BAC341F-607E-46DC-A3B2-9B71419A97C1}" srcOrd="0" destOrd="0" parTransId="{3525BD39-250B-4D0E-BAE8-F09EBAEC57A9}" sibTransId="{3D099D55-5B82-4638-9983-757607B93120}"/>
    <dgm:cxn modelId="{A4DB53E8-5FD8-41F5-A588-6351FE806AEE}" type="presOf" srcId="{27902B90-F19C-400F-9419-2F222AFA5C52}" destId="{507B1539-F218-4199-A502-46D32DDD888A}" srcOrd="0" destOrd="2" presId="urn:microsoft.com/office/officeart/2018/2/layout/IconLabelDescriptionList"/>
    <dgm:cxn modelId="{02D9B8F1-EE99-4140-BCE7-09414E379F9B}" type="presOf" srcId="{A33C372A-8B87-44C4-A341-57FDFC9F3D7E}" destId="{4A4F3F65-E830-4AA3-BD74-F82C4668CF48}" srcOrd="0" destOrd="2" presId="urn:microsoft.com/office/officeart/2018/2/layout/IconLabelDescriptionList"/>
    <dgm:cxn modelId="{3D20DF70-91BE-430C-9F53-FBB374579987}" type="presParOf" srcId="{85D981ED-5C90-4C7C-A336-CA112CA13FEC}" destId="{1B129A86-900D-46D0-BE82-C4824ABD729C}" srcOrd="0" destOrd="0" presId="urn:microsoft.com/office/officeart/2018/2/layout/IconLabelDescriptionList"/>
    <dgm:cxn modelId="{98B4A1BC-13EF-4B5E-92AF-53C2B803EBAB}" type="presParOf" srcId="{1B129A86-900D-46D0-BE82-C4824ABD729C}" destId="{C8599438-C1A2-460A-BFEB-86DD32263FE7}" srcOrd="0" destOrd="0" presId="urn:microsoft.com/office/officeart/2018/2/layout/IconLabelDescriptionList"/>
    <dgm:cxn modelId="{09677C55-1BC5-4EE9-9F76-06F73037DBBD}" type="presParOf" srcId="{1B129A86-900D-46D0-BE82-C4824ABD729C}" destId="{3CF729F8-CFA8-4AC5-8AEB-77A0FCB38782}" srcOrd="1" destOrd="0" presId="urn:microsoft.com/office/officeart/2018/2/layout/IconLabelDescriptionList"/>
    <dgm:cxn modelId="{EF956E32-87B6-4648-B2A5-EFB3257A53FF}" type="presParOf" srcId="{1B129A86-900D-46D0-BE82-C4824ABD729C}" destId="{8FC433AC-B148-4A84-B363-72B4BBC55C71}" srcOrd="2" destOrd="0" presId="urn:microsoft.com/office/officeart/2018/2/layout/IconLabelDescriptionList"/>
    <dgm:cxn modelId="{24360C68-78F0-4BB7-AED5-8B99BBE9A14D}" type="presParOf" srcId="{1B129A86-900D-46D0-BE82-C4824ABD729C}" destId="{9182E73F-9E21-4601-9212-B95DD39D780A}" srcOrd="3" destOrd="0" presId="urn:microsoft.com/office/officeart/2018/2/layout/IconLabelDescriptionList"/>
    <dgm:cxn modelId="{EF4E32E6-5E99-42C4-A38D-585CD52D2C3C}" type="presParOf" srcId="{1B129A86-900D-46D0-BE82-C4824ABD729C}" destId="{4A4F3F65-E830-4AA3-BD74-F82C4668CF48}" srcOrd="4" destOrd="0" presId="urn:microsoft.com/office/officeart/2018/2/layout/IconLabelDescriptionList"/>
    <dgm:cxn modelId="{BCE40562-7B54-4AED-91E9-135E544E9E06}" type="presParOf" srcId="{85D981ED-5C90-4C7C-A336-CA112CA13FEC}" destId="{EDD57EA8-EB98-46F8-A0A2-4F9722920EC4}" srcOrd="1" destOrd="0" presId="urn:microsoft.com/office/officeart/2018/2/layout/IconLabelDescriptionList"/>
    <dgm:cxn modelId="{A65831EF-C012-4857-B7BF-EE2AF85C9044}" type="presParOf" srcId="{85D981ED-5C90-4C7C-A336-CA112CA13FEC}" destId="{B315C30E-5EEB-4200-B3FF-4C9A815A804C}" srcOrd="2" destOrd="0" presId="urn:microsoft.com/office/officeart/2018/2/layout/IconLabelDescriptionList"/>
    <dgm:cxn modelId="{1D28C9CB-6802-4535-A957-8D7090235F8F}" type="presParOf" srcId="{B315C30E-5EEB-4200-B3FF-4C9A815A804C}" destId="{59079ADE-88C0-4359-AFF4-271A99C30C58}" srcOrd="0" destOrd="0" presId="urn:microsoft.com/office/officeart/2018/2/layout/IconLabelDescriptionList"/>
    <dgm:cxn modelId="{627003A8-580D-4F8C-9E6D-F3F6E0862D30}" type="presParOf" srcId="{B315C30E-5EEB-4200-B3FF-4C9A815A804C}" destId="{998DC98B-3771-4B58-8C40-3E882C1B10CE}" srcOrd="1" destOrd="0" presId="urn:microsoft.com/office/officeart/2018/2/layout/IconLabelDescriptionList"/>
    <dgm:cxn modelId="{5DDF9C6F-366A-4C70-B07F-ECD306FCB853}" type="presParOf" srcId="{B315C30E-5EEB-4200-B3FF-4C9A815A804C}" destId="{E3B4F641-DD2D-4D70-A15B-822F777982FF}" srcOrd="2" destOrd="0" presId="urn:microsoft.com/office/officeart/2018/2/layout/IconLabelDescriptionList"/>
    <dgm:cxn modelId="{76247663-9995-4A47-B226-AA01BF2951FC}" type="presParOf" srcId="{B315C30E-5EEB-4200-B3FF-4C9A815A804C}" destId="{D67E0B0B-39E0-415A-A403-747EC15265C5}" srcOrd="3" destOrd="0" presId="urn:microsoft.com/office/officeart/2018/2/layout/IconLabelDescriptionList"/>
    <dgm:cxn modelId="{C7D65D63-7C3E-4D69-BEE9-71E398E2B385}" type="presParOf" srcId="{B315C30E-5EEB-4200-B3FF-4C9A815A804C}" destId="{507B1539-F218-4199-A502-46D32DDD888A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68E08-4085-49EC-BD79-EF87F4B49F90}">
      <dsp:nvSpPr>
        <dsp:cNvPr id="0" name=""/>
        <dsp:cNvSpPr/>
      </dsp:nvSpPr>
      <dsp:spPr>
        <a:xfrm>
          <a:off x="559800" y="263459"/>
          <a:ext cx="1512000" cy="1512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9E0DBBD-E270-41E8-8CBD-91B6AFBEAFA8}">
      <dsp:nvSpPr>
        <dsp:cNvPr id="0" name=""/>
        <dsp:cNvSpPr/>
      </dsp:nvSpPr>
      <dsp:spPr>
        <a:xfrm>
          <a:off x="559800" y="1939909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/>
            <a:t>Psychodynamic coaching is typically:</a:t>
          </a:r>
          <a:endParaRPr lang="en-US" sz="2000" kern="1200"/>
        </a:p>
      </dsp:txBody>
      <dsp:txXfrm>
        <a:off x="559800" y="1939909"/>
        <a:ext cx="4320000" cy="648000"/>
      </dsp:txXfrm>
    </dsp:sp>
    <dsp:sp modelId="{06BF387E-3EF2-44C4-935C-4404E0156BAC}">
      <dsp:nvSpPr>
        <dsp:cNvPr id="0" name=""/>
        <dsp:cNvSpPr/>
      </dsp:nvSpPr>
      <dsp:spPr>
        <a:xfrm>
          <a:off x="559800" y="2664398"/>
          <a:ext cx="4320000" cy="1423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Reflective rather than directive</a:t>
          </a:r>
          <a:endParaRPr lang="en-US" sz="1500" kern="120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Relational (the coaching relationship itself is a source of insight)</a:t>
          </a:r>
          <a:endParaRPr lang="en-US" sz="1500" kern="120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Slower and deeper than skills‑based coaching</a:t>
          </a:r>
          <a:endParaRPr lang="en-US" sz="1500" kern="120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Focused on meaning, not just solutions</a:t>
          </a:r>
          <a:endParaRPr lang="en-US" sz="1500" kern="1200"/>
        </a:p>
      </dsp:txBody>
      <dsp:txXfrm>
        <a:off x="559800" y="2664398"/>
        <a:ext cx="4320000" cy="1423479"/>
      </dsp:txXfrm>
    </dsp:sp>
    <dsp:sp modelId="{99AA4E6A-597E-4A5A-8C2D-BF215B05DEED}">
      <dsp:nvSpPr>
        <dsp:cNvPr id="0" name=""/>
        <dsp:cNvSpPr/>
      </dsp:nvSpPr>
      <dsp:spPr>
        <a:xfrm>
          <a:off x="5635800" y="263459"/>
          <a:ext cx="1512000" cy="1512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01F110C-1C2A-43D3-AC3C-7632B8AFDF47}">
      <dsp:nvSpPr>
        <dsp:cNvPr id="0" name=""/>
        <dsp:cNvSpPr/>
      </dsp:nvSpPr>
      <dsp:spPr>
        <a:xfrm>
          <a:off x="5635800" y="1939909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/>
            <a:t>A session might involve:</a:t>
          </a:r>
          <a:endParaRPr lang="en-US" sz="2000" kern="1200"/>
        </a:p>
      </dsp:txBody>
      <dsp:txXfrm>
        <a:off x="5635800" y="1939909"/>
        <a:ext cx="4320000" cy="648000"/>
      </dsp:txXfrm>
    </dsp:sp>
    <dsp:sp modelId="{CBC2B8DB-9222-40FD-9C49-1F2112036024}">
      <dsp:nvSpPr>
        <dsp:cNvPr id="0" name=""/>
        <dsp:cNvSpPr/>
      </dsp:nvSpPr>
      <dsp:spPr>
        <a:xfrm>
          <a:off x="5635800" y="2664398"/>
          <a:ext cx="4320000" cy="1423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Exploring a repeated leadership difficulty</a:t>
          </a:r>
          <a:endParaRPr lang="en-US" sz="1500" kern="120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Noticing emotional reactions to authority or conflict</a:t>
          </a:r>
          <a:endParaRPr lang="en-US" sz="1500" kern="120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Linking current behaviour with past experiences</a:t>
          </a:r>
          <a:endParaRPr lang="en-US" sz="1500" kern="120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Sitting with uncertainty rather than rushing to action</a:t>
          </a:r>
          <a:endParaRPr lang="en-US" sz="1500" kern="1200"/>
        </a:p>
      </dsp:txBody>
      <dsp:txXfrm>
        <a:off x="5635800" y="2664398"/>
        <a:ext cx="4320000" cy="14234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99438-C1A2-460A-BFEB-86DD32263FE7}">
      <dsp:nvSpPr>
        <dsp:cNvPr id="0" name=""/>
        <dsp:cNvSpPr/>
      </dsp:nvSpPr>
      <dsp:spPr>
        <a:xfrm>
          <a:off x="559800" y="24433"/>
          <a:ext cx="1512000" cy="1512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C433AC-B148-4A84-B363-72B4BBC55C71}">
      <dsp:nvSpPr>
        <dsp:cNvPr id="0" name=""/>
        <dsp:cNvSpPr/>
      </dsp:nvSpPr>
      <dsp:spPr>
        <a:xfrm>
          <a:off x="559800" y="1721440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/>
            <a:t>Strengths</a:t>
          </a:r>
          <a:endParaRPr lang="en-US" sz="3600" kern="1200"/>
        </a:p>
      </dsp:txBody>
      <dsp:txXfrm>
        <a:off x="559800" y="1721440"/>
        <a:ext cx="4320000" cy="648000"/>
      </dsp:txXfrm>
    </dsp:sp>
    <dsp:sp modelId="{4A4F3F65-E830-4AA3-BD74-F82C4668CF48}">
      <dsp:nvSpPr>
        <dsp:cNvPr id="0" name=""/>
        <dsp:cNvSpPr/>
      </dsp:nvSpPr>
      <dsp:spPr>
        <a:xfrm>
          <a:off x="559800" y="2455489"/>
          <a:ext cx="4320000" cy="18714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Creates deep, lasting change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Helps leaders understand why they behave as they do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Improves emotional intelligence and self‑awareness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Addresses root causes, not symptoms</a:t>
          </a:r>
          <a:endParaRPr lang="en-US" sz="1700" kern="1200"/>
        </a:p>
      </dsp:txBody>
      <dsp:txXfrm>
        <a:off x="559800" y="2455489"/>
        <a:ext cx="4320000" cy="1871414"/>
      </dsp:txXfrm>
    </dsp:sp>
    <dsp:sp modelId="{59079ADE-88C0-4359-AFF4-271A99C30C58}">
      <dsp:nvSpPr>
        <dsp:cNvPr id="0" name=""/>
        <dsp:cNvSpPr/>
      </dsp:nvSpPr>
      <dsp:spPr>
        <a:xfrm>
          <a:off x="5635800" y="24433"/>
          <a:ext cx="1512000" cy="1512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4F641-DD2D-4D70-A15B-822F777982FF}">
      <dsp:nvSpPr>
        <dsp:cNvPr id="0" name=""/>
        <dsp:cNvSpPr/>
      </dsp:nvSpPr>
      <dsp:spPr>
        <a:xfrm>
          <a:off x="5635800" y="1721440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/>
            <a:t>Limitations</a:t>
          </a:r>
          <a:endParaRPr lang="en-US" sz="3600" kern="1200"/>
        </a:p>
      </dsp:txBody>
      <dsp:txXfrm>
        <a:off x="5635800" y="1721440"/>
        <a:ext cx="4320000" cy="648000"/>
      </dsp:txXfrm>
    </dsp:sp>
    <dsp:sp modelId="{507B1539-F218-4199-A502-46D32DDD888A}">
      <dsp:nvSpPr>
        <dsp:cNvPr id="0" name=""/>
        <dsp:cNvSpPr/>
      </dsp:nvSpPr>
      <dsp:spPr>
        <a:xfrm>
          <a:off x="5635800" y="2455489"/>
          <a:ext cx="4320000" cy="18714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Time‑intensive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Requires skilled, well‑supervised coaches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feel uncomfortable for clients expecting solutions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Harder to measure in simple KPIs</a:t>
          </a:r>
          <a:endParaRPr lang="en-US" sz="1700" kern="1200"/>
        </a:p>
      </dsp:txBody>
      <dsp:txXfrm>
        <a:off x="5635800" y="2455489"/>
        <a:ext cx="4320000" cy="18714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965DC-1DC5-7B9D-8EF4-6363976F3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3558E5-572A-78EF-5ECE-9B53AE595E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F98C9-6A33-9984-D732-79EB64071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19BB3-75A5-70FD-FDB5-9F4529904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E5800-289E-7BBF-5401-6837A1B42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69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04AB1-EAC3-E319-42A5-A0D32D16C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EE41D-6EE4-2A3E-4F14-7FB4B2D8D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8FE695-B5C0-7CD6-F1FC-A057263BE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F8B41-68B2-76C4-18D0-7321FA897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42083-925B-A472-8FF0-4F04CDBE1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820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1D54A-D6EA-8969-C7A4-791E02A45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67D88F-3CA1-8571-8CBB-F6EE0D4FE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28B0D0-1C40-B0C6-138A-DED77815B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DC072-E0E9-458B-078E-6E9B3C332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B6953-E771-3D59-BBA8-3E1AE8538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489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95041-CDDB-19E0-EBAE-D4999BE75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8C57A-C7AB-0924-AF9C-66A15E438E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6A8D29-8EC2-C0A2-AC30-2BD3273250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2C2A7E-B458-3E4E-960B-BB9C33C38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CE15C3-0694-3572-BF5A-527FE5FAA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539C34-1B64-BDC8-9815-32229FE04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788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978C0-5CD9-08B8-53F9-B859C44DC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1EB893-9817-9C25-69C8-773590CFAB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8AF7C1-F167-D223-D756-720E96D4FE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1E33A2-1D2F-1BB4-8D37-76E84CFF3D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0F2CC0-A3DE-3304-13F0-DB7869FE85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8A2B9A-BE6E-1D1F-20C1-A5C7AFD55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0470FE-EC26-7F03-5B25-ED5286570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4D5597-E1FE-76DA-F0CD-1E2D0B027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1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25D55-5131-78AA-A33E-BD1324215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3D0DC2-F786-0936-92AA-3EA44C9AA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34561D-7A26-9E85-9785-A1546A64C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8FBFA3-D6AA-0EAE-8FA2-7ADA56CD2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112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C60995-99BA-F2D8-36B4-683F0C438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D36288-EEA4-DB96-F96E-0C8E012CC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990F02-BD8F-8E6A-D08D-64FBB0C77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281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DE5D6-1A04-DBC0-13CA-23460B3A5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EA746-AE57-7265-2711-A1C20AC43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E5E6BC-ACAE-C57E-91C6-6523C97B48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51B457-A17A-2BAE-7813-AAA97135C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BFFA84-B450-75AC-7165-430A0E232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093992-B803-04B8-8B38-704C0DC75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225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FD352-9211-1E13-81E6-B2C3C67D8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978BEE-1827-C69D-14FE-C8A758296E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CB96B-14F0-9C00-697D-023341F064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734C1-3378-C4A5-F1A9-807D05A95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CBE3EB-D663-4ED3-5A9B-A3B63F111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4BC4B-9AAC-67D7-F35D-3ADD560C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84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4E43A-534F-5E08-8267-BD5B93407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8E73FE-F238-E521-0EAA-2F8345A80F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3BB1-600C-BBC9-B51C-C08942482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10F22-F1E0-14B8-4D31-F93664479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33447-E9D3-BDEC-14D3-0AC03C9B3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089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FFCCAC-A994-7E47-53D9-772F7B0696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24846D-6855-E8CE-A0A1-C6897123FF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21A74-DF0E-85EA-8941-3B4405EFB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FAAD89-F56F-345B-C8B7-7857DF005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207DCD-AEE0-2C53-1E1D-9FA19F5C6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439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B9F37D-C040-1B51-5652-EF931C24B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67FA41-50C2-A760-0333-26866CC26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8A688D-48A9-74F7-ACB9-653CB7098C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9FFCCC-91E1-4B70-9BB5-86AA61C6EED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A7C2D-56FE-BCA4-0F8F-FF416D0BE1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B5CC38-739E-76FD-BB83-EB39A46566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69744B-99F5-4716-B01E-3F5274A7FE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638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doi.org/10.1037/1065-9293.56.4.24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60B78D4-FCAE-BC3E-6655-71E8B0D60AA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3880430" y="583345"/>
            <a:ext cx="7160357" cy="41648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74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Psychodynamic coaching theory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702AF5D-6442-B5A9-29C4-1D5E127ED97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208228" y="5972174"/>
            <a:ext cx="8578699" cy="5048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1700" dirty="0">
                <a:solidFill>
                  <a:srgbClr val="FFFFFF"/>
                </a:solidFill>
                <a:latin typeface="Arial" panose="020B0604020202020204" pitchFamily="34" charset="0"/>
              </a:rPr>
              <a:t>A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summary of the theory and initial impressions as to its potential value as an approach</a:t>
            </a:r>
          </a:p>
        </p:txBody>
      </p:sp>
      <p:sp>
        <p:nvSpPr>
          <p:cNvPr id="4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4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2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4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442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EF77A9F-1C04-51AB-12FE-D0DA34489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“As a result of previous relationships, Particularly those with your parents or earliest caregivers, we develop distinctive but unconscious strategies for regulating our emotions and for building up a sense of self-identity”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Cox, 2014, p.23</a:t>
            </a:r>
          </a:p>
        </p:txBody>
      </p:sp>
      <p:pic>
        <p:nvPicPr>
          <p:cNvPr id="6" name="Picture 5" descr="Person holding newborn baby">
            <a:extLst>
              <a:ext uri="{FF2B5EF4-FFF2-40B4-BE49-F238E27FC236}">
                <a16:creationId xmlns:a16="http://schemas.microsoft.com/office/drawing/2014/main" id="{36681142-5FB0-8A1D-098F-AC9C583AB6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831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43377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58D6BCD-5A03-39AB-549E-E2C9B0AF6CE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25000"/>
          <a:stretch>
            <a:fillRect/>
          </a:stretch>
        </p:blipFill>
        <p:spPr>
          <a:xfrm>
            <a:off x="0" y="-1"/>
            <a:ext cx="12191980" cy="685800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CE749B-750C-60D4-8DDB-A34E984E34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897048"/>
              </p:ext>
            </p:extLst>
          </p:nvPr>
        </p:nvGraphicFramePr>
        <p:xfrm>
          <a:off x="770694" y="671886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1156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6E8732DB-66EB-00AE-5863-42BA75C804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2CC61C1-7332-0258-C21B-43691D52D1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5484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82660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C61CA-7EFD-5448-A2A2-57F965CD6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40" y="1138265"/>
            <a:ext cx="4544762" cy="1401183"/>
          </a:xfrm>
        </p:spPr>
        <p:txBody>
          <a:bodyPr anchor="t">
            <a:normAutofit/>
          </a:bodyPr>
          <a:lstStyle/>
          <a:p>
            <a:r>
              <a:rPr lang="en-GB" sz="3200"/>
              <a:t>References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9596E-321F-4581-1628-F8942E23E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40" y="2551176"/>
            <a:ext cx="4544762" cy="3602935"/>
          </a:xfrm>
        </p:spPr>
        <p:txBody>
          <a:bodyPr>
            <a:normAutofit/>
          </a:bodyPr>
          <a:lstStyle/>
          <a:p>
            <a:r>
              <a:rPr lang="en-GB" sz="1600"/>
              <a:t> Cox, E., Bachkirova, T., &amp; Clutterbuck, D. (Eds.). (2014). </a:t>
            </a:r>
            <a:r>
              <a:rPr lang="en-GB" sz="1600" i="1"/>
              <a:t>The complete handbook of coaching</a:t>
            </a:r>
            <a:r>
              <a:rPr lang="en-GB" sz="1600"/>
              <a:t> (2nd ed.). SAGE.</a:t>
            </a:r>
          </a:p>
          <a:p>
            <a:r>
              <a:rPr lang="en-GB" sz="1600"/>
              <a:t>Kilburg, R. R. (2004). When Shadows Fall: Using Psychodynamic Approaches in Executive Coaching. Consulting Psychology Journal, 56(4), 246–268. </a:t>
            </a:r>
            <a:r>
              <a:rPr lang="en-GB" sz="1600">
                <a:hlinkClick r:id="rId2"/>
              </a:rPr>
              <a:t>https://doi.org/10.1037/1065-9293.56.4.246</a:t>
            </a:r>
            <a:endParaRPr lang="en-GB" sz="1600"/>
          </a:p>
          <a:p>
            <a:r>
              <a:rPr lang="en-GB" sz="1600"/>
              <a:t>West-Leuer, B., &amp; John, E.-M. (2013). Psychodynamic Coaching in Multinational Companies–An Interdisciplinary Case Analysis. </a:t>
            </a:r>
            <a:r>
              <a:rPr lang="en-GB" sz="1600" i="1"/>
              <a:t>Procedia, Social and Behavioral Sciences</a:t>
            </a:r>
            <a:r>
              <a:rPr lang="en-GB" sz="1600"/>
              <a:t>, </a:t>
            </a:r>
            <a:r>
              <a:rPr lang="en-GB" sz="1600" i="1"/>
              <a:t>82</a:t>
            </a:r>
            <a:r>
              <a:rPr lang="en-GB" sz="1600"/>
              <a:t>, 502–510. https://doi.org/10.1016/j.sbspro.2013.06.300</a:t>
            </a:r>
          </a:p>
          <a:p>
            <a:endParaRPr lang="en-GB" sz="1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56651A-DEBE-76F6-FC2C-23AFCC09D9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694" r="27250"/>
          <a:stretch>
            <a:fillRect/>
          </a:stretch>
        </p:blipFill>
        <p:spPr>
          <a:xfrm>
            <a:off x="6384472" y="771753"/>
            <a:ext cx="4730711" cy="531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265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BEBE1B5A18CA4D82AA3EC25D86BF17" ma:contentTypeVersion="18" ma:contentTypeDescription="Create a new document." ma:contentTypeScope="" ma:versionID="8abfa259aa1a74bad27cb80779d5dc1c">
  <xsd:schema xmlns:xsd="http://www.w3.org/2001/XMLSchema" xmlns:xs="http://www.w3.org/2001/XMLSchema" xmlns:p="http://schemas.microsoft.com/office/2006/metadata/properties" xmlns:ns3="30bab34e-cbd2-460d-9227-52c21590b64b" xmlns:ns4="175a304c-2342-45ef-8dc6-82622f85b28d" targetNamespace="http://schemas.microsoft.com/office/2006/metadata/properties" ma:root="true" ma:fieldsID="bc39dfada3a5e2cf621fea8e1069af82" ns3:_="" ns4:_="">
    <xsd:import namespace="30bab34e-cbd2-460d-9227-52c21590b64b"/>
    <xsd:import namespace="175a304c-2342-45ef-8dc6-82622f85b28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  <xsd:element ref="ns4:MediaServiceLocation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bab34e-cbd2-460d-9227-52c21590b64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5a304c-2342-45ef-8dc6-82622f85b2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75a304c-2342-45ef-8dc6-82622f85b28d" xsi:nil="true"/>
  </documentManagement>
</p:properties>
</file>

<file path=customXml/itemProps1.xml><?xml version="1.0" encoding="utf-8"?>
<ds:datastoreItem xmlns:ds="http://schemas.openxmlformats.org/officeDocument/2006/customXml" ds:itemID="{5B2F0521-7941-449D-B580-540C87A77B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bab34e-cbd2-460d-9227-52c21590b64b"/>
    <ds:schemaRef ds:uri="175a304c-2342-45ef-8dc6-82622f85b28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7DE89A7-DB67-45A7-AD58-72CDD03D37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5AD1C8-1361-4D4C-967A-5A14CCCB2BB4}">
  <ds:schemaRefs>
    <ds:schemaRef ds:uri="175a304c-2342-45ef-8dc6-82622f85b28d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purl.org/dc/terms/"/>
    <ds:schemaRef ds:uri="http://schemas.openxmlformats.org/package/2006/metadata/core-properties"/>
    <ds:schemaRef ds:uri="30bab34e-cbd2-460d-9227-52c21590b64b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297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Office Theme</vt:lpstr>
      <vt:lpstr>Psychodynamic coaching theory</vt:lpstr>
      <vt:lpstr>PowerPoint Presentation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B. Jones</dc:creator>
  <cp:lastModifiedBy>Sarah B. Jones</cp:lastModifiedBy>
  <cp:revision>1</cp:revision>
  <dcterms:created xsi:type="dcterms:W3CDTF">2026-04-20T11:03:48Z</dcterms:created>
  <dcterms:modified xsi:type="dcterms:W3CDTF">2026-04-20T13:43:49Z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0x0101008CBEBE1B5A18CA4D82AA3EC25D86BF17</vt:lpwstr>
  </property>
</Properties>
</file>