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52"/>
  </p:notesMasterIdLst>
  <p:sldIdLst>
    <p:sldId id="256" r:id="rId3"/>
    <p:sldId id="310" r:id="rId4"/>
    <p:sldId id="311" r:id="rId5"/>
    <p:sldId id="259" r:id="rId6"/>
    <p:sldId id="257" r:id="rId7"/>
    <p:sldId id="261" r:id="rId8"/>
    <p:sldId id="263" r:id="rId9"/>
    <p:sldId id="266" r:id="rId10"/>
    <p:sldId id="267" r:id="rId11"/>
    <p:sldId id="268" r:id="rId12"/>
    <p:sldId id="278" r:id="rId13"/>
    <p:sldId id="279" r:id="rId14"/>
    <p:sldId id="312" r:id="rId15"/>
    <p:sldId id="269" r:id="rId16"/>
    <p:sldId id="271" r:id="rId17"/>
    <p:sldId id="272" r:id="rId18"/>
    <p:sldId id="273" r:id="rId19"/>
    <p:sldId id="274" r:id="rId20"/>
    <p:sldId id="275" r:id="rId21"/>
    <p:sldId id="276" r:id="rId22"/>
    <p:sldId id="277" r:id="rId23"/>
    <p:sldId id="280" r:id="rId24"/>
    <p:sldId id="281" r:id="rId25"/>
    <p:sldId id="282" r:id="rId26"/>
    <p:sldId id="283" r:id="rId27"/>
    <p:sldId id="284" r:id="rId28"/>
    <p:sldId id="285" r:id="rId29"/>
    <p:sldId id="288" r:id="rId30"/>
    <p:sldId id="305" r:id="rId31"/>
    <p:sldId id="306" r:id="rId32"/>
    <p:sldId id="307" r:id="rId33"/>
    <p:sldId id="308" r:id="rId34"/>
    <p:sldId id="289" r:id="rId35"/>
    <p:sldId id="291" r:id="rId36"/>
    <p:sldId id="293" r:id="rId37"/>
    <p:sldId id="315" r:id="rId38"/>
    <p:sldId id="296" r:id="rId39"/>
    <p:sldId id="298" r:id="rId40"/>
    <p:sldId id="297" r:id="rId41"/>
    <p:sldId id="299" r:id="rId42"/>
    <p:sldId id="300" r:id="rId43"/>
    <p:sldId id="301" r:id="rId44"/>
    <p:sldId id="295" r:id="rId45"/>
    <p:sldId id="294" r:id="rId46"/>
    <p:sldId id="313" r:id="rId47"/>
    <p:sldId id="316" r:id="rId48"/>
    <p:sldId id="309" r:id="rId49"/>
    <p:sldId id="314" r:id="rId50"/>
    <p:sldId id="303"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83506" autoAdjust="0"/>
  </p:normalViewPr>
  <p:slideViewPr>
    <p:cSldViewPr snapToGrid="0">
      <p:cViewPr varScale="1">
        <p:scale>
          <a:sx n="72" d="100"/>
          <a:sy n="72" d="100"/>
        </p:scale>
        <p:origin x="96" y="3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presProps" Target="presProps.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microsoft.com/office/2016/11/relationships/changesInfo" Target="changesInfos/changesInfo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3F591405-4C1F-4B9B-AEEF-702A1729AC4A}"/>
    <pc:docChg chg="custSel modSld">
      <pc:chgData name="Jonathan Wyatt" userId="c3e1212f-7374-4739-8e9f-f13855138211" providerId="ADAL" clId="{3F591405-4C1F-4B9B-AEEF-702A1729AC4A}" dt="2025-08-14T13:21:21.001" v="0" actId="26606"/>
      <pc:docMkLst>
        <pc:docMk/>
      </pc:docMkLst>
      <pc:sldChg chg="addSp delSp modSp mod setBg">
        <pc:chgData name="Jonathan Wyatt" userId="c3e1212f-7374-4739-8e9f-f13855138211" providerId="ADAL" clId="{3F591405-4C1F-4B9B-AEEF-702A1729AC4A}" dt="2025-08-14T13:21:21.001" v="0" actId="26606"/>
        <pc:sldMkLst>
          <pc:docMk/>
          <pc:sldMk cId="767426023" sldId="310"/>
        </pc:sldMkLst>
        <pc:spChg chg="mod">
          <ac:chgData name="Jonathan Wyatt" userId="c3e1212f-7374-4739-8e9f-f13855138211" providerId="ADAL" clId="{3F591405-4C1F-4B9B-AEEF-702A1729AC4A}" dt="2025-08-14T13:21:21.001" v="0" actId="26606"/>
          <ac:spMkLst>
            <pc:docMk/>
            <pc:sldMk cId="767426023" sldId="310"/>
            <ac:spMk id="2" creationId="{A5179A8F-8997-FD29-38F0-E788EE205956}"/>
          </ac:spMkLst>
        </pc:spChg>
        <pc:spChg chg="del">
          <ac:chgData name="Jonathan Wyatt" userId="c3e1212f-7374-4739-8e9f-f13855138211" providerId="ADAL" clId="{3F591405-4C1F-4B9B-AEEF-702A1729AC4A}" dt="2025-08-14T13:21:21.001" v="0" actId="26606"/>
          <ac:spMkLst>
            <pc:docMk/>
            <pc:sldMk cId="767426023" sldId="310"/>
            <ac:spMk id="3" creationId="{FC1E71A5-AA90-49BE-D117-89790EF41E82}"/>
          </ac:spMkLst>
        </pc:spChg>
        <pc:spChg chg="add">
          <ac:chgData name="Jonathan Wyatt" userId="c3e1212f-7374-4739-8e9f-f13855138211" providerId="ADAL" clId="{3F591405-4C1F-4B9B-AEEF-702A1729AC4A}" dt="2025-08-14T13:21:21.001" v="0" actId="26606"/>
          <ac:spMkLst>
            <pc:docMk/>
            <pc:sldMk cId="767426023" sldId="310"/>
            <ac:spMk id="9" creationId="{8651CFA9-6065-4243-AC48-858E359780B1}"/>
          </ac:spMkLst>
        </pc:spChg>
        <pc:spChg chg="add">
          <ac:chgData name="Jonathan Wyatt" userId="c3e1212f-7374-4739-8e9f-f13855138211" providerId="ADAL" clId="{3F591405-4C1F-4B9B-AEEF-702A1729AC4A}" dt="2025-08-14T13:21:21.001" v="0" actId="26606"/>
          <ac:spMkLst>
            <pc:docMk/>
            <pc:sldMk cId="767426023" sldId="310"/>
            <ac:spMk id="11" creationId="{37962AE0-6A1C-4B76-9D52-10E5E6D7D3BB}"/>
          </ac:spMkLst>
        </pc:spChg>
        <pc:grpChg chg="add">
          <ac:chgData name="Jonathan Wyatt" userId="c3e1212f-7374-4739-8e9f-f13855138211" providerId="ADAL" clId="{3F591405-4C1F-4B9B-AEEF-702A1729AC4A}" dt="2025-08-14T13:21:21.001" v="0" actId="26606"/>
          <ac:grpSpMkLst>
            <pc:docMk/>
            <pc:sldMk cId="767426023" sldId="310"/>
            <ac:grpSpMk id="13" creationId="{7AB7BDB5-BE0D-446B-AA57-16A1D859E52B}"/>
          </ac:grpSpMkLst>
        </pc:grpChg>
        <pc:graphicFrameChg chg="add">
          <ac:chgData name="Jonathan Wyatt" userId="c3e1212f-7374-4739-8e9f-f13855138211" providerId="ADAL" clId="{3F591405-4C1F-4B9B-AEEF-702A1729AC4A}" dt="2025-08-14T13:21:21.001" v="0" actId="26606"/>
          <ac:graphicFrameMkLst>
            <pc:docMk/>
            <pc:sldMk cId="767426023" sldId="310"/>
            <ac:graphicFrameMk id="5" creationId="{343781A5-D092-1DFA-4FC5-A9A5F1343954}"/>
          </ac:graphicFrameMkLst>
        </pc:graphicFrame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5.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ata7.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ata8.xml.rels><?xml version="1.0" encoding="UTF-8" standalone="yes"?>
<Relationships xmlns="http://schemas.openxmlformats.org/package/2006/relationships"><Relationship Id="rId8" Type="http://schemas.openxmlformats.org/officeDocument/2006/relationships/image" Target="../media/image63.svg"/><Relationship Id="rId13" Type="http://schemas.openxmlformats.org/officeDocument/2006/relationships/image" Target="../media/image68.png"/><Relationship Id="rId3" Type="http://schemas.openxmlformats.org/officeDocument/2006/relationships/image" Target="../media/image58.png"/><Relationship Id="rId7" Type="http://schemas.openxmlformats.org/officeDocument/2006/relationships/image" Target="../media/image62.png"/><Relationship Id="rId12" Type="http://schemas.openxmlformats.org/officeDocument/2006/relationships/image" Target="../media/image67.sv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61.svg"/><Relationship Id="rId11" Type="http://schemas.openxmlformats.org/officeDocument/2006/relationships/image" Target="../media/image66.png"/><Relationship Id="rId5" Type="http://schemas.openxmlformats.org/officeDocument/2006/relationships/image" Target="../media/image60.png"/><Relationship Id="rId10" Type="http://schemas.openxmlformats.org/officeDocument/2006/relationships/image" Target="../media/image65.svg"/><Relationship Id="rId4" Type="http://schemas.openxmlformats.org/officeDocument/2006/relationships/image" Target="../media/image59.svg"/><Relationship Id="rId9" Type="http://schemas.openxmlformats.org/officeDocument/2006/relationships/image" Target="../media/image64.png"/><Relationship Id="rId14" Type="http://schemas.openxmlformats.org/officeDocument/2006/relationships/image" Target="../media/image69.svg"/></Relationships>
</file>

<file path=ppt/diagrams/_rels/data17.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svg"/><Relationship Id="rId1" Type="http://schemas.openxmlformats.org/officeDocument/2006/relationships/image" Target="../media/image76.png"/><Relationship Id="rId4" Type="http://schemas.openxmlformats.org/officeDocument/2006/relationships/image" Target="../media/image79.svg"/></Relationships>
</file>

<file path=ppt/diagrams/_rels/data20.xml.rels><?xml version="1.0" encoding="UTF-8" standalone="yes"?>
<Relationships xmlns="http://schemas.openxmlformats.org/package/2006/relationships"><Relationship Id="rId8" Type="http://schemas.openxmlformats.org/officeDocument/2006/relationships/image" Target="../media/image87.svg"/><Relationship Id="rId3" Type="http://schemas.openxmlformats.org/officeDocument/2006/relationships/image" Target="../media/image82.png"/><Relationship Id="rId7" Type="http://schemas.openxmlformats.org/officeDocument/2006/relationships/image" Target="../media/image86.png"/><Relationship Id="rId2" Type="http://schemas.openxmlformats.org/officeDocument/2006/relationships/image" Target="../media/image81.svg"/><Relationship Id="rId1" Type="http://schemas.openxmlformats.org/officeDocument/2006/relationships/image" Target="../media/image80.png"/><Relationship Id="rId6" Type="http://schemas.openxmlformats.org/officeDocument/2006/relationships/image" Target="../media/image85.svg"/><Relationship Id="rId5" Type="http://schemas.openxmlformats.org/officeDocument/2006/relationships/image" Target="../media/image84.png"/><Relationship Id="rId10" Type="http://schemas.openxmlformats.org/officeDocument/2006/relationships/image" Target="../media/image89.svg"/><Relationship Id="rId4" Type="http://schemas.openxmlformats.org/officeDocument/2006/relationships/image" Target="../media/image83.svg"/><Relationship Id="rId9" Type="http://schemas.openxmlformats.org/officeDocument/2006/relationships/image" Target="../media/image88.png"/></Relationships>
</file>

<file path=ppt/diagrams/_rels/data21.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92.png"/><Relationship Id="rId7" Type="http://schemas.openxmlformats.org/officeDocument/2006/relationships/image" Target="../media/image32.png"/><Relationship Id="rId2" Type="http://schemas.openxmlformats.org/officeDocument/2006/relationships/image" Target="../media/image91.svg"/><Relationship Id="rId1" Type="http://schemas.openxmlformats.org/officeDocument/2006/relationships/image" Target="../media/image90.png"/><Relationship Id="rId6" Type="http://schemas.openxmlformats.org/officeDocument/2006/relationships/image" Target="../media/image95.svg"/><Relationship Id="rId5" Type="http://schemas.openxmlformats.org/officeDocument/2006/relationships/image" Target="../media/image94.png"/><Relationship Id="rId10" Type="http://schemas.openxmlformats.org/officeDocument/2006/relationships/image" Target="../media/image97.svg"/><Relationship Id="rId4" Type="http://schemas.openxmlformats.org/officeDocument/2006/relationships/image" Target="../media/image93.svg"/><Relationship Id="rId9" Type="http://schemas.openxmlformats.org/officeDocument/2006/relationships/image" Target="../media/image96.png"/></Relationships>
</file>

<file path=ppt/diagrams/_rels/data22.xml.rels><?xml version="1.0" encoding="UTF-8" standalone="yes"?>
<Relationships xmlns="http://schemas.openxmlformats.org/package/2006/relationships"><Relationship Id="rId8" Type="http://schemas.openxmlformats.org/officeDocument/2006/relationships/image" Target="../media/image108.svg"/><Relationship Id="rId3" Type="http://schemas.openxmlformats.org/officeDocument/2006/relationships/image" Target="../media/image103.png"/><Relationship Id="rId7" Type="http://schemas.openxmlformats.org/officeDocument/2006/relationships/image" Target="../media/image107.png"/><Relationship Id="rId2" Type="http://schemas.openxmlformats.org/officeDocument/2006/relationships/image" Target="../media/image102.svg"/><Relationship Id="rId1" Type="http://schemas.openxmlformats.org/officeDocument/2006/relationships/image" Target="../media/image101.png"/><Relationship Id="rId6" Type="http://schemas.openxmlformats.org/officeDocument/2006/relationships/image" Target="../media/image106.svg"/><Relationship Id="rId5" Type="http://schemas.openxmlformats.org/officeDocument/2006/relationships/image" Target="../media/image105.png"/><Relationship Id="rId4" Type="http://schemas.openxmlformats.org/officeDocument/2006/relationships/image" Target="../media/image10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7.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rawing8.xml.rels><?xml version="1.0" encoding="UTF-8" standalone="yes"?>
<Relationships xmlns="http://schemas.openxmlformats.org/package/2006/relationships"><Relationship Id="rId8" Type="http://schemas.openxmlformats.org/officeDocument/2006/relationships/image" Target="../media/image63.svg"/><Relationship Id="rId13" Type="http://schemas.openxmlformats.org/officeDocument/2006/relationships/image" Target="../media/image68.png"/><Relationship Id="rId3" Type="http://schemas.openxmlformats.org/officeDocument/2006/relationships/image" Target="../media/image58.png"/><Relationship Id="rId7" Type="http://schemas.openxmlformats.org/officeDocument/2006/relationships/image" Target="../media/image62.png"/><Relationship Id="rId12" Type="http://schemas.openxmlformats.org/officeDocument/2006/relationships/image" Target="../media/image67.sv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61.svg"/><Relationship Id="rId11" Type="http://schemas.openxmlformats.org/officeDocument/2006/relationships/image" Target="../media/image66.png"/><Relationship Id="rId5" Type="http://schemas.openxmlformats.org/officeDocument/2006/relationships/image" Target="../media/image60.png"/><Relationship Id="rId10" Type="http://schemas.openxmlformats.org/officeDocument/2006/relationships/image" Target="../media/image65.svg"/><Relationship Id="rId4" Type="http://schemas.openxmlformats.org/officeDocument/2006/relationships/image" Target="../media/image59.svg"/><Relationship Id="rId9" Type="http://schemas.openxmlformats.org/officeDocument/2006/relationships/image" Target="../media/image64.png"/><Relationship Id="rId14" Type="http://schemas.openxmlformats.org/officeDocument/2006/relationships/image" Target="../media/image69.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image" Target="../media/image77.svg"/><Relationship Id="rId1" Type="http://schemas.openxmlformats.org/officeDocument/2006/relationships/image" Target="../media/image76.png"/><Relationship Id="rId4" Type="http://schemas.openxmlformats.org/officeDocument/2006/relationships/image" Target="../media/image79.svg"/></Relationships>
</file>

<file path=ppt/diagrams/_rels/drawing20.xml.rels><?xml version="1.0" encoding="UTF-8" standalone="yes"?>
<Relationships xmlns="http://schemas.openxmlformats.org/package/2006/relationships"><Relationship Id="rId8" Type="http://schemas.openxmlformats.org/officeDocument/2006/relationships/image" Target="../media/image87.svg"/><Relationship Id="rId3" Type="http://schemas.openxmlformats.org/officeDocument/2006/relationships/image" Target="../media/image82.png"/><Relationship Id="rId7" Type="http://schemas.openxmlformats.org/officeDocument/2006/relationships/image" Target="../media/image86.png"/><Relationship Id="rId2" Type="http://schemas.openxmlformats.org/officeDocument/2006/relationships/image" Target="../media/image81.svg"/><Relationship Id="rId1" Type="http://schemas.openxmlformats.org/officeDocument/2006/relationships/image" Target="../media/image80.png"/><Relationship Id="rId6" Type="http://schemas.openxmlformats.org/officeDocument/2006/relationships/image" Target="../media/image85.svg"/><Relationship Id="rId5" Type="http://schemas.openxmlformats.org/officeDocument/2006/relationships/image" Target="../media/image84.png"/><Relationship Id="rId10" Type="http://schemas.openxmlformats.org/officeDocument/2006/relationships/image" Target="../media/image89.svg"/><Relationship Id="rId4" Type="http://schemas.openxmlformats.org/officeDocument/2006/relationships/image" Target="../media/image83.svg"/><Relationship Id="rId9" Type="http://schemas.openxmlformats.org/officeDocument/2006/relationships/image" Target="../media/image88.png"/></Relationships>
</file>

<file path=ppt/diagrams/_rels/drawing21.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92.png"/><Relationship Id="rId7" Type="http://schemas.openxmlformats.org/officeDocument/2006/relationships/image" Target="../media/image32.png"/><Relationship Id="rId2" Type="http://schemas.openxmlformats.org/officeDocument/2006/relationships/image" Target="../media/image91.svg"/><Relationship Id="rId1" Type="http://schemas.openxmlformats.org/officeDocument/2006/relationships/image" Target="../media/image90.png"/><Relationship Id="rId6" Type="http://schemas.openxmlformats.org/officeDocument/2006/relationships/image" Target="../media/image95.svg"/><Relationship Id="rId5" Type="http://schemas.openxmlformats.org/officeDocument/2006/relationships/image" Target="../media/image94.png"/><Relationship Id="rId10" Type="http://schemas.openxmlformats.org/officeDocument/2006/relationships/image" Target="../media/image97.svg"/><Relationship Id="rId4" Type="http://schemas.openxmlformats.org/officeDocument/2006/relationships/image" Target="../media/image93.svg"/><Relationship Id="rId9" Type="http://schemas.openxmlformats.org/officeDocument/2006/relationships/image" Target="../media/image96.png"/></Relationships>
</file>

<file path=ppt/diagrams/_rels/drawing22.xml.rels><?xml version="1.0" encoding="UTF-8" standalone="yes"?>
<Relationships xmlns="http://schemas.openxmlformats.org/package/2006/relationships"><Relationship Id="rId8" Type="http://schemas.openxmlformats.org/officeDocument/2006/relationships/image" Target="../media/image108.svg"/><Relationship Id="rId3" Type="http://schemas.openxmlformats.org/officeDocument/2006/relationships/image" Target="../media/image103.png"/><Relationship Id="rId7" Type="http://schemas.openxmlformats.org/officeDocument/2006/relationships/image" Target="../media/image107.png"/><Relationship Id="rId2" Type="http://schemas.openxmlformats.org/officeDocument/2006/relationships/image" Target="../media/image102.svg"/><Relationship Id="rId1" Type="http://schemas.openxmlformats.org/officeDocument/2006/relationships/image" Target="../media/image101.png"/><Relationship Id="rId6" Type="http://schemas.openxmlformats.org/officeDocument/2006/relationships/image" Target="../media/image106.svg"/><Relationship Id="rId5" Type="http://schemas.openxmlformats.org/officeDocument/2006/relationships/image" Target="../media/image105.png"/><Relationship Id="rId4" Type="http://schemas.openxmlformats.org/officeDocument/2006/relationships/image" Target="../media/image104.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DBD30F-1B66-4259-BD9A-1B82B34FDDC3}"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A5D96F1A-B166-47F8-B912-A43B8B6B249A}">
      <dgm:prSet/>
      <dgm:spPr/>
      <dgm:t>
        <a:bodyPr/>
        <a:lstStyle/>
        <a:p>
          <a:r>
            <a:rPr lang="en-GB"/>
            <a:t>To identity key information within an assignment brief</a:t>
          </a:r>
          <a:endParaRPr lang="en-US"/>
        </a:p>
      </dgm:t>
    </dgm:pt>
    <dgm:pt modelId="{93B40026-1C66-441A-AA5A-F272FB3916B6}" type="parTrans" cxnId="{110F2AD0-7217-49CC-885D-05C18524FE0C}">
      <dgm:prSet/>
      <dgm:spPr/>
      <dgm:t>
        <a:bodyPr/>
        <a:lstStyle/>
        <a:p>
          <a:endParaRPr lang="en-US"/>
        </a:p>
      </dgm:t>
    </dgm:pt>
    <dgm:pt modelId="{437AF548-A80C-4DF4-A505-DAE25744DAC3}" type="sibTrans" cxnId="{110F2AD0-7217-49CC-885D-05C18524FE0C}">
      <dgm:prSet/>
      <dgm:spPr/>
      <dgm:t>
        <a:bodyPr/>
        <a:lstStyle/>
        <a:p>
          <a:endParaRPr lang="en-US"/>
        </a:p>
      </dgm:t>
    </dgm:pt>
    <dgm:pt modelId="{726C893F-9076-4D32-9898-8133EE536618}">
      <dgm:prSet/>
      <dgm:spPr/>
      <dgm:t>
        <a:bodyPr/>
        <a:lstStyle/>
        <a:p>
          <a:r>
            <a:rPr lang="en-GB"/>
            <a:t>To Identity and understand what type of learner you are</a:t>
          </a:r>
          <a:endParaRPr lang="en-US"/>
        </a:p>
      </dgm:t>
    </dgm:pt>
    <dgm:pt modelId="{BF95C0B9-8B18-4D59-B08A-10887142206A}" type="parTrans" cxnId="{FAEBBB36-0854-4AA9-9B6A-2BD36A64C337}">
      <dgm:prSet/>
      <dgm:spPr/>
      <dgm:t>
        <a:bodyPr/>
        <a:lstStyle/>
        <a:p>
          <a:endParaRPr lang="en-US"/>
        </a:p>
      </dgm:t>
    </dgm:pt>
    <dgm:pt modelId="{E51548FE-2943-4ECA-8BCA-C7651EC54B6C}" type="sibTrans" cxnId="{FAEBBB36-0854-4AA9-9B6A-2BD36A64C337}">
      <dgm:prSet/>
      <dgm:spPr/>
      <dgm:t>
        <a:bodyPr/>
        <a:lstStyle/>
        <a:p>
          <a:endParaRPr lang="en-US"/>
        </a:p>
      </dgm:t>
    </dgm:pt>
    <dgm:pt modelId="{EF9FC1B7-75B5-4BD4-969C-542B3BED4370}">
      <dgm:prSet/>
      <dgm:spPr/>
      <dgm:t>
        <a:bodyPr/>
        <a:lstStyle/>
        <a:p>
          <a:r>
            <a:rPr lang="en-GB"/>
            <a:t>To recognise different study skills </a:t>
          </a:r>
          <a:endParaRPr lang="en-US"/>
        </a:p>
      </dgm:t>
    </dgm:pt>
    <dgm:pt modelId="{A625DC7B-2F10-402E-8E25-9BA8D7D0CDC8}" type="parTrans" cxnId="{4901B035-C2C5-4FD9-A671-D1F0C3D9F320}">
      <dgm:prSet/>
      <dgm:spPr/>
      <dgm:t>
        <a:bodyPr/>
        <a:lstStyle/>
        <a:p>
          <a:endParaRPr lang="en-US"/>
        </a:p>
      </dgm:t>
    </dgm:pt>
    <dgm:pt modelId="{B0B81AE8-1E64-43A6-BC51-14A3BF543BEA}" type="sibTrans" cxnId="{4901B035-C2C5-4FD9-A671-D1F0C3D9F320}">
      <dgm:prSet/>
      <dgm:spPr/>
      <dgm:t>
        <a:bodyPr/>
        <a:lstStyle/>
        <a:p>
          <a:endParaRPr lang="en-US"/>
        </a:p>
      </dgm:t>
    </dgm:pt>
    <dgm:pt modelId="{7D2BE871-6053-4B5B-9496-DB3E61AED17C}">
      <dgm:prSet/>
      <dgm:spPr/>
      <dgm:t>
        <a:bodyPr/>
        <a:lstStyle/>
        <a:p>
          <a:r>
            <a:rPr lang="en-GB"/>
            <a:t>To explain the importance of managing your learning </a:t>
          </a:r>
          <a:endParaRPr lang="en-US"/>
        </a:p>
      </dgm:t>
    </dgm:pt>
    <dgm:pt modelId="{05B66C10-76A7-4C04-B0B0-EA5C9C490C9C}" type="parTrans" cxnId="{139E98A2-7ED6-4F6E-9234-58AB9BA6AE6E}">
      <dgm:prSet/>
      <dgm:spPr/>
      <dgm:t>
        <a:bodyPr/>
        <a:lstStyle/>
        <a:p>
          <a:endParaRPr lang="en-US"/>
        </a:p>
      </dgm:t>
    </dgm:pt>
    <dgm:pt modelId="{34A354AA-77C4-49ED-B83D-3BC31B2CEFA9}" type="sibTrans" cxnId="{139E98A2-7ED6-4F6E-9234-58AB9BA6AE6E}">
      <dgm:prSet/>
      <dgm:spPr/>
      <dgm:t>
        <a:bodyPr/>
        <a:lstStyle/>
        <a:p>
          <a:endParaRPr lang="en-US"/>
        </a:p>
      </dgm:t>
    </dgm:pt>
    <dgm:pt modelId="{599ECC91-4055-4D94-8E6C-07168D4C5C7B}">
      <dgm:prSet/>
      <dgm:spPr/>
      <dgm:t>
        <a:bodyPr/>
        <a:lstStyle/>
        <a:p>
          <a:r>
            <a:rPr lang="en-GB"/>
            <a:t>To recognise batters to learning. </a:t>
          </a:r>
          <a:endParaRPr lang="en-US"/>
        </a:p>
      </dgm:t>
    </dgm:pt>
    <dgm:pt modelId="{F8D7F001-4EAD-42E4-9ABE-F350EBCB0C28}" type="parTrans" cxnId="{81447D23-236B-4615-822A-C8B6ECC1CA8A}">
      <dgm:prSet/>
      <dgm:spPr/>
      <dgm:t>
        <a:bodyPr/>
        <a:lstStyle/>
        <a:p>
          <a:endParaRPr lang="en-US"/>
        </a:p>
      </dgm:t>
    </dgm:pt>
    <dgm:pt modelId="{F1A8B466-9F88-41B0-B235-28EB32E0D1C9}" type="sibTrans" cxnId="{81447D23-236B-4615-822A-C8B6ECC1CA8A}">
      <dgm:prSet/>
      <dgm:spPr/>
      <dgm:t>
        <a:bodyPr/>
        <a:lstStyle/>
        <a:p>
          <a:endParaRPr lang="en-US"/>
        </a:p>
      </dgm:t>
    </dgm:pt>
    <dgm:pt modelId="{247E75A8-11B2-46EA-8F6A-951A789237B3}" type="pres">
      <dgm:prSet presAssocID="{17DBD30F-1B66-4259-BD9A-1B82B34FDDC3}" presName="vert0" presStyleCnt="0">
        <dgm:presLayoutVars>
          <dgm:dir/>
          <dgm:animOne val="branch"/>
          <dgm:animLvl val="lvl"/>
        </dgm:presLayoutVars>
      </dgm:prSet>
      <dgm:spPr/>
    </dgm:pt>
    <dgm:pt modelId="{F06FE9BE-ADE0-4A5E-A01E-8ADC94EAD4DE}" type="pres">
      <dgm:prSet presAssocID="{A5D96F1A-B166-47F8-B912-A43B8B6B249A}" presName="thickLine" presStyleLbl="alignNode1" presStyleIdx="0" presStyleCnt="5"/>
      <dgm:spPr/>
    </dgm:pt>
    <dgm:pt modelId="{8C7F1E25-2F24-4790-B12C-2CFD8DD74ACF}" type="pres">
      <dgm:prSet presAssocID="{A5D96F1A-B166-47F8-B912-A43B8B6B249A}" presName="horz1" presStyleCnt="0"/>
      <dgm:spPr/>
    </dgm:pt>
    <dgm:pt modelId="{A342A970-E197-4C25-AA33-8BF84C41D1D0}" type="pres">
      <dgm:prSet presAssocID="{A5D96F1A-B166-47F8-B912-A43B8B6B249A}" presName="tx1" presStyleLbl="revTx" presStyleIdx="0" presStyleCnt="5"/>
      <dgm:spPr/>
    </dgm:pt>
    <dgm:pt modelId="{6CDA0DC6-D5B4-455D-9A73-7C3D97FFE58C}" type="pres">
      <dgm:prSet presAssocID="{A5D96F1A-B166-47F8-B912-A43B8B6B249A}" presName="vert1" presStyleCnt="0"/>
      <dgm:spPr/>
    </dgm:pt>
    <dgm:pt modelId="{211D970B-3A96-4934-9DDB-2DED891C8302}" type="pres">
      <dgm:prSet presAssocID="{726C893F-9076-4D32-9898-8133EE536618}" presName="thickLine" presStyleLbl="alignNode1" presStyleIdx="1" presStyleCnt="5"/>
      <dgm:spPr/>
    </dgm:pt>
    <dgm:pt modelId="{ABBA9E28-1C58-44A5-80F1-03AE23722E59}" type="pres">
      <dgm:prSet presAssocID="{726C893F-9076-4D32-9898-8133EE536618}" presName="horz1" presStyleCnt="0"/>
      <dgm:spPr/>
    </dgm:pt>
    <dgm:pt modelId="{0C3989F7-B7A2-440D-8B02-5EFE10275D35}" type="pres">
      <dgm:prSet presAssocID="{726C893F-9076-4D32-9898-8133EE536618}" presName="tx1" presStyleLbl="revTx" presStyleIdx="1" presStyleCnt="5"/>
      <dgm:spPr/>
    </dgm:pt>
    <dgm:pt modelId="{73933710-A201-48C3-87B6-40ADB242B38C}" type="pres">
      <dgm:prSet presAssocID="{726C893F-9076-4D32-9898-8133EE536618}" presName="vert1" presStyleCnt="0"/>
      <dgm:spPr/>
    </dgm:pt>
    <dgm:pt modelId="{B545F725-96AB-4ADA-B5B8-99586ABC0F7C}" type="pres">
      <dgm:prSet presAssocID="{EF9FC1B7-75B5-4BD4-969C-542B3BED4370}" presName="thickLine" presStyleLbl="alignNode1" presStyleIdx="2" presStyleCnt="5"/>
      <dgm:spPr/>
    </dgm:pt>
    <dgm:pt modelId="{212CF31E-B71B-4797-A467-813670BBC013}" type="pres">
      <dgm:prSet presAssocID="{EF9FC1B7-75B5-4BD4-969C-542B3BED4370}" presName="horz1" presStyleCnt="0"/>
      <dgm:spPr/>
    </dgm:pt>
    <dgm:pt modelId="{3443FFB8-E958-4CF5-94B6-E59E1A6BD6C4}" type="pres">
      <dgm:prSet presAssocID="{EF9FC1B7-75B5-4BD4-969C-542B3BED4370}" presName="tx1" presStyleLbl="revTx" presStyleIdx="2" presStyleCnt="5"/>
      <dgm:spPr/>
    </dgm:pt>
    <dgm:pt modelId="{BA79BC47-4EB6-4ECC-A5D2-D8AA6C0C619C}" type="pres">
      <dgm:prSet presAssocID="{EF9FC1B7-75B5-4BD4-969C-542B3BED4370}" presName="vert1" presStyleCnt="0"/>
      <dgm:spPr/>
    </dgm:pt>
    <dgm:pt modelId="{9B324927-10FF-4715-9DCC-CE5627005659}" type="pres">
      <dgm:prSet presAssocID="{7D2BE871-6053-4B5B-9496-DB3E61AED17C}" presName="thickLine" presStyleLbl="alignNode1" presStyleIdx="3" presStyleCnt="5"/>
      <dgm:spPr/>
    </dgm:pt>
    <dgm:pt modelId="{752BBD8F-50FB-4964-A196-79E19D571A42}" type="pres">
      <dgm:prSet presAssocID="{7D2BE871-6053-4B5B-9496-DB3E61AED17C}" presName="horz1" presStyleCnt="0"/>
      <dgm:spPr/>
    </dgm:pt>
    <dgm:pt modelId="{9E93FA15-CA0E-475E-BD90-7ECCA5ED11E0}" type="pres">
      <dgm:prSet presAssocID="{7D2BE871-6053-4B5B-9496-DB3E61AED17C}" presName="tx1" presStyleLbl="revTx" presStyleIdx="3" presStyleCnt="5"/>
      <dgm:spPr/>
    </dgm:pt>
    <dgm:pt modelId="{0F662624-B3C6-4A95-9737-268D7E8C42D6}" type="pres">
      <dgm:prSet presAssocID="{7D2BE871-6053-4B5B-9496-DB3E61AED17C}" presName="vert1" presStyleCnt="0"/>
      <dgm:spPr/>
    </dgm:pt>
    <dgm:pt modelId="{AA232C94-C574-4B8A-B5B7-A24452565253}" type="pres">
      <dgm:prSet presAssocID="{599ECC91-4055-4D94-8E6C-07168D4C5C7B}" presName="thickLine" presStyleLbl="alignNode1" presStyleIdx="4" presStyleCnt="5"/>
      <dgm:spPr/>
    </dgm:pt>
    <dgm:pt modelId="{1B871208-8214-4E24-817C-DDE8E6A295D1}" type="pres">
      <dgm:prSet presAssocID="{599ECC91-4055-4D94-8E6C-07168D4C5C7B}" presName="horz1" presStyleCnt="0"/>
      <dgm:spPr/>
    </dgm:pt>
    <dgm:pt modelId="{443EFCCA-8304-47E6-87C3-B983294123B0}" type="pres">
      <dgm:prSet presAssocID="{599ECC91-4055-4D94-8E6C-07168D4C5C7B}" presName="tx1" presStyleLbl="revTx" presStyleIdx="4" presStyleCnt="5"/>
      <dgm:spPr/>
    </dgm:pt>
    <dgm:pt modelId="{73A2ACBB-2FFA-4B10-9596-D7E9CCC39A0B}" type="pres">
      <dgm:prSet presAssocID="{599ECC91-4055-4D94-8E6C-07168D4C5C7B}" presName="vert1" presStyleCnt="0"/>
      <dgm:spPr/>
    </dgm:pt>
  </dgm:ptLst>
  <dgm:cxnLst>
    <dgm:cxn modelId="{7BDA1C13-A1E7-434D-BD2A-731DEC3D20DD}" type="presOf" srcId="{599ECC91-4055-4D94-8E6C-07168D4C5C7B}" destId="{443EFCCA-8304-47E6-87C3-B983294123B0}" srcOrd="0" destOrd="0" presId="urn:microsoft.com/office/officeart/2008/layout/LinedList"/>
    <dgm:cxn modelId="{AD39A214-9B8C-4BBD-B4FF-D31FD205590E}" type="presOf" srcId="{17DBD30F-1B66-4259-BD9A-1B82B34FDDC3}" destId="{247E75A8-11B2-46EA-8F6A-951A789237B3}" srcOrd="0" destOrd="0" presId="urn:microsoft.com/office/officeart/2008/layout/LinedList"/>
    <dgm:cxn modelId="{330F201C-8527-4FBF-9DD7-59BCC13D8194}" type="presOf" srcId="{A5D96F1A-B166-47F8-B912-A43B8B6B249A}" destId="{A342A970-E197-4C25-AA33-8BF84C41D1D0}" srcOrd="0" destOrd="0" presId="urn:microsoft.com/office/officeart/2008/layout/LinedList"/>
    <dgm:cxn modelId="{81447D23-236B-4615-822A-C8B6ECC1CA8A}" srcId="{17DBD30F-1B66-4259-BD9A-1B82B34FDDC3}" destId="{599ECC91-4055-4D94-8E6C-07168D4C5C7B}" srcOrd="4" destOrd="0" parTransId="{F8D7F001-4EAD-42E4-9ABE-F350EBCB0C28}" sibTransId="{F1A8B466-9F88-41B0-B235-28EB32E0D1C9}"/>
    <dgm:cxn modelId="{6B84FE2F-5FD7-45BE-90BF-1F1C615E573E}" type="presOf" srcId="{7D2BE871-6053-4B5B-9496-DB3E61AED17C}" destId="{9E93FA15-CA0E-475E-BD90-7ECCA5ED11E0}" srcOrd="0" destOrd="0" presId="urn:microsoft.com/office/officeart/2008/layout/LinedList"/>
    <dgm:cxn modelId="{4901B035-C2C5-4FD9-A671-D1F0C3D9F320}" srcId="{17DBD30F-1B66-4259-BD9A-1B82B34FDDC3}" destId="{EF9FC1B7-75B5-4BD4-969C-542B3BED4370}" srcOrd="2" destOrd="0" parTransId="{A625DC7B-2F10-402E-8E25-9BA8D7D0CDC8}" sibTransId="{B0B81AE8-1E64-43A6-BC51-14A3BF543BEA}"/>
    <dgm:cxn modelId="{FAEBBB36-0854-4AA9-9B6A-2BD36A64C337}" srcId="{17DBD30F-1B66-4259-BD9A-1B82B34FDDC3}" destId="{726C893F-9076-4D32-9898-8133EE536618}" srcOrd="1" destOrd="0" parTransId="{BF95C0B9-8B18-4D59-B08A-10887142206A}" sibTransId="{E51548FE-2943-4ECA-8BCA-C7651EC54B6C}"/>
    <dgm:cxn modelId="{139E98A2-7ED6-4F6E-9234-58AB9BA6AE6E}" srcId="{17DBD30F-1B66-4259-BD9A-1B82B34FDDC3}" destId="{7D2BE871-6053-4B5B-9496-DB3E61AED17C}" srcOrd="3" destOrd="0" parTransId="{05B66C10-76A7-4C04-B0B0-EA5C9C490C9C}" sibTransId="{34A354AA-77C4-49ED-B83D-3BC31B2CEFA9}"/>
    <dgm:cxn modelId="{62C51ACD-05D1-4BAE-822B-BEDEB206903E}" type="presOf" srcId="{EF9FC1B7-75B5-4BD4-969C-542B3BED4370}" destId="{3443FFB8-E958-4CF5-94B6-E59E1A6BD6C4}" srcOrd="0" destOrd="0" presId="urn:microsoft.com/office/officeart/2008/layout/LinedList"/>
    <dgm:cxn modelId="{AC73EECF-BB33-4F3E-939E-08D7B88D810E}" type="presOf" srcId="{726C893F-9076-4D32-9898-8133EE536618}" destId="{0C3989F7-B7A2-440D-8B02-5EFE10275D35}" srcOrd="0" destOrd="0" presId="urn:microsoft.com/office/officeart/2008/layout/LinedList"/>
    <dgm:cxn modelId="{110F2AD0-7217-49CC-885D-05C18524FE0C}" srcId="{17DBD30F-1B66-4259-BD9A-1B82B34FDDC3}" destId="{A5D96F1A-B166-47F8-B912-A43B8B6B249A}" srcOrd="0" destOrd="0" parTransId="{93B40026-1C66-441A-AA5A-F272FB3916B6}" sibTransId="{437AF548-A80C-4DF4-A505-DAE25744DAC3}"/>
    <dgm:cxn modelId="{ED7A46A2-AB12-4000-9056-6D9C0A2C822A}" type="presParOf" srcId="{247E75A8-11B2-46EA-8F6A-951A789237B3}" destId="{F06FE9BE-ADE0-4A5E-A01E-8ADC94EAD4DE}" srcOrd="0" destOrd="0" presId="urn:microsoft.com/office/officeart/2008/layout/LinedList"/>
    <dgm:cxn modelId="{F0097EDB-2007-48A4-86E0-0A71C3879438}" type="presParOf" srcId="{247E75A8-11B2-46EA-8F6A-951A789237B3}" destId="{8C7F1E25-2F24-4790-B12C-2CFD8DD74ACF}" srcOrd="1" destOrd="0" presId="urn:microsoft.com/office/officeart/2008/layout/LinedList"/>
    <dgm:cxn modelId="{87639CFE-CEB7-4523-8EC4-A9B8B969FC06}" type="presParOf" srcId="{8C7F1E25-2F24-4790-B12C-2CFD8DD74ACF}" destId="{A342A970-E197-4C25-AA33-8BF84C41D1D0}" srcOrd="0" destOrd="0" presId="urn:microsoft.com/office/officeart/2008/layout/LinedList"/>
    <dgm:cxn modelId="{8B0AFC96-EA83-4A31-9744-9AF173BF47DD}" type="presParOf" srcId="{8C7F1E25-2F24-4790-B12C-2CFD8DD74ACF}" destId="{6CDA0DC6-D5B4-455D-9A73-7C3D97FFE58C}" srcOrd="1" destOrd="0" presId="urn:microsoft.com/office/officeart/2008/layout/LinedList"/>
    <dgm:cxn modelId="{FDF8A589-1D0D-4965-A407-C833610474CF}" type="presParOf" srcId="{247E75A8-11B2-46EA-8F6A-951A789237B3}" destId="{211D970B-3A96-4934-9DDB-2DED891C8302}" srcOrd="2" destOrd="0" presId="urn:microsoft.com/office/officeart/2008/layout/LinedList"/>
    <dgm:cxn modelId="{8A5A717E-A50C-439C-A674-E22633684DF2}" type="presParOf" srcId="{247E75A8-11B2-46EA-8F6A-951A789237B3}" destId="{ABBA9E28-1C58-44A5-80F1-03AE23722E59}" srcOrd="3" destOrd="0" presId="urn:microsoft.com/office/officeart/2008/layout/LinedList"/>
    <dgm:cxn modelId="{DAA79888-7409-4C58-B448-81A15A3A04B8}" type="presParOf" srcId="{ABBA9E28-1C58-44A5-80F1-03AE23722E59}" destId="{0C3989F7-B7A2-440D-8B02-5EFE10275D35}" srcOrd="0" destOrd="0" presId="urn:microsoft.com/office/officeart/2008/layout/LinedList"/>
    <dgm:cxn modelId="{DD9B00CE-05F8-458E-A015-B33FCE3B2CEC}" type="presParOf" srcId="{ABBA9E28-1C58-44A5-80F1-03AE23722E59}" destId="{73933710-A201-48C3-87B6-40ADB242B38C}" srcOrd="1" destOrd="0" presId="urn:microsoft.com/office/officeart/2008/layout/LinedList"/>
    <dgm:cxn modelId="{258E716F-C31B-4F08-A641-336F413238B8}" type="presParOf" srcId="{247E75A8-11B2-46EA-8F6A-951A789237B3}" destId="{B545F725-96AB-4ADA-B5B8-99586ABC0F7C}" srcOrd="4" destOrd="0" presId="urn:microsoft.com/office/officeart/2008/layout/LinedList"/>
    <dgm:cxn modelId="{6FAC2359-0BD0-405A-9F93-93633BB9D0AB}" type="presParOf" srcId="{247E75A8-11B2-46EA-8F6A-951A789237B3}" destId="{212CF31E-B71B-4797-A467-813670BBC013}" srcOrd="5" destOrd="0" presId="urn:microsoft.com/office/officeart/2008/layout/LinedList"/>
    <dgm:cxn modelId="{62E2E16F-5BED-4081-9093-6C5B28B0E803}" type="presParOf" srcId="{212CF31E-B71B-4797-A467-813670BBC013}" destId="{3443FFB8-E958-4CF5-94B6-E59E1A6BD6C4}" srcOrd="0" destOrd="0" presId="urn:microsoft.com/office/officeart/2008/layout/LinedList"/>
    <dgm:cxn modelId="{ECFC9704-A0EB-4C50-B105-3E1A262586E8}" type="presParOf" srcId="{212CF31E-B71B-4797-A467-813670BBC013}" destId="{BA79BC47-4EB6-4ECC-A5D2-D8AA6C0C619C}" srcOrd="1" destOrd="0" presId="urn:microsoft.com/office/officeart/2008/layout/LinedList"/>
    <dgm:cxn modelId="{B60C5B13-F589-4175-880C-D72FDEC3C1A6}" type="presParOf" srcId="{247E75A8-11B2-46EA-8F6A-951A789237B3}" destId="{9B324927-10FF-4715-9DCC-CE5627005659}" srcOrd="6" destOrd="0" presId="urn:microsoft.com/office/officeart/2008/layout/LinedList"/>
    <dgm:cxn modelId="{D772055B-131D-4430-9366-0F0326779500}" type="presParOf" srcId="{247E75A8-11B2-46EA-8F6A-951A789237B3}" destId="{752BBD8F-50FB-4964-A196-79E19D571A42}" srcOrd="7" destOrd="0" presId="urn:microsoft.com/office/officeart/2008/layout/LinedList"/>
    <dgm:cxn modelId="{3BE0429D-DB3E-41A7-AAC9-9E5F2D1BD8CC}" type="presParOf" srcId="{752BBD8F-50FB-4964-A196-79E19D571A42}" destId="{9E93FA15-CA0E-475E-BD90-7ECCA5ED11E0}" srcOrd="0" destOrd="0" presId="urn:microsoft.com/office/officeart/2008/layout/LinedList"/>
    <dgm:cxn modelId="{3D45FBD1-C607-42A1-BAD9-86C34969498A}" type="presParOf" srcId="{752BBD8F-50FB-4964-A196-79E19D571A42}" destId="{0F662624-B3C6-4A95-9737-268D7E8C42D6}" srcOrd="1" destOrd="0" presId="urn:microsoft.com/office/officeart/2008/layout/LinedList"/>
    <dgm:cxn modelId="{7A5A117D-C6D2-4814-9839-35FD7BE047C0}" type="presParOf" srcId="{247E75A8-11B2-46EA-8F6A-951A789237B3}" destId="{AA232C94-C574-4B8A-B5B7-A24452565253}" srcOrd="8" destOrd="0" presId="urn:microsoft.com/office/officeart/2008/layout/LinedList"/>
    <dgm:cxn modelId="{82CA8122-FB3B-4CF5-A2A2-10625DF4C756}" type="presParOf" srcId="{247E75A8-11B2-46EA-8F6A-951A789237B3}" destId="{1B871208-8214-4E24-817C-DDE8E6A295D1}" srcOrd="9" destOrd="0" presId="urn:microsoft.com/office/officeart/2008/layout/LinedList"/>
    <dgm:cxn modelId="{D009B270-C93D-4592-B3F7-47F2447C5E5D}" type="presParOf" srcId="{1B871208-8214-4E24-817C-DDE8E6A295D1}" destId="{443EFCCA-8304-47E6-87C3-B983294123B0}" srcOrd="0" destOrd="0" presId="urn:microsoft.com/office/officeart/2008/layout/LinedList"/>
    <dgm:cxn modelId="{94DB4A6E-8125-473D-9B02-E7234B234A2B}" type="presParOf" srcId="{1B871208-8214-4E24-817C-DDE8E6A295D1}" destId="{73A2ACBB-2FFA-4B10-9596-D7E9CCC39A0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81DAC50-AF69-4E42-A296-9AF00B8FEAC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95283AF-5C04-46C2-86E3-0AEECD33AA45}">
      <dgm:prSet/>
      <dgm:spPr/>
      <dgm:t>
        <a:bodyPr/>
        <a:lstStyle/>
        <a:p>
          <a:r>
            <a:rPr lang="en-US"/>
            <a:t>You will need to compile an e-portfolio as part of this module.</a:t>
          </a:r>
        </a:p>
      </dgm:t>
    </dgm:pt>
    <dgm:pt modelId="{50587D70-48A3-47E6-BFD8-478726BB8C46}" type="parTrans" cxnId="{9CBCC88E-7891-49FE-A51F-BBC3AF28167C}">
      <dgm:prSet/>
      <dgm:spPr/>
      <dgm:t>
        <a:bodyPr/>
        <a:lstStyle/>
        <a:p>
          <a:endParaRPr lang="en-US"/>
        </a:p>
      </dgm:t>
    </dgm:pt>
    <dgm:pt modelId="{7DB3714F-FC49-45D3-9E8C-D8D214C92F73}" type="sibTrans" cxnId="{9CBCC88E-7891-49FE-A51F-BBC3AF28167C}">
      <dgm:prSet/>
      <dgm:spPr/>
      <dgm:t>
        <a:bodyPr/>
        <a:lstStyle/>
        <a:p>
          <a:endParaRPr lang="en-US"/>
        </a:p>
      </dgm:t>
    </dgm:pt>
    <dgm:pt modelId="{8373C379-6591-4627-9E78-919E676B7F4F}">
      <dgm:prSet/>
      <dgm:spPr/>
      <dgm:t>
        <a:bodyPr/>
        <a:lstStyle/>
        <a:p>
          <a:r>
            <a:rPr lang="en-US"/>
            <a:t>This consists of three parts:</a:t>
          </a:r>
        </a:p>
      </dgm:t>
    </dgm:pt>
    <dgm:pt modelId="{918C77EE-59BE-49B2-B8B7-01E33F6BAACE}" type="parTrans" cxnId="{60427318-5AA4-45C1-88DF-E331D8B3D524}">
      <dgm:prSet/>
      <dgm:spPr/>
      <dgm:t>
        <a:bodyPr/>
        <a:lstStyle/>
        <a:p>
          <a:endParaRPr lang="en-US"/>
        </a:p>
      </dgm:t>
    </dgm:pt>
    <dgm:pt modelId="{8B114774-D87A-48AE-BC28-CE4F011511FC}" type="sibTrans" cxnId="{60427318-5AA4-45C1-88DF-E331D8B3D524}">
      <dgm:prSet/>
      <dgm:spPr/>
      <dgm:t>
        <a:bodyPr/>
        <a:lstStyle/>
        <a:p>
          <a:endParaRPr lang="en-US"/>
        </a:p>
      </dgm:t>
    </dgm:pt>
    <dgm:pt modelId="{70E416DB-7591-4626-9517-FADE9160185B}">
      <dgm:prSet/>
      <dgm:spPr/>
      <dgm:t>
        <a:bodyPr/>
        <a:lstStyle/>
        <a:p>
          <a:r>
            <a:rPr lang="en-US" dirty="0"/>
            <a:t>A group task</a:t>
          </a:r>
        </a:p>
      </dgm:t>
    </dgm:pt>
    <dgm:pt modelId="{17C46C87-8273-4D5C-ACBD-9EFC7B2F46BF}" type="parTrans" cxnId="{4A1B954A-497D-4692-ADBD-3E9D1CAE4967}">
      <dgm:prSet/>
      <dgm:spPr/>
      <dgm:t>
        <a:bodyPr/>
        <a:lstStyle/>
        <a:p>
          <a:endParaRPr lang="en-US"/>
        </a:p>
      </dgm:t>
    </dgm:pt>
    <dgm:pt modelId="{4C6A1EE3-1CF7-4F4E-917A-19E63404015C}" type="sibTrans" cxnId="{4A1B954A-497D-4692-ADBD-3E9D1CAE4967}">
      <dgm:prSet/>
      <dgm:spPr/>
      <dgm:t>
        <a:bodyPr/>
        <a:lstStyle/>
        <a:p>
          <a:endParaRPr lang="en-US"/>
        </a:p>
      </dgm:t>
    </dgm:pt>
    <dgm:pt modelId="{4731E491-B673-4559-A63F-F00954BFCA98}">
      <dgm:prSet/>
      <dgm:spPr/>
      <dgm:t>
        <a:bodyPr/>
        <a:lstStyle/>
        <a:p>
          <a:r>
            <a:rPr lang="en-US"/>
            <a:t>A 1000-word reflection</a:t>
          </a:r>
        </a:p>
      </dgm:t>
    </dgm:pt>
    <dgm:pt modelId="{06326FD9-DE5A-45DE-88D8-1C005BF38CE0}" type="parTrans" cxnId="{DB7DA506-68F1-4ECD-B13B-94F63FE905FE}">
      <dgm:prSet/>
      <dgm:spPr/>
      <dgm:t>
        <a:bodyPr/>
        <a:lstStyle/>
        <a:p>
          <a:endParaRPr lang="en-US"/>
        </a:p>
      </dgm:t>
    </dgm:pt>
    <dgm:pt modelId="{A24D4A8A-FFAF-4D0C-8471-34D0AC1E8FB2}" type="sibTrans" cxnId="{DB7DA506-68F1-4ECD-B13B-94F63FE905FE}">
      <dgm:prSet/>
      <dgm:spPr/>
      <dgm:t>
        <a:bodyPr/>
        <a:lstStyle/>
        <a:p>
          <a:endParaRPr lang="en-US"/>
        </a:p>
      </dgm:t>
    </dgm:pt>
    <dgm:pt modelId="{9D66085C-23D5-4182-8E47-03C57CD35538}">
      <dgm:prSet/>
      <dgm:spPr/>
      <dgm:t>
        <a:bodyPr/>
        <a:lstStyle/>
        <a:p>
          <a:r>
            <a:rPr lang="en-US"/>
            <a:t>Completion of online tasks</a:t>
          </a:r>
        </a:p>
      </dgm:t>
    </dgm:pt>
    <dgm:pt modelId="{1AD41EEA-C073-4B61-AF64-E7888589EA20}" type="parTrans" cxnId="{CF9BE1ED-08DF-42D3-8F7A-92E606142559}">
      <dgm:prSet/>
      <dgm:spPr/>
      <dgm:t>
        <a:bodyPr/>
        <a:lstStyle/>
        <a:p>
          <a:endParaRPr lang="en-US"/>
        </a:p>
      </dgm:t>
    </dgm:pt>
    <dgm:pt modelId="{614F2144-0500-49E8-BD32-CDECAFD50892}" type="sibTrans" cxnId="{CF9BE1ED-08DF-42D3-8F7A-92E606142559}">
      <dgm:prSet/>
      <dgm:spPr/>
      <dgm:t>
        <a:bodyPr/>
        <a:lstStyle/>
        <a:p>
          <a:endParaRPr lang="en-US"/>
        </a:p>
      </dgm:t>
    </dgm:pt>
    <dgm:pt modelId="{3248CF52-1C7E-4B65-826A-C29B81E1880E}" type="pres">
      <dgm:prSet presAssocID="{181DAC50-AF69-4E42-A296-9AF00B8FEAC1}" presName="root" presStyleCnt="0">
        <dgm:presLayoutVars>
          <dgm:dir/>
          <dgm:resizeHandles val="exact"/>
        </dgm:presLayoutVars>
      </dgm:prSet>
      <dgm:spPr/>
    </dgm:pt>
    <dgm:pt modelId="{B3AE4836-62C2-47F6-BB19-BA322AAB778C}" type="pres">
      <dgm:prSet presAssocID="{995283AF-5C04-46C2-86E3-0AEECD33AA45}" presName="compNode" presStyleCnt="0"/>
      <dgm:spPr/>
    </dgm:pt>
    <dgm:pt modelId="{1AD3989F-B4C0-48B9-B6F3-1CC049A66037}" type="pres">
      <dgm:prSet presAssocID="{995283AF-5C04-46C2-86E3-0AEECD33AA45}" presName="bgRect" presStyleLbl="bgShp" presStyleIdx="0" presStyleCnt="5"/>
      <dgm:spPr/>
    </dgm:pt>
    <dgm:pt modelId="{54CD25C9-E140-482F-AE5B-3C81E26D5CD5}" type="pres">
      <dgm:prSet presAssocID="{995283AF-5C04-46C2-86E3-0AEECD33AA4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lter"/>
        </a:ext>
      </dgm:extLst>
    </dgm:pt>
    <dgm:pt modelId="{1429156D-804B-433E-B998-080F78D18721}" type="pres">
      <dgm:prSet presAssocID="{995283AF-5C04-46C2-86E3-0AEECD33AA45}" presName="spaceRect" presStyleCnt="0"/>
      <dgm:spPr/>
    </dgm:pt>
    <dgm:pt modelId="{2CF3C086-107B-4022-810A-C86BB4ABBE02}" type="pres">
      <dgm:prSet presAssocID="{995283AF-5C04-46C2-86E3-0AEECD33AA45}" presName="parTx" presStyleLbl="revTx" presStyleIdx="0" presStyleCnt="5">
        <dgm:presLayoutVars>
          <dgm:chMax val="0"/>
          <dgm:chPref val="0"/>
        </dgm:presLayoutVars>
      </dgm:prSet>
      <dgm:spPr/>
    </dgm:pt>
    <dgm:pt modelId="{AF0B5074-BCA2-4D77-86ED-B25E70F6A2CB}" type="pres">
      <dgm:prSet presAssocID="{7DB3714F-FC49-45D3-9E8C-D8D214C92F73}" presName="sibTrans" presStyleCnt="0"/>
      <dgm:spPr/>
    </dgm:pt>
    <dgm:pt modelId="{B2B2261D-32AE-4B74-B131-013DB14299B2}" type="pres">
      <dgm:prSet presAssocID="{8373C379-6591-4627-9E78-919E676B7F4F}" presName="compNode" presStyleCnt="0"/>
      <dgm:spPr/>
    </dgm:pt>
    <dgm:pt modelId="{39CCABC6-9755-4233-8066-281EAA13D71B}" type="pres">
      <dgm:prSet presAssocID="{8373C379-6591-4627-9E78-919E676B7F4F}" presName="bgRect" presStyleLbl="bgShp" presStyleIdx="1" presStyleCnt="5"/>
      <dgm:spPr/>
    </dgm:pt>
    <dgm:pt modelId="{EFA6E501-406E-4022-9B2B-ACDBF09F9859}" type="pres">
      <dgm:prSet presAssocID="{8373C379-6591-4627-9E78-919E676B7F4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ears"/>
        </a:ext>
      </dgm:extLst>
    </dgm:pt>
    <dgm:pt modelId="{0BD149A4-DB87-42AB-BFCD-96F4F6BB6E02}" type="pres">
      <dgm:prSet presAssocID="{8373C379-6591-4627-9E78-919E676B7F4F}" presName="spaceRect" presStyleCnt="0"/>
      <dgm:spPr/>
    </dgm:pt>
    <dgm:pt modelId="{95304BA5-A20A-4549-AFD5-1E2299B50935}" type="pres">
      <dgm:prSet presAssocID="{8373C379-6591-4627-9E78-919E676B7F4F}" presName="parTx" presStyleLbl="revTx" presStyleIdx="1" presStyleCnt="5">
        <dgm:presLayoutVars>
          <dgm:chMax val="0"/>
          <dgm:chPref val="0"/>
        </dgm:presLayoutVars>
      </dgm:prSet>
      <dgm:spPr/>
    </dgm:pt>
    <dgm:pt modelId="{D7B1306C-7C70-4F10-92B0-D799211BE985}" type="pres">
      <dgm:prSet presAssocID="{8B114774-D87A-48AE-BC28-CE4F011511FC}" presName="sibTrans" presStyleCnt="0"/>
      <dgm:spPr/>
    </dgm:pt>
    <dgm:pt modelId="{A837833A-9DB2-41BF-84B2-C74A4600CD07}" type="pres">
      <dgm:prSet presAssocID="{70E416DB-7591-4626-9517-FADE9160185B}" presName="compNode" presStyleCnt="0"/>
      <dgm:spPr/>
    </dgm:pt>
    <dgm:pt modelId="{C6B431A6-0E56-4A05-870F-D7E9554EEAD1}" type="pres">
      <dgm:prSet presAssocID="{70E416DB-7591-4626-9517-FADE9160185B}" presName="bgRect" presStyleLbl="bgShp" presStyleIdx="2" presStyleCnt="5" custLinFactNeighborX="-392" custLinFactNeighborY="5142"/>
      <dgm:spPr/>
    </dgm:pt>
    <dgm:pt modelId="{1CDCB710-53AC-493A-9741-E6C098A446D9}" type="pres">
      <dgm:prSet presAssocID="{70E416DB-7591-4626-9517-FADE9160185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9F6AD42B-F049-4506-9D5B-F865062CDC88}" type="pres">
      <dgm:prSet presAssocID="{70E416DB-7591-4626-9517-FADE9160185B}" presName="spaceRect" presStyleCnt="0"/>
      <dgm:spPr/>
    </dgm:pt>
    <dgm:pt modelId="{7A4908B9-5E34-46EB-9098-605166C86933}" type="pres">
      <dgm:prSet presAssocID="{70E416DB-7591-4626-9517-FADE9160185B}" presName="parTx" presStyleLbl="revTx" presStyleIdx="2" presStyleCnt="5">
        <dgm:presLayoutVars>
          <dgm:chMax val="0"/>
          <dgm:chPref val="0"/>
        </dgm:presLayoutVars>
      </dgm:prSet>
      <dgm:spPr/>
    </dgm:pt>
    <dgm:pt modelId="{4D7E00C5-3BD1-49E0-BD9E-09CDCABB8F43}" type="pres">
      <dgm:prSet presAssocID="{4C6A1EE3-1CF7-4F4E-917A-19E63404015C}" presName="sibTrans" presStyleCnt="0"/>
      <dgm:spPr/>
    </dgm:pt>
    <dgm:pt modelId="{6A0F5E0A-B78C-4058-92EC-ACCF864E6110}" type="pres">
      <dgm:prSet presAssocID="{4731E491-B673-4559-A63F-F00954BFCA98}" presName="compNode" presStyleCnt="0"/>
      <dgm:spPr/>
    </dgm:pt>
    <dgm:pt modelId="{559D19CD-D15E-4215-BDAC-25F491089130}" type="pres">
      <dgm:prSet presAssocID="{4731E491-B673-4559-A63F-F00954BFCA98}" presName="bgRect" presStyleLbl="bgShp" presStyleIdx="3" presStyleCnt="5"/>
      <dgm:spPr/>
    </dgm:pt>
    <dgm:pt modelId="{CAF483FC-1B56-4A9C-9D27-D59BD776D368}" type="pres">
      <dgm:prSet presAssocID="{4731E491-B673-4559-A63F-F00954BFCA9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65CBE297-1F14-4015-8353-8817146AF7A2}" type="pres">
      <dgm:prSet presAssocID="{4731E491-B673-4559-A63F-F00954BFCA98}" presName="spaceRect" presStyleCnt="0"/>
      <dgm:spPr/>
    </dgm:pt>
    <dgm:pt modelId="{064BE0BB-A67C-44F6-A3E9-EFBBC404DD3B}" type="pres">
      <dgm:prSet presAssocID="{4731E491-B673-4559-A63F-F00954BFCA98}" presName="parTx" presStyleLbl="revTx" presStyleIdx="3" presStyleCnt="5">
        <dgm:presLayoutVars>
          <dgm:chMax val="0"/>
          <dgm:chPref val="0"/>
        </dgm:presLayoutVars>
      </dgm:prSet>
      <dgm:spPr/>
    </dgm:pt>
    <dgm:pt modelId="{A0C19FD2-57C8-44C8-8760-FCBF9F94EA99}" type="pres">
      <dgm:prSet presAssocID="{A24D4A8A-FFAF-4D0C-8471-34D0AC1E8FB2}" presName="sibTrans" presStyleCnt="0"/>
      <dgm:spPr/>
    </dgm:pt>
    <dgm:pt modelId="{D1AC2059-242E-41E8-B1A9-6671BE449404}" type="pres">
      <dgm:prSet presAssocID="{9D66085C-23D5-4182-8E47-03C57CD35538}" presName="compNode" presStyleCnt="0"/>
      <dgm:spPr/>
    </dgm:pt>
    <dgm:pt modelId="{6E65ADAF-087B-4C94-A7E7-BF6695A8CC79}" type="pres">
      <dgm:prSet presAssocID="{9D66085C-23D5-4182-8E47-03C57CD35538}" presName="bgRect" presStyleLbl="bgShp" presStyleIdx="4" presStyleCnt="5"/>
      <dgm:spPr/>
    </dgm:pt>
    <dgm:pt modelId="{BF5C81D0-F2E3-4A6D-BB5D-9BE8E1E577A9}" type="pres">
      <dgm:prSet presAssocID="{9D66085C-23D5-4182-8E47-03C57CD3553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 List"/>
        </a:ext>
      </dgm:extLst>
    </dgm:pt>
    <dgm:pt modelId="{70E0B2BF-50E6-4CDE-A2A8-3C91D11B7165}" type="pres">
      <dgm:prSet presAssocID="{9D66085C-23D5-4182-8E47-03C57CD35538}" presName="spaceRect" presStyleCnt="0"/>
      <dgm:spPr/>
    </dgm:pt>
    <dgm:pt modelId="{B10CE13B-AA5F-4F76-AE99-F68528447E07}" type="pres">
      <dgm:prSet presAssocID="{9D66085C-23D5-4182-8E47-03C57CD35538}" presName="parTx" presStyleLbl="revTx" presStyleIdx="4" presStyleCnt="5">
        <dgm:presLayoutVars>
          <dgm:chMax val="0"/>
          <dgm:chPref val="0"/>
        </dgm:presLayoutVars>
      </dgm:prSet>
      <dgm:spPr/>
    </dgm:pt>
  </dgm:ptLst>
  <dgm:cxnLst>
    <dgm:cxn modelId="{DB7DA506-68F1-4ECD-B13B-94F63FE905FE}" srcId="{181DAC50-AF69-4E42-A296-9AF00B8FEAC1}" destId="{4731E491-B673-4559-A63F-F00954BFCA98}" srcOrd="3" destOrd="0" parTransId="{06326FD9-DE5A-45DE-88D8-1C005BF38CE0}" sibTransId="{A24D4A8A-FFAF-4D0C-8471-34D0AC1E8FB2}"/>
    <dgm:cxn modelId="{9268AC0B-0714-4AC7-9D00-CA7251F53952}" type="presOf" srcId="{4731E491-B673-4559-A63F-F00954BFCA98}" destId="{064BE0BB-A67C-44F6-A3E9-EFBBC404DD3B}" srcOrd="0" destOrd="0" presId="urn:microsoft.com/office/officeart/2018/2/layout/IconVerticalSolidList"/>
    <dgm:cxn modelId="{60427318-5AA4-45C1-88DF-E331D8B3D524}" srcId="{181DAC50-AF69-4E42-A296-9AF00B8FEAC1}" destId="{8373C379-6591-4627-9E78-919E676B7F4F}" srcOrd="1" destOrd="0" parTransId="{918C77EE-59BE-49B2-B8B7-01E33F6BAACE}" sibTransId="{8B114774-D87A-48AE-BC28-CE4F011511FC}"/>
    <dgm:cxn modelId="{064B021D-10EF-46EA-9C6A-3870A825A175}" type="presOf" srcId="{9D66085C-23D5-4182-8E47-03C57CD35538}" destId="{B10CE13B-AA5F-4F76-AE99-F68528447E07}" srcOrd="0" destOrd="0" presId="urn:microsoft.com/office/officeart/2018/2/layout/IconVerticalSolidList"/>
    <dgm:cxn modelId="{8E4DE943-EB8F-4014-B4B9-9080ABF93FF1}" type="presOf" srcId="{995283AF-5C04-46C2-86E3-0AEECD33AA45}" destId="{2CF3C086-107B-4022-810A-C86BB4ABBE02}" srcOrd="0" destOrd="0" presId="urn:microsoft.com/office/officeart/2018/2/layout/IconVerticalSolidList"/>
    <dgm:cxn modelId="{4A1B954A-497D-4692-ADBD-3E9D1CAE4967}" srcId="{181DAC50-AF69-4E42-A296-9AF00B8FEAC1}" destId="{70E416DB-7591-4626-9517-FADE9160185B}" srcOrd="2" destOrd="0" parTransId="{17C46C87-8273-4D5C-ACBD-9EFC7B2F46BF}" sibTransId="{4C6A1EE3-1CF7-4F4E-917A-19E63404015C}"/>
    <dgm:cxn modelId="{C351CC83-4FE8-46F5-BC5C-A52746A5A4EC}" type="presOf" srcId="{181DAC50-AF69-4E42-A296-9AF00B8FEAC1}" destId="{3248CF52-1C7E-4B65-826A-C29B81E1880E}" srcOrd="0" destOrd="0" presId="urn:microsoft.com/office/officeart/2018/2/layout/IconVerticalSolidList"/>
    <dgm:cxn modelId="{9CBCC88E-7891-49FE-A51F-BBC3AF28167C}" srcId="{181DAC50-AF69-4E42-A296-9AF00B8FEAC1}" destId="{995283AF-5C04-46C2-86E3-0AEECD33AA45}" srcOrd="0" destOrd="0" parTransId="{50587D70-48A3-47E6-BFD8-478726BB8C46}" sibTransId="{7DB3714F-FC49-45D3-9E8C-D8D214C92F73}"/>
    <dgm:cxn modelId="{900CD492-74EA-4BE4-BA5B-0585656270EB}" type="presOf" srcId="{70E416DB-7591-4626-9517-FADE9160185B}" destId="{7A4908B9-5E34-46EB-9098-605166C86933}" srcOrd="0" destOrd="0" presId="urn:microsoft.com/office/officeart/2018/2/layout/IconVerticalSolidList"/>
    <dgm:cxn modelId="{CF9BE1ED-08DF-42D3-8F7A-92E606142559}" srcId="{181DAC50-AF69-4E42-A296-9AF00B8FEAC1}" destId="{9D66085C-23D5-4182-8E47-03C57CD35538}" srcOrd="4" destOrd="0" parTransId="{1AD41EEA-C073-4B61-AF64-E7888589EA20}" sibTransId="{614F2144-0500-49E8-BD32-CDECAFD50892}"/>
    <dgm:cxn modelId="{065D57F9-CD47-44AA-B1A1-E5EF01FD7475}" type="presOf" srcId="{8373C379-6591-4627-9E78-919E676B7F4F}" destId="{95304BA5-A20A-4549-AFD5-1E2299B50935}" srcOrd="0" destOrd="0" presId="urn:microsoft.com/office/officeart/2018/2/layout/IconVerticalSolidList"/>
    <dgm:cxn modelId="{556ABE1B-3D48-4A9C-831E-ADE1E70730F0}" type="presParOf" srcId="{3248CF52-1C7E-4B65-826A-C29B81E1880E}" destId="{B3AE4836-62C2-47F6-BB19-BA322AAB778C}" srcOrd="0" destOrd="0" presId="urn:microsoft.com/office/officeart/2018/2/layout/IconVerticalSolidList"/>
    <dgm:cxn modelId="{679BC90E-C67F-47FF-B993-556D4229E100}" type="presParOf" srcId="{B3AE4836-62C2-47F6-BB19-BA322AAB778C}" destId="{1AD3989F-B4C0-48B9-B6F3-1CC049A66037}" srcOrd="0" destOrd="0" presId="urn:microsoft.com/office/officeart/2018/2/layout/IconVerticalSolidList"/>
    <dgm:cxn modelId="{B54CD8B6-F3B6-4CD5-9E60-16A01B335100}" type="presParOf" srcId="{B3AE4836-62C2-47F6-BB19-BA322AAB778C}" destId="{54CD25C9-E140-482F-AE5B-3C81E26D5CD5}" srcOrd="1" destOrd="0" presId="urn:microsoft.com/office/officeart/2018/2/layout/IconVerticalSolidList"/>
    <dgm:cxn modelId="{1E0BC14D-B986-4CD9-89E6-2D2B2AFA39F4}" type="presParOf" srcId="{B3AE4836-62C2-47F6-BB19-BA322AAB778C}" destId="{1429156D-804B-433E-B998-080F78D18721}" srcOrd="2" destOrd="0" presId="urn:microsoft.com/office/officeart/2018/2/layout/IconVerticalSolidList"/>
    <dgm:cxn modelId="{FA168CB6-1C21-47B7-9960-2175F6F5FA25}" type="presParOf" srcId="{B3AE4836-62C2-47F6-BB19-BA322AAB778C}" destId="{2CF3C086-107B-4022-810A-C86BB4ABBE02}" srcOrd="3" destOrd="0" presId="urn:microsoft.com/office/officeart/2018/2/layout/IconVerticalSolidList"/>
    <dgm:cxn modelId="{8319CA12-36C8-43E3-9B2B-47D414B65904}" type="presParOf" srcId="{3248CF52-1C7E-4B65-826A-C29B81E1880E}" destId="{AF0B5074-BCA2-4D77-86ED-B25E70F6A2CB}" srcOrd="1" destOrd="0" presId="urn:microsoft.com/office/officeart/2018/2/layout/IconVerticalSolidList"/>
    <dgm:cxn modelId="{6B740944-37AE-4B50-87EC-73442A8AA58A}" type="presParOf" srcId="{3248CF52-1C7E-4B65-826A-C29B81E1880E}" destId="{B2B2261D-32AE-4B74-B131-013DB14299B2}" srcOrd="2" destOrd="0" presId="urn:microsoft.com/office/officeart/2018/2/layout/IconVerticalSolidList"/>
    <dgm:cxn modelId="{98E5526C-AA9F-4C60-ABA2-560F71AF6E54}" type="presParOf" srcId="{B2B2261D-32AE-4B74-B131-013DB14299B2}" destId="{39CCABC6-9755-4233-8066-281EAA13D71B}" srcOrd="0" destOrd="0" presId="urn:microsoft.com/office/officeart/2018/2/layout/IconVerticalSolidList"/>
    <dgm:cxn modelId="{B9B5F316-4E64-421C-B62C-73C654388337}" type="presParOf" srcId="{B2B2261D-32AE-4B74-B131-013DB14299B2}" destId="{EFA6E501-406E-4022-9B2B-ACDBF09F9859}" srcOrd="1" destOrd="0" presId="urn:microsoft.com/office/officeart/2018/2/layout/IconVerticalSolidList"/>
    <dgm:cxn modelId="{600EB413-F41C-49D7-B419-968502070AE1}" type="presParOf" srcId="{B2B2261D-32AE-4B74-B131-013DB14299B2}" destId="{0BD149A4-DB87-42AB-BFCD-96F4F6BB6E02}" srcOrd="2" destOrd="0" presId="urn:microsoft.com/office/officeart/2018/2/layout/IconVerticalSolidList"/>
    <dgm:cxn modelId="{664B9B04-BB16-4503-BA9B-C2E3758E245D}" type="presParOf" srcId="{B2B2261D-32AE-4B74-B131-013DB14299B2}" destId="{95304BA5-A20A-4549-AFD5-1E2299B50935}" srcOrd="3" destOrd="0" presId="urn:microsoft.com/office/officeart/2018/2/layout/IconVerticalSolidList"/>
    <dgm:cxn modelId="{609E3E0E-3B7C-4F07-804F-FDE488D9A470}" type="presParOf" srcId="{3248CF52-1C7E-4B65-826A-C29B81E1880E}" destId="{D7B1306C-7C70-4F10-92B0-D799211BE985}" srcOrd="3" destOrd="0" presId="urn:microsoft.com/office/officeart/2018/2/layout/IconVerticalSolidList"/>
    <dgm:cxn modelId="{13EBC6A9-1B92-4B86-9DDA-4C9F6E7F04BF}" type="presParOf" srcId="{3248CF52-1C7E-4B65-826A-C29B81E1880E}" destId="{A837833A-9DB2-41BF-84B2-C74A4600CD07}" srcOrd="4" destOrd="0" presId="urn:microsoft.com/office/officeart/2018/2/layout/IconVerticalSolidList"/>
    <dgm:cxn modelId="{5330758F-6D71-4DCB-8723-4948A9581F4E}" type="presParOf" srcId="{A837833A-9DB2-41BF-84B2-C74A4600CD07}" destId="{C6B431A6-0E56-4A05-870F-D7E9554EEAD1}" srcOrd="0" destOrd="0" presId="urn:microsoft.com/office/officeart/2018/2/layout/IconVerticalSolidList"/>
    <dgm:cxn modelId="{F9E48904-14B1-4B0C-9693-F9B2656F1036}" type="presParOf" srcId="{A837833A-9DB2-41BF-84B2-C74A4600CD07}" destId="{1CDCB710-53AC-493A-9741-E6C098A446D9}" srcOrd="1" destOrd="0" presId="urn:microsoft.com/office/officeart/2018/2/layout/IconVerticalSolidList"/>
    <dgm:cxn modelId="{5B250BD2-CD20-45DB-82B0-12468BA49373}" type="presParOf" srcId="{A837833A-9DB2-41BF-84B2-C74A4600CD07}" destId="{9F6AD42B-F049-4506-9D5B-F865062CDC88}" srcOrd="2" destOrd="0" presId="urn:microsoft.com/office/officeart/2018/2/layout/IconVerticalSolidList"/>
    <dgm:cxn modelId="{F89988F6-1074-478A-A7CE-DEEF7ED73654}" type="presParOf" srcId="{A837833A-9DB2-41BF-84B2-C74A4600CD07}" destId="{7A4908B9-5E34-46EB-9098-605166C86933}" srcOrd="3" destOrd="0" presId="urn:microsoft.com/office/officeart/2018/2/layout/IconVerticalSolidList"/>
    <dgm:cxn modelId="{CC3E087A-1974-4FE8-8BDF-AD3D3F5E1D6D}" type="presParOf" srcId="{3248CF52-1C7E-4B65-826A-C29B81E1880E}" destId="{4D7E00C5-3BD1-49E0-BD9E-09CDCABB8F43}" srcOrd="5" destOrd="0" presId="urn:microsoft.com/office/officeart/2018/2/layout/IconVerticalSolidList"/>
    <dgm:cxn modelId="{9C7AF104-F106-4166-8370-4BE675ADB7B4}" type="presParOf" srcId="{3248CF52-1C7E-4B65-826A-C29B81E1880E}" destId="{6A0F5E0A-B78C-4058-92EC-ACCF864E6110}" srcOrd="6" destOrd="0" presId="urn:microsoft.com/office/officeart/2018/2/layout/IconVerticalSolidList"/>
    <dgm:cxn modelId="{8BB5CB76-A692-48F8-9D15-11F4DB05DE13}" type="presParOf" srcId="{6A0F5E0A-B78C-4058-92EC-ACCF864E6110}" destId="{559D19CD-D15E-4215-BDAC-25F491089130}" srcOrd="0" destOrd="0" presId="urn:microsoft.com/office/officeart/2018/2/layout/IconVerticalSolidList"/>
    <dgm:cxn modelId="{AD8FCAE0-6F00-4805-9565-1F27A9ABCE64}" type="presParOf" srcId="{6A0F5E0A-B78C-4058-92EC-ACCF864E6110}" destId="{CAF483FC-1B56-4A9C-9D27-D59BD776D368}" srcOrd="1" destOrd="0" presId="urn:microsoft.com/office/officeart/2018/2/layout/IconVerticalSolidList"/>
    <dgm:cxn modelId="{8C60A7DA-43B4-4246-86E2-D5EF73D7EEE6}" type="presParOf" srcId="{6A0F5E0A-B78C-4058-92EC-ACCF864E6110}" destId="{65CBE297-1F14-4015-8353-8817146AF7A2}" srcOrd="2" destOrd="0" presId="urn:microsoft.com/office/officeart/2018/2/layout/IconVerticalSolidList"/>
    <dgm:cxn modelId="{E645071E-5CED-4FDC-9F91-D94A04440E5F}" type="presParOf" srcId="{6A0F5E0A-B78C-4058-92EC-ACCF864E6110}" destId="{064BE0BB-A67C-44F6-A3E9-EFBBC404DD3B}" srcOrd="3" destOrd="0" presId="urn:microsoft.com/office/officeart/2018/2/layout/IconVerticalSolidList"/>
    <dgm:cxn modelId="{33D1C0A2-11A9-4D7E-999E-09079F564A43}" type="presParOf" srcId="{3248CF52-1C7E-4B65-826A-C29B81E1880E}" destId="{A0C19FD2-57C8-44C8-8760-FCBF9F94EA99}" srcOrd="7" destOrd="0" presId="urn:microsoft.com/office/officeart/2018/2/layout/IconVerticalSolidList"/>
    <dgm:cxn modelId="{556F6B81-F59C-4C5F-9B2B-88DA61E92658}" type="presParOf" srcId="{3248CF52-1C7E-4B65-826A-C29B81E1880E}" destId="{D1AC2059-242E-41E8-B1A9-6671BE449404}" srcOrd="8" destOrd="0" presId="urn:microsoft.com/office/officeart/2018/2/layout/IconVerticalSolidList"/>
    <dgm:cxn modelId="{579EBD85-FAD8-4000-8A27-69018F83ABB3}" type="presParOf" srcId="{D1AC2059-242E-41E8-B1A9-6671BE449404}" destId="{6E65ADAF-087B-4C94-A7E7-BF6695A8CC79}" srcOrd="0" destOrd="0" presId="urn:microsoft.com/office/officeart/2018/2/layout/IconVerticalSolidList"/>
    <dgm:cxn modelId="{E8334C2F-5073-479F-BA06-9F205773BB79}" type="presParOf" srcId="{D1AC2059-242E-41E8-B1A9-6671BE449404}" destId="{BF5C81D0-F2E3-4A6D-BB5D-9BE8E1E577A9}" srcOrd="1" destOrd="0" presId="urn:microsoft.com/office/officeart/2018/2/layout/IconVerticalSolidList"/>
    <dgm:cxn modelId="{4D5E7899-6E3F-4B99-AB70-5E435FD49947}" type="presParOf" srcId="{D1AC2059-242E-41E8-B1A9-6671BE449404}" destId="{70E0B2BF-50E6-4CDE-A2A8-3C91D11B7165}" srcOrd="2" destOrd="0" presId="urn:microsoft.com/office/officeart/2018/2/layout/IconVerticalSolidList"/>
    <dgm:cxn modelId="{6E743F94-E8E3-414F-ADE0-DC343F7612C1}" type="presParOf" srcId="{D1AC2059-242E-41E8-B1A9-6671BE449404}" destId="{B10CE13B-AA5F-4F76-AE99-F68528447E0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7A96427-C887-424F-9B03-E79D568EFDA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878A1E1-80D4-4DA2-8D87-85F1BF671697}">
      <dgm:prSet/>
      <dgm:spPr/>
      <dgm:t>
        <a:bodyPr/>
        <a:lstStyle/>
        <a:p>
          <a:pPr>
            <a:lnSpc>
              <a:spcPct val="100000"/>
            </a:lnSpc>
          </a:pPr>
          <a:r>
            <a:rPr lang="en-US" dirty="0"/>
            <a:t>Your portfolio is made up of several different Tasks </a:t>
          </a:r>
        </a:p>
      </dgm:t>
    </dgm:pt>
    <dgm:pt modelId="{29BDABC7-C3D4-4509-B88C-C929B30DFAC3}" type="parTrans" cxnId="{AD13E696-AC6E-43F3-9747-422AA357C0E4}">
      <dgm:prSet/>
      <dgm:spPr/>
      <dgm:t>
        <a:bodyPr/>
        <a:lstStyle/>
        <a:p>
          <a:endParaRPr lang="en-US"/>
        </a:p>
      </dgm:t>
    </dgm:pt>
    <dgm:pt modelId="{6EC6C913-EDB0-4340-A801-D649C00CC919}" type="sibTrans" cxnId="{AD13E696-AC6E-43F3-9747-422AA357C0E4}">
      <dgm:prSet/>
      <dgm:spPr/>
      <dgm:t>
        <a:bodyPr/>
        <a:lstStyle/>
        <a:p>
          <a:endParaRPr lang="en-US"/>
        </a:p>
      </dgm:t>
    </dgm:pt>
    <dgm:pt modelId="{A0BFE5C3-3715-4A4B-93CC-1F43D43CC7C5}">
      <dgm:prSet/>
      <dgm:spPr/>
      <dgm:t>
        <a:bodyPr/>
        <a:lstStyle/>
        <a:p>
          <a:pPr>
            <a:lnSpc>
              <a:spcPct val="100000"/>
            </a:lnSpc>
          </a:pPr>
          <a:r>
            <a:rPr lang="en-US" dirty="0"/>
            <a:t>All tasks are completed independently </a:t>
          </a:r>
        </a:p>
      </dgm:t>
    </dgm:pt>
    <dgm:pt modelId="{82765C5E-6738-495E-A8A3-01F387DC3570}" type="parTrans" cxnId="{FD59D9F2-4AAE-4E70-B14E-1D6ECC5A4D1C}">
      <dgm:prSet/>
      <dgm:spPr/>
      <dgm:t>
        <a:bodyPr/>
        <a:lstStyle/>
        <a:p>
          <a:endParaRPr lang="en-US"/>
        </a:p>
      </dgm:t>
    </dgm:pt>
    <dgm:pt modelId="{ED18193D-0635-4D6C-A496-37B516D12B41}" type="sibTrans" cxnId="{FD59D9F2-4AAE-4E70-B14E-1D6ECC5A4D1C}">
      <dgm:prSet/>
      <dgm:spPr/>
      <dgm:t>
        <a:bodyPr/>
        <a:lstStyle/>
        <a:p>
          <a:endParaRPr lang="en-US"/>
        </a:p>
      </dgm:t>
    </dgm:pt>
    <dgm:pt modelId="{606F61F9-3598-4C93-BA82-23C15C023DDF}">
      <dgm:prSet/>
      <dgm:spPr/>
      <dgm:t>
        <a:bodyPr/>
        <a:lstStyle/>
        <a:p>
          <a:pPr>
            <a:lnSpc>
              <a:spcPct val="100000"/>
            </a:lnSpc>
          </a:pPr>
          <a:r>
            <a:rPr lang="en-US" dirty="0"/>
            <a:t>All components have to be completed. </a:t>
          </a:r>
        </a:p>
      </dgm:t>
    </dgm:pt>
    <dgm:pt modelId="{5386919A-FD97-4084-B53E-6EB73F3C45E9}" type="parTrans" cxnId="{09737B84-6851-4575-BC88-0EA2450D855C}">
      <dgm:prSet/>
      <dgm:spPr/>
      <dgm:t>
        <a:bodyPr/>
        <a:lstStyle/>
        <a:p>
          <a:endParaRPr lang="en-US"/>
        </a:p>
      </dgm:t>
    </dgm:pt>
    <dgm:pt modelId="{ECDEE7B9-AE4F-4D4A-8CD0-0556A1A38897}" type="sibTrans" cxnId="{09737B84-6851-4575-BC88-0EA2450D855C}">
      <dgm:prSet/>
      <dgm:spPr/>
      <dgm:t>
        <a:bodyPr/>
        <a:lstStyle/>
        <a:p>
          <a:endParaRPr lang="en-US"/>
        </a:p>
      </dgm:t>
    </dgm:pt>
    <dgm:pt modelId="{FD6CD776-FD73-4586-82E5-860EFD89FDF2}" type="pres">
      <dgm:prSet presAssocID="{A7A96427-C887-424F-9B03-E79D568EFDAC}" presName="root" presStyleCnt="0">
        <dgm:presLayoutVars>
          <dgm:dir/>
          <dgm:resizeHandles val="exact"/>
        </dgm:presLayoutVars>
      </dgm:prSet>
      <dgm:spPr/>
    </dgm:pt>
    <dgm:pt modelId="{DFE6E352-386C-491F-925B-23F749A301A9}" type="pres">
      <dgm:prSet presAssocID="{F878A1E1-80D4-4DA2-8D87-85F1BF671697}" presName="compNode" presStyleCnt="0"/>
      <dgm:spPr/>
    </dgm:pt>
    <dgm:pt modelId="{61E45D25-B21F-4115-94E4-2D9184217DAF}" type="pres">
      <dgm:prSet presAssocID="{F878A1E1-80D4-4DA2-8D87-85F1BF671697}" presName="bgRect" presStyleLbl="bgShp" presStyleIdx="0" presStyleCnt="3"/>
      <dgm:spPr/>
    </dgm:pt>
    <dgm:pt modelId="{A5723F73-797D-4452-A9D1-F82156C4EC26}" type="pres">
      <dgm:prSet presAssocID="{F878A1E1-80D4-4DA2-8D87-85F1BF67169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2D08D48E-5502-4984-8B77-1C8FE009D087}" type="pres">
      <dgm:prSet presAssocID="{F878A1E1-80D4-4DA2-8D87-85F1BF671697}" presName="spaceRect" presStyleCnt="0"/>
      <dgm:spPr/>
    </dgm:pt>
    <dgm:pt modelId="{163DA5BD-77C1-4BED-976D-C5671F636131}" type="pres">
      <dgm:prSet presAssocID="{F878A1E1-80D4-4DA2-8D87-85F1BF671697}" presName="parTx" presStyleLbl="revTx" presStyleIdx="0" presStyleCnt="3">
        <dgm:presLayoutVars>
          <dgm:chMax val="0"/>
          <dgm:chPref val="0"/>
        </dgm:presLayoutVars>
      </dgm:prSet>
      <dgm:spPr/>
    </dgm:pt>
    <dgm:pt modelId="{897F7BCF-9A75-4B73-80C9-2E3D34BA9A04}" type="pres">
      <dgm:prSet presAssocID="{6EC6C913-EDB0-4340-A801-D649C00CC919}" presName="sibTrans" presStyleCnt="0"/>
      <dgm:spPr/>
    </dgm:pt>
    <dgm:pt modelId="{FC774552-4494-471B-871D-DD45D55852AC}" type="pres">
      <dgm:prSet presAssocID="{A0BFE5C3-3715-4A4B-93CC-1F43D43CC7C5}" presName="compNode" presStyleCnt="0"/>
      <dgm:spPr/>
    </dgm:pt>
    <dgm:pt modelId="{EAE5AC78-AFAE-45A7-98B2-C8BDEC262382}" type="pres">
      <dgm:prSet presAssocID="{A0BFE5C3-3715-4A4B-93CC-1F43D43CC7C5}" presName="bgRect" presStyleLbl="bgShp" presStyleIdx="1" presStyleCnt="3"/>
      <dgm:spPr/>
    </dgm:pt>
    <dgm:pt modelId="{E3A90B0B-EFD9-4F33-9A9E-A7543B9F81F9}" type="pres">
      <dgm:prSet presAssocID="{A0BFE5C3-3715-4A4B-93CC-1F43D43CC7C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9A065493-BD88-4998-AD0F-473DA2824D29}" type="pres">
      <dgm:prSet presAssocID="{A0BFE5C3-3715-4A4B-93CC-1F43D43CC7C5}" presName="spaceRect" presStyleCnt="0"/>
      <dgm:spPr/>
    </dgm:pt>
    <dgm:pt modelId="{3FDF95ED-D489-40CC-A5F2-EFE86540DBF6}" type="pres">
      <dgm:prSet presAssocID="{A0BFE5C3-3715-4A4B-93CC-1F43D43CC7C5}" presName="parTx" presStyleLbl="revTx" presStyleIdx="1" presStyleCnt="3">
        <dgm:presLayoutVars>
          <dgm:chMax val="0"/>
          <dgm:chPref val="0"/>
        </dgm:presLayoutVars>
      </dgm:prSet>
      <dgm:spPr/>
    </dgm:pt>
    <dgm:pt modelId="{0D0A27C5-A54C-42BF-86D5-E8063B4E06F3}" type="pres">
      <dgm:prSet presAssocID="{ED18193D-0635-4D6C-A496-37B516D12B41}" presName="sibTrans" presStyleCnt="0"/>
      <dgm:spPr/>
    </dgm:pt>
    <dgm:pt modelId="{A8A6AD4F-6B08-4DFA-B132-5C54DF85CB44}" type="pres">
      <dgm:prSet presAssocID="{606F61F9-3598-4C93-BA82-23C15C023DDF}" presName="compNode" presStyleCnt="0"/>
      <dgm:spPr/>
    </dgm:pt>
    <dgm:pt modelId="{3C5B78C9-12C2-4EDB-84C9-75E263DC2EED}" type="pres">
      <dgm:prSet presAssocID="{606F61F9-3598-4C93-BA82-23C15C023DDF}" presName="bgRect" presStyleLbl="bgShp" presStyleIdx="2" presStyleCnt="3"/>
      <dgm:spPr/>
    </dgm:pt>
    <dgm:pt modelId="{DDB74338-DC0A-4AFA-BF24-12FA367E4D7F}" type="pres">
      <dgm:prSet presAssocID="{606F61F9-3598-4C93-BA82-23C15C023DD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EECCF2DB-F69F-4FFB-BE91-A0354DFB1817}" type="pres">
      <dgm:prSet presAssocID="{606F61F9-3598-4C93-BA82-23C15C023DDF}" presName="spaceRect" presStyleCnt="0"/>
      <dgm:spPr/>
    </dgm:pt>
    <dgm:pt modelId="{F12390B0-86AE-4196-B3B3-360933D74D87}" type="pres">
      <dgm:prSet presAssocID="{606F61F9-3598-4C93-BA82-23C15C023DDF}" presName="parTx" presStyleLbl="revTx" presStyleIdx="2" presStyleCnt="3">
        <dgm:presLayoutVars>
          <dgm:chMax val="0"/>
          <dgm:chPref val="0"/>
        </dgm:presLayoutVars>
      </dgm:prSet>
      <dgm:spPr/>
    </dgm:pt>
  </dgm:ptLst>
  <dgm:cxnLst>
    <dgm:cxn modelId="{76B94B06-5138-406E-B40A-F544675FE122}" type="presOf" srcId="{606F61F9-3598-4C93-BA82-23C15C023DDF}" destId="{F12390B0-86AE-4196-B3B3-360933D74D87}" srcOrd="0" destOrd="0" presId="urn:microsoft.com/office/officeart/2018/2/layout/IconVerticalSolidList"/>
    <dgm:cxn modelId="{51254B4C-5AD8-48DF-88B9-DD337DA2EF9A}" type="presOf" srcId="{A7A96427-C887-424F-9B03-E79D568EFDAC}" destId="{FD6CD776-FD73-4586-82E5-860EFD89FDF2}" srcOrd="0" destOrd="0" presId="urn:microsoft.com/office/officeart/2018/2/layout/IconVerticalSolidList"/>
    <dgm:cxn modelId="{1FA00176-F30E-4FA5-AA8A-CBDF65700574}" type="presOf" srcId="{F878A1E1-80D4-4DA2-8D87-85F1BF671697}" destId="{163DA5BD-77C1-4BED-976D-C5671F636131}" srcOrd="0" destOrd="0" presId="urn:microsoft.com/office/officeart/2018/2/layout/IconVerticalSolidList"/>
    <dgm:cxn modelId="{09737B84-6851-4575-BC88-0EA2450D855C}" srcId="{A7A96427-C887-424F-9B03-E79D568EFDAC}" destId="{606F61F9-3598-4C93-BA82-23C15C023DDF}" srcOrd="2" destOrd="0" parTransId="{5386919A-FD97-4084-B53E-6EB73F3C45E9}" sibTransId="{ECDEE7B9-AE4F-4D4A-8CD0-0556A1A38897}"/>
    <dgm:cxn modelId="{BA7E7886-8CA4-4BD3-9574-6B7EB61CDAC7}" type="presOf" srcId="{A0BFE5C3-3715-4A4B-93CC-1F43D43CC7C5}" destId="{3FDF95ED-D489-40CC-A5F2-EFE86540DBF6}" srcOrd="0" destOrd="0" presId="urn:microsoft.com/office/officeart/2018/2/layout/IconVerticalSolidList"/>
    <dgm:cxn modelId="{AD13E696-AC6E-43F3-9747-422AA357C0E4}" srcId="{A7A96427-C887-424F-9B03-E79D568EFDAC}" destId="{F878A1E1-80D4-4DA2-8D87-85F1BF671697}" srcOrd="0" destOrd="0" parTransId="{29BDABC7-C3D4-4509-B88C-C929B30DFAC3}" sibTransId="{6EC6C913-EDB0-4340-A801-D649C00CC919}"/>
    <dgm:cxn modelId="{FD59D9F2-4AAE-4E70-B14E-1D6ECC5A4D1C}" srcId="{A7A96427-C887-424F-9B03-E79D568EFDAC}" destId="{A0BFE5C3-3715-4A4B-93CC-1F43D43CC7C5}" srcOrd="1" destOrd="0" parTransId="{82765C5E-6738-495E-A8A3-01F387DC3570}" sibTransId="{ED18193D-0635-4D6C-A496-37B516D12B41}"/>
    <dgm:cxn modelId="{3CBD32C4-0844-4E22-8ABA-56140B389438}" type="presParOf" srcId="{FD6CD776-FD73-4586-82E5-860EFD89FDF2}" destId="{DFE6E352-386C-491F-925B-23F749A301A9}" srcOrd="0" destOrd="0" presId="urn:microsoft.com/office/officeart/2018/2/layout/IconVerticalSolidList"/>
    <dgm:cxn modelId="{38F5043A-3749-4EAA-8233-E1227B674931}" type="presParOf" srcId="{DFE6E352-386C-491F-925B-23F749A301A9}" destId="{61E45D25-B21F-4115-94E4-2D9184217DAF}" srcOrd="0" destOrd="0" presId="urn:microsoft.com/office/officeart/2018/2/layout/IconVerticalSolidList"/>
    <dgm:cxn modelId="{A2B95006-C7E8-46D2-A705-F2D8D01B5F72}" type="presParOf" srcId="{DFE6E352-386C-491F-925B-23F749A301A9}" destId="{A5723F73-797D-4452-A9D1-F82156C4EC26}" srcOrd="1" destOrd="0" presId="urn:microsoft.com/office/officeart/2018/2/layout/IconVerticalSolidList"/>
    <dgm:cxn modelId="{02B73F05-9A47-4397-8B19-5B42406435A9}" type="presParOf" srcId="{DFE6E352-386C-491F-925B-23F749A301A9}" destId="{2D08D48E-5502-4984-8B77-1C8FE009D087}" srcOrd="2" destOrd="0" presId="urn:microsoft.com/office/officeart/2018/2/layout/IconVerticalSolidList"/>
    <dgm:cxn modelId="{D490F82E-FAF2-4894-B172-EC6ADEFDCFA2}" type="presParOf" srcId="{DFE6E352-386C-491F-925B-23F749A301A9}" destId="{163DA5BD-77C1-4BED-976D-C5671F636131}" srcOrd="3" destOrd="0" presId="urn:microsoft.com/office/officeart/2018/2/layout/IconVerticalSolidList"/>
    <dgm:cxn modelId="{36F391DD-F215-4549-8283-9E6A2B02E76F}" type="presParOf" srcId="{FD6CD776-FD73-4586-82E5-860EFD89FDF2}" destId="{897F7BCF-9A75-4B73-80C9-2E3D34BA9A04}" srcOrd="1" destOrd="0" presId="urn:microsoft.com/office/officeart/2018/2/layout/IconVerticalSolidList"/>
    <dgm:cxn modelId="{FDB8EDED-887D-4816-B811-255F2680D36E}" type="presParOf" srcId="{FD6CD776-FD73-4586-82E5-860EFD89FDF2}" destId="{FC774552-4494-471B-871D-DD45D55852AC}" srcOrd="2" destOrd="0" presId="urn:microsoft.com/office/officeart/2018/2/layout/IconVerticalSolidList"/>
    <dgm:cxn modelId="{72CDCEBD-159B-49C5-B842-E13747A96F4C}" type="presParOf" srcId="{FC774552-4494-471B-871D-DD45D55852AC}" destId="{EAE5AC78-AFAE-45A7-98B2-C8BDEC262382}" srcOrd="0" destOrd="0" presId="urn:microsoft.com/office/officeart/2018/2/layout/IconVerticalSolidList"/>
    <dgm:cxn modelId="{925D0802-4438-4420-AD87-B37921ED3622}" type="presParOf" srcId="{FC774552-4494-471B-871D-DD45D55852AC}" destId="{E3A90B0B-EFD9-4F33-9A9E-A7543B9F81F9}" srcOrd="1" destOrd="0" presId="urn:microsoft.com/office/officeart/2018/2/layout/IconVerticalSolidList"/>
    <dgm:cxn modelId="{35E3AFA4-70D2-41BB-A4C3-5051CB42A687}" type="presParOf" srcId="{FC774552-4494-471B-871D-DD45D55852AC}" destId="{9A065493-BD88-4998-AD0F-473DA2824D29}" srcOrd="2" destOrd="0" presId="urn:microsoft.com/office/officeart/2018/2/layout/IconVerticalSolidList"/>
    <dgm:cxn modelId="{1C8B27B5-77AB-49C6-82BD-EC72A2E4367E}" type="presParOf" srcId="{FC774552-4494-471B-871D-DD45D55852AC}" destId="{3FDF95ED-D489-40CC-A5F2-EFE86540DBF6}" srcOrd="3" destOrd="0" presId="urn:microsoft.com/office/officeart/2018/2/layout/IconVerticalSolidList"/>
    <dgm:cxn modelId="{5631EBBE-2A00-47BE-BD47-0B6E8BE68FD7}" type="presParOf" srcId="{FD6CD776-FD73-4586-82E5-860EFD89FDF2}" destId="{0D0A27C5-A54C-42BF-86D5-E8063B4E06F3}" srcOrd="3" destOrd="0" presId="urn:microsoft.com/office/officeart/2018/2/layout/IconVerticalSolidList"/>
    <dgm:cxn modelId="{CEA1666B-4341-4021-AA01-454716899FEC}" type="presParOf" srcId="{FD6CD776-FD73-4586-82E5-860EFD89FDF2}" destId="{A8A6AD4F-6B08-4DFA-B132-5C54DF85CB44}" srcOrd="4" destOrd="0" presId="urn:microsoft.com/office/officeart/2018/2/layout/IconVerticalSolidList"/>
    <dgm:cxn modelId="{68722A94-D294-4891-B42F-A58EBEECC9CA}" type="presParOf" srcId="{A8A6AD4F-6B08-4DFA-B132-5C54DF85CB44}" destId="{3C5B78C9-12C2-4EDB-84C9-75E263DC2EED}" srcOrd="0" destOrd="0" presId="urn:microsoft.com/office/officeart/2018/2/layout/IconVerticalSolidList"/>
    <dgm:cxn modelId="{6656E472-FE7B-4F46-A7D8-0959879371AD}" type="presParOf" srcId="{A8A6AD4F-6B08-4DFA-B132-5C54DF85CB44}" destId="{DDB74338-DC0A-4AFA-BF24-12FA367E4D7F}" srcOrd="1" destOrd="0" presId="urn:microsoft.com/office/officeart/2018/2/layout/IconVerticalSolidList"/>
    <dgm:cxn modelId="{2157B5AD-49C6-4DF6-86CD-342BA443A400}" type="presParOf" srcId="{A8A6AD4F-6B08-4DFA-B132-5C54DF85CB44}" destId="{EECCF2DB-F69F-4FFB-BE91-A0354DFB1817}" srcOrd="2" destOrd="0" presId="urn:microsoft.com/office/officeart/2018/2/layout/IconVerticalSolidList"/>
    <dgm:cxn modelId="{53817B48-0C73-4CD4-B689-3C63B5B5E57D}" type="presParOf" srcId="{A8A6AD4F-6B08-4DFA-B132-5C54DF85CB44}" destId="{F12390B0-86AE-4196-B3B3-360933D74D8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27A19DE-0CF7-42F3-879D-BF755F517DE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0246BBF2-D8F9-4AE7-A56F-73A2398BBDA9}">
      <dgm:prSet/>
      <dgm:spPr/>
      <dgm:t>
        <a:bodyPr/>
        <a:lstStyle/>
        <a:p>
          <a:r>
            <a:rPr lang="en-US" dirty="0"/>
            <a:t>For this assessment component you will need to create a 3-minute video</a:t>
          </a:r>
          <a:r>
            <a:rPr lang="en-US" dirty="0">
              <a:latin typeface="Sabon Next LT"/>
            </a:rPr>
            <a:t>.</a:t>
          </a:r>
        </a:p>
      </dgm:t>
    </dgm:pt>
    <dgm:pt modelId="{6A6DB4EA-F7D9-4095-AFFA-83B4C9957143}" type="parTrans" cxnId="{8B090D40-DE0A-4789-990E-A7ADA4EEEB0F}">
      <dgm:prSet/>
      <dgm:spPr/>
      <dgm:t>
        <a:bodyPr/>
        <a:lstStyle/>
        <a:p>
          <a:endParaRPr lang="en-US"/>
        </a:p>
      </dgm:t>
    </dgm:pt>
    <dgm:pt modelId="{D80A9A50-C4E6-4E58-AC17-B69DB77EA803}" type="sibTrans" cxnId="{8B090D40-DE0A-4789-990E-A7ADA4EEEB0F}">
      <dgm:prSet/>
      <dgm:spPr/>
      <dgm:t>
        <a:bodyPr/>
        <a:lstStyle/>
        <a:p>
          <a:endParaRPr lang="en-US"/>
        </a:p>
      </dgm:t>
    </dgm:pt>
    <dgm:pt modelId="{798FB0D3-84C4-4376-AD00-21C01A643E75}">
      <dgm:prSet phldr="0"/>
      <dgm:spPr/>
      <dgm:t>
        <a:bodyPr/>
        <a:lstStyle/>
        <a:p>
          <a:pPr rtl="0"/>
          <a:r>
            <a:rPr lang="en-US" dirty="0"/>
            <a:t>Provide Supporting Materials </a:t>
          </a:r>
        </a:p>
      </dgm:t>
    </dgm:pt>
    <dgm:pt modelId="{908540ED-77E7-4CC2-8398-FF4D770354B7}" type="parTrans" cxnId="{93D2DB5A-BE08-451F-863E-1B862A6DDE20}">
      <dgm:prSet/>
      <dgm:spPr/>
      <dgm:t>
        <a:bodyPr/>
        <a:lstStyle/>
        <a:p>
          <a:endParaRPr lang="en-US"/>
        </a:p>
      </dgm:t>
    </dgm:pt>
    <dgm:pt modelId="{38559038-D0DE-4C44-8755-52DDFF74E7A4}" type="sibTrans" cxnId="{93D2DB5A-BE08-451F-863E-1B862A6DDE20}">
      <dgm:prSet/>
      <dgm:spPr/>
      <dgm:t>
        <a:bodyPr/>
        <a:lstStyle/>
        <a:p>
          <a:endParaRPr lang="en-US"/>
        </a:p>
      </dgm:t>
    </dgm:pt>
    <dgm:pt modelId="{8E3AF24E-B240-4D17-9143-C47FCD727A19}" type="pres">
      <dgm:prSet presAssocID="{D27A19DE-0CF7-42F3-879D-BF755F517DE6}" presName="vert0" presStyleCnt="0">
        <dgm:presLayoutVars>
          <dgm:dir/>
          <dgm:animOne val="branch"/>
          <dgm:animLvl val="lvl"/>
        </dgm:presLayoutVars>
      </dgm:prSet>
      <dgm:spPr/>
    </dgm:pt>
    <dgm:pt modelId="{EC762892-2CF4-4B60-A449-B7C49D8E443E}" type="pres">
      <dgm:prSet presAssocID="{0246BBF2-D8F9-4AE7-A56F-73A2398BBDA9}" presName="thickLine" presStyleLbl="alignNode1" presStyleIdx="0" presStyleCnt="2"/>
      <dgm:spPr/>
    </dgm:pt>
    <dgm:pt modelId="{EC6B2EEE-0B15-4CEF-AA8E-B9B4BD7E5C73}" type="pres">
      <dgm:prSet presAssocID="{0246BBF2-D8F9-4AE7-A56F-73A2398BBDA9}" presName="horz1" presStyleCnt="0"/>
      <dgm:spPr/>
    </dgm:pt>
    <dgm:pt modelId="{882D5D9F-703E-4896-831C-5D1A836C9823}" type="pres">
      <dgm:prSet presAssocID="{0246BBF2-D8F9-4AE7-A56F-73A2398BBDA9}" presName="tx1" presStyleLbl="revTx" presStyleIdx="0" presStyleCnt="2"/>
      <dgm:spPr/>
    </dgm:pt>
    <dgm:pt modelId="{0394A906-69C1-47F5-8ED1-8AA7B9E60790}" type="pres">
      <dgm:prSet presAssocID="{0246BBF2-D8F9-4AE7-A56F-73A2398BBDA9}" presName="vert1" presStyleCnt="0"/>
      <dgm:spPr/>
    </dgm:pt>
    <dgm:pt modelId="{59153DF7-23EA-45C9-8D2D-44E71275D557}" type="pres">
      <dgm:prSet presAssocID="{798FB0D3-84C4-4376-AD00-21C01A643E75}" presName="thickLine" presStyleLbl="alignNode1" presStyleIdx="1" presStyleCnt="2"/>
      <dgm:spPr/>
    </dgm:pt>
    <dgm:pt modelId="{A4E2C078-A865-419B-8578-C3AE33C0089C}" type="pres">
      <dgm:prSet presAssocID="{798FB0D3-84C4-4376-AD00-21C01A643E75}" presName="horz1" presStyleCnt="0"/>
      <dgm:spPr/>
    </dgm:pt>
    <dgm:pt modelId="{6DB273D8-EE12-46CE-AA63-DBAE1679C272}" type="pres">
      <dgm:prSet presAssocID="{798FB0D3-84C4-4376-AD00-21C01A643E75}" presName="tx1" presStyleLbl="revTx" presStyleIdx="1" presStyleCnt="2"/>
      <dgm:spPr/>
    </dgm:pt>
    <dgm:pt modelId="{076D731F-9D2E-4FE8-BCB6-0049EABCDC94}" type="pres">
      <dgm:prSet presAssocID="{798FB0D3-84C4-4376-AD00-21C01A643E75}" presName="vert1" presStyleCnt="0"/>
      <dgm:spPr/>
    </dgm:pt>
  </dgm:ptLst>
  <dgm:cxnLst>
    <dgm:cxn modelId="{8B090D40-DE0A-4789-990E-A7ADA4EEEB0F}" srcId="{D27A19DE-0CF7-42F3-879D-BF755F517DE6}" destId="{0246BBF2-D8F9-4AE7-A56F-73A2398BBDA9}" srcOrd="0" destOrd="0" parTransId="{6A6DB4EA-F7D9-4095-AFFA-83B4C9957143}" sibTransId="{D80A9A50-C4E6-4E58-AC17-B69DB77EA803}"/>
    <dgm:cxn modelId="{93D2DB5A-BE08-451F-863E-1B862A6DDE20}" srcId="{D27A19DE-0CF7-42F3-879D-BF755F517DE6}" destId="{798FB0D3-84C4-4376-AD00-21C01A643E75}" srcOrd="1" destOrd="0" parTransId="{908540ED-77E7-4CC2-8398-FF4D770354B7}" sibTransId="{38559038-D0DE-4C44-8755-52DDFF74E7A4}"/>
    <dgm:cxn modelId="{16F52EB4-70A9-4A1A-AFB6-B585A7897296}" type="presOf" srcId="{0246BBF2-D8F9-4AE7-A56F-73A2398BBDA9}" destId="{882D5D9F-703E-4896-831C-5D1A836C9823}" srcOrd="0" destOrd="0" presId="urn:microsoft.com/office/officeart/2008/layout/LinedList"/>
    <dgm:cxn modelId="{822A5BBF-3EAD-444A-AA5A-D630BB1B814E}" type="presOf" srcId="{D27A19DE-0CF7-42F3-879D-BF755F517DE6}" destId="{8E3AF24E-B240-4D17-9143-C47FCD727A19}" srcOrd="0" destOrd="0" presId="urn:microsoft.com/office/officeart/2008/layout/LinedList"/>
    <dgm:cxn modelId="{053A0AC3-DBBA-47A7-9193-3521D3796F0C}" type="presOf" srcId="{798FB0D3-84C4-4376-AD00-21C01A643E75}" destId="{6DB273D8-EE12-46CE-AA63-DBAE1679C272}" srcOrd="0" destOrd="0" presId="urn:microsoft.com/office/officeart/2008/layout/LinedList"/>
    <dgm:cxn modelId="{85A86DE3-304C-4434-841B-F54423962BD8}" type="presParOf" srcId="{8E3AF24E-B240-4D17-9143-C47FCD727A19}" destId="{EC762892-2CF4-4B60-A449-B7C49D8E443E}" srcOrd="0" destOrd="0" presId="urn:microsoft.com/office/officeart/2008/layout/LinedList"/>
    <dgm:cxn modelId="{79C6E52A-D542-46B2-9B19-EA991A24A753}" type="presParOf" srcId="{8E3AF24E-B240-4D17-9143-C47FCD727A19}" destId="{EC6B2EEE-0B15-4CEF-AA8E-B9B4BD7E5C73}" srcOrd="1" destOrd="0" presId="urn:microsoft.com/office/officeart/2008/layout/LinedList"/>
    <dgm:cxn modelId="{7DFAC929-EA10-473C-B225-5FFCBD740716}" type="presParOf" srcId="{EC6B2EEE-0B15-4CEF-AA8E-B9B4BD7E5C73}" destId="{882D5D9F-703E-4896-831C-5D1A836C9823}" srcOrd="0" destOrd="0" presId="urn:microsoft.com/office/officeart/2008/layout/LinedList"/>
    <dgm:cxn modelId="{A53EA1E8-CBFE-49D3-8EA6-35B7887AE45C}" type="presParOf" srcId="{EC6B2EEE-0B15-4CEF-AA8E-B9B4BD7E5C73}" destId="{0394A906-69C1-47F5-8ED1-8AA7B9E60790}" srcOrd="1" destOrd="0" presId="urn:microsoft.com/office/officeart/2008/layout/LinedList"/>
    <dgm:cxn modelId="{CC4621B2-D754-4358-BEFA-162610CF88CC}" type="presParOf" srcId="{8E3AF24E-B240-4D17-9143-C47FCD727A19}" destId="{59153DF7-23EA-45C9-8D2D-44E71275D557}" srcOrd="2" destOrd="0" presId="urn:microsoft.com/office/officeart/2008/layout/LinedList"/>
    <dgm:cxn modelId="{61DB8CB9-115A-4832-9416-46C97F69F642}" type="presParOf" srcId="{8E3AF24E-B240-4D17-9143-C47FCD727A19}" destId="{A4E2C078-A865-419B-8578-C3AE33C0089C}" srcOrd="3" destOrd="0" presId="urn:microsoft.com/office/officeart/2008/layout/LinedList"/>
    <dgm:cxn modelId="{022B346C-D83D-421A-8D2E-1BA3320C3152}" type="presParOf" srcId="{A4E2C078-A865-419B-8578-C3AE33C0089C}" destId="{6DB273D8-EE12-46CE-AA63-DBAE1679C272}" srcOrd="0" destOrd="0" presId="urn:microsoft.com/office/officeart/2008/layout/LinedList"/>
    <dgm:cxn modelId="{262DEB54-6246-4863-AAA0-CB501E27061B}" type="presParOf" srcId="{A4E2C078-A865-419B-8578-C3AE33C0089C}" destId="{076D731F-9D2E-4FE8-BCB6-0049EABCDC9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F986C41-FDDC-4097-831A-E3ECD867879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6DDC113-BA93-4D47-9562-51F3CB9E2189}">
      <dgm:prSet/>
      <dgm:spPr/>
      <dgm:t>
        <a:bodyPr/>
        <a:lstStyle/>
        <a:p>
          <a:r>
            <a:rPr lang="en-GB"/>
            <a:t>Assessment 1: </a:t>
          </a:r>
          <a:endParaRPr lang="en-US"/>
        </a:p>
      </dgm:t>
    </dgm:pt>
    <dgm:pt modelId="{B42BD781-AD8E-4277-8B44-D615183CDE88}" type="parTrans" cxnId="{46867280-522F-41A9-B2CD-A4F48C375376}">
      <dgm:prSet/>
      <dgm:spPr/>
      <dgm:t>
        <a:bodyPr/>
        <a:lstStyle/>
        <a:p>
          <a:endParaRPr lang="en-US"/>
        </a:p>
      </dgm:t>
    </dgm:pt>
    <dgm:pt modelId="{079E75A9-616D-4328-9B77-A6E89D4F697D}" type="sibTrans" cxnId="{46867280-522F-41A9-B2CD-A4F48C375376}">
      <dgm:prSet/>
      <dgm:spPr/>
      <dgm:t>
        <a:bodyPr/>
        <a:lstStyle/>
        <a:p>
          <a:endParaRPr lang="en-US"/>
        </a:p>
      </dgm:t>
    </dgm:pt>
    <dgm:pt modelId="{D095B4E8-0C7C-4A52-A650-98ED71D8EF41}">
      <dgm:prSet/>
      <dgm:spPr/>
      <dgm:t>
        <a:bodyPr/>
        <a:lstStyle/>
        <a:p>
          <a:r>
            <a:rPr lang="en-GB" dirty="0"/>
            <a:t>Submitted by</a:t>
          </a:r>
          <a:endParaRPr lang="en-US" dirty="0"/>
        </a:p>
      </dgm:t>
    </dgm:pt>
    <dgm:pt modelId="{AF8AC4E9-BD71-4BBE-98E2-C916B3A75ED6}" type="parTrans" cxnId="{D63DB628-9A28-42F0-8EB5-FEAFFCE70DBB}">
      <dgm:prSet/>
      <dgm:spPr/>
      <dgm:t>
        <a:bodyPr/>
        <a:lstStyle/>
        <a:p>
          <a:endParaRPr lang="en-US"/>
        </a:p>
      </dgm:t>
    </dgm:pt>
    <dgm:pt modelId="{021C8BD8-7984-4E2C-9D38-2E47E2C68998}" type="sibTrans" cxnId="{D63DB628-9A28-42F0-8EB5-FEAFFCE70DBB}">
      <dgm:prSet/>
      <dgm:spPr/>
      <dgm:t>
        <a:bodyPr/>
        <a:lstStyle/>
        <a:p>
          <a:endParaRPr lang="en-US"/>
        </a:p>
      </dgm:t>
    </dgm:pt>
    <dgm:pt modelId="{1EAF949F-F676-4594-B62D-0D66EABCEF1A}">
      <dgm:prSet/>
      <dgm:spPr/>
      <dgm:t>
        <a:bodyPr/>
        <a:lstStyle/>
        <a:p>
          <a:r>
            <a:rPr lang="en-GB"/>
            <a:t>Assessment 2:</a:t>
          </a:r>
          <a:endParaRPr lang="en-US"/>
        </a:p>
      </dgm:t>
    </dgm:pt>
    <dgm:pt modelId="{BF6804BB-7F4A-42EC-A660-4CB8815D5971}" type="parTrans" cxnId="{07E7E837-9E4D-41FD-9C03-C6405875A52C}">
      <dgm:prSet/>
      <dgm:spPr/>
      <dgm:t>
        <a:bodyPr/>
        <a:lstStyle/>
        <a:p>
          <a:endParaRPr lang="en-US"/>
        </a:p>
      </dgm:t>
    </dgm:pt>
    <dgm:pt modelId="{C3529873-7B9D-4562-BF06-AD0334591D40}" type="sibTrans" cxnId="{07E7E837-9E4D-41FD-9C03-C6405875A52C}">
      <dgm:prSet/>
      <dgm:spPr/>
      <dgm:t>
        <a:bodyPr/>
        <a:lstStyle/>
        <a:p>
          <a:endParaRPr lang="en-US"/>
        </a:p>
      </dgm:t>
    </dgm:pt>
    <dgm:pt modelId="{FDA4C8DA-4457-4D0D-9873-53FCC9B0825D}">
      <dgm:prSet/>
      <dgm:spPr/>
      <dgm:t>
        <a:bodyPr/>
        <a:lstStyle/>
        <a:p>
          <a:endParaRPr lang="en-US" dirty="0"/>
        </a:p>
      </dgm:t>
    </dgm:pt>
    <dgm:pt modelId="{DEA37C14-87C7-4868-A10B-ACB3BC22C326}" type="parTrans" cxnId="{3F2E27CA-011C-402E-884D-CB7EBA2B76D7}">
      <dgm:prSet/>
      <dgm:spPr/>
      <dgm:t>
        <a:bodyPr/>
        <a:lstStyle/>
        <a:p>
          <a:endParaRPr lang="en-US"/>
        </a:p>
      </dgm:t>
    </dgm:pt>
    <dgm:pt modelId="{39294C97-959B-4228-B4CB-C1AD3C40DD45}" type="sibTrans" cxnId="{3F2E27CA-011C-402E-884D-CB7EBA2B76D7}">
      <dgm:prSet/>
      <dgm:spPr/>
      <dgm:t>
        <a:bodyPr/>
        <a:lstStyle/>
        <a:p>
          <a:endParaRPr lang="en-US"/>
        </a:p>
      </dgm:t>
    </dgm:pt>
    <dgm:pt modelId="{15008CB2-DBA4-4F2F-98B9-BA9A61C072BF}" type="pres">
      <dgm:prSet presAssocID="{CF986C41-FDDC-4097-831A-E3ECD8678793}" presName="root" presStyleCnt="0">
        <dgm:presLayoutVars>
          <dgm:dir/>
          <dgm:resizeHandles val="exact"/>
        </dgm:presLayoutVars>
      </dgm:prSet>
      <dgm:spPr/>
    </dgm:pt>
    <dgm:pt modelId="{45211158-3F64-4CF8-9833-1C3DECFA8791}" type="pres">
      <dgm:prSet presAssocID="{B6DDC113-BA93-4D47-9562-51F3CB9E2189}" presName="compNode" presStyleCnt="0"/>
      <dgm:spPr/>
    </dgm:pt>
    <dgm:pt modelId="{6B6067D3-BB72-4492-8337-A6E5DA3E2225}" type="pres">
      <dgm:prSet presAssocID="{B6DDC113-BA93-4D47-9562-51F3CB9E2189}" presName="bgRect" presStyleLbl="bgShp" presStyleIdx="0" presStyleCnt="4"/>
      <dgm:spPr/>
    </dgm:pt>
    <dgm:pt modelId="{DE2AFD8A-1529-4DA7-BE09-DE29D5D86892}" type="pres">
      <dgm:prSet presAssocID="{B6DDC113-BA93-4D47-9562-51F3CB9E218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7C2651DF-AC44-4F9A-8523-7D7FEDC5A42B}" type="pres">
      <dgm:prSet presAssocID="{B6DDC113-BA93-4D47-9562-51F3CB9E2189}" presName="spaceRect" presStyleCnt="0"/>
      <dgm:spPr/>
    </dgm:pt>
    <dgm:pt modelId="{4E274D24-AE3D-448E-A3D5-EE1FCA2FFDB6}" type="pres">
      <dgm:prSet presAssocID="{B6DDC113-BA93-4D47-9562-51F3CB9E2189}" presName="parTx" presStyleLbl="revTx" presStyleIdx="0" presStyleCnt="4">
        <dgm:presLayoutVars>
          <dgm:chMax val="0"/>
          <dgm:chPref val="0"/>
        </dgm:presLayoutVars>
      </dgm:prSet>
      <dgm:spPr/>
    </dgm:pt>
    <dgm:pt modelId="{083CE4A4-C060-425B-A843-33E9D38E813A}" type="pres">
      <dgm:prSet presAssocID="{079E75A9-616D-4328-9B77-A6E89D4F697D}" presName="sibTrans" presStyleCnt="0"/>
      <dgm:spPr/>
    </dgm:pt>
    <dgm:pt modelId="{695605B1-9854-4725-98CA-AEC7EEDCAFBD}" type="pres">
      <dgm:prSet presAssocID="{D095B4E8-0C7C-4A52-A650-98ED71D8EF41}" presName="compNode" presStyleCnt="0"/>
      <dgm:spPr/>
    </dgm:pt>
    <dgm:pt modelId="{A6F09830-3535-40B9-83D9-625A28A08CFB}" type="pres">
      <dgm:prSet presAssocID="{D095B4E8-0C7C-4A52-A650-98ED71D8EF41}" presName="bgRect" presStyleLbl="bgShp" presStyleIdx="1" presStyleCnt="4"/>
      <dgm:spPr/>
    </dgm:pt>
    <dgm:pt modelId="{13AAD46A-4DE8-43BC-8FCE-0507B6A077BB}" type="pres">
      <dgm:prSet presAssocID="{D095B4E8-0C7C-4A52-A650-98ED71D8EF4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on Viewing Ceremony"/>
        </a:ext>
      </dgm:extLst>
    </dgm:pt>
    <dgm:pt modelId="{F89ADF46-6DCC-420C-96CA-C207D255B40A}" type="pres">
      <dgm:prSet presAssocID="{D095B4E8-0C7C-4A52-A650-98ED71D8EF41}" presName="spaceRect" presStyleCnt="0"/>
      <dgm:spPr/>
    </dgm:pt>
    <dgm:pt modelId="{6C56C22D-82B7-4A95-9749-B457E92A81E4}" type="pres">
      <dgm:prSet presAssocID="{D095B4E8-0C7C-4A52-A650-98ED71D8EF41}" presName="parTx" presStyleLbl="revTx" presStyleIdx="1" presStyleCnt="4">
        <dgm:presLayoutVars>
          <dgm:chMax val="0"/>
          <dgm:chPref val="0"/>
        </dgm:presLayoutVars>
      </dgm:prSet>
      <dgm:spPr/>
    </dgm:pt>
    <dgm:pt modelId="{2201F375-C2E7-4472-8BC5-31C498EA3AA7}" type="pres">
      <dgm:prSet presAssocID="{021C8BD8-7984-4E2C-9D38-2E47E2C68998}" presName="sibTrans" presStyleCnt="0"/>
      <dgm:spPr/>
    </dgm:pt>
    <dgm:pt modelId="{94CA7234-0446-423D-8AE6-7587FD25EED5}" type="pres">
      <dgm:prSet presAssocID="{1EAF949F-F676-4594-B62D-0D66EABCEF1A}" presName="compNode" presStyleCnt="0"/>
      <dgm:spPr/>
    </dgm:pt>
    <dgm:pt modelId="{82AEFB6E-BAB8-4D94-BCB7-22CFBB796832}" type="pres">
      <dgm:prSet presAssocID="{1EAF949F-F676-4594-B62D-0D66EABCEF1A}" presName="bgRect" presStyleLbl="bgShp" presStyleIdx="2" presStyleCnt="4"/>
      <dgm:spPr/>
    </dgm:pt>
    <dgm:pt modelId="{E450EA86-E3F1-4202-A37D-D15EB08D404C}" type="pres">
      <dgm:prSet presAssocID="{1EAF949F-F676-4594-B62D-0D66EABCEF1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4E7423BF-3502-4933-B5EE-2A8E88431078}" type="pres">
      <dgm:prSet presAssocID="{1EAF949F-F676-4594-B62D-0D66EABCEF1A}" presName="spaceRect" presStyleCnt="0"/>
      <dgm:spPr/>
    </dgm:pt>
    <dgm:pt modelId="{C7285450-3A17-4347-B7B6-CCB32B6C58B0}" type="pres">
      <dgm:prSet presAssocID="{1EAF949F-F676-4594-B62D-0D66EABCEF1A}" presName="parTx" presStyleLbl="revTx" presStyleIdx="2" presStyleCnt="4">
        <dgm:presLayoutVars>
          <dgm:chMax val="0"/>
          <dgm:chPref val="0"/>
        </dgm:presLayoutVars>
      </dgm:prSet>
      <dgm:spPr/>
    </dgm:pt>
    <dgm:pt modelId="{A2EC0EC4-2FFF-4495-A9A3-87D05016B9A2}" type="pres">
      <dgm:prSet presAssocID="{C3529873-7B9D-4562-BF06-AD0334591D40}" presName="sibTrans" presStyleCnt="0"/>
      <dgm:spPr/>
    </dgm:pt>
    <dgm:pt modelId="{1A939673-00DB-40B8-9073-24468DFDF53D}" type="pres">
      <dgm:prSet presAssocID="{FDA4C8DA-4457-4D0D-9873-53FCC9B0825D}" presName="compNode" presStyleCnt="0"/>
      <dgm:spPr/>
    </dgm:pt>
    <dgm:pt modelId="{5494AE43-1869-46BA-9A62-FEE36D1343E0}" type="pres">
      <dgm:prSet presAssocID="{FDA4C8DA-4457-4D0D-9873-53FCC9B0825D}" presName="bgRect" presStyleLbl="bgShp" presStyleIdx="3" presStyleCnt="4"/>
      <dgm:spPr/>
    </dgm:pt>
    <dgm:pt modelId="{757C5A9F-0E09-4CCA-B6FC-A5F0570CF1C7}" type="pres">
      <dgm:prSet presAssocID="{FDA4C8DA-4457-4D0D-9873-53FCC9B0825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nowman"/>
        </a:ext>
      </dgm:extLst>
    </dgm:pt>
    <dgm:pt modelId="{95E1E017-1EB3-46D0-BAEB-111FD47601EE}" type="pres">
      <dgm:prSet presAssocID="{FDA4C8DA-4457-4D0D-9873-53FCC9B0825D}" presName="spaceRect" presStyleCnt="0"/>
      <dgm:spPr/>
    </dgm:pt>
    <dgm:pt modelId="{B8A8BE52-6F00-4149-BA0D-B569CDD006B1}" type="pres">
      <dgm:prSet presAssocID="{FDA4C8DA-4457-4D0D-9873-53FCC9B0825D}" presName="parTx" presStyleLbl="revTx" presStyleIdx="3" presStyleCnt="4">
        <dgm:presLayoutVars>
          <dgm:chMax val="0"/>
          <dgm:chPref val="0"/>
        </dgm:presLayoutVars>
      </dgm:prSet>
      <dgm:spPr/>
    </dgm:pt>
  </dgm:ptLst>
  <dgm:cxnLst>
    <dgm:cxn modelId="{D63DB628-9A28-42F0-8EB5-FEAFFCE70DBB}" srcId="{CF986C41-FDDC-4097-831A-E3ECD8678793}" destId="{D095B4E8-0C7C-4A52-A650-98ED71D8EF41}" srcOrd="1" destOrd="0" parTransId="{AF8AC4E9-BD71-4BBE-98E2-C916B3A75ED6}" sibTransId="{021C8BD8-7984-4E2C-9D38-2E47E2C68998}"/>
    <dgm:cxn modelId="{07E7E837-9E4D-41FD-9C03-C6405875A52C}" srcId="{CF986C41-FDDC-4097-831A-E3ECD8678793}" destId="{1EAF949F-F676-4594-B62D-0D66EABCEF1A}" srcOrd="2" destOrd="0" parTransId="{BF6804BB-7F4A-42EC-A660-4CB8815D5971}" sibTransId="{C3529873-7B9D-4562-BF06-AD0334591D40}"/>
    <dgm:cxn modelId="{F612953A-0286-4F1A-B9EC-2C30F2DE41E7}" type="presOf" srcId="{FDA4C8DA-4457-4D0D-9873-53FCC9B0825D}" destId="{B8A8BE52-6F00-4149-BA0D-B569CDD006B1}" srcOrd="0" destOrd="0" presId="urn:microsoft.com/office/officeart/2018/2/layout/IconVerticalSolidList"/>
    <dgm:cxn modelId="{2B2B314B-AFD8-4EAF-9878-2F5A2473831F}" type="presOf" srcId="{D095B4E8-0C7C-4A52-A650-98ED71D8EF41}" destId="{6C56C22D-82B7-4A95-9749-B457E92A81E4}" srcOrd="0" destOrd="0" presId="urn:microsoft.com/office/officeart/2018/2/layout/IconVerticalSolidList"/>
    <dgm:cxn modelId="{46867280-522F-41A9-B2CD-A4F48C375376}" srcId="{CF986C41-FDDC-4097-831A-E3ECD8678793}" destId="{B6DDC113-BA93-4D47-9562-51F3CB9E2189}" srcOrd="0" destOrd="0" parTransId="{B42BD781-AD8E-4277-8B44-D615183CDE88}" sibTransId="{079E75A9-616D-4328-9B77-A6E89D4F697D}"/>
    <dgm:cxn modelId="{988351B0-1033-4FA1-8408-E4326DC9DCF7}" type="presOf" srcId="{1EAF949F-F676-4594-B62D-0D66EABCEF1A}" destId="{C7285450-3A17-4347-B7B6-CCB32B6C58B0}" srcOrd="0" destOrd="0" presId="urn:microsoft.com/office/officeart/2018/2/layout/IconVerticalSolidList"/>
    <dgm:cxn modelId="{6B6897C5-7AC9-4753-8248-84B9CB8E1617}" type="presOf" srcId="{B6DDC113-BA93-4D47-9562-51F3CB9E2189}" destId="{4E274D24-AE3D-448E-A3D5-EE1FCA2FFDB6}" srcOrd="0" destOrd="0" presId="urn:microsoft.com/office/officeart/2018/2/layout/IconVerticalSolidList"/>
    <dgm:cxn modelId="{3F2E27CA-011C-402E-884D-CB7EBA2B76D7}" srcId="{CF986C41-FDDC-4097-831A-E3ECD8678793}" destId="{FDA4C8DA-4457-4D0D-9873-53FCC9B0825D}" srcOrd="3" destOrd="0" parTransId="{DEA37C14-87C7-4868-A10B-ACB3BC22C326}" sibTransId="{39294C97-959B-4228-B4CB-C1AD3C40DD45}"/>
    <dgm:cxn modelId="{C4AEC0FD-AA46-4814-8A4D-A75D943E802B}" type="presOf" srcId="{CF986C41-FDDC-4097-831A-E3ECD8678793}" destId="{15008CB2-DBA4-4F2F-98B9-BA9A61C072BF}" srcOrd="0" destOrd="0" presId="urn:microsoft.com/office/officeart/2018/2/layout/IconVerticalSolidList"/>
    <dgm:cxn modelId="{30B1DA00-71EF-40B5-A228-B602D11F4C97}" type="presParOf" srcId="{15008CB2-DBA4-4F2F-98B9-BA9A61C072BF}" destId="{45211158-3F64-4CF8-9833-1C3DECFA8791}" srcOrd="0" destOrd="0" presId="urn:microsoft.com/office/officeart/2018/2/layout/IconVerticalSolidList"/>
    <dgm:cxn modelId="{927B2184-2B74-4380-88AA-8CD98A073148}" type="presParOf" srcId="{45211158-3F64-4CF8-9833-1C3DECFA8791}" destId="{6B6067D3-BB72-4492-8337-A6E5DA3E2225}" srcOrd="0" destOrd="0" presId="urn:microsoft.com/office/officeart/2018/2/layout/IconVerticalSolidList"/>
    <dgm:cxn modelId="{694B9890-B5EF-4B09-88B3-FB97F48E4E5D}" type="presParOf" srcId="{45211158-3F64-4CF8-9833-1C3DECFA8791}" destId="{DE2AFD8A-1529-4DA7-BE09-DE29D5D86892}" srcOrd="1" destOrd="0" presId="urn:microsoft.com/office/officeart/2018/2/layout/IconVerticalSolidList"/>
    <dgm:cxn modelId="{CA14CE61-E303-4B63-AF8F-4D3BCF710A54}" type="presParOf" srcId="{45211158-3F64-4CF8-9833-1C3DECFA8791}" destId="{7C2651DF-AC44-4F9A-8523-7D7FEDC5A42B}" srcOrd="2" destOrd="0" presId="urn:microsoft.com/office/officeart/2018/2/layout/IconVerticalSolidList"/>
    <dgm:cxn modelId="{454E1844-77BD-459F-AC5A-4A0B1A464151}" type="presParOf" srcId="{45211158-3F64-4CF8-9833-1C3DECFA8791}" destId="{4E274D24-AE3D-448E-A3D5-EE1FCA2FFDB6}" srcOrd="3" destOrd="0" presId="urn:microsoft.com/office/officeart/2018/2/layout/IconVerticalSolidList"/>
    <dgm:cxn modelId="{DA292973-12B4-492C-A5D1-ADCEE6699DE9}" type="presParOf" srcId="{15008CB2-DBA4-4F2F-98B9-BA9A61C072BF}" destId="{083CE4A4-C060-425B-A843-33E9D38E813A}" srcOrd="1" destOrd="0" presId="urn:microsoft.com/office/officeart/2018/2/layout/IconVerticalSolidList"/>
    <dgm:cxn modelId="{E73E24C2-8EB1-4FA6-9AE5-CCE405BBC311}" type="presParOf" srcId="{15008CB2-DBA4-4F2F-98B9-BA9A61C072BF}" destId="{695605B1-9854-4725-98CA-AEC7EEDCAFBD}" srcOrd="2" destOrd="0" presId="urn:microsoft.com/office/officeart/2018/2/layout/IconVerticalSolidList"/>
    <dgm:cxn modelId="{3A3173A6-C38D-4A42-9906-DD8421AB1F18}" type="presParOf" srcId="{695605B1-9854-4725-98CA-AEC7EEDCAFBD}" destId="{A6F09830-3535-40B9-83D9-625A28A08CFB}" srcOrd="0" destOrd="0" presId="urn:microsoft.com/office/officeart/2018/2/layout/IconVerticalSolidList"/>
    <dgm:cxn modelId="{8795DED3-9EC3-49C9-8D82-CFBDE8C06F69}" type="presParOf" srcId="{695605B1-9854-4725-98CA-AEC7EEDCAFBD}" destId="{13AAD46A-4DE8-43BC-8FCE-0507B6A077BB}" srcOrd="1" destOrd="0" presId="urn:microsoft.com/office/officeart/2018/2/layout/IconVerticalSolidList"/>
    <dgm:cxn modelId="{D6035737-8DC8-4954-B1B7-7780C3F39DF2}" type="presParOf" srcId="{695605B1-9854-4725-98CA-AEC7EEDCAFBD}" destId="{F89ADF46-6DCC-420C-96CA-C207D255B40A}" srcOrd="2" destOrd="0" presId="urn:microsoft.com/office/officeart/2018/2/layout/IconVerticalSolidList"/>
    <dgm:cxn modelId="{F6169D17-4866-4938-BF3A-2AA193A465DB}" type="presParOf" srcId="{695605B1-9854-4725-98CA-AEC7EEDCAFBD}" destId="{6C56C22D-82B7-4A95-9749-B457E92A81E4}" srcOrd="3" destOrd="0" presId="urn:microsoft.com/office/officeart/2018/2/layout/IconVerticalSolidList"/>
    <dgm:cxn modelId="{4A435F2B-8112-4590-BA76-CD3C35F688C1}" type="presParOf" srcId="{15008CB2-DBA4-4F2F-98B9-BA9A61C072BF}" destId="{2201F375-C2E7-4472-8BC5-31C498EA3AA7}" srcOrd="3" destOrd="0" presId="urn:microsoft.com/office/officeart/2018/2/layout/IconVerticalSolidList"/>
    <dgm:cxn modelId="{D3455522-7F7D-41F7-B178-A62C676A0620}" type="presParOf" srcId="{15008CB2-DBA4-4F2F-98B9-BA9A61C072BF}" destId="{94CA7234-0446-423D-8AE6-7587FD25EED5}" srcOrd="4" destOrd="0" presId="urn:microsoft.com/office/officeart/2018/2/layout/IconVerticalSolidList"/>
    <dgm:cxn modelId="{C7378EBB-7BE4-4387-8291-022916F1C2BC}" type="presParOf" srcId="{94CA7234-0446-423D-8AE6-7587FD25EED5}" destId="{82AEFB6E-BAB8-4D94-BCB7-22CFBB796832}" srcOrd="0" destOrd="0" presId="urn:microsoft.com/office/officeart/2018/2/layout/IconVerticalSolidList"/>
    <dgm:cxn modelId="{82A28E69-7423-4F4E-B030-5DB0EB78C7AE}" type="presParOf" srcId="{94CA7234-0446-423D-8AE6-7587FD25EED5}" destId="{E450EA86-E3F1-4202-A37D-D15EB08D404C}" srcOrd="1" destOrd="0" presId="urn:microsoft.com/office/officeart/2018/2/layout/IconVerticalSolidList"/>
    <dgm:cxn modelId="{CE591970-E75C-43AE-BDDB-BDF143BCFF8D}" type="presParOf" srcId="{94CA7234-0446-423D-8AE6-7587FD25EED5}" destId="{4E7423BF-3502-4933-B5EE-2A8E88431078}" srcOrd="2" destOrd="0" presId="urn:microsoft.com/office/officeart/2018/2/layout/IconVerticalSolidList"/>
    <dgm:cxn modelId="{18375400-A18F-43E7-9C80-D2187E65E1D3}" type="presParOf" srcId="{94CA7234-0446-423D-8AE6-7587FD25EED5}" destId="{C7285450-3A17-4347-B7B6-CCB32B6C58B0}" srcOrd="3" destOrd="0" presId="urn:microsoft.com/office/officeart/2018/2/layout/IconVerticalSolidList"/>
    <dgm:cxn modelId="{490DBAC6-F9D0-4552-9D91-28B9E6DA6B6E}" type="presParOf" srcId="{15008CB2-DBA4-4F2F-98B9-BA9A61C072BF}" destId="{A2EC0EC4-2FFF-4495-A9A3-87D05016B9A2}" srcOrd="5" destOrd="0" presId="urn:microsoft.com/office/officeart/2018/2/layout/IconVerticalSolidList"/>
    <dgm:cxn modelId="{2716F524-8607-41BE-A227-B3E4E4EE7154}" type="presParOf" srcId="{15008CB2-DBA4-4F2F-98B9-BA9A61C072BF}" destId="{1A939673-00DB-40B8-9073-24468DFDF53D}" srcOrd="6" destOrd="0" presId="urn:microsoft.com/office/officeart/2018/2/layout/IconVerticalSolidList"/>
    <dgm:cxn modelId="{A12AE255-45A4-4159-8AAF-BCA20A77B102}" type="presParOf" srcId="{1A939673-00DB-40B8-9073-24468DFDF53D}" destId="{5494AE43-1869-46BA-9A62-FEE36D1343E0}" srcOrd="0" destOrd="0" presId="urn:microsoft.com/office/officeart/2018/2/layout/IconVerticalSolidList"/>
    <dgm:cxn modelId="{E4C45A67-7600-4F5E-9768-0C10853F8A44}" type="presParOf" srcId="{1A939673-00DB-40B8-9073-24468DFDF53D}" destId="{757C5A9F-0E09-4CCA-B6FC-A5F0570CF1C7}" srcOrd="1" destOrd="0" presId="urn:microsoft.com/office/officeart/2018/2/layout/IconVerticalSolidList"/>
    <dgm:cxn modelId="{C9CF93A3-DECF-4F25-A8E2-BE6625810FFE}" type="presParOf" srcId="{1A939673-00DB-40B8-9073-24468DFDF53D}" destId="{95E1E017-1EB3-46D0-BAEB-111FD47601EE}" srcOrd="2" destOrd="0" presId="urn:microsoft.com/office/officeart/2018/2/layout/IconVerticalSolidList"/>
    <dgm:cxn modelId="{628667D9-78DA-4F7F-9DCF-F14CDA2A3CE5}" type="presParOf" srcId="{1A939673-00DB-40B8-9073-24468DFDF53D}" destId="{B8A8BE52-6F00-4149-BA0D-B569CDD006B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A939868-4963-4F2C-B809-20C46D5AB27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1A87B06-21C5-4221-858D-9EEFF22638C5}">
      <dgm:prSet/>
      <dgm:spPr/>
      <dgm:t>
        <a:bodyPr/>
        <a:lstStyle/>
        <a:p>
          <a:r>
            <a:rPr lang="en-GB" dirty="0"/>
            <a:t>These face-to-face lectures are designed around the content of the Moodle page to support your learning. </a:t>
          </a:r>
          <a:endParaRPr lang="en-US" dirty="0"/>
        </a:p>
      </dgm:t>
    </dgm:pt>
    <dgm:pt modelId="{57B767EB-0656-445B-9816-90C5174C70E2}" type="parTrans" cxnId="{DD999626-9D4F-484C-BF08-0EF585E6DEBC}">
      <dgm:prSet/>
      <dgm:spPr/>
      <dgm:t>
        <a:bodyPr/>
        <a:lstStyle/>
        <a:p>
          <a:endParaRPr lang="en-US"/>
        </a:p>
      </dgm:t>
    </dgm:pt>
    <dgm:pt modelId="{5C79C35E-B1DE-46CA-8295-9891900D60D6}" type="sibTrans" cxnId="{DD999626-9D4F-484C-BF08-0EF585E6DEBC}">
      <dgm:prSet/>
      <dgm:spPr/>
      <dgm:t>
        <a:bodyPr/>
        <a:lstStyle/>
        <a:p>
          <a:endParaRPr lang="en-US"/>
        </a:p>
      </dgm:t>
    </dgm:pt>
    <dgm:pt modelId="{81B90DCB-8546-4572-B128-A05050C497D2}">
      <dgm:prSet/>
      <dgm:spPr/>
      <dgm:t>
        <a:bodyPr/>
        <a:lstStyle/>
        <a:p>
          <a:r>
            <a:rPr lang="en-GB" dirty="0"/>
            <a:t>You will need to complete assignment tasks as you go through the module.</a:t>
          </a:r>
          <a:endParaRPr lang="en-US" dirty="0"/>
        </a:p>
      </dgm:t>
    </dgm:pt>
    <dgm:pt modelId="{62B30269-EC97-4196-AD82-6E92F8A7B664}" type="parTrans" cxnId="{5D72AC24-B42B-4BD9-97C8-54C4676A00F5}">
      <dgm:prSet/>
      <dgm:spPr/>
      <dgm:t>
        <a:bodyPr/>
        <a:lstStyle/>
        <a:p>
          <a:endParaRPr lang="en-US"/>
        </a:p>
      </dgm:t>
    </dgm:pt>
    <dgm:pt modelId="{34D81A89-AC60-40A9-9EBC-5721EE13A6CC}" type="sibTrans" cxnId="{5D72AC24-B42B-4BD9-97C8-54C4676A00F5}">
      <dgm:prSet/>
      <dgm:spPr/>
      <dgm:t>
        <a:bodyPr/>
        <a:lstStyle/>
        <a:p>
          <a:endParaRPr lang="en-US"/>
        </a:p>
      </dgm:t>
    </dgm:pt>
    <dgm:pt modelId="{4966BAC6-C30F-4482-8DBB-0FB5AC5B8513}">
      <dgm:prSet/>
      <dgm:spPr/>
      <dgm:t>
        <a:bodyPr/>
        <a:lstStyle/>
        <a:p>
          <a:r>
            <a:rPr lang="en-GB" dirty="0"/>
            <a:t>It is advisable to follow the provide </a:t>
          </a:r>
          <a:r>
            <a:rPr lang="en-GB" dirty="0" err="1"/>
            <a:t>timetline</a:t>
          </a:r>
          <a:r>
            <a:rPr lang="en-GB" dirty="0"/>
            <a:t> </a:t>
          </a:r>
          <a:endParaRPr lang="en-US" dirty="0"/>
        </a:p>
      </dgm:t>
    </dgm:pt>
    <dgm:pt modelId="{9AF7AE81-933C-4DB6-BD07-1C89E6C39FEA}" type="parTrans" cxnId="{201DDC2A-59D9-4CB2-A2CF-20A6FA1FEAEF}">
      <dgm:prSet/>
      <dgm:spPr/>
      <dgm:t>
        <a:bodyPr/>
        <a:lstStyle/>
        <a:p>
          <a:endParaRPr lang="en-US"/>
        </a:p>
      </dgm:t>
    </dgm:pt>
    <dgm:pt modelId="{7CCC0577-5B2F-46B4-B398-23DD6097DF4B}" type="sibTrans" cxnId="{201DDC2A-59D9-4CB2-A2CF-20A6FA1FEAEF}">
      <dgm:prSet/>
      <dgm:spPr/>
      <dgm:t>
        <a:bodyPr/>
        <a:lstStyle/>
        <a:p>
          <a:endParaRPr lang="en-US"/>
        </a:p>
      </dgm:t>
    </dgm:pt>
    <dgm:pt modelId="{6558AE9C-6E16-4DA2-AAB4-666885E68B07}" type="pres">
      <dgm:prSet presAssocID="{FA939868-4963-4F2C-B809-20C46D5AB279}" presName="root" presStyleCnt="0">
        <dgm:presLayoutVars>
          <dgm:dir/>
          <dgm:resizeHandles val="exact"/>
        </dgm:presLayoutVars>
      </dgm:prSet>
      <dgm:spPr/>
    </dgm:pt>
    <dgm:pt modelId="{5F7C4326-E7BB-4A40-8F8E-FD0E06ABAF57}" type="pres">
      <dgm:prSet presAssocID="{C1A87B06-21C5-4221-858D-9EEFF22638C5}" presName="compNode" presStyleCnt="0"/>
      <dgm:spPr/>
    </dgm:pt>
    <dgm:pt modelId="{E6DD06A5-633A-44DD-976F-EA36A26241D8}" type="pres">
      <dgm:prSet presAssocID="{C1A87B06-21C5-4221-858D-9EEFF22638C5}" presName="bgRect" presStyleLbl="bgShp" presStyleIdx="0" presStyleCnt="3"/>
      <dgm:spPr/>
    </dgm:pt>
    <dgm:pt modelId="{C8DDFCD4-692E-4DC4-8208-4A65A83F6300}" type="pres">
      <dgm:prSet presAssocID="{C1A87B06-21C5-4221-858D-9EEFF22638C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ABF81C72-7AA8-4D23-9034-B39B5EEBB6A9}" type="pres">
      <dgm:prSet presAssocID="{C1A87B06-21C5-4221-858D-9EEFF22638C5}" presName="spaceRect" presStyleCnt="0"/>
      <dgm:spPr/>
    </dgm:pt>
    <dgm:pt modelId="{1F00A4C8-75C5-48E9-AECC-411DE92AF1C3}" type="pres">
      <dgm:prSet presAssocID="{C1A87B06-21C5-4221-858D-9EEFF22638C5}" presName="parTx" presStyleLbl="revTx" presStyleIdx="0" presStyleCnt="3">
        <dgm:presLayoutVars>
          <dgm:chMax val="0"/>
          <dgm:chPref val="0"/>
        </dgm:presLayoutVars>
      </dgm:prSet>
      <dgm:spPr/>
    </dgm:pt>
    <dgm:pt modelId="{CE03CE40-2665-4AF6-9C4A-B354939E5B22}" type="pres">
      <dgm:prSet presAssocID="{5C79C35E-B1DE-46CA-8295-9891900D60D6}" presName="sibTrans" presStyleCnt="0"/>
      <dgm:spPr/>
    </dgm:pt>
    <dgm:pt modelId="{5EC993E2-AFE1-489A-AA7E-06445DAF258B}" type="pres">
      <dgm:prSet presAssocID="{81B90DCB-8546-4572-B128-A05050C497D2}" presName="compNode" presStyleCnt="0"/>
      <dgm:spPr/>
    </dgm:pt>
    <dgm:pt modelId="{94A51903-A3EF-4247-A2A6-FED581897ADD}" type="pres">
      <dgm:prSet presAssocID="{81B90DCB-8546-4572-B128-A05050C497D2}" presName="bgRect" presStyleLbl="bgShp" presStyleIdx="1" presStyleCnt="3"/>
      <dgm:spPr/>
    </dgm:pt>
    <dgm:pt modelId="{E86FC62A-4D4C-455A-9E5A-048155E444D0}" type="pres">
      <dgm:prSet presAssocID="{81B90DCB-8546-4572-B128-A05050C497D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61881A9B-7FB0-4771-B1C8-E40721BF5955}" type="pres">
      <dgm:prSet presAssocID="{81B90DCB-8546-4572-B128-A05050C497D2}" presName="spaceRect" presStyleCnt="0"/>
      <dgm:spPr/>
    </dgm:pt>
    <dgm:pt modelId="{1F3B8A47-FF37-4911-B0BC-92F387A96458}" type="pres">
      <dgm:prSet presAssocID="{81B90DCB-8546-4572-B128-A05050C497D2}" presName="parTx" presStyleLbl="revTx" presStyleIdx="1" presStyleCnt="3">
        <dgm:presLayoutVars>
          <dgm:chMax val="0"/>
          <dgm:chPref val="0"/>
        </dgm:presLayoutVars>
      </dgm:prSet>
      <dgm:spPr/>
    </dgm:pt>
    <dgm:pt modelId="{B3B8B451-1475-4AEF-885D-F7F8D784428C}" type="pres">
      <dgm:prSet presAssocID="{34D81A89-AC60-40A9-9EBC-5721EE13A6CC}" presName="sibTrans" presStyleCnt="0"/>
      <dgm:spPr/>
    </dgm:pt>
    <dgm:pt modelId="{F8002314-57D2-4D95-A016-690F9E830772}" type="pres">
      <dgm:prSet presAssocID="{4966BAC6-C30F-4482-8DBB-0FB5AC5B8513}" presName="compNode" presStyleCnt="0"/>
      <dgm:spPr/>
    </dgm:pt>
    <dgm:pt modelId="{C0AA9317-3BB1-4ACF-B425-1865E819F2E9}" type="pres">
      <dgm:prSet presAssocID="{4966BAC6-C30F-4482-8DBB-0FB5AC5B8513}" presName="bgRect" presStyleLbl="bgShp" presStyleIdx="2" presStyleCnt="3"/>
      <dgm:spPr/>
    </dgm:pt>
    <dgm:pt modelId="{48C3EAD1-D1C5-49D6-AF18-19DE483EC0F9}" type="pres">
      <dgm:prSet presAssocID="{4966BAC6-C30F-4482-8DBB-0FB5AC5B851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 Sign"/>
        </a:ext>
      </dgm:extLst>
    </dgm:pt>
    <dgm:pt modelId="{1FD07E79-5DD0-4D82-9042-F87CD9C4B63B}" type="pres">
      <dgm:prSet presAssocID="{4966BAC6-C30F-4482-8DBB-0FB5AC5B8513}" presName="spaceRect" presStyleCnt="0"/>
      <dgm:spPr/>
    </dgm:pt>
    <dgm:pt modelId="{C39A1C26-8364-476A-B7AE-6E370E4F4CBF}" type="pres">
      <dgm:prSet presAssocID="{4966BAC6-C30F-4482-8DBB-0FB5AC5B8513}" presName="parTx" presStyleLbl="revTx" presStyleIdx="2" presStyleCnt="3">
        <dgm:presLayoutVars>
          <dgm:chMax val="0"/>
          <dgm:chPref val="0"/>
        </dgm:presLayoutVars>
      </dgm:prSet>
      <dgm:spPr/>
    </dgm:pt>
  </dgm:ptLst>
  <dgm:cxnLst>
    <dgm:cxn modelId="{CBA28315-C1B5-4D3F-839E-5ACA8B634469}" type="presOf" srcId="{4966BAC6-C30F-4482-8DBB-0FB5AC5B8513}" destId="{C39A1C26-8364-476A-B7AE-6E370E4F4CBF}" srcOrd="0" destOrd="0" presId="urn:microsoft.com/office/officeart/2018/2/layout/IconVerticalSolidList"/>
    <dgm:cxn modelId="{5D72AC24-B42B-4BD9-97C8-54C4676A00F5}" srcId="{FA939868-4963-4F2C-B809-20C46D5AB279}" destId="{81B90DCB-8546-4572-B128-A05050C497D2}" srcOrd="1" destOrd="0" parTransId="{62B30269-EC97-4196-AD82-6E92F8A7B664}" sibTransId="{34D81A89-AC60-40A9-9EBC-5721EE13A6CC}"/>
    <dgm:cxn modelId="{DD999626-9D4F-484C-BF08-0EF585E6DEBC}" srcId="{FA939868-4963-4F2C-B809-20C46D5AB279}" destId="{C1A87B06-21C5-4221-858D-9EEFF22638C5}" srcOrd="0" destOrd="0" parTransId="{57B767EB-0656-445B-9816-90C5174C70E2}" sibTransId="{5C79C35E-B1DE-46CA-8295-9891900D60D6}"/>
    <dgm:cxn modelId="{201DDC2A-59D9-4CB2-A2CF-20A6FA1FEAEF}" srcId="{FA939868-4963-4F2C-B809-20C46D5AB279}" destId="{4966BAC6-C30F-4482-8DBB-0FB5AC5B8513}" srcOrd="2" destOrd="0" parTransId="{9AF7AE81-933C-4DB6-BD07-1C89E6C39FEA}" sibTransId="{7CCC0577-5B2F-46B4-B398-23DD6097DF4B}"/>
    <dgm:cxn modelId="{4C724958-69EF-4FB1-98A3-125CA4FF205B}" type="presOf" srcId="{C1A87B06-21C5-4221-858D-9EEFF22638C5}" destId="{1F00A4C8-75C5-48E9-AECC-411DE92AF1C3}" srcOrd="0" destOrd="0" presId="urn:microsoft.com/office/officeart/2018/2/layout/IconVerticalSolidList"/>
    <dgm:cxn modelId="{BBF86EC1-8748-402F-9D6F-5ABCEAD5A0B0}" type="presOf" srcId="{81B90DCB-8546-4572-B128-A05050C497D2}" destId="{1F3B8A47-FF37-4911-B0BC-92F387A96458}" srcOrd="0" destOrd="0" presId="urn:microsoft.com/office/officeart/2018/2/layout/IconVerticalSolidList"/>
    <dgm:cxn modelId="{D77441CE-6F5D-4EE5-BF8C-F9076D999F22}" type="presOf" srcId="{FA939868-4963-4F2C-B809-20C46D5AB279}" destId="{6558AE9C-6E16-4DA2-AAB4-666885E68B07}" srcOrd="0" destOrd="0" presId="urn:microsoft.com/office/officeart/2018/2/layout/IconVerticalSolidList"/>
    <dgm:cxn modelId="{99CEA411-A24C-4E1A-8A2A-385009B7AD33}" type="presParOf" srcId="{6558AE9C-6E16-4DA2-AAB4-666885E68B07}" destId="{5F7C4326-E7BB-4A40-8F8E-FD0E06ABAF57}" srcOrd="0" destOrd="0" presId="urn:microsoft.com/office/officeart/2018/2/layout/IconVerticalSolidList"/>
    <dgm:cxn modelId="{8FE86547-6646-4D25-AC54-A63CE91D4F9B}" type="presParOf" srcId="{5F7C4326-E7BB-4A40-8F8E-FD0E06ABAF57}" destId="{E6DD06A5-633A-44DD-976F-EA36A26241D8}" srcOrd="0" destOrd="0" presId="urn:microsoft.com/office/officeart/2018/2/layout/IconVerticalSolidList"/>
    <dgm:cxn modelId="{577F85E0-6113-4446-AA6B-BBDE645AA68B}" type="presParOf" srcId="{5F7C4326-E7BB-4A40-8F8E-FD0E06ABAF57}" destId="{C8DDFCD4-692E-4DC4-8208-4A65A83F6300}" srcOrd="1" destOrd="0" presId="urn:microsoft.com/office/officeart/2018/2/layout/IconVerticalSolidList"/>
    <dgm:cxn modelId="{0BFF2DAC-2536-44DE-B86B-6BCD2DE97E92}" type="presParOf" srcId="{5F7C4326-E7BB-4A40-8F8E-FD0E06ABAF57}" destId="{ABF81C72-7AA8-4D23-9034-B39B5EEBB6A9}" srcOrd="2" destOrd="0" presId="urn:microsoft.com/office/officeart/2018/2/layout/IconVerticalSolidList"/>
    <dgm:cxn modelId="{20B37C36-A346-4044-983E-17B073464F5A}" type="presParOf" srcId="{5F7C4326-E7BB-4A40-8F8E-FD0E06ABAF57}" destId="{1F00A4C8-75C5-48E9-AECC-411DE92AF1C3}" srcOrd="3" destOrd="0" presId="urn:microsoft.com/office/officeart/2018/2/layout/IconVerticalSolidList"/>
    <dgm:cxn modelId="{E86730C4-9B61-440C-832D-CDA214D773A5}" type="presParOf" srcId="{6558AE9C-6E16-4DA2-AAB4-666885E68B07}" destId="{CE03CE40-2665-4AF6-9C4A-B354939E5B22}" srcOrd="1" destOrd="0" presId="urn:microsoft.com/office/officeart/2018/2/layout/IconVerticalSolidList"/>
    <dgm:cxn modelId="{83DEBF91-D583-4BFC-9248-3C02D147856F}" type="presParOf" srcId="{6558AE9C-6E16-4DA2-AAB4-666885E68B07}" destId="{5EC993E2-AFE1-489A-AA7E-06445DAF258B}" srcOrd="2" destOrd="0" presId="urn:microsoft.com/office/officeart/2018/2/layout/IconVerticalSolidList"/>
    <dgm:cxn modelId="{9A19694E-6258-4B76-A385-B082F3DB79CB}" type="presParOf" srcId="{5EC993E2-AFE1-489A-AA7E-06445DAF258B}" destId="{94A51903-A3EF-4247-A2A6-FED581897ADD}" srcOrd="0" destOrd="0" presId="urn:microsoft.com/office/officeart/2018/2/layout/IconVerticalSolidList"/>
    <dgm:cxn modelId="{C754CAC1-0F2D-4C8F-A7CD-479408854E04}" type="presParOf" srcId="{5EC993E2-AFE1-489A-AA7E-06445DAF258B}" destId="{E86FC62A-4D4C-455A-9E5A-048155E444D0}" srcOrd="1" destOrd="0" presId="urn:microsoft.com/office/officeart/2018/2/layout/IconVerticalSolidList"/>
    <dgm:cxn modelId="{25D484E0-BBD6-443F-8967-690A61E84E42}" type="presParOf" srcId="{5EC993E2-AFE1-489A-AA7E-06445DAF258B}" destId="{61881A9B-7FB0-4771-B1C8-E40721BF5955}" srcOrd="2" destOrd="0" presId="urn:microsoft.com/office/officeart/2018/2/layout/IconVerticalSolidList"/>
    <dgm:cxn modelId="{25CDAF96-BBA0-4738-9CD3-C064196C67A9}" type="presParOf" srcId="{5EC993E2-AFE1-489A-AA7E-06445DAF258B}" destId="{1F3B8A47-FF37-4911-B0BC-92F387A96458}" srcOrd="3" destOrd="0" presId="urn:microsoft.com/office/officeart/2018/2/layout/IconVerticalSolidList"/>
    <dgm:cxn modelId="{E06CDCA5-15A4-46BF-8C0E-39F62FB39FEA}" type="presParOf" srcId="{6558AE9C-6E16-4DA2-AAB4-666885E68B07}" destId="{B3B8B451-1475-4AEF-885D-F7F8D784428C}" srcOrd="3" destOrd="0" presId="urn:microsoft.com/office/officeart/2018/2/layout/IconVerticalSolidList"/>
    <dgm:cxn modelId="{A88AD878-2464-46BA-8C14-87FC723B5BBA}" type="presParOf" srcId="{6558AE9C-6E16-4DA2-AAB4-666885E68B07}" destId="{F8002314-57D2-4D95-A016-690F9E830772}" srcOrd="4" destOrd="0" presId="urn:microsoft.com/office/officeart/2018/2/layout/IconVerticalSolidList"/>
    <dgm:cxn modelId="{E8CBA5F7-D871-412F-B7B2-5F17897066C4}" type="presParOf" srcId="{F8002314-57D2-4D95-A016-690F9E830772}" destId="{C0AA9317-3BB1-4ACF-B425-1865E819F2E9}" srcOrd="0" destOrd="0" presId="urn:microsoft.com/office/officeart/2018/2/layout/IconVerticalSolidList"/>
    <dgm:cxn modelId="{6DC62AC3-CBE3-486E-AA09-8B5FB2B88458}" type="presParOf" srcId="{F8002314-57D2-4D95-A016-690F9E830772}" destId="{48C3EAD1-D1C5-49D6-AF18-19DE483EC0F9}" srcOrd="1" destOrd="0" presId="urn:microsoft.com/office/officeart/2018/2/layout/IconVerticalSolidList"/>
    <dgm:cxn modelId="{50203758-CE3F-434E-BECD-B8B7F693A844}" type="presParOf" srcId="{F8002314-57D2-4D95-A016-690F9E830772}" destId="{1FD07E79-5DD0-4D82-9042-F87CD9C4B63B}" srcOrd="2" destOrd="0" presId="urn:microsoft.com/office/officeart/2018/2/layout/IconVerticalSolidList"/>
    <dgm:cxn modelId="{658F7F08-1718-4EB0-BAB6-101C6E893D7B}" type="presParOf" srcId="{F8002314-57D2-4D95-A016-690F9E830772}" destId="{C39A1C26-8364-476A-B7AE-6E370E4F4CB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31339C5-4EE3-4D99-8419-ED9EBF66E73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6CF7687-346A-441B-BF5C-D4BDB0DA62D1}">
      <dgm:prSet/>
      <dgm:spPr/>
      <dgm:t>
        <a:bodyPr/>
        <a:lstStyle/>
        <a:p>
          <a:r>
            <a:rPr lang="en-GB"/>
            <a:t>Seek to understand underlying principles and theories </a:t>
          </a:r>
          <a:endParaRPr lang="en-US"/>
        </a:p>
      </dgm:t>
    </dgm:pt>
    <dgm:pt modelId="{67EED95F-A8C8-4AB9-B53E-2DE1B7B60E36}" type="parTrans" cxnId="{A1031097-50FC-4B42-A92B-9D3A4BE7E655}">
      <dgm:prSet/>
      <dgm:spPr/>
      <dgm:t>
        <a:bodyPr/>
        <a:lstStyle/>
        <a:p>
          <a:endParaRPr lang="en-US"/>
        </a:p>
      </dgm:t>
    </dgm:pt>
    <dgm:pt modelId="{3F916DBC-23F4-4C59-8A69-2ED6B1D6B8A2}" type="sibTrans" cxnId="{A1031097-50FC-4B42-A92B-9D3A4BE7E655}">
      <dgm:prSet/>
      <dgm:spPr/>
      <dgm:t>
        <a:bodyPr/>
        <a:lstStyle/>
        <a:p>
          <a:endParaRPr lang="en-US"/>
        </a:p>
      </dgm:t>
    </dgm:pt>
    <dgm:pt modelId="{FEE87DF4-06CB-4ACB-A764-F3EEDE0CA237}">
      <dgm:prSet/>
      <dgm:spPr/>
      <dgm:t>
        <a:bodyPr/>
        <a:lstStyle/>
        <a:p>
          <a:r>
            <a:rPr lang="en-GB"/>
            <a:t>Enjoy models, systems and concepts </a:t>
          </a:r>
          <a:endParaRPr lang="en-US"/>
        </a:p>
      </dgm:t>
    </dgm:pt>
    <dgm:pt modelId="{7FE00865-A513-450C-8917-197366780003}" type="parTrans" cxnId="{2E6AAD01-7580-492D-A75B-3DCF9D7D2694}">
      <dgm:prSet/>
      <dgm:spPr/>
      <dgm:t>
        <a:bodyPr/>
        <a:lstStyle/>
        <a:p>
          <a:endParaRPr lang="en-US"/>
        </a:p>
      </dgm:t>
    </dgm:pt>
    <dgm:pt modelId="{DE322A8B-3BEA-4C75-94DA-AB52923C1623}" type="sibTrans" cxnId="{2E6AAD01-7580-492D-A75B-3DCF9D7D2694}">
      <dgm:prSet/>
      <dgm:spPr/>
      <dgm:t>
        <a:bodyPr/>
        <a:lstStyle/>
        <a:p>
          <a:endParaRPr lang="en-US"/>
        </a:p>
      </dgm:t>
    </dgm:pt>
    <dgm:pt modelId="{5A1D128E-D26A-4C0A-AAEF-0211B5D63AD3}">
      <dgm:prSet/>
      <dgm:spPr/>
      <dgm:t>
        <a:bodyPr/>
        <a:lstStyle/>
        <a:p>
          <a:r>
            <a:rPr lang="en-GB"/>
            <a:t>Excel at analysing complex information </a:t>
          </a:r>
          <a:endParaRPr lang="en-US"/>
        </a:p>
      </dgm:t>
    </dgm:pt>
    <dgm:pt modelId="{BC7322F8-DB2F-44C5-89F3-E46BD3D14166}" type="parTrans" cxnId="{CB443556-A383-4B0A-8583-33FD8AC379ED}">
      <dgm:prSet/>
      <dgm:spPr/>
      <dgm:t>
        <a:bodyPr/>
        <a:lstStyle/>
        <a:p>
          <a:endParaRPr lang="en-US"/>
        </a:p>
      </dgm:t>
    </dgm:pt>
    <dgm:pt modelId="{396F5BDE-7EFF-4EE6-A4BF-9A4E1BE59B04}" type="sibTrans" cxnId="{CB443556-A383-4B0A-8583-33FD8AC379ED}">
      <dgm:prSet/>
      <dgm:spPr/>
      <dgm:t>
        <a:bodyPr/>
        <a:lstStyle/>
        <a:p>
          <a:endParaRPr lang="en-US"/>
        </a:p>
      </dgm:t>
    </dgm:pt>
    <dgm:pt modelId="{45BDAE0D-37D3-43A5-8BBC-52FDD5D7BC3E}">
      <dgm:prSet/>
      <dgm:spPr/>
      <dgm:t>
        <a:bodyPr/>
        <a:lstStyle/>
        <a:p>
          <a:r>
            <a:rPr lang="en-GB"/>
            <a:t>Spotting patterns </a:t>
          </a:r>
          <a:endParaRPr lang="en-US"/>
        </a:p>
      </dgm:t>
    </dgm:pt>
    <dgm:pt modelId="{62764904-D72D-4395-9AFB-0468A9377A71}" type="parTrans" cxnId="{E44B23CF-3A49-4472-9F48-52E4F9D69275}">
      <dgm:prSet/>
      <dgm:spPr/>
      <dgm:t>
        <a:bodyPr/>
        <a:lstStyle/>
        <a:p>
          <a:endParaRPr lang="en-US"/>
        </a:p>
      </dgm:t>
    </dgm:pt>
    <dgm:pt modelId="{7BE3177F-C902-4B7B-A9D7-CE3B604C6B54}" type="sibTrans" cxnId="{E44B23CF-3A49-4472-9F48-52E4F9D69275}">
      <dgm:prSet/>
      <dgm:spPr/>
      <dgm:t>
        <a:bodyPr/>
        <a:lstStyle/>
        <a:p>
          <a:endParaRPr lang="en-US"/>
        </a:p>
      </dgm:t>
    </dgm:pt>
    <dgm:pt modelId="{94CA8CF8-A7EB-4C46-9E6D-53DB301ECD35}" type="pres">
      <dgm:prSet presAssocID="{431339C5-4EE3-4D99-8419-ED9EBF66E735}" presName="root" presStyleCnt="0">
        <dgm:presLayoutVars>
          <dgm:dir/>
          <dgm:resizeHandles val="exact"/>
        </dgm:presLayoutVars>
      </dgm:prSet>
      <dgm:spPr/>
    </dgm:pt>
    <dgm:pt modelId="{51278194-B79E-42E0-9D76-89B61D086563}" type="pres">
      <dgm:prSet presAssocID="{D6CF7687-346A-441B-BF5C-D4BDB0DA62D1}" presName="compNode" presStyleCnt="0"/>
      <dgm:spPr/>
    </dgm:pt>
    <dgm:pt modelId="{430910B9-BEFE-4AEF-AC42-AD22CB22F8C8}" type="pres">
      <dgm:prSet presAssocID="{D6CF7687-346A-441B-BF5C-D4BDB0DA62D1}" presName="bgRect" presStyleLbl="bgShp" presStyleIdx="0" presStyleCnt="4"/>
      <dgm:spPr/>
    </dgm:pt>
    <dgm:pt modelId="{53714E82-FFA3-4EF5-8A80-93753F41FB6F}" type="pres">
      <dgm:prSet presAssocID="{D6CF7687-346A-441B-BF5C-D4BDB0DA62D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7AC2BE62-AD96-4713-93D8-0DDD1755FA4E}" type="pres">
      <dgm:prSet presAssocID="{D6CF7687-346A-441B-BF5C-D4BDB0DA62D1}" presName="spaceRect" presStyleCnt="0"/>
      <dgm:spPr/>
    </dgm:pt>
    <dgm:pt modelId="{57E9EDB5-722A-4D7A-98BB-A59A91174D9B}" type="pres">
      <dgm:prSet presAssocID="{D6CF7687-346A-441B-BF5C-D4BDB0DA62D1}" presName="parTx" presStyleLbl="revTx" presStyleIdx="0" presStyleCnt="4">
        <dgm:presLayoutVars>
          <dgm:chMax val="0"/>
          <dgm:chPref val="0"/>
        </dgm:presLayoutVars>
      </dgm:prSet>
      <dgm:spPr/>
    </dgm:pt>
    <dgm:pt modelId="{85FB65DE-9DCB-4849-B01F-E2F16DCB0BDB}" type="pres">
      <dgm:prSet presAssocID="{3F916DBC-23F4-4C59-8A69-2ED6B1D6B8A2}" presName="sibTrans" presStyleCnt="0"/>
      <dgm:spPr/>
    </dgm:pt>
    <dgm:pt modelId="{DD294979-7D42-42CC-908A-0B4B6A919170}" type="pres">
      <dgm:prSet presAssocID="{FEE87DF4-06CB-4ACB-A764-F3EEDE0CA237}" presName="compNode" presStyleCnt="0"/>
      <dgm:spPr/>
    </dgm:pt>
    <dgm:pt modelId="{4702B79D-9AB6-4B1B-AD07-ECFA74080434}" type="pres">
      <dgm:prSet presAssocID="{FEE87DF4-06CB-4ACB-A764-F3EEDE0CA237}" presName="bgRect" presStyleLbl="bgShp" presStyleIdx="1" presStyleCnt="4"/>
      <dgm:spPr/>
    </dgm:pt>
    <dgm:pt modelId="{A8AC76B1-1207-424B-9099-3F4FEF0EE6B1}" type="pres">
      <dgm:prSet presAssocID="{FEE87DF4-06CB-4ACB-A764-F3EEDE0CA23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704130AC-DD75-4907-96E4-1E5636F4A5F8}" type="pres">
      <dgm:prSet presAssocID="{FEE87DF4-06CB-4ACB-A764-F3EEDE0CA237}" presName="spaceRect" presStyleCnt="0"/>
      <dgm:spPr/>
    </dgm:pt>
    <dgm:pt modelId="{ADC06497-1A7F-48B8-A26D-6AD3A282F472}" type="pres">
      <dgm:prSet presAssocID="{FEE87DF4-06CB-4ACB-A764-F3EEDE0CA237}" presName="parTx" presStyleLbl="revTx" presStyleIdx="1" presStyleCnt="4">
        <dgm:presLayoutVars>
          <dgm:chMax val="0"/>
          <dgm:chPref val="0"/>
        </dgm:presLayoutVars>
      </dgm:prSet>
      <dgm:spPr/>
    </dgm:pt>
    <dgm:pt modelId="{6FF10286-394A-4BC5-9907-8D91128B5223}" type="pres">
      <dgm:prSet presAssocID="{DE322A8B-3BEA-4C75-94DA-AB52923C1623}" presName="sibTrans" presStyleCnt="0"/>
      <dgm:spPr/>
    </dgm:pt>
    <dgm:pt modelId="{00A487C2-F024-4100-97D5-03E49E63882E}" type="pres">
      <dgm:prSet presAssocID="{5A1D128E-D26A-4C0A-AAEF-0211B5D63AD3}" presName="compNode" presStyleCnt="0"/>
      <dgm:spPr/>
    </dgm:pt>
    <dgm:pt modelId="{01A13F68-AA70-430D-9FA6-172844BA981C}" type="pres">
      <dgm:prSet presAssocID="{5A1D128E-D26A-4C0A-AAEF-0211B5D63AD3}" presName="bgRect" presStyleLbl="bgShp" presStyleIdx="2" presStyleCnt="4"/>
      <dgm:spPr/>
    </dgm:pt>
    <dgm:pt modelId="{7EB19C67-75EC-4428-BB8B-C874F72CABCF}" type="pres">
      <dgm:prSet presAssocID="{5A1D128E-D26A-4C0A-AAEF-0211B5D63AD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489C3B38-0F47-4689-A1B8-80B00EC89918}" type="pres">
      <dgm:prSet presAssocID="{5A1D128E-D26A-4C0A-AAEF-0211B5D63AD3}" presName="spaceRect" presStyleCnt="0"/>
      <dgm:spPr/>
    </dgm:pt>
    <dgm:pt modelId="{563CB378-9D7B-4398-97A1-5E3BDAA31D56}" type="pres">
      <dgm:prSet presAssocID="{5A1D128E-D26A-4C0A-AAEF-0211B5D63AD3}" presName="parTx" presStyleLbl="revTx" presStyleIdx="2" presStyleCnt="4">
        <dgm:presLayoutVars>
          <dgm:chMax val="0"/>
          <dgm:chPref val="0"/>
        </dgm:presLayoutVars>
      </dgm:prSet>
      <dgm:spPr/>
    </dgm:pt>
    <dgm:pt modelId="{BCB99C12-A21C-47E7-804D-9BEAE578329C}" type="pres">
      <dgm:prSet presAssocID="{396F5BDE-7EFF-4EE6-A4BF-9A4E1BE59B04}" presName="sibTrans" presStyleCnt="0"/>
      <dgm:spPr/>
    </dgm:pt>
    <dgm:pt modelId="{57FF3978-CC36-4150-8B53-44964186DF22}" type="pres">
      <dgm:prSet presAssocID="{45BDAE0D-37D3-43A5-8BBC-52FDD5D7BC3E}" presName="compNode" presStyleCnt="0"/>
      <dgm:spPr/>
    </dgm:pt>
    <dgm:pt modelId="{74A24D8A-A4D6-4E7B-A1FC-A73780DB0236}" type="pres">
      <dgm:prSet presAssocID="{45BDAE0D-37D3-43A5-8BBC-52FDD5D7BC3E}" presName="bgRect" presStyleLbl="bgShp" presStyleIdx="3" presStyleCnt="4"/>
      <dgm:spPr/>
    </dgm:pt>
    <dgm:pt modelId="{6225E7A8-55B4-4378-9393-F89BE0327EF1}" type="pres">
      <dgm:prSet presAssocID="{45BDAE0D-37D3-43A5-8BBC-52FDD5D7BC3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7234CC77-E1D6-4C14-BB3C-6C96BC3E00B4}" type="pres">
      <dgm:prSet presAssocID="{45BDAE0D-37D3-43A5-8BBC-52FDD5D7BC3E}" presName="spaceRect" presStyleCnt="0"/>
      <dgm:spPr/>
    </dgm:pt>
    <dgm:pt modelId="{04994185-C4CF-4FB0-BB39-44B44B19A360}" type="pres">
      <dgm:prSet presAssocID="{45BDAE0D-37D3-43A5-8BBC-52FDD5D7BC3E}" presName="parTx" presStyleLbl="revTx" presStyleIdx="3" presStyleCnt="4">
        <dgm:presLayoutVars>
          <dgm:chMax val="0"/>
          <dgm:chPref val="0"/>
        </dgm:presLayoutVars>
      </dgm:prSet>
      <dgm:spPr/>
    </dgm:pt>
  </dgm:ptLst>
  <dgm:cxnLst>
    <dgm:cxn modelId="{2E6AAD01-7580-492D-A75B-3DCF9D7D2694}" srcId="{431339C5-4EE3-4D99-8419-ED9EBF66E735}" destId="{FEE87DF4-06CB-4ACB-A764-F3EEDE0CA237}" srcOrd="1" destOrd="0" parTransId="{7FE00865-A513-450C-8917-197366780003}" sibTransId="{DE322A8B-3BEA-4C75-94DA-AB52923C1623}"/>
    <dgm:cxn modelId="{CC046A14-9DA0-4F01-8F08-208A888B9145}" type="presOf" srcId="{45BDAE0D-37D3-43A5-8BBC-52FDD5D7BC3E}" destId="{04994185-C4CF-4FB0-BB39-44B44B19A360}" srcOrd="0" destOrd="0" presId="urn:microsoft.com/office/officeart/2018/2/layout/IconVerticalSolidList"/>
    <dgm:cxn modelId="{65A30A3E-1F20-4A3D-AB2A-84EEE25D38C2}" type="presOf" srcId="{431339C5-4EE3-4D99-8419-ED9EBF66E735}" destId="{94CA8CF8-A7EB-4C46-9E6D-53DB301ECD35}" srcOrd="0" destOrd="0" presId="urn:microsoft.com/office/officeart/2018/2/layout/IconVerticalSolidList"/>
    <dgm:cxn modelId="{CB443556-A383-4B0A-8583-33FD8AC379ED}" srcId="{431339C5-4EE3-4D99-8419-ED9EBF66E735}" destId="{5A1D128E-D26A-4C0A-AAEF-0211B5D63AD3}" srcOrd="2" destOrd="0" parTransId="{BC7322F8-DB2F-44C5-89F3-E46BD3D14166}" sibTransId="{396F5BDE-7EFF-4EE6-A4BF-9A4E1BE59B04}"/>
    <dgm:cxn modelId="{A1031097-50FC-4B42-A92B-9D3A4BE7E655}" srcId="{431339C5-4EE3-4D99-8419-ED9EBF66E735}" destId="{D6CF7687-346A-441B-BF5C-D4BDB0DA62D1}" srcOrd="0" destOrd="0" parTransId="{67EED95F-A8C8-4AB9-B53E-2DE1B7B60E36}" sibTransId="{3F916DBC-23F4-4C59-8A69-2ED6B1D6B8A2}"/>
    <dgm:cxn modelId="{536B55C5-C9C3-419C-AB2B-97A552A4301D}" type="presOf" srcId="{FEE87DF4-06CB-4ACB-A764-F3EEDE0CA237}" destId="{ADC06497-1A7F-48B8-A26D-6AD3A282F472}" srcOrd="0" destOrd="0" presId="urn:microsoft.com/office/officeart/2018/2/layout/IconVerticalSolidList"/>
    <dgm:cxn modelId="{949173CE-3AF2-4369-986F-4637395E6470}" type="presOf" srcId="{5A1D128E-D26A-4C0A-AAEF-0211B5D63AD3}" destId="{563CB378-9D7B-4398-97A1-5E3BDAA31D56}" srcOrd="0" destOrd="0" presId="urn:microsoft.com/office/officeart/2018/2/layout/IconVerticalSolidList"/>
    <dgm:cxn modelId="{E44B23CF-3A49-4472-9F48-52E4F9D69275}" srcId="{431339C5-4EE3-4D99-8419-ED9EBF66E735}" destId="{45BDAE0D-37D3-43A5-8BBC-52FDD5D7BC3E}" srcOrd="3" destOrd="0" parTransId="{62764904-D72D-4395-9AFB-0468A9377A71}" sibTransId="{7BE3177F-C902-4B7B-A9D7-CE3B604C6B54}"/>
    <dgm:cxn modelId="{647C72D9-6488-4D1F-A70E-C81E9408B1D1}" type="presOf" srcId="{D6CF7687-346A-441B-BF5C-D4BDB0DA62D1}" destId="{57E9EDB5-722A-4D7A-98BB-A59A91174D9B}" srcOrd="0" destOrd="0" presId="urn:microsoft.com/office/officeart/2018/2/layout/IconVerticalSolidList"/>
    <dgm:cxn modelId="{1FE1A150-A6E0-4D15-9D93-6F71F9471E26}" type="presParOf" srcId="{94CA8CF8-A7EB-4C46-9E6D-53DB301ECD35}" destId="{51278194-B79E-42E0-9D76-89B61D086563}" srcOrd="0" destOrd="0" presId="urn:microsoft.com/office/officeart/2018/2/layout/IconVerticalSolidList"/>
    <dgm:cxn modelId="{F37EE81F-B165-42AC-992E-1745627AD387}" type="presParOf" srcId="{51278194-B79E-42E0-9D76-89B61D086563}" destId="{430910B9-BEFE-4AEF-AC42-AD22CB22F8C8}" srcOrd="0" destOrd="0" presId="urn:microsoft.com/office/officeart/2018/2/layout/IconVerticalSolidList"/>
    <dgm:cxn modelId="{B0ABFABB-F59A-49A2-AF46-3D5077D5A24B}" type="presParOf" srcId="{51278194-B79E-42E0-9D76-89B61D086563}" destId="{53714E82-FFA3-4EF5-8A80-93753F41FB6F}" srcOrd="1" destOrd="0" presId="urn:microsoft.com/office/officeart/2018/2/layout/IconVerticalSolidList"/>
    <dgm:cxn modelId="{9E391D8D-13D6-422F-AC0E-A8273B4995E6}" type="presParOf" srcId="{51278194-B79E-42E0-9D76-89B61D086563}" destId="{7AC2BE62-AD96-4713-93D8-0DDD1755FA4E}" srcOrd="2" destOrd="0" presId="urn:microsoft.com/office/officeart/2018/2/layout/IconVerticalSolidList"/>
    <dgm:cxn modelId="{BE9D7A2D-002B-46BF-9B2C-F816F5BBA01E}" type="presParOf" srcId="{51278194-B79E-42E0-9D76-89B61D086563}" destId="{57E9EDB5-722A-4D7A-98BB-A59A91174D9B}" srcOrd="3" destOrd="0" presId="urn:microsoft.com/office/officeart/2018/2/layout/IconVerticalSolidList"/>
    <dgm:cxn modelId="{9029E98C-7E61-4E91-BCB3-451825278210}" type="presParOf" srcId="{94CA8CF8-A7EB-4C46-9E6D-53DB301ECD35}" destId="{85FB65DE-9DCB-4849-B01F-E2F16DCB0BDB}" srcOrd="1" destOrd="0" presId="urn:microsoft.com/office/officeart/2018/2/layout/IconVerticalSolidList"/>
    <dgm:cxn modelId="{5FC0CA6E-C431-4BA6-886D-84332B85398D}" type="presParOf" srcId="{94CA8CF8-A7EB-4C46-9E6D-53DB301ECD35}" destId="{DD294979-7D42-42CC-908A-0B4B6A919170}" srcOrd="2" destOrd="0" presId="urn:microsoft.com/office/officeart/2018/2/layout/IconVerticalSolidList"/>
    <dgm:cxn modelId="{A515153E-0479-4085-9E30-7BA97FF75B5E}" type="presParOf" srcId="{DD294979-7D42-42CC-908A-0B4B6A919170}" destId="{4702B79D-9AB6-4B1B-AD07-ECFA74080434}" srcOrd="0" destOrd="0" presId="urn:microsoft.com/office/officeart/2018/2/layout/IconVerticalSolidList"/>
    <dgm:cxn modelId="{CE946A80-387F-4DBE-AA82-3DB25D4FA24B}" type="presParOf" srcId="{DD294979-7D42-42CC-908A-0B4B6A919170}" destId="{A8AC76B1-1207-424B-9099-3F4FEF0EE6B1}" srcOrd="1" destOrd="0" presId="urn:microsoft.com/office/officeart/2018/2/layout/IconVerticalSolidList"/>
    <dgm:cxn modelId="{762351E0-6F67-4ADC-B216-E42909FE705B}" type="presParOf" srcId="{DD294979-7D42-42CC-908A-0B4B6A919170}" destId="{704130AC-DD75-4907-96E4-1E5636F4A5F8}" srcOrd="2" destOrd="0" presId="urn:microsoft.com/office/officeart/2018/2/layout/IconVerticalSolidList"/>
    <dgm:cxn modelId="{2770ADFB-5A72-49B8-9C4F-D926F8AEBE2D}" type="presParOf" srcId="{DD294979-7D42-42CC-908A-0B4B6A919170}" destId="{ADC06497-1A7F-48B8-A26D-6AD3A282F472}" srcOrd="3" destOrd="0" presId="urn:microsoft.com/office/officeart/2018/2/layout/IconVerticalSolidList"/>
    <dgm:cxn modelId="{F16E979D-6CA6-49D1-AAC1-B3E2D5EB69AD}" type="presParOf" srcId="{94CA8CF8-A7EB-4C46-9E6D-53DB301ECD35}" destId="{6FF10286-394A-4BC5-9907-8D91128B5223}" srcOrd="3" destOrd="0" presId="urn:microsoft.com/office/officeart/2018/2/layout/IconVerticalSolidList"/>
    <dgm:cxn modelId="{EE58230E-6C91-4A29-A280-F433E123E82C}" type="presParOf" srcId="{94CA8CF8-A7EB-4C46-9E6D-53DB301ECD35}" destId="{00A487C2-F024-4100-97D5-03E49E63882E}" srcOrd="4" destOrd="0" presId="urn:microsoft.com/office/officeart/2018/2/layout/IconVerticalSolidList"/>
    <dgm:cxn modelId="{45BD488A-AC2B-4284-AAEF-7653C1D920BB}" type="presParOf" srcId="{00A487C2-F024-4100-97D5-03E49E63882E}" destId="{01A13F68-AA70-430D-9FA6-172844BA981C}" srcOrd="0" destOrd="0" presId="urn:microsoft.com/office/officeart/2018/2/layout/IconVerticalSolidList"/>
    <dgm:cxn modelId="{CC1B72D0-5B28-43FC-AC3B-706EFD81E9C1}" type="presParOf" srcId="{00A487C2-F024-4100-97D5-03E49E63882E}" destId="{7EB19C67-75EC-4428-BB8B-C874F72CABCF}" srcOrd="1" destOrd="0" presId="urn:microsoft.com/office/officeart/2018/2/layout/IconVerticalSolidList"/>
    <dgm:cxn modelId="{5A6E5CFF-4E20-43D2-B40F-CB5C7861351D}" type="presParOf" srcId="{00A487C2-F024-4100-97D5-03E49E63882E}" destId="{489C3B38-0F47-4689-A1B8-80B00EC89918}" srcOrd="2" destOrd="0" presId="urn:microsoft.com/office/officeart/2018/2/layout/IconVerticalSolidList"/>
    <dgm:cxn modelId="{E984FCC6-E81A-4E2D-BE0D-C850F5CFCAFF}" type="presParOf" srcId="{00A487C2-F024-4100-97D5-03E49E63882E}" destId="{563CB378-9D7B-4398-97A1-5E3BDAA31D56}" srcOrd="3" destOrd="0" presId="urn:microsoft.com/office/officeart/2018/2/layout/IconVerticalSolidList"/>
    <dgm:cxn modelId="{C835EFAB-5BA7-4F03-809C-429E1838FEAC}" type="presParOf" srcId="{94CA8CF8-A7EB-4C46-9E6D-53DB301ECD35}" destId="{BCB99C12-A21C-47E7-804D-9BEAE578329C}" srcOrd="5" destOrd="0" presId="urn:microsoft.com/office/officeart/2018/2/layout/IconVerticalSolidList"/>
    <dgm:cxn modelId="{12BE3F22-3949-490F-9B79-361CDC336AE2}" type="presParOf" srcId="{94CA8CF8-A7EB-4C46-9E6D-53DB301ECD35}" destId="{57FF3978-CC36-4150-8B53-44964186DF22}" srcOrd="6" destOrd="0" presId="urn:microsoft.com/office/officeart/2018/2/layout/IconVerticalSolidList"/>
    <dgm:cxn modelId="{3940A669-F8D3-45D7-928A-C9C97BC3290C}" type="presParOf" srcId="{57FF3978-CC36-4150-8B53-44964186DF22}" destId="{74A24D8A-A4D6-4E7B-A1FC-A73780DB0236}" srcOrd="0" destOrd="0" presId="urn:microsoft.com/office/officeart/2018/2/layout/IconVerticalSolidList"/>
    <dgm:cxn modelId="{88044689-7FF0-43F2-A19D-82407A2F28ED}" type="presParOf" srcId="{57FF3978-CC36-4150-8B53-44964186DF22}" destId="{6225E7A8-55B4-4378-9393-F89BE0327EF1}" srcOrd="1" destOrd="0" presId="urn:microsoft.com/office/officeart/2018/2/layout/IconVerticalSolidList"/>
    <dgm:cxn modelId="{6C3F9F17-FEA3-4DE1-AA81-27CB7CC38632}" type="presParOf" srcId="{57FF3978-CC36-4150-8B53-44964186DF22}" destId="{7234CC77-E1D6-4C14-BB3C-6C96BC3E00B4}" srcOrd="2" destOrd="0" presId="urn:microsoft.com/office/officeart/2018/2/layout/IconVerticalSolidList"/>
    <dgm:cxn modelId="{D06BE28B-E701-421F-964B-24B1C5A781F1}" type="presParOf" srcId="{57FF3978-CC36-4150-8B53-44964186DF22}" destId="{04994185-C4CF-4FB0-BB39-44B44B19A36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71A1BE4-B8D0-4773-B4AF-2BCCFFDBA1F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2AB85C8-D806-4588-931F-5868416E2C31}">
      <dgm:prSet/>
      <dgm:spPr/>
      <dgm:t>
        <a:bodyPr/>
        <a:lstStyle/>
        <a:p>
          <a:r>
            <a:rPr lang="en-GB"/>
            <a:t>Excel at observing and reflecting on experiences</a:t>
          </a:r>
          <a:endParaRPr lang="en-US"/>
        </a:p>
      </dgm:t>
    </dgm:pt>
    <dgm:pt modelId="{ADE42E43-27C0-4D33-93C1-7730AA55F1EC}" type="parTrans" cxnId="{802F441C-C6C1-4199-854C-7F9C383DDD4D}">
      <dgm:prSet/>
      <dgm:spPr/>
      <dgm:t>
        <a:bodyPr/>
        <a:lstStyle/>
        <a:p>
          <a:endParaRPr lang="en-US"/>
        </a:p>
      </dgm:t>
    </dgm:pt>
    <dgm:pt modelId="{F07CE88F-250D-40DC-BB37-B5CB56FABC18}" type="sibTrans" cxnId="{802F441C-C6C1-4199-854C-7F9C383DDD4D}">
      <dgm:prSet/>
      <dgm:spPr/>
      <dgm:t>
        <a:bodyPr/>
        <a:lstStyle/>
        <a:p>
          <a:endParaRPr lang="en-US"/>
        </a:p>
      </dgm:t>
    </dgm:pt>
    <dgm:pt modelId="{B0A4E106-717E-4C8D-AAEE-9C3ED9F71019}">
      <dgm:prSet/>
      <dgm:spPr/>
      <dgm:t>
        <a:bodyPr/>
        <a:lstStyle/>
        <a:p>
          <a:r>
            <a:rPr lang="en-GB"/>
            <a:t>Prefer to start learning through research </a:t>
          </a:r>
          <a:endParaRPr lang="en-US"/>
        </a:p>
      </dgm:t>
    </dgm:pt>
    <dgm:pt modelId="{811C264E-2182-4531-BD0D-CD6FE7C9460B}" type="parTrans" cxnId="{76230016-A00E-4C32-8CA0-24E32E4D2FA7}">
      <dgm:prSet/>
      <dgm:spPr/>
      <dgm:t>
        <a:bodyPr/>
        <a:lstStyle/>
        <a:p>
          <a:endParaRPr lang="en-US"/>
        </a:p>
      </dgm:t>
    </dgm:pt>
    <dgm:pt modelId="{A76FBBA2-861E-400F-93D4-45A81524ABC8}" type="sibTrans" cxnId="{76230016-A00E-4C32-8CA0-24E32E4D2FA7}">
      <dgm:prSet/>
      <dgm:spPr/>
      <dgm:t>
        <a:bodyPr/>
        <a:lstStyle/>
        <a:p>
          <a:endParaRPr lang="en-US"/>
        </a:p>
      </dgm:t>
    </dgm:pt>
    <dgm:pt modelId="{B9450020-4890-4691-BC2E-EAA198323293}">
      <dgm:prSet/>
      <dgm:spPr/>
      <dgm:t>
        <a:bodyPr/>
        <a:lstStyle/>
        <a:p>
          <a:r>
            <a:rPr lang="en-GB"/>
            <a:t>Comfortable at messy data (qualitative) </a:t>
          </a:r>
          <a:endParaRPr lang="en-US"/>
        </a:p>
      </dgm:t>
    </dgm:pt>
    <dgm:pt modelId="{D5EA100B-9968-44DA-A5A3-6F0A9A888476}" type="parTrans" cxnId="{DDA446C2-B38B-4301-A72E-0588DD0891C0}">
      <dgm:prSet/>
      <dgm:spPr/>
      <dgm:t>
        <a:bodyPr/>
        <a:lstStyle/>
        <a:p>
          <a:endParaRPr lang="en-US"/>
        </a:p>
      </dgm:t>
    </dgm:pt>
    <dgm:pt modelId="{B0B1BEF3-99ED-4D2A-A677-CED7EF37D985}" type="sibTrans" cxnId="{DDA446C2-B38B-4301-A72E-0588DD0891C0}">
      <dgm:prSet/>
      <dgm:spPr/>
      <dgm:t>
        <a:bodyPr/>
        <a:lstStyle/>
        <a:p>
          <a:endParaRPr lang="en-US"/>
        </a:p>
      </dgm:t>
    </dgm:pt>
    <dgm:pt modelId="{F960FE20-B25B-444A-84F6-400C609C7F1A}">
      <dgm:prSet/>
      <dgm:spPr/>
      <dgm:t>
        <a:bodyPr/>
        <a:lstStyle/>
        <a:p>
          <a:r>
            <a:rPr lang="en-GB"/>
            <a:t>Making connections between theory and themselves </a:t>
          </a:r>
          <a:endParaRPr lang="en-US"/>
        </a:p>
      </dgm:t>
    </dgm:pt>
    <dgm:pt modelId="{BD027398-4580-49D1-A0A5-443207D83B56}" type="parTrans" cxnId="{331E2FAF-DA6F-4139-8864-A5D93C8F6423}">
      <dgm:prSet/>
      <dgm:spPr/>
      <dgm:t>
        <a:bodyPr/>
        <a:lstStyle/>
        <a:p>
          <a:endParaRPr lang="en-US"/>
        </a:p>
      </dgm:t>
    </dgm:pt>
    <dgm:pt modelId="{42EE7C15-894B-4FDD-87F7-9D79F7EF5E7C}" type="sibTrans" cxnId="{331E2FAF-DA6F-4139-8864-A5D93C8F6423}">
      <dgm:prSet/>
      <dgm:spPr/>
      <dgm:t>
        <a:bodyPr/>
        <a:lstStyle/>
        <a:p>
          <a:endParaRPr lang="en-US"/>
        </a:p>
      </dgm:t>
    </dgm:pt>
    <dgm:pt modelId="{06D8EA2D-0D0A-4E18-B89F-93A6B470F039}">
      <dgm:prSet/>
      <dgm:spPr/>
      <dgm:t>
        <a:bodyPr/>
        <a:lstStyle/>
        <a:p>
          <a:r>
            <a:rPr lang="en-GB"/>
            <a:t>Less in a rush to work out the perfect answer </a:t>
          </a:r>
          <a:endParaRPr lang="en-US"/>
        </a:p>
      </dgm:t>
    </dgm:pt>
    <dgm:pt modelId="{6F5FE919-31F2-4189-84A5-495D5954F8FC}" type="parTrans" cxnId="{ECE3F484-113A-44B2-A47C-77B9CDFF99D5}">
      <dgm:prSet/>
      <dgm:spPr/>
      <dgm:t>
        <a:bodyPr/>
        <a:lstStyle/>
        <a:p>
          <a:endParaRPr lang="en-US"/>
        </a:p>
      </dgm:t>
    </dgm:pt>
    <dgm:pt modelId="{2759F653-FB86-491D-8A80-98B23077E82D}" type="sibTrans" cxnId="{ECE3F484-113A-44B2-A47C-77B9CDFF99D5}">
      <dgm:prSet/>
      <dgm:spPr/>
      <dgm:t>
        <a:bodyPr/>
        <a:lstStyle/>
        <a:p>
          <a:endParaRPr lang="en-US"/>
        </a:p>
      </dgm:t>
    </dgm:pt>
    <dgm:pt modelId="{F976EC29-E1D3-4908-80EC-2E20689A53F7}">
      <dgm:prSet/>
      <dgm:spPr/>
      <dgm:t>
        <a:bodyPr/>
        <a:lstStyle/>
        <a:p>
          <a:r>
            <a:rPr lang="en-GB"/>
            <a:t>Thrive in situations where they are given time to think </a:t>
          </a:r>
          <a:endParaRPr lang="en-US"/>
        </a:p>
      </dgm:t>
    </dgm:pt>
    <dgm:pt modelId="{8A756512-4BD4-4738-B5F8-7CC5AB091B69}" type="parTrans" cxnId="{7A0136DD-9DAF-491D-BA25-9B4021F7CFBE}">
      <dgm:prSet/>
      <dgm:spPr/>
      <dgm:t>
        <a:bodyPr/>
        <a:lstStyle/>
        <a:p>
          <a:endParaRPr lang="en-US"/>
        </a:p>
      </dgm:t>
    </dgm:pt>
    <dgm:pt modelId="{5BD0B0C8-D6D1-4227-A614-75283A8C5E39}" type="sibTrans" cxnId="{7A0136DD-9DAF-491D-BA25-9B4021F7CFBE}">
      <dgm:prSet/>
      <dgm:spPr/>
      <dgm:t>
        <a:bodyPr/>
        <a:lstStyle/>
        <a:p>
          <a:endParaRPr lang="en-US"/>
        </a:p>
      </dgm:t>
    </dgm:pt>
    <dgm:pt modelId="{5DBA0E3B-B1F2-41C0-876F-D0D0160CE230}">
      <dgm:prSet/>
      <dgm:spPr/>
      <dgm:t>
        <a:bodyPr/>
        <a:lstStyle/>
        <a:p>
          <a:r>
            <a:rPr lang="en-GB"/>
            <a:t>Find it uncomfortable to work under pressure </a:t>
          </a:r>
          <a:endParaRPr lang="en-US"/>
        </a:p>
      </dgm:t>
    </dgm:pt>
    <dgm:pt modelId="{16B0E89B-CB69-41A5-B531-CE4CAABBC2CE}" type="parTrans" cxnId="{B2183149-419C-4FB7-AD1E-91711382E8DD}">
      <dgm:prSet/>
      <dgm:spPr/>
      <dgm:t>
        <a:bodyPr/>
        <a:lstStyle/>
        <a:p>
          <a:endParaRPr lang="en-US"/>
        </a:p>
      </dgm:t>
    </dgm:pt>
    <dgm:pt modelId="{B134597F-4163-4A7E-A44D-B422311744A5}" type="sibTrans" cxnId="{B2183149-419C-4FB7-AD1E-91711382E8DD}">
      <dgm:prSet/>
      <dgm:spPr/>
      <dgm:t>
        <a:bodyPr/>
        <a:lstStyle/>
        <a:p>
          <a:endParaRPr lang="en-US"/>
        </a:p>
      </dgm:t>
    </dgm:pt>
    <dgm:pt modelId="{DAF824DD-02BD-45B8-983B-6C6B8EFEABC2}" type="pres">
      <dgm:prSet presAssocID="{C71A1BE4-B8D0-4773-B4AF-2BCCFFDBA1F3}" presName="root" presStyleCnt="0">
        <dgm:presLayoutVars>
          <dgm:dir/>
          <dgm:resizeHandles val="exact"/>
        </dgm:presLayoutVars>
      </dgm:prSet>
      <dgm:spPr/>
    </dgm:pt>
    <dgm:pt modelId="{BD48A466-AEDA-4023-A5AD-D21DB6C97E61}" type="pres">
      <dgm:prSet presAssocID="{62AB85C8-D806-4588-931F-5868416E2C31}" presName="compNode" presStyleCnt="0"/>
      <dgm:spPr/>
    </dgm:pt>
    <dgm:pt modelId="{0EC6C899-C59D-4CA5-AA26-B47F2D99609A}" type="pres">
      <dgm:prSet presAssocID="{62AB85C8-D806-4588-931F-5868416E2C31}" presName="bgRect" presStyleLbl="bgShp" presStyleIdx="0" presStyleCnt="7"/>
      <dgm:spPr/>
    </dgm:pt>
    <dgm:pt modelId="{1764F71F-B38C-45D4-954F-F6E5CDCC97B4}" type="pres">
      <dgm:prSet presAssocID="{62AB85C8-D806-4588-931F-5868416E2C31}"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78EB4669-23D0-4321-B08E-9A3AA511EBD8}" type="pres">
      <dgm:prSet presAssocID="{62AB85C8-D806-4588-931F-5868416E2C31}" presName="spaceRect" presStyleCnt="0"/>
      <dgm:spPr/>
    </dgm:pt>
    <dgm:pt modelId="{98347F28-98FB-491D-B412-F04444E2C1F0}" type="pres">
      <dgm:prSet presAssocID="{62AB85C8-D806-4588-931F-5868416E2C31}" presName="parTx" presStyleLbl="revTx" presStyleIdx="0" presStyleCnt="7">
        <dgm:presLayoutVars>
          <dgm:chMax val="0"/>
          <dgm:chPref val="0"/>
        </dgm:presLayoutVars>
      </dgm:prSet>
      <dgm:spPr/>
    </dgm:pt>
    <dgm:pt modelId="{D9FD92A0-A033-4C6B-BC82-444D5F16C374}" type="pres">
      <dgm:prSet presAssocID="{F07CE88F-250D-40DC-BB37-B5CB56FABC18}" presName="sibTrans" presStyleCnt="0"/>
      <dgm:spPr/>
    </dgm:pt>
    <dgm:pt modelId="{D11B45F1-A52F-4855-A62F-F2831068D39D}" type="pres">
      <dgm:prSet presAssocID="{B0A4E106-717E-4C8D-AAEE-9C3ED9F71019}" presName="compNode" presStyleCnt="0"/>
      <dgm:spPr/>
    </dgm:pt>
    <dgm:pt modelId="{29DE3CCE-31DC-46EC-BB15-602F74FA6A36}" type="pres">
      <dgm:prSet presAssocID="{B0A4E106-717E-4C8D-AAEE-9C3ED9F71019}" presName="bgRect" presStyleLbl="bgShp" presStyleIdx="1" presStyleCnt="7"/>
      <dgm:spPr/>
    </dgm:pt>
    <dgm:pt modelId="{5A49B6D1-4076-4D05-B9A7-F712E3BF314B}" type="pres">
      <dgm:prSet presAssocID="{B0A4E106-717E-4C8D-AAEE-9C3ED9F71019}"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2E4887AC-9C3E-479D-AB1E-C7B4CC90C94E}" type="pres">
      <dgm:prSet presAssocID="{B0A4E106-717E-4C8D-AAEE-9C3ED9F71019}" presName="spaceRect" presStyleCnt="0"/>
      <dgm:spPr/>
    </dgm:pt>
    <dgm:pt modelId="{CC283943-4B34-482F-B406-49558A6DF8F3}" type="pres">
      <dgm:prSet presAssocID="{B0A4E106-717E-4C8D-AAEE-9C3ED9F71019}" presName="parTx" presStyleLbl="revTx" presStyleIdx="1" presStyleCnt="7">
        <dgm:presLayoutVars>
          <dgm:chMax val="0"/>
          <dgm:chPref val="0"/>
        </dgm:presLayoutVars>
      </dgm:prSet>
      <dgm:spPr/>
    </dgm:pt>
    <dgm:pt modelId="{09CC9463-2E35-427F-9478-576F0F70D22D}" type="pres">
      <dgm:prSet presAssocID="{A76FBBA2-861E-400F-93D4-45A81524ABC8}" presName="sibTrans" presStyleCnt="0"/>
      <dgm:spPr/>
    </dgm:pt>
    <dgm:pt modelId="{9CF4DEF9-E1D0-4D3E-AF0D-BBCC18083EAA}" type="pres">
      <dgm:prSet presAssocID="{B9450020-4890-4691-BC2E-EAA198323293}" presName="compNode" presStyleCnt="0"/>
      <dgm:spPr/>
    </dgm:pt>
    <dgm:pt modelId="{583AFE59-58A6-4E5C-8F32-B75F0429ED02}" type="pres">
      <dgm:prSet presAssocID="{B9450020-4890-4691-BC2E-EAA198323293}" presName="bgRect" presStyleLbl="bgShp" presStyleIdx="2" presStyleCnt="7"/>
      <dgm:spPr/>
    </dgm:pt>
    <dgm:pt modelId="{DF83B404-7115-482C-8C55-3259E15CA4DD}" type="pres">
      <dgm:prSet presAssocID="{B9450020-4890-4691-BC2E-EAA198323293}"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atistics"/>
        </a:ext>
      </dgm:extLst>
    </dgm:pt>
    <dgm:pt modelId="{CA401B8E-A11A-4F02-BDD8-8DAB080F80C7}" type="pres">
      <dgm:prSet presAssocID="{B9450020-4890-4691-BC2E-EAA198323293}" presName="spaceRect" presStyleCnt="0"/>
      <dgm:spPr/>
    </dgm:pt>
    <dgm:pt modelId="{AA921226-E629-4AA1-8A3A-8FB47DAC4961}" type="pres">
      <dgm:prSet presAssocID="{B9450020-4890-4691-BC2E-EAA198323293}" presName="parTx" presStyleLbl="revTx" presStyleIdx="2" presStyleCnt="7">
        <dgm:presLayoutVars>
          <dgm:chMax val="0"/>
          <dgm:chPref val="0"/>
        </dgm:presLayoutVars>
      </dgm:prSet>
      <dgm:spPr/>
    </dgm:pt>
    <dgm:pt modelId="{A16128AD-6222-4E56-BF45-4C3940A81F9C}" type="pres">
      <dgm:prSet presAssocID="{B0B1BEF3-99ED-4D2A-A677-CED7EF37D985}" presName="sibTrans" presStyleCnt="0"/>
      <dgm:spPr/>
    </dgm:pt>
    <dgm:pt modelId="{7FFEF4A9-FCFF-4C4B-800F-E9DF39B7802B}" type="pres">
      <dgm:prSet presAssocID="{F960FE20-B25B-444A-84F6-400C609C7F1A}" presName="compNode" presStyleCnt="0"/>
      <dgm:spPr/>
    </dgm:pt>
    <dgm:pt modelId="{017917D5-4634-474D-A4D7-A3C839E3E769}" type="pres">
      <dgm:prSet presAssocID="{F960FE20-B25B-444A-84F6-400C609C7F1A}" presName="bgRect" presStyleLbl="bgShp" presStyleIdx="3" presStyleCnt="7"/>
      <dgm:spPr/>
    </dgm:pt>
    <dgm:pt modelId="{0210B214-C99B-4856-AAD1-A527251F4EF3}" type="pres">
      <dgm:prSet presAssocID="{F960FE20-B25B-444A-84F6-400C609C7F1A}"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4458F6B9-BC95-4A6E-805E-A12ADDC3D8F0}" type="pres">
      <dgm:prSet presAssocID="{F960FE20-B25B-444A-84F6-400C609C7F1A}" presName="spaceRect" presStyleCnt="0"/>
      <dgm:spPr/>
    </dgm:pt>
    <dgm:pt modelId="{9599FF82-C26A-4352-B8D3-631802C7449B}" type="pres">
      <dgm:prSet presAssocID="{F960FE20-B25B-444A-84F6-400C609C7F1A}" presName="parTx" presStyleLbl="revTx" presStyleIdx="3" presStyleCnt="7">
        <dgm:presLayoutVars>
          <dgm:chMax val="0"/>
          <dgm:chPref val="0"/>
        </dgm:presLayoutVars>
      </dgm:prSet>
      <dgm:spPr/>
    </dgm:pt>
    <dgm:pt modelId="{F5B84D46-2B91-4347-92F5-C7DBB5AD6DE0}" type="pres">
      <dgm:prSet presAssocID="{42EE7C15-894B-4FDD-87F7-9D79F7EF5E7C}" presName="sibTrans" presStyleCnt="0"/>
      <dgm:spPr/>
    </dgm:pt>
    <dgm:pt modelId="{AFA52923-84F3-4236-BFB4-3FE982287923}" type="pres">
      <dgm:prSet presAssocID="{06D8EA2D-0D0A-4E18-B89F-93A6B470F039}" presName="compNode" presStyleCnt="0"/>
      <dgm:spPr/>
    </dgm:pt>
    <dgm:pt modelId="{72CE3E4C-6E00-4D0A-890F-C038094C3E29}" type="pres">
      <dgm:prSet presAssocID="{06D8EA2D-0D0A-4E18-B89F-93A6B470F039}" presName="bgRect" presStyleLbl="bgShp" presStyleIdx="4" presStyleCnt="7"/>
      <dgm:spPr/>
    </dgm:pt>
    <dgm:pt modelId="{5C42B5F2-CCA9-4BA1-AD45-B2B23C4D8428}" type="pres">
      <dgm:prSet presAssocID="{06D8EA2D-0D0A-4E18-B89F-93A6B470F039}"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D12134B0-3326-4E95-BC8D-8468A4969934}" type="pres">
      <dgm:prSet presAssocID="{06D8EA2D-0D0A-4E18-B89F-93A6B470F039}" presName="spaceRect" presStyleCnt="0"/>
      <dgm:spPr/>
    </dgm:pt>
    <dgm:pt modelId="{4010F9B5-D2E5-471E-A82A-B84A9B80B654}" type="pres">
      <dgm:prSet presAssocID="{06D8EA2D-0D0A-4E18-B89F-93A6B470F039}" presName="parTx" presStyleLbl="revTx" presStyleIdx="4" presStyleCnt="7">
        <dgm:presLayoutVars>
          <dgm:chMax val="0"/>
          <dgm:chPref val="0"/>
        </dgm:presLayoutVars>
      </dgm:prSet>
      <dgm:spPr/>
    </dgm:pt>
    <dgm:pt modelId="{98244FF0-AD0A-4FBB-AF4E-9D4C37760090}" type="pres">
      <dgm:prSet presAssocID="{2759F653-FB86-491D-8A80-98B23077E82D}" presName="sibTrans" presStyleCnt="0"/>
      <dgm:spPr/>
    </dgm:pt>
    <dgm:pt modelId="{BA2F7E12-2808-420A-98BB-FBEFD14E3849}" type="pres">
      <dgm:prSet presAssocID="{F976EC29-E1D3-4908-80EC-2E20689A53F7}" presName="compNode" presStyleCnt="0"/>
      <dgm:spPr/>
    </dgm:pt>
    <dgm:pt modelId="{CA08F974-AA3B-4857-ADDB-2EC1F0C4A910}" type="pres">
      <dgm:prSet presAssocID="{F976EC29-E1D3-4908-80EC-2E20689A53F7}" presName="bgRect" presStyleLbl="bgShp" presStyleIdx="5" presStyleCnt="7"/>
      <dgm:spPr/>
    </dgm:pt>
    <dgm:pt modelId="{F9CF871B-6FEA-44F0-B391-36FAFC79959D}" type="pres">
      <dgm:prSet presAssocID="{F976EC29-E1D3-4908-80EC-2E20689A53F7}"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hought bubble"/>
        </a:ext>
      </dgm:extLst>
    </dgm:pt>
    <dgm:pt modelId="{6A800225-0367-490F-993F-24F155F651B8}" type="pres">
      <dgm:prSet presAssocID="{F976EC29-E1D3-4908-80EC-2E20689A53F7}" presName="spaceRect" presStyleCnt="0"/>
      <dgm:spPr/>
    </dgm:pt>
    <dgm:pt modelId="{71CFCDB2-7F94-4CD1-93D9-AFA013AF93EB}" type="pres">
      <dgm:prSet presAssocID="{F976EC29-E1D3-4908-80EC-2E20689A53F7}" presName="parTx" presStyleLbl="revTx" presStyleIdx="5" presStyleCnt="7">
        <dgm:presLayoutVars>
          <dgm:chMax val="0"/>
          <dgm:chPref val="0"/>
        </dgm:presLayoutVars>
      </dgm:prSet>
      <dgm:spPr/>
    </dgm:pt>
    <dgm:pt modelId="{F5FE7B6D-BB97-423E-B275-5934FE540174}" type="pres">
      <dgm:prSet presAssocID="{5BD0B0C8-D6D1-4227-A614-75283A8C5E39}" presName="sibTrans" presStyleCnt="0"/>
      <dgm:spPr/>
    </dgm:pt>
    <dgm:pt modelId="{41A23712-2952-4888-ACB4-00AF2658FCEC}" type="pres">
      <dgm:prSet presAssocID="{5DBA0E3B-B1F2-41C0-876F-D0D0160CE230}" presName="compNode" presStyleCnt="0"/>
      <dgm:spPr/>
    </dgm:pt>
    <dgm:pt modelId="{2136399C-A888-4563-BF15-B31D2E8DFF47}" type="pres">
      <dgm:prSet presAssocID="{5DBA0E3B-B1F2-41C0-876F-D0D0160CE230}" presName="bgRect" presStyleLbl="bgShp" presStyleIdx="6" presStyleCnt="7"/>
      <dgm:spPr/>
    </dgm:pt>
    <dgm:pt modelId="{7EB55C26-E590-42A0-BFFD-F8C6022ABB53}" type="pres">
      <dgm:prSet presAssocID="{5DBA0E3B-B1F2-41C0-876F-D0D0160CE230}"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Magnifying glass"/>
        </a:ext>
      </dgm:extLst>
    </dgm:pt>
    <dgm:pt modelId="{59F77309-41A3-4A80-80A6-AC30A274092E}" type="pres">
      <dgm:prSet presAssocID="{5DBA0E3B-B1F2-41C0-876F-D0D0160CE230}" presName="spaceRect" presStyleCnt="0"/>
      <dgm:spPr/>
    </dgm:pt>
    <dgm:pt modelId="{F85B129A-A845-4DAC-A98E-E2A750C92223}" type="pres">
      <dgm:prSet presAssocID="{5DBA0E3B-B1F2-41C0-876F-D0D0160CE230}" presName="parTx" presStyleLbl="revTx" presStyleIdx="6" presStyleCnt="7">
        <dgm:presLayoutVars>
          <dgm:chMax val="0"/>
          <dgm:chPref val="0"/>
        </dgm:presLayoutVars>
      </dgm:prSet>
      <dgm:spPr/>
    </dgm:pt>
  </dgm:ptLst>
  <dgm:cxnLst>
    <dgm:cxn modelId="{B316E202-40C7-4510-A4F6-15433F05761D}" type="presOf" srcId="{B0A4E106-717E-4C8D-AAEE-9C3ED9F71019}" destId="{CC283943-4B34-482F-B406-49558A6DF8F3}" srcOrd="0" destOrd="0" presId="urn:microsoft.com/office/officeart/2018/2/layout/IconVerticalSolidList"/>
    <dgm:cxn modelId="{B858220E-E0D6-4F54-89BE-2D4B7860124B}" type="presOf" srcId="{62AB85C8-D806-4588-931F-5868416E2C31}" destId="{98347F28-98FB-491D-B412-F04444E2C1F0}" srcOrd="0" destOrd="0" presId="urn:microsoft.com/office/officeart/2018/2/layout/IconVerticalSolidList"/>
    <dgm:cxn modelId="{76230016-A00E-4C32-8CA0-24E32E4D2FA7}" srcId="{C71A1BE4-B8D0-4773-B4AF-2BCCFFDBA1F3}" destId="{B0A4E106-717E-4C8D-AAEE-9C3ED9F71019}" srcOrd="1" destOrd="0" parTransId="{811C264E-2182-4531-BD0D-CD6FE7C9460B}" sibTransId="{A76FBBA2-861E-400F-93D4-45A81524ABC8}"/>
    <dgm:cxn modelId="{802F441C-C6C1-4199-854C-7F9C383DDD4D}" srcId="{C71A1BE4-B8D0-4773-B4AF-2BCCFFDBA1F3}" destId="{62AB85C8-D806-4588-931F-5868416E2C31}" srcOrd="0" destOrd="0" parTransId="{ADE42E43-27C0-4D33-93C1-7730AA55F1EC}" sibTransId="{F07CE88F-250D-40DC-BB37-B5CB56FABC18}"/>
    <dgm:cxn modelId="{BFB0122D-5B4D-4499-A912-F22C13B3C63E}" type="presOf" srcId="{06D8EA2D-0D0A-4E18-B89F-93A6B470F039}" destId="{4010F9B5-D2E5-471E-A82A-B84A9B80B654}" srcOrd="0" destOrd="0" presId="urn:microsoft.com/office/officeart/2018/2/layout/IconVerticalSolidList"/>
    <dgm:cxn modelId="{3F288C2D-98D1-485D-8D11-682D44D003C6}" type="presOf" srcId="{F960FE20-B25B-444A-84F6-400C609C7F1A}" destId="{9599FF82-C26A-4352-B8D3-631802C7449B}" srcOrd="0" destOrd="0" presId="urn:microsoft.com/office/officeart/2018/2/layout/IconVerticalSolidList"/>
    <dgm:cxn modelId="{B2183149-419C-4FB7-AD1E-91711382E8DD}" srcId="{C71A1BE4-B8D0-4773-B4AF-2BCCFFDBA1F3}" destId="{5DBA0E3B-B1F2-41C0-876F-D0D0160CE230}" srcOrd="6" destOrd="0" parTransId="{16B0E89B-CB69-41A5-B531-CE4CAABBC2CE}" sibTransId="{B134597F-4163-4A7E-A44D-B422311744A5}"/>
    <dgm:cxn modelId="{E97A7949-4810-4531-9293-A21D4F4EA5CC}" type="presOf" srcId="{C71A1BE4-B8D0-4773-B4AF-2BCCFFDBA1F3}" destId="{DAF824DD-02BD-45B8-983B-6C6B8EFEABC2}" srcOrd="0" destOrd="0" presId="urn:microsoft.com/office/officeart/2018/2/layout/IconVerticalSolidList"/>
    <dgm:cxn modelId="{B2B7CE76-6812-4C5F-A9A6-5EDD558AEF10}" type="presOf" srcId="{F976EC29-E1D3-4908-80EC-2E20689A53F7}" destId="{71CFCDB2-7F94-4CD1-93D9-AFA013AF93EB}" srcOrd="0" destOrd="0" presId="urn:microsoft.com/office/officeart/2018/2/layout/IconVerticalSolidList"/>
    <dgm:cxn modelId="{ECE3F484-113A-44B2-A47C-77B9CDFF99D5}" srcId="{C71A1BE4-B8D0-4773-B4AF-2BCCFFDBA1F3}" destId="{06D8EA2D-0D0A-4E18-B89F-93A6B470F039}" srcOrd="4" destOrd="0" parTransId="{6F5FE919-31F2-4189-84A5-495D5954F8FC}" sibTransId="{2759F653-FB86-491D-8A80-98B23077E82D}"/>
    <dgm:cxn modelId="{331E2FAF-DA6F-4139-8864-A5D93C8F6423}" srcId="{C71A1BE4-B8D0-4773-B4AF-2BCCFFDBA1F3}" destId="{F960FE20-B25B-444A-84F6-400C609C7F1A}" srcOrd="3" destOrd="0" parTransId="{BD027398-4580-49D1-A0A5-443207D83B56}" sibTransId="{42EE7C15-894B-4FDD-87F7-9D79F7EF5E7C}"/>
    <dgm:cxn modelId="{1F710BBD-47E2-4A2A-92A6-57B09FFC8A8E}" type="presOf" srcId="{B9450020-4890-4691-BC2E-EAA198323293}" destId="{AA921226-E629-4AA1-8A3A-8FB47DAC4961}" srcOrd="0" destOrd="0" presId="urn:microsoft.com/office/officeart/2018/2/layout/IconVerticalSolidList"/>
    <dgm:cxn modelId="{DDA446C2-B38B-4301-A72E-0588DD0891C0}" srcId="{C71A1BE4-B8D0-4773-B4AF-2BCCFFDBA1F3}" destId="{B9450020-4890-4691-BC2E-EAA198323293}" srcOrd="2" destOrd="0" parTransId="{D5EA100B-9968-44DA-A5A3-6F0A9A888476}" sibTransId="{B0B1BEF3-99ED-4D2A-A677-CED7EF37D985}"/>
    <dgm:cxn modelId="{7A0136DD-9DAF-491D-BA25-9B4021F7CFBE}" srcId="{C71A1BE4-B8D0-4773-B4AF-2BCCFFDBA1F3}" destId="{F976EC29-E1D3-4908-80EC-2E20689A53F7}" srcOrd="5" destOrd="0" parTransId="{8A756512-4BD4-4738-B5F8-7CC5AB091B69}" sibTransId="{5BD0B0C8-D6D1-4227-A614-75283A8C5E39}"/>
    <dgm:cxn modelId="{20ECFEF0-3453-4AF0-B4F1-B463AB68D827}" type="presOf" srcId="{5DBA0E3B-B1F2-41C0-876F-D0D0160CE230}" destId="{F85B129A-A845-4DAC-A98E-E2A750C92223}" srcOrd="0" destOrd="0" presId="urn:microsoft.com/office/officeart/2018/2/layout/IconVerticalSolidList"/>
    <dgm:cxn modelId="{2C161636-5BF2-4DB4-8062-6F1E62DAB55C}" type="presParOf" srcId="{DAF824DD-02BD-45B8-983B-6C6B8EFEABC2}" destId="{BD48A466-AEDA-4023-A5AD-D21DB6C97E61}" srcOrd="0" destOrd="0" presId="urn:microsoft.com/office/officeart/2018/2/layout/IconVerticalSolidList"/>
    <dgm:cxn modelId="{F525820D-6472-4871-ADF5-41AF831C48DE}" type="presParOf" srcId="{BD48A466-AEDA-4023-A5AD-D21DB6C97E61}" destId="{0EC6C899-C59D-4CA5-AA26-B47F2D99609A}" srcOrd="0" destOrd="0" presId="urn:microsoft.com/office/officeart/2018/2/layout/IconVerticalSolidList"/>
    <dgm:cxn modelId="{891B1235-2D16-4090-AE78-1B5AD221C6E0}" type="presParOf" srcId="{BD48A466-AEDA-4023-A5AD-D21DB6C97E61}" destId="{1764F71F-B38C-45D4-954F-F6E5CDCC97B4}" srcOrd="1" destOrd="0" presId="urn:microsoft.com/office/officeart/2018/2/layout/IconVerticalSolidList"/>
    <dgm:cxn modelId="{340C4E71-5700-4BE0-B1E0-223745F87785}" type="presParOf" srcId="{BD48A466-AEDA-4023-A5AD-D21DB6C97E61}" destId="{78EB4669-23D0-4321-B08E-9A3AA511EBD8}" srcOrd="2" destOrd="0" presId="urn:microsoft.com/office/officeart/2018/2/layout/IconVerticalSolidList"/>
    <dgm:cxn modelId="{5C778825-A17A-4A86-A2F6-7270E799967E}" type="presParOf" srcId="{BD48A466-AEDA-4023-A5AD-D21DB6C97E61}" destId="{98347F28-98FB-491D-B412-F04444E2C1F0}" srcOrd="3" destOrd="0" presId="urn:microsoft.com/office/officeart/2018/2/layout/IconVerticalSolidList"/>
    <dgm:cxn modelId="{CA463B23-0176-448C-8162-BA6F0FFA40E1}" type="presParOf" srcId="{DAF824DD-02BD-45B8-983B-6C6B8EFEABC2}" destId="{D9FD92A0-A033-4C6B-BC82-444D5F16C374}" srcOrd="1" destOrd="0" presId="urn:microsoft.com/office/officeart/2018/2/layout/IconVerticalSolidList"/>
    <dgm:cxn modelId="{E61A4B6C-8D25-4A22-82FD-BF1C938AB90B}" type="presParOf" srcId="{DAF824DD-02BD-45B8-983B-6C6B8EFEABC2}" destId="{D11B45F1-A52F-4855-A62F-F2831068D39D}" srcOrd="2" destOrd="0" presId="urn:microsoft.com/office/officeart/2018/2/layout/IconVerticalSolidList"/>
    <dgm:cxn modelId="{6AB91969-9945-4EB6-8AF3-CDC54199723C}" type="presParOf" srcId="{D11B45F1-A52F-4855-A62F-F2831068D39D}" destId="{29DE3CCE-31DC-46EC-BB15-602F74FA6A36}" srcOrd="0" destOrd="0" presId="urn:microsoft.com/office/officeart/2018/2/layout/IconVerticalSolidList"/>
    <dgm:cxn modelId="{191BDA1B-6BE5-43DE-A279-C36EFAFEF76A}" type="presParOf" srcId="{D11B45F1-A52F-4855-A62F-F2831068D39D}" destId="{5A49B6D1-4076-4D05-B9A7-F712E3BF314B}" srcOrd="1" destOrd="0" presId="urn:microsoft.com/office/officeart/2018/2/layout/IconVerticalSolidList"/>
    <dgm:cxn modelId="{6A69F1D5-8B23-4498-A831-718BEFEAED9B}" type="presParOf" srcId="{D11B45F1-A52F-4855-A62F-F2831068D39D}" destId="{2E4887AC-9C3E-479D-AB1E-C7B4CC90C94E}" srcOrd="2" destOrd="0" presId="urn:microsoft.com/office/officeart/2018/2/layout/IconVerticalSolidList"/>
    <dgm:cxn modelId="{45BA67CA-2A34-4A06-919B-CBDEA0A2D996}" type="presParOf" srcId="{D11B45F1-A52F-4855-A62F-F2831068D39D}" destId="{CC283943-4B34-482F-B406-49558A6DF8F3}" srcOrd="3" destOrd="0" presId="urn:microsoft.com/office/officeart/2018/2/layout/IconVerticalSolidList"/>
    <dgm:cxn modelId="{E30FE48D-C9FC-4374-8783-E59A5EC2DE45}" type="presParOf" srcId="{DAF824DD-02BD-45B8-983B-6C6B8EFEABC2}" destId="{09CC9463-2E35-427F-9478-576F0F70D22D}" srcOrd="3" destOrd="0" presId="urn:microsoft.com/office/officeart/2018/2/layout/IconVerticalSolidList"/>
    <dgm:cxn modelId="{1E0318B7-46AE-4A44-8603-B0851D576EC8}" type="presParOf" srcId="{DAF824DD-02BD-45B8-983B-6C6B8EFEABC2}" destId="{9CF4DEF9-E1D0-4D3E-AF0D-BBCC18083EAA}" srcOrd="4" destOrd="0" presId="urn:microsoft.com/office/officeart/2018/2/layout/IconVerticalSolidList"/>
    <dgm:cxn modelId="{D9D9EBF9-C289-4D34-BE68-1CA7085434E6}" type="presParOf" srcId="{9CF4DEF9-E1D0-4D3E-AF0D-BBCC18083EAA}" destId="{583AFE59-58A6-4E5C-8F32-B75F0429ED02}" srcOrd="0" destOrd="0" presId="urn:microsoft.com/office/officeart/2018/2/layout/IconVerticalSolidList"/>
    <dgm:cxn modelId="{DC310A61-80C7-4BF0-8064-551FB012ABC2}" type="presParOf" srcId="{9CF4DEF9-E1D0-4D3E-AF0D-BBCC18083EAA}" destId="{DF83B404-7115-482C-8C55-3259E15CA4DD}" srcOrd="1" destOrd="0" presId="urn:microsoft.com/office/officeart/2018/2/layout/IconVerticalSolidList"/>
    <dgm:cxn modelId="{2ADC5692-0F06-405D-AFA3-C0204E82D163}" type="presParOf" srcId="{9CF4DEF9-E1D0-4D3E-AF0D-BBCC18083EAA}" destId="{CA401B8E-A11A-4F02-BDD8-8DAB080F80C7}" srcOrd="2" destOrd="0" presId="urn:microsoft.com/office/officeart/2018/2/layout/IconVerticalSolidList"/>
    <dgm:cxn modelId="{18C29F12-2635-4E1A-9F1F-7E5B0A1144AF}" type="presParOf" srcId="{9CF4DEF9-E1D0-4D3E-AF0D-BBCC18083EAA}" destId="{AA921226-E629-4AA1-8A3A-8FB47DAC4961}" srcOrd="3" destOrd="0" presId="urn:microsoft.com/office/officeart/2018/2/layout/IconVerticalSolidList"/>
    <dgm:cxn modelId="{EEB05C36-ACDF-484E-8CC6-F3216129F26F}" type="presParOf" srcId="{DAF824DD-02BD-45B8-983B-6C6B8EFEABC2}" destId="{A16128AD-6222-4E56-BF45-4C3940A81F9C}" srcOrd="5" destOrd="0" presId="urn:microsoft.com/office/officeart/2018/2/layout/IconVerticalSolidList"/>
    <dgm:cxn modelId="{B4F3685C-6B23-4AA1-B1E9-FD804A72EEF3}" type="presParOf" srcId="{DAF824DD-02BD-45B8-983B-6C6B8EFEABC2}" destId="{7FFEF4A9-FCFF-4C4B-800F-E9DF39B7802B}" srcOrd="6" destOrd="0" presId="urn:microsoft.com/office/officeart/2018/2/layout/IconVerticalSolidList"/>
    <dgm:cxn modelId="{EB1FE766-FEBB-478A-8EC1-55D4A33039AD}" type="presParOf" srcId="{7FFEF4A9-FCFF-4C4B-800F-E9DF39B7802B}" destId="{017917D5-4634-474D-A4D7-A3C839E3E769}" srcOrd="0" destOrd="0" presId="urn:microsoft.com/office/officeart/2018/2/layout/IconVerticalSolidList"/>
    <dgm:cxn modelId="{5CDAE117-E948-4512-996E-8B5AA86568C5}" type="presParOf" srcId="{7FFEF4A9-FCFF-4C4B-800F-E9DF39B7802B}" destId="{0210B214-C99B-4856-AAD1-A527251F4EF3}" srcOrd="1" destOrd="0" presId="urn:microsoft.com/office/officeart/2018/2/layout/IconVerticalSolidList"/>
    <dgm:cxn modelId="{E4DF7496-DF91-4B51-B0CD-17703C5D0F5B}" type="presParOf" srcId="{7FFEF4A9-FCFF-4C4B-800F-E9DF39B7802B}" destId="{4458F6B9-BC95-4A6E-805E-A12ADDC3D8F0}" srcOrd="2" destOrd="0" presId="urn:microsoft.com/office/officeart/2018/2/layout/IconVerticalSolidList"/>
    <dgm:cxn modelId="{CB4DBD4F-1CF9-4DE2-A85C-227087F14710}" type="presParOf" srcId="{7FFEF4A9-FCFF-4C4B-800F-E9DF39B7802B}" destId="{9599FF82-C26A-4352-B8D3-631802C7449B}" srcOrd="3" destOrd="0" presId="urn:microsoft.com/office/officeart/2018/2/layout/IconVerticalSolidList"/>
    <dgm:cxn modelId="{289554D2-5027-460D-9E3A-AE604B7B9241}" type="presParOf" srcId="{DAF824DD-02BD-45B8-983B-6C6B8EFEABC2}" destId="{F5B84D46-2B91-4347-92F5-C7DBB5AD6DE0}" srcOrd="7" destOrd="0" presId="urn:microsoft.com/office/officeart/2018/2/layout/IconVerticalSolidList"/>
    <dgm:cxn modelId="{366014B1-15BA-40AD-8544-82A3469A62E4}" type="presParOf" srcId="{DAF824DD-02BD-45B8-983B-6C6B8EFEABC2}" destId="{AFA52923-84F3-4236-BFB4-3FE982287923}" srcOrd="8" destOrd="0" presId="urn:microsoft.com/office/officeart/2018/2/layout/IconVerticalSolidList"/>
    <dgm:cxn modelId="{7B60DDC6-FAC7-4DE2-ACFE-2E7902303AF4}" type="presParOf" srcId="{AFA52923-84F3-4236-BFB4-3FE982287923}" destId="{72CE3E4C-6E00-4D0A-890F-C038094C3E29}" srcOrd="0" destOrd="0" presId="urn:microsoft.com/office/officeart/2018/2/layout/IconVerticalSolidList"/>
    <dgm:cxn modelId="{ACA742FA-1144-4E8F-A46B-FFB00CCBEF92}" type="presParOf" srcId="{AFA52923-84F3-4236-BFB4-3FE982287923}" destId="{5C42B5F2-CCA9-4BA1-AD45-B2B23C4D8428}" srcOrd="1" destOrd="0" presId="urn:microsoft.com/office/officeart/2018/2/layout/IconVerticalSolidList"/>
    <dgm:cxn modelId="{53D950B5-BB93-4897-87BD-74C53BD64AB6}" type="presParOf" srcId="{AFA52923-84F3-4236-BFB4-3FE982287923}" destId="{D12134B0-3326-4E95-BC8D-8468A4969934}" srcOrd="2" destOrd="0" presId="urn:microsoft.com/office/officeart/2018/2/layout/IconVerticalSolidList"/>
    <dgm:cxn modelId="{7C52607A-E35D-408B-9960-7D38DC9934CA}" type="presParOf" srcId="{AFA52923-84F3-4236-BFB4-3FE982287923}" destId="{4010F9B5-D2E5-471E-A82A-B84A9B80B654}" srcOrd="3" destOrd="0" presId="urn:microsoft.com/office/officeart/2018/2/layout/IconVerticalSolidList"/>
    <dgm:cxn modelId="{0E86B1F2-7A2C-4EDE-B3FB-51F07F37C4B1}" type="presParOf" srcId="{DAF824DD-02BD-45B8-983B-6C6B8EFEABC2}" destId="{98244FF0-AD0A-4FBB-AF4E-9D4C37760090}" srcOrd="9" destOrd="0" presId="urn:microsoft.com/office/officeart/2018/2/layout/IconVerticalSolidList"/>
    <dgm:cxn modelId="{60FE14B0-E047-423D-A6F5-6B1B62A538C8}" type="presParOf" srcId="{DAF824DD-02BD-45B8-983B-6C6B8EFEABC2}" destId="{BA2F7E12-2808-420A-98BB-FBEFD14E3849}" srcOrd="10" destOrd="0" presId="urn:microsoft.com/office/officeart/2018/2/layout/IconVerticalSolidList"/>
    <dgm:cxn modelId="{8BD9D20C-BA84-49EB-940B-C6FD4E615269}" type="presParOf" srcId="{BA2F7E12-2808-420A-98BB-FBEFD14E3849}" destId="{CA08F974-AA3B-4857-ADDB-2EC1F0C4A910}" srcOrd="0" destOrd="0" presId="urn:microsoft.com/office/officeart/2018/2/layout/IconVerticalSolidList"/>
    <dgm:cxn modelId="{CD0D112B-3ED2-4411-BBF2-1F637F5B2809}" type="presParOf" srcId="{BA2F7E12-2808-420A-98BB-FBEFD14E3849}" destId="{F9CF871B-6FEA-44F0-B391-36FAFC79959D}" srcOrd="1" destOrd="0" presId="urn:microsoft.com/office/officeart/2018/2/layout/IconVerticalSolidList"/>
    <dgm:cxn modelId="{63448EDD-03C7-43E1-81B1-2C74D5A428D2}" type="presParOf" srcId="{BA2F7E12-2808-420A-98BB-FBEFD14E3849}" destId="{6A800225-0367-490F-993F-24F155F651B8}" srcOrd="2" destOrd="0" presId="urn:microsoft.com/office/officeart/2018/2/layout/IconVerticalSolidList"/>
    <dgm:cxn modelId="{C5525264-0400-4A74-BF7F-953AD0C72794}" type="presParOf" srcId="{BA2F7E12-2808-420A-98BB-FBEFD14E3849}" destId="{71CFCDB2-7F94-4CD1-93D9-AFA013AF93EB}" srcOrd="3" destOrd="0" presId="urn:microsoft.com/office/officeart/2018/2/layout/IconVerticalSolidList"/>
    <dgm:cxn modelId="{738EDF94-AC43-4B21-AB12-E4BFDB994C26}" type="presParOf" srcId="{DAF824DD-02BD-45B8-983B-6C6B8EFEABC2}" destId="{F5FE7B6D-BB97-423E-B275-5934FE540174}" srcOrd="11" destOrd="0" presId="urn:microsoft.com/office/officeart/2018/2/layout/IconVerticalSolidList"/>
    <dgm:cxn modelId="{6BA615AA-A68D-4579-824A-3C54634E1C88}" type="presParOf" srcId="{DAF824DD-02BD-45B8-983B-6C6B8EFEABC2}" destId="{41A23712-2952-4888-ACB4-00AF2658FCEC}" srcOrd="12" destOrd="0" presId="urn:microsoft.com/office/officeart/2018/2/layout/IconVerticalSolidList"/>
    <dgm:cxn modelId="{70C77375-5F4B-4CF1-B406-7F7CD9B97731}" type="presParOf" srcId="{41A23712-2952-4888-ACB4-00AF2658FCEC}" destId="{2136399C-A888-4563-BF15-B31D2E8DFF47}" srcOrd="0" destOrd="0" presId="urn:microsoft.com/office/officeart/2018/2/layout/IconVerticalSolidList"/>
    <dgm:cxn modelId="{85E63A09-476B-44D3-9047-29B00ED1DA78}" type="presParOf" srcId="{41A23712-2952-4888-ACB4-00AF2658FCEC}" destId="{7EB55C26-E590-42A0-BFFD-F8C6022ABB53}" srcOrd="1" destOrd="0" presId="urn:microsoft.com/office/officeart/2018/2/layout/IconVerticalSolidList"/>
    <dgm:cxn modelId="{8C2100E0-A089-4294-BDCE-312E892F2486}" type="presParOf" srcId="{41A23712-2952-4888-ACB4-00AF2658FCEC}" destId="{59F77309-41A3-4A80-80A6-AC30A274092E}" srcOrd="2" destOrd="0" presId="urn:microsoft.com/office/officeart/2018/2/layout/IconVerticalSolidList"/>
    <dgm:cxn modelId="{65C940C9-1D3F-466C-AAF1-B387DDAF4F0B}" type="presParOf" srcId="{41A23712-2952-4888-ACB4-00AF2658FCEC}" destId="{F85B129A-A845-4DAC-A98E-E2A750C9222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0CA9706-E290-48A4-BCE0-427E1094318A}"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A21F56EE-D727-4902-BB53-DD8B382A13BF}">
      <dgm:prSet/>
      <dgm:spPr/>
      <dgm:t>
        <a:bodyPr/>
        <a:lstStyle/>
        <a:p>
          <a:r>
            <a:rPr lang="en-GB"/>
            <a:t>Practical learners </a:t>
          </a:r>
          <a:endParaRPr lang="en-US"/>
        </a:p>
      </dgm:t>
    </dgm:pt>
    <dgm:pt modelId="{001BA988-5B2F-459F-82B6-C7A68EF89683}" type="parTrans" cxnId="{EC1E860F-FC9D-4264-B9DD-FB0A4C40A426}">
      <dgm:prSet/>
      <dgm:spPr/>
      <dgm:t>
        <a:bodyPr/>
        <a:lstStyle/>
        <a:p>
          <a:endParaRPr lang="en-US"/>
        </a:p>
      </dgm:t>
    </dgm:pt>
    <dgm:pt modelId="{B5AD837B-EAFC-42B1-B7EC-0E88B00572F3}" type="sibTrans" cxnId="{EC1E860F-FC9D-4264-B9DD-FB0A4C40A426}">
      <dgm:prSet/>
      <dgm:spPr/>
      <dgm:t>
        <a:bodyPr/>
        <a:lstStyle/>
        <a:p>
          <a:endParaRPr lang="en-US"/>
        </a:p>
      </dgm:t>
    </dgm:pt>
    <dgm:pt modelId="{5BCA5015-28A5-4D43-8809-D212972DA178}">
      <dgm:prSet/>
      <dgm:spPr/>
      <dgm:t>
        <a:bodyPr/>
        <a:lstStyle/>
        <a:p>
          <a:r>
            <a:rPr lang="en-GB"/>
            <a:t>Applying knowledge to real-world situations </a:t>
          </a:r>
          <a:endParaRPr lang="en-US"/>
        </a:p>
      </dgm:t>
    </dgm:pt>
    <dgm:pt modelId="{A477C022-01DB-46E3-9190-B9F7A17709B9}" type="parTrans" cxnId="{D71980A4-2E21-4F1C-B7B6-51568567F24A}">
      <dgm:prSet/>
      <dgm:spPr/>
      <dgm:t>
        <a:bodyPr/>
        <a:lstStyle/>
        <a:p>
          <a:endParaRPr lang="en-US"/>
        </a:p>
      </dgm:t>
    </dgm:pt>
    <dgm:pt modelId="{6F899120-3659-4D6A-96DA-C8018A2D503E}" type="sibTrans" cxnId="{D71980A4-2E21-4F1C-B7B6-51568567F24A}">
      <dgm:prSet/>
      <dgm:spPr/>
      <dgm:t>
        <a:bodyPr/>
        <a:lstStyle/>
        <a:p>
          <a:endParaRPr lang="en-US"/>
        </a:p>
      </dgm:t>
    </dgm:pt>
    <dgm:pt modelId="{CBE16715-F2E5-47EC-9FD3-92C326E86EED}">
      <dgm:prSet/>
      <dgm:spPr/>
      <dgm:t>
        <a:bodyPr/>
        <a:lstStyle/>
        <a:p>
          <a:r>
            <a:rPr lang="en-GB"/>
            <a:t>They undertake a logical approach </a:t>
          </a:r>
          <a:endParaRPr lang="en-US"/>
        </a:p>
      </dgm:t>
    </dgm:pt>
    <dgm:pt modelId="{ABFF3287-1084-458B-9C90-F7AF9FDFE702}" type="parTrans" cxnId="{0FD4B424-1122-4937-AC03-E32022711AF7}">
      <dgm:prSet/>
      <dgm:spPr/>
      <dgm:t>
        <a:bodyPr/>
        <a:lstStyle/>
        <a:p>
          <a:endParaRPr lang="en-US"/>
        </a:p>
      </dgm:t>
    </dgm:pt>
    <dgm:pt modelId="{F9AE49CC-7AB3-4DBA-BF77-AC52AB08FEAA}" type="sibTrans" cxnId="{0FD4B424-1122-4937-AC03-E32022711AF7}">
      <dgm:prSet/>
      <dgm:spPr/>
      <dgm:t>
        <a:bodyPr/>
        <a:lstStyle/>
        <a:p>
          <a:endParaRPr lang="en-US"/>
        </a:p>
      </dgm:t>
    </dgm:pt>
    <dgm:pt modelId="{97464BA1-7468-4E9F-AEF9-84963870CA41}">
      <dgm:prSet/>
      <dgm:spPr/>
      <dgm:t>
        <a:bodyPr/>
        <a:lstStyle/>
        <a:p>
          <a:r>
            <a:rPr lang="en-GB"/>
            <a:t>Attracted to problem-solving </a:t>
          </a:r>
          <a:endParaRPr lang="en-US"/>
        </a:p>
      </dgm:t>
    </dgm:pt>
    <dgm:pt modelId="{DDA1BECA-A7C5-43D6-85BC-4429E6451F2D}" type="parTrans" cxnId="{3A58F6F0-F284-4215-A145-48F0B2D2F7D5}">
      <dgm:prSet/>
      <dgm:spPr/>
      <dgm:t>
        <a:bodyPr/>
        <a:lstStyle/>
        <a:p>
          <a:endParaRPr lang="en-US"/>
        </a:p>
      </dgm:t>
    </dgm:pt>
    <dgm:pt modelId="{06D5A3D8-9313-4DDF-892F-6FCB65ADED63}" type="sibTrans" cxnId="{3A58F6F0-F284-4215-A145-48F0B2D2F7D5}">
      <dgm:prSet/>
      <dgm:spPr/>
      <dgm:t>
        <a:bodyPr/>
        <a:lstStyle/>
        <a:p>
          <a:endParaRPr lang="en-US"/>
        </a:p>
      </dgm:t>
    </dgm:pt>
    <dgm:pt modelId="{859B3678-AFFF-46CC-99C6-11E7EA80D04B}">
      <dgm:prSet/>
      <dgm:spPr/>
      <dgm:t>
        <a:bodyPr/>
        <a:lstStyle/>
        <a:p>
          <a:r>
            <a:rPr lang="en-GB"/>
            <a:t>Like seeking out structured knowledge than has a tangible benefit </a:t>
          </a:r>
          <a:endParaRPr lang="en-US"/>
        </a:p>
      </dgm:t>
    </dgm:pt>
    <dgm:pt modelId="{674B27DB-7BC2-45A4-9E43-C595DDC04BE3}" type="parTrans" cxnId="{2487EA82-29B8-4CB1-AF6C-CF664351A322}">
      <dgm:prSet/>
      <dgm:spPr/>
      <dgm:t>
        <a:bodyPr/>
        <a:lstStyle/>
        <a:p>
          <a:endParaRPr lang="en-US"/>
        </a:p>
      </dgm:t>
    </dgm:pt>
    <dgm:pt modelId="{B7D1D09A-CFCC-4F73-A409-4F7E6BF44957}" type="sibTrans" cxnId="{2487EA82-29B8-4CB1-AF6C-CF664351A322}">
      <dgm:prSet/>
      <dgm:spPr/>
      <dgm:t>
        <a:bodyPr/>
        <a:lstStyle/>
        <a:p>
          <a:endParaRPr lang="en-US"/>
        </a:p>
      </dgm:t>
    </dgm:pt>
    <dgm:pt modelId="{799D3919-BC11-4957-8C4A-35768F14A037}">
      <dgm:prSet/>
      <dgm:spPr/>
      <dgm:t>
        <a:bodyPr/>
        <a:lstStyle/>
        <a:p>
          <a:r>
            <a:rPr lang="en-GB"/>
            <a:t>Find it challenging to engage with abstract concepts. </a:t>
          </a:r>
          <a:endParaRPr lang="en-US"/>
        </a:p>
      </dgm:t>
    </dgm:pt>
    <dgm:pt modelId="{E5179CD0-4BCA-452D-B8FA-CB4F0233A09A}" type="parTrans" cxnId="{5FD7A76A-04D2-4E48-B042-A988E304F939}">
      <dgm:prSet/>
      <dgm:spPr/>
      <dgm:t>
        <a:bodyPr/>
        <a:lstStyle/>
        <a:p>
          <a:endParaRPr lang="en-US"/>
        </a:p>
      </dgm:t>
    </dgm:pt>
    <dgm:pt modelId="{1E5FBC8E-2F3B-4584-83C6-7CDD1AFB84BE}" type="sibTrans" cxnId="{5FD7A76A-04D2-4E48-B042-A988E304F939}">
      <dgm:prSet/>
      <dgm:spPr/>
      <dgm:t>
        <a:bodyPr/>
        <a:lstStyle/>
        <a:p>
          <a:endParaRPr lang="en-US"/>
        </a:p>
      </dgm:t>
    </dgm:pt>
    <dgm:pt modelId="{ADA824FF-9E3B-4359-9ACF-1F376D42A51C}">
      <dgm:prSet/>
      <dgm:spPr/>
      <dgm:t>
        <a:bodyPr/>
        <a:lstStyle/>
        <a:p>
          <a:r>
            <a:rPr lang="en-GB"/>
            <a:t>They don’t have a right way of doing things </a:t>
          </a:r>
          <a:endParaRPr lang="en-US"/>
        </a:p>
      </dgm:t>
    </dgm:pt>
    <dgm:pt modelId="{7CD8A0FF-487A-4C64-AFFD-035A1119EDC3}" type="parTrans" cxnId="{E8DF4C0E-7E5B-4A63-A702-5EDD2C874972}">
      <dgm:prSet/>
      <dgm:spPr/>
      <dgm:t>
        <a:bodyPr/>
        <a:lstStyle/>
        <a:p>
          <a:endParaRPr lang="en-US"/>
        </a:p>
      </dgm:t>
    </dgm:pt>
    <dgm:pt modelId="{901D9312-9C52-47B3-BA3A-12B8771AA304}" type="sibTrans" cxnId="{E8DF4C0E-7E5B-4A63-A702-5EDD2C874972}">
      <dgm:prSet/>
      <dgm:spPr/>
      <dgm:t>
        <a:bodyPr/>
        <a:lstStyle/>
        <a:p>
          <a:endParaRPr lang="en-US"/>
        </a:p>
      </dgm:t>
    </dgm:pt>
    <dgm:pt modelId="{4BC7D591-E7E2-42C0-AF66-C7447E0A90A9}" type="pres">
      <dgm:prSet presAssocID="{F0CA9706-E290-48A4-BCE0-427E1094318A}" presName="vert0" presStyleCnt="0">
        <dgm:presLayoutVars>
          <dgm:dir/>
          <dgm:animOne val="branch"/>
          <dgm:animLvl val="lvl"/>
        </dgm:presLayoutVars>
      </dgm:prSet>
      <dgm:spPr/>
    </dgm:pt>
    <dgm:pt modelId="{8FBC1C6A-CC29-434E-A019-B6D3FAC9352E}" type="pres">
      <dgm:prSet presAssocID="{A21F56EE-D727-4902-BB53-DD8B382A13BF}" presName="thickLine" presStyleLbl="alignNode1" presStyleIdx="0" presStyleCnt="7"/>
      <dgm:spPr/>
    </dgm:pt>
    <dgm:pt modelId="{E0C7A0D3-48C1-49DD-AF7D-144A07696DBC}" type="pres">
      <dgm:prSet presAssocID="{A21F56EE-D727-4902-BB53-DD8B382A13BF}" presName="horz1" presStyleCnt="0"/>
      <dgm:spPr/>
    </dgm:pt>
    <dgm:pt modelId="{3DEB3E38-A344-485E-9281-F997D945B9CD}" type="pres">
      <dgm:prSet presAssocID="{A21F56EE-D727-4902-BB53-DD8B382A13BF}" presName="tx1" presStyleLbl="revTx" presStyleIdx="0" presStyleCnt="7"/>
      <dgm:spPr/>
    </dgm:pt>
    <dgm:pt modelId="{B867FFCA-E465-44A1-8C16-F7E865846591}" type="pres">
      <dgm:prSet presAssocID="{A21F56EE-D727-4902-BB53-DD8B382A13BF}" presName="vert1" presStyleCnt="0"/>
      <dgm:spPr/>
    </dgm:pt>
    <dgm:pt modelId="{FCB15C7D-8ECE-4496-B917-57FC76774D17}" type="pres">
      <dgm:prSet presAssocID="{5BCA5015-28A5-4D43-8809-D212972DA178}" presName="thickLine" presStyleLbl="alignNode1" presStyleIdx="1" presStyleCnt="7"/>
      <dgm:spPr/>
    </dgm:pt>
    <dgm:pt modelId="{D7A3DF2E-1203-4778-B205-7DFD7053BCD3}" type="pres">
      <dgm:prSet presAssocID="{5BCA5015-28A5-4D43-8809-D212972DA178}" presName="horz1" presStyleCnt="0"/>
      <dgm:spPr/>
    </dgm:pt>
    <dgm:pt modelId="{966260D0-ED75-412B-B903-524B11FD8CC6}" type="pres">
      <dgm:prSet presAssocID="{5BCA5015-28A5-4D43-8809-D212972DA178}" presName="tx1" presStyleLbl="revTx" presStyleIdx="1" presStyleCnt="7"/>
      <dgm:spPr/>
    </dgm:pt>
    <dgm:pt modelId="{3CD1C860-1CFF-4E5D-A5D4-4D595EACB8DA}" type="pres">
      <dgm:prSet presAssocID="{5BCA5015-28A5-4D43-8809-D212972DA178}" presName="vert1" presStyleCnt="0"/>
      <dgm:spPr/>
    </dgm:pt>
    <dgm:pt modelId="{800902F2-41DB-4A61-8759-C2C4B6986002}" type="pres">
      <dgm:prSet presAssocID="{CBE16715-F2E5-47EC-9FD3-92C326E86EED}" presName="thickLine" presStyleLbl="alignNode1" presStyleIdx="2" presStyleCnt="7"/>
      <dgm:spPr/>
    </dgm:pt>
    <dgm:pt modelId="{18B08B2D-00CF-4D5E-95F9-076AD4E0B9AA}" type="pres">
      <dgm:prSet presAssocID="{CBE16715-F2E5-47EC-9FD3-92C326E86EED}" presName="horz1" presStyleCnt="0"/>
      <dgm:spPr/>
    </dgm:pt>
    <dgm:pt modelId="{E206D907-7664-471D-AD2C-9237E6563864}" type="pres">
      <dgm:prSet presAssocID="{CBE16715-F2E5-47EC-9FD3-92C326E86EED}" presName="tx1" presStyleLbl="revTx" presStyleIdx="2" presStyleCnt="7"/>
      <dgm:spPr/>
    </dgm:pt>
    <dgm:pt modelId="{01565C85-7D82-4F9D-B23F-C055E767A1BF}" type="pres">
      <dgm:prSet presAssocID="{CBE16715-F2E5-47EC-9FD3-92C326E86EED}" presName="vert1" presStyleCnt="0"/>
      <dgm:spPr/>
    </dgm:pt>
    <dgm:pt modelId="{E8DA1DCA-E8B2-46FD-91FC-8F13C36E9A4A}" type="pres">
      <dgm:prSet presAssocID="{97464BA1-7468-4E9F-AEF9-84963870CA41}" presName="thickLine" presStyleLbl="alignNode1" presStyleIdx="3" presStyleCnt="7"/>
      <dgm:spPr/>
    </dgm:pt>
    <dgm:pt modelId="{A82D0954-68C5-4FB7-B22A-75DAF517E11B}" type="pres">
      <dgm:prSet presAssocID="{97464BA1-7468-4E9F-AEF9-84963870CA41}" presName="horz1" presStyleCnt="0"/>
      <dgm:spPr/>
    </dgm:pt>
    <dgm:pt modelId="{F73F1D78-D39C-40B2-BE10-F7E2B1EDE03E}" type="pres">
      <dgm:prSet presAssocID="{97464BA1-7468-4E9F-AEF9-84963870CA41}" presName="tx1" presStyleLbl="revTx" presStyleIdx="3" presStyleCnt="7"/>
      <dgm:spPr/>
    </dgm:pt>
    <dgm:pt modelId="{219F2CDF-DCC5-40A1-BC09-9CCC16C1452B}" type="pres">
      <dgm:prSet presAssocID="{97464BA1-7468-4E9F-AEF9-84963870CA41}" presName="vert1" presStyleCnt="0"/>
      <dgm:spPr/>
    </dgm:pt>
    <dgm:pt modelId="{B186F9EF-DFFB-4424-BBE4-905FD9A57905}" type="pres">
      <dgm:prSet presAssocID="{859B3678-AFFF-46CC-99C6-11E7EA80D04B}" presName="thickLine" presStyleLbl="alignNode1" presStyleIdx="4" presStyleCnt="7"/>
      <dgm:spPr/>
    </dgm:pt>
    <dgm:pt modelId="{0F19EC40-6E87-4EA3-BA33-31BF05BD2F02}" type="pres">
      <dgm:prSet presAssocID="{859B3678-AFFF-46CC-99C6-11E7EA80D04B}" presName="horz1" presStyleCnt="0"/>
      <dgm:spPr/>
    </dgm:pt>
    <dgm:pt modelId="{DBF82ECF-B8CA-4A36-9B0C-2249E9B9E0B5}" type="pres">
      <dgm:prSet presAssocID="{859B3678-AFFF-46CC-99C6-11E7EA80D04B}" presName="tx1" presStyleLbl="revTx" presStyleIdx="4" presStyleCnt="7"/>
      <dgm:spPr/>
    </dgm:pt>
    <dgm:pt modelId="{546DC937-AE9D-4ABB-87DE-B9B164AF854F}" type="pres">
      <dgm:prSet presAssocID="{859B3678-AFFF-46CC-99C6-11E7EA80D04B}" presName="vert1" presStyleCnt="0"/>
      <dgm:spPr/>
    </dgm:pt>
    <dgm:pt modelId="{C252CEA6-AD48-49B6-8B2D-52F7223019B4}" type="pres">
      <dgm:prSet presAssocID="{799D3919-BC11-4957-8C4A-35768F14A037}" presName="thickLine" presStyleLbl="alignNode1" presStyleIdx="5" presStyleCnt="7"/>
      <dgm:spPr/>
    </dgm:pt>
    <dgm:pt modelId="{C4A3C449-6A77-467F-BA39-1CE01C9F24E2}" type="pres">
      <dgm:prSet presAssocID="{799D3919-BC11-4957-8C4A-35768F14A037}" presName="horz1" presStyleCnt="0"/>
      <dgm:spPr/>
    </dgm:pt>
    <dgm:pt modelId="{A40E9BCA-B492-45E9-831E-134880053540}" type="pres">
      <dgm:prSet presAssocID="{799D3919-BC11-4957-8C4A-35768F14A037}" presName="tx1" presStyleLbl="revTx" presStyleIdx="5" presStyleCnt="7"/>
      <dgm:spPr/>
    </dgm:pt>
    <dgm:pt modelId="{78F54FEA-57AC-4744-97DD-4A4E7A4D46B1}" type="pres">
      <dgm:prSet presAssocID="{799D3919-BC11-4957-8C4A-35768F14A037}" presName="vert1" presStyleCnt="0"/>
      <dgm:spPr/>
    </dgm:pt>
    <dgm:pt modelId="{FC7C58DE-4D26-4AC7-A371-9236A3ED106D}" type="pres">
      <dgm:prSet presAssocID="{ADA824FF-9E3B-4359-9ACF-1F376D42A51C}" presName="thickLine" presStyleLbl="alignNode1" presStyleIdx="6" presStyleCnt="7"/>
      <dgm:spPr/>
    </dgm:pt>
    <dgm:pt modelId="{37823EB2-B140-4AAA-AB20-AF0D3F8E2C1D}" type="pres">
      <dgm:prSet presAssocID="{ADA824FF-9E3B-4359-9ACF-1F376D42A51C}" presName="horz1" presStyleCnt="0"/>
      <dgm:spPr/>
    </dgm:pt>
    <dgm:pt modelId="{A5D7A263-834A-449C-ADF0-406E7318DD0B}" type="pres">
      <dgm:prSet presAssocID="{ADA824FF-9E3B-4359-9ACF-1F376D42A51C}" presName="tx1" presStyleLbl="revTx" presStyleIdx="6" presStyleCnt="7"/>
      <dgm:spPr/>
    </dgm:pt>
    <dgm:pt modelId="{06515F80-F081-4DCB-A354-BC76F9AC2500}" type="pres">
      <dgm:prSet presAssocID="{ADA824FF-9E3B-4359-9ACF-1F376D42A51C}" presName="vert1" presStyleCnt="0"/>
      <dgm:spPr/>
    </dgm:pt>
  </dgm:ptLst>
  <dgm:cxnLst>
    <dgm:cxn modelId="{E8DF4C0E-7E5B-4A63-A702-5EDD2C874972}" srcId="{F0CA9706-E290-48A4-BCE0-427E1094318A}" destId="{ADA824FF-9E3B-4359-9ACF-1F376D42A51C}" srcOrd="6" destOrd="0" parTransId="{7CD8A0FF-487A-4C64-AFFD-035A1119EDC3}" sibTransId="{901D9312-9C52-47B3-BA3A-12B8771AA304}"/>
    <dgm:cxn modelId="{EC1E860F-FC9D-4264-B9DD-FB0A4C40A426}" srcId="{F0CA9706-E290-48A4-BCE0-427E1094318A}" destId="{A21F56EE-D727-4902-BB53-DD8B382A13BF}" srcOrd="0" destOrd="0" parTransId="{001BA988-5B2F-459F-82B6-C7A68EF89683}" sibTransId="{B5AD837B-EAFC-42B1-B7EC-0E88B00572F3}"/>
    <dgm:cxn modelId="{0FD4B424-1122-4937-AC03-E32022711AF7}" srcId="{F0CA9706-E290-48A4-BCE0-427E1094318A}" destId="{CBE16715-F2E5-47EC-9FD3-92C326E86EED}" srcOrd="2" destOrd="0" parTransId="{ABFF3287-1084-458B-9C90-F7AF9FDFE702}" sibTransId="{F9AE49CC-7AB3-4DBA-BF77-AC52AB08FEAA}"/>
    <dgm:cxn modelId="{7BA64F28-FCBD-4EAD-9C14-5CC23E4EDD15}" type="presOf" srcId="{F0CA9706-E290-48A4-BCE0-427E1094318A}" destId="{4BC7D591-E7E2-42C0-AF66-C7447E0A90A9}" srcOrd="0" destOrd="0" presId="urn:microsoft.com/office/officeart/2008/layout/LinedList"/>
    <dgm:cxn modelId="{CB766546-CF7D-4358-8F56-86871871D081}" type="presOf" srcId="{5BCA5015-28A5-4D43-8809-D212972DA178}" destId="{966260D0-ED75-412B-B903-524B11FD8CC6}" srcOrd="0" destOrd="0" presId="urn:microsoft.com/office/officeart/2008/layout/LinedList"/>
    <dgm:cxn modelId="{5FD7A76A-04D2-4E48-B042-A988E304F939}" srcId="{F0CA9706-E290-48A4-BCE0-427E1094318A}" destId="{799D3919-BC11-4957-8C4A-35768F14A037}" srcOrd="5" destOrd="0" parTransId="{E5179CD0-4BCA-452D-B8FA-CB4F0233A09A}" sibTransId="{1E5FBC8E-2F3B-4584-83C6-7CDD1AFB84BE}"/>
    <dgm:cxn modelId="{C8A75B56-D49A-43EA-B250-076803E484B9}" type="presOf" srcId="{97464BA1-7468-4E9F-AEF9-84963870CA41}" destId="{F73F1D78-D39C-40B2-BE10-F7E2B1EDE03E}" srcOrd="0" destOrd="0" presId="urn:microsoft.com/office/officeart/2008/layout/LinedList"/>
    <dgm:cxn modelId="{2487EA82-29B8-4CB1-AF6C-CF664351A322}" srcId="{F0CA9706-E290-48A4-BCE0-427E1094318A}" destId="{859B3678-AFFF-46CC-99C6-11E7EA80D04B}" srcOrd="4" destOrd="0" parTransId="{674B27DB-7BC2-45A4-9E43-C595DDC04BE3}" sibTransId="{B7D1D09A-CFCC-4F73-A409-4F7E6BF44957}"/>
    <dgm:cxn modelId="{D71980A4-2E21-4F1C-B7B6-51568567F24A}" srcId="{F0CA9706-E290-48A4-BCE0-427E1094318A}" destId="{5BCA5015-28A5-4D43-8809-D212972DA178}" srcOrd="1" destOrd="0" parTransId="{A477C022-01DB-46E3-9190-B9F7A17709B9}" sibTransId="{6F899120-3659-4D6A-96DA-C8018A2D503E}"/>
    <dgm:cxn modelId="{F48CB5AF-CDB1-4D3C-9293-62563AA44785}" type="presOf" srcId="{A21F56EE-D727-4902-BB53-DD8B382A13BF}" destId="{3DEB3E38-A344-485E-9281-F997D945B9CD}" srcOrd="0" destOrd="0" presId="urn:microsoft.com/office/officeart/2008/layout/LinedList"/>
    <dgm:cxn modelId="{6DB2B9DE-6325-4A5C-95B8-4FDDA1F432D1}" type="presOf" srcId="{CBE16715-F2E5-47EC-9FD3-92C326E86EED}" destId="{E206D907-7664-471D-AD2C-9237E6563864}" srcOrd="0" destOrd="0" presId="urn:microsoft.com/office/officeart/2008/layout/LinedList"/>
    <dgm:cxn modelId="{DB0B6EE9-DEA1-4DB3-AF1B-C7FEA847D576}" type="presOf" srcId="{799D3919-BC11-4957-8C4A-35768F14A037}" destId="{A40E9BCA-B492-45E9-831E-134880053540}" srcOrd="0" destOrd="0" presId="urn:microsoft.com/office/officeart/2008/layout/LinedList"/>
    <dgm:cxn modelId="{0D56B8EA-0584-4C37-BC9E-375EE4C2879E}" type="presOf" srcId="{859B3678-AFFF-46CC-99C6-11E7EA80D04B}" destId="{DBF82ECF-B8CA-4A36-9B0C-2249E9B9E0B5}" srcOrd="0" destOrd="0" presId="urn:microsoft.com/office/officeart/2008/layout/LinedList"/>
    <dgm:cxn modelId="{92AB6BEF-E227-4598-9FFA-AA835EC810D1}" type="presOf" srcId="{ADA824FF-9E3B-4359-9ACF-1F376D42A51C}" destId="{A5D7A263-834A-449C-ADF0-406E7318DD0B}" srcOrd="0" destOrd="0" presId="urn:microsoft.com/office/officeart/2008/layout/LinedList"/>
    <dgm:cxn modelId="{3A58F6F0-F284-4215-A145-48F0B2D2F7D5}" srcId="{F0CA9706-E290-48A4-BCE0-427E1094318A}" destId="{97464BA1-7468-4E9F-AEF9-84963870CA41}" srcOrd="3" destOrd="0" parTransId="{DDA1BECA-A7C5-43D6-85BC-4429E6451F2D}" sibTransId="{06D5A3D8-9313-4DDF-892F-6FCB65ADED63}"/>
    <dgm:cxn modelId="{185DE4D0-E31A-43AE-9B7D-A1B87C98F92C}" type="presParOf" srcId="{4BC7D591-E7E2-42C0-AF66-C7447E0A90A9}" destId="{8FBC1C6A-CC29-434E-A019-B6D3FAC9352E}" srcOrd="0" destOrd="0" presId="urn:microsoft.com/office/officeart/2008/layout/LinedList"/>
    <dgm:cxn modelId="{1E1B80A4-32DE-4A65-A916-83786FB4BECD}" type="presParOf" srcId="{4BC7D591-E7E2-42C0-AF66-C7447E0A90A9}" destId="{E0C7A0D3-48C1-49DD-AF7D-144A07696DBC}" srcOrd="1" destOrd="0" presId="urn:microsoft.com/office/officeart/2008/layout/LinedList"/>
    <dgm:cxn modelId="{19D66EDF-C271-4C13-9A7C-B4C858FDAC70}" type="presParOf" srcId="{E0C7A0D3-48C1-49DD-AF7D-144A07696DBC}" destId="{3DEB3E38-A344-485E-9281-F997D945B9CD}" srcOrd="0" destOrd="0" presId="urn:microsoft.com/office/officeart/2008/layout/LinedList"/>
    <dgm:cxn modelId="{37F0A5F8-763F-438A-92C6-E44D1553309A}" type="presParOf" srcId="{E0C7A0D3-48C1-49DD-AF7D-144A07696DBC}" destId="{B867FFCA-E465-44A1-8C16-F7E865846591}" srcOrd="1" destOrd="0" presId="urn:microsoft.com/office/officeart/2008/layout/LinedList"/>
    <dgm:cxn modelId="{4F65B76B-6BF3-4011-8AE1-7559FFA02A5E}" type="presParOf" srcId="{4BC7D591-E7E2-42C0-AF66-C7447E0A90A9}" destId="{FCB15C7D-8ECE-4496-B917-57FC76774D17}" srcOrd="2" destOrd="0" presId="urn:microsoft.com/office/officeart/2008/layout/LinedList"/>
    <dgm:cxn modelId="{07FA25B3-EE2E-4EFE-A372-A34A76540DAD}" type="presParOf" srcId="{4BC7D591-E7E2-42C0-AF66-C7447E0A90A9}" destId="{D7A3DF2E-1203-4778-B205-7DFD7053BCD3}" srcOrd="3" destOrd="0" presId="urn:microsoft.com/office/officeart/2008/layout/LinedList"/>
    <dgm:cxn modelId="{2E976314-EDC6-4A54-8EBF-24EE107CC887}" type="presParOf" srcId="{D7A3DF2E-1203-4778-B205-7DFD7053BCD3}" destId="{966260D0-ED75-412B-B903-524B11FD8CC6}" srcOrd="0" destOrd="0" presId="urn:microsoft.com/office/officeart/2008/layout/LinedList"/>
    <dgm:cxn modelId="{B5C2B5CC-5D2C-4B87-B46A-A4668F7129F8}" type="presParOf" srcId="{D7A3DF2E-1203-4778-B205-7DFD7053BCD3}" destId="{3CD1C860-1CFF-4E5D-A5D4-4D595EACB8DA}" srcOrd="1" destOrd="0" presId="urn:microsoft.com/office/officeart/2008/layout/LinedList"/>
    <dgm:cxn modelId="{54F723A4-CC5D-4B52-B58A-5A492B132159}" type="presParOf" srcId="{4BC7D591-E7E2-42C0-AF66-C7447E0A90A9}" destId="{800902F2-41DB-4A61-8759-C2C4B6986002}" srcOrd="4" destOrd="0" presId="urn:microsoft.com/office/officeart/2008/layout/LinedList"/>
    <dgm:cxn modelId="{1DE504EA-DF68-40ED-ADF3-17F0CCE5A9B0}" type="presParOf" srcId="{4BC7D591-E7E2-42C0-AF66-C7447E0A90A9}" destId="{18B08B2D-00CF-4D5E-95F9-076AD4E0B9AA}" srcOrd="5" destOrd="0" presId="urn:microsoft.com/office/officeart/2008/layout/LinedList"/>
    <dgm:cxn modelId="{BEA54ECF-0549-4FFD-8D61-D04DA46C1F57}" type="presParOf" srcId="{18B08B2D-00CF-4D5E-95F9-076AD4E0B9AA}" destId="{E206D907-7664-471D-AD2C-9237E6563864}" srcOrd="0" destOrd="0" presId="urn:microsoft.com/office/officeart/2008/layout/LinedList"/>
    <dgm:cxn modelId="{10D7653B-5D78-42E0-93D5-9D89BDAAB75E}" type="presParOf" srcId="{18B08B2D-00CF-4D5E-95F9-076AD4E0B9AA}" destId="{01565C85-7D82-4F9D-B23F-C055E767A1BF}" srcOrd="1" destOrd="0" presId="urn:microsoft.com/office/officeart/2008/layout/LinedList"/>
    <dgm:cxn modelId="{FF868977-79D9-4217-8B66-3A71030EA467}" type="presParOf" srcId="{4BC7D591-E7E2-42C0-AF66-C7447E0A90A9}" destId="{E8DA1DCA-E8B2-46FD-91FC-8F13C36E9A4A}" srcOrd="6" destOrd="0" presId="urn:microsoft.com/office/officeart/2008/layout/LinedList"/>
    <dgm:cxn modelId="{4072DFB7-48FA-49CD-99EB-2AB05CD205B4}" type="presParOf" srcId="{4BC7D591-E7E2-42C0-AF66-C7447E0A90A9}" destId="{A82D0954-68C5-4FB7-B22A-75DAF517E11B}" srcOrd="7" destOrd="0" presId="urn:microsoft.com/office/officeart/2008/layout/LinedList"/>
    <dgm:cxn modelId="{7E95E3DC-53A3-403A-BEA6-D4C3E08CE7FC}" type="presParOf" srcId="{A82D0954-68C5-4FB7-B22A-75DAF517E11B}" destId="{F73F1D78-D39C-40B2-BE10-F7E2B1EDE03E}" srcOrd="0" destOrd="0" presId="urn:microsoft.com/office/officeart/2008/layout/LinedList"/>
    <dgm:cxn modelId="{77B0E140-1370-4D02-A214-1C669A5EABA6}" type="presParOf" srcId="{A82D0954-68C5-4FB7-B22A-75DAF517E11B}" destId="{219F2CDF-DCC5-40A1-BC09-9CCC16C1452B}" srcOrd="1" destOrd="0" presId="urn:microsoft.com/office/officeart/2008/layout/LinedList"/>
    <dgm:cxn modelId="{3FF31837-DF70-44DC-B02E-9B7AC9A83A42}" type="presParOf" srcId="{4BC7D591-E7E2-42C0-AF66-C7447E0A90A9}" destId="{B186F9EF-DFFB-4424-BBE4-905FD9A57905}" srcOrd="8" destOrd="0" presId="urn:microsoft.com/office/officeart/2008/layout/LinedList"/>
    <dgm:cxn modelId="{B8D76A5D-8B40-4E2E-BE6D-932B637A8418}" type="presParOf" srcId="{4BC7D591-E7E2-42C0-AF66-C7447E0A90A9}" destId="{0F19EC40-6E87-4EA3-BA33-31BF05BD2F02}" srcOrd="9" destOrd="0" presId="urn:microsoft.com/office/officeart/2008/layout/LinedList"/>
    <dgm:cxn modelId="{A54356F7-BDE6-433A-A49F-2F3D508EBEAC}" type="presParOf" srcId="{0F19EC40-6E87-4EA3-BA33-31BF05BD2F02}" destId="{DBF82ECF-B8CA-4A36-9B0C-2249E9B9E0B5}" srcOrd="0" destOrd="0" presId="urn:microsoft.com/office/officeart/2008/layout/LinedList"/>
    <dgm:cxn modelId="{2FC8462B-5EC4-4DCC-BEBB-E559D368C574}" type="presParOf" srcId="{0F19EC40-6E87-4EA3-BA33-31BF05BD2F02}" destId="{546DC937-AE9D-4ABB-87DE-B9B164AF854F}" srcOrd="1" destOrd="0" presId="urn:microsoft.com/office/officeart/2008/layout/LinedList"/>
    <dgm:cxn modelId="{6AF16F9C-99E7-4E39-9412-DCCBE30E7307}" type="presParOf" srcId="{4BC7D591-E7E2-42C0-AF66-C7447E0A90A9}" destId="{C252CEA6-AD48-49B6-8B2D-52F7223019B4}" srcOrd="10" destOrd="0" presId="urn:microsoft.com/office/officeart/2008/layout/LinedList"/>
    <dgm:cxn modelId="{BEAF4031-F9A1-42FA-9909-AEDAA9EF593C}" type="presParOf" srcId="{4BC7D591-E7E2-42C0-AF66-C7447E0A90A9}" destId="{C4A3C449-6A77-467F-BA39-1CE01C9F24E2}" srcOrd="11" destOrd="0" presId="urn:microsoft.com/office/officeart/2008/layout/LinedList"/>
    <dgm:cxn modelId="{ECBAF6B3-722A-4B3B-B686-A381EF135B2B}" type="presParOf" srcId="{C4A3C449-6A77-467F-BA39-1CE01C9F24E2}" destId="{A40E9BCA-B492-45E9-831E-134880053540}" srcOrd="0" destOrd="0" presId="urn:microsoft.com/office/officeart/2008/layout/LinedList"/>
    <dgm:cxn modelId="{4CEB20F3-317C-4B30-A61E-E15407778174}" type="presParOf" srcId="{C4A3C449-6A77-467F-BA39-1CE01C9F24E2}" destId="{78F54FEA-57AC-4744-97DD-4A4E7A4D46B1}" srcOrd="1" destOrd="0" presId="urn:microsoft.com/office/officeart/2008/layout/LinedList"/>
    <dgm:cxn modelId="{8634B96A-3E8A-4F4B-90D9-777D06D3EDA4}" type="presParOf" srcId="{4BC7D591-E7E2-42C0-AF66-C7447E0A90A9}" destId="{FC7C58DE-4D26-4AC7-A371-9236A3ED106D}" srcOrd="12" destOrd="0" presId="urn:microsoft.com/office/officeart/2008/layout/LinedList"/>
    <dgm:cxn modelId="{C60A222A-069D-43F9-8E70-3967F48EA7F5}" type="presParOf" srcId="{4BC7D591-E7E2-42C0-AF66-C7447E0A90A9}" destId="{37823EB2-B140-4AAA-AB20-AF0D3F8E2C1D}" srcOrd="13" destOrd="0" presId="urn:microsoft.com/office/officeart/2008/layout/LinedList"/>
    <dgm:cxn modelId="{0CFAAF70-B248-45FE-A1DA-69DBFDB8F012}" type="presParOf" srcId="{37823EB2-B140-4AAA-AB20-AF0D3F8E2C1D}" destId="{A5D7A263-834A-449C-ADF0-406E7318DD0B}" srcOrd="0" destOrd="0" presId="urn:microsoft.com/office/officeart/2008/layout/LinedList"/>
    <dgm:cxn modelId="{F22F5EE6-98F7-4B20-9B68-64802F4F03EA}" type="presParOf" srcId="{37823EB2-B140-4AAA-AB20-AF0D3F8E2C1D}" destId="{06515F80-F081-4DCB-A354-BC76F9AC250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25C922B-3442-46F7-B343-7E51D086BBD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5B39CC8-7238-44A9-8901-27234E3C584A}">
      <dgm:prSet/>
      <dgm:spPr/>
      <dgm:t>
        <a:bodyPr/>
        <a:lstStyle/>
        <a:p>
          <a:r>
            <a:rPr lang="en-GB"/>
            <a:t>Thrive on new experiences and challenges </a:t>
          </a:r>
          <a:endParaRPr lang="en-US"/>
        </a:p>
      </dgm:t>
    </dgm:pt>
    <dgm:pt modelId="{ACE96F7B-5725-4799-9AAB-CFAB2EFEA9EA}" type="parTrans" cxnId="{C9D1A7E7-0B48-43BB-BC7C-F997A005BACA}">
      <dgm:prSet/>
      <dgm:spPr/>
      <dgm:t>
        <a:bodyPr/>
        <a:lstStyle/>
        <a:p>
          <a:endParaRPr lang="en-US"/>
        </a:p>
      </dgm:t>
    </dgm:pt>
    <dgm:pt modelId="{7C200E0B-86A9-4E92-8FE9-6E96275BD97D}" type="sibTrans" cxnId="{C9D1A7E7-0B48-43BB-BC7C-F997A005BACA}">
      <dgm:prSet/>
      <dgm:spPr/>
      <dgm:t>
        <a:bodyPr/>
        <a:lstStyle/>
        <a:p>
          <a:endParaRPr lang="en-US"/>
        </a:p>
      </dgm:t>
    </dgm:pt>
    <dgm:pt modelId="{3C0A429D-8764-419A-8F39-B3B235BF80B1}">
      <dgm:prSet/>
      <dgm:spPr/>
      <dgm:t>
        <a:bodyPr/>
        <a:lstStyle/>
        <a:p>
          <a:r>
            <a:rPr lang="en-GB"/>
            <a:t>Hands-on learners</a:t>
          </a:r>
          <a:endParaRPr lang="en-US"/>
        </a:p>
      </dgm:t>
    </dgm:pt>
    <dgm:pt modelId="{3E238F41-18CB-4C6C-A685-04B4F500B83C}" type="parTrans" cxnId="{FE7EB016-ADE9-4F14-92E5-476AAD518218}">
      <dgm:prSet/>
      <dgm:spPr/>
      <dgm:t>
        <a:bodyPr/>
        <a:lstStyle/>
        <a:p>
          <a:endParaRPr lang="en-US"/>
        </a:p>
      </dgm:t>
    </dgm:pt>
    <dgm:pt modelId="{C47A0D92-AF02-4DF5-942F-01A057533627}" type="sibTrans" cxnId="{FE7EB016-ADE9-4F14-92E5-476AAD518218}">
      <dgm:prSet/>
      <dgm:spPr/>
      <dgm:t>
        <a:bodyPr/>
        <a:lstStyle/>
        <a:p>
          <a:endParaRPr lang="en-US"/>
        </a:p>
      </dgm:t>
    </dgm:pt>
    <dgm:pt modelId="{6B0E9FD4-16DC-4415-84C1-E132E11DC17D}">
      <dgm:prSet/>
      <dgm:spPr/>
      <dgm:t>
        <a:bodyPr/>
        <a:lstStyle/>
        <a:p>
          <a:r>
            <a:rPr lang="en-GB"/>
            <a:t>Less concerned with logical thinking </a:t>
          </a:r>
          <a:endParaRPr lang="en-US"/>
        </a:p>
      </dgm:t>
    </dgm:pt>
    <dgm:pt modelId="{EBCABA6C-26EE-4E58-82E0-9A21DFA1FF07}" type="parTrans" cxnId="{5B829A44-4361-4B62-AFC7-FC48952828F1}">
      <dgm:prSet/>
      <dgm:spPr/>
      <dgm:t>
        <a:bodyPr/>
        <a:lstStyle/>
        <a:p>
          <a:endParaRPr lang="en-US"/>
        </a:p>
      </dgm:t>
    </dgm:pt>
    <dgm:pt modelId="{F4F1207B-1FA5-41C9-99DE-9E655783C801}" type="sibTrans" cxnId="{5B829A44-4361-4B62-AFC7-FC48952828F1}">
      <dgm:prSet/>
      <dgm:spPr/>
      <dgm:t>
        <a:bodyPr/>
        <a:lstStyle/>
        <a:p>
          <a:endParaRPr lang="en-US"/>
        </a:p>
      </dgm:t>
    </dgm:pt>
    <dgm:pt modelId="{35B9C594-5CFD-4FA4-9A58-89497C022D0C}">
      <dgm:prSet/>
      <dgm:spPr/>
      <dgm:t>
        <a:bodyPr/>
        <a:lstStyle/>
        <a:p>
          <a:r>
            <a:rPr lang="en-GB"/>
            <a:t>Embrace nuance and complexity </a:t>
          </a:r>
          <a:endParaRPr lang="en-US"/>
        </a:p>
      </dgm:t>
    </dgm:pt>
    <dgm:pt modelId="{8E9926BC-D49A-477A-86E0-F66ADA31258C}" type="parTrans" cxnId="{9F3F167C-5688-45E9-BBEB-4B8791BDEAE5}">
      <dgm:prSet/>
      <dgm:spPr/>
      <dgm:t>
        <a:bodyPr/>
        <a:lstStyle/>
        <a:p>
          <a:endParaRPr lang="en-US"/>
        </a:p>
      </dgm:t>
    </dgm:pt>
    <dgm:pt modelId="{93846E3A-ACCD-4638-A82C-953E4FC498AB}" type="sibTrans" cxnId="{9F3F167C-5688-45E9-BBEB-4B8791BDEAE5}">
      <dgm:prSet/>
      <dgm:spPr/>
      <dgm:t>
        <a:bodyPr/>
        <a:lstStyle/>
        <a:p>
          <a:endParaRPr lang="en-US"/>
        </a:p>
      </dgm:t>
    </dgm:pt>
    <dgm:pt modelId="{1893B3B8-4899-4234-A558-6B30D1F5B04C}">
      <dgm:prSet/>
      <dgm:spPr/>
      <dgm:t>
        <a:bodyPr/>
        <a:lstStyle/>
        <a:p>
          <a:r>
            <a:rPr lang="en-GB"/>
            <a:t>They are deterred by lack of guidance </a:t>
          </a:r>
          <a:endParaRPr lang="en-US"/>
        </a:p>
      </dgm:t>
    </dgm:pt>
    <dgm:pt modelId="{9FC2DE02-C16B-4193-A597-1676A614AB4C}" type="parTrans" cxnId="{6BF3BCEC-4405-46C4-8F0E-349C2F2B96EA}">
      <dgm:prSet/>
      <dgm:spPr/>
      <dgm:t>
        <a:bodyPr/>
        <a:lstStyle/>
        <a:p>
          <a:endParaRPr lang="en-US"/>
        </a:p>
      </dgm:t>
    </dgm:pt>
    <dgm:pt modelId="{83867008-A573-4127-9876-CE45FBBF5CBB}" type="sibTrans" cxnId="{6BF3BCEC-4405-46C4-8F0E-349C2F2B96EA}">
      <dgm:prSet/>
      <dgm:spPr/>
      <dgm:t>
        <a:bodyPr/>
        <a:lstStyle/>
        <a:p>
          <a:endParaRPr lang="en-US"/>
        </a:p>
      </dgm:t>
    </dgm:pt>
    <dgm:pt modelId="{C6E261A6-4295-4C38-9904-A6FDB65FF535}">
      <dgm:prSet/>
      <dgm:spPr/>
      <dgm:t>
        <a:bodyPr/>
        <a:lstStyle/>
        <a:p>
          <a:r>
            <a:rPr lang="en-GB"/>
            <a:t>They do not consult with others (ask for help) </a:t>
          </a:r>
          <a:endParaRPr lang="en-US"/>
        </a:p>
      </dgm:t>
    </dgm:pt>
    <dgm:pt modelId="{DD50D4D8-571B-4244-B252-E5768D9316E3}" type="parTrans" cxnId="{01AAE801-5622-4075-A9CB-5B3D06DDD494}">
      <dgm:prSet/>
      <dgm:spPr/>
      <dgm:t>
        <a:bodyPr/>
        <a:lstStyle/>
        <a:p>
          <a:endParaRPr lang="en-US"/>
        </a:p>
      </dgm:t>
    </dgm:pt>
    <dgm:pt modelId="{D86A730D-4287-4B74-B52A-2735B7CBE5CF}" type="sibTrans" cxnId="{01AAE801-5622-4075-A9CB-5B3D06DDD494}">
      <dgm:prSet/>
      <dgm:spPr/>
      <dgm:t>
        <a:bodyPr/>
        <a:lstStyle/>
        <a:p>
          <a:endParaRPr lang="en-US"/>
        </a:p>
      </dgm:t>
    </dgm:pt>
    <dgm:pt modelId="{EA770A4F-0519-4682-91CF-A97D20B66F04}">
      <dgm:prSet/>
      <dgm:spPr/>
      <dgm:t>
        <a:bodyPr/>
        <a:lstStyle/>
        <a:p>
          <a:r>
            <a:rPr lang="en-GB"/>
            <a:t>Enthusiastic learners</a:t>
          </a:r>
          <a:endParaRPr lang="en-US"/>
        </a:p>
      </dgm:t>
    </dgm:pt>
    <dgm:pt modelId="{8D6086AC-AE12-460C-A501-BBD84D4CFAF5}" type="parTrans" cxnId="{3FA34380-FEA4-43AA-A15C-6E1E05E13CA0}">
      <dgm:prSet/>
      <dgm:spPr/>
      <dgm:t>
        <a:bodyPr/>
        <a:lstStyle/>
        <a:p>
          <a:endParaRPr lang="en-US"/>
        </a:p>
      </dgm:t>
    </dgm:pt>
    <dgm:pt modelId="{46699FEB-1961-490C-A75F-7EA34E0F0E1A}" type="sibTrans" cxnId="{3FA34380-FEA4-43AA-A15C-6E1E05E13CA0}">
      <dgm:prSet/>
      <dgm:spPr/>
      <dgm:t>
        <a:bodyPr/>
        <a:lstStyle/>
        <a:p>
          <a:endParaRPr lang="en-US"/>
        </a:p>
      </dgm:t>
    </dgm:pt>
    <dgm:pt modelId="{C55EE66F-714B-4B3E-BC77-4EA37BEBD9F1}">
      <dgm:prSet/>
      <dgm:spPr/>
      <dgm:t>
        <a:bodyPr/>
        <a:lstStyle/>
        <a:p>
          <a:r>
            <a:rPr lang="en-GB"/>
            <a:t>They need encouragement </a:t>
          </a:r>
          <a:endParaRPr lang="en-US"/>
        </a:p>
      </dgm:t>
    </dgm:pt>
    <dgm:pt modelId="{BE356914-D8E2-4873-9637-6D98BD818ED6}" type="parTrans" cxnId="{7D92BFD1-395E-493C-9920-BBE1EEFDD87D}">
      <dgm:prSet/>
      <dgm:spPr/>
      <dgm:t>
        <a:bodyPr/>
        <a:lstStyle/>
        <a:p>
          <a:endParaRPr lang="en-US"/>
        </a:p>
      </dgm:t>
    </dgm:pt>
    <dgm:pt modelId="{4BE24ED5-69A2-43FE-A3AB-BD5F1F53E1DE}" type="sibTrans" cxnId="{7D92BFD1-395E-493C-9920-BBE1EEFDD87D}">
      <dgm:prSet/>
      <dgm:spPr/>
      <dgm:t>
        <a:bodyPr/>
        <a:lstStyle/>
        <a:p>
          <a:endParaRPr lang="en-US"/>
        </a:p>
      </dgm:t>
    </dgm:pt>
    <dgm:pt modelId="{32C1D1B8-A41D-44E7-877D-5822C3BFB79E}" type="pres">
      <dgm:prSet presAssocID="{925C922B-3442-46F7-B343-7E51D086BBDA}" presName="vert0" presStyleCnt="0">
        <dgm:presLayoutVars>
          <dgm:dir/>
          <dgm:animOne val="branch"/>
          <dgm:animLvl val="lvl"/>
        </dgm:presLayoutVars>
      </dgm:prSet>
      <dgm:spPr/>
    </dgm:pt>
    <dgm:pt modelId="{E10EE7FC-F216-4A08-9F71-84FD29EF9667}" type="pres">
      <dgm:prSet presAssocID="{05B39CC8-7238-44A9-8901-27234E3C584A}" presName="thickLine" presStyleLbl="alignNode1" presStyleIdx="0" presStyleCnt="8"/>
      <dgm:spPr/>
    </dgm:pt>
    <dgm:pt modelId="{EBE6C218-4972-4D58-8EFE-BAAFBFAC5243}" type="pres">
      <dgm:prSet presAssocID="{05B39CC8-7238-44A9-8901-27234E3C584A}" presName="horz1" presStyleCnt="0"/>
      <dgm:spPr/>
    </dgm:pt>
    <dgm:pt modelId="{88D6047B-1C90-4185-B9FE-EAB6C54568F5}" type="pres">
      <dgm:prSet presAssocID="{05B39CC8-7238-44A9-8901-27234E3C584A}" presName="tx1" presStyleLbl="revTx" presStyleIdx="0" presStyleCnt="8"/>
      <dgm:spPr/>
    </dgm:pt>
    <dgm:pt modelId="{5F6C1F4F-7E83-4626-8B79-D0E5D9889871}" type="pres">
      <dgm:prSet presAssocID="{05B39CC8-7238-44A9-8901-27234E3C584A}" presName="vert1" presStyleCnt="0"/>
      <dgm:spPr/>
    </dgm:pt>
    <dgm:pt modelId="{9B4956BA-8FF5-4C56-8258-027FD3B26597}" type="pres">
      <dgm:prSet presAssocID="{3C0A429D-8764-419A-8F39-B3B235BF80B1}" presName="thickLine" presStyleLbl="alignNode1" presStyleIdx="1" presStyleCnt="8"/>
      <dgm:spPr/>
    </dgm:pt>
    <dgm:pt modelId="{E3683038-3426-4041-9A04-62281ED9BB0F}" type="pres">
      <dgm:prSet presAssocID="{3C0A429D-8764-419A-8F39-B3B235BF80B1}" presName="horz1" presStyleCnt="0"/>
      <dgm:spPr/>
    </dgm:pt>
    <dgm:pt modelId="{A14B10CB-2F15-408B-98E4-2FD5EF4D4C64}" type="pres">
      <dgm:prSet presAssocID="{3C0A429D-8764-419A-8F39-B3B235BF80B1}" presName="tx1" presStyleLbl="revTx" presStyleIdx="1" presStyleCnt="8"/>
      <dgm:spPr/>
    </dgm:pt>
    <dgm:pt modelId="{FE6F79A9-CACB-4128-B640-04DD832EE1A3}" type="pres">
      <dgm:prSet presAssocID="{3C0A429D-8764-419A-8F39-B3B235BF80B1}" presName="vert1" presStyleCnt="0"/>
      <dgm:spPr/>
    </dgm:pt>
    <dgm:pt modelId="{38B245FB-9CF3-4433-9FB6-FD50869D736D}" type="pres">
      <dgm:prSet presAssocID="{6B0E9FD4-16DC-4415-84C1-E132E11DC17D}" presName="thickLine" presStyleLbl="alignNode1" presStyleIdx="2" presStyleCnt="8"/>
      <dgm:spPr/>
    </dgm:pt>
    <dgm:pt modelId="{A6A98EBD-494A-456E-9C0E-D50AAB7056D5}" type="pres">
      <dgm:prSet presAssocID="{6B0E9FD4-16DC-4415-84C1-E132E11DC17D}" presName="horz1" presStyleCnt="0"/>
      <dgm:spPr/>
    </dgm:pt>
    <dgm:pt modelId="{C4885618-FF5A-4E54-A220-72323EEB872C}" type="pres">
      <dgm:prSet presAssocID="{6B0E9FD4-16DC-4415-84C1-E132E11DC17D}" presName="tx1" presStyleLbl="revTx" presStyleIdx="2" presStyleCnt="8"/>
      <dgm:spPr/>
    </dgm:pt>
    <dgm:pt modelId="{3AA16405-0F11-48EF-9512-F7E6E262D7E6}" type="pres">
      <dgm:prSet presAssocID="{6B0E9FD4-16DC-4415-84C1-E132E11DC17D}" presName="vert1" presStyleCnt="0"/>
      <dgm:spPr/>
    </dgm:pt>
    <dgm:pt modelId="{8141724D-3652-4987-8BD1-EBB568945967}" type="pres">
      <dgm:prSet presAssocID="{35B9C594-5CFD-4FA4-9A58-89497C022D0C}" presName="thickLine" presStyleLbl="alignNode1" presStyleIdx="3" presStyleCnt="8"/>
      <dgm:spPr/>
    </dgm:pt>
    <dgm:pt modelId="{2F09F8C1-B682-484A-B5B2-B7EF71DC6DE1}" type="pres">
      <dgm:prSet presAssocID="{35B9C594-5CFD-4FA4-9A58-89497C022D0C}" presName="horz1" presStyleCnt="0"/>
      <dgm:spPr/>
    </dgm:pt>
    <dgm:pt modelId="{BF2737CA-C4D2-4EC7-8339-5A08325937F1}" type="pres">
      <dgm:prSet presAssocID="{35B9C594-5CFD-4FA4-9A58-89497C022D0C}" presName="tx1" presStyleLbl="revTx" presStyleIdx="3" presStyleCnt="8"/>
      <dgm:spPr/>
    </dgm:pt>
    <dgm:pt modelId="{11D7F99F-E26F-4A33-9214-C09BB5A740F3}" type="pres">
      <dgm:prSet presAssocID="{35B9C594-5CFD-4FA4-9A58-89497C022D0C}" presName="vert1" presStyleCnt="0"/>
      <dgm:spPr/>
    </dgm:pt>
    <dgm:pt modelId="{0EA48C25-BBF2-4DAD-BFF4-8BD7034D1956}" type="pres">
      <dgm:prSet presAssocID="{1893B3B8-4899-4234-A558-6B30D1F5B04C}" presName="thickLine" presStyleLbl="alignNode1" presStyleIdx="4" presStyleCnt="8"/>
      <dgm:spPr/>
    </dgm:pt>
    <dgm:pt modelId="{A90235AC-57D9-4E89-99BE-1ECDDB979F32}" type="pres">
      <dgm:prSet presAssocID="{1893B3B8-4899-4234-A558-6B30D1F5B04C}" presName="horz1" presStyleCnt="0"/>
      <dgm:spPr/>
    </dgm:pt>
    <dgm:pt modelId="{612D01AC-92EB-4123-A07E-8FC3AABB1ED1}" type="pres">
      <dgm:prSet presAssocID="{1893B3B8-4899-4234-A558-6B30D1F5B04C}" presName="tx1" presStyleLbl="revTx" presStyleIdx="4" presStyleCnt="8"/>
      <dgm:spPr/>
    </dgm:pt>
    <dgm:pt modelId="{329A3B77-C1B3-43DC-BA0B-497A0FCBC182}" type="pres">
      <dgm:prSet presAssocID="{1893B3B8-4899-4234-A558-6B30D1F5B04C}" presName="vert1" presStyleCnt="0"/>
      <dgm:spPr/>
    </dgm:pt>
    <dgm:pt modelId="{4B254338-7550-41FC-B29E-31578C05D231}" type="pres">
      <dgm:prSet presAssocID="{C6E261A6-4295-4C38-9904-A6FDB65FF535}" presName="thickLine" presStyleLbl="alignNode1" presStyleIdx="5" presStyleCnt="8"/>
      <dgm:spPr/>
    </dgm:pt>
    <dgm:pt modelId="{F08ABDE7-8DEA-4A80-9298-3713AC67323E}" type="pres">
      <dgm:prSet presAssocID="{C6E261A6-4295-4C38-9904-A6FDB65FF535}" presName="horz1" presStyleCnt="0"/>
      <dgm:spPr/>
    </dgm:pt>
    <dgm:pt modelId="{028C8A08-729E-4750-9CEB-EE0DF3904567}" type="pres">
      <dgm:prSet presAssocID="{C6E261A6-4295-4C38-9904-A6FDB65FF535}" presName="tx1" presStyleLbl="revTx" presStyleIdx="5" presStyleCnt="8"/>
      <dgm:spPr/>
    </dgm:pt>
    <dgm:pt modelId="{185E54B7-766F-4859-91A9-5E7C6B7AFF5F}" type="pres">
      <dgm:prSet presAssocID="{C6E261A6-4295-4C38-9904-A6FDB65FF535}" presName="vert1" presStyleCnt="0"/>
      <dgm:spPr/>
    </dgm:pt>
    <dgm:pt modelId="{5759FC4A-999E-4A23-B133-D71B9BD2A79E}" type="pres">
      <dgm:prSet presAssocID="{EA770A4F-0519-4682-91CF-A97D20B66F04}" presName="thickLine" presStyleLbl="alignNode1" presStyleIdx="6" presStyleCnt="8"/>
      <dgm:spPr/>
    </dgm:pt>
    <dgm:pt modelId="{9C88C22A-345F-4375-8253-D405B23108EC}" type="pres">
      <dgm:prSet presAssocID="{EA770A4F-0519-4682-91CF-A97D20B66F04}" presName="horz1" presStyleCnt="0"/>
      <dgm:spPr/>
    </dgm:pt>
    <dgm:pt modelId="{1474FFAA-4C58-4196-AD3B-F53C05EE3F17}" type="pres">
      <dgm:prSet presAssocID="{EA770A4F-0519-4682-91CF-A97D20B66F04}" presName="tx1" presStyleLbl="revTx" presStyleIdx="6" presStyleCnt="8"/>
      <dgm:spPr/>
    </dgm:pt>
    <dgm:pt modelId="{A87D9109-BC1F-4735-AC3E-385F06B2FC24}" type="pres">
      <dgm:prSet presAssocID="{EA770A4F-0519-4682-91CF-A97D20B66F04}" presName="vert1" presStyleCnt="0"/>
      <dgm:spPr/>
    </dgm:pt>
    <dgm:pt modelId="{ECCE9355-F095-472D-AAF9-2638DE6B0D67}" type="pres">
      <dgm:prSet presAssocID="{C55EE66F-714B-4B3E-BC77-4EA37BEBD9F1}" presName="thickLine" presStyleLbl="alignNode1" presStyleIdx="7" presStyleCnt="8"/>
      <dgm:spPr/>
    </dgm:pt>
    <dgm:pt modelId="{61D63E28-8246-4318-8BEB-E518164055C0}" type="pres">
      <dgm:prSet presAssocID="{C55EE66F-714B-4B3E-BC77-4EA37BEBD9F1}" presName="horz1" presStyleCnt="0"/>
      <dgm:spPr/>
    </dgm:pt>
    <dgm:pt modelId="{FB26DB16-AF36-4112-ABC2-A65D4171B96C}" type="pres">
      <dgm:prSet presAssocID="{C55EE66F-714B-4B3E-BC77-4EA37BEBD9F1}" presName="tx1" presStyleLbl="revTx" presStyleIdx="7" presStyleCnt="8"/>
      <dgm:spPr/>
    </dgm:pt>
    <dgm:pt modelId="{932AE998-9FFF-4499-9901-2DAAC4D7E4DE}" type="pres">
      <dgm:prSet presAssocID="{C55EE66F-714B-4B3E-BC77-4EA37BEBD9F1}" presName="vert1" presStyleCnt="0"/>
      <dgm:spPr/>
    </dgm:pt>
  </dgm:ptLst>
  <dgm:cxnLst>
    <dgm:cxn modelId="{01AAE801-5622-4075-A9CB-5B3D06DDD494}" srcId="{925C922B-3442-46F7-B343-7E51D086BBDA}" destId="{C6E261A6-4295-4C38-9904-A6FDB65FF535}" srcOrd="5" destOrd="0" parTransId="{DD50D4D8-571B-4244-B252-E5768D9316E3}" sibTransId="{D86A730D-4287-4B74-B52A-2735B7CBE5CF}"/>
    <dgm:cxn modelId="{4596260F-7A97-44D9-9DC3-E2432F68D1FE}" type="presOf" srcId="{EA770A4F-0519-4682-91CF-A97D20B66F04}" destId="{1474FFAA-4C58-4196-AD3B-F53C05EE3F17}" srcOrd="0" destOrd="0" presId="urn:microsoft.com/office/officeart/2008/layout/LinedList"/>
    <dgm:cxn modelId="{FE7EB016-ADE9-4F14-92E5-476AAD518218}" srcId="{925C922B-3442-46F7-B343-7E51D086BBDA}" destId="{3C0A429D-8764-419A-8F39-B3B235BF80B1}" srcOrd="1" destOrd="0" parTransId="{3E238F41-18CB-4C6C-A685-04B4F500B83C}" sibTransId="{C47A0D92-AF02-4DF5-942F-01A057533627}"/>
    <dgm:cxn modelId="{9071EB19-8DF0-42FA-83A6-50EAF04E3F02}" type="presOf" srcId="{35B9C594-5CFD-4FA4-9A58-89497C022D0C}" destId="{BF2737CA-C4D2-4EC7-8339-5A08325937F1}" srcOrd="0" destOrd="0" presId="urn:microsoft.com/office/officeart/2008/layout/LinedList"/>
    <dgm:cxn modelId="{5B829A44-4361-4B62-AFC7-FC48952828F1}" srcId="{925C922B-3442-46F7-B343-7E51D086BBDA}" destId="{6B0E9FD4-16DC-4415-84C1-E132E11DC17D}" srcOrd="2" destOrd="0" parTransId="{EBCABA6C-26EE-4E58-82E0-9A21DFA1FF07}" sibTransId="{F4F1207B-1FA5-41C9-99DE-9E655783C801}"/>
    <dgm:cxn modelId="{52ED9266-B8CD-4C3A-9D9F-F351D776F94D}" type="presOf" srcId="{C55EE66F-714B-4B3E-BC77-4EA37BEBD9F1}" destId="{FB26DB16-AF36-4112-ABC2-A65D4171B96C}" srcOrd="0" destOrd="0" presId="urn:microsoft.com/office/officeart/2008/layout/LinedList"/>
    <dgm:cxn modelId="{9F3F167C-5688-45E9-BBEB-4B8791BDEAE5}" srcId="{925C922B-3442-46F7-B343-7E51D086BBDA}" destId="{35B9C594-5CFD-4FA4-9A58-89497C022D0C}" srcOrd="3" destOrd="0" parTransId="{8E9926BC-D49A-477A-86E0-F66ADA31258C}" sibTransId="{93846E3A-ACCD-4638-A82C-953E4FC498AB}"/>
    <dgm:cxn modelId="{3FA34380-FEA4-43AA-A15C-6E1E05E13CA0}" srcId="{925C922B-3442-46F7-B343-7E51D086BBDA}" destId="{EA770A4F-0519-4682-91CF-A97D20B66F04}" srcOrd="6" destOrd="0" parTransId="{8D6086AC-AE12-460C-A501-BBD84D4CFAF5}" sibTransId="{46699FEB-1961-490C-A75F-7EA34E0F0E1A}"/>
    <dgm:cxn modelId="{043FF782-1C23-4394-A7A7-5CB0A327A124}" type="presOf" srcId="{1893B3B8-4899-4234-A558-6B30D1F5B04C}" destId="{612D01AC-92EB-4123-A07E-8FC3AABB1ED1}" srcOrd="0" destOrd="0" presId="urn:microsoft.com/office/officeart/2008/layout/LinedList"/>
    <dgm:cxn modelId="{66D82D87-0941-496C-9CC1-32A93C258DFF}" type="presOf" srcId="{3C0A429D-8764-419A-8F39-B3B235BF80B1}" destId="{A14B10CB-2F15-408B-98E4-2FD5EF4D4C64}" srcOrd="0" destOrd="0" presId="urn:microsoft.com/office/officeart/2008/layout/LinedList"/>
    <dgm:cxn modelId="{9035958F-97FB-42C6-8A9A-B0BC131646ED}" type="presOf" srcId="{6B0E9FD4-16DC-4415-84C1-E132E11DC17D}" destId="{C4885618-FF5A-4E54-A220-72323EEB872C}" srcOrd="0" destOrd="0" presId="urn:microsoft.com/office/officeart/2008/layout/LinedList"/>
    <dgm:cxn modelId="{9FB4AA94-5DCC-42CE-AEBD-741774A0FA51}" type="presOf" srcId="{C6E261A6-4295-4C38-9904-A6FDB65FF535}" destId="{028C8A08-729E-4750-9CEB-EE0DF3904567}" srcOrd="0" destOrd="0" presId="urn:microsoft.com/office/officeart/2008/layout/LinedList"/>
    <dgm:cxn modelId="{4D3A449F-ED5D-46A5-B876-17663163BDC9}" type="presOf" srcId="{925C922B-3442-46F7-B343-7E51D086BBDA}" destId="{32C1D1B8-A41D-44E7-877D-5822C3BFB79E}" srcOrd="0" destOrd="0" presId="urn:microsoft.com/office/officeart/2008/layout/LinedList"/>
    <dgm:cxn modelId="{2B217AA5-382C-4A40-A2F0-1E11D0AAE39C}" type="presOf" srcId="{05B39CC8-7238-44A9-8901-27234E3C584A}" destId="{88D6047B-1C90-4185-B9FE-EAB6C54568F5}" srcOrd="0" destOrd="0" presId="urn:microsoft.com/office/officeart/2008/layout/LinedList"/>
    <dgm:cxn modelId="{7D92BFD1-395E-493C-9920-BBE1EEFDD87D}" srcId="{925C922B-3442-46F7-B343-7E51D086BBDA}" destId="{C55EE66F-714B-4B3E-BC77-4EA37BEBD9F1}" srcOrd="7" destOrd="0" parTransId="{BE356914-D8E2-4873-9637-6D98BD818ED6}" sibTransId="{4BE24ED5-69A2-43FE-A3AB-BD5F1F53E1DE}"/>
    <dgm:cxn modelId="{C9D1A7E7-0B48-43BB-BC7C-F997A005BACA}" srcId="{925C922B-3442-46F7-B343-7E51D086BBDA}" destId="{05B39CC8-7238-44A9-8901-27234E3C584A}" srcOrd="0" destOrd="0" parTransId="{ACE96F7B-5725-4799-9AAB-CFAB2EFEA9EA}" sibTransId="{7C200E0B-86A9-4E92-8FE9-6E96275BD97D}"/>
    <dgm:cxn modelId="{6BF3BCEC-4405-46C4-8F0E-349C2F2B96EA}" srcId="{925C922B-3442-46F7-B343-7E51D086BBDA}" destId="{1893B3B8-4899-4234-A558-6B30D1F5B04C}" srcOrd="4" destOrd="0" parTransId="{9FC2DE02-C16B-4193-A597-1676A614AB4C}" sibTransId="{83867008-A573-4127-9876-CE45FBBF5CBB}"/>
    <dgm:cxn modelId="{BA4D31D7-A5CC-45A8-AF4D-1F864E1F282B}" type="presParOf" srcId="{32C1D1B8-A41D-44E7-877D-5822C3BFB79E}" destId="{E10EE7FC-F216-4A08-9F71-84FD29EF9667}" srcOrd="0" destOrd="0" presId="urn:microsoft.com/office/officeart/2008/layout/LinedList"/>
    <dgm:cxn modelId="{2503D774-7D22-49CE-8DF0-903A8872B88B}" type="presParOf" srcId="{32C1D1B8-A41D-44E7-877D-5822C3BFB79E}" destId="{EBE6C218-4972-4D58-8EFE-BAAFBFAC5243}" srcOrd="1" destOrd="0" presId="urn:microsoft.com/office/officeart/2008/layout/LinedList"/>
    <dgm:cxn modelId="{39AC95B0-C866-41D7-9617-6FEFEB7EBDA3}" type="presParOf" srcId="{EBE6C218-4972-4D58-8EFE-BAAFBFAC5243}" destId="{88D6047B-1C90-4185-B9FE-EAB6C54568F5}" srcOrd="0" destOrd="0" presId="urn:microsoft.com/office/officeart/2008/layout/LinedList"/>
    <dgm:cxn modelId="{7E2C5761-2AC4-426D-A12E-85CA1242DA26}" type="presParOf" srcId="{EBE6C218-4972-4D58-8EFE-BAAFBFAC5243}" destId="{5F6C1F4F-7E83-4626-8B79-D0E5D9889871}" srcOrd="1" destOrd="0" presId="urn:microsoft.com/office/officeart/2008/layout/LinedList"/>
    <dgm:cxn modelId="{C406CDBC-9FD0-4C67-A282-D231B4FF164E}" type="presParOf" srcId="{32C1D1B8-A41D-44E7-877D-5822C3BFB79E}" destId="{9B4956BA-8FF5-4C56-8258-027FD3B26597}" srcOrd="2" destOrd="0" presId="urn:microsoft.com/office/officeart/2008/layout/LinedList"/>
    <dgm:cxn modelId="{F20FEC5A-8BC0-4939-9CD2-0272621D0722}" type="presParOf" srcId="{32C1D1B8-A41D-44E7-877D-5822C3BFB79E}" destId="{E3683038-3426-4041-9A04-62281ED9BB0F}" srcOrd="3" destOrd="0" presId="urn:microsoft.com/office/officeart/2008/layout/LinedList"/>
    <dgm:cxn modelId="{B050C6C9-3FD2-4F6A-AA0A-F3A9A25989D4}" type="presParOf" srcId="{E3683038-3426-4041-9A04-62281ED9BB0F}" destId="{A14B10CB-2F15-408B-98E4-2FD5EF4D4C64}" srcOrd="0" destOrd="0" presId="urn:microsoft.com/office/officeart/2008/layout/LinedList"/>
    <dgm:cxn modelId="{64E40159-8488-4B9D-A22D-C65E777F0085}" type="presParOf" srcId="{E3683038-3426-4041-9A04-62281ED9BB0F}" destId="{FE6F79A9-CACB-4128-B640-04DD832EE1A3}" srcOrd="1" destOrd="0" presId="urn:microsoft.com/office/officeart/2008/layout/LinedList"/>
    <dgm:cxn modelId="{8AE7C5AC-399D-4CD4-A06C-9D016F64220E}" type="presParOf" srcId="{32C1D1B8-A41D-44E7-877D-5822C3BFB79E}" destId="{38B245FB-9CF3-4433-9FB6-FD50869D736D}" srcOrd="4" destOrd="0" presId="urn:microsoft.com/office/officeart/2008/layout/LinedList"/>
    <dgm:cxn modelId="{B52520F6-166D-487C-B960-909E64ADBBDB}" type="presParOf" srcId="{32C1D1B8-A41D-44E7-877D-5822C3BFB79E}" destId="{A6A98EBD-494A-456E-9C0E-D50AAB7056D5}" srcOrd="5" destOrd="0" presId="urn:microsoft.com/office/officeart/2008/layout/LinedList"/>
    <dgm:cxn modelId="{F910B609-56E8-4680-99E7-8FB5C3701896}" type="presParOf" srcId="{A6A98EBD-494A-456E-9C0E-D50AAB7056D5}" destId="{C4885618-FF5A-4E54-A220-72323EEB872C}" srcOrd="0" destOrd="0" presId="urn:microsoft.com/office/officeart/2008/layout/LinedList"/>
    <dgm:cxn modelId="{50BC17B6-58CA-4C7D-8B85-7BD216D428C3}" type="presParOf" srcId="{A6A98EBD-494A-456E-9C0E-D50AAB7056D5}" destId="{3AA16405-0F11-48EF-9512-F7E6E262D7E6}" srcOrd="1" destOrd="0" presId="urn:microsoft.com/office/officeart/2008/layout/LinedList"/>
    <dgm:cxn modelId="{BFEAF5E6-36A0-4E93-BA16-AF187EF9659F}" type="presParOf" srcId="{32C1D1B8-A41D-44E7-877D-5822C3BFB79E}" destId="{8141724D-3652-4987-8BD1-EBB568945967}" srcOrd="6" destOrd="0" presId="urn:microsoft.com/office/officeart/2008/layout/LinedList"/>
    <dgm:cxn modelId="{7CB4DD48-A584-4FFE-BDD4-541970ADF356}" type="presParOf" srcId="{32C1D1B8-A41D-44E7-877D-5822C3BFB79E}" destId="{2F09F8C1-B682-484A-B5B2-B7EF71DC6DE1}" srcOrd="7" destOrd="0" presId="urn:microsoft.com/office/officeart/2008/layout/LinedList"/>
    <dgm:cxn modelId="{9E4CF059-8386-4559-8ADD-1286F497AF4B}" type="presParOf" srcId="{2F09F8C1-B682-484A-B5B2-B7EF71DC6DE1}" destId="{BF2737CA-C4D2-4EC7-8339-5A08325937F1}" srcOrd="0" destOrd="0" presId="urn:microsoft.com/office/officeart/2008/layout/LinedList"/>
    <dgm:cxn modelId="{DB70D3EC-EA5A-495E-BA61-23297B17EF98}" type="presParOf" srcId="{2F09F8C1-B682-484A-B5B2-B7EF71DC6DE1}" destId="{11D7F99F-E26F-4A33-9214-C09BB5A740F3}" srcOrd="1" destOrd="0" presId="urn:microsoft.com/office/officeart/2008/layout/LinedList"/>
    <dgm:cxn modelId="{27BF0402-486A-446D-B091-3829DE91FB8B}" type="presParOf" srcId="{32C1D1B8-A41D-44E7-877D-5822C3BFB79E}" destId="{0EA48C25-BBF2-4DAD-BFF4-8BD7034D1956}" srcOrd="8" destOrd="0" presId="urn:microsoft.com/office/officeart/2008/layout/LinedList"/>
    <dgm:cxn modelId="{237ED069-2D96-437E-9192-8D27A25876F0}" type="presParOf" srcId="{32C1D1B8-A41D-44E7-877D-5822C3BFB79E}" destId="{A90235AC-57D9-4E89-99BE-1ECDDB979F32}" srcOrd="9" destOrd="0" presId="urn:microsoft.com/office/officeart/2008/layout/LinedList"/>
    <dgm:cxn modelId="{F5C630A2-583F-4DF5-9008-E69496F50825}" type="presParOf" srcId="{A90235AC-57D9-4E89-99BE-1ECDDB979F32}" destId="{612D01AC-92EB-4123-A07E-8FC3AABB1ED1}" srcOrd="0" destOrd="0" presId="urn:microsoft.com/office/officeart/2008/layout/LinedList"/>
    <dgm:cxn modelId="{04255D50-B698-4319-9CE1-285D2AEE8B3E}" type="presParOf" srcId="{A90235AC-57D9-4E89-99BE-1ECDDB979F32}" destId="{329A3B77-C1B3-43DC-BA0B-497A0FCBC182}" srcOrd="1" destOrd="0" presId="urn:microsoft.com/office/officeart/2008/layout/LinedList"/>
    <dgm:cxn modelId="{36A85651-81D9-4201-9FE3-EF4B1BA9441C}" type="presParOf" srcId="{32C1D1B8-A41D-44E7-877D-5822C3BFB79E}" destId="{4B254338-7550-41FC-B29E-31578C05D231}" srcOrd="10" destOrd="0" presId="urn:microsoft.com/office/officeart/2008/layout/LinedList"/>
    <dgm:cxn modelId="{420F198E-B101-471E-8761-8DE65CE4A493}" type="presParOf" srcId="{32C1D1B8-A41D-44E7-877D-5822C3BFB79E}" destId="{F08ABDE7-8DEA-4A80-9298-3713AC67323E}" srcOrd="11" destOrd="0" presId="urn:microsoft.com/office/officeart/2008/layout/LinedList"/>
    <dgm:cxn modelId="{FE4920EA-9BC4-4C3D-945B-874B87C3817F}" type="presParOf" srcId="{F08ABDE7-8DEA-4A80-9298-3713AC67323E}" destId="{028C8A08-729E-4750-9CEB-EE0DF3904567}" srcOrd="0" destOrd="0" presId="urn:microsoft.com/office/officeart/2008/layout/LinedList"/>
    <dgm:cxn modelId="{0BAD1019-2E84-4BEB-8EAE-E41F2A7D0EEB}" type="presParOf" srcId="{F08ABDE7-8DEA-4A80-9298-3713AC67323E}" destId="{185E54B7-766F-4859-91A9-5E7C6B7AFF5F}" srcOrd="1" destOrd="0" presId="urn:microsoft.com/office/officeart/2008/layout/LinedList"/>
    <dgm:cxn modelId="{DC3EBA6B-23D1-4641-A4C6-CDD4A1DA6CA7}" type="presParOf" srcId="{32C1D1B8-A41D-44E7-877D-5822C3BFB79E}" destId="{5759FC4A-999E-4A23-B133-D71B9BD2A79E}" srcOrd="12" destOrd="0" presId="urn:microsoft.com/office/officeart/2008/layout/LinedList"/>
    <dgm:cxn modelId="{13F2C4BB-467E-4B43-80B3-E0C91F57D40A}" type="presParOf" srcId="{32C1D1B8-A41D-44E7-877D-5822C3BFB79E}" destId="{9C88C22A-345F-4375-8253-D405B23108EC}" srcOrd="13" destOrd="0" presId="urn:microsoft.com/office/officeart/2008/layout/LinedList"/>
    <dgm:cxn modelId="{AE27A0A2-09FA-4CDE-8F54-0758E6382259}" type="presParOf" srcId="{9C88C22A-345F-4375-8253-D405B23108EC}" destId="{1474FFAA-4C58-4196-AD3B-F53C05EE3F17}" srcOrd="0" destOrd="0" presId="urn:microsoft.com/office/officeart/2008/layout/LinedList"/>
    <dgm:cxn modelId="{7E1CAB51-C6D7-4B17-988C-6571559857A0}" type="presParOf" srcId="{9C88C22A-345F-4375-8253-D405B23108EC}" destId="{A87D9109-BC1F-4735-AC3E-385F06B2FC24}" srcOrd="1" destOrd="0" presId="urn:microsoft.com/office/officeart/2008/layout/LinedList"/>
    <dgm:cxn modelId="{FC983F92-F8A3-4E0A-92E8-0267C09CBF1B}" type="presParOf" srcId="{32C1D1B8-A41D-44E7-877D-5822C3BFB79E}" destId="{ECCE9355-F095-472D-AAF9-2638DE6B0D67}" srcOrd="14" destOrd="0" presId="urn:microsoft.com/office/officeart/2008/layout/LinedList"/>
    <dgm:cxn modelId="{04DFABAD-9B42-467E-8E1C-552EEE05053D}" type="presParOf" srcId="{32C1D1B8-A41D-44E7-877D-5822C3BFB79E}" destId="{61D63E28-8246-4318-8BEB-E518164055C0}" srcOrd="15" destOrd="0" presId="urn:microsoft.com/office/officeart/2008/layout/LinedList"/>
    <dgm:cxn modelId="{24BBEF01-7874-45E0-AB0E-03B7C886AFF7}" type="presParOf" srcId="{61D63E28-8246-4318-8BEB-E518164055C0}" destId="{FB26DB16-AF36-4112-ABC2-A65D4171B96C}" srcOrd="0" destOrd="0" presId="urn:microsoft.com/office/officeart/2008/layout/LinedList"/>
    <dgm:cxn modelId="{38F4C5CB-1366-4386-9321-6CFE030FD38F}" type="presParOf" srcId="{61D63E28-8246-4318-8BEB-E518164055C0}" destId="{932AE998-9FFF-4499-9901-2DAAC4D7E4D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F0DAD3B-0200-418E-A46A-6C5E3944FB5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451AA43-6152-48A3-B9B5-BA93970667EE}">
      <dgm:prSet/>
      <dgm:spPr/>
      <dgm:t>
        <a:bodyPr/>
        <a:lstStyle/>
        <a:p>
          <a:r>
            <a:rPr lang="en-US"/>
            <a:t>It's not just about the method of study.</a:t>
          </a:r>
        </a:p>
      </dgm:t>
    </dgm:pt>
    <dgm:pt modelId="{1933189A-32A7-4D46-85D7-D660DD3D3B73}" type="parTrans" cxnId="{9DCB5243-F067-40C7-AF04-C98927CDE742}">
      <dgm:prSet/>
      <dgm:spPr/>
      <dgm:t>
        <a:bodyPr/>
        <a:lstStyle/>
        <a:p>
          <a:endParaRPr lang="en-US"/>
        </a:p>
      </dgm:t>
    </dgm:pt>
    <dgm:pt modelId="{74857A12-CAF5-4F08-AFB0-F6A24C2ECBDF}" type="sibTrans" cxnId="{9DCB5243-F067-40C7-AF04-C98927CDE742}">
      <dgm:prSet/>
      <dgm:spPr/>
      <dgm:t>
        <a:bodyPr/>
        <a:lstStyle/>
        <a:p>
          <a:endParaRPr lang="en-US"/>
        </a:p>
      </dgm:t>
    </dgm:pt>
    <dgm:pt modelId="{73F71303-80BE-4A79-93BD-B0CB24195C1D}">
      <dgm:prSet/>
      <dgm:spPr/>
      <dgm:t>
        <a:bodyPr/>
        <a:lstStyle/>
        <a:p>
          <a:r>
            <a:rPr lang="en-US"/>
            <a:t>What can affect your ability to learn?</a:t>
          </a:r>
        </a:p>
      </dgm:t>
    </dgm:pt>
    <dgm:pt modelId="{462FFF99-A20E-4AA0-B985-0772C112E2AC}" type="parTrans" cxnId="{6C899E6A-04BD-473F-8174-8AEFEBEC2B9D}">
      <dgm:prSet/>
      <dgm:spPr/>
      <dgm:t>
        <a:bodyPr/>
        <a:lstStyle/>
        <a:p>
          <a:endParaRPr lang="en-US"/>
        </a:p>
      </dgm:t>
    </dgm:pt>
    <dgm:pt modelId="{5B71C8C7-F314-4B8E-ABDA-8C5B393E2799}" type="sibTrans" cxnId="{6C899E6A-04BD-473F-8174-8AEFEBEC2B9D}">
      <dgm:prSet/>
      <dgm:spPr/>
      <dgm:t>
        <a:bodyPr/>
        <a:lstStyle/>
        <a:p>
          <a:endParaRPr lang="en-US"/>
        </a:p>
      </dgm:t>
    </dgm:pt>
    <dgm:pt modelId="{16A05EF6-65BA-4C46-BA2F-55C6DC1FC0C5}" type="pres">
      <dgm:prSet presAssocID="{CF0DAD3B-0200-418E-A46A-6C5E3944FB5D}" presName="linear" presStyleCnt="0">
        <dgm:presLayoutVars>
          <dgm:animLvl val="lvl"/>
          <dgm:resizeHandles val="exact"/>
        </dgm:presLayoutVars>
      </dgm:prSet>
      <dgm:spPr/>
    </dgm:pt>
    <dgm:pt modelId="{F434CF6B-B9C3-4215-8EB1-367812838273}" type="pres">
      <dgm:prSet presAssocID="{5451AA43-6152-48A3-B9B5-BA93970667EE}" presName="parentText" presStyleLbl="node1" presStyleIdx="0" presStyleCnt="2">
        <dgm:presLayoutVars>
          <dgm:chMax val="0"/>
          <dgm:bulletEnabled val="1"/>
        </dgm:presLayoutVars>
      </dgm:prSet>
      <dgm:spPr/>
    </dgm:pt>
    <dgm:pt modelId="{72524165-B49B-488B-A1AE-4F8A313910E2}" type="pres">
      <dgm:prSet presAssocID="{74857A12-CAF5-4F08-AFB0-F6A24C2ECBDF}" presName="spacer" presStyleCnt="0"/>
      <dgm:spPr/>
    </dgm:pt>
    <dgm:pt modelId="{B98AE3D6-31C9-4748-8805-A36669F1D5C6}" type="pres">
      <dgm:prSet presAssocID="{73F71303-80BE-4A79-93BD-B0CB24195C1D}" presName="parentText" presStyleLbl="node1" presStyleIdx="1" presStyleCnt="2">
        <dgm:presLayoutVars>
          <dgm:chMax val="0"/>
          <dgm:bulletEnabled val="1"/>
        </dgm:presLayoutVars>
      </dgm:prSet>
      <dgm:spPr/>
    </dgm:pt>
  </dgm:ptLst>
  <dgm:cxnLst>
    <dgm:cxn modelId="{9DCB5243-F067-40C7-AF04-C98927CDE742}" srcId="{CF0DAD3B-0200-418E-A46A-6C5E3944FB5D}" destId="{5451AA43-6152-48A3-B9B5-BA93970667EE}" srcOrd="0" destOrd="0" parTransId="{1933189A-32A7-4D46-85D7-D660DD3D3B73}" sibTransId="{74857A12-CAF5-4F08-AFB0-F6A24C2ECBDF}"/>
    <dgm:cxn modelId="{6C899E6A-04BD-473F-8174-8AEFEBEC2B9D}" srcId="{CF0DAD3B-0200-418E-A46A-6C5E3944FB5D}" destId="{73F71303-80BE-4A79-93BD-B0CB24195C1D}" srcOrd="1" destOrd="0" parTransId="{462FFF99-A20E-4AA0-B985-0772C112E2AC}" sibTransId="{5B71C8C7-F314-4B8E-ABDA-8C5B393E2799}"/>
    <dgm:cxn modelId="{EF68FF77-15BD-44E5-9035-00CC8A56E22B}" type="presOf" srcId="{73F71303-80BE-4A79-93BD-B0CB24195C1D}" destId="{B98AE3D6-31C9-4748-8805-A36669F1D5C6}" srcOrd="0" destOrd="0" presId="urn:microsoft.com/office/officeart/2005/8/layout/vList2"/>
    <dgm:cxn modelId="{842292AB-D841-4C4A-A1AC-190CE5CF95E2}" type="presOf" srcId="{5451AA43-6152-48A3-B9B5-BA93970667EE}" destId="{F434CF6B-B9C3-4215-8EB1-367812838273}" srcOrd="0" destOrd="0" presId="urn:microsoft.com/office/officeart/2005/8/layout/vList2"/>
    <dgm:cxn modelId="{9E32EEC0-ECB3-4DC1-BEAA-36A320D4FC11}" type="presOf" srcId="{CF0DAD3B-0200-418E-A46A-6C5E3944FB5D}" destId="{16A05EF6-65BA-4C46-BA2F-55C6DC1FC0C5}" srcOrd="0" destOrd="0" presId="urn:microsoft.com/office/officeart/2005/8/layout/vList2"/>
    <dgm:cxn modelId="{753B7E07-33FA-485B-83D3-CB67D643D3FD}" type="presParOf" srcId="{16A05EF6-65BA-4C46-BA2F-55C6DC1FC0C5}" destId="{F434CF6B-B9C3-4215-8EB1-367812838273}" srcOrd="0" destOrd="0" presId="urn:microsoft.com/office/officeart/2005/8/layout/vList2"/>
    <dgm:cxn modelId="{2F79496B-DA31-4300-BEAD-7682124CAB8C}" type="presParOf" srcId="{16A05EF6-65BA-4C46-BA2F-55C6DC1FC0C5}" destId="{72524165-B49B-488B-A1AE-4F8A313910E2}" srcOrd="1" destOrd="0" presId="urn:microsoft.com/office/officeart/2005/8/layout/vList2"/>
    <dgm:cxn modelId="{85E33CDF-F80F-4B35-8B5F-B737E7F6326B}" type="presParOf" srcId="{16A05EF6-65BA-4C46-BA2F-55C6DC1FC0C5}" destId="{B98AE3D6-31C9-4748-8805-A36669F1D5C6}"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F90803A-7635-4FB5-A0A1-FCEA6B4E16C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8440787-C325-4A91-ABA3-D10C98742053}">
      <dgm:prSet/>
      <dgm:spPr/>
      <dgm:t>
        <a:bodyPr/>
        <a:lstStyle/>
        <a:p>
          <a:r>
            <a:rPr lang="en-US"/>
            <a:t>Time</a:t>
          </a:r>
        </a:p>
      </dgm:t>
    </dgm:pt>
    <dgm:pt modelId="{55401D5E-49CB-4245-B0A1-2B16F5729E27}" type="parTrans" cxnId="{C655DC08-8366-4E11-91BE-57A3A16D6B88}">
      <dgm:prSet/>
      <dgm:spPr/>
      <dgm:t>
        <a:bodyPr/>
        <a:lstStyle/>
        <a:p>
          <a:endParaRPr lang="en-US"/>
        </a:p>
      </dgm:t>
    </dgm:pt>
    <dgm:pt modelId="{2A28C15F-4A8B-4393-A6D8-BCBA858741D3}" type="sibTrans" cxnId="{C655DC08-8366-4E11-91BE-57A3A16D6B88}">
      <dgm:prSet/>
      <dgm:spPr/>
      <dgm:t>
        <a:bodyPr/>
        <a:lstStyle/>
        <a:p>
          <a:endParaRPr lang="en-US"/>
        </a:p>
      </dgm:t>
    </dgm:pt>
    <dgm:pt modelId="{A0B387C0-2D4F-4AF7-9421-A8D653AC3978}">
      <dgm:prSet/>
      <dgm:spPr/>
      <dgm:t>
        <a:bodyPr/>
        <a:lstStyle/>
        <a:p>
          <a:r>
            <a:rPr lang="en-US"/>
            <a:t>Place</a:t>
          </a:r>
        </a:p>
      </dgm:t>
    </dgm:pt>
    <dgm:pt modelId="{FACF192A-29CC-438F-BA82-14D58E6DC9C4}" type="parTrans" cxnId="{4732BE07-F614-4493-8D79-8530EF6F6C1D}">
      <dgm:prSet/>
      <dgm:spPr/>
      <dgm:t>
        <a:bodyPr/>
        <a:lstStyle/>
        <a:p>
          <a:endParaRPr lang="en-US"/>
        </a:p>
      </dgm:t>
    </dgm:pt>
    <dgm:pt modelId="{8C91E158-E850-46D6-B13F-788F8A2B6397}" type="sibTrans" cxnId="{4732BE07-F614-4493-8D79-8530EF6F6C1D}">
      <dgm:prSet/>
      <dgm:spPr/>
      <dgm:t>
        <a:bodyPr/>
        <a:lstStyle/>
        <a:p>
          <a:endParaRPr lang="en-US"/>
        </a:p>
      </dgm:t>
    </dgm:pt>
    <dgm:pt modelId="{C93EEECC-5780-46C2-89C6-FFBC9F6F6EC0}">
      <dgm:prSet/>
      <dgm:spPr/>
      <dgm:t>
        <a:bodyPr/>
        <a:lstStyle/>
        <a:p>
          <a:r>
            <a:rPr lang="en-US"/>
            <a:t>Surroundings</a:t>
          </a:r>
        </a:p>
      </dgm:t>
    </dgm:pt>
    <dgm:pt modelId="{9E05F1DE-4C40-4DAF-9EA2-50A7AAC818C1}" type="parTrans" cxnId="{A5B1E144-8BEA-4630-AACB-A3866349BD6B}">
      <dgm:prSet/>
      <dgm:spPr/>
      <dgm:t>
        <a:bodyPr/>
        <a:lstStyle/>
        <a:p>
          <a:endParaRPr lang="en-US"/>
        </a:p>
      </dgm:t>
    </dgm:pt>
    <dgm:pt modelId="{E5EA7F68-E895-4D23-8BF2-A27897B11682}" type="sibTrans" cxnId="{A5B1E144-8BEA-4630-AACB-A3866349BD6B}">
      <dgm:prSet/>
      <dgm:spPr/>
      <dgm:t>
        <a:bodyPr/>
        <a:lstStyle/>
        <a:p>
          <a:endParaRPr lang="en-US"/>
        </a:p>
      </dgm:t>
    </dgm:pt>
    <dgm:pt modelId="{5896712E-A77B-47BA-84ED-FCDEF3DF6C6F}">
      <dgm:prSet/>
      <dgm:spPr/>
      <dgm:t>
        <a:bodyPr/>
        <a:lstStyle/>
        <a:p>
          <a:r>
            <a:rPr lang="en-US"/>
            <a:t>Environment</a:t>
          </a:r>
        </a:p>
      </dgm:t>
    </dgm:pt>
    <dgm:pt modelId="{88C6CA4E-0A4E-4874-808D-4646B9EAFE5D}" type="parTrans" cxnId="{113E0AF3-8244-4CE6-A0FF-66A20F65FD8C}">
      <dgm:prSet/>
      <dgm:spPr/>
      <dgm:t>
        <a:bodyPr/>
        <a:lstStyle/>
        <a:p>
          <a:endParaRPr lang="en-US"/>
        </a:p>
      </dgm:t>
    </dgm:pt>
    <dgm:pt modelId="{24A409AE-6C4B-41E8-90F3-E6992ACC912E}" type="sibTrans" cxnId="{113E0AF3-8244-4CE6-A0FF-66A20F65FD8C}">
      <dgm:prSet/>
      <dgm:spPr/>
      <dgm:t>
        <a:bodyPr/>
        <a:lstStyle/>
        <a:p>
          <a:endParaRPr lang="en-US"/>
        </a:p>
      </dgm:t>
    </dgm:pt>
    <dgm:pt modelId="{A14BE670-63E5-47D7-81D3-C80C83762F1F}">
      <dgm:prSet/>
      <dgm:spPr/>
      <dgm:t>
        <a:bodyPr/>
        <a:lstStyle/>
        <a:p>
          <a:r>
            <a:rPr lang="en-US"/>
            <a:t>Emotions</a:t>
          </a:r>
        </a:p>
      </dgm:t>
    </dgm:pt>
    <dgm:pt modelId="{4A3EB5AD-8081-4556-912A-6B37EE954EE0}" type="parTrans" cxnId="{D3E67228-A507-4A96-8A0B-AA5F4BDEA652}">
      <dgm:prSet/>
      <dgm:spPr/>
      <dgm:t>
        <a:bodyPr/>
        <a:lstStyle/>
        <a:p>
          <a:endParaRPr lang="en-US"/>
        </a:p>
      </dgm:t>
    </dgm:pt>
    <dgm:pt modelId="{E6E8BB9C-9278-4601-A9EA-87171B01E107}" type="sibTrans" cxnId="{D3E67228-A507-4A96-8A0B-AA5F4BDEA652}">
      <dgm:prSet/>
      <dgm:spPr/>
      <dgm:t>
        <a:bodyPr/>
        <a:lstStyle/>
        <a:p>
          <a:endParaRPr lang="en-US"/>
        </a:p>
      </dgm:t>
    </dgm:pt>
    <dgm:pt modelId="{1C009B9D-0C59-4E58-9792-FE5816FC332E}">
      <dgm:prSet/>
      <dgm:spPr/>
      <dgm:t>
        <a:bodyPr/>
        <a:lstStyle/>
        <a:p>
          <a:r>
            <a:rPr lang="en-US"/>
            <a:t>Sleep</a:t>
          </a:r>
        </a:p>
      </dgm:t>
    </dgm:pt>
    <dgm:pt modelId="{2C221CF8-457E-429F-BC66-D96B318F73B2}" type="parTrans" cxnId="{A3DB35C9-3DD5-4107-99B2-25D6DC22677C}">
      <dgm:prSet/>
      <dgm:spPr/>
      <dgm:t>
        <a:bodyPr/>
        <a:lstStyle/>
        <a:p>
          <a:endParaRPr lang="en-US"/>
        </a:p>
      </dgm:t>
    </dgm:pt>
    <dgm:pt modelId="{D064C0BF-336F-4CC1-94AD-5CF8302D9DCA}" type="sibTrans" cxnId="{A3DB35C9-3DD5-4107-99B2-25D6DC22677C}">
      <dgm:prSet/>
      <dgm:spPr/>
      <dgm:t>
        <a:bodyPr/>
        <a:lstStyle/>
        <a:p>
          <a:endParaRPr lang="en-US"/>
        </a:p>
      </dgm:t>
    </dgm:pt>
    <dgm:pt modelId="{0229B46C-8870-44D6-BD91-E6F3BC1BBB68}">
      <dgm:prSet/>
      <dgm:spPr/>
      <dgm:t>
        <a:bodyPr/>
        <a:lstStyle/>
        <a:p>
          <a:r>
            <a:rPr lang="en-US"/>
            <a:t>Food/Water</a:t>
          </a:r>
        </a:p>
      </dgm:t>
    </dgm:pt>
    <dgm:pt modelId="{C65A0A44-8BD2-4288-B12E-D3305CBA460F}" type="parTrans" cxnId="{D52535E2-903E-4D4E-822C-3A7FB298C37B}">
      <dgm:prSet/>
      <dgm:spPr/>
      <dgm:t>
        <a:bodyPr/>
        <a:lstStyle/>
        <a:p>
          <a:endParaRPr lang="en-US"/>
        </a:p>
      </dgm:t>
    </dgm:pt>
    <dgm:pt modelId="{8BAC4415-A40D-4F29-A5CB-E3A5F27C5D0E}" type="sibTrans" cxnId="{D52535E2-903E-4D4E-822C-3A7FB298C37B}">
      <dgm:prSet/>
      <dgm:spPr/>
      <dgm:t>
        <a:bodyPr/>
        <a:lstStyle/>
        <a:p>
          <a:endParaRPr lang="en-US"/>
        </a:p>
      </dgm:t>
    </dgm:pt>
    <dgm:pt modelId="{4512F0BC-2453-4ED8-BF90-371EDED1DAF8}" type="pres">
      <dgm:prSet presAssocID="{EF90803A-7635-4FB5-A0A1-FCEA6B4E16C4}" presName="linear" presStyleCnt="0">
        <dgm:presLayoutVars>
          <dgm:animLvl val="lvl"/>
          <dgm:resizeHandles val="exact"/>
        </dgm:presLayoutVars>
      </dgm:prSet>
      <dgm:spPr/>
    </dgm:pt>
    <dgm:pt modelId="{0785C595-45BC-420B-8CDB-8241B3E8D7A8}" type="pres">
      <dgm:prSet presAssocID="{A8440787-C325-4A91-ABA3-D10C98742053}" presName="parentText" presStyleLbl="node1" presStyleIdx="0" presStyleCnt="7">
        <dgm:presLayoutVars>
          <dgm:chMax val="0"/>
          <dgm:bulletEnabled val="1"/>
        </dgm:presLayoutVars>
      </dgm:prSet>
      <dgm:spPr/>
    </dgm:pt>
    <dgm:pt modelId="{7DA4CE8B-8FBD-4A13-9F8A-D43AF6707A65}" type="pres">
      <dgm:prSet presAssocID="{2A28C15F-4A8B-4393-A6D8-BCBA858741D3}" presName="spacer" presStyleCnt="0"/>
      <dgm:spPr/>
    </dgm:pt>
    <dgm:pt modelId="{206DE769-B834-4256-BC1D-015EB73D502A}" type="pres">
      <dgm:prSet presAssocID="{A0B387C0-2D4F-4AF7-9421-A8D653AC3978}" presName="parentText" presStyleLbl="node1" presStyleIdx="1" presStyleCnt="7">
        <dgm:presLayoutVars>
          <dgm:chMax val="0"/>
          <dgm:bulletEnabled val="1"/>
        </dgm:presLayoutVars>
      </dgm:prSet>
      <dgm:spPr/>
    </dgm:pt>
    <dgm:pt modelId="{23BEF364-592E-4542-A4C3-EE12CF62BCE8}" type="pres">
      <dgm:prSet presAssocID="{8C91E158-E850-46D6-B13F-788F8A2B6397}" presName="spacer" presStyleCnt="0"/>
      <dgm:spPr/>
    </dgm:pt>
    <dgm:pt modelId="{67148081-0B0E-4671-8BF2-511B816029C2}" type="pres">
      <dgm:prSet presAssocID="{C93EEECC-5780-46C2-89C6-FFBC9F6F6EC0}" presName="parentText" presStyleLbl="node1" presStyleIdx="2" presStyleCnt="7">
        <dgm:presLayoutVars>
          <dgm:chMax val="0"/>
          <dgm:bulletEnabled val="1"/>
        </dgm:presLayoutVars>
      </dgm:prSet>
      <dgm:spPr/>
    </dgm:pt>
    <dgm:pt modelId="{9B54C3F6-04EF-4C2D-9577-990A2364CBB7}" type="pres">
      <dgm:prSet presAssocID="{E5EA7F68-E895-4D23-8BF2-A27897B11682}" presName="spacer" presStyleCnt="0"/>
      <dgm:spPr/>
    </dgm:pt>
    <dgm:pt modelId="{E3431AB6-2786-43C8-9861-E63775F4ED95}" type="pres">
      <dgm:prSet presAssocID="{5896712E-A77B-47BA-84ED-FCDEF3DF6C6F}" presName="parentText" presStyleLbl="node1" presStyleIdx="3" presStyleCnt="7">
        <dgm:presLayoutVars>
          <dgm:chMax val="0"/>
          <dgm:bulletEnabled val="1"/>
        </dgm:presLayoutVars>
      </dgm:prSet>
      <dgm:spPr/>
    </dgm:pt>
    <dgm:pt modelId="{E9E10F67-07CB-4C1E-AA8A-CF71DAB8422F}" type="pres">
      <dgm:prSet presAssocID="{24A409AE-6C4B-41E8-90F3-E6992ACC912E}" presName="spacer" presStyleCnt="0"/>
      <dgm:spPr/>
    </dgm:pt>
    <dgm:pt modelId="{777E9A98-3DFE-4B2C-8A95-9438C792CC31}" type="pres">
      <dgm:prSet presAssocID="{A14BE670-63E5-47D7-81D3-C80C83762F1F}" presName="parentText" presStyleLbl="node1" presStyleIdx="4" presStyleCnt="7">
        <dgm:presLayoutVars>
          <dgm:chMax val="0"/>
          <dgm:bulletEnabled val="1"/>
        </dgm:presLayoutVars>
      </dgm:prSet>
      <dgm:spPr/>
    </dgm:pt>
    <dgm:pt modelId="{BD1F2EC9-5AFC-4B4D-AD02-5A02397DF02D}" type="pres">
      <dgm:prSet presAssocID="{E6E8BB9C-9278-4601-A9EA-87171B01E107}" presName="spacer" presStyleCnt="0"/>
      <dgm:spPr/>
    </dgm:pt>
    <dgm:pt modelId="{77396448-47BA-414F-B5D8-58E2C2DCF909}" type="pres">
      <dgm:prSet presAssocID="{1C009B9D-0C59-4E58-9792-FE5816FC332E}" presName="parentText" presStyleLbl="node1" presStyleIdx="5" presStyleCnt="7">
        <dgm:presLayoutVars>
          <dgm:chMax val="0"/>
          <dgm:bulletEnabled val="1"/>
        </dgm:presLayoutVars>
      </dgm:prSet>
      <dgm:spPr/>
    </dgm:pt>
    <dgm:pt modelId="{E861949B-87D4-4470-86C9-DFA3517315A3}" type="pres">
      <dgm:prSet presAssocID="{D064C0BF-336F-4CC1-94AD-5CF8302D9DCA}" presName="spacer" presStyleCnt="0"/>
      <dgm:spPr/>
    </dgm:pt>
    <dgm:pt modelId="{0911BC03-03CE-43CB-82AE-22BA50777E7F}" type="pres">
      <dgm:prSet presAssocID="{0229B46C-8870-44D6-BD91-E6F3BC1BBB68}" presName="parentText" presStyleLbl="node1" presStyleIdx="6" presStyleCnt="7">
        <dgm:presLayoutVars>
          <dgm:chMax val="0"/>
          <dgm:bulletEnabled val="1"/>
        </dgm:presLayoutVars>
      </dgm:prSet>
      <dgm:spPr/>
    </dgm:pt>
  </dgm:ptLst>
  <dgm:cxnLst>
    <dgm:cxn modelId="{4732BE07-F614-4493-8D79-8530EF6F6C1D}" srcId="{EF90803A-7635-4FB5-A0A1-FCEA6B4E16C4}" destId="{A0B387C0-2D4F-4AF7-9421-A8D653AC3978}" srcOrd="1" destOrd="0" parTransId="{FACF192A-29CC-438F-BA82-14D58E6DC9C4}" sibTransId="{8C91E158-E850-46D6-B13F-788F8A2B6397}"/>
    <dgm:cxn modelId="{C655DC08-8366-4E11-91BE-57A3A16D6B88}" srcId="{EF90803A-7635-4FB5-A0A1-FCEA6B4E16C4}" destId="{A8440787-C325-4A91-ABA3-D10C98742053}" srcOrd="0" destOrd="0" parTransId="{55401D5E-49CB-4245-B0A1-2B16F5729E27}" sibTransId="{2A28C15F-4A8B-4393-A6D8-BCBA858741D3}"/>
    <dgm:cxn modelId="{D3E67228-A507-4A96-8A0B-AA5F4BDEA652}" srcId="{EF90803A-7635-4FB5-A0A1-FCEA6B4E16C4}" destId="{A14BE670-63E5-47D7-81D3-C80C83762F1F}" srcOrd="4" destOrd="0" parTransId="{4A3EB5AD-8081-4556-912A-6B37EE954EE0}" sibTransId="{E6E8BB9C-9278-4601-A9EA-87171B01E107}"/>
    <dgm:cxn modelId="{A5B1E144-8BEA-4630-AACB-A3866349BD6B}" srcId="{EF90803A-7635-4FB5-A0A1-FCEA6B4E16C4}" destId="{C93EEECC-5780-46C2-89C6-FFBC9F6F6EC0}" srcOrd="2" destOrd="0" parTransId="{9E05F1DE-4C40-4DAF-9EA2-50A7AAC818C1}" sibTransId="{E5EA7F68-E895-4D23-8BF2-A27897B11682}"/>
    <dgm:cxn modelId="{46083D4B-4E7D-45C7-9057-E97CAD3D2A76}" type="presOf" srcId="{1C009B9D-0C59-4E58-9792-FE5816FC332E}" destId="{77396448-47BA-414F-B5D8-58E2C2DCF909}" srcOrd="0" destOrd="0" presId="urn:microsoft.com/office/officeart/2005/8/layout/vList2"/>
    <dgm:cxn modelId="{1B8A589D-EB4C-4283-AB89-788FC6E46116}" type="presOf" srcId="{C93EEECC-5780-46C2-89C6-FFBC9F6F6EC0}" destId="{67148081-0B0E-4671-8BF2-511B816029C2}" srcOrd="0" destOrd="0" presId="urn:microsoft.com/office/officeart/2005/8/layout/vList2"/>
    <dgm:cxn modelId="{A62327A2-6A51-473D-9059-E87CA5399263}" type="presOf" srcId="{0229B46C-8870-44D6-BD91-E6F3BC1BBB68}" destId="{0911BC03-03CE-43CB-82AE-22BA50777E7F}" srcOrd="0" destOrd="0" presId="urn:microsoft.com/office/officeart/2005/8/layout/vList2"/>
    <dgm:cxn modelId="{A3DB35C9-3DD5-4107-99B2-25D6DC22677C}" srcId="{EF90803A-7635-4FB5-A0A1-FCEA6B4E16C4}" destId="{1C009B9D-0C59-4E58-9792-FE5816FC332E}" srcOrd="5" destOrd="0" parTransId="{2C221CF8-457E-429F-BC66-D96B318F73B2}" sibTransId="{D064C0BF-336F-4CC1-94AD-5CF8302D9DCA}"/>
    <dgm:cxn modelId="{BD2328D1-6D4A-4E35-9F49-3C2D43EB7C45}" type="presOf" srcId="{EF90803A-7635-4FB5-A0A1-FCEA6B4E16C4}" destId="{4512F0BC-2453-4ED8-BF90-371EDED1DAF8}" srcOrd="0" destOrd="0" presId="urn:microsoft.com/office/officeart/2005/8/layout/vList2"/>
    <dgm:cxn modelId="{4AFE0ED4-922B-4CF6-9A15-77D13F2DFE08}" type="presOf" srcId="{A14BE670-63E5-47D7-81D3-C80C83762F1F}" destId="{777E9A98-3DFE-4B2C-8A95-9438C792CC31}" srcOrd="0" destOrd="0" presId="urn:microsoft.com/office/officeart/2005/8/layout/vList2"/>
    <dgm:cxn modelId="{4D73DFDA-32F4-4D11-A7E8-B4C49314B69D}" type="presOf" srcId="{A0B387C0-2D4F-4AF7-9421-A8D653AC3978}" destId="{206DE769-B834-4256-BC1D-015EB73D502A}" srcOrd="0" destOrd="0" presId="urn:microsoft.com/office/officeart/2005/8/layout/vList2"/>
    <dgm:cxn modelId="{D52535E2-903E-4D4E-822C-3A7FB298C37B}" srcId="{EF90803A-7635-4FB5-A0A1-FCEA6B4E16C4}" destId="{0229B46C-8870-44D6-BD91-E6F3BC1BBB68}" srcOrd="6" destOrd="0" parTransId="{C65A0A44-8BD2-4288-B12E-D3305CBA460F}" sibTransId="{8BAC4415-A40D-4F29-A5CB-E3A5F27C5D0E}"/>
    <dgm:cxn modelId="{FBB93DF1-9D8B-4CFD-A2A2-8C46311A6010}" type="presOf" srcId="{5896712E-A77B-47BA-84ED-FCDEF3DF6C6F}" destId="{E3431AB6-2786-43C8-9861-E63775F4ED95}" srcOrd="0" destOrd="0" presId="urn:microsoft.com/office/officeart/2005/8/layout/vList2"/>
    <dgm:cxn modelId="{113E0AF3-8244-4CE6-A0FF-66A20F65FD8C}" srcId="{EF90803A-7635-4FB5-A0A1-FCEA6B4E16C4}" destId="{5896712E-A77B-47BA-84ED-FCDEF3DF6C6F}" srcOrd="3" destOrd="0" parTransId="{88C6CA4E-0A4E-4874-808D-4646B9EAFE5D}" sibTransId="{24A409AE-6C4B-41E8-90F3-E6992ACC912E}"/>
    <dgm:cxn modelId="{B18225FA-2E07-494F-AC3B-5EAAEB31CE43}" type="presOf" srcId="{A8440787-C325-4A91-ABA3-D10C98742053}" destId="{0785C595-45BC-420B-8CDB-8241B3E8D7A8}" srcOrd="0" destOrd="0" presId="urn:microsoft.com/office/officeart/2005/8/layout/vList2"/>
    <dgm:cxn modelId="{01047C98-745F-4381-8D9A-A7715434773A}" type="presParOf" srcId="{4512F0BC-2453-4ED8-BF90-371EDED1DAF8}" destId="{0785C595-45BC-420B-8CDB-8241B3E8D7A8}" srcOrd="0" destOrd="0" presId="urn:microsoft.com/office/officeart/2005/8/layout/vList2"/>
    <dgm:cxn modelId="{B2767ABA-795E-4BB6-B6E4-26A176D15E82}" type="presParOf" srcId="{4512F0BC-2453-4ED8-BF90-371EDED1DAF8}" destId="{7DA4CE8B-8FBD-4A13-9F8A-D43AF6707A65}" srcOrd="1" destOrd="0" presId="urn:microsoft.com/office/officeart/2005/8/layout/vList2"/>
    <dgm:cxn modelId="{4A655186-0713-4720-87A0-3CE9E032E448}" type="presParOf" srcId="{4512F0BC-2453-4ED8-BF90-371EDED1DAF8}" destId="{206DE769-B834-4256-BC1D-015EB73D502A}" srcOrd="2" destOrd="0" presId="urn:microsoft.com/office/officeart/2005/8/layout/vList2"/>
    <dgm:cxn modelId="{5DD8FC51-F007-4DBE-B683-B4EE65583187}" type="presParOf" srcId="{4512F0BC-2453-4ED8-BF90-371EDED1DAF8}" destId="{23BEF364-592E-4542-A4C3-EE12CF62BCE8}" srcOrd="3" destOrd="0" presId="urn:microsoft.com/office/officeart/2005/8/layout/vList2"/>
    <dgm:cxn modelId="{2CFFC3F2-0967-4187-8B04-8B1903D4FE8F}" type="presParOf" srcId="{4512F0BC-2453-4ED8-BF90-371EDED1DAF8}" destId="{67148081-0B0E-4671-8BF2-511B816029C2}" srcOrd="4" destOrd="0" presId="urn:microsoft.com/office/officeart/2005/8/layout/vList2"/>
    <dgm:cxn modelId="{97CC0A89-8ABF-4045-A38C-6A5352DBF145}" type="presParOf" srcId="{4512F0BC-2453-4ED8-BF90-371EDED1DAF8}" destId="{9B54C3F6-04EF-4C2D-9577-990A2364CBB7}" srcOrd="5" destOrd="0" presId="urn:microsoft.com/office/officeart/2005/8/layout/vList2"/>
    <dgm:cxn modelId="{4C0320BC-DFFE-4888-8982-8605A2BE2A21}" type="presParOf" srcId="{4512F0BC-2453-4ED8-BF90-371EDED1DAF8}" destId="{E3431AB6-2786-43C8-9861-E63775F4ED95}" srcOrd="6" destOrd="0" presId="urn:microsoft.com/office/officeart/2005/8/layout/vList2"/>
    <dgm:cxn modelId="{B771E988-5ADE-4CAC-9D4C-DE45BCCF0D3A}" type="presParOf" srcId="{4512F0BC-2453-4ED8-BF90-371EDED1DAF8}" destId="{E9E10F67-07CB-4C1E-AA8A-CF71DAB8422F}" srcOrd="7" destOrd="0" presId="urn:microsoft.com/office/officeart/2005/8/layout/vList2"/>
    <dgm:cxn modelId="{D6712001-0910-4920-9896-DEF0664A2F61}" type="presParOf" srcId="{4512F0BC-2453-4ED8-BF90-371EDED1DAF8}" destId="{777E9A98-3DFE-4B2C-8A95-9438C792CC31}" srcOrd="8" destOrd="0" presId="urn:microsoft.com/office/officeart/2005/8/layout/vList2"/>
    <dgm:cxn modelId="{64908FF2-1B12-49B4-BDEC-744280A1EA8F}" type="presParOf" srcId="{4512F0BC-2453-4ED8-BF90-371EDED1DAF8}" destId="{BD1F2EC9-5AFC-4B4D-AD02-5A02397DF02D}" srcOrd="9" destOrd="0" presId="urn:microsoft.com/office/officeart/2005/8/layout/vList2"/>
    <dgm:cxn modelId="{A1A4C7B0-9ADB-4224-B4AE-B4D8768AB4A3}" type="presParOf" srcId="{4512F0BC-2453-4ED8-BF90-371EDED1DAF8}" destId="{77396448-47BA-414F-B5D8-58E2C2DCF909}" srcOrd="10" destOrd="0" presId="urn:microsoft.com/office/officeart/2005/8/layout/vList2"/>
    <dgm:cxn modelId="{9787C775-3A55-49DE-9FF7-9CB15D036049}" type="presParOf" srcId="{4512F0BC-2453-4ED8-BF90-371EDED1DAF8}" destId="{E861949B-87D4-4470-86C9-DFA3517315A3}" srcOrd="11" destOrd="0" presId="urn:microsoft.com/office/officeart/2005/8/layout/vList2"/>
    <dgm:cxn modelId="{A6F26613-0163-4EAC-B30E-76021A4A1E15}" type="presParOf" srcId="{4512F0BC-2453-4ED8-BF90-371EDED1DAF8}" destId="{0911BC03-03CE-43CB-82AE-22BA50777E7F}"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460E5DB-6DF6-476A-9525-92BDCE69228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08AEE62-7011-4F87-9CB9-ED199AEE6DCC}">
      <dgm:prSet/>
      <dgm:spPr/>
      <dgm:t>
        <a:bodyPr/>
        <a:lstStyle/>
        <a:p>
          <a:r>
            <a:rPr lang="en-US"/>
            <a:t>How much time do you need?</a:t>
          </a:r>
        </a:p>
      </dgm:t>
    </dgm:pt>
    <dgm:pt modelId="{F075D293-8AF9-4AD2-8829-33F7FD96A88D}" type="parTrans" cxnId="{72877EE0-E29F-4A3B-B0D7-278A2E9B07CF}">
      <dgm:prSet/>
      <dgm:spPr/>
      <dgm:t>
        <a:bodyPr/>
        <a:lstStyle/>
        <a:p>
          <a:endParaRPr lang="en-US"/>
        </a:p>
      </dgm:t>
    </dgm:pt>
    <dgm:pt modelId="{5BABE767-B747-4DD6-BBCB-9621AE1F0C02}" type="sibTrans" cxnId="{72877EE0-E29F-4A3B-B0D7-278A2E9B07CF}">
      <dgm:prSet/>
      <dgm:spPr/>
      <dgm:t>
        <a:bodyPr/>
        <a:lstStyle/>
        <a:p>
          <a:endParaRPr lang="en-US"/>
        </a:p>
      </dgm:t>
    </dgm:pt>
    <dgm:pt modelId="{C4074550-C411-4358-8F07-E55860D35AD0}">
      <dgm:prSet/>
      <dgm:spPr/>
      <dgm:t>
        <a:bodyPr/>
        <a:lstStyle/>
        <a:p>
          <a:r>
            <a:rPr lang="en-US"/>
            <a:t>How much time should you utilise?</a:t>
          </a:r>
        </a:p>
      </dgm:t>
    </dgm:pt>
    <dgm:pt modelId="{3D60A2C8-DF7D-41E1-8016-7FC9240CDBF9}" type="parTrans" cxnId="{9303DC58-B43A-40DD-84D6-354D5AB12766}">
      <dgm:prSet/>
      <dgm:spPr/>
      <dgm:t>
        <a:bodyPr/>
        <a:lstStyle/>
        <a:p>
          <a:endParaRPr lang="en-US"/>
        </a:p>
      </dgm:t>
    </dgm:pt>
    <dgm:pt modelId="{9DC27E94-1DD0-4CE0-8FDE-77A33ED7E79B}" type="sibTrans" cxnId="{9303DC58-B43A-40DD-84D6-354D5AB12766}">
      <dgm:prSet/>
      <dgm:spPr/>
      <dgm:t>
        <a:bodyPr/>
        <a:lstStyle/>
        <a:p>
          <a:endParaRPr lang="en-US"/>
        </a:p>
      </dgm:t>
    </dgm:pt>
    <dgm:pt modelId="{6888B45B-203E-4097-982A-EB5635346CF9}">
      <dgm:prSet/>
      <dgm:spPr/>
      <dgm:t>
        <a:bodyPr/>
        <a:lstStyle/>
        <a:p>
          <a:r>
            <a:rPr lang="en-US"/>
            <a:t>When works for you?</a:t>
          </a:r>
        </a:p>
      </dgm:t>
    </dgm:pt>
    <dgm:pt modelId="{C45592DD-444B-4A5F-BA50-C44DE1AD4661}" type="parTrans" cxnId="{5756082B-2D4D-4500-933E-89715195C33A}">
      <dgm:prSet/>
      <dgm:spPr/>
      <dgm:t>
        <a:bodyPr/>
        <a:lstStyle/>
        <a:p>
          <a:endParaRPr lang="en-US"/>
        </a:p>
      </dgm:t>
    </dgm:pt>
    <dgm:pt modelId="{99C57D29-4870-446E-BDE3-7830514776B8}" type="sibTrans" cxnId="{5756082B-2D4D-4500-933E-89715195C33A}">
      <dgm:prSet/>
      <dgm:spPr/>
      <dgm:t>
        <a:bodyPr/>
        <a:lstStyle/>
        <a:p>
          <a:endParaRPr lang="en-US"/>
        </a:p>
      </dgm:t>
    </dgm:pt>
    <dgm:pt modelId="{411D5345-BAC0-4F18-B091-D544DCECCDAC}">
      <dgm:prSet/>
      <dgm:spPr/>
      <dgm:t>
        <a:bodyPr/>
        <a:lstStyle/>
        <a:p>
          <a:r>
            <a:rPr lang="en-US"/>
            <a:t>Early bird? Night owl? Permanently exhausted pigeon?</a:t>
          </a:r>
        </a:p>
      </dgm:t>
    </dgm:pt>
    <dgm:pt modelId="{7EF4C4C4-818F-4088-A9D3-58DDE6889D0A}" type="parTrans" cxnId="{0B41319F-59D0-49BD-934E-3477CF597D96}">
      <dgm:prSet/>
      <dgm:spPr/>
      <dgm:t>
        <a:bodyPr/>
        <a:lstStyle/>
        <a:p>
          <a:endParaRPr lang="en-US"/>
        </a:p>
      </dgm:t>
    </dgm:pt>
    <dgm:pt modelId="{F66111D4-EEB2-43C8-9431-136178D9C85A}" type="sibTrans" cxnId="{0B41319F-59D0-49BD-934E-3477CF597D96}">
      <dgm:prSet/>
      <dgm:spPr/>
      <dgm:t>
        <a:bodyPr/>
        <a:lstStyle/>
        <a:p>
          <a:endParaRPr lang="en-US"/>
        </a:p>
      </dgm:t>
    </dgm:pt>
    <dgm:pt modelId="{14CCFA37-1821-40BA-A787-ED09B5CF8197}" type="pres">
      <dgm:prSet presAssocID="{4460E5DB-6DF6-476A-9525-92BDCE692287}" presName="linear" presStyleCnt="0">
        <dgm:presLayoutVars>
          <dgm:animLvl val="lvl"/>
          <dgm:resizeHandles val="exact"/>
        </dgm:presLayoutVars>
      </dgm:prSet>
      <dgm:spPr/>
    </dgm:pt>
    <dgm:pt modelId="{CF3A0122-C747-46EC-A517-D7CC2FC560B2}" type="pres">
      <dgm:prSet presAssocID="{708AEE62-7011-4F87-9CB9-ED199AEE6DCC}" presName="parentText" presStyleLbl="node1" presStyleIdx="0" presStyleCnt="4">
        <dgm:presLayoutVars>
          <dgm:chMax val="0"/>
          <dgm:bulletEnabled val="1"/>
        </dgm:presLayoutVars>
      </dgm:prSet>
      <dgm:spPr/>
    </dgm:pt>
    <dgm:pt modelId="{10FF02FA-04CF-497F-B912-0D99866AF53A}" type="pres">
      <dgm:prSet presAssocID="{5BABE767-B747-4DD6-BBCB-9621AE1F0C02}" presName="spacer" presStyleCnt="0"/>
      <dgm:spPr/>
    </dgm:pt>
    <dgm:pt modelId="{E2E0DBB1-56BA-486F-B6EE-5080DE5E326F}" type="pres">
      <dgm:prSet presAssocID="{C4074550-C411-4358-8F07-E55860D35AD0}" presName="parentText" presStyleLbl="node1" presStyleIdx="1" presStyleCnt="4">
        <dgm:presLayoutVars>
          <dgm:chMax val="0"/>
          <dgm:bulletEnabled val="1"/>
        </dgm:presLayoutVars>
      </dgm:prSet>
      <dgm:spPr/>
    </dgm:pt>
    <dgm:pt modelId="{4FA2C31A-2A94-4F3D-8DD2-410805C9A9F5}" type="pres">
      <dgm:prSet presAssocID="{9DC27E94-1DD0-4CE0-8FDE-77A33ED7E79B}" presName="spacer" presStyleCnt="0"/>
      <dgm:spPr/>
    </dgm:pt>
    <dgm:pt modelId="{85054536-AEAA-4161-B471-03E7B9F271F8}" type="pres">
      <dgm:prSet presAssocID="{6888B45B-203E-4097-982A-EB5635346CF9}" presName="parentText" presStyleLbl="node1" presStyleIdx="2" presStyleCnt="4">
        <dgm:presLayoutVars>
          <dgm:chMax val="0"/>
          <dgm:bulletEnabled val="1"/>
        </dgm:presLayoutVars>
      </dgm:prSet>
      <dgm:spPr/>
    </dgm:pt>
    <dgm:pt modelId="{09BBBC66-D613-4C3C-9B95-D80FFBB9E375}" type="pres">
      <dgm:prSet presAssocID="{99C57D29-4870-446E-BDE3-7830514776B8}" presName="spacer" presStyleCnt="0"/>
      <dgm:spPr/>
    </dgm:pt>
    <dgm:pt modelId="{C4F41015-A231-4145-8EAB-86AD6B0CBF83}" type="pres">
      <dgm:prSet presAssocID="{411D5345-BAC0-4F18-B091-D544DCECCDAC}" presName="parentText" presStyleLbl="node1" presStyleIdx="3" presStyleCnt="4">
        <dgm:presLayoutVars>
          <dgm:chMax val="0"/>
          <dgm:bulletEnabled val="1"/>
        </dgm:presLayoutVars>
      </dgm:prSet>
      <dgm:spPr/>
    </dgm:pt>
  </dgm:ptLst>
  <dgm:cxnLst>
    <dgm:cxn modelId="{F6C39707-8646-48B5-9D73-851450D6FDC9}" type="presOf" srcId="{411D5345-BAC0-4F18-B091-D544DCECCDAC}" destId="{C4F41015-A231-4145-8EAB-86AD6B0CBF83}" srcOrd="0" destOrd="0" presId="urn:microsoft.com/office/officeart/2005/8/layout/vList2"/>
    <dgm:cxn modelId="{B71E1525-5F14-49EC-A52D-E05D23C04138}" type="presOf" srcId="{C4074550-C411-4358-8F07-E55860D35AD0}" destId="{E2E0DBB1-56BA-486F-B6EE-5080DE5E326F}" srcOrd="0" destOrd="0" presId="urn:microsoft.com/office/officeart/2005/8/layout/vList2"/>
    <dgm:cxn modelId="{5756082B-2D4D-4500-933E-89715195C33A}" srcId="{4460E5DB-6DF6-476A-9525-92BDCE692287}" destId="{6888B45B-203E-4097-982A-EB5635346CF9}" srcOrd="2" destOrd="0" parTransId="{C45592DD-444B-4A5F-BA50-C44DE1AD4661}" sibTransId="{99C57D29-4870-446E-BDE3-7830514776B8}"/>
    <dgm:cxn modelId="{4773AA37-2964-402D-A1C2-6B551247EB54}" type="presOf" srcId="{708AEE62-7011-4F87-9CB9-ED199AEE6DCC}" destId="{CF3A0122-C747-46EC-A517-D7CC2FC560B2}" srcOrd="0" destOrd="0" presId="urn:microsoft.com/office/officeart/2005/8/layout/vList2"/>
    <dgm:cxn modelId="{E3113146-F883-49D7-BE6C-2ED3161338AA}" type="presOf" srcId="{4460E5DB-6DF6-476A-9525-92BDCE692287}" destId="{14CCFA37-1821-40BA-A787-ED09B5CF8197}" srcOrd="0" destOrd="0" presId="urn:microsoft.com/office/officeart/2005/8/layout/vList2"/>
    <dgm:cxn modelId="{9303DC58-B43A-40DD-84D6-354D5AB12766}" srcId="{4460E5DB-6DF6-476A-9525-92BDCE692287}" destId="{C4074550-C411-4358-8F07-E55860D35AD0}" srcOrd="1" destOrd="0" parTransId="{3D60A2C8-DF7D-41E1-8016-7FC9240CDBF9}" sibTransId="{9DC27E94-1DD0-4CE0-8FDE-77A33ED7E79B}"/>
    <dgm:cxn modelId="{0B41319F-59D0-49BD-934E-3477CF597D96}" srcId="{4460E5DB-6DF6-476A-9525-92BDCE692287}" destId="{411D5345-BAC0-4F18-B091-D544DCECCDAC}" srcOrd="3" destOrd="0" parTransId="{7EF4C4C4-818F-4088-A9D3-58DDE6889D0A}" sibTransId="{F66111D4-EEB2-43C8-9431-136178D9C85A}"/>
    <dgm:cxn modelId="{8BFCDACD-9CF6-422A-8C47-C5C7018D2652}" type="presOf" srcId="{6888B45B-203E-4097-982A-EB5635346CF9}" destId="{85054536-AEAA-4161-B471-03E7B9F271F8}" srcOrd="0" destOrd="0" presId="urn:microsoft.com/office/officeart/2005/8/layout/vList2"/>
    <dgm:cxn modelId="{72877EE0-E29F-4A3B-B0D7-278A2E9B07CF}" srcId="{4460E5DB-6DF6-476A-9525-92BDCE692287}" destId="{708AEE62-7011-4F87-9CB9-ED199AEE6DCC}" srcOrd="0" destOrd="0" parTransId="{F075D293-8AF9-4AD2-8829-33F7FD96A88D}" sibTransId="{5BABE767-B747-4DD6-BBCB-9621AE1F0C02}"/>
    <dgm:cxn modelId="{545431F5-9644-4BDE-A70E-C35A5AEFD8CB}" type="presParOf" srcId="{14CCFA37-1821-40BA-A787-ED09B5CF8197}" destId="{CF3A0122-C747-46EC-A517-D7CC2FC560B2}" srcOrd="0" destOrd="0" presId="urn:microsoft.com/office/officeart/2005/8/layout/vList2"/>
    <dgm:cxn modelId="{A585F982-CC5A-48BF-B40F-1B564029544E}" type="presParOf" srcId="{14CCFA37-1821-40BA-A787-ED09B5CF8197}" destId="{10FF02FA-04CF-497F-B912-0D99866AF53A}" srcOrd="1" destOrd="0" presId="urn:microsoft.com/office/officeart/2005/8/layout/vList2"/>
    <dgm:cxn modelId="{BD293D4A-3811-483F-8DC6-A9BB7CE984F3}" type="presParOf" srcId="{14CCFA37-1821-40BA-A787-ED09B5CF8197}" destId="{E2E0DBB1-56BA-486F-B6EE-5080DE5E326F}" srcOrd="2" destOrd="0" presId="urn:microsoft.com/office/officeart/2005/8/layout/vList2"/>
    <dgm:cxn modelId="{7EC5EE8C-1CA6-45EF-8D22-7B8CE07DEA50}" type="presParOf" srcId="{14CCFA37-1821-40BA-A787-ED09B5CF8197}" destId="{4FA2C31A-2A94-4F3D-8DD2-410805C9A9F5}" srcOrd="3" destOrd="0" presId="urn:microsoft.com/office/officeart/2005/8/layout/vList2"/>
    <dgm:cxn modelId="{3CD452CA-603F-4DFD-A8C6-F16E8972281A}" type="presParOf" srcId="{14CCFA37-1821-40BA-A787-ED09B5CF8197}" destId="{85054536-AEAA-4161-B471-03E7B9F271F8}" srcOrd="4" destOrd="0" presId="urn:microsoft.com/office/officeart/2005/8/layout/vList2"/>
    <dgm:cxn modelId="{20FAA8DE-2147-44C3-A43C-D86FE790DA39}" type="presParOf" srcId="{14CCFA37-1821-40BA-A787-ED09B5CF8197}" destId="{09BBBC66-D613-4C3C-9B95-D80FFBB9E375}" srcOrd="5" destOrd="0" presId="urn:microsoft.com/office/officeart/2005/8/layout/vList2"/>
    <dgm:cxn modelId="{B7091F21-4C76-4EB2-BBFE-838AE59A978F}" type="presParOf" srcId="{14CCFA37-1821-40BA-A787-ED09B5CF8197}" destId="{C4F41015-A231-4145-8EAB-86AD6B0CBF8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4E3FB90F-63C5-4453-9B66-B29123442B0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AB5190E-3449-4C6C-96CB-25D8879C2926}">
      <dgm:prSet/>
      <dgm:spPr/>
      <dgm:t>
        <a:bodyPr/>
        <a:lstStyle/>
        <a:p>
          <a:r>
            <a:rPr lang="en-US"/>
            <a:t>Research has shown that breaking study up into smaller, manageable chunks is more beneficial. </a:t>
          </a:r>
        </a:p>
      </dgm:t>
    </dgm:pt>
    <dgm:pt modelId="{62B803BE-BE68-4077-BF91-B5E8B8F61551}" type="parTrans" cxnId="{9447DAC1-1978-414A-826D-512367FDD79F}">
      <dgm:prSet/>
      <dgm:spPr/>
      <dgm:t>
        <a:bodyPr/>
        <a:lstStyle/>
        <a:p>
          <a:endParaRPr lang="en-US"/>
        </a:p>
      </dgm:t>
    </dgm:pt>
    <dgm:pt modelId="{63A2D430-3E14-4BF1-8365-B161BD62648E}" type="sibTrans" cxnId="{9447DAC1-1978-414A-826D-512367FDD79F}">
      <dgm:prSet/>
      <dgm:spPr/>
      <dgm:t>
        <a:bodyPr/>
        <a:lstStyle/>
        <a:p>
          <a:endParaRPr lang="en-US"/>
        </a:p>
      </dgm:t>
    </dgm:pt>
    <dgm:pt modelId="{F86A76C8-E719-4975-A136-94DB44E45FFC}">
      <dgm:prSet/>
      <dgm:spPr/>
      <dgm:t>
        <a:bodyPr/>
        <a:lstStyle/>
        <a:p>
          <a:r>
            <a:rPr lang="en-US"/>
            <a:t>This has been shown in schools and workplaces! </a:t>
          </a:r>
        </a:p>
      </dgm:t>
    </dgm:pt>
    <dgm:pt modelId="{09C7A24C-F099-42F1-BD08-DA591D7CEFA6}" type="parTrans" cxnId="{74E6A098-483B-4440-8EB4-C58C50EA8FE0}">
      <dgm:prSet/>
      <dgm:spPr/>
      <dgm:t>
        <a:bodyPr/>
        <a:lstStyle/>
        <a:p>
          <a:endParaRPr lang="en-US"/>
        </a:p>
      </dgm:t>
    </dgm:pt>
    <dgm:pt modelId="{2295B31D-2CEE-4B5F-B49E-80AB73E68228}" type="sibTrans" cxnId="{74E6A098-483B-4440-8EB4-C58C50EA8FE0}">
      <dgm:prSet/>
      <dgm:spPr/>
      <dgm:t>
        <a:bodyPr/>
        <a:lstStyle/>
        <a:p>
          <a:endParaRPr lang="en-US"/>
        </a:p>
      </dgm:t>
    </dgm:pt>
    <dgm:pt modelId="{2B5388B2-D6AE-444F-92EB-C182BBA6EBB1}">
      <dgm:prSet/>
      <dgm:spPr/>
      <dgm:t>
        <a:bodyPr/>
        <a:lstStyle/>
        <a:p>
          <a:r>
            <a:rPr lang="en-US"/>
            <a:t>(Kühnel et al., 2017; Müller et al., 2021)</a:t>
          </a:r>
        </a:p>
      </dgm:t>
    </dgm:pt>
    <dgm:pt modelId="{06681A78-AB9B-4744-8EBB-D1FC99DEAB69}" type="parTrans" cxnId="{E1AAEC39-ED05-418E-80C2-1AD3FBB0B038}">
      <dgm:prSet/>
      <dgm:spPr/>
      <dgm:t>
        <a:bodyPr/>
        <a:lstStyle/>
        <a:p>
          <a:endParaRPr lang="en-US"/>
        </a:p>
      </dgm:t>
    </dgm:pt>
    <dgm:pt modelId="{58392D3E-2CA0-45D8-AA6C-6702276D4EAE}" type="sibTrans" cxnId="{E1AAEC39-ED05-418E-80C2-1AD3FBB0B038}">
      <dgm:prSet/>
      <dgm:spPr/>
      <dgm:t>
        <a:bodyPr/>
        <a:lstStyle/>
        <a:p>
          <a:endParaRPr lang="en-US"/>
        </a:p>
      </dgm:t>
    </dgm:pt>
    <dgm:pt modelId="{884D183C-9532-48CA-BF4C-6A14C431EF8A}" type="pres">
      <dgm:prSet presAssocID="{4E3FB90F-63C5-4453-9B66-B29123442B0D}" presName="linear" presStyleCnt="0">
        <dgm:presLayoutVars>
          <dgm:animLvl val="lvl"/>
          <dgm:resizeHandles val="exact"/>
        </dgm:presLayoutVars>
      </dgm:prSet>
      <dgm:spPr/>
    </dgm:pt>
    <dgm:pt modelId="{13C4D3F2-D557-4F76-AA22-5EA65878830D}" type="pres">
      <dgm:prSet presAssocID="{AAB5190E-3449-4C6C-96CB-25D8879C2926}" presName="parentText" presStyleLbl="node1" presStyleIdx="0" presStyleCnt="3">
        <dgm:presLayoutVars>
          <dgm:chMax val="0"/>
          <dgm:bulletEnabled val="1"/>
        </dgm:presLayoutVars>
      </dgm:prSet>
      <dgm:spPr/>
    </dgm:pt>
    <dgm:pt modelId="{640F055E-00F7-470F-8786-35F4723A1578}" type="pres">
      <dgm:prSet presAssocID="{63A2D430-3E14-4BF1-8365-B161BD62648E}" presName="spacer" presStyleCnt="0"/>
      <dgm:spPr/>
    </dgm:pt>
    <dgm:pt modelId="{E71360FF-8D9C-4A84-99C1-898B91671FD1}" type="pres">
      <dgm:prSet presAssocID="{F86A76C8-E719-4975-A136-94DB44E45FFC}" presName="parentText" presStyleLbl="node1" presStyleIdx="1" presStyleCnt="3">
        <dgm:presLayoutVars>
          <dgm:chMax val="0"/>
          <dgm:bulletEnabled val="1"/>
        </dgm:presLayoutVars>
      </dgm:prSet>
      <dgm:spPr/>
    </dgm:pt>
    <dgm:pt modelId="{8C122946-FA78-4D9C-A708-32C9991953E9}" type="pres">
      <dgm:prSet presAssocID="{2295B31D-2CEE-4B5F-B49E-80AB73E68228}" presName="spacer" presStyleCnt="0"/>
      <dgm:spPr/>
    </dgm:pt>
    <dgm:pt modelId="{173A7582-3913-4B41-B833-909049FC961B}" type="pres">
      <dgm:prSet presAssocID="{2B5388B2-D6AE-444F-92EB-C182BBA6EBB1}" presName="parentText" presStyleLbl="node1" presStyleIdx="2" presStyleCnt="3">
        <dgm:presLayoutVars>
          <dgm:chMax val="0"/>
          <dgm:bulletEnabled val="1"/>
        </dgm:presLayoutVars>
      </dgm:prSet>
      <dgm:spPr/>
    </dgm:pt>
  </dgm:ptLst>
  <dgm:cxnLst>
    <dgm:cxn modelId="{E1AAEC39-ED05-418E-80C2-1AD3FBB0B038}" srcId="{4E3FB90F-63C5-4453-9B66-B29123442B0D}" destId="{2B5388B2-D6AE-444F-92EB-C182BBA6EBB1}" srcOrd="2" destOrd="0" parTransId="{06681A78-AB9B-4744-8EBB-D1FC99DEAB69}" sibTransId="{58392D3E-2CA0-45D8-AA6C-6702276D4EAE}"/>
    <dgm:cxn modelId="{E6758B89-EF60-4E70-B75E-799962096E09}" type="presOf" srcId="{4E3FB90F-63C5-4453-9B66-B29123442B0D}" destId="{884D183C-9532-48CA-BF4C-6A14C431EF8A}" srcOrd="0" destOrd="0" presId="urn:microsoft.com/office/officeart/2005/8/layout/vList2"/>
    <dgm:cxn modelId="{74E6A098-483B-4440-8EB4-C58C50EA8FE0}" srcId="{4E3FB90F-63C5-4453-9B66-B29123442B0D}" destId="{F86A76C8-E719-4975-A136-94DB44E45FFC}" srcOrd="1" destOrd="0" parTransId="{09C7A24C-F099-42F1-BD08-DA591D7CEFA6}" sibTransId="{2295B31D-2CEE-4B5F-B49E-80AB73E68228}"/>
    <dgm:cxn modelId="{C224F1A5-53CC-4CE1-A955-653E7E4F196A}" type="presOf" srcId="{2B5388B2-D6AE-444F-92EB-C182BBA6EBB1}" destId="{173A7582-3913-4B41-B833-909049FC961B}" srcOrd="0" destOrd="0" presId="urn:microsoft.com/office/officeart/2005/8/layout/vList2"/>
    <dgm:cxn modelId="{DD4D9EBE-8B82-4755-B0F0-64F3901C51B8}" type="presOf" srcId="{AAB5190E-3449-4C6C-96CB-25D8879C2926}" destId="{13C4D3F2-D557-4F76-AA22-5EA65878830D}" srcOrd="0" destOrd="0" presId="urn:microsoft.com/office/officeart/2005/8/layout/vList2"/>
    <dgm:cxn modelId="{9447DAC1-1978-414A-826D-512367FDD79F}" srcId="{4E3FB90F-63C5-4453-9B66-B29123442B0D}" destId="{AAB5190E-3449-4C6C-96CB-25D8879C2926}" srcOrd="0" destOrd="0" parTransId="{62B803BE-BE68-4077-BF91-B5E8B8F61551}" sibTransId="{63A2D430-3E14-4BF1-8365-B161BD62648E}"/>
    <dgm:cxn modelId="{C9053BDA-08D7-49B1-AB19-97166A9B2CB1}" type="presOf" srcId="{F86A76C8-E719-4975-A136-94DB44E45FFC}" destId="{E71360FF-8D9C-4A84-99C1-898B91671FD1}" srcOrd="0" destOrd="0" presId="urn:microsoft.com/office/officeart/2005/8/layout/vList2"/>
    <dgm:cxn modelId="{E22F2C51-BD99-4BE3-BAB8-2AEFEDB9FAF3}" type="presParOf" srcId="{884D183C-9532-48CA-BF4C-6A14C431EF8A}" destId="{13C4D3F2-D557-4F76-AA22-5EA65878830D}" srcOrd="0" destOrd="0" presId="urn:microsoft.com/office/officeart/2005/8/layout/vList2"/>
    <dgm:cxn modelId="{AC1AC8C5-CE36-4CC5-8402-F1129C553FF0}" type="presParOf" srcId="{884D183C-9532-48CA-BF4C-6A14C431EF8A}" destId="{640F055E-00F7-470F-8786-35F4723A1578}" srcOrd="1" destOrd="0" presId="urn:microsoft.com/office/officeart/2005/8/layout/vList2"/>
    <dgm:cxn modelId="{BC61A4E5-45AD-499F-87A1-F9E8C22F86B4}" type="presParOf" srcId="{884D183C-9532-48CA-BF4C-6A14C431EF8A}" destId="{E71360FF-8D9C-4A84-99C1-898B91671FD1}" srcOrd="2" destOrd="0" presId="urn:microsoft.com/office/officeart/2005/8/layout/vList2"/>
    <dgm:cxn modelId="{2D10946A-C471-4BC3-97B3-6C371502F4AA}" type="presParOf" srcId="{884D183C-9532-48CA-BF4C-6A14C431EF8A}" destId="{8C122946-FA78-4D9C-A708-32C9991953E9}" srcOrd="3" destOrd="0" presId="urn:microsoft.com/office/officeart/2005/8/layout/vList2"/>
    <dgm:cxn modelId="{BDA8AACD-7E34-4C07-83E2-A2179A31BBB9}" type="presParOf" srcId="{884D183C-9532-48CA-BF4C-6A14C431EF8A}" destId="{173A7582-3913-4B41-B833-909049FC961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F124D5F-3FB2-4B0D-9CDE-3CCD5A5E20E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51B735A-F99E-41F2-82C2-9B10189BBC3E}">
      <dgm:prSet/>
      <dgm:spPr/>
      <dgm:t>
        <a:bodyPr/>
        <a:lstStyle/>
        <a:p>
          <a:r>
            <a:rPr lang="en-GB"/>
            <a:t>Time management </a:t>
          </a:r>
          <a:endParaRPr lang="en-US"/>
        </a:p>
      </dgm:t>
    </dgm:pt>
    <dgm:pt modelId="{D0EABC41-FC59-405D-9F3D-8E932D3A9FB6}" type="parTrans" cxnId="{A8EFFA05-7E27-4F5F-AADE-AD8FD10B1F06}">
      <dgm:prSet/>
      <dgm:spPr/>
      <dgm:t>
        <a:bodyPr/>
        <a:lstStyle/>
        <a:p>
          <a:endParaRPr lang="en-US"/>
        </a:p>
      </dgm:t>
    </dgm:pt>
    <dgm:pt modelId="{39D13134-1143-46B6-89E5-259FBF9A6D53}" type="sibTrans" cxnId="{A8EFFA05-7E27-4F5F-AADE-AD8FD10B1F06}">
      <dgm:prSet/>
      <dgm:spPr/>
      <dgm:t>
        <a:bodyPr/>
        <a:lstStyle/>
        <a:p>
          <a:endParaRPr lang="en-US"/>
        </a:p>
      </dgm:t>
    </dgm:pt>
    <dgm:pt modelId="{8612F559-F333-4632-8DC3-F22B7EDE3713}">
      <dgm:prSet/>
      <dgm:spPr/>
      <dgm:t>
        <a:bodyPr/>
        <a:lstStyle/>
        <a:p>
          <a:r>
            <a:rPr lang="en-GB"/>
            <a:t>Research </a:t>
          </a:r>
          <a:endParaRPr lang="en-US"/>
        </a:p>
      </dgm:t>
    </dgm:pt>
    <dgm:pt modelId="{82CDDFD5-CAE9-4B99-8D6F-95EFBD83C50B}" type="parTrans" cxnId="{F35BF427-8F68-4AF7-83AB-B5786257EF4A}">
      <dgm:prSet/>
      <dgm:spPr/>
      <dgm:t>
        <a:bodyPr/>
        <a:lstStyle/>
        <a:p>
          <a:endParaRPr lang="en-US"/>
        </a:p>
      </dgm:t>
    </dgm:pt>
    <dgm:pt modelId="{2EE1CE13-745F-4B4C-A1A7-8681CF7D83EC}" type="sibTrans" cxnId="{F35BF427-8F68-4AF7-83AB-B5786257EF4A}">
      <dgm:prSet/>
      <dgm:spPr/>
      <dgm:t>
        <a:bodyPr/>
        <a:lstStyle/>
        <a:p>
          <a:endParaRPr lang="en-US"/>
        </a:p>
      </dgm:t>
    </dgm:pt>
    <dgm:pt modelId="{2CAE8E26-971A-4666-A8F9-FF4E744842C1}">
      <dgm:prSet/>
      <dgm:spPr/>
      <dgm:t>
        <a:bodyPr/>
        <a:lstStyle/>
        <a:p>
          <a:r>
            <a:rPr lang="en-GB"/>
            <a:t>Academic writing</a:t>
          </a:r>
          <a:endParaRPr lang="en-US"/>
        </a:p>
      </dgm:t>
    </dgm:pt>
    <dgm:pt modelId="{7E47D87D-E458-410A-9C73-12F7FCB5651A}" type="parTrans" cxnId="{714B45D3-B1C3-4FD5-A0A7-074971356027}">
      <dgm:prSet/>
      <dgm:spPr/>
      <dgm:t>
        <a:bodyPr/>
        <a:lstStyle/>
        <a:p>
          <a:endParaRPr lang="en-US"/>
        </a:p>
      </dgm:t>
    </dgm:pt>
    <dgm:pt modelId="{B7195E1A-3CC0-44CF-A0F5-D377D24FD91B}" type="sibTrans" cxnId="{714B45D3-B1C3-4FD5-A0A7-074971356027}">
      <dgm:prSet/>
      <dgm:spPr/>
      <dgm:t>
        <a:bodyPr/>
        <a:lstStyle/>
        <a:p>
          <a:endParaRPr lang="en-US"/>
        </a:p>
      </dgm:t>
    </dgm:pt>
    <dgm:pt modelId="{3B60EAC4-E87D-4917-A988-C4B8356D62E9}">
      <dgm:prSet/>
      <dgm:spPr/>
      <dgm:t>
        <a:bodyPr/>
        <a:lstStyle/>
        <a:p>
          <a:r>
            <a:rPr lang="en-GB"/>
            <a:t>Reading </a:t>
          </a:r>
          <a:endParaRPr lang="en-US"/>
        </a:p>
      </dgm:t>
    </dgm:pt>
    <dgm:pt modelId="{B99F2D1B-C1EB-4B48-B2A0-8286886FBB04}" type="parTrans" cxnId="{51267240-214D-4F63-9C26-04ED1D59BC26}">
      <dgm:prSet/>
      <dgm:spPr/>
      <dgm:t>
        <a:bodyPr/>
        <a:lstStyle/>
        <a:p>
          <a:endParaRPr lang="en-US"/>
        </a:p>
      </dgm:t>
    </dgm:pt>
    <dgm:pt modelId="{98FC257C-B823-46B3-97D2-18559BDF154C}" type="sibTrans" cxnId="{51267240-214D-4F63-9C26-04ED1D59BC26}">
      <dgm:prSet/>
      <dgm:spPr/>
      <dgm:t>
        <a:bodyPr/>
        <a:lstStyle/>
        <a:p>
          <a:endParaRPr lang="en-US"/>
        </a:p>
      </dgm:t>
    </dgm:pt>
    <dgm:pt modelId="{A80F1C3C-8E8B-46B1-8B80-B01C266A77F1}">
      <dgm:prSet/>
      <dgm:spPr/>
      <dgm:t>
        <a:bodyPr/>
        <a:lstStyle/>
        <a:p>
          <a:r>
            <a:rPr lang="en-GB"/>
            <a:t>Note- taking </a:t>
          </a:r>
          <a:endParaRPr lang="en-US"/>
        </a:p>
      </dgm:t>
    </dgm:pt>
    <dgm:pt modelId="{0C74485D-FA25-40F5-87BD-8549256EB25C}" type="parTrans" cxnId="{D82B8070-2193-4EF6-8843-954D9FE6B985}">
      <dgm:prSet/>
      <dgm:spPr/>
      <dgm:t>
        <a:bodyPr/>
        <a:lstStyle/>
        <a:p>
          <a:endParaRPr lang="en-US"/>
        </a:p>
      </dgm:t>
    </dgm:pt>
    <dgm:pt modelId="{7BE5D15C-7B85-4491-8150-69D0BE13448B}" type="sibTrans" cxnId="{D82B8070-2193-4EF6-8843-954D9FE6B985}">
      <dgm:prSet/>
      <dgm:spPr/>
      <dgm:t>
        <a:bodyPr/>
        <a:lstStyle/>
        <a:p>
          <a:endParaRPr lang="en-US"/>
        </a:p>
      </dgm:t>
    </dgm:pt>
    <dgm:pt modelId="{A6280FF0-BF17-48E4-BAC9-C64F8085C97D}">
      <dgm:prSet/>
      <dgm:spPr/>
      <dgm:t>
        <a:bodyPr/>
        <a:lstStyle/>
        <a:p>
          <a:r>
            <a:rPr lang="en-GB"/>
            <a:t>Referencing </a:t>
          </a:r>
          <a:endParaRPr lang="en-US"/>
        </a:p>
      </dgm:t>
    </dgm:pt>
    <dgm:pt modelId="{4366AC38-6350-4E4A-9EB5-3F4538D1581D}" type="parTrans" cxnId="{AC0FCA23-0477-4CFC-82D2-1589FA92CB88}">
      <dgm:prSet/>
      <dgm:spPr/>
      <dgm:t>
        <a:bodyPr/>
        <a:lstStyle/>
        <a:p>
          <a:endParaRPr lang="en-US"/>
        </a:p>
      </dgm:t>
    </dgm:pt>
    <dgm:pt modelId="{9D8B5D64-8819-4B5B-815C-77D7CFE316E7}" type="sibTrans" cxnId="{AC0FCA23-0477-4CFC-82D2-1589FA92CB88}">
      <dgm:prSet/>
      <dgm:spPr/>
      <dgm:t>
        <a:bodyPr/>
        <a:lstStyle/>
        <a:p>
          <a:endParaRPr lang="en-US"/>
        </a:p>
      </dgm:t>
    </dgm:pt>
    <dgm:pt modelId="{0EA3FD5F-DF6C-43E7-B318-1E3CAF3A89E7}">
      <dgm:prSet/>
      <dgm:spPr/>
      <dgm:t>
        <a:bodyPr/>
        <a:lstStyle/>
        <a:p>
          <a:r>
            <a:rPr lang="en-GB"/>
            <a:t>Problem-solving </a:t>
          </a:r>
          <a:endParaRPr lang="en-US"/>
        </a:p>
      </dgm:t>
    </dgm:pt>
    <dgm:pt modelId="{A5B72189-898A-4183-84BC-4639CDD586E0}" type="parTrans" cxnId="{1B3034FE-CE5F-4F51-BEC5-F4E158A35D51}">
      <dgm:prSet/>
      <dgm:spPr/>
      <dgm:t>
        <a:bodyPr/>
        <a:lstStyle/>
        <a:p>
          <a:endParaRPr lang="en-US"/>
        </a:p>
      </dgm:t>
    </dgm:pt>
    <dgm:pt modelId="{C8388650-DF8B-4DE7-B83F-07E4A2D8CA76}" type="sibTrans" cxnId="{1B3034FE-CE5F-4F51-BEC5-F4E158A35D51}">
      <dgm:prSet/>
      <dgm:spPr/>
      <dgm:t>
        <a:bodyPr/>
        <a:lstStyle/>
        <a:p>
          <a:endParaRPr lang="en-US"/>
        </a:p>
      </dgm:t>
    </dgm:pt>
    <dgm:pt modelId="{22FD895C-29F8-4692-9A06-B4830BA0E6DF}">
      <dgm:prSet/>
      <dgm:spPr/>
      <dgm:t>
        <a:bodyPr/>
        <a:lstStyle/>
        <a:p>
          <a:r>
            <a:rPr lang="en-GB"/>
            <a:t>Collaboration </a:t>
          </a:r>
          <a:endParaRPr lang="en-US"/>
        </a:p>
      </dgm:t>
    </dgm:pt>
    <dgm:pt modelId="{BAFD6002-BA6A-4DF9-B3B3-025A8FA37DED}" type="parTrans" cxnId="{08BB00C7-AF13-47D8-AEB8-CE03BD6E1A10}">
      <dgm:prSet/>
      <dgm:spPr/>
      <dgm:t>
        <a:bodyPr/>
        <a:lstStyle/>
        <a:p>
          <a:endParaRPr lang="en-US"/>
        </a:p>
      </dgm:t>
    </dgm:pt>
    <dgm:pt modelId="{7158A1C3-78FD-4FDF-8BA1-83A152F1E320}" type="sibTrans" cxnId="{08BB00C7-AF13-47D8-AEB8-CE03BD6E1A10}">
      <dgm:prSet/>
      <dgm:spPr/>
      <dgm:t>
        <a:bodyPr/>
        <a:lstStyle/>
        <a:p>
          <a:endParaRPr lang="en-US"/>
        </a:p>
      </dgm:t>
    </dgm:pt>
    <dgm:pt modelId="{32E75250-90E7-4890-ADCF-4580D720739F}">
      <dgm:prSet/>
      <dgm:spPr/>
      <dgm:t>
        <a:bodyPr/>
        <a:lstStyle/>
        <a:p>
          <a:r>
            <a:rPr lang="en-GB"/>
            <a:t>Digital skills  </a:t>
          </a:r>
          <a:endParaRPr lang="en-US"/>
        </a:p>
      </dgm:t>
    </dgm:pt>
    <dgm:pt modelId="{F748B12E-5A17-4922-8F85-2D8D0F28A2D4}" type="parTrans" cxnId="{ED8314CA-A153-44CE-83C8-58F4939A7E0E}">
      <dgm:prSet/>
      <dgm:spPr/>
      <dgm:t>
        <a:bodyPr/>
        <a:lstStyle/>
        <a:p>
          <a:endParaRPr lang="en-US"/>
        </a:p>
      </dgm:t>
    </dgm:pt>
    <dgm:pt modelId="{1C1D9724-49D5-483E-8CE5-9CA0AB7AF227}" type="sibTrans" cxnId="{ED8314CA-A153-44CE-83C8-58F4939A7E0E}">
      <dgm:prSet/>
      <dgm:spPr/>
      <dgm:t>
        <a:bodyPr/>
        <a:lstStyle/>
        <a:p>
          <a:endParaRPr lang="en-US"/>
        </a:p>
      </dgm:t>
    </dgm:pt>
    <dgm:pt modelId="{DB313F70-A399-4708-93CA-DD37F9327FB1}" type="pres">
      <dgm:prSet presAssocID="{8F124D5F-3FB2-4B0D-9CDE-3CCD5A5E20E1}" presName="linear" presStyleCnt="0">
        <dgm:presLayoutVars>
          <dgm:animLvl val="lvl"/>
          <dgm:resizeHandles val="exact"/>
        </dgm:presLayoutVars>
      </dgm:prSet>
      <dgm:spPr/>
    </dgm:pt>
    <dgm:pt modelId="{2A859CEA-810D-49E3-8F7C-E5C31E5759B5}" type="pres">
      <dgm:prSet presAssocID="{551B735A-F99E-41F2-82C2-9B10189BBC3E}" presName="parentText" presStyleLbl="node1" presStyleIdx="0" presStyleCnt="9">
        <dgm:presLayoutVars>
          <dgm:chMax val="0"/>
          <dgm:bulletEnabled val="1"/>
        </dgm:presLayoutVars>
      </dgm:prSet>
      <dgm:spPr/>
    </dgm:pt>
    <dgm:pt modelId="{C9FBE173-7317-495C-AFE5-72225AF1191D}" type="pres">
      <dgm:prSet presAssocID="{39D13134-1143-46B6-89E5-259FBF9A6D53}" presName="spacer" presStyleCnt="0"/>
      <dgm:spPr/>
    </dgm:pt>
    <dgm:pt modelId="{D8B8CD4C-CA89-4885-9FDD-A5602809F56F}" type="pres">
      <dgm:prSet presAssocID="{8612F559-F333-4632-8DC3-F22B7EDE3713}" presName="parentText" presStyleLbl="node1" presStyleIdx="1" presStyleCnt="9">
        <dgm:presLayoutVars>
          <dgm:chMax val="0"/>
          <dgm:bulletEnabled val="1"/>
        </dgm:presLayoutVars>
      </dgm:prSet>
      <dgm:spPr/>
    </dgm:pt>
    <dgm:pt modelId="{1792A5D3-3197-4FC4-9769-8E405B43A9DF}" type="pres">
      <dgm:prSet presAssocID="{2EE1CE13-745F-4B4C-A1A7-8681CF7D83EC}" presName="spacer" presStyleCnt="0"/>
      <dgm:spPr/>
    </dgm:pt>
    <dgm:pt modelId="{A6E338E6-7E12-4C74-ABB6-74B2697745C9}" type="pres">
      <dgm:prSet presAssocID="{2CAE8E26-971A-4666-A8F9-FF4E744842C1}" presName="parentText" presStyleLbl="node1" presStyleIdx="2" presStyleCnt="9">
        <dgm:presLayoutVars>
          <dgm:chMax val="0"/>
          <dgm:bulletEnabled val="1"/>
        </dgm:presLayoutVars>
      </dgm:prSet>
      <dgm:spPr/>
    </dgm:pt>
    <dgm:pt modelId="{7ACBBA30-9DD5-43C3-B288-49021F8D39F6}" type="pres">
      <dgm:prSet presAssocID="{B7195E1A-3CC0-44CF-A0F5-D377D24FD91B}" presName="spacer" presStyleCnt="0"/>
      <dgm:spPr/>
    </dgm:pt>
    <dgm:pt modelId="{959A9C5A-5CB0-4E6C-88CB-BE79DF50324E}" type="pres">
      <dgm:prSet presAssocID="{3B60EAC4-E87D-4917-A988-C4B8356D62E9}" presName="parentText" presStyleLbl="node1" presStyleIdx="3" presStyleCnt="9">
        <dgm:presLayoutVars>
          <dgm:chMax val="0"/>
          <dgm:bulletEnabled val="1"/>
        </dgm:presLayoutVars>
      </dgm:prSet>
      <dgm:spPr/>
    </dgm:pt>
    <dgm:pt modelId="{44FDAC16-7B1C-4743-B8CB-5A9A572539F3}" type="pres">
      <dgm:prSet presAssocID="{98FC257C-B823-46B3-97D2-18559BDF154C}" presName="spacer" presStyleCnt="0"/>
      <dgm:spPr/>
    </dgm:pt>
    <dgm:pt modelId="{BCE25C11-8FA9-413D-B364-C3F0A89EA6A4}" type="pres">
      <dgm:prSet presAssocID="{A80F1C3C-8E8B-46B1-8B80-B01C266A77F1}" presName="parentText" presStyleLbl="node1" presStyleIdx="4" presStyleCnt="9">
        <dgm:presLayoutVars>
          <dgm:chMax val="0"/>
          <dgm:bulletEnabled val="1"/>
        </dgm:presLayoutVars>
      </dgm:prSet>
      <dgm:spPr/>
    </dgm:pt>
    <dgm:pt modelId="{547BF83F-21C9-48FF-BE62-82762EC06937}" type="pres">
      <dgm:prSet presAssocID="{7BE5D15C-7B85-4491-8150-69D0BE13448B}" presName="spacer" presStyleCnt="0"/>
      <dgm:spPr/>
    </dgm:pt>
    <dgm:pt modelId="{433FC05C-7F33-4770-92F9-8771DFFE0E5C}" type="pres">
      <dgm:prSet presAssocID="{A6280FF0-BF17-48E4-BAC9-C64F8085C97D}" presName="parentText" presStyleLbl="node1" presStyleIdx="5" presStyleCnt="9">
        <dgm:presLayoutVars>
          <dgm:chMax val="0"/>
          <dgm:bulletEnabled val="1"/>
        </dgm:presLayoutVars>
      </dgm:prSet>
      <dgm:spPr/>
    </dgm:pt>
    <dgm:pt modelId="{45DFC2EA-81DD-48F1-8EF5-B1B87C00293E}" type="pres">
      <dgm:prSet presAssocID="{9D8B5D64-8819-4B5B-815C-77D7CFE316E7}" presName="spacer" presStyleCnt="0"/>
      <dgm:spPr/>
    </dgm:pt>
    <dgm:pt modelId="{D28F0E60-098A-4782-B5E9-E5355CBB076A}" type="pres">
      <dgm:prSet presAssocID="{0EA3FD5F-DF6C-43E7-B318-1E3CAF3A89E7}" presName="parentText" presStyleLbl="node1" presStyleIdx="6" presStyleCnt="9">
        <dgm:presLayoutVars>
          <dgm:chMax val="0"/>
          <dgm:bulletEnabled val="1"/>
        </dgm:presLayoutVars>
      </dgm:prSet>
      <dgm:spPr/>
    </dgm:pt>
    <dgm:pt modelId="{73EA5813-DA21-4CE7-944E-4B523CF58DDD}" type="pres">
      <dgm:prSet presAssocID="{C8388650-DF8B-4DE7-B83F-07E4A2D8CA76}" presName="spacer" presStyleCnt="0"/>
      <dgm:spPr/>
    </dgm:pt>
    <dgm:pt modelId="{76335B70-D8D7-4F9D-9D62-CA6C413529A7}" type="pres">
      <dgm:prSet presAssocID="{22FD895C-29F8-4692-9A06-B4830BA0E6DF}" presName="parentText" presStyleLbl="node1" presStyleIdx="7" presStyleCnt="9">
        <dgm:presLayoutVars>
          <dgm:chMax val="0"/>
          <dgm:bulletEnabled val="1"/>
        </dgm:presLayoutVars>
      </dgm:prSet>
      <dgm:spPr/>
    </dgm:pt>
    <dgm:pt modelId="{F2DFE28D-FC38-4928-B09E-082EF6C91FCD}" type="pres">
      <dgm:prSet presAssocID="{7158A1C3-78FD-4FDF-8BA1-83A152F1E320}" presName="spacer" presStyleCnt="0"/>
      <dgm:spPr/>
    </dgm:pt>
    <dgm:pt modelId="{AA1FBCF0-4AC3-4E3D-9080-32A2E7012326}" type="pres">
      <dgm:prSet presAssocID="{32E75250-90E7-4890-ADCF-4580D720739F}" presName="parentText" presStyleLbl="node1" presStyleIdx="8" presStyleCnt="9">
        <dgm:presLayoutVars>
          <dgm:chMax val="0"/>
          <dgm:bulletEnabled val="1"/>
        </dgm:presLayoutVars>
      </dgm:prSet>
      <dgm:spPr/>
    </dgm:pt>
  </dgm:ptLst>
  <dgm:cxnLst>
    <dgm:cxn modelId="{A8EFFA05-7E27-4F5F-AADE-AD8FD10B1F06}" srcId="{8F124D5F-3FB2-4B0D-9CDE-3CCD5A5E20E1}" destId="{551B735A-F99E-41F2-82C2-9B10189BBC3E}" srcOrd="0" destOrd="0" parTransId="{D0EABC41-FC59-405D-9F3D-8E932D3A9FB6}" sibTransId="{39D13134-1143-46B6-89E5-259FBF9A6D53}"/>
    <dgm:cxn modelId="{AC0FCA23-0477-4CFC-82D2-1589FA92CB88}" srcId="{8F124D5F-3FB2-4B0D-9CDE-3CCD5A5E20E1}" destId="{A6280FF0-BF17-48E4-BAC9-C64F8085C97D}" srcOrd="5" destOrd="0" parTransId="{4366AC38-6350-4E4A-9EB5-3F4538D1581D}" sibTransId="{9D8B5D64-8819-4B5B-815C-77D7CFE316E7}"/>
    <dgm:cxn modelId="{F35BF427-8F68-4AF7-83AB-B5786257EF4A}" srcId="{8F124D5F-3FB2-4B0D-9CDE-3CCD5A5E20E1}" destId="{8612F559-F333-4632-8DC3-F22B7EDE3713}" srcOrd="1" destOrd="0" parTransId="{82CDDFD5-CAE9-4B99-8D6F-95EFBD83C50B}" sibTransId="{2EE1CE13-745F-4B4C-A1A7-8681CF7D83EC}"/>
    <dgm:cxn modelId="{51267240-214D-4F63-9C26-04ED1D59BC26}" srcId="{8F124D5F-3FB2-4B0D-9CDE-3CCD5A5E20E1}" destId="{3B60EAC4-E87D-4917-A988-C4B8356D62E9}" srcOrd="3" destOrd="0" parTransId="{B99F2D1B-C1EB-4B48-B2A0-8286886FBB04}" sibTransId="{98FC257C-B823-46B3-97D2-18559BDF154C}"/>
    <dgm:cxn modelId="{F4DF8462-5007-45F6-BAA8-DB6F60B81A74}" type="presOf" srcId="{3B60EAC4-E87D-4917-A988-C4B8356D62E9}" destId="{959A9C5A-5CB0-4E6C-88CB-BE79DF50324E}" srcOrd="0" destOrd="0" presId="urn:microsoft.com/office/officeart/2005/8/layout/vList2"/>
    <dgm:cxn modelId="{D24BE44C-EEC1-4691-9184-C6AF6D91AA2A}" type="presOf" srcId="{A80F1C3C-8E8B-46B1-8B80-B01C266A77F1}" destId="{BCE25C11-8FA9-413D-B364-C3F0A89EA6A4}" srcOrd="0" destOrd="0" presId="urn:microsoft.com/office/officeart/2005/8/layout/vList2"/>
    <dgm:cxn modelId="{D82B8070-2193-4EF6-8843-954D9FE6B985}" srcId="{8F124D5F-3FB2-4B0D-9CDE-3CCD5A5E20E1}" destId="{A80F1C3C-8E8B-46B1-8B80-B01C266A77F1}" srcOrd="4" destOrd="0" parTransId="{0C74485D-FA25-40F5-87BD-8549256EB25C}" sibTransId="{7BE5D15C-7B85-4491-8150-69D0BE13448B}"/>
    <dgm:cxn modelId="{AA522D52-DD10-485B-B7B3-D899ED6CF044}" type="presOf" srcId="{22FD895C-29F8-4692-9A06-B4830BA0E6DF}" destId="{76335B70-D8D7-4F9D-9D62-CA6C413529A7}" srcOrd="0" destOrd="0" presId="urn:microsoft.com/office/officeart/2005/8/layout/vList2"/>
    <dgm:cxn modelId="{7CD86A87-D263-4EA1-B24B-CFCF50F857BF}" type="presOf" srcId="{8612F559-F333-4632-8DC3-F22B7EDE3713}" destId="{D8B8CD4C-CA89-4885-9FDD-A5602809F56F}" srcOrd="0" destOrd="0" presId="urn:microsoft.com/office/officeart/2005/8/layout/vList2"/>
    <dgm:cxn modelId="{1BDB7791-1268-46A2-9303-54BF92D9F32C}" type="presOf" srcId="{2CAE8E26-971A-4666-A8F9-FF4E744842C1}" destId="{A6E338E6-7E12-4C74-ABB6-74B2697745C9}" srcOrd="0" destOrd="0" presId="urn:microsoft.com/office/officeart/2005/8/layout/vList2"/>
    <dgm:cxn modelId="{8375FBA5-A3FF-45E8-B689-0ED422B78659}" type="presOf" srcId="{551B735A-F99E-41F2-82C2-9B10189BBC3E}" destId="{2A859CEA-810D-49E3-8F7C-E5C31E5759B5}" srcOrd="0" destOrd="0" presId="urn:microsoft.com/office/officeart/2005/8/layout/vList2"/>
    <dgm:cxn modelId="{013EA5B4-8211-465E-AD21-71ED99E94E22}" type="presOf" srcId="{0EA3FD5F-DF6C-43E7-B318-1E3CAF3A89E7}" destId="{D28F0E60-098A-4782-B5E9-E5355CBB076A}" srcOrd="0" destOrd="0" presId="urn:microsoft.com/office/officeart/2005/8/layout/vList2"/>
    <dgm:cxn modelId="{FBE13CC2-1DFE-49D4-B6DD-4DC10F3473CB}" type="presOf" srcId="{8F124D5F-3FB2-4B0D-9CDE-3CCD5A5E20E1}" destId="{DB313F70-A399-4708-93CA-DD37F9327FB1}" srcOrd="0" destOrd="0" presId="urn:microsoft.com/office/officeart/2005/8/layout/vList2"/>
    <dgm:cxn modelId="{08BB00C7-AF13-47D8-AEB8-CE03BD6E1A10}" srcId="{8F124D5F-3FB2-4B0D-9CDE-3CCD5A5E20E1}" destId="{22FD895C-29F8-4692-9A06-B4830BA0E6DF}" srcOrd="7" destOrd="0" parTransId="{BAFD6002-BA6A-4DF9-B3B3-025A8FA37DED}" sibTransId="{7158A1C3-78FD-4FDF-8BA1-83A152F1E320}"/>
    <dgm:cxn modelId="{ED8314CA-A153-44CE-83C8-58F4939A7E0E}" srcId="{8F124D5F-3FB2-4B0D-9CDE-3CCD5A5E20E1}" destId="{32E75250-90E7-4890-ADCF-4580D720739F}" srcOrd="8" destOrd="0" parTransId="{F748B12E-5A17-4922-8F85-2D8D0F28A2D4}" sibTransId="{1C1D9724-49D5-483E-8CE5-9CA0AB7AF227}"/>
    <dgm:cxn modelId="{1E24C6CA-6392-4BC5-A663-0329F5D470A4}" type="presOf" srcId="{32E75250-90E7-4890-ADCF-4580D720739F}" destId="{AA1FBCF0-4AC3-4E3D-9080-32A2E7012326}" srcOrd="0" destOrd="0" presId="urn:microsoft.com/office/officeart/2005/8/layout/vList2"/>
    <dgm:cxn modelId="{4B5ED8CF-8013-4EBF-AC8E-062B7857FC16}" type="presOf" srcId="{A6280FF0-BF17-48E4-BAC9-C64F8085C97D}" destId="{433FC05C-7F33-4770-92F9-8771DFFE0E5C}" srcOrd="0" destOrd="0" presId="urn:microsoft.com/office/officeart/2005/8/layout/vList2"/>
    <dgm:cxn modelId="{714B45D3-B1C3-4FD5-A0A7-074971356027}" srcId="{8F124D5F-3FB2-4B0D-9CDE-3CCD5A5E20E1}" destId="{2CAE8E26-971A-4666-A8F9-FF4E744842C1}" srcOrd="2" destOrd="0" parTransId="{7E47D87D-E458-410A-9C73-12F7FCB5651A}" sibTransId="{B7195E1A-3CC0-44CF-A0F5-D377D24FD91B}"/>
    <dgm:cxn modelId="{1B3034FE-CE5F-4F51-BEC5-F4E158A35D51}" srcId="{8F124D5F-3FB2-4B0D-9CDE-3CCD5A5E20E1}" destId="{0EA3FD5F-DF6C-43E7-B318-1E3CAF3A89E7}" srcOrd="6" destOrd="0" parTransId="{A5B72189-898A-4183-84BC-4639CDD586E0}" sibTransId="{C8388650-DF8B-4DE7-B83F-07E4A2D8CA76}"/>
    <dgm:cxn modelId="{8DAFE45E-9651-40BA-8DC7-1E16704E6531}" type="presParOf" srcId="{DB313F70-A399-4708-93CA-DD37F9327FB1}" destId="{2A859CEA-810D-49E3-8F7C-E5C31E5759B5}" srcOrd="0" destOrd="0" presId="urn:microsoft.com/office/officeart/2005/8/layout/vList2"/>
    <dgm:cxn modelId="{5C16BFE9-F080-4B6D-AF53-A4C5DC4A1F10}" type="presParOf" srcId="{DB313F70-A399-4708-93CA-DD37F9327FB1}" destId="{C9FBE173-7317-495C-AFE5-72225AF1191D}" srcOrd="1" destOrd="0" presId="urn:microsoft.com/office/officeart/2005/8/layout/vList2"/>
    <dgm:cxn modelId="{0B6B8965-D393-43FF-A6E9-6CD924D3211A}" type="presParOf" srcId="{DB313F70-A399-4708-93CA-DD37F9327FB1}" destId="{D8B8CD4C-CA89-4885-9FDD-A5602809F56F}" srcOrd="2" destOrd="0" presId="urn:microsoft.com/office/officeart/2005/8/layout/vList2"/>
    <dgm:cxn modelId="{8ED57AA4-51B7-4DDD-B365-E10B2C65C4EF}" type="presParOf" srcId="{DB313F70-A399-4708-93CA-DD37F9327FB1}" destId="{1792A5D3-3197-4FC4-9769-8E405B43A9DF}" srcOrd="3" destOrd="0" presId="urn:microsoft.com/office/officeart/2005/8/layout/vList2"/>
    <dgm:cxn modelId="{DC8CEBFC-9805-42ED-9100-2C1F83A69883}" type="presParOf" srcId="{DB313F70-A399-4708-93CA-DD37F9327FB1}" destId="{A6E338E6-7E12-4C74-ABB6-74B2697745C9}" srcOrd="4" destOrd="0" presId="urn:microsoft.com/office/officeart/2005/8/layout/vList2"/>
    <dgm:cxn modelId="{7CFF2D11-9CE3-47F3-8515-A845B7BA0B03}" type="presParOf" srcId="{DB313F70-A399-4708-93CA-DD37F9327FB1}" destId="{7ACBBA30-9DD5-43C3-B288-49021F8D39F6}" srcOrd="5" destOrd="0" presId="urn:microsoft.com/office/officeart/2005/8/layout/vList2"/>
    <dgm:cxn modelId="{A8D5D7CF-502E-4AC3-A3F6-E5DF12A69BDB}" type="presParOf" srcId="{DB313F70-A399-4708-93CA-DD37F9327FB1}" destId="{959A9C5A-5CB0-4E6C-88CB-BE79DF50324E}" srcOrd="6" destOrd="0" presId="urn:microsoft.com/office/officeart/2005/8/layout/vList2"/>
    <dgm:cxn modelId="{23C04BF6-7473-4A9A-A405-09089A9F5BD3}" type="presParOf" srcId="{DB313F70-A399-4708-93CA-DD37F9327FB1}" destId="{44FDAC16-7B1C-4743-B8CB-5A9A572539F3}" srcOrd="7" destOrd="0" presId="urn:microsoft.com/office/officeart/2005/8/layout/vList2"/>
    <dgm:cxn modelId="{CCED707B-0C14-4217-B421-70A8BD54FE27}" type="presParOf" srcId="{DB313F70-A399-4708-93CA-DD37F9327FB1}" destId="{BCE25C11-8FA9-413D-B364-C3F0A89EA6A4}" srcOrd="8" destOrd="0" presId="urn:microsoft.com/office/officeart/2005/8/layout/vList2"/>
    <dgm:cxn modelId="{309B1A57-7AEB-4BD0-95FE-3EB4771EA04A}" type="presParOf" srcId="{DB313F70-A399-4708-93CA-DD37F9327FB1}" destId="{547BF83F-21C9-48FF-BE62-82762EC06937}" srcOrd="9" destOrd="0" presId="urn:microsoft.com/office/officeart/2005/8/layout/vList2"/>
    <dgm:cxn modelId="{BEA94803-6D42-4D67-8F9C-A499AB32EC8C}" type="presParOf" srcId="{DB313F70-A399-4708-93CA-DD37F9327FB1}" destId="{433FC05C-7F33-4770-92F9-8771DFFE0E5C}" srcOrd="10" destOrd="0" presId="urn:microsoft.com/office/officeart/2005/8/layout/vList2"/>
    <dgm:cxn modelId="{96BFC89E-EC1D-4740-B9D6-D42EECE4B371}" type="presParOf" srcId="{DB313F70-A399-4708-93CA-DD37F9327FB1}" destId="{45DFC2EA-81DD-48F1-8EF5-B1B87C00293E}" srcOrd="11" destOrd="0" presId="urn:microsoft.com/office/officeart/2005/8/layout/vList2"/>
    <dgm:cxn modelId="{E2A39251-AF11-4693-8CA4-23D38DD64B00}" type="presParOf" srcId="{DB313F70-A399-4708-93CA-DD37F9327FB1}" destId="{D28F0E60-098A-4782-B5E9-E5355CBB076A}" srcOrd="12" destOrd="0" presId="urn:microsoft.com/office/officeart/2005/8/layout/vList2"/>
    <dgm:cxn modelId="{C6818804-F868-4F9B-AE9B-947141A508D2}" type="presParOf" srcId="{DB313F70-A399-4708-93CA-DD37F9327FB1}" destId="{73EA5813-DA21-4CE7-944E-4B523CF58DDD}" srcOrd="13" destOrd="0" presId="urn:microsoft.com/office/officeart/2005/8/layout/vList2"/>
    <dgm:cxn modelId="{0EA904F3-41A6-4EE2-9280-34ED61679A12}" type="presParOf" srcId="{DB313F70-A399-4708-93CA-DD37F9327FB1}" destId="{76335B70-D8D7-4F9D-9D62-CA6C413529A7}" srcOrd="14" destOrd="0" presId="urn:microsoft.com/office/officeart/2005/8/layout/vList2"/>
    <dgm:cxn modelId="{C54DC8DE-CA28-4331-9019-3A8C8546F67E}" type="presParOf" srcId="{DB313F70-A399-4708-93CA-DD37F9327FB1}" destId="{F2DFE28D-FC38-4928-B09E-082EF6C91FCD}" srcOrd="15" destOrd="0" presId="urn:microsoft.com/office/officeart/2005/8/layout/vList2"/>
    <dgm:cxn modelId="{8607FBC0-57E1-4365-B318-FDCDFC6C4E60}" type="presParOf" srcId="{DB313F70-A399-4708-93CA-DD37F9327FB1}" destId="{AA1FBCF0-4AC3-4E3D-9080-32A2E7012326}"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7C762BC-279E-490E-8AB2-4D9624349FA3}"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29DDF05E-AF75-41B5-ADFD-F26D203E3101}">
      <dgm:prSet/>
      <dgm:spPr/>
      <dgm:t>
        <a:bodyPr/>
        <a:lstStyle/>
        <a:p>
          <a:r>
            <a:rPr lang="en-US" dirty="0"/>
            <a:t>To effectively manage your time, you will need to allocate and arrange your time wisely to </a:t>
          </a:r>
          <a:r>
            <a:rPr lang="en-US" dirty="0" err="1"/>
            <a:t>maximise</a:t>
          </a:r>
          <a:r>
            <a:rPr lang="en-US" dirty="0"/>
            <a:t> your chances of success.</a:t>
          </a:r>
        </a:p>
      </dgm:t>
    </dgm:pt>
    <dgm:pt modelId="{3102A1F8-C883-40EE-8949-F736E1A95437}" type="parTrans" cxnId="{481A6DFD-1831-4235-9E23-3CB8FDFFF727}">
      <dgm:prSet/>
      <dgm:spPr/>
      <dgm:t>
        <a:bodyPr/>
        <a:lstStyle/>
        <a:p>
          <a:endParaRPr lang="en-US"/>
        </a:p>
      </dgm:t>
    </dgm:pt>
    <dgm:pt modelId="{380D9ABB-0248-471D-931A-043C18BE966A}" type="sibTrans" cxnId="{481A6DFD-1831-4235-9E23-3CB8FDFFF727}">
      <dgm:prSet/>
      <dgm:spPr/>
      <dgm:t>
        <a:bodyPr/>
        <a:lstStyle/>
        <a:p>
          <a:endParaRPr lang="en-US"/>
        </a:p>
      </dgm:t>
    </dgm:pt>
    <dgm:pt modelId="{94AB87F8-DC0B-46D9-BAC4-EC79CB12DA35}">
      <dgm:prSet/>
      <dgm:spPr/>
      <dgm:t>
        <a:bodyPr/>
        <a:lstStyle/>
        <a:p>
          <a:r>
            <a:rPr lang="en-US"/>
            <a:t>Higher education demands a lot of time! </a:t>
          </a:r>
        </a:p>
      </dgm:t>
    </dgm:pt>
    <dgm:pt modelId="{9BE6F576-1594-4479-8E48-926F89C5392D}" type="parTrans" cxnId="{0EC055A2-327F-4FD9-A43F-E2830BC1CB06}">
      <dgm:prSet/>
      <dgm:spPr/>
      <dgm:t>
        <a:bodyPr/>
        <a:lstStyle/>
        <a:p>
          <a:endParaRPr lang="en-US"/>
        </a:p>
      </dgm:t>
    </dgm:pt>
    <dgm:pt modelId="{D0430F11-85C5-4BB5-8F86-D8A19119C01E}" type="sibTrans" cxnId="{0EC055A2-327F-4FD9-A43F-E2830BC1CB06}">
      <dgm:prSet/>
      <dgm:spPr/>
      <dgm:t>
        <a:bodyPr/>
        <a:lstStyle/>
        <a:p>
          <a:endParaRPr lang="en-US"/>
        </a:p>
      </dgm:t>
    </dgm:pt>
    <dgm:pt modelId="{38C72F4F-31F7-4C16-BCCA-242FE7774E97}" type="pres">
      <dgm:prSet presAssocID="{17C762BC-279E-490E-8AB2-4D9624349FA3}" presName="Name0" presStyleCnt="0">
        <dgm:presLayoutVars>
          <dgm:dir/>
          <dgm:animLvl val="lvl"/>
          <dgm:resizeHandles val="exact"/>
        </dgm:presLayoutVars>
      </dgm:prSet>
      <dgm:spPr/>
    </dgm:pt>
    <dgm:pt modelId="{AC3DDD6C-18E9-41F2-A455-929AEB2FCA14}" type="pres">
      <dgm:prSet presAssocID="{94AB87F8-DC0B-46D9-BAC4-EC79CB12DA35}" presName="boxAndChildren" presStyleCnt="0"/>
      <dgm:spPr/>
    </dgm:pt>
    <dgm:pt modelId="{2E707CF6-3B8E-48FF-8470-5A7503468A7C}" type="pres">
      <dgm:prSet presAssocID="{94AB87F8-DC0B-46D9-BAC4-EC79CB12DA35}" presName="parentTextBox" presStyleLbl="node1" presStyleIdx="0" presStyleCnt="2"/>
      <dgm:spPr/>
    </dgm:pt>
    <dgm:pt modelId="{15335293-F448-405A-BDAF-8707992C25B0}" type="pres">
      <dgm:prSet presAssocID="{380D9ABB-0248-471D-931A-043C18BE966A}" presName="sp" presStyleCnt="0"/>
      <dgm:spPr/>
    </dgm:pt>
    <dgm:pt modelId="{C354B0F3-3A8D-4189-B837-EC3DCDB4A197}" type="pres">
      <dgm:prSet presAssocID="{29DDF05E-AF75-41B5-ADFD-F26D203E3101}" presName="arrowAndChildren" presStyleCnt="0"/>
      <dgm:spPr/>
    </dgm:pt>
    <dgm:pt modelId="{BEA1E9C3-9C81-4260-8EAE-F4CA5583FD33}" type="pres">
      <dgm:prSet presAssocID="{29DDF05E-AF75-41B5-ADFD-F26D203E3101}" presName="parentTextArrow" presStyleLbl="node1" presStyleIdx="1" presStyleCnt="2"/>
      <dgm:spPr/>
    </dgm:pt>
  </dgm:ptLst>
  <dgm:cxnLst>
    <dgm:cxn modelId="{7B9B9113-73D3-4959-9E76-EC9B25379FBE}" type="presOf" srcId="{17C762BC-279E-490E-8AB2-4D9624349FA3}" destId="{38C72F4F-31F7-4C16-BCCA-242FE7774E97}" srcOrd="0" destOrd="0" presId="urn:microsoft.com/office/officeart/2005/8/layout/process4"/>
    <dgm:cxn modelId="{F016E431-CADA-4594-A999-998A70B48F22}" type="presOf" srcId="{29DDF05E-AF75-41B5-ADFD-F26D203E3101}" destId="{BEA1E9C3-9C81-4260-8EAE-F4CA5583FD33}" srcOrd="0" destOrd="0" presId="urn:microsoft.com/office/officeart/2005/8/layout/process4"/>
    <dgm:cxn modelId="{89557B5B-2188-4B4B-A882-D654C88D3ADC}" type="presOf" srcId="{94AB87F8-DC0B-46D9-BAC4-EC79CB12DA35}" destId="{2E707CF6-3B8E-48FF-8470-5A7503468A7C}" srcOrd="0" destOrd="0" presId="urn:microsoft.com/office/officeart/2005/8/layout/process4"/>
    <dgm:cxn modelId="{0EC055A2-327F-4FD9-A43F-E2830BC1CB06}" srcId="{17C762BC-279E-490E-8AB2-4D9624349FA3}" destId="{94AB87F8-DC0B-46D9-BAC4-EC79CB12DA35}" srcOrd="1" destOrd="0" parTransId="{9BE6F576-1594-4479-8E48-926F89C5392D}" sibTransId="{D0430F11-85C5-4BB5-8F86-D8A19119C01E}"/>
    <dgm:cxn modelId="{481A6DFD-1831-4235-9E23-3CB8FDFFF727}" srcId="{17C762BC-279E-490E-8AB2-4D9624349FA3}" destId="{29DDF05E-AF75-41B5-ADFD-F26D203E3101}" srcOrd="0" destOrd="0" parTransId="{3102A1F8-C883-40EE-8949-F736E1A95437}" sibTransId="{380D9ABB-0248-471D-931A-043C18BE966A}"/>
    <dgm:cxn modelId="{DB91DF2B-AB05-4B11-8B75-C7FBB231261D}" type="presParOf" srcId="{38C72F4F-31F7-4C16-BCCA-242FE7774E97}" destId="{AC3DDD6C-18E9-41F2-A455-929AEB2FCA14}" srcOrd="0" destOrd="0" presId="urn:microsoft.com/office/officeart/2005/8/layout/process4"/>
    <dgm:cxn modelId="{BFFFD112-A14E-49AF-9F7E-5A20693F159D}" type="presParOf" srcId="{AC3DDD6C-18E9-41F2-A455-929AEB2FCA14}" destId="{2E707CF6-3B8E-48FF-8470-5A7503468A7C}" srcOrd="0" destOrd="0" presId="urn:microsoft.com/office/officeart/2005/8/layout/process4"/>
    <dgm:cxn modelId="{F36DE135-4718-4E78-B8A9-8BCB74631AC6}" type="presParOf" srcId="{38C72F4F-31F7-4C16-BCCA-242FE7774E97}" destId="{15335293-F448-405A-BDAF-8707992C25B0}" srcOrd="1" destOrd="0" presId="urn:microsoft.com/office/officeart/2005/8/layout/process4"/>
    <dgm:cxn modelId="{6BDF5A0E-AD55-4914-87AD-633C0C45E542}" type="presParOf" srcId="{38C72F4F-31F7-4C16-BCCA-242FE7774E97}" destId="{C354B0F3-3A8D-4189-B837-EC3DCDB4A197}" srcOrd="2" destOrd="0" presId="urn:microsoft.com/office/officeart/2005/8/layout/process4"/>
    <dgm:cxn modelId="{88DBDCAB-2D8B-41AC-B92D-75762644A40F}" type="presParOf" srcId="{C354B0F3-3A8D-4189-B837-EC3DCDB4A197}" destId="{BEA1E9C3-9C81-4260-8EAE-F4CA5583FD33}"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364CEF0-8747-414E-AB3E-9166932A74E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1FA6948-CDD8-4A23-AB32-982C5954BA7F}">
      <dgm:prSet/>
      <dgm:spPr/>
      <dgm:t>
        <a:bodyPr/>
        <a:lstStyle/>
        <a:p>
          <a:r>
            <a:rPr lang="en-US"/>
            <a:t>Perfectionism, the desire for everything to be as perfect as possible. </a:t>
          </a:r>
        </a:p>
      </dgm:t>
    </dgm:pt>
    <dgm:pt modelId="{400E8066-33F7-41A0-9B89-0C71C25268BD}" type="parTrans" cxnId="{C9845D87-FB5F-4281-A4E8-B0F04329241D}">
      <dgm:prSet/>
      <dgm:spPr/>
      <dgm:t>
        <a:bodyPr/>
        <a:lstStyle/>
        <a:p>
          <a:endParaRPr lang="en-US"/>
        </a:p>
      </dgm:t>
    </dgm:pt>
    <dgm:pt modelId="{01996EAE-0FCF-46F5-A068-19D841E6A0AA}" type="sibTrans" cxnId="{C9845D87-FB5F-4281-A4E8-B0F04329241D}">
      <dgm:prSet/>
      <dgm:spPr/>
      <dgm:t>
        <a:bodyPr/>
        <a:lstStyle/>
        <a:p>
          <a:endParaRPr lang="en-US"/>
        </a:p>
      </dgm:t>
    </dgm:pt>
    <dgm:pt modelId="{76723C82-E8AE-4DB1-BF20-3FA6E6FD9FE5}">
      <dgm:prSet/>
      <dgm:spPr/>
      <dgm:t>
        <a:bodyPr/>
        <a:lstStyle/>
        <a:p>
          <a:r>
            <a:rPr lang="en-US"/>
            <a:t>This would, in theory, be desirable as a trait!</a:t>
          </a:r>
        </a:p>
      </dgm:t>
    </dgm:pt>
    <dgm:pt modelId="{66F6396C-5CB7-4F85-83EA-57C623C32866}" type="parTrans" cxnId="{2DD7212A-47EF-482A-8472-B691A793533D}">
      <dgm:prSet/>
      <dgm:spPr/>
      <dgm:t>
        <a:bodyPr/>
        <a:lstStyle/>
        <a:p>
          <a:endParaRPr lang="en-US"/>
        </a:p>
      </dgm:t>
    </dgm:pt>
    <dgm:pt modelId="{13C41228-771E-4EF9-9A21-0DFAA319AFF1}" type="sibTrans" cxnId="{2DD7212A-47EF-482A-8472-B691A793533D}">
      <dgm:prSet/>
      <dgm:spPr/>
      <dgm:t>
        <a:bodyPr/>
        <a:lstStyle/>
        <a:p>
          <a:endParaRPr lang="en-US"/>
        </a:p>
      </dgm:t>
    </dgm:pt>
    <dgm:pt modelId="{5ECDFB1C-242B-4818-AE78-530F239CF684}" type="pres">
      <dgm:prSet presAssocID="{9364CEF0-8747-414E-AB3E-9166932A74E9}" presName="root" presStyleCnt="0">
        <dgm:presLayoutVars>
          <dgm:dir/>
          <dgm:resizeHandles val="exact"/>
        </dgm:presLayoutVars>
      </dgm:prSet>
      <dgm:spPr/>
    </dgm:pt>
    <dgm:pt modelId="{3B0E2441-D721-4F6B-99DC-106F551BFDBD}" type="pres">
      <dgm:prSet presAssocID="{01FA6948-CDD8-4A23-AB32-982C5954BA7F}" presName="compNode" presStyleCnt="0"/>
      <dgm:spPr/>
    </dgm:pt>
    <dgm:pt modelId="{0E710C19-4695-4098-BF81-73EA96B18841}" type="pres">
      <dgm:prSet presAssocID="{01FA6948-CDD8-4A23-AB32-982C5954BA7F}" presName="bgRect" presStyleLbl="bgShp" presStyleIdx="0" presStyleCnt="2"/>
      <dgm:spPr/>
    </dgm:pt>
    <dgm:pt modelId="{38E45ECB-99A7-4BD7-90B6-2ED1077A3BE5}" type="pres">
      <dgm:prSet presAssocID="{01FA6948-CDD8-4A23-AB32-982C5954BA7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8F9601DE-CD5D-4461-A424-7BB60D2B59A5}" type="pres">
      <dgm:prSet presAssocID="{01FA6948-CDD8-4A23-AB32-982C5954BA7F}" presName="spaceRect" presStyleCnt="0"/>
      <dgm:spPr/>
    </dgm:pt>
    <dgm:pt modelId="{EA4519DA-1B07-4382-8B8A-FEAD5EC32725}" type="pres">
      <dgm:prSet presAssocID="{01FA6948-CDD8-4A23-AB32-982C5954BA7F}" presName="parTx" presStyleLbl="revTx" presStyleIdx="0" presStyleCnt="2">
        <dgm:presLayoutVars>
          <dgm:chMax val="0"/>
          <dgm:chPref val="0"/>
        </dgm:presLayoutVars>
      </dgm:prSet>
      <dgm:spPr/>
    </dgm:pt>
    <dgm:pt modelId="{7B8E4EB9-81AE-49CF-AA38-37324B301ACA}" type="pres">
      <dgm:prSet presAssocID="{01996EAE-0FCF-46F5-A068-19D841E6A0AA}" presName="sibTrans" presStyleCnt="0"/>
      <dgm:spPr/>
    </dgm:pt>
    <dgm:pt modelId="{11F4FD6E-C03C-4953-A6B7-7B0AAEFF9B1A}" type="pres">
      <dgm:prSet presAssocID="{76723C82-E8AE-4DB1-BF20-3FA6E6FD9FE5}" presName="compNode" presStyleCnt="0"/>
      <dgm:spPr/>
    </dgm:pt>
    <dgm:pt modelId="{30D4654F-CB25-4CAA-B8C9-956D5D3AE28D}" type="pres">
      <dgm:prSet presAssocID="{76723C82-E8AE-4DB1-BF20-3FA6E6FD9FE5}" presName="bgRect" presStyleLbl="bgShp" presStyleIdx="1" presStyleCnt="2"/>
      <dgm:spPr/>
    </dgm:pt>
    <dgm:pt modelId="{2A6661AC-13B1-461C-99AF-227F9EC0D3F1}" type="pres">
      <dgm:prSet presAssocID="{76723C82-E8AE-4DB1-BF20-3FA6E6FD9FE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461F7A94-9C4A-4962-981D-107E4752EEAB}" type="pres">
      <dgm:prSet presAssocID="{76723C82-E8AE-4DB1-BF20-3FA6E6FD9FE5}" presName="spaceRect" presStyleCnt="0"/>
      <dgm:spPr/>
    </dgm:pt>
    <dgm:pt modelId="{9DC088D7-399B-4020-9045-0161E6FDDA42}" type="pres">
      <dgm:prSet presAssocID="{76723C82-E8AE-4DB1-BF20-3FA6E6FD9FE5}" presName="parTx" presStyleLbl="revTx" presStyleIdx="1" presStyleCnt="2">
        <dgm:presLayoutVars>
          <dgm:chMax val="0"/>
          <dgm:chPref val="0"/>
        </dgm:presLayoutVars>
      </dgm:prSet>
      <dgm:spPr/>
    </dgm:pt>
  </dgm:ptLst>
  <dgm:cxnLst>
    <dgm:cxn modelId="{2DD7212A-47EF-482A-8472-B691A793533D}" srcId="{9364CEF0-8747-414E-AB3E-9166932A74E9}" destId="{76723C82-E8AE-4DB1-BF20-3FA6E6FD9FE5}" srcOrd="1" destOrd="0" parTransId="{66F6396C-5CB7-4F85-83EA-57C623C32866}" sibTransId="{13C41228-771E-4EF9-9A21-0DFAA319AFF1}"/>
    <dgm:cxn modelId="{8CB40E64-C8BA-420F-9C6A-F0376B9711ED}" type="presOf" srcId="{76723C82-E8AE-4DB1-BF20-3FA6E6FD9FE5}" destId="{9DC088D7-399B-4020-9045-0161E6FDDA42}" srcOrd="0" destOrd="0" presId="urn:microsoft.com/office/officeart/2018/2/layout/IconVerticalSolidList"/>
    <dgm:cxn modelId="{448DB280-5B2B-4E92-9930-11AE32F02D9E}" type="presOf" srcId="{01FA6948-CDD8-4A23-AB32-982C5954BA7F}" destId="{EA4519DA-1B07-4382-8B8A-FEAD5EC32725}" srcOrd="0" destOrd="0" presId="urn:microsoft.com/office/officeart/2018/2/layout/IconVerticalSolidList"/>
    <dgm:cxn modelId="{C9845D87-FB5F-4281-A4E8-B0F04329241D}" srcId="{9364CEF0-8747-414E-AB3E-9166932A74E9}" destId="{01FA6948-CDD8-4A23-AB32-982C5954BA7F}" srcOrd="0" destOrd="0" parTransId="{400E8066-33F7-41A0-9B89-0C71C25268BD}" sibTransId="{01996EAE-0FCF-46F5-A068-19D841E6A0AA}"/>
    <dgm:cxn modelId="{ADABB89B-B6BF-4CAF-8D6D-39CDAD61ED8F}" type="presOf" srcId="{9364CEF0-8747-414E-AB3E-9166932A74E9}" destId="{5ECDFB1C-242B-4818-AE78-530F239CF684}" srcOrd="0" destOrd="0" presId="urn:microsoft.com/office/officeart/2018/2/layout/IconVerticalSolidList"/>
    <dgm:cxn modelId="{2F686573-41FC-469D-9473-149B1C2EF567}" type="presParOf" srcId="{5ECDFB1C-242B-4818-AE78-530F239CF684}" destId="{3B0E2441-D721-4F6B-99DC-106F551BFDBD}" srcOrd="0" destOrd="0" presId="urn:microsoft.com/office/officeart/2018/2/layout/IconVerticalSolidList"/>
    <dgm:cxn modelId="{3A748FCB-42A7-43A2-A9D8-11A7CABFB469}" type="presParOf" srcId="{3B0E2441-D721-4F6B-99DC-106F551BFDBD}" destId="{0E710C19-4695-4098-BF81-73EA96B18841}" srcOrd="0" destOrd="0" presId="urn:microsoft.com/office/officeart/2018/2/layout/IconVerticalSolidList"/>
    <dgm:cxn modelId="{53879612-87A5-449C-8BE0-8F0CB7E6AFC8}" type="presParOf" srcId="{3B0E2441-D721-4F6B-99DC-106F551BFDBD}" destId="{38E45ECB-99A7-4BD7-90B6-2ED1077A3BE5}" srcOrd="1" destOrd="0" presId="urn:microsoft.com/office/officeart/2018/2/layout/IconVerticalSolidList"/>
    <dgm:cxn modelId="{5738946C-3FAE-41B8-8171-AA57D0BCDA53}" type="presParOf" srcId="{3B0E2441-D721-4F6B-99DC-106F551BFDBD}" destId="{8F9601DE-CD5D-4461-A424-7BB60D2B59A5}" srcOrd="2" destOrd="0" presId="urn:microsoft.com/office/officeart/2018/2/layout/IconVerticalSolidList"/>
    <dgm:cxn modelId="{50C88889-D1FC-4A74-8949-9815FA247724}" type="presParOf" srcId="{3B0E2441-D721-4F6B-99DC-106F551BFDBD}" destId="{EA4519DA-1B07-4382-8B8A-FEAD5EC32725}" srcOrd="3" destOrd="0" presId="urn:microsoft.com/office/officeart/2018/2/layout/IconVerticalSolidList"/>
    <dgm:cxn modelId="{6B69C6F1-49DF-42FC-9052-222BF9116ED7}" type="presParOf" srcId="{5ECDFB1C-242B-4818-AE78-530F239CF684}" destId="{7B8E4EB9-81AE-49CF-AA38-37324B301ACA}" srcOrd="1" destOrd="0" presId="urn:microsoft.com/office/officeart/2018/2/layout/IconVerticalSolidList"/>
    <dgm:cxn modelId="{B99F4181-AB9E-4319-9E59-12954B19CDD1}" type="presParOf" srcId="{5ECDFB1C-242B-4818-AE78-530F239CF684}" destId="{11F4FD6E-C03C-4953-A6B7-7B0AAEFF9B1A}" srcOrd="2" destOrd="0" presId="urn:microsoft.com/office/officeart/2018/2/layout/IconVerticalSolidList"/>
    <dgm:cxn modelId="{6292EFE6-055B-44A7-8C59-585A07C83573}" type="presParOf" srcId="{11F4FD6E-C03C-4953-A6B7-7B0AAEFF9B1A}" destId="{30D4654F-CB25-4CAA-B8C9-956D5D3AE28D}" srcOrd="0" destOrd="0" presId="urn:microsoft.com/office/officeart/2018/2/layout/IconVerticalSolidList"/>
    <dgm:cxn modelId="{7A42B5E6-0D8F-4947-993E-58B1227640C4}" type="presParOf" srcId="{11F4FD6E-C03C-4953-A6B7-7B0AAEFF9B1A}" destId="{2A6661AC-13B1-461C-99AF-227F9EC0D3F1}" srcOrd="1" destOrd="0" presId="urn:microsoft.com/office/officeart/2018/2/layout/IconVerticalSolidList"/>
    <dgm:cxn modelId="{8F119FEA-B57E-475C-B71B-AF485E6F6FA1}" type="presParOf" srcId="{11F4FD6E-C03C-4953-A6B7-7B0AAEFF9B1A}" destId="{461F7A94-9C4A-4962-981D-107E4752EEAB}" srcOrd="2" destOrd="0" presId="urn:microsoft.com/office/officeart/2018/2/layout/IconVerticalSolidList"/>
    <dgm:cxn modelId="{C6064DD9-05A4-4E8F-AC24-0D1A86D239AE}" type="presParOf" srcId="{11F4FD6E-C03C-4953-A6B7-7B0AAEFF9B1A}" destId="{9DC088D7-399B-4020-9045-0161E6FDDA4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0B7D2935-DEF0-4455-80AB-D50A422929BB}"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9C616791-BD0E-4C08-8250-79F48C22A52D}">
      <dgm:prSet/>
      <dgm:spPr/>
      <dgm:t>
        <a:bodyPr/>
        <a:lstStyle/>
        <a:p>
          <a:r>
            <a:rPr lang="en-US"/>
            <a:t>Perfectionism is rooted in self-doubt and self-hatred. </a:t>
          </a:r>
        </a:p>
      </dgm:t>
    </dgm:pt>
    <dgm:pt modelId="{448663AB-C24A-43AF-9F4C-C07D9EDE527D}" type="parTrans" cxnId="{DDB3ADFC-B6D7-4761-A394-7B6386BD20AF}">
      <dgm:prSet/>
      <dgm:spPr/>
      <dgm:t>
        <a:bodyPr/>
        <a:lstStyle/>
        <a:p>
          <a:endParaRPr lang="en-US"/>
        </a:p>
      </dgm:t>
    </dgm:pt>
    <dgm:pt modelId="{091B91E1-F60B-407E-9C72-ABB9ACF00596}" type="sibTrans" cxnId="{DDB3ADFC-B6D7-4761-A394-7B6386BD20AF}">
      <dgm:prSet/>
      <dgm:spPr/>
      <dgm:t>
        <a:bodyPr/>
        <a:lstStyle/>
        <a:p>
          <a:endParaRPr lang="en-US"/>
        </a:p>
      </dgm:t>
    </dgm:pt>
    <dgm:pt modelId="{FF9C3BD0-52B2-43B2-95E3-0994DD055786}">
      <dgm:prSet/>
      <dgm:spPr/>
      <dgm:t>
        <a:bodyPr/>
        <a:lstStyle/>
        <a:p>
          <a:r>
            <a:rPr lang="en-US"/>
            <a:t>A perfectionist is often highly critical, setting unrealistic standards and putting excessive pressure on themself.</a:t>
          </a:r>
        </a:p>
      </dgm:t>
    </dgm:pt>
    <dgm:pt modelId="{E4EA6385-DC72-4EF2-AC99-7820D53172E5}" type="parTrans" cxnId="{985CB769-1E49-46A2-8159-CE01257211EF}">
      <dgm:prSet/>
      <dgm:spPr/>
      <dgm:t>
        <a:bodyPr/>
        <a:lstStyle/>
        <a:p>
          <a:endParaRPr lang="en-US"/>
        </a:p>
      </dgm:t>
    </dgm:pt>
    <dgm:pt modelId="{A97F9530-791D-4192-B531-27D98B060E2C}" type="sibTrans" cxnId="{985CB769-1E49-46A2-8159-CE01257211EF}">
      <dgm:prSet/>
      <dgm:spPr/>
      <dgm:t>
        <a:bodyPr/>
        <a:lstStyle/>
        <a:p>
          <a:endParaRPr lang="en-US"/>
        </a:p>
      </dgm:t>
    </dgm:pt>
    <dgm:pt modelId="{8D4D4BCB-BBBE-460E-A52B-F50E66FA0286}">
      <dgm:prSet/>
      <dgm:spPr/>
      <dgm:t>
        <a:bodyPr/>
        <a:lstStyle/>
        <a:p>
          <a:r>
            <a:rPr lang="en-US"/>
            <a:t>Fear of failure is the motivator, rather than the prospect of success.</a:t>
          </a:r>
        </a:p>
      </dgm:t>
    </dgm:pt>
    <dgm:pt modelId="{04A5BA07-AC0C-4B60-A7AB-D4BC69643EF8}" type="parTrans" cxnId="{3D1CF91B-FEEB-4B18-AD04-F8DBD6A8EFA0}">
      <dgm:prSet/>
      <dgm:spPr/>
      <dgm:t>
        <a:bodyPr/>
        <a:lstStyle/>
        <a:p>
          <a:endParaRPr lang="en-US"/>
        </a:p>
      </dgm:t>
    </dgm:pt>
    <dgm:pt modelId="{6D8ECBC3-59F2-4746-A4A3-2630D5E0416A}" type="sibTrans" cxnId="{3D1CF91B-FEEB-4B18-AD04-F8DBD6A8EFA0}">
      <dgm:prSet/>
      <dgm:spPr/>
      <dgm:t>
        <a:bodyPr/>
        <a:lstStyle/>
        <a:p>
          <a:endParaRPr lang="en-US"/>
        </a:p>
      </dgm:t>
    </dgm:pt>
    <dgm:pt modelId="{8C0B334E-F1FF-497B-A8E2-6B1C66F931BE}">
      <dgm:prSet/>
      <dgm:spPr/>
      <dgm:t>
        <a:bodyPr/>
        <a:lstStyle/>
        <a:p>
          <a:r>
            <a:rPr lang="en-US"/>
            <a:t>Paradoxically, perfectionists are prone to procrastination!</a:t>
          </a:r>
        </a:p>
      </dgm:t>
    </dgm:pt>
    <dgm:pt modelId="{21F9AF61-3A3C-4230-856E-E9C538793FB7}" type="parTrans" cxnId="{317A8B3E-9784-4BB5-8872-7D97AC0CE0F0}">
      <dgm:prSet/>
      <dgm:spPr/>
      <dgm:t>
        <a:bodyPr/>
        <a:lstStyle/>
        <a:p>
          <a:endParaRPr lang="en-US"/>
        </a:p>
      </dgm:t>
    </dgm:pt>
    <dgm:pt modelId="{DE7C72DD-E390-48E6-BA1D-BDC381D0F8D1}" type="sibTrans" cxnId="{317A8B3E-9784-4BB5-8872-7D97AC0CE0F0}">
      <dgm:prSet/>
      <dgm:spPr/>
      <dgm:t>
        <a:bodyPr/>
        <a:lstStyle/>
        <a:p>
          <a:endParaRPr lang="en-US"/>
        </a:p>
      </dgm:t>
    </dgm:pt>
    <dgm:pt modelId="{CBDC24F1-64D0-4DE5-BCB4-7D88B863F081}" type="pres">
      <dgm:prSet presAssocID="{0B7D2935-DEF0-4455-80AB-D50A422929BB}" presName="vert0" presStyleCnt="0">
        <dgm:presLayoutVars>
          <dgm:dir/>
          <dgm:animOne val="branch"/>
          <dgm:animLvl val="lvl"/>
        </dgm:presLayoutVars>
      </dgm:prSet>
      <dgm:spPr/>
    </dgm:pt>
    <dgm:pt modelId="{5DD2ABBD-8DF7-4DB5-8284-06A7B5BFE0E6}" type="pres">
      <dgm:prSet presAssocID="{9C616791-BD0E-4C08-8250-79F48C22A52D}" presName="thickLine" presStyleLbl="alignNode1" presStyleIdx="0" presStyleCnt="4"/>
      <dgm:spPr/>
    </dgm:pt>
    <dgm:pt modelId="{9356487D-8B87-4A4F-B3B9-B9222C4FC9BA}" type="pres">
      <dgm:prSet presAssocID="{9C616791-BD0E-4C08-8250-79F48C22A52D}" presName="horz1" presStyleCnt="0"/>
      <dgm:spPr/>
    </dgm:pt>
    <dgm:pt modelId="{B7C53710-E5D0-4C7E-980A-4C55D05DADAA}" type="pres">
      <dgm:prSet presAssocID="{9C616791-BD0E-4C08-8250-79F48C22A52D}" presName="tx1" presStyleLbl="revTx" presStyleIdx="0" presStyleCnt="4"/>
      <dgm:spPr/>
    </dgm:pt>
    <dgm:pt modelId="{D7A120E9-416F-4B67-8661-80A286410F84}" type="pres">
      <dgm:prSet presAssocID="{9C616791-BD0E-4C08-8250-79F48C22A52D}" presName="vert1" presStyleCnt="0"/>
      <dgm:spPr/>
    </dgm:pt>
    <dgm:pt modelId="{1C265FB8-D885-4DB8-9129-5BC9139D2DD8}" type="pres">
      <dgm:prSet presAssocID="{FF9C3BD0-52B2-43B2-95E3-0994DD055786}" presName="thickLine" presStyleLbl="alignNode1" presStyleIdx="1" presStyleCnt="4"/>
      <dgm:spPr/>
    </dgm:pt>
    <dgm:pt modelId="{84C8A47B-C792-4C57-A467-D68DD0792215}" type="pres">
      <dgm:prSet presAssocID="{FF9C3BD0-52B2-43B2-95E3-0994DD055786}" presName="horz1" presStyleCnt="0"/>
      <dgm:spPr/>
    </dgm:pt>
    <dgm:pt modelId="{970CD81A-CF62-4B7F-A5D9-1384938C92D5}" type="pres">
      <dgm:prSet presAssocID="{FF9C3BD0-52B2-43B2-95E3-0994DD055786}" presName="tx1" presStyleLbl="revTx" presStyleIdx="1" presStyleCnt="4"/>
      <dgm:spPr/>
    </dgm:pt>
    <dgm:pt modelId="{BA1AD040-C84E-402D-A109-8204F71207BE}" type="pres">
      <dgm:prSet presAssocID="{FF9C3BD0-52B2-43B2-95E3-0994DD055786}" presName="vert1" presStyleCnt="0"/>
      <dgm:spPr/>
    </dgm:pt>
    <dgm:pt modelId="{28817F52-9A0C-4C27-868F-FDE1A372354D}" type="pres">
      <dgm:prSet presAssocID="{8D4D4BCB-BBBE-460E-A52B-F50E66FA0286}" presName="thickLine" presStyleLbl="alignNode1" presStyleIdx="2" presStyleCnt="4"/>
      <dgm:spPr/>
    </dgm:pt>
    <dgm:pt modelId="{AEDEC6C1-66C4-4FAD-A1A4-DC0CEFFD70AA}" type="pres">
      <dgm:prSet presAssocID="{8D4D4BCB-BBBE-460E-A52B-F50E66FA0286}" presName="horz1" presStyleCnt="0"/>
      <dgm:spPr/>
    </dgm:pt>
    <dgm:pt modelId="{738073BC-013D-4FB4-8CAB-43853C85866B}" type="pres">
      <dgm:prSet presAssocID="{8D4D4BCB-BBBE-460E-A52B-F50E66FA0286}" presName="tx1" presStyleLbl="revTx" presStyleIdx="2" presStyleCnt="4"/>
      <dgm:spPr/>
    </dgm:pt>
    <dgm:pt modelId="{70830FB2-A541-4BBC-A050-688AE0D46896}" type="pres">
      <dgm:prSet presAssocID="{8D4D4BCB-BBBE-460E-A52B-F50E66FA0286}" presName="vert1" presStyleCnt="0"/>
      <dgm:spPr/>
    </dgm:pt>
    <dgm:pt modelId="{62B3497A-CA6C-4C33-B2C4-5A45CB95EFBD}" type="pres">
      <dgm:prSet presAssocID="{8C0B334E-F1FF-497B-A8E2-6B1C66F931BE}" presName="thickLine" presStyleLbl="alignNode1" presStyleIdx="3" presStyleCnt="4"/>
      <dgm:spPr/>
    </dgm:pt>
    <dgm:pt modelId="{FEE95F36-FF42-42F7-B0AD-82CF0D859658}" type="pres">
      <dgm:prSet presAssocID="{8C0B334E-F1FF-497B-A8E2-6B1C66F931BE}" presName="horz1" presStyleCnt="0"/>
      <dgm:spPr/>
    </dgm:pt>
    <dgm:pt modelId="{C48B7418-4399-43E7-9BC1-D752028A24E5}" type="pres">
      <dgm:prSet presAssocID="{8C0B334E-F1FF-497B-A8E2-6B1C66F931BE}" presName="tx1" presStyleLbl="revTx" presStyleIdx="3" presStyleCnt="4"/>
      <dgm:spPr/>
    </dgm:pt>
    <dgm:pt modelId="{0743378F-4E1A-4213-A191-5B78585B21C7}" type="pres">
      <dgm:prSet presAssocID="{8C0B334E-F1FF-497B-A8E2-6B1C66F931BE}" presName="vert1" presStyleCnt="0"/>
      <dgm:spPr/>
    </dgm:pt>
  </dgm:ptLst>
  <dgm:cxnLst>
    <dgm:cxn modelId="{4C8B4006-FC65-424E-ABBD-E252E7668932}" type="presOf" srcId="{8C0B334E-F1FF-497B-A8E2-6B1C66F931BE}" destId="{C48B7418-4399-43E7-9BC1-D752028A24E5}" srcOrd="0" destOrd="0" presId="urn:microsoft.com/office/officeart/2008/layout/LinedList"/>
    <dgm:cxn modelId="{3D1CF91B-FEEB-4B18-AD04-F8DBD6A8EFA0}" srcId="{0B7D2935-DEF0-4455-80AB-D50A422929BB}" destId="{8D4D4BCB-BBBE-460E-A52B-F50E66FA0286}" srcOrd="2" destOrd="0" parTransId="{04A5BA07-AC0C-4B60-A7AB-D4BC69643EF8}" sibTransId="{6D8ECBC3-59F2-4746-A4A3-2630D5E0416A}"/>
    <dgm:cxn modelId="{317A8B3E-9784-4BB5-8872-7D97AC0CE0F0}" srcId="{0B7D2935-DEF0-4455-80AB-D50A422929BB}" destId="{8C0B334E-F1FF-497B-A8E2-6B1C66F931BE}" srcOrd="3" destOrd="0" parTransId="{21F9AF61-3A3C-4230-856E-E9C538793FB7}" sibTransId="{DE7C72DD-E390-48E6-BA1D-BDC381D0F8D1}"/>
    <dgm:cxn modelId="{985CB769-1E49-46A2-8159-CE01257211EF}" srcId="{0B7D2935-DEF0-4455-80AB-D50A422929BB}" destId="{FF9C3BD0-52B2-43B2-95E3-0994DD055786}" srcOrd="1" destOrd="0" parTransId="{E4EA6385-DC72-4EF2-AC99-7820D53172E5}" sibTransId="{A97F9530-791D-4192-B531-27D98B060E2C}"/>
    <dgm:cxn modelId="{CA12C052-07BA-4DDB-8F1F-0BE23CF5691C}" type="presOf" srcId="{8D4D4BCB-BBBE-460E-A52B-F50E66FA0286}" destId="{738073BC-013D-4FB4-8CAB-43853C85866B}" srcOrd="0" destOrd="0" presId="urn:microsoft.com/office/officeart/2008/layout/LinedList"/>
    <dgm:cxn modelId="{46B5328C-596D-4FA3-9AF5-AF3E7FB5C919}" type="presOf" srcId="{9C616791-BD0E-4C08-8250-79F48C22A52D}" destId="{B7C53710-E5D0-4C7E-980A-4C55D05DADAA}" srcOrd="0" destOrd="0" presId="urn:microsoft.com/office/officeart/2008/layout/LinedList"/>
    <dgm:cxn modelId="{DA037D96-4350-4AC3-A866-0F69D66CC0F9}" type="presOf" srcId="{0B7D2935-DEF0-4455-80AB-D50A422929BB}" destId="{CBDC24F1-64D0-4DE5-BCB4-7D88B863F081}" srcOrd="0" destOrd="0" presId="urn:microsoft.com/office/officeart/2008/layout/LinedList"/>
    <dgm:cxn modelId="{FECCA2DD-CEBD-4F67-9515-0E39DA8E91B9}" type="presOf" srcId="{FF9C3BD0-52B2-43B2-95E3-0994DD055786}" destId="{970CD81A-CF62-4B7F-A5D9-1384938C92D5}" srcOrd="0" destOrd="0" presId="urn:microsoft.com/office/officeart/2008/layout/LinedList"/>
    <dgm:cxn modelId="{DDB3ADFC-B6D7-4761-A394-7B6386BD20AF}" srcId="{0B7D2935-DEF0-4455-80AB-D50A422929BB}" destId="{9C616791-BD0E-4C08-8250-79F48C22A52D}" srcOrd="0" destOrd="0" parTransId="{448663AB-C24A-43AF-9F4C-C07D9EDE527D}" sibTransId="{091B91E1-F60B-407E-9C72-ABB9ACF00596}"/>
    <dgm:cxn modelId="{5E2CFED2-851E-48F8-92D4-EE695642A5D1}" type="presParOf" srcId="{CBDC24F1-64D0-4DE5-BCB4-7D88B863F081}" destId="{5DD2ABBD-8DF7-4DB5-8284-06A7B5BFE0E6}" srcOrd="0" destOrd="0" presId="urn:microsoft.com/office/officeart/2008/layout/LinedList"/>
    <dgm:cxn modelId="{BF09625E-FBCC-4740-8EF0-B6D88482661D}" type="presParOf" srcId="{CBDC24F1-64D0-4DE5-BCB4-7D88B863F081}" destId="{9356487D-8B87-4A4F-B3B9-B9222C4FC9BA}" srcOrd="1" destOrd="0" presId="urn:microsoft.com/office/officeart/2008/layout/LinedList"/>
    <dgm:cxn modelId="{BEBBAD57-6ECF-4E00-AE1E-5F00C659DBCA}" type="presParOf" srcId="{9356487D-8B87-4A4F-B3B9-B9222C4FC9BA}" destId="{B7C53710-E5D0-4C7E-980A-4C55D05DADAA}" srcOrd="0" destOrd="0" presId="urn:microsoft.com/office/officeart/2008/layout/LinedList"/>
    <dgm:cxn modelId="{371B0552-CEE2-477D-817E-92DED8870EF3}" type="presParOf" srcId="{9356487D-8B87-4A4F-B3B9-B9222C4FC9BA}" destId="{D7A120E9-416F-4B67-8661-80A286410F84}" srcOrd="1" destOrd="0" presId="urn:microsoft.com/office/officeart/2008/layout/LinedList"/>
    <dgm:cxn modelId="{96BF685E-401C-4DB1-9A25-E2D85FA8FE3F}" type="presParOf" srcId="{CBDC24F1-64D0-4DE5-BCB4-7D88B863F081}" destId="{1C265FB8-D885-4DB8-9129-5BC9139D2DD8}" srcOrd="2" destOrd="0" presId="urn:microsoft.com/office/officeart/2008/layout/LinedList"/>
    <dgm:cxn modelId="{B5F0CC56-055C-4D0E-A2BC-8D7B26D91358}" type="presParOf" srcId="{CBDC24F1-64D0-4DE5-BCB4-7D88B863F081}" destId="{84C8A47B-C792-4C57-A467-D68DD0792215}" srcOrd="3" destOrd="0" presId="urn:microsoft.com/office/officeart/2008/layout/LinedList"/>
    <dgm:cxn modelId="{B07BD66E-9659-4558-9E67-93C83492BA3A}" type="presParOf" srcId="{84C8A47B-C792-4C57-A467-D68DD0792215}" destId="{970CD81A-CF62-4B7F-A5D9-1384938C92D5}" srcOrd="0" destOrd="0" presId="urn:microsoft.com/office/officeart/2008/layout/LinedList"/>
    <dgm:cxn modelId="{6F7CBE41-9DE3-4323-A89A-69782BF053A7}" type="presParOf" srcId="{84C8A47B-C792-4C57-A467-D68DD0792215}" destId="{BA1AD040-C84E-402D-A109-8204F71207BE}" srcOrd="1" destOrd="0" presId="urn:microsoft.com/office/officeart/2008/layout/LinedList"/>
    <dgm:cxn modelId="{ED85F947-2069-43DA-8962-BB85241F98D9}" type="presParOf" srcId="{CBDC24F1-64D0-4DE5-BCB4-7D88B863F081}" destId="{28817F52-9A0C-4C27-868F-FDE1A372354D}" srcOrd="4" destOrd="0" presId="urn:microsoft.com/office/officeart/2008/layout/LinedList"/>
    <dgm:cxn modelId="{CB3CBC57-FA0B-44D5-8C08-47803330BE5B}" type="presParOf" srcId="{CBDC24F1-64D0-4DE5-BCB4-7D88B863F081}" destId="{AEDEC6C1-66C4-4FAD-A1A4-DC0CEFFD70AA}" srcOrd="5" destOrd="0" presId="urn:microsoft.com/office/officeart/2008/layout/LinedList"/>
    <dgm:cxn modelId="{B6EEE49E-A838-40A0-91F8-2248D12B6406}" type="presParOf" srcId="{AEDEC6C1-66C4-4FAD-A1A4-DC0CEFFD70AA}" destId="{738073BC-013D-4FB4-8CAB-43853C85866B}" srcOrd="0" destOrd="0" presId="urn:microsoft.com/office/officeart/2008/layout/LinedList"/>
    <dgm:cxn modelId="{1B6E797B-BE65-416A-8320-6B9824A7877C}" type="presParOf" srcId="{AEDEC6C1-66C4-4FAD-A1A4-DC0CEFFD70AA}" destId="{70830FB2-A541-4BBC-A050-688AE0D46896}" srcOrd="1" destOrd="0" presId="urn:microsoft.com/office/officeart/2008/layout/LinedList"/>
    <dgm:cxn modelId="{34BB35BD-6B1F-4A64-A329-96F06D08E63C}" type="presParOf" srcId="{CBDC24F1-64D0-4DE5-BCB4-7D88B863F081}" destId="{62B3497A-CA6C-4C33-B2C4-5A45CB95EFBD}" srcOrd="6" destOrd="0" presId="urn:microsoft.com/office/officeart/2008/layout/LinedList"/>
    <dgm:cxn modelId="{C5404F2B-1910-430E-84C6-E46C44FD92BC}" type="presParOf" srcId="{CBDC24F1-64D0-4DE5-BCB4-7D88B863F081}" destId="{FEE95F36-FF42-42F7-B0AD-82CF0D859658}" srcOrd="7" destOrd="0" presId="urn:microsoft.com/office/officeart/2008/layout/LinedList"/>
    <dgm:cxn modelId="{F66A6B0A-5526-41CA-BA7C-38AF6A7D1BB9}" type="presParOf" srcId="{FEE95F36-FF42-42F7-B0AD-82CF0D859658}" destId="{C48B7418-4399-43E7-9BC1-D752028A24E5}" srcOrd="0" destOrd="0" presId="urn:microsoft.com/office/officeart/2008/layout/LinedList"/>
    <dgm:cxn modelId="{37C15E3E-A72C-44E3-BB42-2A35430030B3}" type="presParOf" srcId="{FEE95F36-FF42-42F7-B0AD-82CF0D859658}" destId="{0743378F-4E1A-4213-A191-5B78585B21C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D537D3B6-9028-436E-8437-CD8CDB73EB3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C152650-7C64-43D0-9352-25C7C0B84C6D}">
      <dgm:prSet/>
      <dgm:spPr/>
      <dgm:t>
        <a:bodyPr/>
        <a:lstStyle/>
        <a:p>
          <a:r>
            <a:rPr lang="en-US"/>
            <a:t>Create an environment of acceptance</a:t>
          </a:r>
        </a:p>
      </dgm:t>
    </dgm:pt>
    <dgm:pt modelId="{7B5A5D10-BB15-4066-A22C-EB897FDBDF2A}" type="parTrans" cxnId="{A58BAEA5-1C44-41C0-BD23-8D73243C62A5}">
      <dgm:prSet/>
      <dgm:spPr/>
      <dgm:t>
        <a:bodyPr/>
        <a:lstStyle/>
        <a:p>
          <a:endParaRPr lang="en-US"/>
        </a:p>
      </dgm:t>
    </dgm:pt>
    <dgm:pt modelId="{6C0E7D79-C068-4621-9A08-F0ED51721AFB}" type="sibTrans" cxnId="{A58BAEA5-1C44-41C0-BD23-8D73243C62A5}">
      <dgm:prSet/>
      <dgm:spPr/>
      <dgm:t>
        <a:bodyPr/>
        <a:lstStyle/>
        <a:p>
          <a:endParaRPr lang="en-US"/>
        </a:p>
      </dgm:t>
    </dgm:pt>
    <dgm:pt modelId="{079AC2F9-4F80-4C2B-A8FD-6AF1508D7787}">
      <dgm:prSet/>
      <dgm:spPr/>
      <dgm:t>
        <a:bodyPr/>
        <a:lstStyle/>
        <a:p>
          <a:r>
            <a:rPr lang="en-US"/>
            <a:t>Positive self-talk</a:t>
          </a:r>
        </a:p>
      </dgm:t>
    </dgm:pt>
    <dgm:pt modelId="{A204CF62-8289-498B-877B-8EC019634630}" type="parTrans" cxnId="{63AFF5E5-DECC-43DE-BF82-ADBA6E9B08A6}">
      <dgm:prSet/>
      <dgm:spPr/>
      <dgm:t>
        <a:bodyPr/>
        <a:lstStyle/>
        <a:p>
          <a:endParaRPr lang="en-US"/>
        </a:p>
      </dgm:t>
    </dgm:pt>
    <dgm:pt modelId="{3535208D-2E7D-4A65-BECB-7BC42039B54C}" type="sibTrans" cxnId="{63AFF5E5-DECC-43DE-BF82-ADBA6E9B08A6}">
      <dgm:prSet/>
      <dgm:spPr/>
      <dgm:t>
        <a:bodyPr/>
        <a:lstStyle/>
        <a:p>
          <a:endParaRPr lang="en-US"/>
        </a:p>
      </dgm:t>
    </dgm:pt>
    <dgm:pt modelId="{4D0D0395-C773-4958-9AA2-1E6140EC42F7}">
      <dgm:prSet/>
      <dgm:spPr/>
      <dgm:t>
        <a:bodyPr/>
        <a:lstStyle/>
        <a:p>
          <a:r>
            <a:rPr lang="en-US"/>
            <a:t>Stop comparing yourself!</a:t>
          </a:r>
        </a:p>
      </dgm:t>
    </dgm:pt>
    <dgm:pt modelId="{7AC5781C-C580-40EF-8310-7AE4FBF01BAD}" type="parTrans" cxnId="{6A325B8C-DAF6-4319-B452-7394526A4E3C}">
      <dgm:prSet/>
      <dgm:spPr/>
      <dgm:t>
        <a:bodyPr/>
        <a:lstStyle/>
        <a:p>
          <a:endParaRPr lang="en-US"/>
        </a:p>
      </dgm:t>
    </dgm:pt>
    <dgm:pt modelId="{6FCEF3A2-F04C-467C-A766-DA375A2B1DC6}" type="sibTrans" cxnId="{6A325B8C-DAF6-4319-B452-7394526A4E3C}">
      <dgm:prSet/>
      <dgm:spPr/>
      <dgm:t>
        <a:bodyPr/>
        <a:lstStyle/>
        <a:p>
          <a:endParaRPr lang="en-US"/>
        </a:p>
      </dgm:t>
    </dgm:pt>
    <dgm:pt modelId="{39F9E741-731E-4EA4-B84F-717DE1D1944D}">
      <dgm:prSet/>
      <dgm:spPr/>
      <dgm:t>
        <a:bodyPr/>
        <a:lstStyle/>
        <a:p>
          <a:r>
            <a:rPr lang="en-US"/>
            <a:t>Take different perspectives (e.g. I am lazy)</a:t>
          </a:r>
        </a:p>
      </dgm:t>
    </dgm:pt>
    <dgm:pt modelId="{D0A1CD01-46CD-46E6-AAB4-2EB933ADB548}" type="parTrans" cxnId="{86877007-7C08-41A8-8A9C-A3AD044F668B}">
      <dgm:prSet/>
      <dgm:spPr/>
      <dgm:t>
        <a:bodyPr/>
        <a:lstStyle/>
        <a:p>
          <a:endParaRPr lang="en-US"/>
        </a:p>
      </dgm:t>
    </dgm:pt>
    <dgm:pt modelId="{0DAF0246-8AC8-4C53-923C-33B4AC3CD996}" type="sibTrans" cxnId="{86877007-7C08-41A8-8A9C-A3AD044F668B}">
      <dgm:prSet/>
      <dgm:spPr/>
      <dgm:t>
        <a:bodyPr/>
        <a:lstStyle/>
        <a:p>
          <a:endParaRPr lang="en-US"/>
        </a:p>
      </dgm:t>
    </dgm:pt>
    <dgm:pt modelId="{DED82B40-733B-4E4A-BCC3-EC3A7B7A48D0}">
      <dgm:prSet/>
      <dgm:spPr/>
      <dgm:t>
        <a:bodyPr/>
        <a:lstStyle/>
        <a:p>
          <a:r>
            <a:rPr lang="en-US"/>
            <a:t>Reward yourself</a:t>
          </a:r>
        </a:p>
      </dgm:t>
    </dgm:pt>
    <dgm:pt modelId="{2140D741-306D-4D89-A861-21B93448C18A}" type="parTrans" cxnId="{1E0BBD71-886F-44BF-820F-3E5BFD97ADAF}">
      <dgm:prSet/>
      <dgm:spPr/>
      <dgm:t>
        <a:bodyPr/>
        <a:lstStyle/>
        <a:p>
          <a:endParaRPr lang="en-US"/>
        </a:p>
      </dgm:t>
    </dgm:pt>
    <dgm:pt modelId="{9D2AA654-2CD2-43D4-9CEE-9494AFC2B4EB}" type="sibTrans" cxnId="{1E0BBD71-886F-44BF-820F-3E5BFD97ADAF}">
      <dgm:prSet/>
      <dgm:spPr/>
      <dgm:t>
        <a:bodyPr/>
        <a:lstStyle/>
        <a:p>
          <a:endParaRPr lang="en-US"/>
        </a:p>
      </dgm:t>
    </dgm:pt>
    <dgm:pt modelId="{D3884679-E82D-49D1-8C2A-E50E823BFC53}" type="pres">
      <dgm:prSet presAssocID="{D537D3B6-9028-436E-8437-CD8CDB73EB38}" presName="linear" presStyleCnt="0">
        <dgm:presLayoutVars>
          <dgm:animLvl val="lvl"/>
          <dgm:resizeHandles val="exact"/>
        </dgm:presLayoutVars>
      </dgm:prSet>
      <dgm:spPr/>
    </dgm:pt>
    <dgm:pt modelId="{E4F754F5-DFE0-48F7-8142-4D428026A3DA}" type="pres">
      <dgm:prSet presAssocID="{8C152650-7C64-43D0-9352-25C7C0B84C6D}" presName="parentText" presStyleLbl="node1" presStyleIdx="0" presStyleCnt="5">
        <dgm:presLayoutVars>
          <dgm:chMax val="0"/>
          <dgm:bulletEnabled val="1"/>
        </dgm:presLayoutVars>
      </dgm:prSet>
      <dgm:spPr/>
    </dgm:pt>
    <dgm:pt modelId="{E9804A9D-096F-478C-B65D-CF107FCFE5BA}" type="pres">
      <dgm:prSet presAssocID="{6C0E7D79-C068-4621-9A08-F0ED51721AFB}" presName="spacer" presStyleCnt="0"/>
      <dgm:spPr/>
    </dgm:pt>
    <dgm:pt modelId="{30C85DD9-D648-4071-ACC4-45ECBF774CCA}" type="pres">
      <dgm:prSet presAssocID="{079AC2F9-4F80-4C2B-A8FD-6AF1508D7787}" presName="parentText" presStyleLbl="node1" presStyleIdx="1" presStyleCnt="5">
        <dgm:presLayoutVars>
          <dgm:chMax val="0"/>
          <dgm:bulletEnabled val="1"/>
        </dgm:presLayoutVars>
      </dgm:prSet>
      <dgm:spPr/>
    </dgm:pt>
    <dgm:pt modelId="{B6119AE9-47CB-4676-BFD3-DA0C90D335BC}" type="pres">
      <dgm:prSet presAssocID="{3535208D-2E7D-4A65-BECB-7BC42039B54C}" presName="spacer" presStyleCnt="0"/>
      <dgm:spPr/>
    </dgm:pt>
    <dgm:pt modelId="{9F0E8D69-ADD8-4515-B29D-A452EB8DABD8}" type="pres">
      <dgm:prSet presAssocID="{4D0D0395-C773-4958-9AA2-1E6140EC42F7}" presName="parentText" presStyleLbl="node1" presStyleIdx="2" presStyleCnt="5">
        <dgm:presLayoutVars>
          <dgm:chMax val="0"/>
          <dgm:bulletEnabled val="1"/>
        </dgm:presLayoutVars>
      </dgm:prSet>
      <dgm:spPr/>
    </dgm:pt>
    <dgm:pt modelId="{9C739680-DAD7-461C-AFF9-8625148EE79C}" type="pres">
      <dgm:prSet presAssocID="{6FCEF3A2-F04C-467C-A766-DA375A2B1DC6}" presName="spacer" presStyleCnt="0"/>
      <dgm:spPr/>
    </dgm:pt>
    <dgm:pt modelId="{BB9D3A22-7B10-42FD-9B05-47BAA8350CE1}" type="pres">
      <dgm:prSet presAssocID="{39F9E741-731E-4EA4-B84F-717DE1D1944D}" presName="parentText" presStyleLbl="node1" presStyleIdx="3" presStyleCnt="5">
        <dgm:presLayoutVars>
          <dgm:chMax val="0"/>
          <dgm:bulletEnabled val="1"/>
        </dgm:presLayoutVars>
      </dgm:prSet>
      <dgm:spPr/>
    </dgm:pt>
    <dgm:pt modelId="{27226D1C-E1EA-41FB-8E02-107CACB627BF}" type="pres">
      <dgm:prSet presAssocID="{0DAF0246-8AC8-4C53-923C-33B4AC3CD996}" presName="spacer" presStyleCnt="0"/>
      <dgm:spPr/>
    </dgm:pt>
    <dgm:pt modelId="{E226C31C-D005-4E95-9B04-04B3ACD651BC}" type="pres">
      <dgm:prSet presAssocID="{DED82B40-733B-4E4A-BCC3-EC3A7B7A48D0}" presName="parentText" presStyleLbl="node1" presStyleIdx="4" presStyleCnt="5">
        <dgm:presLayoutVars>
          <dgm:chMax val="0"/>
          <dgm:bulletEnabled val="1"/>
        </dgm:presLayoutVars>
      </dgm:prSet>
      <dgm:spPr/>
    </dgm:pt>
  </dgm:ptLst>
  <dgm:cxnLst>
    <dgm:cxn modelId="{86877007-7C08-41A8-8A9C-A3AD044F668B}" srcId="{D537D3B6-9028-436E-8437-CD8CDB73EB38}" destId="{39F9E741-731E-4EA4-B84F-717DE1D1944D}" srcOrd="3" destOrd="0" parTransId="{D0A1CD01-46CD-46E6-AAB4-2EB933ADB548}" sibTransId="{0DAF0246-8AC8-4C53-923C-33B4AC3CD996}"/>
    <dgm:cxn modelId="{1E0BBD71-886F-44BF-820F-3E5BFD97ADAF}" srcId="{D537D3B6-9028-436E-8437-CD8CDB73EB38}" destId="{DED82B40-733B-4E4A-BCC3-EC3A7B7A48D0}" srcOrd="4" destOrd="0" parTransId="{2140D741-306D-4D89-A861-21B93448C18A}" sibTransId="{9D2AA654-2CD2-43D4-9CEE-9494AFC2B4EB}"/>
    <dgm:cxn modelId="{6A325B8C-DAF6-4319-B452-7394526A4E3C}" srcId="{D537D3B6-9028-436E-8437-CD8CDB73EB38}" destId="{4D0D0395-C773-4958-9AA2-1E6140EC42F7}" srcOrd="2" destOrd="0" parTransId="{7AC5781C-C580-40EF-8310-7AE4FBF01BAD}" sibTransId="{6FCEF3A2-F04C-467C-A766-DA375A2B1DC6}"/>
    <dgm:cxn modelId="{A58BAEA5-1C44-41C0-BD23-8D73243C62A5}" srcId="{D537D3B6-9028-436E-8437-CD8CDB73EB38}" destId="{8C152650-7C64-43D0-9352-25C7C0B84C6D}" srcOrd="0" destOrd="0" parTransId="{7B5A5D10-BB15-4066-A22C-EB897FDBDF2A}" sibTransId="{6C0E7D79-C068-4621-9A08-F0ED51721AFB}"/>
    <dgm:cxn modelId="{E3571CA8-F9A7-4F0D-A769-F1CD2ECAFDBD}" type="presOf" srcId="{39F9E741-731E-4EA4-B84F-717DE1D1944D}" destId="{BB9D3A22-7B10-42FD-9B05-47BAA8350CE1}" srcOrd="0" destOrd="0" presId="urn:microsoft.com/office/officeart/2005/8/layout/vList2"/>
    <dgm:cxn modelId="{F94D97A9-2089-4A64-98F9-9939ED1208FA}" type="presOf" srcId="{D537D3B6-9028-436E-8437-CD8CDB73EB38}" destId="{D3884679-E82D-49D1-8C2A-E50E823BFC53}" srcOrd="0" destOrd="0" presId="urn:microsoft.com/office/officeart/2005/8/layout/vList2"/>
    <dgm:cxn modelId="{23D67DAB-E176-40CB-8534-DAC8ACA5D5B0}" type="presOf" srcId="{079AC2F9-4F80-4C2B-A8FD-6AF1508D7787}" destId="{30C85DD9-D648-4071-ACC4-45ECBF774CCA}" srcOrd="0" destOrd="0" presId="urn:microsoft.com/office/officeart/2005/8/layout/vList2"/>
    <dgm:cxn modelId="{B53A5ADD-A072-4219-8016-803762397341}" type="presOf" srcId="{DED82B40-733B-4E4A-BCC3-EC3A7B7A48D0}" destId="{E226C31C-D005-4E95-9B04-04B3ACD651BC}" srcOrd="0" destOrd="0" presId="urn:microsoft.com/office/officeart/2005/8/layout/vList2"/>
    <dgm:cxn modelId="{63AFF5E5-DECC-43DE-BF82-ADBA6E9B08A6}" srcId="{D537D3B6-9028-436E-8437-CD8CDB73EB38}" destId="{079AC2F9-4F80-4C2B-A8FD-6AF1508D7787}" srcOrd="1" destOrd="0" parTransId="{A204CF62-8289-498B-877B-8EC019634630}" sibTransId="{3535208D-2E7D-4A65-BECB-7BC42039B54C}"/>
    <dgm:cxn modelId="{0E4224E9-5A42-4D53-8AA3-6CF95CF1885F}" type="presOf" srcId="{8C152650-7C64-43D0-9352-25C7C0B84C6D}" destId="{E4F754F5-DFE0-48F7-8142-4D428026A3DA}" srcOrd="0" destOrd="0" presId="urn:microsoft.com/office/officeart/2005/8/layout/vList2"/>
    <dgm:cxn modelId="{D9B7BCF8-38E0-4CA8-82DD-8FCC8588CEF5}" type="presOf" srcId="{4D0D0395-C773-4958-9AA2-1E6140EC42F7}" destId="{9F0E8D69-ADD8-4515-B29D-A452EB8DABD8}" srcOrd="0" destOrd="0" presId="urn:microsoft.com/office/officeart/2005/8/layout/vList2"/>
    <dgm:cxn modelId="{9E9579B5-264E-427D-862F-07CD701F3289}" type="presParOf" srcId="{D3884679-E82D-49D1-8C2A-E50E823BFC53}" destId="{E4F754F5-DFE0-48F7-8142-4D428026A3DA}" srcOrd="0" destOrd="0" presId="urn:microsoft.com/office/officeart/2005/8/layout/vList2"/>
    <dgm:cxn modelId="{F028214B-4E46-4F92-B67F-AC01695237CF}" type="presParOf" srcId="{D3884679-E82D-49D1-8C2A-E50E823BFC53}" destId="{E9804A9D-096F-478C-B65D-CF107FCFE5BA}" srcOrd="1" destOrd="0" presId="urn:microsoft.com/office/officeart/2005/8/layout/vList2"/>
    <dgm:cxn modelId="{6EAB66BB-6F62-4849-A9A2-1D5416C85E87}" type="presParOf" srcId="{D3884679-E82D-49D1-8C2A-E50E823BFC53}" destId="{30C85DD9-D648-4071-ACC4-45ECBF774CCA}" srcOrd="2" destOrd="0" presId="urn:microsoft.com/office/officeart/2005/8/layout/vList2"/>
    <dgm:cxn modelId="{65949EAE-D39F-4250-8720-5D4846CA482E}" type="presParOf" srcId="{D3884679-E82D-49D1-8C2A-E50E823BFC53}" destId="{B6119AE9-47CB-4676-BFD3-DA0C90D335BC}" srcOrd="3" destOrd="0" presId="urn:microsoft.com/office/officeart/2005/8/layout/vList2"/>
    <dgm:cxn modelId="{53B4EA8B-AAEA-4D20-AC39-515B484C596D}" type="presParOf" srcId="{D3884679-E82D-49D1-8C2A-E50E823BFC53}" destId="{9F0E8D69-ADD8-4515-B29D-A452EB8DABD8}" srcOrd="4" destOrd="0" presId="urn:microsoft.com/office/officeart/2005/8/layout/vList2"/>
    <dgm:cxn modelId="{5D90FE2B-4D9D-4429-8C2E-C2EA178E714B}" type="presParOf" srcId="{D3884679-E82D-49D1-8C2A-E50E823BFC53}" destId="{9C739680-DAD7-461C-AFF9-8625148EE79C}" srcOrd="5" destOrd="0" presId="urn:microsoft.com/office/officeart/2005/8/layout/vList2"/>
    <dgm:cxn modelId="{B4CF8E82-B42B-4AEB-83D4-10FF0A8C9A00}" type="presParOf" srcId="{D3884679-E82D-49D1-8C2A-E50E823BFC53}" destId="{BB9D3A22-7B10-42FD-9B05-47BAA8350CE1}" srcOrd="6" destOrd="0" presId="urn:microsoft.com/office/officeart/2005/8/layout/vList2"/>
    <dgm:cxn modelId="{166DB4DC-745A-465D-A0A5-2CA4E0FA5198}" type="presParOf" srcId="{D3884679-E82D-49D1-8C2A-E50E823BFC53}" destId="{27226D1C-E1EA-41FB-8E02-107CACB627BF}" srcOrd="7" destOrd="0" presId="urn:microsoft.com/office/officeart/2005/8/layout/vList2"/>
    <dgm:cxn modelId="{675D94E7-6D69-46A4-BA07-5720EE4F6C97}" type="presParOf" srcId="{D3884679-E82D-49D1-8C2A-E50E823BFC53}" destId="{E226C31C-D005-4E95-9B04-04B3ACD651B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9956484F-8480-4CCD-8627-5845AFCBD484}"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139FD3A-2CB6-400E-86E8-11FFB8B06523}">
      <dgm:prSet/>
      <dgm:spPr/>
      <dgm:t>
        <a:bodyPr/>
        <a:lstStyle/>
        <a:p>
          <a:r>
            <a:rPr lang="en-US"/>
            <a:t>What do we need for a good work/study area?</a:t>
          </a:r>
        </a:p>
      </dgm:t>
    </dgm:pt>
    <dgm:pt modelId="{2B3D7AB7-35F5-488A-875F-E9DA7FF69F12}" type="parTrans" cxnId="{6FC68ACE-3B89-42E0-852C-E26F51D6B8AC}">
      <dgm:prSet/>
      <dgm:spPr/>
      <dgm:t>
        <a:bodyPr/>
        <a:lstStyle/>
        <a:p>
          <a:endParaRPr lang="en-US"/>
        </a:p>
      </dgm:t>
    </dgm:pt>
    <dgm:pt modelId="{DE77F99D-5F5D-4F08-9BE4-77C3B2970C34}" type="sibTrans" cxnId="{6FC68ACE-3B89-42E0-852C-E26F51D6B8AC}">
      <dgm:prSet/>
      <dgm:spPr/>
      <dgm:t>
        <a:bodyPr/>
        <a:lstStyle/>
        <a:p>
          <a:endParaRPr lang="en-US"/>
        </a:p>
      </dgm:t>
    </dgm:pt>
    <dgm:pt modelId="{4CB43D5E-373F-4A84-B2D9-C8F477ACD86C}">
      <dgm:prSet/>
      <dgm:spPr/>
      <dgm:t>
        <a:bodyPr/>
        <a:lstStyle/>
        <a:p>
          <a:r>
            <a:rPr lang="en-US"/>
            <a:t>Food</a:t>
          </a:r>
        </a:p>
      </dgm:t>
    </dgm:pt>
    <dgm:pt modelId="{4ED53599-B095-4FA5-BCD8-C9039F0A5BAC}" type="parTrans" cxnId="{768E57B4-19E7-4DD8-B519-1B6FC3AD61FF}">
      <dgm:prSet/>
      <dgm:spPr/>
      <dgm:t>
        <a:bodyPr/>
        <a:lstStyle/>
        <a:p>
          <a:endParaRPr lang="en-US"/>
        </a:p>
      </dgm:t>
    </dgm:pt>
    <dgm:pt modelId="{2394B350-8B65-4157-AD8F-0D18CFF9A914}" type="sibTrans" cxnId="{768E57B4-19E7-4DD8-B519-1B6FC3AD61FF}">
      <dgm:prSet/>
      <dgm:spPr/>
      <dgm:t>
        <a:bodyPr/>
        <a:lstStyle/>
        <a:p>
          <a:endParaRPr lang="en-US"/>
        </a:p>
      </dgm:t>
    </dgm:pt>
    <dgm:pt modelId="{E349FFB8-413C-4645-BD2D-36A77105110F}">
      <dgm:prSet/>
      <dgm:spPr/>
      <dgm:t>
        <a:bodyPr/>
        <a:lstStyle/>
        <a:p>
          <a:r>
            <a:rPr lang="en-US"/>
            <a:t>Fluids</a:t>
          </a:r>
        </a:p>
      </dgm:t>
    </dgm:pt>
    <dgm:pt modelId="{5342BFAA-32D3-4F86-83A3-2BB59C07C530}" type="parTrans" cxnId="{1DCAE416-E119-4427-90CD-9141D820EEA7}">
      <dgm:prSet/>
      <dgm:spPr/>
      <dgm:t>
        <a:bodyPr/>
        <a:lstStyle/>
        <a:p>
          <a:endParaRPr lang="en-US"/>
        </a:p>
      </dgm:t>
    </dgm:pt>
    <dgm:pt modelId="{433843F5-8563-4414-854C-733E7B1AC50D}" type="sibTrans" cxnId="{1DCAE416-E119-4427-90CD-9141D820EEA7}">
      <dgm:prSet/>
      <dgm:spPr/>
      <dgm:t>
        <a:bodyPr/>
        <a:lstStyle/>
        <a:p>
          <a:endParaRPr lang="en-US"/>
        </a:p>
      </dgm:t>
    </dgm:pt>
    <dgm:pt modelId="{9803320C-2778-4A6A-95CB-98F0719FB7FE}">
      <dgm:prSet/>
      <dgm:spPr/>
      <dgm:t>
        <a:bodyPr/>
        <a:lstStyle/>
        <a:p>
          <a:r>
            <a:rPr lang="en-US"/>
            <a:t>Comfort, but not too much!</a:t>
          </a:r>
        </a:p>
      </dgm:t>
    </dgm:pt>
    <dgm:pt modelId="{08FBDECF-80AA-4115-8658-383E9100D9F7}" type="parTrans" cxnId="{BD59C71A-6524-4B62-B39E-87F06FCF64A6}">
      <dgm:prSet/>
      <dgm:spPr/>
      <dgm:t>
        <a:bodyPr/>
        <a:lstStyle/>
        <a:p>
          <a:endParaRPr lang="en-US"/>
        </a:p>
      </dgm:t>
    </dgm:pt>
    <dgm:pt modelId="{4F04F845-8708-4B33-944B-A6B61C5B8AD0}" type="sibTrans" cxnId="{BD59C71A-6524-4B62-B39E-87F06FCF64A6}">
      <dgm:prSet/>
      <dgm:spPr/>
      <dgm:t>
        <a:bodyPr/>
        <a:lstStyle/>
        <a:p>
          <a:endParaRPr lang="en-US"/>
        </a:p>
      </dgm:t>
    </dgm:pt>
    <dgm:pt modelId="{2C9180B2-FB3C-4A0A-833A-D82C45A779CD}">
      <dgm:prSet/>
      <dgm:spPr/>
      <dgm:t>
        <a:bodyPr/>
        <a:lstStyle/>
        <a:p>
          <a:r>
            <a:rPr lang="en-US"/>
            <a:t>Peace? Music? Silence? Company?</a:t>
          </a:r>
        </a:p>
      </dgm:t>
    </dgm:pt>
    <dgm:pt modelId="{91E798D7-2ED5-4BAA-99B4-AE5974A881B0}" type="parTrans" cxnId="{F8396128-FD25-413F-AD88-4C56CE6AA83A}">
      <dgm:prSet/>
      <dgm:spPr/>
      <dgm:t>
        <a:bodyPr/>
        <a:lstStyle/>
        <a:p>
          <a:endParaRPr lang="en-US"/>
        </a:p>
      </dgm:t>
    </dgm:pt>
    <dgm:pt modelId="{6957DFFE-E713-4D18-A288-49815B4C354C}" type="sibTrans" cxnId="{F8396128-FD25-413F-AD88-4C56CE6AA83A}">
      <dgm:prSet/>
      <dgm:spPr/>
      <dgm:t>
        <a:bodyPr/>
        <a:lstStyle/>
        <a:p>
          <a:endParaRPr lang="en-US"/>
        </a:p>
      </dgm:t>
    </dgm:pt>
    <dgm:pt modelId="{11DE09C5-F99C-4C40-80B9-7A2A016D5CF6}" type="pres">
      <dgm:prSet presAssocID="{9956484F-8480-4CCD-8627-5845AFCBD484}" presName="root" presStyleCnt="0">
        <dgm:presLayoutVars>
          <dgm:dir/>
          <dgm:resizeHandles val="exact"/>
        </dgm:presLayoutVars>
      </dgm:prSet>
      <dgm:spPr/>
    </dgm:pt>
    <dgm:pt modelId="{FDEEAFE0-C2D2-4D2A-B95D-0269B20D0A88}" type="pres">
      <dgm:prSet presAssocID="{9956484F-8480-4CCD-8627-5845AFCBD484}" presName="container" presStyleCnt="0">
        <dgm:presLayoutVars>
          <dgm:dir/>
          <dgm:resizeHandles val="exact"/>
        </dgm:presLayoutVars>
      </dgm:prSet>
      <dgm:spPr/>
    </dgm:pt>
    <dgm:pt modelId="{EE78060F-D62C-4238-8A5D-20B22B335F2A}" type="pres">
      <dgm:prSet presAssocID="{3139FD3A-2CB6-400E-86E8-11FFB8B06523}" presName="compNode" presStyleCnt="0"/>
      <dgm:spPr/>
    </dgm:pt>
    <dgm:pt modelId="{78C72CED-06E3-4CF1-A84E-C173709E8948}" type="pres">
      <dgm:prSet presAssocID="{3139FD3A-2CB6-400E-86E8-11FFB8B06523}" presName="iconBgRect" presStyleLbl="bgShp" presStyleIdx="0" presStyleCnt="5"/>
      <dgm:spPr/>
    </dgm:pt>
    <dgm:pt modelId="{A5FEBE8A-8C3F-48D2-A5FE-13C36B45B28B}" type="pres">
      <dgm:prSet presAssocID="{3139FD3A-2CB6-400E-86E8-11FFB8B0652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A8AC07E5-B086-4CB0-A198-69E843383D2B}" type="pres">
      <dgm:prSet presAssocID="{3139FD3A-2CB6-400E-86E8-11FFB8B06523}" presName="spaceRect" presStyleCnt="0"/>
      <dgm:spPr/>
    </dgm:pt>
    <dgm:pt modelId="{F3AAFFF0-001E-485C-8EBD-67D156B6221F}" type="pres">
      <dgm:prSet presAssocID="{3139FD3A-2CB6-400E-86E8-11FFB8B06523}" presName="textRect" presStyleLbl="revTx" presStyleIdx="0" presStyleCnt="5">
        <dgm:presLayoutVars>
          <dgm:chMax val="1"/>
          <dgm:chPref val="1"/>
        </dgm:presLayoutVars>
      </dgm:prSet>
      <dgm:spPr/>
    </dgm:pt>
    <dgm:pt modelId="{FB6DA00A-BF6D-4CAB-9A44-FE75C55F203D}" type="pres">
      <dgm:prSet presAssocID="{DE77F99D-5F5D-4F08-9BE4-77C3B2970C34}" presName="sibTrans" presStyleLbl="sibTrans2D1" presStyleIdx="0" presStyleCnt="0"/>
      <dgm:spPr/>
    </dgm:pt>
    <dgm:pt modelId="{272C24E4-6682-454C-AF6C-0B5869E9AFAA}" type="pres">
      <dgm:prSet presAssocID="{4CB43D5E-373F-4A84-B2D9-C8F477ACD86C}" presName="compNode" presStyleCnt="0"/>
      <dgm:spPr/>
    </dgm:pt>
    <dgm:pt modelId="{09859822-DC61-426C-99BF-BDE966ADFF09}" type="pres">
      <dgm:prSet presAssocID="{4CB43D5E-373F-4A84-B2D9-C8F477ACD86C}" presName="iconBgRect" presStyleLbl="bgShp" presStyleIdx="1" presStyleCnt="5"/>
      <dgm:spPr/>
    </dgm:pt>
    <dgm:pt modelId="{1AF500FC-9AA5-4FF0-AAAC-82483163C3C4}" type="pres">
      <dgm:prSet presAssocID="{4CB43D5E-373F-4A84-B2D9-C8F477ACD86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ke"/>
        </a:ext>
      </dgm:extLst>
    </dgm:pt>
    <dgm:pt modelId="{E57DEE38-DE2E-4E4C-AD3E-C12488A0415F}" type="pres">
      <dgm:prSet presAssocID="{4CB43D5E-373F-4A84-B2D9-C8F477ACD86C}" presName="spaceRect" presStyleCnt="0"/>
      <dgm:spPr/>
    </dgm:pt>
    <dgm:pt modelId="{8F811F15-47DB-4FCB-B58A-EC0422210D5B}" type="pres">
      <dgm:prSet presAssocID="{4CB43D5E-373F-4A84-B2D9-C8F477ACD86C}" presName="textRect" presStyleLbl="revTx" presStyleIdx="1" presStyleCnt="5">
        <dgm:presLayoutVars>
          <dgm:chMax val="1"/>
          <dgm:chPref val="1"/>
        </dgm:presLayoutVars>
      </dgm:prSet>
      <dgm:spPr/>
    </dgm:pt>
    <dgm:pt modelId="{692905F9-6F7E-48A2-8BA8-C790B10A71D2}" type="pres">
      <dgm:prSet presAssocID="{2394B350-8B65-4157-AD8F-0D18CFF9A914}" presName="sibTrans" presStyleLbl="sibTrans2D1" presStyleIdx="0" presStyleCnt="0"/>
      <dgm:spPr/>
    </dgm:pt>
    <dgm:pt modelId="{2E046AD0-2D09-43D8-B1CE-61A76A849C91}" type="pres">
      <dgm:prSet presAssocID="{E349FFB8-413C-4645-BD2D-36A77105110F}" presName="compNode" presStyleCnt="0"/>
      <dgm:spPr/>
    </dgm:pt>
    <dgm:pt modelId="{D2B11696-33F5-400F-B837-71704FFCABCD}" type="pres">
      <dgm:prSet presAssocID="{E349FFB8-413C-4645-BD2D-36A77105110F}" presName="iconBgRect" presStyleLbl="bgShp" presStyleIdx="2" presStyleCnt="5"/>
      <dgm:spPr/>
    </dgm:pt>
    <dgm:pt modelId="{6304CC9A-AAC5-43FE-A33C-4A9B70720BAF}" type="pres">
      <dgm:prSet presAssocID="{E349FFB8-413C-4645-BD2D-36A77105110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V"/>
        </a:ext>
      </dgm:extLst>
    </dgm:pt>
    <dgm:pt modelId="{A181577A-F3B6-4B45-AA7A-77A9E2D9EC76}" type="pres">
      <dgm:prSet presAssocID="{E349FFB8-413C-4645-BD2D-36A77105110F}" presName="spaceRect" presStyleCnt="0"/>
      <dgm:spPr/>
    </dgm:pt>
    <dgm:pt modelId="{EC28DC6D-8F5C-40AC-8E6C-9E5FE48781FA}" type="pres">
      <dgm:prSet presAssocID="{E349FFB8-413C-4645-BD2D-36A77105110F}" presName="textRect" presStyleLbl="revTx" presStyleIdx="2" presStyleCnt="5">
        <dgm:presLayoutVars>
          <dgm:chMax val="1"/>
          <dgm:chPref val="1"/>
        </dgm:presLayoutVars>
      </dgm:prSet>
      <dgm:spPr/>
    </dgm:pt>
    <dgm:pt modelId="{0A536853-FEBE-4241-B29D-FAAAFDA91E57}" type="pres">
      <dgm:prSet presAssocID="{433843F5-8563-4414-854C-733E7B1AC50D}" presName="sibTrans" presStyleLbl="sibTrans2D1" presStyleIdx="0" presStyleCnt="0"/>
      <dgm:spPr/>
    </dgm:pt>
    <dgm:pt modelId="{A49268E1-E3CB-4134-B466-FAFDA810F89F}" type="pres">
      <dgm:prSet presAssocID="{9803320C-2778-4A6A-95CB-98F0719FB7FE}" presName="compNode" presStyleCnt="0"/>
      <dgm:spPr/>
    </dgm:pt>
    <dgm:pt modelId="{768562CC-3050-49CC-B4CC-19C57922BC38}" type="pres">
      <dgm:prSet presAssocID="{9803320C-2778-4A6A-95CB-98F0719FB7FE}" presName="iconBgRect" presStyleLbl="bgShp" presStyleIdx="3" presStyleCnt="5"/>
      <dgm:spPr/>
    </dgm:pt>
    <dgm:pt modelId="{1D7BFC4A-2AA1-431F-BA86-B02DA7431A1A}" type="pres">
      <dgm:prSet presAssocID="{9803320C-2778-4A6A-95CB-98F0719FB7F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ed"/>
        </a:ext>
      </dgm:extLst>
    </dgm:pt>
    <dgm:pt modelId="{32AD9F95-90B0-4668-8A9D-F19CF3A07E59}" type="pres">
      <dgm:prSet presAssocID="{9803320C-2778-4A6A-95CB-98F0719FB7FE}" presName="spaceRect" presStyleCnt="0"/>
      <dgm:spPr/>
    </dgm:pt>
    <dgm:pt modelId="{A596A59C-0232-46E3-9198-AE81376C73E3}" type="pres">
      <dgm:prSet presAssocID="{9803320C-2778-4A6A-95CB-98F0719FB7FE}" presName="textRect" presStyleLbl="revTx" presStyleIdx="3" presStyleCnt="5">
        <dgm:presLayoutVars>
          <dgm:chMax val="1"/>
          <dgm:chPref val="1"/>
        </dgm:presLayoutVars>
      </dgm:prSet>
      <dgm:spPr/>
    </dgm:pt>
    <dgm:pt modelId="{7CFA30B6-FEF2-4458-8477-CFE12F3912FE}" type="pres">
      <dgm:prSet presAssocID="{4F04F845-8708-4B33-944B-A6B61C5B8AD0}" presName="sibTrans" presStyleLbl="sibTrans2D1" presStyleIdx="0" presStyleCnt="0"/>
      <dgm:spPr/>
    </dgm:pt>
    <dgm:pt modelId="{A2B614DB-C672-4CA0-A0E7-6E5942B67592}" type="pres">
      <dgm:prSet presAssocID="{2C9180B2-FB3C-4A0A-833A-D82C45A779CD}" presName="compNode" presStyleCnt="0"/>
      <dgm:spPr/>
    </dgm:pt>
    <dgm:pt modelId="{1E57575E-E8A5-4C2C-A560-E4FBCE92A663}" type="pres">
      <dgm:prSet presAssocID="{2C9180B2-FB3C-4A0A-833A-D82C45A779CD}" presName="iconBgRect" presStyleLbl="bgShp" presStyleIdx="4" presStyleCnt="5"/>
      <dgm:spPr/>
    </dgm:pt>
    <dgm:pt modelId="{1639567B-8929-45BF-BA4E-AF55891C7F45}" type="pres">
      <dgm:prSet presAssocID="{2C9180B2-FB3C-4A0A-833A-D82C45A779C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rayer Candle"/>
        </a:ext>
      </dgm:extLst>
    </dgm:pt>
    <dgm:pt modelId="{84810360-9352-4EAE-877C-3A97E540D952}" type="pres">
      <dgm:prSet presAssocID="{2C9180B2-FB3C-4A0A-833A-D82C45A779CD}" presName="spaceRect" presStyleCnt="0"/>
      <dgm:spPr/>
    </dgm:pt>
    <dgm:pt modelId="{D523197A-A7B7-46E1-AD85-686FA77F2F35}" type="pres">
      <dgm:prSet presAssocID="{2C9180B2-FB3C-4A0A-833A-D82C45A779CD}" presName="textRect" presStyleLbl="revTx" presStyleIdx="4" presStyleCnt="5">
        <dgm:presLayoutVars>
          <dgm:chMax val="1"/>
          <dgm:chPref val="1"/>
        </dgm:presLayoutVars>
      </dgm:prSet>
      <dgm:spPr/>
    </dgm:pt>
  </dgm:ptLst>
  <dgm:cxnLst>
    <dgm:cxn modelId="{9ED7B201-03A5-4506-95A0-265FAAB8AC98}" type="presOf" srcId="{DE77F99D-5F5D-4F08-9BE4-77C3B2970C34}" destId="{FB6DA00A-BF6D-4CAB-9A44-FE75C55F203D}" srcOrd="0" destOrd="0" presId="urn:microsoft.com/office/officeart/2018/2/layout/IconCircleList"/>
    <dgm:cxn modelId="{1DCAE416-E119-4427-90CD-9141D820EEA7}" srcId="{9956484F-8480-4CCD-8627-5845AFCBD484}" destId="{E349FFB8-413C-4645-BD2D-36A77105110F}" srcOrd="2" destOrd="0" parTransId="{5342BFAA-32D3-4F86-83A3-2BB59C07C530}" sibTransId="{433843F5-8563-4414-854C-733E7B1AC50D}"/>
    <dgm:cxn modelId="{BD59C71A-6524-4B62-B39E-87F06FCF64A6}" srcId="{9956484F-8480-4CCD-8627-5845AFCBD484}" destId="{9803320C-2778-4A6A-95CB-98F0719FB7FE}" srcOrd="3" destOrd="0" parTransId="{08FBDECF-80AA-4115-8658-383E9100D9F7}" sibTransId="{4F04F845-8708-4B33-944B-A6B61C5B8AD0}"/>
    <dgm:cxn modelId="{888BC11F-284C-4702-B03B-3A0AD152495A}" type="presOf" srcId="{9956484F-8480-4CCD-8627-5845AFCBD484}" destId="{11DE09C5-F99C-4C40-80B9-7A2A016D5CF6}" srcOrd="0" destOrd="0" presId="urn:microsoft.com/office/officeart/2018/2/layout/IconCircleList"/>
    <dgm:cxn modelId="{F8396128-FD25-413F-AD88-4C56CE6AA83A}" srcId="{9956484F-8480-4CCD-8627-5845AFCBD484}" destId="{2C9180B2-FB3C-4A0A-833A-D82C45A779CD}" srcOrd="4" destOrd="0" parTransId="{91E798D7-2ED5-4BAA-99B4-AE5974A881B0}" sibTransId="{6957DFFE-E713-4D18-A288-49815B4C354C}"/>
    <dgm:cxn modelId="{9ADF1062-E95E-4ABD-B6BC-84B6776AE337}" type="presOf" srcId="{2C9180B2-FB3C-4A0A-833A-D82C45A779CD}" destId="{D523197A-A7B7-46E1-AD85-686FA77F2F35}" srcOrd="0" destOrd="0" presId="urn:microsoft.com/office/officeart/2018/2/layout/IconCircleList"/>
    <dgm:cxn modelId="{5D64E149-C66D-465A-A9BD-9EB5A2F9B482}" type="presOf" srcId="{2394B350-8B65-4157-AD8F-0D18CFF9A914}" destId="{692905F9-6F7E-48A2-8BA8-C790B10A71D2}" srcOrd="0" destOrd="0" presId="urn:microsoft.com/office/officeart/2018/2/layout/IconCircleList"/>
    <dgm:cxn modelId="{2D013A7C-525C-4874-8095-7E4C8E118256}" type="presOf" srcId="{E349FFB8-413C-4645-BD2D-36A77105110F}" destId="{EC28DC6D-8F5C-40AC-8E6C-9E5FE48781FA}" srcOrd="0" destOrd="0" presId="urn:microsoft.com/office/officeart/2018/2/layout/IconCircleList"/>
    <dgm:cxn modelId="{D6AA2A90-B811-4433-B531-73B2FADA27C8}" type="presOf" srcId="{433843F5-8563-4414-854C-733E7B1AC50D}" destId="{0A536853-FEBE-4241-B29D-FAAAFDA91E57}" srcOrd="0" destOrd="0" presId="urn:microsoft.com/office/officeart/2018/2/layout/IconCircleList"/>
    <dgm:cxn modelId="{BE31DF94-1129-4286-9220-46849EFBC868}" type="presOf" srcId="{3139FD3A-2CB6-400E-86E8-11FFB8B06523}" destId="{F3AAFFF0-001E-485C-8EBD-67D156B6221F}" srcOrd="0" destOrd="0" presId="urn:microsoft.com/office/officeart/2018/2/layout/IconCircleList"/>
    <dgm:cxn modelId="{768E57B4-19E7-4DD8-B519-1B6FC3AD61FF}" srcId="{9956484F-8480-4CCD-8627-5845AFCBD484}" destId="{4CB43D5E-373F-4A84-B2D9-C8F477ACD86C}" srcOrd="1" destOrd="0" parTransId="{4ED53599-B095-4FA5-BCD8-C9039F0A5BAC}" sibTransId="{2394B350-8B65-4157-AD8F-0D18CFF9A914}"/>
    <dgm:cxn modelId="{6FC68ACE-3B89-42E0-852C-E26F51D6B8AC}" srcId="{9956484F-8480-4CCD-8627-5845AFCBD484}" destId="{3139FD3A-2CB6-400E-86E8-11FFB8B06523}" srcOrd="0" destOrd="0" parTransId="{2B3D7AB7-35F5-488A-875F-E9DA7FF69F12}" sibTransId="{DE77F99D-5F5D-4F08-9BE4-77C3B2970C34}"/>
    <dgm:cxn modelId="{BA12E6D6-AE90-450E-A00E-6A552BCF212F}" type="presOf" srcId="{4F04F845-8708-4B33-944B-A6B61C5B8AD0}" destId="{7CFA30B6-FEF2-4458-8477-CFE12F3912FE}" srcOrd="0" destOrd="0" presId="urn:microsoft.com/office/officeart/2018/2/layout/IconCircleList"/>
    <dgm:cxn modelId="{AF8E00E8-07BC-4BDD-B2EE-A8E155F92549}" type="presOf" srcId="{4CB43D5E-373F-4A84-B2D9-C8F477ACD86C}" destId="{8F811F15-47DB-4FCB-B58A-EC0422210D5B}" srcOrd="0" destOrd="0" presId="urn:microsoft.com/office/officeart/2018/2/layout/IconCircleList"/>
    <dgm:cxn modelId="{7AB23AFF-B734-4A8D-A234-321C63E85008}" type="presOf" srcId="{9803320C-2778-4A6A-95CB-98F0719FB7FE}" destId="{A596A59C-0232-46E3-9198-AE81376C73E3}" srcOrd="0" destOrd="0" presId="urn:microsoft.com/office/officeart/2018/2/layout/IconCircleList"/>
    <dgm:cxn modelId="{7F9B90CF-7144-4713-B564-40F64253DAE3}" type="presParOf" srcId="{11DE09C5-F99C-4C40-80B9-7A2A016D5CF6}" destId="{FDEEAFE0-C2D2-4D2A-B95D-0269B20D0A88}" srcOrd="0" destOrd="0" presId="urn:microsoft.com/office/officeart/2018/2/layout/IconCircleList"/>
    <dgm:cxn modelId="{BD52A471-42CD-41FC-8D70-D4C1C1E74799}" type="presParOf" srcId="{FDEEAFE0-C2D2-4D2A-B95D-0269B20D0A88}" destId="{EE78060F-D62C-4238-8A5D-20B22B335F2A}" srcOrd="0" destOrd="0" presId="urn:microsoft.com/office/officeart/2018/2/layout/IconCircleList"/>
    <dgm:cxn modelId="{DAC007A5-5B72-4323-9DA9-98593E7DC6BF}" type="presParOf" srcId="{EE78060F-D62C-4238-8A5D-20B22B335F2A}" destId="{78C72CED-06E3-4CF1-A84E-C173709E8948}" srcOrd="0" destOrd="0" presId="urn:microsoft.com/office/officeart/2018/2/layout/IconCircleList"/>
    <dgm:cxn modelId="{70F17C02-1CC9-4189-8A8F-014D7894C263}" type="presParOf" srcId="{EE78060F-D62C-4238-8A5D-20B22B335F2A}" destId="{A5FEBE8A-8C3F-48D2-A5FE-13C36B45B28B}" srcOrd="1" destOrd="0" presId="urn:microsoft.com/office/officeart/2018/2/layout/IconCircleList"/>
    <dgm:cxn modelId="{B4D680E5-E202-4328-ABAB-47A515D6CA94}" type="presParOf" srcId="{EE78060F-D62C-4238-8A5D-20B22B335F2A}" destId="{A8AC07E5-B086-4CB0-A198-69E843383D2B}" srcOrd="2" destOrd="0" presId="urn:microsoft.com/office/officeart/2018/2/layout/IconCircleList"/>
    <dgm:cxn modelId="{140BCA43-B2E2-4121-A475-C078F8DF441D}" type="presParOf" srcId="{EE78060F-D62C-4238-8A5D-20B22B335F2A}" destId="{F3AAFFF0-001E-485C-8EBD-67D156B6221F}" srcOrd="3" destOrd="0" presId="urn:microsoft.com/office/officeart/2018/2/layout/IconCircleList"/>
    <dgm:cxn modelId="{CD627B3A-CDB5-47F8-B623-AAB671CDED7F}" type="presParOf" srcId="{FDEEAFE0-C2D2-4D2A-B95D-0269B20D0A88}" destId="{FB6DA00A-BF6D-4CAB-9A44-FE75C55F203D}" srcOrd="1" destOrd="0" presId="urn:microsoft.com/office/officeart/2018/2/layout/IconCircleList"/>
    <dgm:cxn modelId="{F8CCBA0D-29B8-4726-BFA8-4AF821A73C69}" type="presParOf" srcId="{FDEEAFE0-C2D2-4D2A-B95D-0269B20D0A88}" destId="{272C24E4-6682-454C-AF6C-0B5869E9AFAA}" srcOrd="2" destOrd="0" presId="urn:microsoft.com/office/officeart/2018/2/layout/IconCircleList"/>
    <dgm:cxn modelId="{0CA9CD15-BF59-4C7A-BC5A-26E7F13E3A09}" type="presParOf" srcId="{272C24E4-6682-454C-AF6C-0B5869E9AFAA}" destId="{09859822-DC61-426C-99BF-BDE966ADFF09}" srcOrd="0" destOrd="0" presId="urn:microsoft.com/office/officeart/2018/2/layout/IconCircleList"/>
    <dgm:cxn modelId="{FB1EEBC4-9AA2-461E-92F8-09265D334080}" type="presParOf" srcId="{272C24E4-6682-454C-AF6C-0B5869E9AFAA}" destId="{1AF500FC-9AA5-4FF0-AAAC-82483163C3C4}" srcOrd="1" destOrd="0" presId="urn:microsoft.com/office/officeart/2018/2/layout/IconCircleList"/>
    <dgm:cxn modelId="{5FA08703-F50B-4578-9989-00DD14FDB409}" type="presParOf" srcId="{272C24E4-6682-454C-AF6C-0B5869E9AFAA}" destId="{E57DEE38-DE2E-4E4C-AD3E-C12488A0415F}" srcOrd="2" destOrd="0" presId="urn:microsoft.com/office/officeart/2018/2/layout/IconCircleList"/>
    <dgm:cxn modelId="{70DC6232-A628-4C7E-9FD1-E4510332757B}" type="presParOf" srcId="{272C24E4-6682-454C-AF6C-0B5869E9AFAA}" destId="{8F811F15-47DB-4FCB-B58A-EC0422210D5B}" srcOrd="3" destOrd="0" presId="urn:microsoft.com/office/officeart/2018/2/layout/IconCircleList"/>
    <dgm:cxn modelId="{F25F587E-47F5-49EE-AA3E-79DE44118DB7}" type="presParOf" srcId="{FDEEAFE0-C2D2-4D2A-B95D-0269B20D0A88}" destId="{692905F9-6F7E-48A2-8BA8-C790B10A71D2}" srcOrd="3" destOrd="0" presId="urn:microsoft.com/office/officeart/2018/2/layout/IconCircleList"/>
    <dgm:cxn modelId="{64C6A83F-08B0-47A4-B85D-03C0B7510F06}" type="presParOf" srcId="{FDEEAFE0-C2D2-4D2A-B95D-0269B20D0A88}" destId="{2E046AD0-2D09-43D8-B1CE-61A76A849C91}" srcOrd="4" destOrd="0" presId="urn:microsoft.com/office/officeart/2018/2/layout/IconCircleList"/>
    <dgm:cxn modelId="{0025D834-182C-4DC7-82BD-19B9BAAF0DE0}" type="presParOf" srcId="{2E046AD0-2D09-43D8-B1CE-61A76A849C91}" destId="{D2B11696-33F5-400F-B837-71704FFCABCD}" srcOrd="0" destOrd="0" presId="urn:microsoft.com/office/officeart/2018/2/layout/IconCircleList"/>
    <dgm:cxn modelId="{120570E6-EDE6-4882-83A4-4FFC87094421}" type="presParOf" srcId="{2E046AD0-2D09-43D8-B1CE-61A76A849C91}" destId="{6304CC9A-AAC5-43FE-A33C-4A9B70720BAF}" srcOrd="1" destOrd="0" presId="urn:microsoft.com/office/officeart/2018/2/layout/IconCircleList"/>
    <dgm:cxn modelId="{579780B5-4591-4D01-B6B9-CB9297B00394}" type="presParOf" srcId="{2E046AD0-2D09-43D8-B1CE-61A76A849C91}" destId="{A181577A-F3B6-4B45-AA7A-77A9E2D9EC76}" srcOrd="2" destOrd="0" presId="urn:microsoft.com/office/officeart/2018/2/layout/IconCircleList"/>
    <dgm:cxn modelId="{94EF8663-5E01-41A5-9DB0-CF0F1D8F7DBA}" type="presParOf" srcId="{2E046AD0-2D09-43D8-B1CE-61A76A849C91}" destId="{EC28DC6D-8F5C-40AC-8E6C-9E5FE48781FA}" srcOrd="3" destOrd="0" presId="urn:microsoft.com/office/officeart/2018/2/layout/IconCircleList"/>
    <dgm:cxn modelId="{A9AD7D57-8FD5-41D2-A895-5FCC33F43F2E}" type="presParOf" srcId="{FDEEAFE0-C2D2-4D2A-B95D-0269B20D0A88}" destId="{0A536853-FEBE-4241-B29D-FAAAFDA91E57}" srcOrd="5" destOrd="0" presId="urn:microsoft.com/office/officeart/2018/2/layout/IconCircleList"/>
    <dgm:cxn modelId="{43B786D5-AFDF-4678-ABC1-6FD8E9E4D86B}" type="presParOf" srcId="{FDEEAFE0-C2D2-4D2A-B95D-0269B20D0A88}" destId="{A49268E1-E3CB-4134-B466-FAFDA810F89F}" srcOrd="6" destOrd="0" presId="urn:microsoft.com/office/officeart/2018/2/layout/IconCircleList"/>
    <dgm:cxn modelId="{0D17189A-6826-4C89-82B9-2D65808DB1B0}" type="presParOf" srcId="{A49268E1-E3CB-4134-B466-FAFDA810F89F}" destId="{768562CC-3050-49CC-B4CC-19C57922BC38}" srcOrd="0" destOrd="0" presId="urn:microsoft.com/office/officeart/2018/2/layout/IconCircleList"/>
    <dgm:cxn modelId="{92022F72-0D06-4852-94F2-3F144EE4B65F}" type="presParOf" srcId="{A49268E1-E3CB-4134-B466-FAFDA810F89F}" destId="{1D7BFC4A-2AA1-431F-BA86-B02DA7431A1A}" srcOrd="1" destOrd="0" presId="urn:microsoft.com/office/officeart/2018/2/layout/IconCircleList"/>
    <dgm:cxn modelId="{9F7D522F-9F76-4EB2-80D6-271AD4BF4304}" type="presParOf" srcId="{A49268E1-E3CB-4134-B466-FAFDA810F89F}" destId="{32AD9F95-90B0-4668-8A9D-F19CF3A07E59}" srcOrd="2" destOrd="0" presId="urn:microsoft.com/office/officeart/2018/2/layout/IconCircleList"/>
    <dgm:cxn modelId="{43D42B97-F977-49C8-BBFD-CB6A78200959}" type="presParOf" srcId="{A49268E1-E3CB-4134-B466-FAFDA810F89F}" destId="{A596A59C-0232-46E3-9198-AE81376C73E3}" srcOrd="3" destOrd="0" presId="urn:microsoft.com/office/officeart/2018/2/layout/IconCircleList"/>
    <dgm:cxn modelId="{5693B31C-70A4-4E28-A2EA-5CD49B45C4BB}" type="presParOf" srcId="{FDEEAFE0-C2D2-4D2A-B95D-0269B20D0A88}" destId="{7CFA30B6-FEF2-4458-8477-CFE12F3912FE}" srcOrd="7" destOrd="0" presId="urn:microsoft.com/office/officeart/2018/2/layout/IconCircleList"/>
    <dgm:cxn modelId="{B1175390-0391-4CA9-A2C8-A5DE6E4766B3}" type="presParOf" srcId="{FDEEAFE0-C2D2-4D2A-B95D-0269B20D0A88}" destId="{A2B614DB-C672-4CA0-A0E7-6E5942B67592}" srcOrd="8" destOrd="0" presId="urn:microsoft.com/office/officeart/2018/2/layout/IconCircleList"/>
    <dgm:cxn modelId="{02F3EE58-0091-4D92-9D8B-73980257661F}" type="presParOf" srcId="{A2B614DB-C672-4CA0-A0E7-6E5942B67592}" destId="{1E57575E-E8A5-4C2C-A560-E4FBCE92A663}" srcOrd="0" destOrd="0" presId="urn:microsoft.com/office/officeart/2018/2/layout/IconCircleList"/>
    <dgm:cxn modelId="{2A232665-8BE4-421E-B039-FCB81563FBB3}" type="presParOf" srcId="{A2B614DB-C672-4CA0-A0E7-6E5942B67592}" destId="{1639567B-8929-45BF-BA4E-AF55891C7F45}" srcOrd="1" destOrd="0" presId="urn:microsoft.com/office/officeart/2018/2/layout/IconCircleList"/>
    <dgm:cxn modelId="{894E6752-F704-4DD0-85A4-5F1821987C62}" type="presParOf" srcId="{A2B614DB-C672-4CA0-A0E7-6E5942B67592}" destId="{84810360-9352-4EAE-877C-3A97E540D952}" srcOrd="2" destOrd="0" presId="urn:microsoft.com/office/officeart/2018/2/layout/IconCircleList"/>
    <dgm:cxn modelId="{3D25D654-7DDD-4D6D-B733-C23CF287D880}" type="presParOf" srcId="{A2B614DB-C672-4CA0-A0E7-6E5942B67592}" destId="{D523197A-A7B7-46E1-AD85-686FA77F2F35}"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FB2A8CC4-D51C-4AF7-8AA6-A7F3C96F135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F69EF4C-C800-4199-8B29-C8248BB05ED0}">
      <dgm:prSet/>
      <dgm:spPr/>
      <dgm:t>
        <a:bodyPr/>
        <a:lstStyle/>
        <a:p>
          <a:pPr>
            <a:defRPr cap="all"/>
          </a:pPr>
          <a:r>
            <a:rPr lang="en-US"/>
            <a:t>Timetables</a:t>
          </a:r>
        </a:p>
      </dgm:t>
    </dgm:pt>
    <dgm:pt modelId="{60269438-984D-4FFA-9154-573BA1577016}" type="parTrans" cxnId="{71F733AB-DF2A-4F67-9737-93C879662D62}">
      <dgm:prSet/>
      <dgm:spPr/>
      <dgm:t>
        <a:bodyPr/>
        <a:lstStyle/>
        <a:p>
          <a:endParaRPr lang="en-US"/>
        </a:p>
      </dgm:t>
    </dgm:pt>
    <dgm:pt modelId="{F670ACE1-3DD3-4BA1-9AEB-267AA2B0D623}" type="sibTrans" cxnId="{71F733AB-DF2A-4F67-9737-93C879662D62}">
      <dgm:prSet/>
      <dgm:spPr/>
      <dgm:t>
        <a:bodyPr/>
        <a:lstStyle/>
        <a:p>
          <a:endParaRPr lang="en-US"/>
        </a:p>
      </dgm:t>
    </dgm:pt>
    <dgm:pt modelId="{2704089E-FFCC-49A2-89F2-4BF535E80479}">
      <dgm:prSet/>
      <dgm:spPr/>
      <dgm:t>
        <a:bodyPr/>
        <a:lstStyle/>
        <a:p>
          <a:pPr>
            <a:defRPr cap="all"/>
          </a:pPr>
          <a:r>
            <a:rPr lang="en-US"/>
            <a:t>To-do lists</a:t>
          </a:r>
        </a:p>
      </dgm:t>
    </dgm:pt>
    <dgm:pt modelId="{530EB522-5F0D-4618-9AE6-011ADA2AA587}" type="parTrans" cxnId="{2083FB70-81EC-4A8D-B4DE-D71E5C43DF2E}">
      <dgm:prSet/>
      <dgm:spPr/>
      <dgm:t>
        <a:bodyPr/>
        <a:lstStyle/>
        <a:p>
          <a:endParaRPr lang="en-US"/>
        </a:p>
      </dgm:t>
    </dgm:pt>
    <dgm:pt modelId="{88A5F213-E4DB-4A7E-8B58-255E19B44F25}" type="sibTrans" cxnId="{2083FB70-81EC-4A8D-B4DE-D71E5C43DF2E}">
      <dgm:prSet/>
      <dgm:spPr/>
      <dgm:t>
        <a:bodyPr/>
        <a:lstStyle/>
        <a:p>
          <a:endParaRPr lang="en-US"/>
        </a:p>
      </dgm:t>
    </dgm:pt>
    <dgm:pt modelId="{0284869A-6F60-454B-A89C-CE9E8E59B42F}">
      <dgm:prSet/>
      <dgm:spPr/>
      <dgm:t>
        <a:bodyPr/>
        <a:lstStyle/>
        <a:p>
          <a:pPr>
            <a:defRPr cap="all"/>
          </a:pPr>
          <a:r>
            <a:rPr lang="en-US"/>
            <a:t>Charts</a:t>
          </a:r>
        </a:p>
      </dgm:t>
    </dgm:pt>
    <dgm:pt modelId="{ECA22A01-4D79-44A2-8429-61388D037343}" type="parTrans" cxnId="{866EEBE2-B9DE-411A-B3B1-E93E5A05E0C0}">
      <dgm:prSet/>
      <dgm:spPr/>
      <dgm:t>
        <a:bodyPr/>
        <a:lstStyle/>
        <a:p>
          <a:endParaRPr lang="en-US"/>
        </a:p>
      </dgm:t>
    </dgm:pt>
    <dgm:pt modelId="{3B840A21-4C9F-4EEA-9D0A-EC11D5B8CE6E}" type="sibTrans" cxnId="{866EEBE2-B9DE-411A-B3B1-E93E5A05E0C0}">
      <dgm:prSet/>
      <dgm:spPr/>
      <dgm:t>
        <a:bodyPr/>
        <a:lstStyle/>
        <a:p>
          <a:endParaRPr lang="en-US"/>
        </a:p>
      </dgm:t>
    </dgm:pt>
    <dgm:pt modelId="{F065AC20-2999-4EE4-9B15-283495DFC7CF}">
      <dgm:prSet/>
      <dgm:spPr/>
      <dgm:t>
        <a:bodyPr/>
        <a:lstStyle/>
        <a:p>
          <a:pPr>
            <a:defRPr cap="all"/>
          </a:pPr>
          <a:r>
            <a:rPr lang="en-US"/>
            <a:t>Study days</a:t>
          </a:r>
        </a:p>
      </dgm:t>
    </dgm:pt>
    <dgm:pt modelId="{3B6AA8DF-46BC-4F8D-9F1E-B36390468F20}" type="parTrans" cxnId="{D518ACC3-FE5A-40BE-99D5-C5AAE23F01F5}">
      <dgm:prSet/>
      <dgm:spPr/>
      <dgm:t>
        <a:bodyPr/>
        <a:lstStyle/>
        <a:p>
          <a:endParaRPr lang="en-US"/>
        </a:p>
      </dgm:t>
    </dgm:pt>
    <dgm:pt modelId="{9F927AA9-B46A-47A2-849A-0994603888CD}" type="sibTrans" cxnId="{D518ACC3-FE5A-40BE-99D5-C5AAE23F01F5}">
      <dgm:prSet/>
      <dgm:spPr/>
      <dgm:t>
        <a:bodyPr/>
        <a:lstStyle/>
        <a:p>
          <a:endParaRPr lang="en-US"/>
        </a:p>
      </dgm:t>
    </dgm:pt>
    <dgm:pt modelId="{A5081BAC-3E41-4C19-8971-9980DF604DD1}">
      <dgm:prSet/>
      <dgm:spPr/>
      <dgm:t>
        <a:bodyPr/>
        <a:lstStyle/>
        <a:p>
          <a:pPr>
            <a:defRPr cap="all"/>
          </a:pPr>
          <a:r>
            <a:rPr lang="en-US"/>
            <a:t>Setting aside time</a:t>
          </a:r>
        </a:p>
      </dgm:t>
    </dgm:pt>
    <dgm:pt modelId="{B8883DCA-4EBC-439E-9A20-8E530D06DF39}" type="parTrans" cxnId="{42AED1E6-4DD5-4190-9EAE-88EBFF57F492}">
      <dgm:prSet/>
      <dgm:spPr/>
      <dgm:t>
        <a:bodyPr/>
        <a:lstStyle/>
        <a:p>
          <a:endParaRPr lang="en-US"/>
        </a:p>
      </dgm:t>
    </dgm:pt>
    <dgm:pt modelId="{12C4C219-A64A-475A-AAA3-96CAB78AF2CD}" type="sibTrans" cxnId="{42AED1E6-4DD5-4190-9EAE-88EBFF57F492}">
      <dgm:prSet/>
      <dgm:spPr/>
      <dgm:t>
        <a:bodyPr/>
        <a:lstStyle/>
        <a:p>
          <a:endParaRPr lang="en-US"/>
        </a:p>
      </dgm:t>
    </dgm:pt>
    <dgm:pt modelId="{4CD98C33-1A1A-4533-966C-6E29F11E115F}" type="pres">
      <dgm:prSet presAssocID="{FB2A8CC4-D51C-4AF7-8AA6-A7F3C96F135B}" presName="root" presStyleCnt="0">
        <dgm:presLayoutVars>
          <dgm:dir/>
          <dgm:resizeHandles val="exact"/>
        </dgm:presLayoutVars>
      </dgm:prSet>
      <dgm:spPr/>
    </dgm:pt>
    <dgm:pt modelId="{C3036606-A0AE-4286-91DD-3DB07D0CDC9A}" type="pres">
      <dgm:prSet presAssocID="{1F69EF4C-C800-4199-8B29-C8248BB05ED0}" presName="compNode" presStyleCnt="0"/>
      <dgm:spPr/>
    </dgm:pt>
    <dgm:pt modelId="{7F4EEB20-13FF-4AD6-8FB1-0235EA3E0BAC}" type="pres">
      <dgm:prSet presAssocID="{1F69EF4C-C800-4199-8B29-C8248BB05ED0}" presName="iconBgRect" presStyleLbl="bgShp" presStyleIdx="0" presStyleCnt="5"/>
      <dgm:spPr>
        <a:prstGeom prst="round2DiagRect">
          <a:avLst>
            <a:gd name="adj1" fmla="val 29727"/>
            <a:gd name="adj2" fmla="val 0"/>
          </a:avLst>
        </a:prstGeom>
      </dgm:spPr>
    </dgm:pt>
    <dgm:pt modelId="{7D56E31B-556A-4ACD-9A0F-82D9D7BF66D2}" type="pres">
      <dgm:prSet presAssocID="{1F69EF4C-C800-4199-8B29-C8248BB05ED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D24540A0-1AA4-47D2-A7FA-FEA5E7BABF0C}" type="pres">
      <dgm:prSet presAssocID="{1F69EF4C-C800-4199-8B29-C8248BB05ED0}" presName="spaceRect" presStyleCnt="0"/>
      <dgm:spPr/>
    </dgm:pt>
    <dgm:pt modelId="{291B742F-4E86-4BAB-A3A5-8CC71DBC28F2}" type="pres">
      <dgm:prSet presAssocID="{1F69EF4C-C800-4199-8B29-C8248BB05ED0}" presName="textRect" presStyleLbl="revTx" presStyleIdx="0" presStyleCnt="5">
        <dgm:presLayoutVars>
          <dgm:chMax val="1"/>
          <dgm:chPref val="1"/>
        </dgm:presLayoutVars>
      </dgm:prSet>
      <dgm:spPr/>
    </dgm:pt>
    <dgm:pt modelId="{0BE1DD7C-B6E6-4102-AE11-F0455FD1E34C}" type="pres">
      <dgm:prSet presAssocID="{F670ACE1-3DD3-4BA1-9AEB-267AA2B0D623}" presName="sibTrans" presStyleCnt="0"/>
      <dgm:spPr/>
    </dgm:pt>
    <dgm:pt modelId="{55B5CD96-B996-4D81-B093-9E30140E8689}" type="pres">
      <dgm:prSet presAssocID="{2704089E-FFCC-49A2-89F2-4BF535E80479}" presName="compNode" presStyleCnt="0"/>
      <dgm:spPr/>
    </dgm:pt>
    <dgm:pt modelId="{B9812AB3-AA39-49D7-AABF-82C098EB207C}" type="pres">
      <dgm:prSet presAssocID="{2704089E-FFCC-49A2-89F2-4BF535E80479}" presName="iconBgRect" presStyleLbl="bgShp" presStyleIdx="1" presStyleCnt="5"/>
      <dgm:spPr>
        <a:prstGeom prst="round2DiagRect">
          <a:avLst>
            <a:gd name="adj1" fmla="val 29727"/>
            <a:gd name="adj2" fmla="val 0"/>
          </a:avLst>
        </a:prstGeom>
      </dgm:spPr>
    </dgm:pt>
    <dgm:pt modelId="{61932DD3-5E7A-413D-B50D-814B8463CF4A}" type="pres">
      <dgm:prSet presAssocID="{2704089E-FFCC-49A2-89F2-4BF535E8047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21CD0648-B124-45EE-8DFA-8CE7EE6AD2BB}" type="pres">
      <dgm:prSet presAssocID="{2704089E-FFCC-49A2-89F2-4BF535E80479}" presName="spaceRect" presStyleCnt="0"/>
      <dgm:spPr/>
    </dgm:pt>
    <dgm:pt modelId="{060DD232-6FDF-4F70-BEDE-48D97EB18874}" type="pres">
      <dgm:prSet presAssocID="{2704089E-FFCC-49A2-89F2-4BF535E80479}" presName="textRect" presStyleLbl="revTx" presStyleIdx="1" presStyleCnt="5">
        <dgm:presLayoutVars>
          <dgm:chMax val="1"/>
          <dgm:chPref val="1"/>
        </dgm:presLayoutVars>
      </dgm:prSet>
      <dgm:spPr/>
    </dgm:pt>
    <dgm:pt modelId="{E04A47B4-C086-43D3-9DDB-F13F93F88E67}" type="pres">
      <dgm:prSet presAssocID="{88A5F213-E4DB-4A7E-8B58-255E19B44F25}" presName="sibTrans" presStyleCnt="0"/>
      <dgm:spPr/>
    </dgm:pt>
    <dgm:pt modelId="{0BE07524-3C74-4D33-AD40-6EB6F6F54CC5}" type="pres">
      <dgm:prSet presAssocID="{0284869A-6F60-454B-A89C-CE9E8E59B42F}" presName="compNode" presStyleCnt="0"/>
      <dgm:spPr/>
    </dgm:pt>
    <dgm:pt modelId="{E85D16ED-91E4-44CC-B3D3-CD919C1A6C00}" type="pres">
      <dgm:prSet presAssocID="{0284869A-6F60-454B-A89C-CE9E8E59B42F}" presName="iconBgRect" presStyleLbl="bgShp" presStyleIdx="2" presStyleCnt="5"/>
      <dgm:spPr>
        <a:prstGeom prst="round2DiagRect">
          <a:avLst>
            <a:gd name="adj1" fmla="val 29727"/>
            <a:gd name="adj2" fmla="val 0"/>
          </a:avLst>
        </a:prstGeom>
      </dgm:spPr>
    </dgm:pt>
    <dgm:pt modelId="{6EEC173F-C565-4079-A0D3-3FD5666021D6}" type="pres">
      <dgm:prSet presAssocID="{0284869A-6F60-454B-A89C-CE9E8E59B42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ie chart"/>
        </a:ext>
      </dgm:extLst>
    </dgm:pt>
    <dgm:pt modelId="{13049EBD-6395-4DB5-9785-316C5D3D335A}" type="pres">
      <dgm:prSet presAssocID="{0284869A-6F60-454B-A89C-CE9E8E59B42F}" presName="spaceRect" presStyleCnt="0"/>
      <dgm:spPr/>
    </dgm:pt>
    <dgm:pt modelId="{DDEB03AE-E876-40C6-8E72-63B975EB5389}" type="pres">
      <dgm:prSet presAssocID="{0284869A-6F60-454B-A89C-CE9E8E59B42F}" presName="textRect" presStyleLbl="revTx" presStyleIdx="2" presStyleCnt="5">
        <dgm:presLayoutVars>
          <dgm:chMax val="1"/>
          <dgm:chPref val="1"/>
        </dgm:presLayoutVars>
      </dgm:prSet>
      <dgm:spPr/>
    </dgm:pt>
    <dgm:pt modelId="{BB268CAF-29F7-432F-B1EB-4F093A2BB78E}" type="pres">
      <dgm:prSet presAssocID="{3B840A21-4C9F-4EEA-9D0A-EC11D5B8CE6E}" presName="sibTrans" presStyleCnt="0"/>
      <dgm:spPr/>
    </dgm:pt>
    <dgm:pt modelId="{470612D8-B3AB-40E8-A2A5-49BE8956C71F}" type="pres">
      <dgm:prSet presAssocID="{F065AC20-2999-4EE4-9B15-283495DFC7CF}" presName="compNode" presStyleCnt="0"/>
      <dgm:spPr/>
    </dgm:pt>
    <dgm:pt modelId="{B26F0D8D-190E-4BF5-9B8B-FC69DBFC8C87}" type="pres">
      <dgm:prSet presAssocID="{F065AC20-2999-4EE4-9B15-283495DFC7CF}" presName="iconBgRect" presStyleLbl="bgShp" presStyleIdx="3" presStyleCnt="5"/>
      <dgm:spPr>
        <a:prstGeom prst="round2DiagRect">
          <a:avLst>
            <a:gd name="adj1" fmla="val 29727"/>
            <a:gd name="adj2" fmla="val 0"/>
          </a:avLst>
        </a:prstGeom>
      </dgm:spPr>
    </dgm:pt>
    <dgm:pt modelId="{877BA787-0378-4FCF-BF87-2D8938EB06B3}" type="pres">
      <dgm:prSet presAssocID="{F065AC20-2999-4EE4-9B15-283495DFC7C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CD43762C-4EF7-4F12-80A5-5DCFBF0B15B8}" type="pres">
      <dgm:prSet presAssocID="{F065AC20-2999-4EE4-9B15-283495DFC7CF}" presName="spaceRect" presStyleCnt="0"/>
      <dgm:spPr/>
    </dgm:pt>
    <dgm:pt modelId="{9856B6ED-2C93-4DEA-8968-5BB68706888D}" type="pres">
      <dgm:prSet presAssocID="{F065AC20-2999-4EE4-9B15-283495DFC7CF}" presName="textRect" presStyleLbl="revTx" presStyleIdx="3" presStyleCnt="5">
        <dgm:presLayoutVars>
          <dgm:chMax val="1"/>
          <dgm:chPref val="1"/>
        </dgm:presLayoutVars>
      </dgm:prSet>
      <dgm:spPr/>
    </dgm:pt>
    <dgm:pt modelId="{990CF9A1-7FA7-4E66-9FCA-7A4793881EAA}" type="pres">
      <dgm:prSet presAssocID="{9F927AA9-B46A-47A2-849A-0994603888CD}" presName="sibTrans" presStyleCnt="0"/>
      <dgm:spPr/>
    </dgm:pt>
    <dgm:pt modelId="{E34DCA79-E195-40D8-8F40-B785E7274274}" type="pres">
      <dgm:prSet presAssocID="{A5081BAC-3E41-4C19-8971-9980DF604DD1}" presName="compNode" presStyleCnt="0"/>
      <dgm:spPr/>
    </dgm:pt>
    <dgm:pt modelId="{78D6515E-E6DA-4104-B559-CE0AC246AD9B}" type="pres">
      <dgm:prSet presAssocID="{A5081BAC-3E41-4C19-8971-9980DF604DD1}" presName="iconBgRect" presStyleLbl="bgShp" presStyleIdx="4" presStyleCnt="5"/>
      <dgm:spPr>
        <a:prstGeom prst="round2DiagRect">
          <a:avLst>
            <a:gd name="adj1" fmla="val 29727"/>
            <a:gd name="adj2" fmla="val 0"/>
          </a:avLst>
        </a:prstGeom>
      </dgm:spPr>
    </dgm:pt>
    <dgm:pt modelId="{A6DDA266-E0E4-4B4A-B59E-6357C116A1F6}" type="pres">
      <dgm:prSet presAssocID="{A5081BAC-3E41-4C19-8971-9980DF604DD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47E41D9F-81A9-4BE1-B5D8-C627B56A9737}" type="pres">
      <dgm:prSet presAssocID="{A5081BAC-3E41-4C19-8971-9980DF604DD1}" presName="spaceRect" presStyleCnt="0"/>
      <dgm:spPr/>
    </dgm:pt>
    <dgm:pt modelId="{84CDB773-B20B-4A46-9B8F-1BC75F25A298}" type="pres">
      <dgm:prSet presAssocID="{A5081BAC-3E41-4C19-8971-9980DF604DD1}" presName="textRect" presStyleLbl="revTx" presStyleIdx="4" presStyleCnt="5">
        <dgm:presLayoutVars>
          <dgm:chMax val="1"/>
          <dgm:chPref val="1"/>
        </dgm:presLayoutVars>
      </dgm:prSet>
      <dgm:spPr/>
    </dgm:pt>
  </dgm:ptLst>
  <dgm:cxnLst>
    <dgm:cxn modelId="{0F3D0010-B6A1-48CB-8B11-2CC31B6390A0}" type="presOf" srcId="{2704089E-FFCC-49A2-89F2-4BF535E80479}" destId="{060DD232-6FDF-4F70-BEDE-48D97EB18874}" srcOrd="0" destOrd="0" presId="urn:microsoft.com/office/officeart/2018/5/layout/IconLeafLabelList"/>
    <dgm:cxn modelId="{545BBE5F-4B05-4E84-A8A7-37E3BD62C6B7}" type="presOf" srcId="{FB2A8CC4-D51C-4AF7-8AA6-A7F3C96F135B}" destId="{4CD98C33-1A1A-4533-966C-6E29F11E115F}" srcOrd="0" destOrd="0" presId="urn:microsoft.com/office/officeart/2018/5/layout/IconLeafLabelList"/>
    <dgm:cxn modelId="{2083FB70-81EC-4A8D-B4DE-D71E5C43DF2E}" srcId="{FB2A8CC4-D51C-4AF7-8AA6-A7F3C96F135B}" destId="{2704089E-FFCC-49A2-89F2-4BF535E80479}" srcOrd="1" destOrd="0" parTransId="{530EB522-5F0D-4618-9AE6-011ADA2AA587}" sibTransId="{88A5F213-E4DB-4A7E-8B58-255E19B44F25}"/>
    <dgm:cxn modelId="{D7262757-1197-47A7-807C-1EA09351E3CB}" type="presOf" srcId="{1F69EF4C-C800-4199-8B29-C8248BB05ED0}" destId="{291B742F-4E86-4BAB-A3A5-8CC71DBC28F2}" srcOrd="0" destOrd="0" presId="urn:microsoft.com/office/officeart/2018/5/layout/IconLeafLabelList"/>
    <dgm:cxn modelId="{B8244684-2F67-445F-916C-F7DD06F4A3C8}" type="presOf" srcId="{A5081BAC-3E41-4C19-8971-9980DF604DD1}" destId="{84CDB773-B20B-4A46-9B8F-1BC75F25A298}" srcOrd="0" destOrd="0" presId="urn:microsoft.com/office/officeart/2018/5/layout/IconLeafLabelList"/>
    <dgm:cxn modelId="{71F733AB-DF2A-4F67-9737-93C879662D62}" srcId="{FB2A8CC4-D51C-4AF7-8AA6-A7F3C96F135B}" destId="{1F69EF4C-C800-4199-8B29-C8248BB05ED0}" srcOrd="0" destOrd="0" parTransId="{60269438-984D-4FFA-9154-573BA1577016}" sibTransId="{F670ACE1-3DD3-4BA1-9AEB-267AA2B0D623}"/>
    <dgm:cxn modelId="{D518ACC3-FE5A-40BE-99D5-C5AAE23F01F5}" srcId="{FB2A8CC4-D51C-4AF7-8AA6-A7F3C96F135B}" destId="{F065AC20-2999-4EE4-9B15-283495DFC7CF}" srcOrd="3" destOrd="0" parTransId="{3B6AA8DF-46BC-4F8D-9F1E-B36390468F20}" sibTransId="{9F927AA9-B46A-47A2-849A-0994603888CD}"/>
    <dgm:cxn modelId="{A8725ACC-7E66-4687-98E3-5F5330FAB584}" type="presOf" srcId="{0284869A-6F60-454B-A89C-CE9E8E59B42F}" destId="{DDEB03AE-E876-40C6-8E72-63B975EB5389}" srcOrd="0" destOrd="0" presId="urn:microsoft.com/office/officeart/2018/5/layout/IconLeafLabelList"/>
    <dgm:cxn modelId="{866EEBE2-B9DE-411A-B3B1-E93E5A05E0C0}" srcId="{FB2A8CC4-D51C-4AF7-8AA6-A7F3C96F135B}" destId="{0284869A-6F60-454B-A89C-CE9E8E59B42F}" srcOrd="2" destOrd="0" parTransId="{ECA22A01-4D79-44A2-8429-61388D037343}" sibTransId="{3B840A21-4C9F-4EEA-9D0A-EC11D5B8CE6E}"/>
    <dgm:cxn modelId="{42AED1E6-4DD5-4190-9EAE-88EBFF57F492}" srcId="{FB2A8CC4-D51C-4AF7-8AA6-A7F3C96F135B}" destId="{A5081BAC-3E41-4C19-8971-9980DF604DD1}" srcOrd="4" destOrd="0" parTransId="{B8883DCA-4EBC-439E-9A20-8E530D06DF39}" sibTransId="{12C4C219-A64A-475A-AAA3-96CAB78AF2CD}"/>
    <dgm:cxn modelId="{5891C2FC-19AF-4724-A5BC-D025551D1A38}" type="presOf" srcId="{F065AC20-2999-4EE4-9B15-283495DFC7CF}" destId="{9856B6ED-2C93-4DEA-8968-5BB68706888D}" srcOrd="0" destOrd="0" presId="urn:microsoft.com/office/officeart/2018/5/layout/IconLeafLabelList"/>
    <dgm:cxn modelId="{78F6D775-5715-4779-BF2F-A73546B13616}" type="presParOf" srcId="{4CD98C33-1A1A-4533-966C-6E29F11E115F}" destId="{C3036606-A0AE-4286-91DD-3DB07D0CDC9A}" srcOrd="0" destOrd="0" presId="urn:microsoft.com/office/officeart/2018/5/layout/IconLeafLabelList"/>
    <dgm:cxn modelId="{F180D041-1FEB-45FE-AABC-7299CE4B4170}" type="presParOf" srcId="{C3036606-A0AE-4286-91DD-3DB07D0CDC9A}" destId="{7F4EEB20-13FF-4AD6-8FB1-0235EA3E0BAC}" srcOrd="0" destOrd="0" presId="urn:microsoft.com/office/officeart/2018/5/layout/IconLeafLabelList"/>
    <dgm:cxn modelId="{7CD806C0-BD5B-4B13-A0A8-6446BE01BACD}" type="presParOf" srcId="{C3036606-A0AE-4286-91DD-3DB07D0CDC9A}" destId="{7D56E31B-556A-4ACD-9A0F-82D9D7BF66D2}" srcOrd="1" destOrd="0" presId="urn:microsoft.com/office/officeart/2018/5/layout/IconLeafLabelList"/>
    <dgm:cxn modelId="{8D20EE32-EE91-4078-8FDF-67BBF1B2E111}" type="presParOf" srcId="{C3036606-A0AE-4286-91DD-3DB07D0CDC9A}" destId="{D24540A0-1AA4-47D2-A7FA-FEA5E7BABF0C}" srcOrd="2" destOrd="0" presId="urn:microsoft.com/office/officeart/2018/5/layout/IconLeafLabelList"/>
    <dgm:cxn modelId="{019ED527-D43A-467D-9DC5-04C1673449CE}" type="presParOf" srcId="{C3036606-A0AE-4286-91DD-3DB07D0CDC9A}" destId="{291B742F-4E86-4BAB-A3A5-8CC71DBC28F2}" srcOrd="3" destOrd="0" presId="urn:microsoft.com/office/officeart/2018/5/layout/IconLeafLabelList"/>
    <dgm:cxn modelId="{C4F55844-2D62-4CF2-8204-3ED7B164215D}" type="presParOf" srcId="{4CD98C33-1A1A-4533-966C-6E29F11E115F}" destId="{0BE1DD7C-B6E6-4102-AE11-F0455FD1E34C}" srcOrd="1" destOrd="0" presId="urn:microsoft.com/office/officeart/2018/5/layout/IconLeafLabelList"/>
    <dgm:cxn modelId="{C62894C1-50C5-4336-855B-1E224D3DB15A}" type="presParOf" srcId="{4CD98C33-1A1A-4533-966C-6E29F11E115F}" destId="{55B5CD96-B996-4D81-B093-9E30140E8689}" srcOrd="2" destOrd="0" presId="urn:microsoft.com/office/officeart/2018/5/layout/IconLeafLabelList"/>
    <dgm:cxn modelId="{259ABB70-F060-468E-8976-0A9F4E6F7BE7}" type="presParOf" srcId="{55B5CD96-B996-4D81-B093-9E30140E8689}" destId="{B9812AB3-AA39-49D7-AABF-82C098EB207C}" srcOrd="0" destOrd="0" presId="urn:microsoft.com/office/officeart/2018/5/layout/IconLeafLabelList"/>
    <dgm:cxn modelId="{19980989-270C-432B-992F-1CA818F00D4A}" type="presParOf" srcId="{55B5CD96-B996-4D81-B093-9E30140E8689}" destId="{61932DD3-5E7A-413D-B50D-814B8463CF4A}" srcOrd="1" destOrd="0" presId="urn:microsoft.com/office/officeart/2018/5/layout/IconLeafLabelList"/>
    <dgm:cxn modelId="{784A1DCB-FEC0-438B-84D5-FB5621953020}" type="presParOf" srcId="{55B5CD96-B996-4D81-B093-9E30140E8689}" destId="{21CD0648-B124-45EE-8DFA-8CE7EE6AD2BB}" srcOrd="2" destOrd="0" presId="urn:microsoft.com/office/officeart/2018/5/layout/IconLeafLabelList"/>
    <dgm:cxn modelId="{D484FB5B-33D8-4378-AF3F-74B1AEC3701F}" type="presParOf" srcId="{55B5CD96-B996-4D81-B093-9E30140E8689}" destId="{060DD232-6FDF-4F70-BEDE-48D97EB18874}" srcOrd="3" destOrd="0" presId="urn:microsoft.com/office/officeart/2018/5/layout/IconLeafLabelList"/>
    <dgm:cxn modelId="{DBA8CAF2-CA22-48C5-95AF-91CB32502069}" type="presParOf" srcId="{4CD98C33-1A1A-4533-966C-6E29F11E115F}" destId="{E04A47B4-C086-43D3-9DDB-F13F93F88E67}" srcOrd="3" destOrd="0" presId="urn:microsoft.com/office/officeart/2018/5/layout/IconLeafLabelList"/>
    <dgm:cxn modelId="{CFFB99B8-2D88-48AE-80DF-E0BD969CB7D7}" type="presParOf" srcId="{4CD98C33-1A1A-4533-966C-6E29F11E115F}" destId="{0BE07524-3C74-4D33-AD40-6EB6F6F54CC5}" srcOrd="4" destOrd="0" presId="urn:microsoft.com/office/officeart/2018/5/layout/IconLeafLabelList"/>
    <dgm:cxn modelId="{CFBBC838-443B-4AE9-8F95-63C8137E6697}" type="presParOf" srcId="{0BE07524-3C74-4D33-AD40-6EB6F6F54CC5}" destId="{E85D16ED-91E4-44CC-B3D3-CD919C1A6C00}" srcOrd="0" destOrd="0" presId="urn:microsoft.com/office/officeart/2018/5/layout/IconLeafLabelList"/>
    <dgm:cxn modelId="{5C1E54A4-07D0-4179-B087-61F925EAA414}" type="presParOf" srcId="{0BE07524-3C74-4D33-AD40-6EB6F6F54CC5}" destId="{6EEC173F-C565-4079-A0D3-3FD5666021D6}" srcOrd="1" destOrd="0" presId="urn:microsoft.com/office/officeart/2018/5/layout/IconLeafLabelList"/>
    <dgm:cxn modelId="{6C7F19BE-DF4F-4A74-90FD-EFF9A5D3C5B1}" type="presParOf" srcId="{0BE07524-3C74-4D33-AD40-6EB6F6F54CC5}" destId="{13049EBD-6395-4DB5-9785-316C5D3D335A}" srcOrd="2" destOrd="0" presId="urn:microsoft.com/office/officeart/2018/5/layout/IconLeafLabelList"/>
    <dgm:cxn modelId="{72140B74-5BCC-4F57-B0DE-D778AAD758C9}" type="presParOf" srcId="{0BE07524-3C74-4D33-AD40-6EB6F6F54CC5}" destId="{DDEB03AE-E876-40C6-8E72-63B975EB5389}" srcOrd="3" destOrd="0" presId="urn:microsoft.com/office/officeart/2018/5/layout/IconLeafLabelList"/>
    <dgm:cxn modelId="{1E047CCC-500A-45A4-B42F-17FA53A1BFBF}" type="presParOf" srcId="{4CD98C33-1A1A-4533-966C-6E29F11E115F}" destId="{BB268CAF-29F7-432F-B1EB-4F093A2BB78E}" srcOrd="5" destOrd="0" presId="urn:microsoft.com/office/officeart/2018/5/layout/IconLeafLabelList"/>
    <dgm:cxn modelId="{399400FA-457C-48DF-A6EF-982C253C2DC9}" type="presParOf" srcId="{4CD98C33-1A1A-4533-966C-6E29F11E115F}" destId="{470612D8-B3AB-40E8-A2A5-49BE8956C71F}" srcOrd="6" destOrd="0" presId="urn:microsoft.com/office/officeart/2018/5/layout/IconLeafLabelList"/>
    <dgm:cxn modelId="{308A2D26-6391-4259-920B-AF161618C1EE}" type="presParOf" srcId="{470612D8-B3AB-40E8-A2A5-49BE8956C71F}" destId="{B26F0D8D-190E-4BF5-9B8B-FC69DBFC8C87}" srcOrd="0" destOrd="0" presId="urn:microsoft.com/office/officeart/2018/5/layout/IconLeafLabelList"/>
    <dgm:cxn modelId="{FEF9A3AA-E81A-44BC-9386-D9C3B940CACC}" type="presParOf" srcId="{470612D8-B3AB-40E8-A2A5-49BE8956C71F}" destId="{877BA787-0378-4FCF-BF87-2D8938EB06B3}" srcOrd="1" destOrd="0" presId="urn:microsoft.com/office/officeart/2018/5/layout/IconLeafLabelList"/>
    <dgm:cxn modelId="{0969C7AA-CD70-4EEC-925F-891CC5060057}" type="presParOf" srcId="{470612D8-B3AB-40E8-A2A5-49BE8956C71F}" destId="{CD43762C-4EF7-4F12-80A5-5DCFBF0B15B8}" srcOrd="2" destOrd="0" presId="urn:microsoft.com/office/officeart/2018/5/layout/IconLeafLabelList"/>
    <dgm:cxn modelId="{7520D015-11BD-4FFC-AF42-82DD9B626EA3}" type="presParOf" srcId="{470612D8-B3AB-40E8-A2A5-49BE8956C71F}" destId="{9856B6ED-2C93-4DEA-8968-5BB68706888D}" srcOrd="3" destOrd="0" presId="urn:microsoft.com/office/officeart/2018/5/layout/IconLeafLabelList"/>
    <dgm:cxn modelId="{62EB62ED-CF80-4892-9AFA-53E1CE5AC8A1}" type="presParOf" srcId="{4CD98C33-1A1A-4533-966C-6E29F11E115F}" destId="{990CF9A1-7FA7-4E66-9FCA-7A4793881EAA}" srcOrd="7" destOrd="0" presId="urn:microsoft.com/office/officeart/2018/5/layout/IconLeafLabelList"/>
    <dgm:cxn modelId="{F6F8E4B8-B278-4893-AB5C-F2EA016F04A0}" type="presParOf" srcId="{4CD98C33-1A1A-4533-966C-6E29F11E115F}" destId="{E34DCA79-E195-40D8-8F40-B785E7274274}" srcOrd="8" destOrd="0" presId="urn:microsoft.com/office/officeart/2018/5/layout/IconLeafLabelList"/>
    <dgm:cxn modelId="{B82767A2-2DEE-476E-ADE9-E4BCEEC9344F}" type="presParOf" srcId="{E34DCA79-E195-40D8-8F40-B785E7274274}" destId="{78D6515E-E6DA-4104-B559-CE0AC246AD9B}" srcOrd="0" destOrd="0" presId="urn:microsoft.com/office/officeart/2018/5/layout/IconLeafLabelList"/>
    <dgm:cxn modelId="{6D64F546-2EFA-4444-8BD6-12605C1801E6}" type="presParOf" srcId="{E34DCA79-E195-40D8-8F40-B785E7274274}" destId="{A6DDA266-E0E4-4B4A-B59E-6357C116A1F6}" srcOrd="1" destOrd="0" presId="urn:microsoft.com/office/officeart/2018/5/layout/IconLeafLabelList"/>
    <dgm:cxn modelId="{DE9955DD-55F4-4B7A-BAE9-E76ABEAA0B64}" type="presParOf" srcId="{E34DCA79-E195-40D8-8F40-B785E7274274}" destId="{47E41D9F-81A9-4BE1-B5D8-C627B56A9737}" srcOrd="2" destOrd="0" presId="urn:microsoft.com/office/officeart/2018/5/layout/IconLeafLabelList"/>
    <dgm:cxn modelId="{2A1C6017-4C9C-4CC2-9FF5-78D233E59036}" type="presParOf" srcId="{E34DCA79-E195-40D8-8F40-B785E7274274}" destId="{84CDB773-B20B-4A46-9B8F-1BC75F25A298}"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D9D179E4-7896-470E-9499-AF175C0E7FF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5EC537B-0B48-4A04-BC26-3EF4B55A624E}">
      <dgm:prSet/>
      <dgm:spPr/>
      <dgm:t>
        <a:bodyPr/>
        <a:lstStyle/>
        <a:p>
          <a:r>
            <a:rPr lang="en-GB"/>
            <a:t>For task 4, you will need to create a planner for semester 1. Here you will need to consider: </a:t>
          </a:r>
          <a:endParaRPr lang="en-US"/>
        </a:p>
      </dgm:t>
    </dgm:pt>
    <dgm:pt modelId="{E06324F3-EDFF-45EB-91BD-B6C0224A442A}" type="parTrans" cxnId="{13566F79-5EBD-46D8-A6B2-7B777940D357}">
      <dgm:prSet/>
      <dgm:spPr/>
      <dgm:t>
        <a:bodyPr/>
        <a:lstStyle/>
        <a:p>
          <a:endParaRPr lang="en-US"/>
        </a:p>
      </dgm:t>
    </dgm:pt>
    <dgm:pt modelId="{FF87D22C-C388-4291-9F75-00BF1BADFC2A}" type="sibTrans" cxnId="{13566F79-5EBD-46D8-A6B2-7B777940D357}">
      <dgm:prSet/>
      <dgm:spPr/>
      <dgm:t>
        <a:bodyPr/>
        <a:lstStyle/>
        <a:p>
          <a:endParaRPr lang="en-US"/>
        </a:p>
      </dgm:t>
    </dgm:pt>
    <dgm:pt modelId="{BAA2EBE6-E6E6-4846-8C99-7D7AB102CCF0}">
      <dgm:prSet/>
      <dgm:spPr/>
      <dgm:t>
        <a:bodyPr/>
        <a:lstStyle/>
        <a:p>
          <a:r>
            <a:rPr lang="en-GB"/>
            <a:t>When you are in lectures </a:t>
          </a:r>
          <a:endParaRPr lang="en-US"/>
        </a:p>
      </dgm:t>
    </dgm:pt>
    <dgm:pt modelId="{BCE48ADE-18C5-4A9E-BFFF-43A385D977A5}" type="parTrans" cxnId="{5E10D27A-AD7B-43B9-A37B-1314A54BDF8A}">
      <dgm:prSet/>
      <dgm:spPr/>
      <dgm:t>
        <a:bodyPr/>
        <a:lstStyle/>
        <a:p>
          <a:endParaRPr lang="en-US"/>
        </a:p>
      </dgm:t>
    </dgm:pt>
    <dgm:pt modelId="{33359E1A-7238-4846-9CCC-F803FD71FF2B}" type="sibTrans" cxnId="{5E10D27A-AD7B-43B9-A37B-1314A54BDF8A}">
      <dgm:prSet/>
      <dgm:spPr/>
      <dgm:t>
        <a:bodyPr/>
        <a:lstStyle/>
        <a:p>
          <a:endParaRPr lang="en-US"/>
        </a:p>
      </dgm:t>
    </dgm:pt>
    <dgm:pt modelId="{FEC3423F-CB4E-4B10-B8C4-D850D783486D}">
      <dgm:prSet/>
      <dgm:spPr/>
      <dgm:t>
        <a:bodyPr/>
        <a:lstStyle/>
        <a:p>
          <a:r>
            <a:rPr lang="en-GB"/>
            <a:t>Your assignment deadline dates</a:t>
          </a:r>
          <a:endParaRPr lang="en-US"/>
        </a:p>
      </dgm:t>
    </dgm:pt>
    <dgm:pt modelId="{17E4E4BD-55B3-4006-B0BA-0246CB78158D}" type="parTrans" cxnId="{715E17FA-17E0-4AEC-8758-0B0B7712BE80}">
      <dgm:prSet/>
      <dgm:spPr/>
      <dgm:t>
        <a:bodyPr/>
        <a:lstStyle/>
        <a:p>
          <a:endParaRPr lang="en-US"/>
        </a:p>
      </dgm:t>
    </dgm:pt>
    <dgm:pt modelId="{69D89E5D-BF4B-41BA-947D-95B84D23E4B9}" type="sibTrans" cxnId="{715E17FA-17E0-4AEC-8758-0B0B7712BE80}">
      <dgm:prSet/>
      <dgm:spPr/>
      <dgm:t>
        <a:bodyPr/>
        <a:lstStyle/>
        <a:p>
          <a:endParaRPr lang="en-US"/>
        </a:p>
      </dgm:t>
    </dgm:pt>
    <dgm:pt modelId="{67052347-A164-4988-B5AE-10641D25D57F}">
      <dgm:prSet/>
      <dgm:spPr/>
      <dgm:t>
        <a:bodyPr/>
        <a:lstStyle/>
        <a:p>
          <a:r>
            <a:rPr lang="en-GB"/>
            <a:t>Any time where you are able to study. </a:t>
          </a:r>
          <a:endParaRPr lang="en-US"/>
        </a:p>
      </dgm:t>
    </dgm:pt>
    <dgm:pt modelId="{75E6E446-1D09-44AB-B904-444DC0655BCE}" type="parTrans" cxnId="{B882E915-04A1-4BFB-9D31-2B62FC68BEC3}">
      <dgm:prSet/>
      <dgm:spPr/>
      <dgm:t>
        <a:bodyPr/>
        <a:lstStyle/>
        <a:p>
          <a:endParaRPr lang="en-US"/>
        </a:p>
      </dgm:t>
    </dgm:pt>
    <dgm:pt modelId="{F30C77E0-78E2-490A-A4EA-660BE7CFDAF2}" type="sibTrans" cxnId="{B882E915-04A1-4BFB-9D31-2B62FC68BEC3}">
      <dgm:prSet/>
      <dgm:spPr/>
      <dgm:t>
        <a:bodyPr/>
        <a:lstStyle/>
        <a:p>
          <a:endParaRPr lang="en-US"/>
        </a:p>
      </dgm:t>
    </dgm:pt>
    <dgm:pt modelId="{8860871D-95E8-4AE3-A72D-D66B8055602F}" type="pres">
      <dgm:prSet presAssocID="{D9D179E4-7896-470E-9499-AF175C0E7FF7}" presName="root" presStyleCnt="0">
        <dgm:presLayoutVars>
          <dgm:dir/>
          <dgm:resizeHandles val="exact"/>
        </dgm:presLayoutVars>
      </dgm:prSet>
      <dgm:spPr/>
    </dgm:pt>
    <dgm:pt modelId="{7A3E0DA6-E798-4CC2-890B-BF9F88714DAD}" type="pres">
      <dgm:prSet presAssocID="{75EC537B-0B48-4A04-BC26-3EF4B55A624E}" presName="compNode" presStyleCnt="0"/>
      <dgm:spPr/>
    </dgm:pt>
    <dgm:pt modelId="{DEFC09BA-EE7A-4026-A9B8-E29FB6E3ABBC}" type="pres">
      <dgm:prSet presAssocID="{75EC537B-0B48-4A04-BC26-3EF4B55A624E}" presName="bgRect" presStyleLbl="bgShp" presStyleIdx="0" presStyleCnt="4"/>
      <dgm:spPr/>
    </dgm:pt>
    <dgm:pt modelId="{046EE9D4-D843-48A9-BDD9-140643073A25}" type="pres">
      <dgm:prSet presAssocID="{75EC537B-0B48-4A04-BC26-3EF4B55A624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8E46A3FD-E1C1-4FF8-9045-ED46983ACE01}" type="pres">
      <dgm:prSet presAssocID="{75EC537B-0B48-4A04-BC26-3EF4B55A624E}" presName="spaceRect" presStyleCnt="0"/>
      <dgm:spPr/>
    </dgm:pt>
    <dgm:pt modelId="{C5495D91-292B-41FC-BF54-DF27EFC347AA}" type="pres">
      <dgm:prSet presAssocID="{75EC537B-0B48-4A04-BC26-3EF4B55A624E}" presName="parTx" presStyleLbl="revTx" presStyleIdx="0" presStyleCnt="4">
        <dgm:presLayoutVars>
          <dgm:chMax val="0"/>
          <dgm:chPref val="0"/>
        </dgm:presLayoutVars>
      </dgm:prSet>
      <dgm:spPr/>
    </dgm:pt>
    <dgm:pt modelId="{A632F988-8885-4BE7-AB25-DC5C137CE788}" type="pres">
      <dgm:prSet presAssocID="{FF87D22C-C388-4291-9F75-00BF1BADFC2A}" presName="sibTrans" presStyleCnt="0"/>
      <dgm:spPr/>
    </dgm:pt>
    <dgm:pt modelId="{3AE11BB3-4622-404E-84D9-E366C1256EA6}" type="pres">
      <dgm:prSet presAssocID="{BAA2EBE6-E6E6-4846-8C99-7D7AB102CCF0}" presName="compNode" presStyleCnt="0"/>
      <dgm:spPr/>
    </dgm:pt>
    <dgm:pt modelId="{B5EB677C-C977-4C49-94F4-C0D8DE9ECA7D}" type="pres">
      <dgm:prSet presAssocID="{BAA2EBE6-E6E6-4846-8C99-7D7AB102CCF0}" presName="bgRect" presStyleLbl="bgShp" presStyleIdx="1" presStyleCnt="4"/>
      <dgm:spPr/>
    </dgm:pt>
    <dgm:pt modelId="{0019C5D6-E2EF-428F-A4DF-923E2C95774C}" type="pres">
      <dgm:prSet presAssocID="{BAA2EBE6-E6E6-4846-8C99-7D7AB102CCF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81AE5C42-D476-41A1-8C04-90947EC2A6DE}" type="pres">
      <dgm:prSet presAssocID="{BAA2EBE6-E6E6-4846-8C99-7D7AB102CCF0}" presName="spaceRect" presStyleCnt="0"/>
      <dgm:spPr/>
    </dgm:pt>
    <dgm:pt modelId="{0A086C4A-675A-44BA-801C-5F2C8A4DB38B}" type="pres">
      <dgm:prSet presAssocID="{BAA2EBE6-E6E6-4846-8C99-7D7AB102CCF0}" presName="parTx" presStyleLbl="revTx" presStyleIdx="1" presStyleCnt="4">
        <dgm:presLayoutVars>
          <dgm:chMax val="0"/>
          <dgm:chPref val="0"/>
        </dgm:presLayoutVars>
      </dgm:prSet>
      <dgm:spPr/>
    </dgm:pt>
    <dgm:pt modelId="{B5B799B6-1964-4E23-AAC3-409756D5602A}" type="pres">
      <dgm:prSet presAssocID="{33359E1A-7238-4846-9CCC-F803FD71FF2B}" presName="sibTrans" presStyleCnt="0"/>
      <dgm:spPr/>
    </dgm:pt>
    <dgm:pt modelId="{F9C2726C-D96D-48B8-A2A6-F2A3E2A31A2A}" type="pres">
      <dgm:prSet presAssocID="{FEC3423F-CB4E-4B10-B8C4-D850D783486D}" presName="compNode" presStyleCnt="0"/>
      <dgm:spPr/>
    </dgm:pt>
    <dgm:pt modelId="{6AA73EDC-24FC-441D-8A6F-90451C7CDDE9}" type="pres">
      <dgm:prSet presAssocID="{FEC3423F-CB4E-4B10-B8C4-D850D783486D}" presName="bgRect" presStyleLbl="bgShp" presStyleIdx="2" presStyleCnt="4"/>
      <dgm:spPr/>
    </dgm:pt>
    <dgm:pt modelId="{32451DAF-1631-4153-9A64-49D56D021CD7}" type="pres">
      <dgm:prSet presAssocID="{FEC3423F-CB4E-4B10-B8C4-D850D783486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ily Calendar"/>
        </a:ext>
      </dgm:extLst>
    </dgm:pt>
    <dgm:pt modelId="{CF0EDCD9-9818-4BD4-BD87-4B3DC4D49B31}" type="pres">
      <dgm:prSet presAssocID="{FEC3423F-CB4E-4B10-B8C4-D850D783486D}" presName="spaceRect" presStyleCnt="0"/>
      <dgm:spPr/>
    </dgm:pt>
    <dgm:pt modelId="{08ADF9B9-437F-47D7-AB88-A339823C8B31}" type="pres">
      <dgm:prSet presAssocID="{FEC3423F-CB4E-4B10-B8C4-D850D783486D}" presName="parTx" presStyleLbl="revTx" presStyleIdx="2" presStyleCnt="4">
        <dgm:presLayoutVars>
          <dgm:chMax val="0"/>
          <dgm:chPref val="0"/>
        </dgm:presLayoutVars>
      </dgm:prSet>
      <dgm:spPr/>
    </dgm:pt>
    <dgm:pt modelId="{EA284BC4-9B2E-44F2-AC61-9C5B3543D91A}" type="pres">
      <dgm:prSet presAssocID="{69D89E5D-BF4B-41BA-947D-95B84D23E4B9}" presName="sibTrans" presStyleCnt="0"/>
      <dgm:spPr/>
    </dgm:pt>
    <dgm:pt modelId="{1FAD6D10-88F6-456D-A995-7BE9D5EF7B07}" type="pres">
      <dgm:prSet presAssocID="{67052347-A164-4988-B5AE-10641D25D57F}" presName="compNode" presStyleCnt="0"/>
      <dgm:spPr/>
    </dgm:pt>
    <dgm:pt modelId="{C4B4F1C2-875C-4365-97A7-C19EABFE6A24}" type="pres">
      <dgm:prSet presAssocID="{67052347-A164-4988-B5AE-10641D25D57F}" presName="bgRect" presStyleLbl="bgShp" presStyleIdx="3" presStyleCnt="4"/>
      <dgm:spPr/>
    </dgm:pt>
    <dgm:pt modelId="{DF6A4E26-60A3-4B2C-9E52-0D6B13A5930D}" type="pres">
      <dgm:prSet presAssocID="{67052347-A164-4988-B5AE-10641D25D57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rker"/>
        </a:ext>
      </dgm:extLst>
    </dgm:pt>
    <dgm:pt modelId="{92099732-97BD-435C-8D0E-FE4B7004432F}" type="pres">
      <dgm:prSet presAssocID="{67052347-A164-4988-B5AE-10641D25D57F}" presName="spaceRect" presStyleCnt="0"/>
      <dgm:spPr/>
    </dgm:pt>
    <dgm:pt modelId="{1486B6E9-E076-40C2-8E46-CF398CD269DE}" type="pres">
      <dgm:prSet presAssocID="{67052347-A164-4988-B5AE-10641D25D57F}" presName="parTx" presStyleLbl="revTx" presStyleIdx="3" presStyleCnt="4">
        <dgm:presLayoutVars>
          <dgm:chMax val="0"/>
          <dgm:chPref val="0"/>
        </dgm:presLayoutVars>
      </dgm:prSet>
      <dgm:spPr/>
    </dgm:pt>
  </dgm:ptLst>
  <dgm:cxnLst>
    <dgm:cxn modelId="{B882E915-04A1-4BFB-9D31-2B62FC68BEC3}" srcId="{D9D179E4-7896-470E-9499-AF175C0E7FF7}" destId="{67052347-A164-4988-B5AE-10641D25D57F}" srcOrd="3" destOrd="0" parTransId="{75E6E446-1D09-44AB-B904-444DC0655BCE}" sibTransId="{F30C77E0-78E2-490A-A4EA-660BE7CFDAF2}"/>
    <dgm:cxn modelId="{4325054A-269D-419A-8424-0DA182F0E084}" type="presOf" srcId="{67052347-A164-4988-B5AE-10641D25D57F}" destId="{1486B6E9-E076-40C2-8E46-CF398CD269DE}" srcOrd="0" destOrd="0" presId="urn:microsoft.com/office/officeart/2018/2/layout/IconVerticalSolidList"/>
    <dgm:cxn modelId="{DB7A5871-2AEA-4E45-9A80-80FAF456DC9B}" type="presOf" srcId="{BAA2EBE6-E6E6-4846-8C99-7D7AB102CCF0}" destId="{0A086C4A-675A-44BA-801C-5F2C8A4DB38B}" srcOrd="0" destOrd="0" presId="urn:microsoft.com/office/officeart/2018/2/layout/IconVerticalSolidList"/>
    <dgm:cxn modelId="{44BDB372-E90E-4758-84B2-4F4A37244DC7}" type="presOf" srcId="{FEC3423F-CB4E-4B10-B8C4-D850D783486D}" destId="{08ADF9B9-437F-47D7-AB88-A339823C8B31}" srcOrd="0" destOrd="0" presId="urn:microsoft.com/office/officeart/2018/2/layout/IconVerticalSolidList"/>
    <dgm:cxn modelId="{767CA554-90AA-4F11-BEFD-BE654B3F0C57}" type="presOf" srcId="{D9D179E4-7896-470E-9499-AF175C0E7FF7}" destId="{8860871D-95E8-4AE3-A72D-D66B8055602F}" srcOrd="0" destOrd="0" presId="urn:microsoft.com/office/officeart/2018/2/layout/IconVerticalSolidList"/>
    <dgm:cxn modelId="{13566F79-5EBD-46D8-A6B2-7B777940D357}" srcId="{D9D179E4-7896-470E-9499-AF175C0E7FF7}" destId="{75EC537B-0B48-4A04-BC26-3EF4B55A624E}" srcOrd="0" destOrd="0" parTransId="{E06324F3-EDFF-45EB-91BD-B6C0224A442A}" sibTransId="{FF87D22C-C388-4291-9F75-00BF1BADFC2A}"/>
    <dgm:cxn modelId="{5E10D27A-AD7B-43B9-A37B-1314A54BDF8A}" srcId="{D9D179E4-7896-470E-9499-AF175C0E7FF7}" destId="{BAA2EBE6-E6E6-4846-8C99-7D7AB102CCF0}" srcOrd="1" destOrd="0" parTransId="{BCE48ADE-18C5-4A9E-BFFF-43A385D977A5}" sibTransId="{33359E1A-7238-4846-9CCC-F803FD71FF2B}"/>
    <dgm:cxn modelId="{715E17FA-17E0-4AEC-8758-0B0B7712BE80}" srcId="{D9D179E4-7896-470E-9499-AF175C0E7FF7}" destId="{FEC3423F-CB4E-4B10-B8C4-D850D783486D}" srcOrd="2" destOrd="0" parTransId="{17E4E4BD-55B3-4006-B0BA-0246CB78158D}" sibTransId="{69D89E5D-BF4B-41BA-947D-95B84D23E4B9}"/>
    <dgm:cxn modelId="{213847FE-FC23-49C1-9001-5E4D51BA75E9}" type="presOf" srcId="{75EC537B-0B48-4A04-BC26-3EF4B55A624E}" destId="{C5495D91-292B-41FC-BF54-DF27EFC347AA}" srcOrd="0" destOrd="0" presId="urn:microsoft.com/office/officeart/2018/2/layout/IconVerticalSolidList"/>
    <dgm:cxn modelId="{C71F5835-BEF9-4347-86EF-3850D9026A4A}" type="presParOf" srcId="{8860871D-95E8-4AE3-A72D-D66B8055602F}" destId="{7A3E0DA6-E798-4CC2-890B-BF9F88714DAD}" srcOrd="0" destOrd="0" presId="urn:microsoft.com/office/officeart/2018/2/layout/IconVerticalSolidList"/>
    <dgm:cxn modelId="{68EEE706-578C-472C-9C40-7A18EB950B51}" type="presParOf" srcId="{7A3E0DA6-E798-4CC2-890B-BF9F88714DAD}" destId="{DEFC09BA-EE7A-4026-A9B8-E29FB6E3ABBC}" srcOrd="0" destOrd="0" presId="urn:microsoft.com/office/officeart/2018/2/layout/IconVerticalSolidList"/>
    <dgm:cxn modelId="{B9F48BD5-B2A2-4160-BBAF-B65AC2681E69}" type="presParOf" srcId="{7A3E0DA6-E798-4CC2-890B-BF9F88714DAD}" destId="{046EE9D4-D843-48A9-BDD9-140643073A25}" srcOrd="1" destOrd="0" presId="urn:microsoft.com/office/officeart/2018/2/layout/IconVerticalSolidList"/>
    <dgm:cxn modelId="{54CFD3AC-5D3D-4086-899F-75A4CDCE3C00}" type="presParOf" srcId="{7A3E0DA6-E798-4CC2-890B-BF9F88714DAD}" destId="{8E46A3FD-E1C1-4FF8-9045-ED46983ACE01}" srcOrd="2" destOrd="0" presId="urn:microsoft.com/office/officeart/2018/2/layout/IconVerticalSolidList"/>
    <dgm:cxn modelId="{41686C2F-FCE6-462C-98BD-EC6D5233020D}" type="presParOf" srcId="{7A3E0DA6-E798-4CC2-890B-BF9F88714DAD}" destId="{C5495D91-292B-41FC-BF54-DF27EFC347AA}" srcOrd="3" destOrd="0" presId="urn:microsoft.com/office/officeart/2018/2/layout/IconVerticalSolidList"/>
    <dgm:cxn modelId="{A1309290-2976-4B0B-B854-47CD7D0790AC}" type="presParOf" srcId="{8860871D-95E8-4AE3-A72D-D66B8055602F}" destId="{A632F988-8885-4BE7-AB25-DC5C137CE788}" srcOrd="1" destOrd="0" presId="urn:microsoft.com/office/officeart/2018/2/layout/IconVerticalSolidList"/>
    <dgm:cxn modelId="{EC0BF388-D086-4496-B855-9CF4BB0C04EE}" type="presParOf" srcId="{8860871D-95E8-4AE3-A72D-D66B8055602F}" destId="{3AE11BB3-4622-404E-84D9-E366C1256EA6}" srcOrd="2" destOrd="0" presId="urn:microsoft.com/office/officeart/2018/2/layout/IconVerticalSolidList"/>
    <dgm:cxn modelId="{7F75E40F-712A-4BBF-90F2-9C7A723ED643}" type="presParOf" srcId="{3AE11BB3-4622-404E-84D9-E366C1256EA6}" destId="{B5EB677C-C977-4C49-94F4-C0D8DE9ECA7D}" srcOrd="0" destOrd="0" presId="urn:microsoft.com/office/officeart/2018/2/layout/IconVerticalSolidList"/>
    <dgm:cxn modelId="{4004E620-3C16-4573-98A1-FB2C7AD4AE91}" type="presParOf" srcId="{3AE11BB3-4622-404E-84D9-E366C1256EA6}" destId="{0019C5D6-E2EF-428F-A4DF-923E2C95774C}" srcOrd="1" destOrd="0" presId="urn:microsoft.com/office/officeart/2018/2/layout/IconVerticalSolidList"/>
    <dgm:cxn modelId="{00A236CB-888A-4094-B2F4-7E78F2C7B6E2}" type="presParOf" srcId="{3AE11BB3-4622-404E-84D9-E366C1256EA6}" destId="{81AE5C42-D476-41A1-8C04-90947EC2A6DE}" srcOrd="2" destOrd="0" presId="urn:microsoft.com/office/officeart/2018/2/layout/IconVerticalSolidList"/>
    <dgm:cxn modelId="{A6645614-0D60-4948-9168-F0331FB7C71A}" type="presParOf" srcId="{3AE11BB3-4622-404E-84D9-E366C1256EA6}" destId="{0A086C4A-675A-44BA-801C-5F2C8A4DB38B}" srcOrd="3" destOrd="0" presId="urn:microsoft.com/office/officeart/2018/2/layout/IconVerticalSolidList"/>
    <dgm:cxn modelId="{6519FAB0-F495-48EA-8D34-F9E5B76BF086}" type="presParOf" srcId="{8860871D-95E8-4AE3-A72D-D66B8055602F}" destId="{B5B799B6-1964-4E23-AAC3-409756D5602A}" srcOrd="3" destOrd="0" presId="urn:microsoft.com/office/officeart/2018/2/layout/IconVerticalSolidList"/>
    <dgm:cxn modelId="{AC2107CF-3009-4F49-BB82-6A645E9CCB43}" type="presParOf" srcId="{8860871D-95E8-4AE3-A72D-D66B8055602F}" destId="{F9C2726C-D96D-48B8-A2A6-F2A3E2A31A2A}" srcOrd="4" destOrd="0" presId="urn:microsoft.com/office/officeart/2018/2/layout/IconVerticalSolidList"/>
    <dgm:cxn modelId="{A68F8B2F-83E1-48A3-A626-528CAD914798}" type="presParOf" srcId="{F9C2726C-D96D-48B8-A2A6-F2A3E2A31A2A}" destId="{6AA73EDC-24FC-441D-8A6F-90451C7CDDE9}" srcOrd="0" destOrd="0" presId="urn:microsoft.com/office/officeart/2018/2/layout/IconVerticalSolidList"/>
    <dgm:cxn modelId="{C71C8712-30F0-48E5-9AAC-F7B724EB904C}" type="presParOf" srcId="{F9C2726C-D96D-48B8-A2A6-F2A3E2A31A2A}" destId="{32451DAF-1631-4153-9A64-49D56D021CD7}" srcOrd="1" destOrd="0" presId="urn:microsoft.com/office/officeart/2018/2/layout/IconVerticalSolidList"/>
    <dgm:cxn modelId="{C0E942B1-43D9-4064-AD99-59DD7EACE616}" type="presParOf" srcId="{F9C2726C-D96D-48B8-A2A6-F2A3E2A31A2A}" destId="{CF0EDCD9-9818-4BD4-BD87-4B3DC4D49B31}" srcOrd="2" destOrd="0" presId="urn:microsoft.com/office/officeart/2018/2/layout/IconVerticalSolidList"/>
    <dgm:cxn modelId="{14E5BD2E-A8E9-43E6-891B-D8166186E554}" type="presParOf" srcId="{F9C2726C-D96D-48B8-A2A6-F2A3E2A31A2A}" destId="{08ADF9B9-437F-47D7-AB88-A339823C8B31}" srcOrd="3" destOrd="0" presId="urn:microsoft.com/office/officeart/2018/2/layout/IconVerticalSolidList"/>
    <dgm:cxn modelId="{A80A092F-78C1-47D0-B097-81A5AACB9CA3}" type="presParOf" srcId="{8860871D-95E8-4AE3-A72D-D66B8055602F}" destId="{EA284BC4-9B2E-44F2-AC61-9C5B3543D91A}" srcOrd="5" destOrd="0" presId="urn:microsoft.com/office/officeart/2018/2/layout/IconVerticalSolidList"/>
    <dgm:cxn modelId="{039A8A95-84BC-4497-848D-0A43E90708D4}" type="presParOf" srcId="{8860871D-95E8-4AE3-A72D-D66B8055602F}" destId="{1FAD6D10-88F6-456D-A995-7BE9D5EF7B07}" srcOrd="6" destOrd="0" presId="urn:microsoft.com/office/officeart/2018/2/layout/IconVerticalSolidList"/>
    <dgm:cxn modelId="{B8AD6A72-F525-4EEB-A744-B10BCE70C302}" type="presParOf" srcId="{1FAD6D10-88F6-456D-A995-7BE9D5EF7B07}" destId="{C4B4F1C2-875C-4365-97A7-C19EABFE6A24}" srcOrd="0" destOrd="0" presId="urn:microsoft.com/office/officeart/2018/2/layout/IconVerticalSolidList"/>
    <dgm:cxn modelId="{3DBDD6F5-2145-4493-80EB-026021472327}" type="presParOf" srcId="{1FAD6D10-88F6-456D-A995-7BE9D5EF7B07}" destId="{DF6A4E26-60A3-4B2C-9E52-0D6B13A5930D}" srcOrd="1" destOrd="0" presId="urn:microsoft.com/office/officeart/2018/2/layout/IconVerticalSolidList"/>
    <dgm:cxn modelId="{AC3098AF-478F-4440-9121-C5CF5C8D525C}" type="presParOf" srcId="{1FAD6D10-88F6-456D-A995-7BE9D5EF7B07}" destId="{92099732-97BD-435C-8D0E-FE4B7004432F}" srcOrd="2" destOrd="0" presId="urn:microsoft.com/office/officeart/2018/2/layout/IconVerticalSolidList"/>
    <dgm:cxn modelId="{73075055-407E-4EBA-A37D-5AA7712F63DC}" type="presParOf" srcId="{1FAD6D10-88F6-456D-A995-7BE9D5EF7B07}" destId="{1486B6E9-E076-40C2-8E46-CF398CD269D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6FE9BE-ADE0-4A5E-A01E-8ADC94EAD4DE}">
      <dsp:nvSpPr>
        <dsp:cNvPr id="0" name=""/>
        <dsp:cNvSpPr/>
      </dsp:nvSpPr>
      <dsp:spPr>
        <a:xfrm>
          <a:off x="0" y="713"/>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42A970-E197-4C25-AA33-8BF84C41D1D0}">
      <dsp:nvSpPr>
        <dsp:cNvPr id="0" name=""/>
        <dsp:cNvSpPr/>
      </dsp:nvSpPr>
      <dsp:spPr>
        <a:xfrm>
          <a:off x="0" y="713"/>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To identity key information within an assignment brief</a:t>
          </a:r>
          <a:endParaRPr lang="en-US" sz="3300" kern="1200"/>
        </a:p>
      </dsp:txBody>
      <dsp:txXfrm>
        <a:off x="0" y="713"/>
        <a:ext cx="7003777" cy="1168435"/>
      </dsp:txXfrm>
    </dsp:sp>
    <dsp:sp modelId="{211D970B-3A96-4934-9DDB-2DED891C8302}">
      <dsp:nvSpPr>
        <dsp:cNvPr id="0" name=""/>
        <dsp:cNvSpPr/>
      </dsp:nvSpPr>
      <dsp:spPr>
        <a:xfrm>
          <a:off x="0" y="1169148"/>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3989F7-B7A2-440D-8B02-5EFE10275D35}">
      <dsp:nvSpPr>
        <dsp:cNvPr id="0" name=""/>
        <dsp:cNvSpPr/>
      </dsp:nvSpPr>
      <dsp:spPr>
        <a:xfrm>
          <a:off x="0" y="1169148"/>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To Identity and understand what type of learner you are</a:t>
          </a:r>
          <a:endParaRPr lang="en-US" sz="3300" kern="1200"/>
        </a:p>
      </dsp:txBody>
      <dsp:txXfrm>
        <a:off x="0" y="1169148"/>
        <a:ext cx="7003777" cy="1168435"/>
      </dsp:txXfrm>
    </dsp:sp>
    <dsp:sp modelId="{B545F725-96AB-4ADA-B5B8-99586ABC0F7C}">
      <dsp:nvSpPr>
        <dsp:cNvPr id="0" name=""/>
        <dsp:cNvSpPr/>
      </dsp:nvSpPr>
      <dsp:spPr>
        <a:xfrm>
          <a:off x="0" y="2337584"/>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43FFB8-E958-4CF5-94B6-E59E1A6BD6C4}">
      <dsp:nvSpPr>
        <dsp:cNvPr id="0" name=""/>
        <dsp:cNvSpPr/>
      </dsp:nvSpPr>
      <dsp:spPr>
        <a:xfrm>
          <a:off x="0" y="2337584"/>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To recognise different study skills </a:t>
          </a:r>
          <a:endParaRPr lang="en-US" sz="3300" kern="1200"/>
        </a:p>
      </dsp:txBody>
      <dsp:txXfrm>
        <a:off x="0" y="2337584"/>
        <a:ext cx="7003777" cy="1168435"/>
      </dsp:txXfrm>
    </dsp:sp>
    <dsp:sp modelId="{9B324927-10FF-4715-9DCC-CE5627005659}">
      <dsp:nvSpPr>
        <dsp:cNvPr id="0" name=""/>
        <dsp:cNvSpPr/>
      </dsp:nvSpPr>
      <dsp:spPr>
        <a:xfrm>
          <a:off x="0" y="3506020"/>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93FA15-CA0E-475E-BD90-7ECCA5ED11E0}">
      <dsp:nvSpPr>
        <dsp:cNvPr id="0" name=""/>
        <dsp:cNvSpPr/>
      </dsp:nvSpPr>
      <dsp:spPr>
        <a:xfrm>
          <a:off x="0" y="3506020"/>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To explain the importance of managing your learning </a:t>
          </a:r>
          <a:endParaRPr lang="en-US" sz="3300" kern="1200"/>
        </a:p>
      </dsp:txBody>
      <dsp:txXfrm>
        <a:off x="0" y="3506020"/>
        <a:ext cx="7003777" cy="1168435"/>
      </dsp:txXfrm>
    </dsp:sp>
    <dsp:sp modelId="{AA232C94-C574-4B8A-B5B7-A24452565253}">
      <dsp:nvSpPr>
        <dsp:cNvPr id="0" name=""/>
        <dsp:cNvSpPr/>
      </dsp:nvSpPr>
      <dsp:spPr>
        <a:xfrm>
          <a:off x="0" y="4674456"/>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3EFCCA-8304-47E6-87C3-B983294123B0}">
      <dsp:nvSpPr>
        <dsp:cNvPr id="0" name=""/>
        <dsp:cNvSpPr/>
      </dsp:nvSpPr>
      <dsp:spPr>
        <a:xfrm>
          <a:off x="0" y="4674456"/>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To recognise batters to learning. </a:t>
          </a:r>
          <a:endParaRPr lang="en-US" sz="3300" kern="1200"/>
        </a:p>
      </dsp:txBody>
      <dsp:txXfrm>
        <a:off x="0" y="4674456"/>
        <a:ext cx="7003777" cy="11684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D3989F-B4C0-48B9-B6F3-1CC049A66037}">
      <dsp:nvSpPr>
        <dsp:cNvPr id="0" name=""/>
        <dsp:cNvSpPr/>
      </dsp:nvSpPr>
      <dsp:spPr>
        <a:xfrm>
          <a:off x="0" y="4565"/>
          <a:ext cx="7003777" cy="9724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CD25C9-E140-482F-AE5B-3C81E26D5CD5}">
      <dsp:nvSpPr>
        <dsp:cNvPr id="0" name=""/>
        <dsp:cNvSpPr/>
      </dsp:nvSpPr>
      <dsp:spPr>
        <a:xfrm>
          <a:off x="294154" y="223358"/>
          <a:ext cx="534826" cy="5348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F3C086-107B-4022-810A-C86BB4ABBE02}">
      <dsp:nvSpPr>
        <dsp:cNvPr id="0" name=""/>
        <dsp:cNvSpPr/>
      </dsp:nvSpPr>
      <dsp:spPr>
        <a:xfrm>
          <a:off x="1123136" y="4565"/>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44550">
            <a:lnSpc>
              <a:spcPct val="90000"/>
            </a:lnSpc>
            <a:spcBef>
              <a:spcPct val="0"/>
            </a:spcBef>
            <a:spcAft>
              <a:spcPct val="35000"/>
            </a:spcAft>
            <a:buNone/>
          </a:pPr>
          <a:r>
            <a:rPr lang="en-US" sz="1900" kern="1200"/>
            <a:t>You will need to compile an e-portfolio as part of this module.</a:t>
          </a:r>
        </a:p>
      </dsp:txBody>
      <dsp:txXfrm>
        <a:off x="1123136" y="4565"/>
        <a:ext cx="5880640" cy="972412"/>
      </dsp:txXfrm>
    </dsp:sp>
    <dsp:sp modelId="{39CCABC6-9755-4233-8066-281EAA13D71B}">
      <dsp:nvSpPr>
        <dsp:cNvPr id="0" name=""/>
        <dsp:cNvSpPr/>
      </dsp:nvSpPr>
      <dsp:spPr>
        <a:xfrm>
          <a:off x="0" y="1220080"/>
          <a:ext cx="7003777" cy="9724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A6E501-406E-4022-9B2B-ACDBF09F9859}">
      <dsp:nvSpPr>
        <dsp:cNvPr id="0" name=""/>
        <dsp:cNvSpPr/>
      </dsp:nvSpPr>
      <dsp:spPr>
        <a:xfrm>
          <a:off x="294154" y="1438873"/>
          <a:ext cx="534826" cy="5348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304BA5-A20A-4549-AFD5-1E2299B50935}">
      <dsp:nvSpPr>
        <dsp:cNvPr id="0" name=""/>
        <dsp:cNvSpPr/>
      </dsp:nvSpPr>
      <dsp:spPr>
        <a:xfrm>
          <a:off x="1123136" y="1220080"/>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44550">
            <a:lnSpc>
              <a:spcPct val="90000"/>
            </a:lnSpc>
            <a:spcBef>
              <a:spcPct val="0"/>
            </a:spcBef>
            <a:spcAft>
              <a:spcPct val="35000"/>
            </a:spcAft>
            <a:buNone/>
          </a:pPr>
          <a:r>
            <a:rPr lang="en-US" sz="1900" kern="1200"/>
            <a:t>This consists of three parts:</a:t>
          </a:r>
        </a:p>
      </dsp:txBody>
      <dsp:txXfrm>
        <a:off x="1123136" y="1220080"/>
        <a:ext cx="5880640" cy="972412"/>
      </dsp:txXfrm>
    </dsp:sp>
    <dsp:sp modelId="{C6B431A6-0E56-4A05-870F-D7E9554EEAD1}">
      <dsp:nvSpPr>
        <dsp:cNvPr id="0" name=""/>
        <dsp:cNvSpPr/>
      </dsp:nvSpPr>
      <dsp:spPr>
        <a:xfrm>
          <a:off x="0" y="2485597"/>
          <a:ext cx="7003777" cy="9724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DCB710-53AC-493A-9741-E6C098A446D9}">
      <dsp:nvSpPr>
        <dsp:cNvPr id="0" name=""/>
        <dsp:cNvSpPr/>
      </dsp:nvSpPr>
      <dsp:spPr>
        <a:xfrm>
          <a:off x="294154" y="2654389"/>
          <a:ext cx="534826" cy="5348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4908B9-5E34-46EB-9098-605166C86933}">
      <dsp:nvSpPr>
        <dsp:cNvPr id="0" name=""/>
        <dsp:cNvSpPr/>
      </dsp:nvSpPr>
      <dsp:spPr>
        <a:xfrm>
          <a:off x="1123136" y="2435596"/>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44550">
            <a:lnSpc>
              <a:spcPct val="90000"/>
            </a:lnSpc>
            <a:spcBef>
              <a:spcPct val="0"/>
            </a:spcBef>
            <a:spcAft>
              <a:spcPct val="35000"/>
            </a:spcAft>
            <a:buNone/>
          </a:pPr>
          <a:r>
            <a:rPr lang="en-US" sz="1900" kern="1200" dirty="0"/>
            <a:t>A group task</a:t>
          </a:r>
        </a:p>
      </dsp:txBody>
      <dsp:txXfrm>
        <a:off x="1123136" y="2435596"/>
        <a:ext cx="5880640" cy="972412"/>
      </dsp:txXfrm>
    </dsp:sp>
    <dsp:sp modelId="{559D19CD-D15E-4215-BDAC-25F491089130}">
      <dsp:nvSpPr>
        <dsp:cNvPr id="0" name=""/>
        <dsp:cNvSpPr/>
      </dsp:nvSpPr>
      <dsp:spPr>
        <a:xfrm>
          <a:off x="0" y="3651111"/>
          <a:ext cx="7003777" cy="9724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F483FC-1B56-4A9C-9D27-D59BD776D368}">
      <dsp:nvSpPr>
        <dsp:cNvPr id="0" name=""/>
        <dsp:cNvSpPr/>
      </dsp:nvSpPr>
      <dsp:spPr>
        <a:xfrm>
          <a:off x="294154" y="3869904"/>
          <a:ext cx="534826" cy="5348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4BE0BB-A67C-44F6-A3E9-EFBBC404DD3B}">
      <dsp:nvSpPr>
        <dsp:cNvPr id="0" name=""/>
        <dsp:cNvSpPr/>
      </dsp:nvSpPr>
      <dsp:spPr>
        <a:xfrm>
          <a:off x="1123136" y="3651111"/>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44550">
            <a:lnSpc>
              <a:spcPct val="90000"/>
            </a:lnSpc>
            <a:spcBef>
              <a:spcPct val="0"/>
            </a:spcBef>
            <a:spcAft>
              <a:spcPct val="35000"/>
            </a:spcAft>
            <a:buNone/>
          </a:pPr>
          <a:r>
            <a:rPr lang="en-US" sz="1900" kern="1200"/>
            <a:t>A 1000-word reflection</a:t>
          </a:r>
        </a:p>
      </dsp:txBody>
      <dsp:txXfrm>
        <a:off x="1123136" y="3651111"/>
        <a:ext cx="5880640" cy="972412"/>
      </dsp:txXfrm>
    </dsp:sp>
    <dsp:sp modelId="{6E65ADAF-087B-4C94-A7E7-BF6695A8CC79}">
      <dsp:nvSpPr>
        <dsp:cNvPr id="0" name=""/>
        <dsp:cNvSpPr/>
      </dsp:nvSpPr>
      <dsp:spPr>
        <a:xfrm>
          <a:off x="0" y="4866627"/>
          <a:ext cx="7003777" cy="9724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5C81D0-F2E3-4A6D-BB5D-9BE8E1E577A9}">
      <dsp:nvSpPr>
        <dsp:cNvPr id="0" name=""/>
        <dsp:cNvSpPr/>
      </dsp:nvSpPr>
      <dsp:spPr>
        <a:xfrm>
          <a:off x="294154" y="5085420"/>
          <a:ext cx="534826" cy="53482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0CE13B-AA5F-4F76-AE99-F68528447E07}">
      <dsp:nvSpPr>
        <dsp:cNvPr id="0" name=""/>
        <dsp:cNvSpPr/>
      </dsp:nvSpPr>
      <dsp:spPr>
        <a:xfrm>
          <a:off x="1123136" y="4866627"/>
          <a:ext cx="5880640" cy="972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914" tIns="102914" rIns="102914" bIns="102914" numCol="1" spcCol="1270" anchor="ctr" anchorCtr="0">
          <a:noAutofit/>
        </a:bodyPr>
        <a:lstStyle/>
        <a:p>
          <a:pPr marL="0" lvl="0" indent="0" algn="l" defTabSz="844550">
            <a:lnSpc>
              <a:spcPct val="90000"/>
            </a:lnSpc>
            <a:spcBef>
              <a:spcPct val="0"/>
            </a:spcBef>
            <a:spcAft>
              <a:spcPct val="35000"/>
            </a:spcAft>
            <a:buNone/>
          </a:pPr>
          <a:r>
            <a:rPr lang="en-US" sz="1900" kern="1200"/>
            <a:t>Completion of online tasks</a:t>
          </a:r>
        </a:p>
      </dsp:txBody>
      <dsp:txXfrm>
        <a:off x="1123136" y="4866627"/>
        <a:ext cx="5880640" cy="9724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E45D25-B21F-4115-94E4-2D9184217DAF}">
      <dsp:nvSpPr>
        <dsp:cNvPr id="0" name=""/>
        <dsp:cNvSpPr/>
      </dsp:nvSpPr>
      <dsp:spPr>
        <a:xfrm>
          <a:off x="0" y="713"/>
          <a:ext cx="7003777" cy="166919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723F73-797D-4452-A9D1-F82156C4EC26}">
      <dsp:nvSpPr>
        <dsp:cNvPr id="0" name=""/>
        <dsp:cNvSpPr/>
      </dsp:nvSpPr>
      <dsp:spPr>
        <a:xfrm>
          <a:off x="504931" y="376281"/>
          <a:ext cx="918056" cy="9180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3DA5BD-77C1-4BED-976D-C5671F636131}">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111250">
            <a:lnSpc>
              <a:spcPct val="100000"/>
            </a:lnSpc>
            <a:spcBef>
              <a:spcPct val="0"/>
            </a:spcBef>
            <a:spcAft>
              <a:spcPct val="35000"/>
            </a:spcAft>
            <a:buNone/>
          </a:pPr>
          <a:r>
            <a:rPr lang="en-US" sz="2500" kern="1200" dirty="0"/>
            <a:t>Your portfolio is made up of several different Tasks </a:t>
          </a:r>
        </a:p>
      </dsp:txBody>
      <dsp:txXfrm>
        <a:off x="1927918" y="713"/>
        <a:ext cx="5075858" cy="1669193"/>
      </dsp:txXfrm>
    </dsp:sp>
    <dsp:sp modelId="{EAE5AC78-AFAE-45A7-98B2-C8BDEC262382}">
      <dsp:nvSpPr>
        <dsp:cNvPr id="0" name=""/>
        <dsp:cNvSpPr/>
      </dsp:nvSpPr>
      <dsp:spPr>
        <a:xfrm>
          <a:off x="0" y="2087205"/>
          <a:ext cx="7003777" cy="166919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A90B0B-EFD9-4F33-9A9E-A7543B9F81F9}">
      <dsp:nvSpPr>
        <dsp:cNvPr id="0" name=""/>
        <dsp:cNvSpPr/>
      </dsp:nvSpPr>
      <dsp:spPr>
        <a:xfrm>
          <a:off x="504931" y="2462774"/>
          <a:ext cx="918056" cy="9180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DF95ED-D489-40CC-A5F2-EFE86540DBF6}">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111250">
            <a:lnSpc>
              <a:spcPct val="100000"/>
            </a:lnSpc>
            <a:spcBef>
              <a:spcPct val="0"/>
            </a:spcBef>
            <a:spcAft>
              <a:spcPct val="35000"/>
            </a:spcAft>
            <a:buNone/>
          </a:pPr>
          <a:r>
            <a:rPr lang="en-US" sz="2500" kern="1200" dirty="0"/>
            <a:t>All tasks are completed independently </a:t>
          </a:r>
        </a:p>
      </dsp:txBody>
      <dsp:txXfrm>
        <a:off x="1927918" y="2087205"/>
        <a:ext cx="5075858" cy="1669193"/>
      </dsp:txXfrm>
    </dsp:sp>
    <dsp:sp modelId="{3C5B78C9-12C2-4EDB-84C9-75E263DC2EED}">
      <dsp:nvSpPr>
        <dsp:cNvPr id="0" name=""/>
        <dsp:cNvSpPr/>
      </dsp:nvSpPr>
      <dsp:spPr>
        <a:xfrm>
          <a:off x="0" y="4173697"/>
          <a:ext cx="7003777" cy="166919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B74338-DC0A-4AFA-BF24-12FA367E4D7F}">
      <dsp:nvSpPr>
        <dsp:cNvPr id="0" name=""/>
        <dsp:cNvSpPr/>
      </dsp:nvSpPr>
      <dsp:spPr>
        <a:xfrm>
          <a:off x="504931" y="4549266"/>
          <a:ext cx="918056" cy="9180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2390B0-86AE-4196-B3B3-360933D74D87}">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111250">
            <a:lnSpc>
              <a:spcPct val="100000"/>
            </a:lnSpc>
            <a:spcBef>
              <a:spcPct val="0"/>
            </a:spcBef>
            <a:spcAft>
              <a:spcPct val="35000"/>
            </a:spcAft>
            <a:buNone/>
          </a:pPr>
          <a:r>
            <a:rPr lang="en-US" sz="2500" kern="1200" dirty="0"/>
            <a:t>All components have to be completed. </a:t>
          </a:r>
        </a:p>
      </dsp:txBody>
      <dsp:txXfrm>
        <a:off x="1927918" y="4173697"/>
        <a:ext cx="5075858" cy="16691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762892-2CF4-4B60-A449-B7C49D8E443E}">
      <dsp:nvSpPr>
        <dsp:cNvPr id="0" name=""/>
        <dsp:cNvSpPr/>
      </dsp:nvSpPr>
      <dsp:spPr>
        <a:xfrm>
          <a:off x="0" y="0"/>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2D5D9F-703E-4896-831C-5D1A836C9823}">
      <dsp:nvSpPr>
        <dsp:cNvPr id="0" name=""/>
        <dsp:cNvSpPr/>
      </dsp:nvSpPr>
      <dsp:spPr>
        <a:xfrm>
          <a:off x="0" y="0"/>
          <a:ext cx="7003777" cy="292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US" sz="4400" kern="1200" dirty="0"/>
            <a:t>For this assessment component you will need to create a 3-minute video</a:t>
          </a:r>
          <a:r>
            <a:rPr lang="en-US" sz="4400" kern="1200" dirty="0">
              <a:latin typeface="Sabon Next LT"/>
            </a:rPr>
            <a:t>.</a:t>
          </a:r>
        </a:p>
      </dsp:txBody>
      <dsp:txXfrm>
        <a:off x="0" y="0"/>
        <a:ext cx="7003777" cy="2921802"/>
      </dsp:txXfrm>
    </dsp:sp>
    <dsp:sp modelId="{59153DF7-23EA-45C9-8D2D-44E71275D557}">
      <dsp:nvSpPr>
        <dsp:cNvPr id="0" name=""/>
        <dsp:cNvSpPr/>
      </dsp:nvSpPr>
      <dsp:spPr>
        <a:xfrm>
          <a:off x="0" y="2921802"/>
          <a:ext cx="7003777" cy="0"/>
        </a:xfrm>
        <a:prstGeom prst="line">
          <a:avLst/>
        </a:prstGeom>
        <a:solidFill>
          <a:schemeClr val="accent2">
            <a:hueOff val="3006938"/>
            <a:satOff val="-31905"/>
            <a:lumOff val="-20784"/>
            <a:alphaOff val="0"/>
          </a:schemeClr>
        </a:solidFill>
        <a:ln w="12700" cap="flat" cmpd="sng" algn="ctr">
          <a:solidFill>
            <a:schemeClr val="accent2">
              <a:hueOff val="3006938"/>
              <a:satOff val="-31905"/>
              <a:lumOff val="-207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B273D8-EE12-46CE-AA63-DBAE1679C272}">
      <dsp:nvSpPr>
        <dsp:cNvPr id="0" name=""/>
        <dsp:cNvSpPr/>
      </dsp:nvSpPr>
      <dsp:spPr>
        <a:xfrm>
          <a:off x="0" y="2921802"/>
          <a:ext cx="7003777" cy="292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rtl="0">
            <a:lnSpc>
              <a:spcPct val="90000"/>
            </a:lnSpc>
            <a:spcBef>
              <a:spcPct val="0"/>
            </a:spcBef>
            <a:spcAft>
              <a:spcPct val="35000"/>
            </a:spcAft>
            <a:buNone/>
          </a:pPr>
          <a:r>
            <a:rPr lang="en-US" sz="4400" kern="1200" dirty="0"/>
            <a:t>Provide Supporting Materials </a:t>
          </a:r>
        </a:p>
      </dsp:txBody>
      <dsp:txXfrm>
        <a:off x="0" y="2921802"/>
        <a:ext cx="7003777" cy="29218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6067D3-BB72-4492-8337-A6E5DA3E2225}">
      <dsp:nvSpPr>
        <dsp:cNvPr id="0" name=""/>
        <dsp:cNvSpPr/>
      </dsp:nvSpPr>
      <dsp:spPr>
        <a:xfrm>
          <a:off x="0" y="2425"/>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2AFD8A-1529-4DA7-BE09-DE29D5D86892}">
      <dsp:nvSpPr>
        <dsp:cNvPr id="0" name=""/>
        <dsp:cNvSpPr/>
      </dsp:nvSpPr>
      <dsp:spPr>
        <a:xfrm>
          <a:off x="371836" y="278997"/>
          <a:ext cx="676066" cy="6760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274D24-AE3D-448E-A3D5-EE1FCA2FFDB6}">
      <dsp:nvSpPr>
        <dsp:cNvPr id="0" name=""/>
        <dsp:cNvSpPr/>
      </dsp:nvSpPr>
      <dsp:spPr>
        <a:xfrm>
          <a:off x="1419739" y="2425"/>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Assessment 1: </a:t>
          </a:r>
          <a:endParaRPr lang="en-US" sz="2200" kern="1200"/>
        </a:p>
      </dsp:txBody>
      <dsp:txXfrm>
        <a:off x="1419739" y="2425"/>
        <a:ext cx="5584037" cy="1229211"/>
      </dsp:txXfrm>
    </dsp:sp>
    <dsp:sp modelId="{A6F09830-3535-40B9-83D9-625A28A08CFB}">
      <dsp:nvSpPr>
        <dsp:cNvPr id="0" name=""/>
        <dsp:cNvSpPr/>
      </dsp:nvSpPr>
      <dsp:spPr>
        <a:xfrm>
          <a:off x="0" y="1538939"/>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AAD46A-4DE8-43BC-8FCE-0507B6A077BB}">
      <dsp:nvSpPr>
        <dsp:cNvPr id="0" name=""/>
        <dsp:cNvSpPr/>
      </dsp:nvSpPr>
      <dsp:spPr>
        <a:xfrm>
          <a:off x="371836" y="1815512"/>
          <a:ext cx="676066" cy="6760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56C22D-82B7-4A95-9749-B457E92A81E4}">
      <dsp:nvSpPr>
        <dsp:cNvPr id="0" name=""/>
        <dsp:cNvSpPr/>
      </dsp:nvSpPr>
      <dsp:spPr>
        <a:xfrm>
          <a:off x="1419739" y="1538939"/>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dirty="0"/>
            <a:t>Submitted by</a:t>
          </a:r>
          <a:endParaRPr lang="en-US" sz="2200" kern="1200" dirty="0"/>
        </a:p>
      </dsp:txBody>
      <dsp:txXfrm>
        <a:off x="1419739" y="1538939"/>
        <a:ext cx="5584037" cy="1229211"/>
      </dsp:txXfrm>
    </dsp:sp>
    <dsp:sp modelId="{82AEFB6E-BAB8-4D94-BCB7-22CFBB796832}">
      <dsp:nvSpPr>
        <dsp:cNvPr id="0" name=""/>
        <dsp:cNvSpPr/>
      </dsp:nvSpPr>
      <dsp:spPr>
        <a:xfrm>
          <a:off x="0" y="3075453"/>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50EA86-E3F1-4202-A37D-D15EB08D404C}">
      <dsp:nvSpPr>
        <dsp:cNvPr id="0" name=""/>
        <dsp:cNvSpPr/>
      </dsp:nvSpPr>
      <dsp:spPr>
        <a:xfrm>
          <a:off x="371836" y="3352026"/>
          <a:ext cx="676066" cy="6760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285450-3A17-4347-B7B6-CCB32B6C58B0}">
      <dsp:nvSpPr>
        <dsp:cNvPr id="0" name=""/>
        <dsp:cNvSpPr/>
      </dsp:nvSpPr>
      <dsp:spPr>
        <a:xfrm>
          <a:off x="1419739" y="3075453"/>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Assessment 2:</a:t>
          </a:r>
          <a:endParaRPr lang="en-US" sz="2200" kern="1200"/>
        </a:p>
      </dsp:txBody>
      <dsp:txXfrm>
        <a:off x="1419739" y="3075453"/>
        <a:ext cx="5584037" cy="1229211"/>
      </dsp:txXfrm>
    </dsp:sp>
    <dsp:sp modelId="{5494AE43-1869-46BA-9A62-FEE36D1343E0}">
      <dsp:nvSpPr>
        <dsp:cNvPr id="0" name=""/>
        <dsp:cNvSpPr/>
      </dsp:nvSpPr>
      <dsp:spPr>
        <a:xfrm>
          <a:off x="0" y="4611968"/>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7C5A9F-0E09-4CCA-B6FC-A5F0570CF1C7}">
      <dsp:nvSpPr>
        <dsp:cNvPr id="0" name=""/>
        <dsp:cNvSpPr/>
      </dsp:nvSpPr>
      <dsp:spPr>
        <a:xfrm>
          <a:off x="371836" y="4888540"/>
          <a:ext cx="676066" cy="6760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A8BE52-6F00-4149-BA0D-B569CDD006B1}">
      <dsp:nvSpPr>
        <dsp:cNvPr id="0" name=""/>
        <dsp:cNvSpPr/>
      </dsp:nvSpPr>
      <dsp:spPr>
        <a:xfrm>
          <a:off x="1419739" y="4611968"/>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endParaRPr lang="en-US" sz="2200" kern="1200" dirty="0"/>
        </a:p>
      </dsp:txBody>
      <dsp:txXfrm>
        <a:off x="1419739" y="4611968"/>
        <a:ext cx="5584037" cy="122921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DD06A5-633A-44DD-976F-EA36A26241D8}">
      <dsp:nvSpPr>
        <dsp:cNvPr id="0" name=""/>
        <dsp:cNvSpPr/>
      </dsp:nvSpPr>
      <dsp:spPr>
        <a:xfrm>
          <a:off x="0" y="713"/>
          <a:ext cx="7003777" cy="166919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DDFCD4-692E-4DC4-8208-4A65A83F6300}">
      <dsp:nvSpPr>
        <dsp:cNvPr id="0" name=""/>
        <dsp:cNvSpPr/>
      </dsp:nvSpPr>
      <dsp:spPr>
        <a:xfrm>
          <a:off x="504931" y="376281"/>
          <a:ext cx="918056" cy="9180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00A4C8-75C5-48E9-AECC-411DE92AF1C3}">
      <dsp:nvSpPr>
        <dsp:cNvPr id="0" name=""/>
        <dsp:cNvSpPr/>
      </dsp:nvSpPr>
      <dsp:spPr>
        <a:xfrm>
          <a:off x="1927918" y="713"/>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022350">
            <a:lnSpc>
              <a:spcPct val="90000"/>
            </a:lnSpc>
            <a:spcBef>
              <a:spcPct val="0"/>
            </a:spcBef>
            <a:spcAft>
              <a:spcPct val="35000"/>
            </a:spcAft>
            <a:buNone/>
          </a:pPr>
          <a:r>
            <a:rPr lang="en-GB" sz="2300" kern="1200" dirty="0"/>
            <a:t>These face-to-face lectures are designed around the content of the Moodle page to support your learning. </a:t>
          </a:r>
          <a:endParaRPr lang="en-US" sz="2300" kern="1200" dirty="0"/>
        </a:p>
      </dsp:txBody>
      <dsp:txXfrm>
        <a:off x="1927918" y="713"/>
        <a:ext cx="5075858" cy="1669193"/>
      </dsp:txXfrm>
    </dsp:sp>
    <dsp:sp modelId="{94A51903-A3EF-4247-A2A6-FED581897ADD}">
      <dsp:nvSpPr>
        <dsp:cNvPr id="0" name=""/>
        <dsp:cNvSpPr/>
      </dsp:nvSpPr>
      <dsp:spPr>
        <a:xfrm>
          <a:off x="0" y="2087205"/>
          <a:ext cx="7003777" cy="166919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6FC62A-4D4C-455A-9E5A-048155E444D0}">
      <dsp:nvSpPr>
        <dsp:cNvPr id="0" name=""/>
        <dsp:cNvSpPr/>
      </dsp:nvSpPr>
      <dsp:spPr>
        <a:xfrm>
          <a:off x="504931" y="2462774"/>
          <a:ext cx="918056" cy="9180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3B8A47-FF37-4911-B0BC-92F387A96458}">
      <dsp:nvSpPr>
        <dsp:cNvPr id="0" name=""/>
        <dsp:cNvSpPr/>
      </dsp:nvSpPr>
      <dsp:spPr>
        <a:xfrm>
          <a:off x="1927918" y="2087205"/>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022350">
            <a:lnSpc>
              <a:spcPct val="90000"/>
            </a:lnSpc>
            <a:spcBef>
              <a:spcPct val="0"/>
            </a:spcBef>
            <a:spcAft>
              <a:spcPct val="35000"/>
            </a:spcAft>
            <a:buNone/>
          </a:pPr>
          <a:r>
            <a:rPr lang="en-GB" sz="2300" kern="1200" dirty="0"/>
            <a:t>You will need to complete assignment tasks as you go through the module.</a:t>
          </a:r>
          <a:endParaRPr lang="en-US" sz="2300" kern="1200" dirty="0"/>
        </a:p>
      </dsp:txBody>
      <dsp:txXfrm>
        <a:off x="1927918" y="2087205"/>
        <a:ext cx="5075858" cy="1669193"/>
      </dsp:txXfrm>
    </dsp:sp>
    <dsp:sp modelId="{C0AA9317-3BB1-4ACF-B425-1865E819F2E9}">
      <dsp:nvSpPr>
        <dsp:cNvPr id="0" name=""/>
        <dsp:cNvSpPr/>
      </dsp:nvSpPr>
      <dsp:spPr>
        <a:xfrm>
          <a:off x="0" y="4173697"/>
          <a:ext cx="7003777" cy="166919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C3EAD1-D1C5-49D6-AF18-19DE483EC0F9}">
      <dsp:nvSpPr>
        <dsp:cNvPr id="0" name=""/>
        <dsp:cNvSpPr/>
      </dsp:nvSpPr>
      <dsp:spPr>
        <a:xfrm>
          <a:off x="504931" y="4549266"/>
          <a:ext cx="918056" cy="9180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9A1C26-8364-476A-B7AE-6E370E4F4CBF}">
      <dsp:nvSpPr>
        <dsp:cNvPr id="0" name=""/>
        <dsp:cNvSpPr/>
      </dsp:nvSpPr>
      <dsp:spPr>
        <a:xfrm>
          <a:off x="1927918" y="4173697"/>
          <a:ext cx="5075858" cy="16691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656" tIns="176656" rIns="176656" bIns="176656" numCol="1" spcCol="1270" anchor="ctr" anchorCtr="0">
          <a:noAutofit/>
        </a:bodyPr>
        <a:lstStyle/>
        <a:p>
          <a:pPr marL="0" lvl="0" indent="0" algn="l" defTabSz="1022350">
            <a:lnSpc>
              <a:spcPct val="90000"/>
            </a:lnSpc>
            <a:spcBef>
              <a:spcPct val="0"/>
            </a:spcBef>
            <a:spcAft>
              <a:spcPct val="35000"/>
            </a:spcAft>
            <a:buNone/>
          </a:pPr>
          <a:r>
            <a:rPr lang="en-GB" sz="2300" kern="1200" dirty="0"/>
            <a:t>It is advisable to follow the provide </a:t>
          </a:r>
          <a:r>
            <a:rPr lang="en-GB" sz="2300" kern="1200" dirty="0" err="1"/>
            <a:t>timetline</a:t>
          </a:r>
          <a:r>
            <a:rPr lang="en-GB" sz="2300" kern="1200" dirty="0"/>
            <a:t> </a:t>
          </a:r>
          <a:endParaRPr lang="en-US" sz="2300" kern="1200" dirty="0"/>
        </a:p>
      </dsp:txBody>
      <dsp:txXfrm>
        <a:off x="1927918" y="4173697"/>
        <a:ext cx="5075858" cy="166919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0910B9-BEFE-4AEF-AC42-AD22CB22F8C8}">
      <dsp:nvSpPr>
        <dsp:cNvPr id="0" name=""/>
        <dsp:cNvSpPr/>
      </dsp:nvSpPr>
      <dsp:spPr>
        <a:xfrm>
          <a:off x="0" y="2425"/>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714E82-FFA3-4EF5-8A80-93753F41FB6F}">
      <dsp:nvSpPr>
        <dsp:cNvPr id="0" name=""/>
        <dsp:cNvSpPr/>
      </dsp:nvSpPr>
      <dsp:spPr>
        <a:xfrm>
          <a:off x="371836" y="278997"/>
          <a:ext cx="676066" cy="6760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E9EDB5-722A-4D7A-98BB-A59A91174D9B}">
      <dsp:nvSpPr>
        <dsp:cNvPr id="0" name=""/>
        <dsp:cNvSpPr/>
      </dsp:nvSpPr>
      <dsp:spPr>
        <a:xfrm>
          <a:off x="1419739" y="2425"/>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Seek to understand underlying principles and theories </a:t>
          </a:r>
          <a:endParaRPr lang="en-US" sz="2200" kern="1200"/>
        </a:p>
      </dsp:txBody>
      <dsp:txXfrm>
        <a:off x="1419739" y="2425"/>
        <a:ext cx="5584037" cy="1229211"/>
      </dsp:txXfrm>
    </dsp:sp>
    <dsp:sp modelId="{4702B79D-9AB6-4B1B-AD07-ECFA74080434}">
      <dsp:nvSpPr>
        <dsp:cNvPr id="0" name=""/>
        <dsp:cNvSpPr/>
      </dsp:nvSpPr>
      <dsp:spPr>
        <a:xfrm>
          <a:off x="0" y="1538939"/>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AC76B1-1207-424B-9099-3F4FEF0EE6B1}">
      <dsp:nvSpPr>
        <dsp:cNvPr id="0" name=""/>
        <dsp:cNvSpPr/>
      </dsp:nvSpPr>
      <dsp:spPr>
        <a:xfrm>
          <a:off x="371836" y="1815512"/>
          <a:ext cx="676066" cy="6760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C06497-1A7F-48B8-A26D-6AD3A282F472}">
      <dsp:nvSpPr>
        <dsp:cNvPr id="0" name=""/>
        <dsp:cNvSpPr/>
      </dsp:nvSpPr>
      <dsp:spPr>
        <a:xfrm>
          <a:off x="1419739" y="1538939"/>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Enjoy models, systems and concepts </a:t>
          </a:r>
          <a:endParaRPr lang="en-US" sz="2200" kern="1200"/>
        </a:p>
      </dsp:txBody>
      <dsp:txXfrm>
        <a:off x="1419739" y="1538939"/>
        <a:ext cx="5584037" cy="1229211"/>
      </dsp:txXfrm>
    </dsp:sp>
    <dsp:sp modelId="{01A13F68-AA70-430D-9FA6-172844BA981C}">
      <dsp:nvSpPr>
        <dsp:cNvPr id="0" name=""/>
        <dsp:cNvSpPr/>
      </dsp:nvSpPr>
      <dsp:spPr>
        <a:xfrm>
          <a:off x="0" y="3075453"/>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B19C67-75EC-4428-BB8B-C874F72CABCF}">
      <dsp:nvSpPr>
        <dsp:cNvPr id="0" name=""/>
        <dsp:cNvSpPr/>
      </dsp:nvSpPr>
      <dsp:spPr>
        <a:xfrm>
          <a:off x="371836" y="3352026"/>
          <a:ext cx="676066" cy="6760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3CB378-9D7B-4398-97A1-5E3BDAA31D56}">
      <dsp:nvSpPr>
        <dsp:cNvPr id="0" name=""/>
        <dsp:cNvSpPr/>
      </dsp:nvSpPr>
      <dsp:spPr>
        <a:xfrm>
          <a:off x="1419739" y="3075453"/>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Excel at analysing complex information </a:t>
          </a:r>
          <a:endParaRPr lang="en-US" sz="2200" kern="1200"/>
        </a:p>
      </dsp:txBody>
      <dsp:txXfrm>
        <a:off x="1419739" y="3075453"/>
        <a:ext cx="5584037" cy="1229211"/>
      </dsp:txXfrm>
    </dsp:sp>
    <dsp:sp modelId="{74A24D8A-A4D6-4E7B-A1FC-A73780DB0236}">
      <dsp:nvSpPr>
        <dsp:cNvPr id="0" name=""/>
        <dsp:cNvSpPr/>
      </dsp:nvSpPr>
      <dsp:spPr>
        <a:xfrm>
          <a:off x="0" y="4611968"/>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25E7A8-55B4-4378-9393-F89BE0327EF1}">
      <dsp:nvSpPr>
        <dsp:cNvPr id="0" name=""/>
        <dsp:cNvSpPr/>
      </dsp:nvSpPr>
      <dsp:spPr>
        <a:xfrm>
          <a:off x="371836" y="4888540"/>
          <a:ext cx="676066" cy="6760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994185-C4CF-4FB0-BB39-44B44B19A360}">
      <dsp:nvSpPr>
        <dsp:cNvPr id="0" name=""/>
        <dsp:cNvSpPr/>
      </dsp:nvSpPr>
      <dsp:spPr>
        <a:xfrm>
          <a:off x="1419739" y="4611968"/>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Spotting patterns </a:t>
          </a:r>
          <a:endParaRPr lang="en-US" sz="2200" kern="1200"/>
        </a:p>
      </dsp:txBody>
      <dsp:txXfrm>
        <a:off x="1419739" y="4611968"/>
        <a:ext cx="5584037" cy="122921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C6C899-C59D-4CA5-AA26-B47F2D99609A}">
      <dsp:nvSpPr>
        <dsp:cNvPr id="0" name=""/>
        <dsp:cNvSpPr/>
      </dsp:nvSpPr>
      <dsp:spPr>
        <a:xfrm>
          <a:off x="0" y="499"/>
          <a:ext cx="7003777" cy="6873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64F71F-B38C-45D4-954F-F6E5CDCC97B4}">
      <dsp:nvSpPr>
        <dsp:cNvPr id="0" name=""/>
        <dsp:cNvSpPr/>
      </dsp:nvSpPr>
      <dsp:spPr>
        <a:xfrm>
          <a:off x="207928" y="155156"/>
          <a:ext cx="378050" cy="3780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347F28-98FB-491D-B412-F04444E2C1F0}">
      <dsp:nvSpPr>
        <dsp:cNvPr id="0" name=""/>
        <dsp:cNvSpPr/>
      </dsp:nvSpPr>
      <dsp:spPr>
        <a:xfrm>
          <a:off x="793907" y="499"/>
          <a:ext cx="6209869" cy="687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746" tIns="72746" rIns="72746" bIns="72746" numCol="1" spcCol="1270" anchor="ctr" anchorCtr="0">
          <a:noAutofit/>
        </a:bodyPr>
        <a:lstStyle/>
        <a:p>
          <a:pPr marL="0" lvl="0" indent="0" algn="l" defTabSz="711200">
            <a:lnSpc>
              <a:spcPct val="90000"/>
            </a:lnSpc>
            <a:spcBef>
              <a:spcPct val="0"/>
            </a:spcBef>
            <a:spcAft>
              <a:spcPct val="35000"/>
            </a:spcAft>
            <a:buNone/>
          </a:pPr>
          <a:r>
            <a:rPr lang="en-GB" sz="1600" kern="1200"/>
            <a:t>Excel at observing and reflecting on experiences</a:t>
          </a:r>
          <a:endParaRPr lang="en-US" sz="1600" kern="1200"/>
        </a:p>
      </dsp:txBody>
      <dsp:txXfrm>
        <a:off x="793907" y="499"/>
        <a:ext cx="6209869" cy="687365"/>
      </dsp:txXfrm>
    </dsp:sp>
    <dsp:sp modelId="{29DE3CCE-31DC-46EC-BB15-602F74FA6A36}">
      <dsp:nvSpPr>
        <dsp:cNvPr id="0" name=""/>
        <dsp:cNvSpPr/>
      </dsp:nvSpPr>
      <dsp:spPr>
        <a:xfrm>
          <a:off x="0" y="859706"/>
          <a:ext cx="7003777" cy="6873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49B6D1-4076-4D05-B9A7-F712E3BF314B}">
      <dsp:nvSpPr>
        <dsp:cNvPr id="0" name=""/>
        <dsp:cNvSpPr/>
      </dsp:nvSpPr>
      <dsp:spPr>
        <a:xfrm>
          <a:off x="207928" y="1014363"/>
          <a:ext cx="378050" cy="3780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283943-4B34-482F-B406-49558A6DF8F3}">
      <dsp:nvSpPr>
        <dsp:cNvPr id="0" name=""/>
        <dsp:cNvSpPr/>
      </dsp:nvSpPr>
      <dsp:spPr>
        <a:xfrm>
          <a:off x="793907" y="859706"/>
          <a:ext cx="6209869" cy="687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746" tIns="72746" rIns="72746" bIns="72746" numCol="1" spcCol="1270" anchor="ctr" anchorCtr="0">
          <a:noAutofit/>
        </a:bodyPr>
        <a:lstStyle/>
        <a:p>
          <a:pPr marL="0" lvl="0" indent="0" algn="l" defTabSz="711200">
            <a:lnSpc>
              <a:spcPct val="90000"/>
            </a:lnSpc>
            <a:spcBef>
              <a:spcPct val="0"/>
            </a:spcBef>
            <a:spcAft>
              <a:spcPct val="35000"/>
            </a:spcAft>
            <a:buNone/>
          </a:pPr>
          <a:r>
            <a:rPr lang="en-GB" sz="1600" kern="1200"/>
            <a:t>Prefer to start learning through research </a:t>
          </a:r>
          <a:endParaRPr lang="en-US" sz="1600" kern="1200"/>
        </a:p>
      </dsp:txBody>
      <dsp:txXfrm>
        <a:off x="793907" y="859706"/>
        <a:ext cx="6209869" cy="687365"/>
      </dsp:txXfrm>
    </dsp:sp>
    <dsp:sp modelId="{583AFE59-58A6-4E5C-8F32-B75F0429ED02}">
      <dsp:nvSpPr>
        <dsp:cNvPr id="0" name=""/>
        <dsp:cNvSpPr/>
      </dsp:nvSpPr>
      <dsp:spPr>
        <a:xfrm>
          <a:off x="0" y="1718912"/>
          <a:ext cx="7003777" cy="6873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83B404-7115-482C-8C55-3259E15CA4DD}">
      <dsp:nvSpPr>
        <dsp:cNvPr id="0" name=""/>
        <dsp:cNvSpPr/>
      </dsp:nvSpPr>
      <dsp:spPr>
        <a:xfrm>
          <a:off x="207928" y="1873570"/>
          <a:ext cx="378050" cy="3780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A921226-E629-4AA1-8A3A-8FB47DAC4961}">
      <dsp:nvSpPr>
        <dsp:cNvPr id="0" name=""/>
        <dsp:cNvSpPr/>
      </dsp:nvSpPr>
      <dsp:spPr>
        <a:xfrm>
          <a:off x="793907" y="1718912"/>
          <a:ext cx="6209869" cy="687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746" tIns="72746" rIns="72746" bIns="72746" numCol="1" spcCol="1270" anchor="ctr" anchorCtr="0">
          <a:noAutofit/>
        </a:bodyPr>
        <a:lstStyle/>
        <a:p>
          <a:pPr marL="0" lvl="0" indent="0" algn="l" defTabSz="711200">
            <a:lnSpc>
              <a:spcPct val="90000"/>
            </a:lnSpc>
            <a:spcBef>
              <a:spcPct val="0"/>
            </a:spcBef>
            <a:spcAft>
              <a:spcPct val="35000"/>
            </a:spcAft>
            <a:buNone/>
          </a:pPr>
          <a:r>
            <a:rPr lang="en-GB" sz="1600" kern="1200"/>
            <a:t>Comfortable at messy data (qualitative) </a:t>
          </a:r>
          <a:endParaRPr lang="en-US" sz="1600" kern="1200"/>
        </a:p>
      </dsp:txBody>
      <dsp:txXfrm>
        <a:off x="793907" y="1718912"/>
        <a:ext cx="6209869" cy="687365"/>
      </dsp:txXfrm>
    </dsp:sp>
    <dsp:sp modelId="{017917D5-4634-474D-A4D7-A3C839E3E769}">
      <dsp:nvSpPr>
        <dsp:cNvPr id="0" name=""/>
        <dsp:cNvSpPr/>
      </dsp:nvSpPr>
      <dsp:spPr>
        <a:xfrm>
          <a:off x="0" y="2578119"/>
          <a:ext cx="7003777" cy="6873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10B214-C99B-4856-AAD1-A527251F4EF3}">
      <dsp:nvSpPr>
        <dsp:cNvPr id="0" name=""/>
        <dsp:cNvSpPr/>
      </dsp:nvSpPr>
      <dsp:spPr>
        <a:xfrm>
          <a:off x="207928" y="2732777"/>
          <a:ext cx="378050" cy="3780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99FF82-C26A-4352-B8D3-631802C7449B}">
      <dsp:nvSpPr>
        <dsp:cNvPr id="0" name=""/>
        <dsp:cNvSpPr/>
      </dsp:nvSpPr>
      <dsp:spPr>
        <a:xfrm>
          <a:off x="793907" y="2578119"/>
          <a:ext cx="6209869" cy="687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746" tIns="72746" rIns="72746" bIns="72746" numCol="1" spcCol="1270" anchor="ctr" anchorCtr="0">
          <a:noAutofit/>
        </a:bodyPr>
        <a:lstStyle/>
        <a:p>
          <a:pPr marL="0" lvl="0" indent="0" algn="l" defTabSz="711200">
            <a:lnSpc>
              <a:spcPct val="90000"/>
            </a:lnSpc>
            <a:spcBef>
              <a:spcPct val="0"/>
            </a:spcBef>
            <a:spcAft>
              <a:spcPct val="35000"/>
            </a:spcAft>
            <a:buNone/>
          </a:pPr>
          <a:r>
            <a:rPr lang="en-GB" sz="1600" kern="1200"/>
            <a:t>Making connections between theory and themselves </a:t>
          </a:r>
          <a:endParaRPr lang="en-US" sz="1600" kern="1200"/>
        </a:p>
      </dsp:txBody>
      <dsp:txXfrm>
        <a:off x="793907" y="2578119"/>
        <a:ext cx="6209869" cy="687365"/>
      </dsp:txXfrm>
    </dsp:sp>
    <dsp:sp modelId="{72CE3E4C-6E00-4D0A-890F-C038094C3E29}">
      <dsp:nvSpPr>
        <dsp:cNvPr id="0" name=""/>
        <dsp:cNvSpPr/>
      </dsp:nvSpPr>
      <dsp:spPr>
        <a:xfrm>
          <a:off x="0" y="3437326"/>
          <a:ext cx="7003777" cy="6873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42B5F2-CCA9-4BA1-AD45-B2B23C4D8428}">
      <dsp:nvSpPr>
        <dsp:cNvPr id="0" name=""/>
        <dsp:cNvSpPr/>
      </dsp:nvSpPr>
      <dsp:spPr>
        <a:xfrm>
          <a:off x="207928" y="3591983"/>
          <a:ext cx="378050" cy="37805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10F9B5-D2E5-471E-A82A-B84A9B80B654}">
      <dsp:nvSpPr>
        <dsp:cNvPr id="0" name=""/>
        <dsp:cNvSpPr/>
      </dsp:nvSpPr>
      <dsp:spPr>
        <a:xfrm>
          <a:off x="793907" y="3437326"/>
          <a:ext cx="6209869" cy="687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746" tIns="72746" rIns="72746" bIns="72746" numCol="1" spcCol="1270" anchor="ctr" anchorCtr="0">
          <a:noAutofit/>
        </a:bodyPr>
        <a:lstStyle/>
        <a:p>
          <a:pPr marL="0" lvl="0" indent="0" algn="l" defTabSz="711200">
            <a:lnSpc>
              <a:spcPct val="90000"/>
            </a:lnSpc>
            <a:spcBef>
              <a:spcPct val="0"/>
            </a:spcBef>
            <a:spcAft>
              <a:spcPct val="35000"/>
            </a:spcAft>
            <a:buNone/>
          </a:pPr>
          <a:r>
            <a:rPr lang="en-GB" sz="1600" kern="1200"/>
            <a:t>Less in a rush to work out the perfect answer </a:t>
          </a:r>
          <a:endParaRPr lang="en-US" sz="1600" kern="1200"/>
        </a:p>
      </dsp:txBody>
      <dsp:txXfrm>
        <a:off x="793907" y="3437326"/>
        <a:ext cx="6209869" cy="687365"/>
      </dsp:txXfrm>
    </dsp:sp>
    <dsp:sp modelId="{CA08F974-AA3B-4857-ADDB-2EC1F0C4A910}">
      <dsp:nvSpPr>
        <dsp:cNvPr id="0" name=""/>
        <dsp:cNvSpPr/>
      </dsp:nvSpPr>
      <dsp:spPr>
        <a:xfrm>
          <a:off x="0" y="4296533"/>
          <a:ext cx="7003777" cy="6873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CF871B-6FEA-44F0-B391-36FAFC79959D}">
      <dsp:nvSpPr>
        <dsp:cNvPr id="0" name=""/>
        <dsp:cNvSpPr/>
      </dsp:nvSpPr>
      <dsp:spPr>
        <a:xfrm>
          <a:off x="207928" y="4451190"/>
          <a:ext cx="378050" cy="37805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CFCDB2-7F94-4CD1-93D9-AFA013AF93EB}">
      <dsp:nvSpPr>
        <dsp:cNvPr id="0" name=""/>
        <dsp:cNvSpPr/>
      </dsp:nvSpPr>
      <dsp:spPr>
        <a:xfrm>
          <a:off x="793907" y="4296533"/>
          <a:ext cx="6209869" cy="687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746" tIns="72746" rIns="72746" bIns="72746" numCol="1" spcCol="1270" anchor="ctr" anchorCtr="0">
          <a:noAutofit/>
        </a:bodyPr>
        <a:lstStyle/>
        <a:p>
          <a:pPr marL="0" lvl="0" indent="0" algn="l" defTabSz="711200">
            <a:lnSpc>
              <a:spcPct val="90000"/>
            </a:lnSpc>
            <a:spcBef>
              <a:spcPct val="0"/>
            </a:spcBef>
            <a:spcAft>
              <a:spcPct val="35000"/>
            </a:spcAft>
            <a:buNone/>
          </a:pPr>
          <a:r>
            <a:rPr lang="en-GB" sz="1600" kern="1200"/>
            <a:t>Thrive in situations where they are given time to think </a:t>
          </a:r>
          <a:endParaRPr lang="en-US" sz="1600" kern="1200"/>
        </a:p>
      </dsp:txBody>
      <dsp:txXfrm>
        <a:off x="793907" y="4296533"/>
        <a:ext cx="6209869" cy="687365"/>
      </dsp:txXfrm>
    </dsp:sp>
    <dsp:sp modelId="{2136399C-A888-4563-BF15-B31D2E8DFF47}">
      <dsp:nvSpPr>
        <dsp:cNvPr id="0" name=""/>
        <dsp:cNvSpPr/>
      </dsp:nvSpPr>
      <dsp:spPr>
        <a:xfrm>
          <a:off x="0" y="5155740"/>
          <a:ext cx="7003777" cy="6873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B55C26-E590-42A0-BFFD-F8C6022ABB53}">
      <dsp:nvSpPr>
        <dsp:cNvPr id="0" name=""/>
        <dsp:cNvSpPr/>
      </dsp:nvSpPr>
      <dsp:spPr>
        <a:xfrm>
          <a:off x="207928" y="5310397"/>
          <a:ext cx="378050" cy="37805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5B129A-A845-4DAC-A98E-E2A750C92223}">
      <dsp:nvSpPr>
        <dsp:cNvPr id="0" name=""/>
        <dsp:cNvSpPr/>
      </dsp:nvSpPr>
      <dsp:spPr>
        <a:xfrm>
          <a:off x="793907" y="5155740"/>
          <a:ext cx="6209869" cy="687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746" tIns="72746" rIns="72746" bIns="72746" numCol="1" spcCol="1270" anchor="ctr" anchorCtr="0">
          <a:noAutofit/>
        </a:bodyPr>
        <a:lstStyle/>
        <a:p>
          <a:pPr marL="0" lvl="0" indent="0" algn="l" defTabSz="711200">
            <a:lnSpc>
              <a:spcPct val="90000"/>
            </a:lnSpc>
            <a:spcBef>
              <a:spcPct val="0"/>
            </a:spcBef>
            <a:spcAft>
              <a:spcPct val="35000"/>
            </a:spcAft>
            <a:buNone/>
          </a:pPr>
          <a:r>
            <a:rPr lang="en-GB" sz="1600" kern="1200"/>
            <a:t>Find it uncomfortable to work under pressure </a:t>
          </a:r>
          <a:endParaRPr lang="en-US" sz="1600" kern="1200"/>
        </a:p>
      </dsp:txBody>
      <dsp:txXfrm>
        <a:off x="793907" y="5155740"/>
        <a:ext cx="6209869" cy="68736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BC1C6A-CC29-434E-A019-B6D3FAC9352E}">
      <dsp:nvSpPr>
        <dsp:cNvPr id="0" name=""/>
        <dsp:cNvSpPr/>
      </dsp:nvSpPr>
      <dsp:spPr>
        <a:xfrm>
          <a:off x="0" y="713"/>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EB3E38-A344-485E-9281-F997D945B9CD}">
      <dsp:nvSpPr>
        <dsp:cNvPr id="0" name=""/>
        <dsp:cNvSpPr/>
      </dsp:nvSpPr>
      <dsp:spPr>
        <a:xfrm>
          <a:off x="0" y="713"/>
          <a:ext cx="7003777" cy="83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Practical learners </a:t>
          </a:r>
          <a:endParaRPr lang="en-US" sz="2300" kern="1200"/>
        </a:p>
      </dsp:txBody>
      <dsp:txXfrm>
        <a:off x="0" y="713"/>
        <a:ext cx="7003777" cy="834596"/>
      </dsp:txXfrm>
    </dsp:sp>
    <dsp:sp modelId="{FCB15C7D-8ECE-4496-B917-57FC76774D17}">
      <dsp:nvSpPr>
        <dsp:cNvPr id="0" name=""/>
        <dsp:cNvSpPr/>
      </dsp:nvSpPr>
      <dsp:spPr>
        <a:xfrm>
          <a:off x="0" y="835310"/>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6260D0-ED75-412B-B903-524B11FD8CC6}">
      <dsp:nvSpPr>
        <dsp:cNvPr id="0" name=""/>
        <dsp:cNvSpPr/>
      </dsp:nvSpPr>
      <dsp:spPr>
        <a:xfrm>
          <a:off x="0" y="835310"/>
          <a:ext cx="7003777" cy="83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Applying knowledge to real-world situations </a:t>
          </a:r>
          <a:endParaRPr lang="en-US" sz="2300" kern="1200"/>
        </a:p>
      </dsp:txBody>
      <dsp:txXfrm>
        <a:off x="0" y="835310"/>
        <a:ext cx="7003777" cy="834596"/>
      </dsp:txXfrm>
    </dsp:sp>
    <dsp:sp modelId="{800902F2-41DB-4A61-8759-C2C4B6986002}">
      <dsp:nvSpPr>
        <dsp:cNvPr id="0" name=""/>
        <dsp:cNvSpPr/>
      </dsp:nvSpPr>
      <dsp:spPr>
        <a:xfrm>
          <a:off x="0" y="1669907"/>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06D907-7664-471D-AD2C-9237E6563864}">
      <dsp:nvSpPr>
        <dsp:cNvPr id="0" name=""/>
        <dsp:cNvSpPr/>
      </dsp:nvSpPr>
      <dsp:spPr>
        <a:xfrm>
          <a:off x="0" y="1669907"/>
          <a:ext cx="7003777" cy="83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They undertake a logical approach </a:t>
          </a:r>
          <a:endParaRPr lang="en-US" sz="2300" kern="1200"/>
        </a:p>
      </dsp:txBody>
      <dsp:txXfrm>
        <a:off x="0" y="1669907"/>
        <a:ext cx="7003777" cy="834596"/>
      </dsp:txXfrm>
    </dsp:sp>
    <dsp:sp modelId="{E8DA1DCA-E8B2-46FD-91FC-8F13C36E9A4A}">
      <dsp:nvSpPr>
        <dsp:cNvPr id="0" name=""/>
        <dsp:cNvSpPr/>
      </dsp:nvSpPr>
      <dsp:spPr>
        <a:xfrm>
          <a:off x="0" y="2504504"/>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3F1D78-D39C-40B2-BE10-F7E2B1EDE03E}">
      <dsp:nvSpPr>
        <dsp:cNvPr id="0" name=""/>
        <dsp:cNvSpPr/>
      </dsp:nvSpPr>
      <dsp:spPr>
        <a:xfrm>
          <a:off x="0" y="2504504"/>
          <a:ext cx="7003777" cy="83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Attracted to problem-solving </a:t>
          </a:r>
          <a:endParaRPr lang="en-US" sz="2300" kern="1200"/>
        </a:p>
      </dsp:txBody>
      <dsp:txXfrm>
        <a:off x="0" y="2504504"/>
        <a:ext cx="7003777" cy="834596"/>
      </dsp:txXfrm>
    </dsp:sp>
    <dsp:sp modelId="{B186F9EF-DFFB-4424-BBE4-905FD9A57905}">
      <dsp:nvSpPr>
        <dsp:cNvPr id="0" name=""/>
        <dsp:cNvSpPr/>
      </dsp:nvSpPr>
      <dsp:spPr>
        <a:xfrm>
          <a:off x="0" y="3339100"/>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F82ECF-B8CA-4A36-9B0C-2249E9B9E0B5}">
      <dsp:nvSpPr>
        <dsp:cNvPr id="0" name=""/>
        <dsp:cNvSpPr/>
      </dsp:nvSpPr>
      <dsp:spPr>
        <a:xfrm>
          <a:off x="0" y="3339100"/>
          <a:ext cx="7003777" cy="83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Like seeking out structured knowledge than has a tangible benefit </a:t>
          </a:r>
          <a:endParaRPr lang="en-US" sz="2300" kern="1200"/>
        </a:p>
      </dsp:txBody>
      <dsp:txXfrm>
        <a:off x="0" y="3339100"/>
        <a:ext cx="7003777" cy="834596"/>
      </dsp:txXfrm>
    </dsp:sp>
    <dsp:sp modelId="{C252CEA6-AD48-49B6-8B2D-52F7223019B4}">
      <dsp:nvSpPr>
        <dsp:cNvPr id="0" name=""/>
        <dsp:cNvSpPr/>
      </dsp:nvSpPr>
      <dsp:spPr>
        <a:xfrm>
          <a:off x="0" y="4173697"/>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0E9BCA-B492-45E9-831E-134880053540}">
      <dsp:nvSpPr>
        <dsp:cNvPr id="0" name=""/>
        <dsp:cNvSpPr/>
      </dsp:nvSpPr>
      <dsp:spPr>
        <a:xfrm>
          <a:off x="0" y="4173697"/>
          <a:ext cx="7003777" cy="83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Find it challenging to engage with abstract concepts. </a:t>
          </a:r>
          <a:endParaRPr lang="en-US" sz="2300" kern="1200"/>
        </a:p>
      </dsp:txBody>
      <dsp:txXfrm>
        <a:off x="0" y="4173697"/>
        <a:ext cx="7003777" cy="834596"/>
      </dsp:txXfrm>
    </dsp:sp>
    <dsp:sp modelId="{FC7C58DE-4D26-4AC7-A371-9236A3ED106D}">
      <dsp:nvSpPr>
        <dsp:cNvPr id="0" name=""/>
        <dsp:cNvSpPr/>
      </dsp:nvSpPr>
      <dsp:spPr>
        <a:xfrm>
          <a:off x="0" y="5008294"/>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D7A263-834A-449C-ADF0-406E7318DD0B}">
      <dsp:nvSpPr>
        <dsp:cNvPr id="0" name=""/>
        <dsp:cNvSpPr/>
      </dsp:nvSpPr>
      <dsp:spPr>
        <a:xfrm>
          <a:off x="0" y="5008294"/>
          <a:ext cx="7003777" cy="83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They don’t have a right way of doing things </a:t>
          </a:r>
          <a:endParaRPr lang="en-US" sz="2300" kern="1200"/>
        </a:p>
      </dsp:txBody>
      <dsp:txXfrm>
        <a:off x="0" y="5008294"/>
        <a:ext cx="7003777" cy="83459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0EE7FC-F216-4A08-9F71-84FD29EF9667}">
      <dsp:nvSpPr>
        <dsp:cNvPr id="0" name=""/>
        <dsp:cNvSpPr/>
      </dsp:nvSpPr>
      <dsp:spPr>
        <a:xfrm>
          <a:off x="0" y="0"/>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D6047B-1C90-4185-B9FE-EAB6C54568F5}">
      <dsp:nvSpPr>
        <dsp:cNvPr id="0" name=""/>
        <dsp:cNvSpPr/>
      </dsp:nvSpPr>
      <dsp:spPr>
        <a:xfrm>
          <a:off x="0" y="0"/>
          <a:ext cx="7003777" cy="730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Thrive on new experiences and challenges </a:t>
          </a:r>
          <a:endParaRPr lang="en-US" sz="2600" kern="1200"/>
        </a:p>
      </dsp:txBody>
      <dsp:txXfrm>
        <a:off x="0" y="0"/>
        <a:ext cx="7003777" cy="730450"/>
      </dsp:txXfrm>
    </dsp:sp>
    <dsp:sp modelId="{9B4956BA-8FF5-4C56-8258-027FD3B26597}">
      <dsp:nvSpPr>
        <dsp:cNvPr id="0" name=""/>
        <dsp:cNvSpPr/>
      </dsp:nvSpPr>
      <dsp:spPr>
        <a:xfrm>
          <a:off x="0" y="730450"/>
          <a:ext cx="7003777" cy="0"/>
        </a:xfrm>
        <a:prstGeom prst="line">
          <a:avLst/>
        </a:prstGeom>
        <a:solidFill>
          <a:schemeClr val="accent2">
            <a:hueOff val="429563"/>
            <a:satOff val="-4558"/>
            <a:lumOff val="-2969"/>
            <a:alphaOff val="0"/>
          </a:schemeClr>
        </a:solidFill>
        <a:ln w="12700" cap="flat" cmpd="sng" algn="ctr">
          <a:solidFill>
            <a:schemeClr val="accent2">
              <a:hueOff val="429563"/>
              <a:satOff val="-4558"/>
              <a:lumOff val="-29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4B10CB-2F15-408B-98E4-2FD5EF4D4C64}">
      <dsp:nvSpPr>
        <dsp:cNvPr id="0" name=""/>
        <dsp:cNvSpPr/>
      </dsp:nvSpPr>
      <dsp:spPr>
        <a:xfrm>
          <a:off x="0" y="730450"/>
          <a:ext cx="7003777" cy="730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Hands-on learners</a:t>
          </a:r>
          <a:endParaRPr lang="en-US" sz="2600" kern="1200"/>
        </a:p>
      </dsp:txBody>
      <dsp:txXfrm>
        <a:off x="0" y="730450"/>
        <a:ext cx="7003777" cy="730450"/>
      </dsp:txXfrm>
    </dsp:sp>
    <dsp:sp modelId="{38B245FB-9CF3-4433-9FB6-FD50869D736D}">
      <dsp:nvSpPr>
        <dsp:cNvPr id="0" name=""/>
        <dsp:cNvSpPr/>
      </dsp:nvSpPr>
      <dsp:spPr>
        <a:xfrm>
          <a:off x="0" y="1460901"/>
          <a:ext cx="7003777" cy="0"/>
        </a:xfrm>
        <a:prstGeom prst="line">
          <a:avLst/>
        </a:prstGeom>
        <a:solidFill>
          <a:schemeClr val="accent2">
            <a:hueOff val="859125"/>
            <a:satOff val="-9116"/>
            <a:lumOff val="-5938"/>
            <a:alphaOff val="0"/>
          </a:schemeClr>
        </a:solidFill>
        <a:ln w="12700" cap="flat" cmpd="sng" algn="ctr">
          <a:solidFill>
            <a:schemeClr val="accent2">
              <a:hueOff val="859125"/>
              <a:satOff val="-9116"/>
              <a:lumOff val="-59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885618-FF5A-4E54-A220-72323EEB872C}">
      <dsp:nvSpPr>
        <dsp:cNvPr id="0" name=""/>
        <dsp:cNvSpPr/>
      </dsp:nvSpPr>
      <dsp:spPr>
        <a:xfrm>
          <a:off x="0" y="1460901"/>
          <a:ext cx="7003777" cy="730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Less concerned with logical thinking </a:t>
          </a:r>
          <a:endParaRPr lang="en-US" sz="2600" kern="1200"/>
        </a:p>
      </dsp:txBody>
      <dsp:txXfrm>
        <a:off x="0" y="1460901"/>
        <a:ext cx="7003777" cy="730450"/>
      </dsp:txXfrm>
    </dsp:sp>
    <dsp:sp modelId="{8141724D-3652-4987-8BD1-EBB568945967}">
      <dsp:nvSpPr>
        <dsp:cNvPr id="0" name=""/>
        <dsp:cNvSpPr/>
      </dsp:nvSpPr>
      <dsp:spPr>
        <a:xfrm>
          <a:off x="0" y="2191351"/>
          <a:ext cx="7003777" cy="0"/>
        </a:xfrm>
        <a:prstGeom prst="line">
          <a:avLst/>
        </a:prstGeom>
        <a:solidFill>
          <a:schemeClr val="accent2">
            <a:hueOff val="1288688"/>
            <a:satOff val="-13674"/>
            <a:lumOff val="-8907"/>
            <a:alphaOff val="0"/>
          </a:schemeClr>
        </a:solidFill>
        <a:ln w="12700" cap="flat" cmpd="sng" algn="ctr">
          <a:solidFill>
            <a:schemeClr val="accent2">
              <a:hueOff val="1288688"/>
              <a:satOff val="-13674"/>
              <a:lumOff val="-89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2737CA-C4D2-4EC7-8339-5A08325937F1}">
      <dsp:nvSpPr>
        <dsp:cNvPr id="0" name=""/>
        <dsp:cNvSpPr/>
      </dsp:nvSpPr>
      <dsp:spPr>
        <a:xfrm>
          <a:off x="0" y="2191351"/>
          <a:ext cx="7003777" cy="730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Embrace nuance and complexity </a:t>
          </a:r>
          <a:endParaRPr lang="en-US" sz="2600" kern="1200"/>
        </a:p>
      </dsp:txBody>
      <dsp:txXfrm>
        <a:off x="0" y="2191351"/>
        <a:ext cx="7003777" cy="730450"/>
      </dsp:txXfrm>
    </dsp:sp>
    <dsp:sp modelId="{0EA48C25-BBF2-4DAD-BFF4-8BD7034D1956}">
      <dsp:nvSpPr>
        <dsp:cNvPr id="0" name=""/>
        <dsp:cNvSpPr/>
      </dsp:nvSpPr>
      <dsp:spPr>
        <a:xfrm>
          <a:off x="0" y="2921802"/>
          <a:ext cx="7003777" cy="0"/>
        </a:xfrm>
        <a:prstGeom prst="line">
          <a:avLst/>
        </a:prstGeom>
        <a:solidFill>
          <a:schemeClr val="accent2">
            <a:hueOff val="1718250"/>
            <a:satOff val="-18231"/>
            <a:lumOff val="-11877"/>
            <a:alphaOff val="0"/>
          </a:schemeClr>
        </a:solidFill>
        <a:ln w="12700" cap="flat" cmpd="sng" algn="ctr">
          <a:solidFill>
            <a:schemeClr val="accent2">
              <a:hueOff val="1718250"/>
              <a:satOff val="-18231"/>
              <a:lumOff val="-118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2D01AC-92EB-4123-A07E-8FC3AABB1ED1}">
      <dsp:nvSpPr>
        <dsp:cNvPr id="0" name=""/>
        <dsp:cNvSpPr/>
      </dsp:nvSpPr>
      <dsp:spPr>
        <a:xfrm>
          <a:off x="0" y="2921802"/>
          <a:ext cx="7003777" cy="730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They are deterred by lack of guidance </a:t>
          </a:r>
          <a:endParaRPr lang="en-US" sz="2600" kern="1200"/>
        </a:p>
      </dsp:txBody>
      <dsp:txXfrm>
        <a:off x="0" y="2921802"/>
        <a:ext cx="7003777" cy="730450"/>
      </dsp:txXfrm>
    </dsp:sp>
    <dsp:sp modelId="{4B254338-7550-41FC-B29E-31578C05D231}">
      <dsp:nvSpPr>
        <dsp:cNvPr id="0" name=""/>
        <dsp:cNvSpPr/>
      </dsp:nvSpPr>
      <dsp:spPr>
        <a:xfrm>
          <a:off x="0" y="3652253"/>
          <a:ext cx="7003777" cy="0"/>
        </a:xfrm>
        <a:prstGeom prst="line">
          <a:avLst/>
        </a:prstGeom>
        <a:solidFill>
          <a:schemeClr val="accent2">
            <a:hueOff val="2147813"/>
            <a:satOff val="-22789"/>
            <a:lumOff val="-14846"/>
            <a:alphaOff val="0"/>
          </a:schemeClr>
        </a:solidFill>
        <a:ln w="12700" cap="flat" cmpd="sng" algn="ctr">
          <a:solidFill>
            <a:schemeClr val="accent2">
              <a:hueOff val="2147813"/>
              <a:satOff val="-22789"/>
              <a:lumOff val="-148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8C8A08-729E-4750-9CEB-EE0DF3904567}">
      <dsp:nvSpPr>
        <dsp:cNvPr id="0" name=""/>
        <dsp:cNvSpPr/>
      </dsp:nvSpPr>
      <dsp:spPr>
        <a:xfrm>
          <a:off x="0" y="3652253"/>
          <a:ext cx="7003777" cy="730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They do not consult with others (ask for help) </a:t>
          </a:r>
          <a:endParaRPr lang="en-US" sz="2600" kern="1200"/>
        </a:p>
      </dsp:txBody>
      <dsp:txXfrm>
        <a:off x="0" y="3652253"/>
        <a:ext cx="7003777" cy="730450"/>
      </dsp:txXfrm>
    </dsp:sp>
    <dsp:sp modelId="{5759FC4A-999E-4A23-B133-D71B9BD2A79E}">
      <dsp:nvSpPr>
        <dsp:cNvPr id="0" name=""/>
        <dsp:cNvSpPr/>
      </dsp:nvSpPr>
      <dsp:spPr>
        <a:xfrm>
          <a:off x="0" y="4382703"/>
          <a:ext cx="7003777" cy="0"/>
        </a:xfrm>
        <a:prstGeom prst="line">
          <a:avLst/>
        </a:prstGeom>
        <a:solidFill>
          <a:schemeClr val="accent2">
            <a:hueOff val="2577376"/>
            <a:satOff val="-27347"/>
            <a:lumOff val="-17815"/>
            <a:alphaOff val="0"/>
          </a:schemeClr>
        </a:solidFill>
        <a:ln w="12700" cap="flat" cmpd="sng" algn="ctr">
          <a:solidFill>
            <a:schemeClr val="accent2">
              <a:hueOff val="2577376"/>
              <a:satOff val="-27347"/>
              <a:lumOff val="-1781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74FFAA-4C58-4196-AD3B-F53C05EE3F17}">
      <dsp:nvSpPr>
        <dsp:cNvPr id="0" name=""/>
        <dsp:cNvSpPr/>
      </dsp:nvSpPr>
      <dsp:spPr>
        <a:xfrm>
          <a:off x="0" y="4382703"/>
          <a:ext cx="7003777" cy="730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Enthusiastic learners</a:t>
          </a:r>
          <a:endParaRPr lang="en-US" sz="2600" kern="1200"/>
        </a:p>
      </dsp:txBody>
      <dsp:txXfrm>
        <a:off x="0" y="4382703"/>
        <a:ext cx="7003777" cy="730450"/>
      </dsp:txXfrm>
    </dsp:sp>
    <dsp:sp modelId="{ECCE9355-F095-472D-AAF9-2638DE6B0D67}">
      <dsp:nvSpPr>
        <dsp:cNvPr id="0" name=""/>
        <dsp:cNvSpPr/>
      </dsp:nvSpPr>
      <dsp:spPr>
        <a:xfrm>
          <a:off x="0" y="5113154"/>
          <a:ext cx="7003777" cy="0"/>
        </a:xfrm>
        <a:prstGeom prst="line">
          <a:avLst/>
        </a:prstGeom>
        <a:solidFill>
          <a:schemeClr val="accent2">
            <a:hueOff val="3006938"/>
            <a:satOff val="-31905"/>
            <a:lumOff val="-20784"/>
            <a:alphaOff val="0"/>
          </a:schemeClr>
        </a:solidFill>
        <a:ln w="12700" cap="flat" cmpd="sng" algn="ctr">
          <a:solidFill>
            <a:schemeClr val="accent2">
              <a:hueOff val="3006938"/>
              <a:satOff val="-31905"/>
              <a:lumOff val="-207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26DB16-AF36-4112-ABC2-A65D4171B96C}">
      <dsp:nvSpPr>
        <dsp:cNvPr id="0" name=""/>
        <dsp:cNvSpPr/>
      </dsp:nvSpPr>
      <dsp:spPr>
        <a:xfrm>
          <a:off x="0" y="5113154"/>
          <a:ext cx="7003777" cy="730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They need encouragement </a:t>
          </a:r>
          <a:endParaRPr lang="en-US" sz="2600" kern="1200"/>
        </a:p>
      </dsp:txBody>
      <dsp:txXfrm>
        <a:off x="0" y="5113154"/>
        <a:ext cx="7003777" cy="73045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34CF6B-B9C3-4215-8EB1-367812838273}">
      <dsp:nvSpPr>
        <dsp:cNvPr id="0" name=""/>
        <dsp:cNvSpPr/>
      </dsp:nvSpPr>
      <dsp:spPr>
        <a:xfrm>
          <a:off x="0" y="737142"/>
          <a:ext cx="7003777" cy="21083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US" sz="5300" kern="1200"/>
            <a:t>It's not just about the method of study.</a:t>
          </a:r>
        </a:p>
      </dsp:txBody>
      <dsp:txXfrm>
        <a:off x="102921" y="840063"/>
        <a:ext cx="6797935" cy="1902498"/>
      </dsp:txXfrm>
    </dsp:sp>
    <dsp:sp modelId="{B98AE3D6-31C9-4748-8805-A36669F1D5C6}">
      <dsp:nvSpPr>
        <dsp:cNvPr id="0" name=""/>
        <dsp:cNvSpPr/>
      </dsp:nvSpPr>
      <dsp:spPr>
        <a:xfrm>
          <a:off x="0" y="2998122"/>
          <a:ext cx="7003777" cy="2108340"/>
        </a:xfrm>
        <a:prstGeom prst="roundRect">
          <a:avLst/>
        </a:prstGeom>
        <a:solidFill>
          <a:schemeClr val="accent2">
            <a:hueOff val="3006938"/>
            <a:satOff val="-31905"/>
            <a:lumOff val="-20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US" sz="5300" kern="1200"/>
            <a:t>What can affect your ability to learn?</a:t>
          </a:r>
        </a:p>
      </dsp:txBody>
      <dsp:txXfrm>
        <a:off x="102921" y="3101043"/>
        <a:ext cx="6797935" cy="190249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85C595-45BC-420B-8CDB-8241B3E8D7A8}">
      <dsp:nvSpPr>
        <dsp:cNvPr id="0" name=""/>
        <dsp:cNvSpPr/>
      </dsp:nvSpPr>
      <dsp:spPr>
        <a:xfrm>
          <a:off x="0" y="51589"/>
          <a:ext cx="7003777"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Time</a:t>
          </a:r>
        </a:p>
      </dsp:txBody>
      <dsp:txXfrm>
        <a:off x="36296" y="87885"/>
        <a:ext cx="6931185" cy="670943"/>
      </dsp:txXfrm>
    </dsp:sp>
    <dsp:sp modelId="{206DE769-B834-4256-BC1D-015EB73D502A}">
      <dsp:nvSpPr>
        <dsp:cNvPr id="0" name=""/>
        <dsp:cNvSpPr/>
      </dsp:nvSpPr>
      <dsp:spPr>
        <a:xfrm>
          <a:off x="0" y="884405"/>
          <a:ext cx="7003777" cy="743535"/>
        </a:xfrm>
        <a:prstGeom prst="roundRect">
          <a:avLst/>
        </a:prstGeom>
        <a:solidFill>
          <a:schemeClr val="accent2">
            <a:hueOff val="501156"/>
            <a:satOff val="-5318"/>
            <a:lumOff val="-34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Place</a:t>
          </a:r>
        </a:p>
      </dsp:txBody>
      <dsp:txXfrm>
        <a:off x="36296" y="920701"/>
        <a:ext cx="6931185" cy="670943"/>
      </dsp:txXfrm>
    </dsp:sp>
    <dsp:sp modelId="{67148081-0B0E-4671-8BF2-511B816029C2}">
      <dsp:nvSpPr>
        <dsp:cNvPr id="0" name=""/>
        <dsp:cNvSpPr/>
      </dsp:nvSpPr>
      <dsp:spPr>
        <a:xfrm>
          <a:off x="0" y="1717220"/>
          <a:ext cx="7003777" cy="743535"/>
        </a:xfrm>
        <a:prstGeom prst="roundRect">
          <a:avLst/>
        </a:prstGeom>
        <a:solidFill>
          <a:schemeClr val="accent2">
            <a:hueOff val="1002313"/>
            <a:satOff val="-10635"/>
            <a:lumOff val="-69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Surroundings</a:t>
          </a:r>
        </a:p>
      </dsp:txBody>
      <dsp:txXfrm>
        <a:off x="36296" y="1753516"/>
        <a:ext cx="6931185" cy="670943"/>
      </dsp:txXfrm>
    </dsp:sp>
    <dsp:sp modelId="{E3431AB6-2786-43C8-9861-E63775F4ED95}">
      <dsp:nvSpPr>
        <dsp:cNvPr id="0" name=""/>
        <dsp:cNvSpPr/>
      </dsp:nvSpPr>
      <dsp:spPr>
        <a:xfrm>
          <a:off x="0" y="2550035"/>
          <a:ext cx="7003777" cy="743535"/>
        </a:xfrm>
        <a:prstGeom prst="roundRect">
          <a:avLst/>
        </a:prstGeom>
        <a:solidFill>
          <a:schemeClr val="accent2">
            <a:hueOff val="1503469"/>
            <a:satOff val="-15953"/>
            <a:lumOff val="-10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Environment</a:t>
          </a:r>
        </a:p>
      </dsp:txBody>
      <dsp:txXfrm>
        <a:off x="36296" y="2586331"/>
        <a:ext cx="6931185" cy="670943"/>
      </dsp:txXfrm>
    </dsp:sp>
    <dsp:sp modelId="{777E9A98-3DFE-4B2C-8A95-9438C792CC31}">
      <dsp:nvSpPr>
        <dsp:cNvPr id="0" name=""/>
        <dsp:cNvSpPr/>
      </dsp:nvSpPr>
      <dsp:spPr>
        <a:xfrm>
          <a:off x="0" y="3382850"/>
          <a:ext cx="7003777" cy="743535"/>
        </a:xfrm>
        <a:prstGeom prst="roundRect">
          <a:avLst/>
        </a:prstGeom>
        <a:solidFill>
          <a:schemeClr val="accent2">
            <a:hueOff val="2004625"/>
            <a:satOff val="-21270"/>
            <a:lumOff val="-138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Emotions</a:t>
          </a:r>
        </a:p>
      </dsp:txBody>
      <dsp:txXfrm>
        <a:off x="36296" y="3419146"/>
        <a:ext cx="6931185" cy="670943"/>
      </dsp:txXfrm>
    </dsp:sp>
    <dsp:sp modelId="{77396448-47BA-414F-B5D8-58E2C2DCF909}">
      <dsp:nvSpPr>
        <dsp:cNvPr id="0" name=""/>
        <dsp:cNvSpPr/>
      </dsp:nvSpPr>
      <dsp:spPr>
        <a:xfrm>
          <a:off x="0" y="4215665"/>
          <a:ext cx="7003777" cy="743535"/>
        </a:xfrm>
        <a:prstGeom prst="roundRect">
          <a:avLst/>
        </a:prstGeom>
        <a:solidFill>
          <a:schemeClr val="accent2">
            <a:hueOff val="2505782"/>
            <a:satOff val="-26588"/>
            <a:lumOff val="-173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Sleep</a:t>
          </a:r>
        </a:p>
      </dsp:txBody>
      <dsp:txXfrm>
        <a:off x="36296" y="4251961"/>
        <a:ext cx="6931185" cy="670943"/>
      </dsp:txXfrm>
    </dsp:sp>
    <dsp:sp modelId="{0911BC03-03CE-43CB-82AE-22BA50777E7F}">
      <dsp:nvSpPr>
        <dsp:cNvPr id="0" name=""/>
        <dsp:cNvSpPr/>
      </dsp:nvSpPr>
      <dsp:spPr>
        <a:xfrm>
          <a:off x="0" y="5048480"/>
          <a:ext cx="7003777" cy="743535"/>
        </a:xfrm>
        <a:prstGeom prst="roundRect">
          <a:avLst/>
        </a:prstGeom>
        <a:solidFill>
          <a:schemeClr val="accent2">
            <a:hueOff val="3006938"/>
            <a:satOff val="-31905"/>
            <a:lumOff val="-20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Food/Water</a:t>
          </a:r>
        </a:p>
      </dsp:txBody>
      <dsp:txXfrm>
        <a:off x="36296" y="5084776"/>
        <a:ext cx="6931185" cy="67094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3A0122-C747-46EC-A517-D7CC2FC560B2}">
      <dsp:nvSpPr>
        <dsp:cNvPr id="0" name=""/>
        <dsp:cNvSpPr/>
      </dsp:nvSpPr>
      <dsp:spPr>
        <a:xfrm>
          <a:off x="0" y="73611"/>
          <a:ext cx="7003777" cy="1350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How much time do you need?</a:t>
          </a:r>
        </a:p>
      </dsp:txBody>
      <dsp:txXfrm>
        <a:off x="65934" y="139545"/>
        <a:ext cx="6871909" cy="1218787"/>
      </dsp:txXfrm>
    </dsp:sp>
    <dsp:sp modelId="{E2E0DBB1-56BA-486F-B6EE-5080DE5E326F}">
      <dsp:nvSpPr>
        <dsp:cNvPr id="0" name=""/>
        <dsp:cNvSpPr/>
      </dsp:nvSpPr>
      <dsp:spPr>
        <a:xfrm>
          <a:off x="0" y="1522187"/>
          <a:ext cx="7003777" cy="1350655"/>
        </a:xfrm>
        <a:prstGeom prst="roundRect">
          <a:avLst/>
        </a:prstGeom>
        <a:solidFill>
          <a:schemeClr val="accent2">
            <a:hueOff val="1002313"/>
            <a:satOff val="-10635"/>
            <a:lumOff val="-69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How much time should you utilise?</a:t>
          </a:r>
        </a:p>
      </dsp:txBody>
      <dsp:txXfrm>
        <a:off x="65934" y="1588121"/>
        <a:ext cx="6871909" cy="1218787"/>
      </dsp:txXfrm>
    </dsp:sp>
    <dsp:sp modelId="{85054536-AEAA-4161-B471-03E7B9F271F8}">
      <dsp:nvSpPr>
        <dsp:cNvPr id="0" name=""/>
        <dsp:cNvSpPr/>
      </dsp:nvSpPr>
      <dsp:spPr>
        <a:xfrm>
          <a:off x="0" y="2970762"/>
          <a:ext cx="7003777" cy="1350655"/>
        </a:xfrm>
        <a:prstGeom prst="roundRect">
          <a:avLst/>
        </a:prstGeom>
        <a:solidFill>
          <a:schemeClr val="accent2">
            <a:hueOff val="2004625"/>
            <a:satOff val="-21270"/>
            <a:lumOff val="-138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When works for you?</a:t>
          </a:r>
        </a:p>
      </dsp:txBody>
      <dsp:txXfrm>
        <a:off x="65934" y="3036696"/>
        <a:ext cx="6871909" cy="1218787"/>
      </dsp:txXfrm>
    </dsp:sp>
    <dsp:sp modelId="{C4F41015-A231-4145-8EAB-86AD6B0CBF83}">
      <dsp:nvSpPr>
        <dsp:cNvPr id="0" name=""/>
        <dsp:cNvSpPr/>
      </dsp:nvSpPr>
      <dsp:spPr>
        <a:xfrm>
          <a:off x="0" y="4419337"/>
          <a:ext cx="7003777" cy="1350655"/>
        </a:xfrm>
        <a:prstGeom prst="roundRect">
          <a:avLst/>
        </a:prstGeom>
        <a:solidFill>
          <a:schemeClr val="accent2">
            <a:hueOff val="3006938"/>
            <a:satOff val="-31905"/>
            <a:lumOff val="-20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Early bird? Night owl? Permanently exhausted pigeon?</a:t>
          </a:r>
        </a:p>
      </dsp:txBody>
      <dsp:txXfrm>
        <a:off x="65934" y="4485271"/>
        <a:ext cx="6871909" cy="121878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C4D3F2-D557-4F76-AA22-5EA65878830D}">
      <dsp:nvSpPr>
        <dsp:cNvPr id="0" name=""/>
        <dsp:cNvSpPr/>
      </dsp:nvSpPr>
      <dsp:spPr>
        <a:xfrm>
          <a:off x="0" y="104757"/>
          <a:ext cx="7003777" cy="1814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Research has shown that breaking study up into smaller, manageable chunks is more beneficial. </a:t>
          </a:r>
        </a:p>
      </dsp:txBody>
      <dsp:txXfrm>
        <a:off x="88585" y="193342"/>
        <a:ext cx="6826607" cy="1637500"/>
      </dsp:txXfrm>
    </dsp:sp>
    <dsp:sp modelId="{E71360FF-8D9C-4A84-99C1-898B91671FD1}">
      <dsp:nvSpPr>
        <dsp:cNvPr id="0" name=""/>
        <dsp:cNvSpPr/>
      </dsp:nvSpPr>
      <dsp:spPr>
        <a:xfrm>
          <a:off x="0" y="2014467"/>
          <a:ext cx="7003777" cy="1814670"/>
        </a:xfrm>
        <a:prstGeom prst="roundRect">
          <a:avLst/>
        </a:prstGeom>
        <a:solidFill>
          <a:schemeClr val="accent2">
            <a:hueOff val="1503469"/>
            <a:satOff val="-15953"/>
            <a:lumOff val="-10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This has been shown in schools and workplaces! </a:t>
          </a:r>
        </a:p>
      </dsp:txBody>
      <dsp:txXfrm>
        <a:off x="88585" y="2103052"/>
        <a:ext cx="6826607" cy="1637500"/>
      </dsp:txXfrm>
    </dsp:sp>
    <dsp:sp modelId="{173A7582-3913-4B41-B833-909049FC961B}">
      <dsp:nvSpPr>
        <dsp:cNvPr id="0" name=""/>
        <dsp:cNvSpPr/>
      </dsp:nvSpPr>
      <dsp:spPr>
        <a:xfrm>
          <a:off x="0" y="3924177"/>
          <a:ext cx="7003777" cy="1814670"/>
        </a:xfrm>
        <a:prstGeom prst="roundRect">
          <a:avLst/>
        </a:prstGeom>
        <a:solidFill>
          <a:schemeClr val="accent2">
            <a:hueOff val="3006938"/>
            <a:satOff val="-31905"/>
            <a:lumOff val="-20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(Kühnel et al., 2017; Müller et al., 2021)</a:t>
          </a:r>
        </a:p>
      </dsp:txBody>
      <dsp:txXfrm>
        <a:off x="88585" y="4012762"/>
        <a:ext cx="6826607" cy="163750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859CEA-810D-49E3-8F7C-E5C31E5759B5}">
      <dsp:nvSpPr>
        <dsp:cNvPr id="0" name=""/>
        <dsp:cNvSpPr/>
      </dsp:nvSpPr>
      <dsp:spPr>
        <a:xfrm>
          <a:off x="0" y="25969"/>
          <a:ext cx="5626542" cy="5756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Time management </a:t>
          </a:r>
          <a:endParaRPr lang="en-US" sz="2400" kern="1200"/>
        </a:p>
      </dsp:txBody>
      <dsp:txXfrm>
        <a:off x="28100" y="54069"/>
        <a:ext cx="5570342" cy="519439"/>
      </dsp:txXfrm>
    </dsp:sp>
    <dsp:sp modelId="{D8B8CD4C-CA89-4885-9FDD-A5602809F56F}">
      <dsp:nvSpPr>
        <dsp:cNvPr id="0" name=""/>
        <dsp:cNvSpPr/>
      </dsp:nvSpPr>
      <dsp:spPr>
        <a:xfrm>
          <a:off x="0" y="670729"/>
          <a:ext cx="5626542" cy="575639"/>
        </a:xfrm>
        <a:prstGeom prst="roundRect">
          <a:avLst/>
        </a:prstGeom>
        <a:solidFill>
          <a:schemeClr val="accent2">
            <a:hueOff val="375867"/>
            <a:satOff val="-3988"/>
            <a:lumOff val="-25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Research </a:t>
          </a:r>
          <a:endParaRPr lang="en-US" sz="2400" kern="1200"/>
        </a:p>
      </dsp:txBody>
      <dsp:txXfrm>
        <a:off x="28100" y="698829"/>
        <a:ext cx="5570342" cy="519439"/>
      </dsp:txXfrm>
    </dsp:sp>
    <dsp:sp modelId="{A6E338E6-7E12-4C74-ABB6-74B2697745C9}">
      <dsp:nvSpPr>
        <dsp:cNvPr id="0" name=""/>
        <dsp:cNvSpPr/>
      </dsp:nvSpPr>
      <dsp:spPr>
        <a:xfrm>
          <a:off x="0" y="1315489"/>
          <a:ext cx="5626542" cy="575639"/>
        </a:xfrm>
        <a:prstGeom prst="roundRect">
          <a:avLst/>
        </a:prstGeom>
        <a:solidFill>
          <a:schemeClr val="accent2">
            <a:hueOff val="751735"/>
            <a:satOff val="-7976"/>
            <a:lumOff val="-5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Academic writing</a:t>
          </a:r>
          <a:endParaRPr lang="en-US" sz="2400" kern="1200"/>
        </a:p>
      </dsp:txBody>
      <dsp:txXfrm>
        <a:off x="28100" y="1343589"/>
        <a:ext cx="5570342" cy="519439"/>
      </dsp:txXfrm>
    </dsp:sp>
    <dsp:sp modelId="{959A9C5A-5CB0-4E6C-88CB-BE79DF50324E}">
      <dsp:nvSpPr>
        <dsp:cNvPr id="0" name=""/>
        <dsp:cNvSpPr/>
      </dsp:nvSpPr>
      <dsp:spPr>
        <a:xfrm>
          <a:off x="0" y="1960249"/>
          <a:ext cx="5626542" cy="575639"/>
        </a:xfrm>
        <a:prstGeom prst="roundRect">
          <a:avLst/>
        </a:prstGeom>
        <a:solidFill>
          <a:schemeClr val="accent2">
            <a:hueOff val="1127602"/>
            <a:satOff val="-11964"/>
            <a:lumOff val="-77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Reading </a:t>
          </a:r>
          <a:endParaRPr lang="en-US" sz="2400" kern="1200"/>
        </a:p>
      </dsp:txBody>
      <dsp:txXfrm>
        <a:off x="28100" y="1988349"/>
        <a:ext cx="5570342" cy="519439"/>
      </dsp:txXfrm>
    </dsp:sp>
    <dsp:sp modelId="{BCE25C11-8FA9-413D-B364-C3F0A89EA6A4}">
      <dsp:nvSpPr>
        <dsp:cNvPr id="0" name=""/>
        <dsp:cNvSpPr/>
      </dsp:nvSpPr>
      <dsp:spPr>
        <a:xfrm>
          <a:off x="0" y="2605009"/>
          <a:ext cx="5626542" cy="575639"/>
        </a:xfrm>
        <a:prstGeom prst="roundRect">
          <a:avLst/>
        </a:prstGeom>
        <a:solidFill>
          <a:schemeClr val="accent2">
            <a:hueOff val="1503469"/>
            <a:satOff val="-15953"/>
            <a:lumOff val="-10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Note- taking </a:t>
          </a:r>
          <a:endParaRPr lang="en-US" sz="2400" kern="1200"/>
        </a:p>
      </dsp:txBody>
      <dsp:txXfrm>
        <a:off x="28100" y="2633109"/>
        <a:ext cx="5570342" cy="519439"/>
      </dsp:txXfrm>
    </dsp:sp>
    <dsp:sp modelId="{433FC05C-7F33-4770-92F9-8771DFFE0E5C}">
      <dsp:nvSpPr>
        <dsp:cNvPr id="0" name=""/>
        <dsp:cNvSpPr/>
      </dsp:nvSpPr>
      <dsp:spPr>
        <a:xfrm>
          <a:off x="0" y="3249769"/>
          <a:ext cx="5626542" cy="575639"/>
        </a:xfrm>
        <a:prstGeom prst="roundRect">
          <a:avLst/>
        </a:prstGeom>
        <a:solidFill>
          <a:schemeClr val="accent2">
            <a:hueOff val="1879336"/>
            <a:satOff val="-19941"/>
            <a:lumOff val="-129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Referencing </a:t>
          </a:r>
          <a:endParaRPr lang="en-US" sz="2400" kern="1200"/>
        </a:p>
      </dsp:txBody>
      <dsp:txXfrm>
        <a:off x="28100" y="3277869"/>
        <a:ext cx="5570342" cy="519439"/>
      </dsp:txXfrm>
    </dsp:sp>
    <dsp:sp modelId="{D28F0E60-098A-4782-B5E9-E5355CBB076A}">
      <dsp:nvSpPr>
        <dsp:cNvPr id="0" name=""/>
        <dsp:cNvSpPr/>
      </dsp:nvSpPr>
      <dsp:spPr>
        <a:xfrm>
          <a:off x="0" y="3894529"/>
          <a:ext cx="5626542" cy="575639"/>
        </a:xfrm>
        <a:prstGeom prst="roundRect">
          <a:avLst/>
        </a:prstGeom>
        <a:solidFill>
          <a:schemeClr val="accent2">
            <a:hueOff val="2255204"/>
            <a:satOff val="-23929"/>
            <a:lumOff val="-15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Problem-solving </a:t>
          </a:r>
          <a:endParaRPr lang="en-US" sz="2400" kern="1200"/>
        </a:p>
      </dsp:txBody>
      <dsp:txXfrm>
        <a:off x="28100" y="3922629"/>
        <a:ext cx="5570342" cy="519439"/>
      </dsp:txXfrm>
    </dsp:sp>
    <dsp:sp modelId="{76335B70-D8D7-4F9D-9D62-CA6C413529A7}">
      <dsp:nvSpPr>
        <dsp:cNvPr id="0" name=""/>
        <dsp:cNvSpPr/>
      </dsp:nvSpPr>
      <dsp:spPr>
        <a:xfrm>
          <a:off x="0" y="4539289"/>
          <a:ext cx="5626542" cy="575639"/>
        </a:xfrm>
        <a:prstGeom prst="roundRect">
          <a:avLst/>
        </a:prstGeom>
        <a:solidFill>
          <a:schemeClr val="accent2">
            <a:hueOff val="2631071"/>
            <a:satOff val="-27917"/>
            <a:lumOff val="-1818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Collaboration </a:t>
          </a:r>
          <a:endParaRPr lang="en-US" sz="2400" kern="1200"/>
        </a:p>
      </dsp:txBody>
      <dsp:txXfrm>
        <a:off x="28100" y="4567389"/>
        <a:ext cx="5570342" cy="519439"/>
      </dsp:txXfrm>
    </dsp:sp>
    <dsp:sp modelId="{AA1FBCF0-4AC3-4E3D-9080-32A2E7012326}">
      <dsp:nvSpPr>
        <dsp:cNvPr id="0" name=""/>
        <dsp:cNvSpPr/>
      </dsp:nvSpPr>
      <dsp:spPr>
        <a:xfrm>
          <a:off x="0" y="5184048"/>
          <a:ext cx="5626542" cy="575639"/>
        </a:xfrm>
        <a:prstGeom prst="roundRect">
          <a:avLst/>
        </a:prstGeom>
        <a:solidFill>
          <a:schemeClr val="accent2">
            <a:hueOff val="3006938"/>
            <a:satOff val="-31905"/>
            <a:lumOff val="-20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Digital skills  </a:t>
          </a:r>
          <a:endParaRPr lang="en-US" sz="2400" kern="1200"/>
        </a:p>
      </dsp:txBody>
      <dsp:txXfrm>
        <a:off x="28100" y="5212148"/>
        <a:ext cx="5570342" cy="51943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707CF6-3B8E-48FF-8470-5A7503468A7C}">
      <dsp:nvSpPr>
        <dsp:cNvPr id="0" name=""/>
        <dsp:cNvSpPr/>
      </dsp:nvSpPr>
      <dsp:spPr>
        <a:xfrm>
          <a:off x="0" y="2210430"/>
          <a:ext cx="10515600" cy="145028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a:t>Higher education demands a lot of time! </a:t>
          </a:r>
        </a:p>
      </dsp:txBody>
      <dsp:txXfrm>
        <a:off x="0" y="2210430"/>
        <a:ext cx="10515600" cy="1450281"/>
      </dsp:txXfrm>
    </dsp:sp>
    <dsp:sp modelId="{BEA1E9C3-9C81-4260-8EAE-F4CA5583FD33}">
      <dsp:nvSpPr>
        <dsp:cNvPr id="0" name=""/>
        <dsp:cNvSpPr/>
      </dsp:nvSpPr>
      <dsp:spPr>
        <a:xfrm rot="10800000">
          <a:off x="0" y="1651"/>
          <a:ext cx="10515600" cy="2230532"/>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t>To effectively manage your time, you will need to allocate and arrange your time wisely to </a:t>
          </a:r>
          <a:r>
            <a:rPr lang="en-US" sz="2800" kern="1200" dirty="0" err="1"/>
            <a:t>maximise</a:t>
          </a:r>
          <a:r>
            <a:rPr lang="en-US" sz="2800" kern="1200" dirty="0"/>
            <a:t> your chances of success.</a:t>
          </a:r>
        </a:p>
      </dsp:txBody>
      <dsp:txXfrm rot="10800000">
        <a:off x="0" y="1651"/>
        <a:ext cx="10515600" cy="144933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710C19-4695-4098-BF81-73EA96B18841}">
      <dsp:nvSpPr>
        <dsp:cNvPr id="0" name=""/>
        <dsp:cNvSpPr/>
      </dsp:nvSpPr>
      <dsp:spPr>
        <a:xfrm>
          <a:off x="0" y="949585"/>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E45ECB-99A7-4BD7-90B6-2ED1077A3BE5}">
      <dsp:nvSpPr>
        <dsp:cNvPr id="0" name=""/>
        <dsp:cNvSpPr/>
      </dsp:nvSpPr>
      <dsp:spPr>
        <a:xfrm>
          <a:off x="530307" y="1344029"/>
          <a:ext cx="964194" cy="9641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4519DA-1B07-4382-8B8A-FEAD5EC32725}">
      <dsp:nvSpPr>
        <dsp:cNvPr id="0" name=""/>
        <dsp:cNvSpPr/>
      </dsp:nvSpPr>
      <dsp:spPr>
        <a:xfrm>
          <a:off x="2024809" y="949585"/>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111250">
            <a:lnSpc>
              <a:spcPct val="90000"/>
            </a:lnSpc>
            <a:spcBef>
              <a:spcPct val="0"/>
            </a:spcBef>
            <a:spcAft>
              <a:spcPct val="35000"/>
            </a:spcAft>
            <a:buNone/>
          </a:pPr>
          <a:r>
            <a:rPr lang="en-US" sz="2500" kern="1200"/>
            <a:t>Perfectionism, the desire for everything to be as perfect as possible. </a:t>
          </a:r>
        </a:p>
      </dsp:txBody>
      <dsp:txXfrm>
        <a:off x="2024809" y="949585"/>
        <a:ext cx="4978967" cy="1753081"/>
      </dsp:txXfrm>
    </dsp:sp>
    <dsp:sp modelId="{30D4654F-CB25-4CAA-B8C9-956D5D3AE28D}">
      <dsp:nvSpPr>
        <dsp:cNvPr id="0" name=""/>
        <dsp:cNvSpPr/>
      </dsp:nvSpPr>
      <dsp:spPr>
        <a:xfrm>
          <a:off x="0" y="3140937"/>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6661AC-13B1-461C-99AF-227F9EC0D3F1}">
      <dsp:nvSpPr>
        <dsp:cNvPr id="0" name=""/>
        <dsp:cNvSpPr/>
      </dsp:nvSpPr>
      <dsp:spPr>
        <a:xfrm>
          <a:off x="530307" y="3535381"/>
          <a:ext cx="964194" cy="9641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C088D7-399B-4020-9045-0161E6FDDA42}">
      <dsp:nvSpPr>
        <dsp:cNvPr id="0" name=""/>
        <dsp:cNvSpPr/>
      </dsp:nvSpPr>
      <dsp:spPr>
        <a:xfrm>
          <a:off x="2024809" y="3140937"/>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111250">
            <a:lnSpc>
              <a:spcPct val="90000"/>
            </a:lnSpc>
            <a:spcBef>
              <a:spcPct val="0"/>
            </a:spcBef>
            <a:spcAft>
              <a:spcPct val="35000"/>
            </a:spcAft>
            <a:buNone/>
          </a:pPr>
          <a:r>
            <a:rPr lang="en-US" sz="2500" kern="1200"/>
            <a:t>This would, in theory, be desirable as a trait!</a:t>
          </a:r>
        </a:p>
      </dsp:txBody>
      <dsp:txXfrm>
        <a:off x="2024809" y="3140937"/>
        <a:ext cx="4978967" cy="1753081"/>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D2ABBD-8DF7-4DB5-8284-06A7B5BFE0E6}">
      <dsp:nvSpPr>
        <dsp:cNvPr id="0" name=""/>
        <dsp:cNvSpPr/>
      </dsp:nvSpPr>
      <dsp:spPr>
        <a:xfrm>
          <a:off x="0" y="0"/>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C53710-E5D0-4C7E-980A-4C55D05DADAA}">
      <dsp:nvSpPr>
        <dsp:cNvPr id="0" name=""/>
        <dsp:cNvSpPr/>
      </dsp:nvSpPr>
      <dsp:spPr>
        <a:xfrm>
          <a:off x="0" y="0"/>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Perfectionism is rooted in self-doubt and self-hatred. </a:t>
          </a:r>
        </a:p>
      </dsp:txBody>
      <dsp:txXfrm>
        <a:off x="0" y="0"/>
        <a:ext cx="7003777" cy="1460901"/>
      </dsp:txXfrm>
    </dsp:sp>
    <dsp:sp modelId="{1C265FB8-D885-4DB8-9129-5BC9139D2DD8}">
      <dsp:nvSpPr>
        <dsp:cNvPr id="0" name=""/>
        <dsp:cNvSpPr/>
      </dsp:nvSpPr>
      <dsp:spPr>
        <a:xfrm>
          <a:off x="0" y="1460901"/>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0CD81A-CF62-4B7F-A5D9-1384938C92D5}">
      <dsp:nvSpPr>
        <dsp:cNvPr id="0" name=""/>
        <dsp:cNvSpPr/>
      </dsp:nvSpPr>
      <dsp:spPr>
        <a:xfrm>
          <a:off x="0" y="1460901"/>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A perfectionist is often highly critical, setting unrealistic standards and putting excessive pressure on themself.</a:t>
          </a:r>
        </a:p>
      </dsp:txBody>
      <dsp:txXfrm>
        <a:off x="0" y="1460901"/>
        <a:ext cx="7003777" cy="1460901"/>
      </dsp:txXfrm>
    </dsp:sp>
    <dsp:sp modelId="{28817F52-9A0C-4C27-868F-FDE1A372354D}">
      <dsp:nvSpPr>
        <dsp:cNvPr id="0" name=""/>
        <dsp:cNvSpPr/>
      </dsp:nvSpPr>
      <dsp:spPr>
        <a:xfrm>
          <a:off x="0" y="2921802"/>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8073BC-013D-4FB4-8CAB-43853C85866B}">
      <dsp:nvSpPr>
        <dsp:cNvPr id="0" name=""/>
        <dsp:cNvSpPr/>
      </dsp:nvSpPr>
      <dsp:spPr>
        <a:xfrm>
          <a:off x="0" y="2921802"/>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Fear of failure is the motivator, rather than the prospect of success.</a:t>
          </a:r>
        </a:p>
      </dsp:txBody>
      <dsp:txXfrm>
        <a:off x="0" y="2921802"/>
        <a:ext cx="7003777" cy="1460901"/>
      </dsp:txXfrm>
    </dsp:sp>
    <dsp:sp modelId="{62B3497A-CA6C-4C33-B2C4-5A45CB95EFBD}">
      <dsp:nvSpPr>
        <dsp:cNvPr id="0" name=""/>
        <dsp:cNvSpPr/>
      </dsp:nvSpPr>
      <dsp:spPr>
        <a:xfrm>
          <a:off x="0" y="4382703"/>
          <a:ext cx="7003777"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8B7418-4399-43E7-9BC1-D752028A24E5}">
      <dsp:nvSpPr>
        <dsp:cNvPr id="0" name=""/>
        <dsp:cNvSpPr/>
      </dsp:nvSpPr>
      <dsp:spPr>
        <a:xfrm>
          <a:off x="0" y="4382703"/>
          <a:ext cx="7003777" cy="14609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Paradoxically, perfectionists are prone to procrastination!</a:t>
          </a:r>
        </a:p>
      </dsp:txBody>
      <dsp:txXfrm>
        <a:off x="0" y="4382703"/>
        <a:ext cx="7003777" cy="1460901"/>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F754F5-DFE0-48F7-8142-4D428026A3DA}">
      <dsp:nvSpPr>
        <dsp:cNvPr id="0" name=""/>
        <dsp:cNvSpPr/>
      </dsp:nvSpPr>
      <dsp:spPr>
        <a:xfrm>
          <a:off x="0" y="1081572"/>
          <a:ext cx="7003777" cy="6715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Create an environment of acceptance</a:t>
          </a:r>
        </a:p>
      </dsp:txBody>
      <dsp:txXfrm>
        <a:off x="32784" y="1114356"/>
        <a:ext cx="6938209" cy="606012"/>
      </dsp:txXfrm>
    </dsp:sp>
    <dsp:sp modelId="{30C85DD9-D648-4071-ACC4-45ECBF774CCA}">
      <dsp:nvSpPr>
        <dsp:cNvPr id="0" name=""/>
        <dsp:cNvSpPr/>
      </dsp:nvSpPr>
      <dsp:spPr>
        <a:xfrm>
          <a:off x="0" y="1833792"/>
          <a:ext cx="7003777" cy="671580"/>
        </a:xfrm>
        <a:prstGeom prst="roundRect">
          <a:avLst/>
        </a:prstGeom>
        <a:solidFill>
          <a:schemeClr val="accent2">
            <a:hueOff val="751735"/>
            <a:satOff val="-7976"/>
            <a:lumOff val="-5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Positive self-talk</a:t>
          </a:r>
        </a:p>
      </dsp:txBody>
      <dsp:txXfrm>
        <a:off x="32784" y="1866576"/>
        <a:ext cx="6938209" cy="606012"/>
      </dsp:txXfrm>
    </dsp:sp>
    <dsp:sp modelId="{9F0E8D69-ADD8-4515-B29D-A452EB8DABD8}">
      <dsp:nvSpPr>
        <dsp:cNvPr id="0" name=""/>
        <dsp:cNvSpPr/>
      </dsp:nvSpPr>
      <dsp:spPr>
        <a:xfrm>
          <a:off x="0" y="2586012"/>
          <a:ext cx="7003777" cy="671580"/>
        </a:xfrm>
        <a:prstGeom prst="roundRect">
          <a:avLst/>
        </a:prstGeom>
        <a:solidFill>
          <a:schemeClr val="accent2">
            <a:hueOff val="1503469"/>
            <a:satOff val="-15953"/>
            <a:lumOff val="-10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Stop comparing yourself!</a:t>
          </a:r>
        </a:p>
      </dsp:txBody>
      <dsp:txXfrm>
        <a:off x="32784" y="2618796"/>
        <a:ext cx="6938209" cy="606012"/>
      </dsp:txXfrm>
    </dsp:sp>
    <dsp:sp modelId="{BB9D3A22-7B10-42FD-9B05-47BAA8350CE1}">
      <dsp:nvSpPr>
        <dsp:cNvPr id="0" name=""/>
        <dsp:cNvSpPr/>
      </dsp:nvSpPr>
      <dsp:spPr>
        <a:xfrm>
          <a:off x="0" y="3338232"/>
          <a:ext cx="7003777" cy="671580"/>
        </a:xfrm>
        <a:prstGeom prst="roundRect">
          <a:avLst/>
        </a:prstGeom>
        <a:solidFill>
          <a:schemeClr val="accent2">
            <a:hueOff val="2255204"/>
            <a:satOff val="-23929"/>
            <a:lumOff val="-15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Take different perspectives (e.g. I am lazy)</a:t>
          </a:r>
        </a:p>
      </dsp:txBody>
      <dsp:txXfrm>
        <a:off x="32784" y="3371016"/>
        <a:ext cx="6938209" cy="606012"/>
      </dsp:txXfrm>
    </dsp:sp>
    <dsp:sp modelId="{E226C31C-D005-4E95-9B04-04B3ACD651BC}">
      <dsp:nvSpPr>
        <dsp:cNvPr id="0" name=""/>
        <dsp:cNvSpPr/>
      </dsp:nvSpPr>
      <dsp:spPr>
        <a:xfrm>
          <a:off x="0" y="4090452"/>
          <a:ext cx="7003777" cy="671580"/>
        </a:xfrm>
        <a:prstGeom prst="roundRect">
          <a:avLst/>
        </a:prstGeom>
        <a:solidFill>
          <a:schemeClr val="accent2">
            <a:hueOff val="3006938"/>
            <a:satOff val="-31905"/>
            <a:lumOff val="-20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Reward yourself</a:t>
          </a:r>
        </a:p>
      </dsp:txBody>
      <dsp:txXfrm>
        <a:off x="32784" y="4123236"/>
        <a:ext cx="6938209" cy="606012"/>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C72CED-06E3-4CF1-A84E-C173709E8948}">
      <dsp:nvSpPr>
        <dsp:cNvPr id="0" name=""/>
        <dsp:cNvSpPr/>
      </dsp:nvSpPr>
      <dsp:spPr>
        <a:xfrm>
          <a:off x="82613" y="622634"/>
          <a:ext cx="897246" cy="89724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FEBE8A-8C3F-48D2-A5FE-13C36B45B28B}">
      <dsp:nvSpPr>
        <dsp:cNvPr id="0" name=""/>
        <dsp:cNvSpPr/>
      </dsp:nvSpPr>
      <dsp:spPr>
        <a:xfrm>
          <a:off x="271034" y="811056"/>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AAFFF0-001E-485C-8EBD-67D156B6221F}">
      <dsp:nvSpPr>
        <dsp:cNvPr id="0" name=""/>
        <dsp:cNvSpPr/>
      </dsp:nvSpPr>
      <dsp:spPr>
        <a:xfrm>
          <a:off x="1172126" y="622634"/>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US" sz="2100" kern="1200"/>
            <a:t>What do we need for a good work/study area?</a:t>
          </a:r>
        </a:p>
      </dsp:txBody>
      <dsp:txXfrm>
        <a:off x="1172126" y="622634"/>
        <a:ext cx="2114937" cy="897246"/>
      </dsp:txXfrm>
    </dsp:sp>
    <dsp:sp modelId="{09859822-DC61-426C-99BF-BDE966ADFF09}">
      <dsp:nvSpPr>
        <dsp:cNvPr id="0" name=""/>
        <dsp:cNvSpPr/>
      </dsp:nvSpPr>
      <dsp:spPr>
        <a:xfrm>
          <a:off x="3655575" y="622634"/>
          <a:ext cx="897246" cy="89724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F500FC-9AA5-4FF0-AAAC-82483163C3C4}">
      <dsp:nvSpPr>
        <dsp:cNvPr id="0" name=""/>
        <dsp:cNvSpPr/>
      </dsp:nvSpPr>
      <dsp:spPr>
        <a:xfrm>
          <a:off x="3843996" y="811056"/>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811F15-47DB-4FCB-B58A-EC0422210D5B}">
      <dsp:nvSpPr>
        <dsp:cNvPr id="0" name=""/>
        <dsp:cNvSpPr/>
      </dsp:nvSpPr>
      <dsp:spPr>
        <a:xfrm>
          <a:off x="4745088" y="622634"/>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US" sz="2100" kern="1200"/>
            <a:t>Food</a:t>
          </a:r>
        </a:p>
      </dsp:txBody>
      <dsp:txXfrm>
        <a:off x="4745088" y="622634"/>
        <a:ext cx="2114937" cy="897246"/>
      </dsp:txXfrm>
    </dsp:sp>
    <dsp:sp modelId="{D2B11696-33F5-400F-B837-71704FFCABCD}">
      <dsp:nvSpPr>
        <dsp:cNvPr id="0" name=""/>
        <dsp:cNvSpPr/>
      </dsp:nvSpPr>
      <dsp:spPr>
        <a:xfrm>
          <a:off x="7228536" y="622634"/>
          <a:ext cx="897246" cy="89724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04CC9A-AAC5-43FE-A33C-4A9B70720BAF}">
      <dsp:nvSpPr>
        <dsp:cNvPr id="0" name=""/>
        <dsp:cNvSpPr/>
      </dsp:nvSpPr>
      <dsp:spPr>
        <a:xfrm>
          <a:off x="7416958" y="811056"/>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28DC6D-8F5C-40AC-8E6C-9E5FE48781FA}">
      <dsp:nvSpPr>
        <dsp:cNvPr id="0" name=""/>
        <dsp:cNvSpPr/>
      </dsp:nvSpPr>
      <dsp:spPr>
        <a:xfrm>
          <a:off x="8318049" y="622634"/>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US" sz="2100" kern="1200"/>
            <a:t>Fluids</a:t>
          </a:r>
        </a:p>
      </dsp:txBody>
      <dsp:txXfrm>
        <a:off x="8318049" y="622634"/>
        <a:ext cx="2114937" cy="897246"/>
      </dsp:txXfrm>
    </dsp:sp>
    <dsp:sp modelId="{768562CC-3050-49CC-B4CC-19C57922BC38}">
      <dsp:nvSpPr>
        <dsp:cNvPr id="0" name=""/>
        <dsp:cNvSpPr/>
      </dsp:nvSpPr>
      <dsp:spPr>
        <a:xfrm>
          <a:off x="82613" y="2142482"/>
          <a:ext cx="897246" cy="89724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7BFC4A-2AA1-431F-BA86-B02DA7431A1A}">
      <dsp:nvSpPr>
        <dsp:cNvPr id="0" name=""/>
        <dsp:cNvSpPr/>
      </dsp:nvSpPr>
      <dsp:spPr>
        <a:xfrm>
          <a:off x="271034" y="233090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96A59C-0232-46E3-9198-AE81376C73E3}">
      <dsp:nvSpPr>
        <dsp:cNvPr id="0" name=""/>
        <dsp:cNvSpPr/>
      </dsp:nvSpPr>
      <dsp:spPr>
        <a:xfrm>
          <a:off x="1172126" y="214248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US" sz="2100" kern="1200"/>
            <a:t>Comfort, but not too much!</a:t>
          </a:r>
        </a:p>
      </dsp:txBody>
      <dsp:txXfrm>
        <a:off x="1172126" y="2142482"/>
        <a:ext cx="2114937" cy="897246"/>
      </dsp:txXfrm>
    </dsp:sp>
    <dsp:sp modelId="{1E57575E-E8A5-4C2C-A560-E4FBCE92A663}">
      <dsp:nvSpPr>
        <dsp:cNvPr id="0" name=""/>
        <dsp:cNvSpPr/>
      </dsp:nvSpPr>
      <dsp:spPr>
        <a:xfrm>
          <a:off x="3655575" y="2142482"/>
          <a:ext cx="897246" cy="89724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39567B-8929-45BF-BA4E-AF55891C7F45}">
      <dsp:nvSpPr>
        <dsp:cNvPr id="0" name=""/>
        <dsp:cNvSpPr/>
      </dsp:nvSpPr>
      <dsp:spPr>
        <a:xfrm>
          <a:off x="3843996" y="233090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23197A-A7B7-46E1-AD85-686FA77F2F35}">
      <dsp:nvSpPr>
        <dsp:cNvPr id="0" name=""/>
        <dsp:cNvSpPr/>
      </dsp:nvSpPr>
      <dsp:spPr>
        <a:xfrm>
          <a:off x="4745088" y="214248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US" sz="2100" kern="1200"/>
            <a:t>Peace? Music? Silence? Company?</a:t>
          </a:r>
        </a:p>
      </dsp:txBody>
      <dsp:txXfrm>
        <a:off x="4745088" y="2142482"/>
        <a:ext cx="2114937" cy="897246"/>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4EEB20-13FF-4AD6-8FB1-0235EA3E0BAC}">
      <dsp:nvSpPr>
        <dsp:cNvPr id="0" name=""/>
        <dsp:cNvSpPr/>
      </dsp:nvSpPr>
      <dsp:spPr>
        <a:xfrm>
          <a:off x="478800" y="751181"/>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56E31B-556A-4ACD-9A0F-82D9D7BF66D2}">
      <dsp:nvSpPr>
        <dsp:cNvPr id="0" name=""/>
        <dsp:cNvSpPr/>
      </dsp:nvSpPr>
      <dsp:spPr>
        <a:xfrm>
          <a:off x="712800" y="985181"/>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1B742F-4E86-4BAB-A3A5-8CC71DBC28F2}">
      <dsp:nvSpPr>
        <dsp:cNvPr id="0" name=""/>
        <dsp:cNvSpPr/>
      </dsp:nvSpPr>
      <dsp:spPr>
        <a:xfrm>
          <a:off x="127800" y="219118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Timetables</a:t>
          </a:r>
        </a:p>
      </dsp:txBody>
      <dsp:txXfrm>
        <a:off x="127800" y="2191181"/>
        <a:ext cx="1800000" cy="720000"/>
      </dsp:txXfrm>
    </dsp:sp>
    <dsp:sp modelId="{B9812AB3-AA39-49D7-AABF-82C098EB207C}">
      <dsp:nvSpPr>
        <dsp:cNvPr id="0" name=""/>
        <dsp:cNvSpPr/>
      </dsp:nvSpPr>
      <dsp:spPr>
        <a:xfrm>
          <a:off x="2593800" y="751181"/>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932DD3-5E7A-413D-B50D-814B8463CF4A}">
      <dsp:nvSpPr>
        <dsp:cNvPr id="0" name=""/>
        <dsp:cNvSpPr/>
      </dsp:nvSpPr>
      <dsp:spPr>
        <a:xfrm>
          <a:off x="2827800" y="985181"/>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0DD232-6FDF-4F70-BEDE-48D97EB18874}">
      <dsp:nvSpPr>
        <dsp:cNvPr id="0" name=""/>
        <dsp:cNvSpPr/>
      </dsp:nvSpPr>
      <dsp:spPr>
        <a:xfrm>
          <a:off x="2242800" y="219118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To-do lists</a:t>
          </a:r>
        </a:p>
      </dsp:txBody>
      <dsp:txXfrm>
        <a:off x="2242800" y="2191181"/>
        <a:ext cx="1800000" cy="720000"/>
      </dsp:txXfrm>
    </dsp:sp>
    <dsp:sp modelId="{E85D16ED-91E4-44CC-B3D3-CD919C1A6C00}">
      <dsp:nvSpPr>
        <dsp:cNvPr id="0" name=""/>
        <dsp:cNvSpPr/>
      </dsp:nvSpPr>
      <dsp:spPr>
        <a:xfrm>
          <a:off x="4708800" y="751181"/>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EC173F-C565-4079-A0D3-3FD5666021D6}">
      <dsp:nvSpPr>
        <dsp:cNvPr id="0" name=""/>
        <dsp:cNvSpPr/>
      </dsp:nvSpPr>
      <dsp:spPr>
        <a:xfrm>
          <a:off x="4942800" y="985181"/>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EB03AE-E876-40C6-8E72-63B975EB5389}">
      <dsp:nvSpPr>
        <dsp:cNvPr id="0" name=""/>
        <dsp:cNvSpPr/>
      </dsp:nvSpPr>
      <dsp:spPr>
        <a:xfrm>
          <a:off x="4357800" y="219118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Charts</a:t>
          </a:r>
        </a:p>
      </dsp:txBody>
      <dsp:txXfrm>
        <a:off x="4357800" y="2191181"/>
        <a:ext cx="1800000" cy="720000"/>
      </dsp:txXfrm>
    </dsp:sp>
    <dsp:sp modelId="{B26F0D8D-190E-4BF5-9B8B-FC69DBFC8C87}">
      <dsp:nvSpPr>
        <dsp:cNvPr id="0" name=""/>
        <dsp:cNvSpPr/>
      </dsp:nvSpPr>
      <dsp:spPr>
        <a:xfrm>
          <a:off x="6823800" y="751181"/>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7BA787-0378-4FCF-BF87-2D8938EB06B3}">
      <dsp:nvSpPr>
        <dsp:cNvPr id="0" name=""/>
        <dsp:cNvSpPr/>
      </dsp:nvSpPr>
      <dsp:spPr>
        <a:xfrm>
          <a:off x="7057800" y="985181"/>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56B6ED-2C93-4DEA-8968-5BB68706888D}">
      <dsp:nvSpPr>
        <dsp:cNvPr id="0" name=""/>
        <dsp:cNvSpPr/>
      </dsp:nvSpPr>
      <dsp:spPr>
        <a:xfrm>
          <a:off x="6472800" y="219118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Study days</a:t>
          </a:r>
        </a:p>
      </dsp:txBody>
      <dsp:txXfrm>
        <a:off x="6472800" y="2191181"/>
        <a:ext cx="1800000" cy="720000"/>
      </dsp:txXfrm>
    </dsp:sp>
    <dsp:sp modelId="{78D6515E-E6DA-4104-B559-CE0AC246AD9B}">
      <dsp:nvSpPr>
        <dsp:cNvPr id="0" name=""/>
        <dsp:cNvSpPr/>
      </dsp:nvSpPr>
      <dsp:spPr>
        <a:xfrm>
          <a:off x="8938800" y="751181"/>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DDA266-E0E4-4B4A-B59E-6357C116A1F6}">
      <dsp:nvSpPr>
        <dsp:cNvPr id="0" name=""/>
        <dsp:cNvSpPr/>
      </dsp:nvSpPr>
      <dsp:spPr>
        <a:xfrm>
          <a:off x="9172800" y="985181"/>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CDB773-B20B-4A46-9B8F-1BC75F25A298}">
      <dsp:nvSpPr>
        <dsp:cNvPr id="0" name=""/>
        <dsp:cNvSpPr/>
      </dsp:nvSpPr>
      <dsp:spPr>
        <a:xfrm>
          <a:off x="8587800" y="219118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Setting aside time</a:t>
          </a:r>
        </a:p>
      </dsp:txBody>
      <dsp:txXfrm>
        <a:off x="8587800" y="2191181"/>
        <a:ext cx="1800000" cy="72000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FC09BA-EE7A-4026-A9B8-E29FB6E3ABBC}">
      <dsp:nvSpPr>
        <dsp:cNvPr id="0" name=""/>
        <dsp:cNvSpPr/>
      </dsp:nvSpPr>
      <dsp:spPr>
        <a:xfrm>
          <a:off x="0" y="2425"/>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6EE9D4-D843-48A9-BDD9-140643073A25}">
      <dsp:nvSpPr>
        <dsp:cNvPr id="0" name=""/>
        <dsp:cNvSpPr/>
      </dsp:nvSpPr>
      <dsp:spPr>
        <a:xfrm>
          <a:off x="371836" y="278997"/>
          <a:ext cx="676066" cy="6760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495D91-292B-41FC-BF54-DF27EFC347AA}">
      <dsp:nvSpPr>
        <dsp:cNvPr id="0" name=""/>
        <dsp:cNvSpPr/>
      </dsp:nvSpPr>
      <dsp:spPr>
        <a:xfrm>
          <a:off x="1419739" y="2425"/>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For task 4, you will need to create a planner for semester 1. Here you will need to consider: </a:t>
          </a:r>
          <a:endParaRPr lang="en-US" sz="2200" kern="1200"/>
        </a:p>
      </dsp:txBody>
      <dsp:txXfrm>
        <a:off x="1419739" y="2425"/>
        <a:ext cx="5584037" cy="1229211"/>
      </dsp:txXfrm>
    </dsp:sp>
    <dsp:sp modelId="{B5EB677C-C977-4C49-94F4-C0D8DE9ECA7D}">
      <dsp:nvSpPr>
        <dsp:cNvPr id="0" name=""/>
        <dsp:cNvSpPr/>
      </dsp:nvSpPr>
      <dsp:spPr>
        <a:xfrm>
          <a:off x="0" y="1538939"/>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19C5D6-E2EF-428F-A4DF-923E2C95774C}">
      <dsp:nvSpPr>
        <dsp:cNvPr id="0" name=""/>
        <dsp:cNvSpPr/>
      </dsp:nvSpPr>
      <dsp:spPr>
        <a:xfrm>
          <a:off x="371836" y="1815512"/>
          <a:ext cx="676066" cy="6760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086C4A-675A-44BA-801C-5F2C8A4DB38B}">
      <dsp:nvSpPr>
        <dsp:cNvPr id="0" name=""/>
        <dsp:cNvSpPr/>
      </dsp:nvSpPr>
      <dsp:spPr>
        <a:xfrm>
          <a:off x="1419739" y="1538939"/>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When you are in lectures </a:t>
          </a:r>
          <a:endParaRPr lang="en-US" sz="2200" kern="1200"/>
        </a:p>
      </dsp:txBody>
      <dsp:txXfrm>
        <a:off x="1419739" y="1538939"/>
        <a:ext cx="5584037" cy="1229211"/>
      </dsp:txXfrm>
    </dsp:sp>
    <dsp:sp modelId="{6AA73EDC-24FC-441D-8A6F-90451C7CDDE9}">
      <dsp:nvSpPr>
        <dsp:cNvPr id="0" name=""/>
        <dsp:cNvSpPr/>
      </dsp:nvSpPr>
      <dsp:spPr>
        <a:xfrm>
          <a:off x="0" y="3075453"/>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451DAF-1631-4153-9A64-49D56D021CD7}">
      <dsp:nvSpPr>
        <dsp:cNvPr id="0" name=""/>
        <dsp:cNvSpPr/>
      </dsp:nvSpPr>
      <dsp:spPr>
        <a:xfrm>
          <a:off x="371836" y="3352026"/>
          <a:ext cx="676066" cy="6760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ADF9B9-437F-47D7-AB88-A339823C8B31}">
      <dsp:nvSpPr>
        <dsp:cNvPr id="0" name=""/>
        <dsp:cNvSpPr/>
      </dsp:nvSpPr>
      <dsp:spPr>
        <a:xfrm>
          <a:off x="1419739" y="3075453"/>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Your assignment deadline dates</a:t>
          </a:r>
          <a:endParaRPr lang="en-US" sz="2200" kern="1200"/>
        </a:p>
      </dsp:txBody>
      <dsp:txXfrm>
        <a:off x="1419739" y="3075453"/>
        <a:ext cx="5584037" cy="1229211"/>
      </dsp:txXfrm>
    </dsp:sp>
    <dsp:sp modelId="{C4B4F1C2-875C-4365-97A7-C19EABFE6A24}">
      <dsp:nvSpPr>
        <dsp:cNvPr id="0" name=""/>
        <dsp:cNvSpPr/>
      </dsp:nvSpPr>
      <dsp:spPr>
        <a:xfrm>
          <a:off x="0" y="4611968"/>
          <a:ext cx="7003777" cy="12292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6A4E26-60A3-4B2C-9E52-0D6B13A5930D}">
      <dsp:nvSpPr>
        <dsp:cNvPr id="0" name=""/>
        <dsp:cNvSpPr/>
      </dsp:nvSpPr>
      <dsp:spPr>
        <a:xfrm>
          <a:off x="371836" y="4888540"/>
          <a:ext cx="676066" cy="6760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86B6E9-E076-40C2-8E46-CF398CD269DE}">
      <dsp:nvSpPr>
        <dsp:cNvPr id="0" name=""/>
        <dsp:cNvSpPr/>
      </dsp:nvSpPr>
      <dsp:spPr>
        <a:xfrm>
          <a:off x="1419739" y="4611968"/>
          <a:ext cx="5584037" cy="1229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092" tIns="130092" rIns="130092" bIns="130092" numCol="1" spcCol="1270" anchor="ctr" anchorCtr="0">
          <a:noAutofit/>
        </a:bodyPr>
        <a:lstStyle/>
        <a:p>
          <a:pPr marL="0" lvl="0" indent="0" algn="l" defTabSz="977900">
            <a:lnSpc>
              <a:spcPct val="90000"/>
            </a:lnSpc>
            <a:spcBef>
              <a:spcPct val="0"/>
            </a:spcBef>
            <a:spcAft>
              <a:spcPct val="35000"/>
            </a:spcAft>
            <a:buNone/>
          </a:pPr>
          <a:r>
            <a:rPr lang="en-GB" sz="2200" kern="1200"/>
            <a:t>Any time where you are able to study. </a:t>
          </a:r>
          <a:endParaRPr lang="en-US" sz="2200" kern="1200"/>
        </a:p>
      </dsp:txBody>
      <dsp:txXfrm>
        <a:off x="1419739" y="4611968"/>
        <a:ext cx="5584037" cy="122921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6923C1-1099-4AFD-876F-AC6A7191BD55}" type="datetimeFigureOut">
              <a:rPr lang="en-GB" smtClean="0"/>
              <a:t>14/08/2025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27C53A-ABD7-45B8-B4F7-8A74C18C3F06}" type="slidenum">
              <a:rPr lang="en-GB" smtClean="0"/>
              <a:t>‹#›</a:t>
            </a:fld>
            <a:endParaRPr lang="en-GB"/>
          </a:p>
        </p:txBody>
      </p:sp>
    </p:spTree>
    <p:extLst>
      <p:ext uri="{BB962C8B-B14F-4D97-AF65-F5344CB8AC3E}">
        <p14:creationId xmlns:p14="http://schemas.microsoft.com/office/powerpoint/2010/main" val="673444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we will explore the assignment proforma (brief) to help you become familiar with it. </a:t>
            </a:r>
          </a:p>
          <a:p>
            <a:r>
              <a:rPr lang="en-GB" dirty="0"/>
              <a:t>Understanding your assignment proforma is essential to completing your modules because it contain all necessary information about the nature of the assignment type, task description specific guidance and dates for submission. </a:t>
            </a:r>
          </a:p>
          <a:p>
            <a:r>
              <a:rPr lang="en-GB" dirty="0"/>
              <a:t>Please take your time to study this as students tend to miss important information. </a:t>
            </a:r>
          </a:p>
          <a:p>
            <a:endParaRPr lang="en-GB" dirty="0"/>
          </a:p>
        </p:txBody>
      </p:sp>
      <p:sp>
        <p:nvSpPr>
          <p:cNvPr id="4" name="Slide Number Placeholder 3"/>
          <p:cNvSpPr>
            <a:spLocks noGrp="1"/>
          </p:cNvSpPr>
          <p:nvPr>
            <p:ph type="sldNum" sz="quarter" idx="5"/>
          </p:nvPr>
        </p:nvSpPr>
        <p:spPr/>
        <p:txBody>
          <a:bodyPr/>
          <a:lstStyle/>
          <a:p>
            <a:fld id="{2127C53A-ABD7-45B8-B4F7-8A74C18C3F06}" type="slidenum">
              <a:rPr lang="en-GB" smtClean="0"/>
              <a:t>8</a:t>
            </a:fld>
            <a:endParaRPr lang="en-GB"/>
          </a:p>
        </p:txBody>
      </p:sp>
    </p:spTree>
    <p:extLst>
      <p:ext uri="{BB962C8B-B14F-4D97-AF65-F5344CB8AC3E}">
        <p14:creationId xmlns:p14="http://schemas.microsoft.com/office/powerpoint/2010/main" val="40146205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expectations do you have whilst studying this module? </a:t>
            </a:r>
          </a:p>
        </p:txBody>
      </p:sp>
      <p:sp>
        <p:nvSpPr>
          <p:cNvPr id="4" name="Slide Number Placeholder 3"/>
          <p:cNvSpPr>
            <a:spLocks noGrp="1"/>
          </p:cNvSpPr>
          <p:nvPr>
            <p:ph type="sldNum" sz="quarter" idx="5"/>
          </p:nvPr>
        </p:nvSpPr>
        <p:spPr/>
        <p:txBody>
          <a:bodyPr/>
          <a:lstStyle/>
          <a:p>
            <a:fld id="{2127C53A-ABD7-45B8-B4F7-8A74C18C3F06}" type="slidenum">
              <a:rPr lang="en-GB" smtClean="0"/>
              <a:t>15</a:t>
            </a:fld>
            <a:endParaRPr lang="en-GB"/>
          </a:p>
        </p:txBody>
      </p:sp>
    </p:spTree>
    <p:extLst>
      <p:ext uri="{BB962C8B-B14F-4D97-AF65-F5344CB8AC3E}">
        <p14:creationId xmlns:p14="http://schemas.microsoft.com/office/powerpoint/2010/main" val="15637446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Doing vs observing: How much are we like to learn from “giving it a go’ vs  learning outside of the task (reflecting on your own activity, talking to others and reading up on the subject) </a:t>
            </a:r>
          </a:p>
          <a:p>
            <a:r>
              <a:rPr lang="en-GB" dirty="0"/>
              <a:t>Thinking vs Felling: How much we drive towards logical and structured solutions compared to embracing complexity and ambiguity. </a:t>
            </a:r>
          </a:p>
        </p:txBody>
      </p:sp>
      <p:sp>
        <p:nvSpPr>
          <p:cNvPr id="4" name="Slide Number Placeholder 3"/>
          <p:cNvSpPr>
            <a:spLocks noGrp="1"/>
          </p:cNvSpPr>
          <p:nvPr>
            <p:ph type="sldNum" sz="quarter" idx="5"/>
          </p:nvPr>
        </p:nvSpPr>
        <p:spPr/>
        <p:txBody>
          <a:bodyPr/>
          <a:lstStyle/>
          <a:p>
            <a:fld id="{2127C53A-ABD7-45B8-B4F7-8A74C18C3F06}" type="slidenum">
              <a:rPr lang="en-GB" smtClean="0"/>
              <a:t>22</a:t>
            </a:fld>
            <a:endParaRPr lang="en-GB"/>
          </a:p>
        </p:txBody>
      </p:sp>
    </p:spTree>
    <p:extLst>
      <p:ext uri="{BB962C8B-B14F-4D97-AF65-F5344CB8AC3E}">
        <p14:creationId xmlns:p14="http://schemas.microsoft.com/office/powerpoint/2010/main" val="11786241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B63F9-984D-E441-F2CB-04E75DE14AB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0117B8C-67F6-9E3D-3E78-131489BF913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D3BDEDC-1CC8-0CFF-9103-CD875595ABD5}"/>
              </a:ext>
            </a:extLst>
          </p:cNvPr>
          <p:cNvSpPr>
            <a:spLocks noGrp="1"/>
          </p:cNvSpPr>
          <p:nvPr>
            <p:ph type="dt" sz="half" idx="10"/>
          </p:nvPr>
        </p:nvSpPr>
        <p:spPr/>
        <p:txBody>
          <a:bodyPr/>
          <a:lstStyle/>
          <a:p>
            <a:fld id="{9CC171AA-F187-4981-A7D0-152DB052EFBE}" type="datetimeFigureOut">
              <a:rPr lang="en-GB" smtClean="0"/>
              <a:t>14/08/2025</a:t>
            </a:fld>
            <a:endParaRPr lang="en-GB"/>
          </a:p>
        </p:txBody>
      </p:sp>
      <p:sp>
        <p:nvSpPr>
          <p:cNvPr id="5" name="Footer Placeholder 4">
            <a:extLst>
              <a:ext uri="{FF2B5EF4-FFF2-40B4-BE49-F238E27FC236}">
                <a16:creationId xmlns:a16="http://schemas.microsoft.com/office/drawing/2014/main" id="{F9123EB2-D241-F7DD-17CC-5F3DFBC4BF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3D54EB-EEFF-9B0B-99BA-6318B3BB0A02}"/>
              </a:ext>
            </a:extLst>
          </p:cNvPr>
          <p:cNvSpPr>
            <a:spLocks noGrp="1"/>
          </p:cNvSpPr>
          <p:nvPr>
            <p:ph type="sldNum" sz="quarter" idx="12"/>
          </p:nvPr>
        </p:nvSpPr>
        <p:spPr/>
        <p:txBody>
          <a:bodyPr/>
          <a:lstStyle/>
          <a:p>
            <a:fld id="{5443630D-B52B-40EA-863B-1E4126EC10FB}" type="slidenum">
              <a:rPr lang="en-GB" smtClean="0"/>
              <a:t>‹#›</a:t>
            </a:fld>
            <a:endParaRPr lang="en-GB"/>
          </a:p>
        </p:txBody>
      </p:sp>
    </p:spTree>
    <p:extLst>
      <p:ext uri="{BB962C8B-B14F-4D97-AF65-F5344CB8AC3E}">
        <p14:creationId xmlns:p14="http://schemas.microsoft.com/office/powerpoint/2010/main" val="66021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E4F6C-2E55-84D2-CF4B-ADEABDA256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608B1C-71E4-B249-6E79-F154ACC447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655737-2FF4-5E7C-163F-9092C1238CA5}"/>
              </a:ext>
            </a:extLst>
          </p:cNvPr>
          <p:cNvSpPr>
            <a:spLocks noGrp="1"/>
          </p:cNvSpPr>
          <p:nvPr>
            <p:ph type="dt" sz="half" idx="10"/>
          </p:nvPr>
        </p:nvSpPr>
        <p:spPr/>
        <p:txBody>
          <a:bodyPr/>
          <a:lstStyle/>
          <a:p>
            <a:fld id="{9CC171AA-F187-4981-A7D0-152DB052EFBE}" type="datetimeFigureOut">
              <a:rPr lang="en-GB" smtClean="0"/>
              <a:t>14/08/2025</a:t>
            </a:fld>
            <a:endParaRPr lang="en-GB"/>
          </a:p>
        </p:txBody>
      </p:sp>
      <p:sp>
        <p:nvSpPr>
          <p:cNvPr id="5" name="Footer Placeholder 4">
            <a:extLst>
              <a:ext uri="{FF2B5EF4-FFF2-40B4-BE49-F238E27FC236}">
                <a16:creationId xmlns:a16="http://schemas.microsoft.com/office/drawing/2014/main" id="{03A9A2A5-F2B3-9324-9AED-74D0D619C2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47E548-B24A-29F7-4A8C-5C3C66CE46DF}"/>
              </a:ext>
            </a:extLst>
          </p:cNvPr>
          <p:cNvSpPr>
            <a:spLocks noGrp="1"/>
          </p:cNvSpPr>
          <p:nvPr>
            <p:ph type="sldNum" sz="quarter" idx="12"/>
          </p:nvPr>
        </p:nvSpPr>
        <p:spPr/>
        <p:txBody>
          <a:bodyPr/>
          <a:lstStyle/>
          <a:p>
            <a:fld id="{5443630D-B52B-40EA-863B-1E4126EC10FB}" type="slidenum">
              <a:rPr lang="en-GB" smtClean="0"/>
              <a:t>‹#›</a:t>
            </a:fld>
            <a:endParaRPr lang="en-GB"/>
          </a:p>
        </p:txBody>
      </p:sp>
    </p:spTree>
    <p:extLst>
      <p:ext uri="{BB962C8B-B14F-4D97-AF65-F5344CB8AC3E}">
        <p14:creationId xmlns:p14="http://schemas.microsoft.com/office/powerpoint/2010/main" val="3375664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F1FDC-6D3D-C1E7-758E-842A25E360F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D8AE025-BCE7-8CDD-BDFF-C7D20189875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E1D3F8-6556-8CFC-5D46-44EFB79DBAAF}"/>
              </a:ext>
            </a:extLst>
          </p:cNvPr>
          <p:cNvSpPr>
            <a:spLocks noGrp="1"/>
          </p:cNvSpPr>
          <p:nvPr>
            <p:ph type="dt" sz="half" idx="10"/>
          </p:nvPr>
        </p:nvSpPr>
        <p:spPr/>
        <p:txBody>
          <a:bodyPr/>
          <a:lstStyle/>
          <a:p>
            <a:fld id="{9CC171AA-F187-4981-A7D0-152DB052EFBE}" type="datetimeFigureOut">
              <a:rPr lang="en-GB" smtClean="0"/>
              <a:t>14/08/2025</a:t>
            </a:fld>
            <a:endParaRPr lang="en-GB"/>
          </a:p>
        </p:txBody>
      </p:sp>
      <p:sp>
        <p:nvSpPr>
          <p:cNvPr id="5" name="Footer Placeholder 4">
            <a:extLst>
              <a:ext uri="{FF2B5EF4-FFF2-40B4-BE49-F238E27FC236}">
                <a16:creationId xmlns:a16="http://schemas.microsoft.com/office/drawing/2014/main" id="{8CA139D7-C645-EC40-D1E9-68C2F7AED7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51823F-20A3-9B7C-D704-477C503CC30C}"/>
              </a:ext>
            </a:extLst>
          </p:cNvPr>
          <p:cNvSpPr>
            <a:spLocks noGrp="1"/>
          </p:cNvSpPr>
          <p:nvPr>
            <p:ph type="sldNum" sz="quarter" idx="12"/>
          </p:nvPr>
        </p:nvSpPr>
        <p:spPr/>
        <p:txBody>
          <a:bodyPr/>
          <a:lstStyle/>
          <a:p>
            <a:fld id="{5443630D-B52B-40EA-863B-1E4126EC10FB}" type="slidenum">
              <a:rPr lang="en-GB" smtClean="0"/>
              <a:t>‹#›</a:t>
            </a:fld>
            <a:endParaRPr lang="en-GB"/>
          </a:p>
        </p:txBody>
      </p:sp>
    </p:spTree>
    <p:extLst>
      <p:ext uri="{BB962C8B-B14F-4D97-AF65-F5344CB8AC3E}">
        <p14:creationId xmlns:p14="http://schemas.microsoft.com/office/powerpoint/2010/main" val="33549628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B7037-7782-3349-EE1B-9C7E2CF6A7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27F799-E860-2F2F-0B72-A2091FB780A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BAF9318-F5DB-DB8E-435D-458327CCF08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2C7E442-C38A-32B7-8016-0D97E8D5B06D}"/>
              </a:ext>
            </a:extLst>
          </p:cNvPr>
          <p:cNvSpPr>
            <a:spLocks noGrp="1"/>
          </p:cNvSpPr>
          <p:nvPr>
            <p:ph type="dt" sz="half" idx="10"/>
          </p:nvPr>
        </p:nvSpPr>
        <p:spPr/>
        <p:txBody>
          <a:bodyPr/>
          <a:lstStyle/>
          <a:p>
            <a:fld id="{9CC171AA-F187-4981-A7D0-152DB052EFBE}" type="datetimeFigureOut">
              <a:rPr lang="en-GB" smtClean="0"/>
              <a:t>14/08/2025</a:t>
            </a:fld>
            <a:endParaRPr lang="en-GB"/>
          </a:p>
        </p:txBody>
      </p:sp>
      <p:sp>
        <p:nvSpPr>
          <p:cNvPr id="6" name="Footer Placeholder 5">
            <a:extLst>
              <a:ext uri="{FF2B5EF4-FFF2-40B4-BE49-F238E27FC236}">
                <a16:creationId xmlns:a16="http://schemas.microsoft.com/office/drawing/2014/main" id="{2CCB40E4-82EE-4419-779B-4D8DF1BF90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4A95BF-EE2A-26BC-1A86-7D73218C9A5E}"/>
              </a:ext>
            </a:extLst>
          </p:cNvPr>
          <p:cNvSpPr>
            <a:spLocks noGrp="1"/>
          </p:cNvSpPr>
          <p:nvPr>
            <p:ph type="sldNum" sz="quarter" idx="12"/>
          </p:nvPr>
        </p:nvSpPr>
        <p:spPr/>
        <p:txBody>
          <a:bodyPr/>
          <a:lstStyle/>
          <a:p>
            <a:fld id="{5443630D-B52B-40EA-863B-1E4126EC10FB}" type="slidenum">
              <a:rPr lang="en-GB" smtClean="0"/>
              <a:t>‹#›</a:t>
            </a:fld>
            <a:endParaRPr lang="en-GB"/>
          </a:p>
        </p:txBody>
      </p:sp>
    </p:spTree>
    <p:extLst>
      <p:ext uri="{BB962C8B-B14F-4D97-AF65-F5344CB8AC3E}">
        <p14:creationId xmlns:p14="http://schemas.microsoft.com/office/powerpoint/2010/main" val="4276067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144A0-395A-1B00-DD6A-F3AEF384B94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3A9A67-760D-E393-738F-EBB225CD0AF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1A06565-F343-2572-F1F3-BC655D0B9F4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9CA0D5-364B-E46F-1B18-25144D65A9C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1D0BD5-DA0A-C032-8ED5-2DDCCB58B0D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2C9063-3409-2CBD-4B77-1763C5052EDA}"/>
              </a:ext>
            </a:extLst>
          </p:cNvPr>
          <p:cNvSpPr>
            <a:spLocks noGrp="1"/>
          </p:cNvSpPr>
          <p:nvPr>
            <p:ph type="dt" sz="half" idx="10"/>
          </p:nvPr>
        </p:nvSpPr>
        <p:spPr/>
        <p:txBody>
          <a:bodyPr/>
          <a:lstStyle/>
          <a:p>
            <a:fld id="{9CC171AA-F187-4981-A7D0-152DB052EFBE}" type="datetimeFigureOut">
              <a:rPr lang="en-GB" smtClean="0"/>
              <a:t>14/08/2025</a:t>
            </a:fld>
            <a:endParaRPr lang="en-GB"/>
          </a:p>
        </p:txBody>
      </p:sp>
      <p:sp>
        <p:nvSpPr>
          <p:cNvPr id="8" name="Footer Placeholder 7">
            <a:extLst>
              <a:ext uri="{FF2B5EF4-FFF2-40B4-BE49-F238E27FC236}">
                <a16:creationId xmlns:a16="http://schemas.microsoft.com/office/drawing/2014/main" id="{7C854D7D-6B2E-0053-0C97-8D4C88D8EB7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7FDF61E-9201-F6E6-59DF-F71E4163AFF2}"/>
              </a:ext>
            </a:extLst>
          </p:cNvPr>
          <p:cNvSpPr>
            <a:spLocks noGrp="1"/>
          </p:cNvSpPr>
          <p:nvPr>
            <p:ph type="sldNum" sz="quarter" idx="12"/>
          </p:nvPr>
        </p:nvSpPr>
        <p:spPr/>
        <p:txBody>
          <a:bodyPr/>
          <a:lstStyle/>
          <a:p>
            <a:fld id="{5443630D-B52B-40EA-863B-1E4126EC10FB}" type="slidenum">
              <a:rPr lang="en-GB" smtClean="0"/>
              <a:t>‹#›</a:t>
            </a:fld>
            <a:endParaRPr lang="en-GB"/>
          </a:p>
        </p:txBody>
      </p:sp>
    </p:spTree>
    <p:extLst>
      <p:ext uri="{BB962C8B-B14F-4D97-AF65-F5344CB8AC3E}">
        <p14:creationId xmlns:p14="http://schemas.microsoft.com/office/powerpoint/2010/main" val="3748499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A735C-4947-743E-AFE7-8A11B05539B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D2F9465-852B-5B6F-D0A0-827ACF790502}"/>
              </a:ext>
            </a:extLst>
          </p:cNvPr>
          <p:cNvSpPr>
            <a:spLocks noGrp="1"/>
          </p:cNvSpPr>
          <p:nvPr>
            <p:ph type="dt" sz="half" idx="10"/>
          </p:nvPr>
        </p:nvSpPr>
        <p:spPr/>
        <p:txBody>
          <a:bodyPr/>
          <a:lstStyle/>
          <a:p>
            <a:fld id="{9CC171AA-F187-4981-A7D0-152DB052EFBE}" type="datetimeFigureOut">
              <a:rPr lang="en-GB" smtClean="0"/>
              <a:t>14/08/2025</a:t>
            </a:fld>
            <a:endParaRPr lang="en-GB"/>
          </a:p>
        </p:txBody>
      </p:sp>
      <p:sp>
        <p:nvSpPr>
          <p:cNvPr id="4" name="Footer Placeholder 3">
            <a:extLst>
              <a:ext uri="{FF2B5EF4-FFF2-40B4-BE49-F238E27FC236}">
                <a16:creationId xmlns:a16="http://schemas.microsoft.com/office/drawing/2014/main" id="{BAAB4913-1243-6274-E415-087707558CC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0C232B0-8024-558F-A538-FE3FF7700013}"/>
              </a:ext>
            </a:extLst>
          </p:cNvPr>
          <p:cNvSpPr>
            <a:spLocks noGrp="1"/>
          </p:cNvSpPr>
          <p:nvPr>
            <p:ph type="sldNum" sz="quarter" idx="12"/>
          </p:nvPr>
        </p:nvSpPr>
        <p:spPr/>
        <p:txBody>
          <a:bodyPr/>
          <a:lstStyle/>
          <a:p>
            <a:fld id="{5443630D-B52B-40EA-863B-1E4126EC10FB}" type="slidenum">
              <a:rPr lang="en-GB" smtClean="0"/>
              <a:t>‹#›</a:t>
            </a:fld>
            <a:endParaRPr lang="en-GB"/>
          </a:p>
        </p:txBody>
      </p:sp>
    </p:spTree>
    <p:extLst>
      <p:ext uri="{BB962C8B-B14F-4D97-AF65-F5344CB8AC3E}">
        <p14:creationId xmlns:p14="http://schemas.microsoft.com/office/powerpoint/2010/main" val="6954279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E15A29-0420-584D-25DD-196D0CA0AB27}"/>
              </a:ext>
            </a:extLst>
          </p:cNvPr>
          <p:cNvSpPr>
            <a:spLocks noGrp="1"/>
          </p:cNvSpPr>
          <p:nvPr>
            <p:ph type="dt" sz="half" idx="10"/>
          </p:nvPr>
        </p:nvSpPr>
        <p:spPr/>
        <p:txBody>
          <a:bodyPr/>
          <a:lstStyle/>
          <a:p>
            <a:fld id="{9CC171AA-F187-4981-A7D0-152DB052EFBE}" type="datetimeFigureOut">
              <a:rPr lang="en-GB" smtClean="0"/>
              <a:t>14/08/2025</a:t>
            </a:fld>
            <a:endParaRPr lang="en-GB"/>
          </a:p>
        </p:txBody>
      </p:sp>
      <p:sp>
        <p:nvSpPr>
          <p:cNvPr id="3" name="Footer Placeholder 2">
            <a:extLst>
              <a:ext uri="{FF2B5EF4-FFF2-40B4-BE49-F238E27FC236}">
                <a16:creationId xmlns:a16="http://schemas.microsoft.com/office/drawing/2014/main" id="{CF325C7A-3A0F-3CBC-1867-49CE5F71E0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1948A16-6697-84F2-1F66-2D81A3B33D01}"/>
              </a:ext>
            </a:extLst>
          </p:cNvPr>
          <p:cNvSpPr>
            <a:spLocks noGrp="1"/>
          </p:cNvSpPr>
          <p:nvPr>
            <p:ph type="sldNum" sz="quarter" idx="12"/>
          </p:nvPr>
        </p:nvSpPr>
        <p:spPr/>
        <p:txBody>
          <a:bodyPr/>
          <a:lstStyle/>
          <a:p>
            <a:fld id="{5443630D-B52B-40EA-863B-1E4126EC10FB}" type="slidenum">
              <a:rPr lang="en-GB" smtClean="0"/>
              <a:t>‹#›</a:t>
            </a:fld>
            <a:endParaRPr lang="en-GB"/>
          </a:p>
        </p:txBody>
      </p:sp>
    </p:spTree>
    <p:extLst>
      <p:ext uri="{BB962C8B-B14F-4D97-AF65-F5344CB8AC3E}">
        <p14:creationId xmlns:p14="http://schemas.microsoft.com/office/powerpoint/2010/main" val="564270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89004-5EA1-2039-FDD5-09FA9C441D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34AF76D-3801-56C1-84ED-981014327E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D463379-6271-9BE2-C0A3-A4240E038B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B8676D-2206-BC6B-8D29-16154BBB8B54}"/>
              </a:ext>
            </a:extLst>
          </p:cNvPr>
          <p:cNvSpPr>
            <a:spLocks noGrp="1"/>
          </p:cNvSpPr>
          <p:nvPr>
            <p:ph type="dt" sz="half" idx="10"/>
          </p:nvPr>
        </p:nvSpPr>
        <p:spPr/>
        <p:txBody>
          <a:bodyPr/>
          <a:lstStyle/>
          <a:p>
            <a:fld id="{9CC171AA-F187-4981-A7D0-152DB052EFBE}" type="datetimeFigureOut">
              <a:rPr lang="en-GB" smtClean="0"/>
              <a:t>14/08/2025</a:t>
            </a:fld>
            <a:endParaRPr lang="en-GB"/>
          </a:p>
        </p:txBody>
      </p:sp>
      <p:sp>
        <p:nvSpPr>
          <p:cNvPr id="6" name="Footer Placeholder 5">
            <a:extLst>
              <a:ext uri="{FF2B5EF4-FFF2-40B4-BE49-F238E27FC236}">
                <a16:creationId xmlns:a16="http://schemas.microsoft.com/office/drawing/2014/main" id="{525D00B8-EBE4-9B71-5467-24249C0060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4C8FFA-6F56-FA37-9864-30893808E89E}"/>
              </a:ext>
            </a:extLst>
          </p:cNvPr>
          <p:cNvSpPr>
            <a:spLocks noGrp="1"/>
          </p:cNvSpPr>
          <p:nvPr>
            <p:ph type="sldNum" sz="quarter" idx="12"/>
          </p:nvPr>
        </p:nvSpPr>
        <p:spPr/>
        <p:txBody>
          <a:bodyPr/>
          <a:lstStyle/>
          <a:p>
            <a:fld id="{5443630D-B52B-40EA-863B-1E4126EC10FB}" type="slidenum">
              <a:rPr lang="en-GB" smtClean="0"/>
              <a:t>‹#›</a:t>
            </a:fld>
            <a:endParaRPr lang="en-GB"/>
          </a:p>
        </p:txBody>
      </p:sp>
    </p:spTree>
    <p:extLst>
      <p:ext uri="{BB962C8B-B14F-4D97-AF65-F5344CB8AC3E}">
        <p14:creationId xmlns:p14="http://schemas.microsoft.com/office/powerpoint/2010/main" val="24441584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DF9A3-52CD-9C2B-D952-A55746C702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973B313-D46E-FA92-AA39-5C39F7396B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69325D8-60AF-0748-AEC2-0C7CE3BA07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14B747-CB18-8B99-64DD-DC4E96DB333F}"/>
              </a:ext>
            </a:extLst>
          </p:cNvPr>
          <p:cNvSpPr>
            <a:spLocks noGrp="1"/>
          </p:cNvSpPr>
          <p:nvPr>
            <p:ph type="dt" sz="half" idx="10"/>
          </p:nvPr>
        </p:nvSpPr>
        <p:spPr/>
        <p:txBody>
          <a:bodyPr/>
          <a:lstStyle/>
          <a:p>
            <a:fld id="{9CC171AA-F187-4981-A7D0-152DB052EFBE}" type="datetimeFigureOut">
              <a:rPr lang="en-GB" smtClean="0"/>
              <a:t>14/08/2025</a:t>
            </a:fld>
            <a:endParaRPr lang="en-GB"/>
          </a:p>
        </p:txBody>
      </p:sp>
      <p:sp>
        <p:nvSpPr>
          <p:cNvPr id="6" name="Footer Placeholder 5">
            <a:extLst>
              <a:ext uri="{FF2B5EF4-FFF2-40B4-BE49-F238E27FC236}">
                <a16:creationId xmlns:a16="http://schemas.microsoft.com/office/drawing/2014/main" id="{0677BB6F-AD77-439E-6FC7-376D624A5F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41A5F3-D7F7-EC13-841A-32FA5D36051A}"/>
              </a:ext>
            </a:extLst>
          </p:cNvPr>
          <p:cNvSpPr>
            <a:spLocks noGrp="1"/>
          </p:cNvSpPr>
          <p:nvPr>
            <p:ph type="sldNum" sz="quarter" idx="12"/>
          </p:nvPr>
        </p:nvSpPr>
        <p:spPr/>
        <p:txBody>
          <a:bodyPr/>
          <a:lstStyle/>
          <a:p>
            <a:fld id="{5443630D-B52B-40EA-863B-1E4126EC10FB}" type="slidenum">
              <a:rPr lang="en-GB" smtClean="0"/>
              <a:t>‹#›</a:t>
            </a:fld>
            <a:endParaRPr lang="en-GB"/>
          </a:p>
        </p:txBody>
      </p:sp>
    </p:spTree>
    <p:extLst>
      <p:ext uri="{BB962C8B-B14F-4D97-AF65-F5344CB8AC3E}">
        <p14:creationId xmlns:p14="http://schemas.microsoft.com/office/powerpoint/2010/main" val="2454710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FEFFD-0DD0-142C-9D57-5EEA1F0B85E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879609-9071-CA28-EF54-F7F0BE819B9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5F1EB0-E1FF-8BB8-4B87-6E307D353326}"/>
              </a:ext>
            </a:extLst>
          </p:cNvPr>
          <p:cNvSpPr>
            <a:spLocks noGrp="1"/>
          </p:cNvSpPr>
          <p:nvPr>
            <p:ph type="dt" sz="half" idx="10"/>
          </p:nvPr>
        </p:nvSpPr>
        <p:spPr/>
        <p:txBody>
          <a:bodyPr/>
          <a:lstStyle/>
          <a:p>
            <a:fld id="{9CC171AA-F187-4981-A7D0-152DB052EFBE}" type="datetimeFigureOut">
              <a:rPr lang="en-GB" smtClean="0"/>
              <a:t>14/08/2025</a:t>
            </a:fld>
            <a:endParaRPr lang="en-GB"/>
          </a:p>
        </p:txBody>
      </p:sp>
      <p:sp>
        <p:nvSpPr>
          <p:cNvPr id="5" name="Footer Placeholder 4">
            <a:extLst>
              <a:ext uri="{FF2B5EF4-FFF2-40B4-BE49-F238E27FC236}">
                <a16:creationId xmlns:a16="http://schemas.microsoft.com/office/drawing/2014/main" id="{13ADB20B-23E8-102C-08A9-D64999F4D4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88ADE5-A1A6-706F-5336-304ADA5F1E62}"/>
              </a:ext>
            </a:extLst>
          </p:cNvPr>
          <p:cNvSpPr>
            <a:spLocks noGrp="1"/>
          </p:cNvSpPr>
          <p:nvPr>
            <p:ph type="sldNum" sz="quarter" idx="12"/>
          </p:nvPr>
        </p:nvSpPr>
        <p:spPr/>
        <p:txBody>
          <a:bodyPr/>
          <a:lstStyle/>
          <a:p>
            <a:fld id="{5443630D-B52B-40EA-863B-1E4126EC10FB}" type="slidenum">
              <a:rPr lang="en-GB" smtClean="0"/>
              <a:t>‹#›</a:t>
            </a:fld>
            <a:endParaRPr lang="en-GB"/>
          </a:p>
        </p:txBody>
      </p:sp>
    </p:spTree>
    <p:extLst>
      <p:ext uri="{BB962C8B-B14F-4D97-AF65-F5344CB8AC3E}">
        <p14:creationId xmlns:p14="http://schemas.microsoft.com/office/powerpoint/2010/main" val="4830132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3CE8D03-F169-E834-BF04-CD0F4854823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1B7BB4-A34C-BBFB-BBDE-DAF5B02DEB1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8424A6-1296-98AA-7C5E-CA94E69EFD58}"/>
              </a:ext>
            </a:extLst>
          </p:cNvPr>
          <p:cNvSpPr>
            <a:spLocks noGrp="1"/>
          </p:cNvSpPr>
          <p:nvPr>
            <p:ph type="dt" sz="half" idx="10"/>
          </p:nvPr>
        </p:nvSpPr>
        <p:spPr/>
        <p:txBody>
          <a:bodyPr/>
          <a:lstStyle/>
          <a:p>
            <a:fld id="{9CC171AA-F187-4981-A7D0-152DB052EFBE}" type="datetimeFigureOut">
              <a:rPr lang="en-GB" smtClean="0"/>
              <a:t>14/08/2025</a:t>
            </a:fld>
            <a:endParaRPr lang="en-GB"/>
          </a:p>
        </p:txBody>
      </p:sp>
      <p:sp>
        <p:nvSpPr>
          <p:cNvPr id="5" name="Footer Placeholder 4">
            <a:extLst>
              <a:ext uri="{FF2B5EF4-FFF2-40B4-BE49-F238E27FC236}">
                <a16:creationId xmlns:a16="http://schemas.microsoft.com/office/drawing/2014/main" id="{75D387A3-280E-C15E-CB7C-44522B956F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006CB4-9475-66C7-16B2-97DF98ADB4E4}"/>
              </a:ext>
            </a:extLst>
          </p:cNvPr>
          <p:cNvSpPr>
            <a:spLocks noGrp="1"/>
          </p:cNvSpPr>
          <p:nvPr>
            <p:ph type="sldNum" sz="quarter" idx="12"/>
          </p:nvPr>
        </p:nvSpPr>
        <p:spPr/>
        <p:txBody>
          <a:bodyPr/>
          <a:lstStyle/>
          <a:p>
            <a:fld id="{5443630D-B52B-40EA-863B-1E4126EC10FB}" type="slidenum">
              <a:rPr lang="en-GB" smtClean="0"/>
              <a:t>‹#›</a:t>
            </a:fld>
            <a:endParaRPr lang="en-GB"/>
          </a:p>
        </p:txBody>
      </p:sp>
    </p:spTree>
    <p:extLst>
      <p:ext uri="{BB962C8B-B14F-4D97-AF65-F5344CB8AC3E}">
        <p14:creationId xmlns:p14="http://schemas.microsoft.com/office/powerpoint/2010/main" val="18080392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8/14/2025</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918291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8/14/2025</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3128916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8/14/2025</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720581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8/14/2025</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512881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8/14/2025</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231180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8/14/2025</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98826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8/14/2025</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992020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8/14/2025</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981196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8/14/2025</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6304178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8/14/2025</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790979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8/14/2025</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2690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D8EC8C6-FDFF-E86D-6EF9-91E7A046D4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5C004D-B103-CBC4-46FD-6F90BE517B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EF35FF-CE56-68AE-06C9-25759F26A8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CC171AA-F187-4981-A7D0-152DB052EFBE}" type="datetimeFigureOut">
              <a:rPr lang="en-GB" smtClean="0"/>
              <a:t>14/08/2025</a:t>
            </a:fld>
            <a:endParaRPr lang="en-GB"/>
          </a:p>
        </p:txBody>
      </p:sp>
      <p:sp>
        <p:nvSpPr>
          <p:cNvPr id="5" name="Footer Placeholder 4">
            <a:extLst>
              <a:ext uri="{FF2B5EF4-FFF2-40B4-BE49-F238E27FC236}">
                <a16:creationId xmlns:a16="http://schemas.microsoft.com/office/drawing/2014/main" id="{0B55AF04-1B28-016F-EFFD-A58591CDBF1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952387A-1E4A-5139-BCF8-04249E6BE99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443630D-B52B-40EA-863B-1E4126EC10FB}" type="slidenum">
              <a:rPr lang="en-GB" smtClean="0"/>
              <a:t>‹#›</a:t>
            </a:fld>
            <a:endParaRPr lang="en-GB"/>
          </a:p>
        </p:txBody>
      </p:sp>
    </p:spTree>
    <p:extLst>
      <p:ext uri="{BB962C8B-B14F-4D97-AF65-F5344CB8AC3E}">
        <p14:creationId xmlns:p14="http://schemas.microsoft.com/office/powerpoint/2010/main" val="29967131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8/14/2025</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31890311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1.png"/><Relationship Id="rId1" Type="http://schemas.openxmlformats.org/officeDocument/2006/relationships/slideLayout" Target="../slideLayouts/slideLayout13.xml"/><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pn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41.sv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40.png"/><Relationship Id="rId5" Type="http://schemas.openxmlformats.org/officeDocument/2006/relationships/image" Target="../media/image37.png"/><Relationship Id="rId4" Type="http://schemas.openxmlformats.org/officeDocument/2006/relationships/image" Target="../media/image36.png"/></Relationships>
</file>

<file path=ppt/slides/_rels/slide1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13.xml"/><Relationship Id="rId5" Type="http://schemas.openxmlformats.org/officeDocument/2006/relationships/image" Target="../media/image43.svg"/><Relationship Id="rId4" Type="http://schemas.openxmlformats.org/officeDocument/2006/relationships/image" Target="../media/image42.png"/></Relationships>
</file>

<file path=ppt/slides/_rels/slide1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8.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image" Target="../media/image71.png"/><Relationship Id="rId1" Type="http://schemas.openxmlformats.org/officeDocument/2006/relationships/slideLayout" Target="../slideLayouts/slideLayout13.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5.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37.png"/><Relationship Id="rId7" Type="http://schemas.openxmlformats.org/officeDocument/2006/relationships/diagramColors" Target="../diagrams/colors16.xml"/><Relationship Id="rId2" Type="http://schemas.openxmlformats.org/officeDocument/2006/relationships/image" Target="../media/image36.png"/><Relationship Id="rId1" Type="http://schemas.openxmlformats.org/officeDocument/2006/relationships/slideLayout" Target="../slideLayouts/slideLayout13.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36.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slideLayout" Target="../slideLayouts/slideLayout13.xml"/><Relationship Id="rId1" Type="http://schemas.openxmlformats.org/officeDocument/2006/relationships/video" Target="https://www.youtube.com/embed/FWTNMzK9vG4?feature=oembed" TargetMode="External"/><Relationship Id="rId5" Type="http://schemas.openxmlformats.org/officeDocument/2006/relationships/image" Target="../media/image74.jpeg"/><Relationship Id="rId4" Type="http://schemas.openxmlformats.org/officeDocument/2006/relationships/image" Target="../media/image37.png"/></Relationships>
</file>

<file path=ppt/slides/_rels/slide39.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43.xml.rels><?xml version="1.0" encoding="UTF-8" standalone="yes"?>
<Relationships xmlns="http://schemas.openxmlformats.org/package/2006/relationships"><Relationship Id="rId8" Type="http://schemas.microsoft.com/office/2007/relationships/diagramDrawing" Target="../diagrams/drawing20.xml"/><Relationship Id="rId3" Type="http://schemas.openxmlformats.org/officeDocument/2006/relationships/image" Target="../media/image37.png"/><Relationship Id="rId7" Type="http://schemas.openxmlformats.org/officeDocument/2006/relationships/diagramColors" Target="../diagrams/colors20.xml"/><Relationship Id="rId2" Type="http://schemas.openxmlformats.org/officeDocument/2006/relationships/image" Target="../media/image36.png"/><Relationship Id="rId1" Type="http://schemas.openxmlformats.org/officeDocument/2006/relationships/slideLayout" Target="../slideLayouts/slideLayout13.xml"/><Relationship Id="rId6" Type="http://schemas.openxmlformats.org/officeDocument/2006/relationships/diagramQuickStyle" Target="../diagrams/quickStyle20.xml"/><Relationship Id="rId5" Type="http://schemas.openxmlformats.org/officeDocument/2006/relationships/diagramLayout" Target="../diagrams/layout20.xml"/><Relationship Id="rId4" Type="http://schemas.openxmlformats.org/officeDocument/2006/relationships/diagramData" Target="../diagrams/data20.xml"/></Relationships>
</file>

<file path=ppt/slides/_rels/slide44.xml.rels><?xml version="1.0" encoding="UTF-8" standalone="yes"?>
<Relationships xmlns="http://schemas.openxmlformats.org/package/2006/relationships"><Relationship Id="rId8" Type="http://schemas.microsoft.com/office/2007/relationships/diagramDrawing" Target="../diagrams/drawing21.xml"/><Relationship Id="rId3" Type="http://schemas.openxmlformats.org/officeDocument/2006/relationships/image" Target="../media/image37.png"/><Relationship Id="rId7" Type="http://schemas.openxmlformats.org/officeDocument/2006/relationships/diagramColors" Target="../diagrams/colors21.xml"/><Relationship Id="rId2" Type="http://schemas.openxmlformats.org/officeDocument/2006/relationships/image" Target="../media/image36.png"/><Relationship Id="rId1" Type="http://schemas.openxmlformats.org/officeDocument/2006/relationships/slideLayout" Target="../slideLayouts/slideLayout13.xml"/><Relationship Id="rId6" Type="http://schemas.openxmlformats.org/officeDocument/2006/relationships/diagramQuickStyle" Target="../diagrams/quickStyle21.xml"/><Relationship Id="rId5" Type="http://schemas.openxmlformats.org/officeDocument/2006/relationships/diagramLayout" Target="../diagrams/layout21.xml"/><Relationship Id="rId4" Type="http://schemas.openxmlformats.org/officeDocument/2006/relationships/diagramData" Target="../diagrams/data21.xml"/></Relationships>
</file>

<file path=ppt/slides/_rels/slide45.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100.png"/><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image" Target="../media/image2.png"/><Relationship Id="rId1" Type="http://schemas.openxmlformats.org/officeDocument/2006/relationships/slideLayout" Target="../slideLayouts/slideLayout13.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531267A6-BE22-4B76-547E-4F2D7232D29B}"/>
              </a:ext>
            </a:extLst>
          </p:cNvPr>
          <p:cNvSpPr>
            <a:spLocks noGrp="1"/>
          </p:cNvSpPr>
          <p:nvPr>
            <p:ph type="ctrTitle"/>
          </p:nvPr>
        </p:nvSpPr>
        <p:spPr>
          <a:xfrm>
            <a:off x="3880430" y="583345"/>
            <a:ext cx="7160357" cy="4164820"/>
          </a:xfrm>
        </p:spPr>
        <p:txBody>
          <a:bodyPr anchor="t">
            <a:normAutofit/>
          </a:bodyPr>
          <a:lstStyle/>
          <a:p>
            <a:r>
              <a:rPr lang="en-GB" sz="8000" dirty="0">
                <a:solidFill>
                  <a:srgbClr val="FFFFFF"/>
                </a:solidFill>
              </a:rPr>
              <a:t>Learning in a Digital Era: </a:t>
            </a:r>
          </a:p>
        </p:txBody>
      </p:sp>
      <p:sp>
        <p:nvSpPr>
          <p:cNvPr id="3" name="Subtitle 2">
            <a:extLst>
              <a:ext uri="{FF2B5EF4-FFF2-40B4-BE49-F238E27FC236}">
                <a16:creationId xmlns:a16="http://schemas.microsoft.com/office/drawing/2014/main" id="{7CEAECE9-D4D5-4BC6-CBC8-C2654141A479}"/>
              </a:ext>
            </a:extLst>
          </p:cNvPr>
          <p:cNvSpPr>
            <a:spLocks noGrp="1"/>
          </p:cNvSpPr>
          <p:nvPr>
            <p:ph type="subTitle" idx="1"/>
          </p:nvPr>
        </p:nvSpPr>
        <p:spPr>
          <a:xfrm>
            <a:off x="3586533" y="3194669"/>
            <a:ext cx="8578699" cy="504825"/>
          </a:xfrm>
        </p:spPr>
        <p:txBody>
          <a:bodyPr>
            <a:normAutofit/>
          </a:bodyPr>
          <a:lstStyle/>
          <a:p>
            <a:r>
              <a:rPr lang="en-GB" sz="2000" dirty="0">
                <a:solidFill>
                  <a:srgbClr val="FFFFFF"/>
                </a:solidFill>
              </a:rPr>
              <a:t>Module Introduction </a:t>
            </a:r>
          </a:p>
        </p:txBody>
      </p:sp>
      <p:sp>
        <p:nvSpPr>
          <p:cNvPr id="1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8"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2"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17329476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A5179A8F-8997-FD29-38F0-E788EE205956}"/>
              </a:ext>
            </a:extLst>
          </p:cNvPr>
          <p:cNvSpPr>
            <a:spLocks noGrp="1"/>
          </p:cNvSpPr>
          <p:nvPr>
            <p:ph type="title"/>
          </p:nvPr>
        </p:nvSpPr>
        <p:spPr>
          <a:xfrm>
            <a:off x="838201" y="559813"/>
            <a:ext cx="3352799" cy="5577934"/>
          </a:xfrm>
        </p:spPr>
        <p:txBody>
          <a:bodyPr>
            <a:normAutofit/>
          </a:bodyPr>
          <a:lstStyle/>
          <a:p>
            <a:r>
              <a:rPr lang="en-GB" sz="4000"/>
              <a:t>Lesson Aims </a:t>
            </a:r>
          </a:p>
        </p:txBody>
      </p:sp>
      <p:graphicFrame>
        <p:nvGraphicFramePr>
          <p:cNvPr id="5" name="Content Placeholder 2">
            <a:extLst>
              <a:ext uri="{FF2B5EF4-FFF2-40B4-BE49-F238E27FC236}">
                <a16:creationId xmlns:a16="http://schemas.microsoft.com/office/drawing/2014/main" id="{343781A5-D092-1DFA-4FC5-A9A5F1343954}"/>
              </a:ext>
            </a:extLst>
          </p:cNvPr>
          <p:cNvGraphicFramePr>
            <a:graphicFrameLocks noGrp="1"/>
          </p:cNvGraphicFramePr>
          <p:nvPr>
            <p:ph idx="1"/>
            <p:extLst>
              <p:ext uri="{D42A27DB-BD31-4B8C-83A1-F6EECF244321}">
                <p14:modId xmlns:p14="http://schemas.microsoft.com/office/powerpoint/2010/main" val="1529687619"/>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674260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Glacier at night">
            <a:extLst>
              <a:ext uri="{FF2B5EF4-FFF2-40B4-BE49-F238E27FC236}">
                <a16:creationId xmlns:a16="http://schemas.microsoft.com/office/drawing/2014/main" id="{C908A5D6-4EE7-1C96-CAA6-ACE3BB67EF03}"/>
              </a:ext>
            </a:extLst>
          </p:cNvPr>
          <p:cNvPicPr>
            <a:picLocks noChangeAspect="1"/>
          </p:cNvPicPr>
          <p:nvPr/>
        </p:nvPicPr>
        <p:blipFill>
          <a:blip r:embed="rId3">
            <a:alphaModFix/>
          </a:blip>
          <a:srcRect t="2368" b="13362"/>
          <a:stretch>
            <a:fillRect/>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ED3D53-55AC-4954-B602-0D6305EF0F39}"/>
              </a:ext>
            </a:extLst>
          </p:cNvPr>
          <p:cNvSpPr>
            <a:spLocks noGrp="1"/>
          </p:cNvSpPr>
          <p:nvPr>
            <p:ph type="title"/>
          </p:nvPr>
        </p:nvSpPr>
        <p:spPr>
          <a:xfrm>
            <a:off x="1005654" y="565846"/>
            <a:ext cx="4958128" cy="3755144"/>
          </a:xfrm>
        </p:spPr>
        <p:txBody>
          <a:bodyPr vert="horz" lIns="91440" tIns="45720" rIns="91440" bIns="45720" rtlCol="0" anchor="b">
            <a:normAutofit/>
          </a:bodyPr>
          <a:lstStyle/>
          <a:p>
            <a:r>
              <a:rPr lang="en-US">
                <a:solidFill>
                  <a:srgbClr val="FFFFFF"/>
                </a:solidFill>
              </a:rPr>
              <a:t>Breaking the ice… </a:t>
            </a:r>
          </a:p>
        </p:txBody>
      </p:sp>
    </p:spTree>
    <p:extLst>
      <p:ext uri="{BB962C8B-B14F-4D97-AF65-F5344CB8AC3E}">
        <p14:creationId xmlns:p14="http://schemas.microsoft.com/office/powerpoint/2010/main" val="1420458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3BE67E6-7B89-E66B-608A-A4B2BFD63B57}"/>
              </a:ext>
            </a:extLst>
          </p:cNvPr>
          <p:cNvSpPr>
            <a:spLocks noGrp="1"/>
          </p:cNvSpPr>
          <p:nvPr>
            <p:ph type="title"/>
          </p:nvPr>
        </p:nvSpPr>
        <p:spPr>
          <a:xfrm>
            <a:off x="1188069" y="381935"/>
            <a:ext cx="4008583" cy="5974414"/>
          </a:xfrm>
        </p:spPr>
        <p:txBody>
          <a:bodyPr anchor="ctr">
            <a:normAutofit/>
          </a:bodyPr>
          <a:lstStyle/>
          <a:p>
            <a:pPr algn="ctr"/>
            <a:r>
              <a:rPr lang="en-GB" sz="8000" dirty="0">
                <a:solidFill>
                  <a:srgbClr val="FFFFFF"/>
                </a:solidFill>
              </a:rPr>
              <a:t>Module Aim(s)</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0AC030AA-3761-26A9-F73D-A6FD460FEF19}"/>
              </a:ext>
            </a:extLst>
          </p:cNvPr>
          <p:cNvSpPr>
            <a:spLocks noGrp="1"/>
          </p:cNvSpPr>
          <p:nvPr>
            <p:ph idx="1"/>
          </p:nvPr>
        </p:nvSpPr>
        <p:spPr>
          <a:xfrm>
            <a:off x="6297233" y="518400"/>
            <a:ext cx="5361367" cy="5837949"/>
          </a:xfrm>
        </p:spPr>
        <p:txBody>
          <a:bodyPr anchor="ctr">
            <a:normAutofit/>
          </a:bodyPr>
          <a:lstStyle/>
          <a:p>
            <a:pPr marL="0" indent="0">
              <a:lnSpc>
                <a:spcPct val="200000"/>
              </a:lnSpc>
              <a:buNone/>
            </a:pPr>
            <a:r>
              <a:rPr lang="en-GB" sz="2000" dirty="0">
                <a:solidFill>
                  <a:schemeClr val="tx1">
                    <a:alpha val="80000"/>
                  </a:schemeClr>
                </a:solidFill>
              </a:rPr>
              <a:t>To develop student’s skills for independent study and life-long learning, which will form the foundations for successful completion of their degree programme and support future employment opportunities. </a:t>
            </a:r>
          </a:p>
          <a:p>
            <a:endParaRPr lang="en-GB" sz="2000" dirty="0">
              <a:solidFill>
                <a:schemeClr val="tx1">
                  <a:alpha val="80000"/>
                </a:schemeClr>
              </a:solidFill>
            </a:endParaRPr>
          </a:p>
          <a:p>
            <a:endParaRPr lang="en-GB" sz="2000" dirty="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78303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CE401B-DB5A-87A6-F4AC-4297FDEF76A0}"/>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Learning Outcomes </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293B8010-4277-486F-1CEC-59B11E4B034D}"/>
              </a:ext>
            </a:extLst>
          </p:cNvPr>
          <p:cNvSpPr>
            <a:spLocks noGrp="1"/>
          </p:cNvSpPr>
          <p:nvPr>
            <p:ph idx="1"/>
          </p:nvPr>
        </p:nvSpPr>
        <p:spPr>
          <a:xfrm>
            <a:off x="6297233" y="518400"/>
            <a:ext cx="4771607" cy="5837949"/>
          </a:xfrm>
        </p:spPr>
        <p:txBody>
          <a:bodyPr anchor="ctr">
            <a:normAutofit/>
          </a:bodyPr>
          <a:lstStyle/>
          <a:p>
            <a:pPr marL="0" indent="0">
              <a:lnSpc>
                <a:spcPct val="150000"/>
              </a:lnSpc>
              <a:buNone/>
            </a:pPr>
            <a:r>
              <a:rPr lang="en-GB" sz="2000" dirty="0">
                <a:solidFill>
                  <a:schemeClr val="tx1">
                    <a:alpha val="80000"/>
                  </a:schemeClr>
                </a:solidFill>
              </a:rPr>
              <a:t>Upon the successful completion of this module, the student should be able to:</a:t>
            </a:r>
          </a:p>
          <a:p>
            <a:pPr>
              <a:lnSpc>
                <a:spcPct val="150000"/>
              </a:lnSpc>
            </a:pPr>
            <a:r>
              <a:rPr lang="en-GB" sz="2000" dirty="0">
                <a:solidFill>
                  <a:schemeClr val="tx1">
                    <a:alpha val="80000"/>
                  </a:schemeClr>
                </a:solidFill>
              </a:rPr>
              <a:t>Demonstrate the foundational skills required to be a resilient and healthy independent learner.</a:t>
            </a:r>
          </a:p>
          <a:p>
            <a:pPr>
              <a:lnSpc>
                <a:spcPct val="150000"/>
              </a:lnSpc>
            </a:pPr>
            <a:r>
              <a:rPr lang="en-GB" sz="2000" dirty="0">
                <a:solidFill>
                  <a:schemeClr val="tx1">
                    <a:alpha val="80000"/>
                  </a:schemeClr>
                </a:solidFill>
              </a:rPr>
              <a:t>Practise the principles of learning agility </a:t>
            </a:r>
          </a:p>
          <a:p>
            <a:pPr>
              <a:lnSpc>
                <a:spcPct val="150000"/>
              </a:lnSpc>
            </a:pPr>
            <a:r>
              <a:rPr lang="en-GB" sz="2000" dirty="0">
                <a:solidFill>
                  <a:schemeClr val="tx1">
                    <a:alpha val="80000"/>
                  </a:schemeClr>
                </a:solidFill>
              </a:rPr>
              <a:t>Use suitable technology to support and enhance their learning experience within the discipline area</a:t>
            </a:r>
          </a:p>
          <a:p>
            <a:endParaRPr lang="en-GB" sz="20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3176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DF1DE13F-9CA1-A50C-53A6-B6D86671B1CE}"/>
              </a:ext>
            </a:extLst>
          </p:cNvPr>
          <p:cNvSpPr>
            <a:spLocks noGrp="1"/>
          </p:cNvSpPr>
          <p:nvPr>
            <p:ph type="title"/>
          </p:nvPr>
        </p:nvSpPr>
        <p:spPr>
          <a:xfrm>
            <a:off x="838201" y="559813"/>
            <a:ext cx="3352799" cy="5577934"/>
          </a:xfrm>
        </p:spPr>
        <p:txBody>
          <a:bodyPr>
            <a:normAutofit/>
          </a:bodyPr>
          <a:lstStyle/>
          <a:p>
            <a:r>
              <a:rPr lang="en-US" sz="4000">
                <a:cs typeface="Sabon Next LT"/>
              </a:rPr>
              <a:t>Assessment Component 1</a:t>
            </a:r>
            <a:endParaRPr lang="en-US" sz="4000"/>
          </a:p>
        </p:txBody>
      </p:sp>
      <p:graphicFrame>
        <p:nvGraphicFramePr>
          <p:cNvPr id="5" name="Content Placeholder 2">
            <a:extLst>
              <a:ext uri="{FF2B5EF4-FFF2-40B4-BE49-F238E27FC236}">
                <a16:creationId xmlns:a16="http://schemas.microsoft.com/office/drawing/2014/main" id="{0036F5F1-613E-0055-B194-53823ABC7A4F}"/>
              </a:ext>
            </a:extLst>
          </p:cNvPr>
          <p:cNvGraphicFramePr>
            <a:graphicFrameLocks noGrp="1"/>
          </p:cNvGraphicFramePr>
          <p:nvPr>
            <p:ph idx="1"/>
            <p:extLst>
              <p:ext uri="{D42A27DB-BD31-4B8C-83A1-F6EECF244321}">
                <p14:modId xmlns:p14="http://schemas.microsoft.com/office/powerpoint/2010/main" val="4109300733"/>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02328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E713FC21-B228-48B0-3FAC-DE311468EE03}"/>
              </a:ext>
            </a:extLst>
          </p:cNvPr>
          <p:cNvSpPr>
            <a:spLocks noGrp="1"/>
          </p:cNvSpPr>
          <p:nvPr>
            <p:ph type="title"/>
          </p:nvPr>
        </p:nvSpPr>
        <p:spPr>
          <a:xfrm>
            <a:off x="838201" y="559813"/>
            <a:ext cx="3352799" cy="5577934"/>
          </a:xfrm>
        </p:spPr>
        <p:txBody>
          <a:bodyPr>
            <a:normAutofit/>
          </a:bodyPr>
          <a:lstStyle/>
          <a:p>
            <a:r>
              <a:rPr lang="en-US" sz="4000">
                <a:cs typeface="Sabon Next LT"/>
              </a:rPr>
              <a:t>Assessment Component 1</a:t>
            </a:r>
            <a:endParaRPr lang="en-US" sz="4000"/>
          </a:p>
        </p:txBody>
      </p:sp>
      <p:graphicFrame>
        <p:nvGraphicFramePr>
          <p:cNvPr id="5" name="Content Placeholder 2">
            <a:extLst>
              <a:ext uri="{FF2B5EF4-FFF2-40B4-BE49-F238E27FC236}">
                <a16:creationId xmlns:a16="http://schemas.microsoft.com/office/drawing/2014/main" id="{7620FFCB-53A1-F502-80CE-0730CD393B8D}"/>
              </a:ext>
            </a:extLst>
          </p:cNvPr>
          <p:cNvGraphicFramePr>
            <a:graphicFrameLocks noGrp="1"/>
          </p:cNvGraphicFramePr>
          <p:nvPr>
            <p:ph idx="1"/>
            <p:extLst>
              <p:ext uri="{D42A27DB-BD31-4B8C-83A1-F6EECF244321}">
                <p14:modId xmlns:p14="http://schemas.microsoft.com/office/powerpoint/2010/main" val="287516810"/>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28586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C86DF-2D95-84A2-7CBE-6236CFE8CE61}"/>
              </a:ext>
            </a:extLst>
          </p:cNvPr>
          <p:cNvSpPr>
            <a:spLocks noGrp="1"/>
          </p:cNvSpPr>
          <p:nvPr>
            <p:ph type="title"/>
          </p:nvPr>
        </p:nvSpPr>
        <p:spPr>
          <a:xfrm>
            <a:off x="504414" y="0"/>
            <a:ext cx="10895106" cy="1325563"/>
          </a:xfrm>
        </p:spPr>
        <p:txBody>
          <a:bodyPr/>
          <a:lstStyle/>
          <a:p>
            <a:pPr algn="ctr"/>
            <a:r>
              <a:rPr lang="en-GB"/>
              <a:t>Let's explore together… </a:t>
            </a:r>
            <a:endParaRPr lang="en-GB" dirty="0"/>
          </a:p>
        </p:txBody>
      </p:sp>
      <p:pic>
        <p:nvPicPr>
          <p:cNvPr id="6" name="Content Placeholder 5">
            <a:extLst>
              <a:ext uri="{FF2B5EF4-FFF2-40B4-BE49-F238E27FC236}">
                <a16:creationId xmlns:a16="http://schemas.microsoft.com/office/drawing/2014/main" id="{4CBCC766-09C5-9B33-D2BF-8CE5312C16B0}"/>
              </a:ext>
            </a:extLst>
          </p:cNvPr>
          <p:cNvPicPr>
            <a:picLocks noGrp="1" noChangeAspect="1"/>
          </p:cNvPicPr>
          <p:nvPr>
            <p:ph idx="1"/>
          </p:nvPr>
        </p:nvPicPr>
        <p:blipFill>
          <a:blip r:embed="rId3"/>
          <a:stretch>
            <a:fillRect/>
          </a:stretch>
        </p:blipFill>
        <p:spPr>
          <a:xfrm>
            <a:off x="201222" y="1108974"/>
            <a:ext cx="5355176" cy="5749025"/>
          </a:xfrm>
          <a:prstGeom prst="rect">
            <a:avLst/>
          </a:prstGeom>
        </p:spPr>
      </p:pic>
      <p:pic>
        <p:nvPicPr>
          <p:cNvPr id="7" name="Picture 6">
            <a:extLst>
              <a:ext uri="{FF2B5EF4-FFF2-40B4-BE49-F238E27FC236}">
                <a16:creationId xmlns:a16="http://schemas.microsoft.com/office/drawing/2014/main" id="{D2E03219-D925-B80A-4D6A-48E8BE236425}"/>
              </a:ext>
            </a:extLst>
          </p:cNvPr>
          <p:cNvPicPr>
            <a:picLocks noChangeAspect="1"/>
          </p:cNvPicPr>
          <p:nvPr/>
        </p:nvPicPr>
        <p:blipFill>
          <a:blip r:embed="rId4"/>
          <a:stretch>
            <a:fillRect/>
          </a:stretch>
        </p:blipFill>
        <p:spPr>
          <a:xfrm>
            <a:off x="5591058" y="1108974"/>
            <a:ext cx="6096528" cy="5749026"/>
          </a:xfrm>
          <a:prstGeom prst="rect">
            <a:avLst/>
          </a:prstGeom>
        </p:spPr>
      </p:pic>
    </p:spTree>
    <p:extLst>
      <p:ext uri="{BB962C8B-B14F-4D97-AF65-F5344CB8AC3E}">
        <p14:creationId xmlns:p14="http://schemas.microsoft.com/office/powerpoint/2010/main" val="41076580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359CEB4B-0759-90D3-5BDA-14DD7BA03474}"/>
              </a:ext>
            </a:extLst>
          </p:cNvPr>
          <p:cNvSpPr>
            <a:spLocks noGrp="1"/>
          </p:cNvSpPr>
          <p:nvPr>
            <p:ph type="title"/>
          </p:nvPr>
        </p:nvSpPr>
        <p:spPr>
          <a:xfrm>
            <a:off x="838201" y="559813"/>
            <a:ext cx="3352799" cy="5577934"/>
          </a:xfrm>
        </p:spPr>
        <p:txBody>
          <a:bodyPr>
            <a:normAutofit/>
          </a:bodyPr>
          <a:lstStyle/>
          <a:p>
            <a:r>
              <a:rPr lang="en-US" sz="4000">
                <a:cs typeface="Sabon Next LT"/>
              </a:rPr>
              <a:t>Assessment Component 2</a:t>
            </a:r>
            <a:endParaRPr lang="en-US" sz="4000"/>
          </a:p>
        </p:txBody>
      </p:sp>
      <p:graphicFrame>
        <p:nvGraphicFramePr>
          <p:cNvPr id="5" name="Content Placeholder 2">
            <a:extLst>
              <a:ext uri="{FF2B5EF4-FFF2-40B4-BE49-F238E27FC236}">
                <a16:creationId xmlns:a16="http://schemas.microsoft.com/office/drawing/2014/main" id="{ADFC54C4-B1FF-548F-0917-DB738E46CDEB}"/>
              </a:ext>
            </a:extLst>
          </p:cNvPr>
          <p:cNvGraphicFramePr>
            <a:graphicFrameLocks noGrp="1"/>
          </p:cNvGraphicFramePr>
          <p:nvPr>
            <p:ph idx="1"/>
            <p:extLst>
              <p:ext uri="{D42A27DB-BD31-4B8C-83A1-F6EECF244321}">
                <p14:modId xmlns:p14="http://schemas.microsoft.com/office/powerpoint/2010/main" val="1720396539"/>
              </p:ext>
            </p:extLst>
          </p:nvPr>
        </p:nvGraphicFramePr>
        <p:xfrm>
          <a:off x="4596911" y="321694"/>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846052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5084B-EBA7-6C56-BD0B-B97DB00B0694}"/>
              </a:ext>
            </a:extLst>
          </p:cNvPr>
          <p:cNvSpPr>
            <a:spLocks noGrp="1"/>
          </p:cNvSpPr>
          <p:nvPr>
            <p:ph type="title"/>
          </p:nvPr>
        </p:nvSpPr>
        <p:spPr>
          <a:xfrm>
            <a:off x="542315" y="1"/>
            <a:ext cx="10895106" cy="781878"/>
          </a:xfrm>
        </p:spPr>
        <p:txBody>
          <a:bodyPr/>
          <a:lstStyle/>
          <a:p>
            <a:pPr algn="ctr"/>
            <a:r>
              <a:rPr lang="en-GB" dirty="0"/>
              <a:t>Let’s explore… </a:t>
            </a:r>
          </a:p>
        </p:txBody>
      </p:sp>
      <p:pic>
        <p:nvPicPr>
          <p:cNvPr id="5" name="Content Placeholder 4">
            <a:extLst>
              <a:ext uri="{FF2B5EF4-FFF2-40B4-BE49-F238E27FC236}">
                <a16:creationId xmlns:a16="http://schemas.microsoft.com/office/drawing/2014/main" id="{9788F99E-3D66-CEE3-54E7-B9DDD9326A00}"/>
              </a:ext>
            </a:extLst>
          </p:cNvPr>
          <p:cNvPicPr>
            <a:picLocks noGrp="1" noChangeAspect="1"/>
          </p:cNvPicPr>
          <p:nvPr>
            <p:ph idx="1"/>
          </p:nvPr>
        </p:nvPicPr>
        <p:blipFill>
          <a:blip r:embed="rId2"/>
          <a:stretch>
            <a:fillRect/>
          </a:stretch>
        </p:blipFill>
        <p:spPr>
          <a:xfrm>
            <a:off x="0" y="935143"/>
            <a:ext cx="5791200" cy="5359640"/>
          </a:xfrm>
          <a:prstGeom prst="rect">
            <a:avLst/>
          </a:prstGeom>
        </p:spPr>
      </p:pic>
      <p:pic>
        <p:nvPicPr>
          <p:cNvPr id="6" name="Picture 5">
            <a:extLst>
              <a:ext uri="{FF2B5EF4-FFF2-40B4-BE49-F238E27FC236}">
                <a16:creationId xmlns:a16="http://schemas.microsoft.com/office/drawing/2014/main" id="{CF30F9E6-2E35-AE5E-ECDD-05848B37A27D}"/>
              </a:ext>
            </a:extLst>
          </p:cNvPr>
          <p:cNvPicPr>
            <a:picLocks noChangeAspect="1"/>
          </p:cNvPicPr>
          <p:nvPr/>
        </p:nvPicPr>
        <p:blipFill>
          <a:blip r:embed="rId3"/>
          <a:stretch>
            <a:fillRect/>
          </a:stretch>
        </p:blipFill>
        <p:spPr>
          <a:xfrm>
            <a:off x="5897103" y="925677"/>
            <a:ext cx="6078239" cy="5474682"/>
          </a:xfrm>
          <a:prstGeom prst="rect">
            <a:avLst/>
          </a:prstGeom>
        </p:spPr>
      </p:pic>
    </p:spTree>
    <p:extLst>
      <p:ext uri="{BB962C8B-B14F-4D97-AF65-F5344CB8AC3E}">
        <p14:creationId xmlns:p14="http://schemas.microsoft.com/office/powerpoint/2010/main" val="24487249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0156B887-DB07-4445-520B-C560F93FA450}"/>
              </a:ext>
            </a:extLst>
          </p:cNvPr>
          <p:cNvSpPr>
            <a:spLocks noGrp="1"/>
          </p:cNvSpPr>
          <p:nvPr>
            <p:ph type="title"/>
          </p:nvPr>
        </p:nvSpPr>
        <p:spPr>
          <a:xfrm>
            <a:off x="838201" y="559813"/>
            <a:ext cx="3352799" cy="5577934"/>
          </a:xfrm>
        </p:spPr>
        <p:txBody>
          <a:bodyPr>
            <a:normAutofit/>
          </a:bodyPr>
          <a:lstStyle/>
          <a:p>
            <a:r>
              <a:rPr lang="en-GB" sz="4000"/>
              <a:t>Assessment Dates: </a:t>
            </a:r>
          </a:p>
        </p:txBody>
      </p:sp>
      <p:graphicFrame>
        <p:nvGraphicFramePr>
          <p:cNvPr id="5" name="Content Placeholder 2">
            <a:extLst>
              <a:ext uri="{FF2B5EF4-FFF2-40B4-BE49-F238E27FC236}">
                <a16:creationId xmlns:a16="http://schemas.microsoft.com/office/drawing/2014/main" id="{A16EA4A8-CA88-D660-8D31-1919080631A5}"/>
              </a:ext>
            </a:extLst>
          </p:cNvPr>
          <p:cNvGraphicFramePr>
            <a:graphicFrameLocks noGrp="1"/>
          </p:cNvGraphicFramePr>
          <p:nvPr>
            <p:ph idx="1"/>
            <p:extLst>
              <p:ext uri="{D42A27DB-BD31-4B8C-83A1-F6EECF244321}">
                <p14:modId xmlns:p14="http://schemas.microsoft.com/office/powerpoint/2010/main" val="278254797"/>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85140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F530C8F2-5665-D292-D7E8-4F25FBE7E8A5}"/>
              </a:ext>
            </a:extLst>
          </p:cNvPr>
          <p:cNvSpPr>
            <a:spLocks noGrp="1"/>
          </p:cNvSpPr>
          <p:nvPr>
            <p:ph type="title"/>
          </p:nvPr>
        </p:nvSpPr>
        <p:spPr>
          <a:xfrm>
            <a:off x="838201" y="559813"/>
            <a:ext cx="3352799" cy="5577934"/>
          </a:xfrm>
        </p:spPr>
        <p:txBody>
          <a:bodyPr>
            <a:normAutofit/>
          </a:bodyPr>
          <a:lstStyle/>
          <a:p>
            <a:r>
              <a:rPr lang="en-GB" sz="4000"/>
              <a:t>Lesson Structure </a:t>
            </a:r>
          </a:p>
        </p:txBody>
      </p:sp>
      <p:graphicFrame>
        <p:nvGraphicFramePr>
          <p:cNvPr id="5" name="Content Placeholder 2">
            <a:extLst>
              <a:ext uri="{FF2B5EF4-FFF2-40B4-BE49-F238E27FC236}">
                <a16:creationId xmlns:a16="http://schemas.microsoft.com/office/drawing/2014/main" id="{207EF3F6-7DFA-6E6D-BB4A-16D96F91D1E0}"/>
              </a:ext>
            </a:extLst>
          </p:cNvPr>
          <p:cNvGraphicFramePr>
            <a:graphicFrameLocks noGrp="1"/>
          </p:cNvGraphicFramePr>
          <p:nvPr>
            <p:ph idx="1"/>
            <p:extLst>
              <p:ext uri="{D42A27DB-BD31-4B8C-83A1-F6EECF244321}">
                <p14:modId xmlns:p14="http://schemas.microsoft.com/office/powerpoint/2010/main" val="1694795340"/>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52629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9" name="Rectangle 1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0" name="Group 19">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5" name="Picture 14">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6" name="Picture 15">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FBD0A76D-478E-9A1F-0130-22737110B1CF}"/>
              </a:ext>
            </a:extLst>
          </p:cNvPr>
          <p:cNvSpPr>
            <a:spLocks noGrp="1"/>
          </p:cNvSpPr>
          <p:nvPr>
            <p:ph type="title"/>
          </p:nvPr>
        </p:nvSpPr>
        <p:spPr>
          <a:xfrm>
            <a:off x="838201" y="559813"/>
            <a:ext cx="3352799" cy="5577934"/>
          </a:xfrm>
        </p:spPr>
        <p:txBody>
          <a:bodyPr>
            <a:normAutofit/>
          </a:bodyPr>
          <a:lstStyle/>
          <a:p>
            <a:r>
              <a:rPr lang="en-GB" sz="4000" dirty="0"/>
              <a:t>Suggested Timeline</a:t>
            </a:r>
          </a:p>
        </p:txBody>
      </p:sp>
      <p:graphicFrame>
        <p:nvGraphicFramePr>
          <p:cNvPr id="21" name="Content Placeholder 3">
            <a:extLst>
              <a:ext uri="{FF2B5EF4-FFF2-40B4-BE49-F238E27FC236}">
                <a16:creationId xmlns:a16="http://schemas.microsoft.com/office/drawing/2014/main" id="{50AE27F9-A119-E824-B4EC-29EE22522297}"/>
              </a:ext>
            </a:extLst>
          </p:cNvPr>
          <p:cNvGraphicFramePr>
            <a:graphicFrameLocks noGrp="1"/>
          </p:cNvGraphicFramePr>
          <p:nvPr>
            <p:ph idx="1"/>
            <p:extLst>
              <p:ext uri="{D42A27DB-BD31-4B8C-83A1-F6EECF244321}">
                <p14:modId xmlns:p14="http://schemas.microsoft.com/office/powerpoint/2010/main" val="1550933180"/>
              </p:ext>
            </p:extLst>
          </p:nvPr>
        </p:nvGraphicFramePr>
        <p:xfrm>
          <a:off x="4807222" y="0"/>
          <a:ext cx="7381728" cy="6934200"/>
        </p:xfrm>
        <a:graphic>
          <a:graphicData uri="http://schemas.openxmlformats.org/drawingml/2006/table">
            <a:tbl>
              <a:tblPr firstRow="1" firstCol="1" bandRow="1"/>
              <a:tblGrid>
                <a:gridCol w="532789">
                  <a:extLst>
                    <a:ext uri="{9D8B030D-6E8A-4147-A177-3AD203B41FA5}">
                      <a16:colId xmlns:a16="http://schemas.microsoft.com/office/drawing/2014/main" val="124896027"/>
                    </a:ext>
                  </a:extLst>
                </a:gridCol>
                <a:gridCol w="1577165">
                  <a:extLst>
                    <a:ext uri="{9D8B030D-6E8A-4147-A177-3AD203B41FA5}">
                      <a16:colId xmlns:a16="http://schemas.microsoft.com/office/drawing/2014/main" val="2304485523"/>
                    </a:ext>
                  </a:extLst>
                </a:gridCol>
                <a:gridCol w="2360709">
                  <a:extLst>
                    <a:ext uri="{9D8B030D-6E8A-4147-A177-3AD203B41FA5}">
                      <a16:colId xmlns:a16="http://schemas.microsoft.com/office/drawing/2014/main" val="1133147517"/>
                    </a:ext>
                  </a:extLst>
                </a:gridCol>
                <a:gridCol w="2911065">
                  <a:extLst>
                    <a:ext uri="{9D8B030D-6E8A-4147-A177-3AD203B41FA5}">
                      <a16:colId xmlns:a16="http://schemas.microsoft.com/office/drawing/2014/main" val="3512772662"/>
                    </a:ext>
                  </a:extLst>
                </a:gridCol>
              </a:tblGrid>
              <a:tr h="288685">
                <a:tc>
                  <a:txBody>
                    <a:bodyPr/>
                    <a:lstStyle/>
                    <a:p>
                      <a:pPr algn="ctr"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Week</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Focus</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Skills</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Tasks and Assignment</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58992522"/>
                  </a:ext>
                </a:extLst>
              </a:tr>
              <a:tr h="749832">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1</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Orientation &amp; Planning</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15000"/>
                        </a:lnSpc>
                        <a:spcAft>
                          <a:spcPts val="800"/>
                        </a:spcAft>
                        <a:buNone/>
                      </a:pPr>
                      <a:r>
                        <a:rPr lang="en-GB" sz="1000" b="0" i="0" u="none" strike="noStrike" kern="100" dirty="0">
                          <a:effectLst/>
                          <a:latin typeface="Aptos" panose="020B0004020202020204" pitchFamily="34" charset="0"/>
                          <a:ea typeface="DengXian" panose="02010600030101010101" pitchFamily="2" charset="-122"/>
                          <a:cs typeface="Arial" panose="020B0604020202020204" pitchFamily="34" charset="0"/>
                        </a:rPr>
                        <a:t>- Time management</a:t>
                      </a:r>
                      <a:br>
                        <a:rPr lang="en-GB" sz="1000" b="0" i="0" u="none" strike="noStrike" kern="100" dirty="0">
                          <a:effectLst/>
                          <a:latin typeface="Aptos" panose="020B0004020202020204" pitchFamily="34" charset="0"/>
                          <a:ea typeface="DengXian" panose="02010600030101010101" pitchFamily="2" charset="-122"/>
                          <a:cs typeface="Arial" panose="020B0604020202020204" pitchFamily="34" charset="0"/>
                        </a:rPr>
                      </a:br>
                      <a:r>
                        <a:rPr lang="en-GB" sz="1000" b="0" i="0" u="none" strike="noStrike" kern="100" dirty="0">
                          <a:effectLst/>
                          <a:latin typeface="Aptos" panose="020B0004020202020204" pitchFamily="34" charset="0"/>
                          <a:ea typeface="DengXian" panose="02010600030101010101" pitchFamily="2" charset="-122"/>
                          <a:cs typeface="Arial" panose="020B0604020202020204" pitchFamily="34" charset="0"/>
                        </a:rPr>
                        <a:t>- Organisation</a:t>
                      </a:r>
                      <a:br>
                        <a:rPr lang="en-GB" sz="1000" b="0" i="0" u="none" strike="noStrike" kern="100" dirty="0">
                          <a:effectLst/>
                          <a:latin typeface="Aptos" panose="020B0004020202020204" pitchFamily="34" charset="0"/>
                          <a:ea typeface="DengXian" panose="02010600030101010101" pitchFamily="2" charset="-122"/>
                          <a:cs typeface="Arial" panose="020B0604020202020204" pitchFamily="34" charset="0"/>
                        </a:rPr>
                      </a:br>
                      <a:r>
                        <a:rPr lang="en-GB" sz="1000" b="0" i="0" u="none" strike="noStrike" kern="100" dirty="0">
                          <a:effectLst/>
                          <a:latin typeface="Aptos" panose="020B0004020202020204" pitchFamily="34" charset="0"/>
                          <a:ea typeface="DengXian" panose="02010600030101010101" pitchFamily="2" charset="-122"/>
                          <a:cs typeface="Arial" panose="020B0604020202020204" pitchFamily="34" charset="0"/>
                        </a:rPr>
                        <a:t>- Working online</a:t>
                      </a:r>
                      <a:endParaRPr lang="en-GB" sz="1400" b="0" i="0" u="none" strike="noStrike" dirty="0">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Assignment 1</a:t>
                      </a:r>
                      <a:endParaRPr lang="en-GB" sz="1400" b="0" i="0" u="none" strike="noStrike">
                        <a:effectLst/>
                        <a:latin typeface="Arial" panose="020B0604020202020204" pitchFamily="34" charset="0"/>
                      </a:endParaRPr>
                    </a:p>
                    <a:p>
                      <a:pPr algn="ctr"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Task 4: Semester Planner</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5771713"/>
                  </a:ext>
                </a:extLst>
              </a:tr>
              <a:tr h="749832">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2</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Academic Foundations</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Academic writing</a:t>
                      </a:r>
                      <a:b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b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 Reading strategies</a:t>
                      </a:r>
                      <a:b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b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 Plagiarism awareness</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Assignment 1</a:t>
                      </a:r>
                      <a:endParaRPr lang="en-GB" sz="1400" b="0" i="0" u="none" strike="noStrike">
                        <a:effectLst/>
                        <a:latin typeface="Arial" panose="020B0604020202020204" pitchFamily="34" charset="0"/>
                      </a:endParaRPr>
                    </a:p>
                    <a:p>
                      <a:pPr algn="ctr"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Task 1: Academic writing quiz </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59525457"/>
                  </a:ext>
                </a:extLst>
              </a:tr>
              <a:tr h="652925">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3</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 Referencing</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Referencing styles</a:t>
                      </a:r>
                      <a:b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b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 Searching for and evaluating sources</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Assignment 1</a:t>
                      </a:r>
                      <a:endParaRPr lang="en-GB" sz="1400" b="0" i="0" u="none" strike="noStrike">
                        <a:effectLst/>
                        <a:latin typeface="Arial" panose="020B0604020202020204" pitchFamily="34" charset="0"/>
                      </a:endParaRPr>
                    </a:p>
                    <a:p>
                      <a:pPr algn="ctr"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Task 2: Referencing Quiz</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03403779"/>
                  </a:ext>
                </a:extLst>
              </a:tr>
              <a:tr h="826033">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4</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Digital &amp; Ethical Literacy</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Using AI ethically</a:t>
                      </a:r>
                      <a:b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b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 Cyber security</a:t>
                      </a:r>
                      <a:b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b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 Digital identity</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Assignment 1 </a:t>
                      </a:r>
                      <a:endParaRPr lang="en-GB" sz="1400" b="0" i="0" u="none" strike="noStrike">
                        <a:effectLst/>
                        <a:latin typeface="Arial" panose="020B0604020202020204" pitchFamily="34" charset="0"/>
                      </a:endParaRPr>
                    </a:p>
                    <a:p>
                      <a:pPr algn="ctr"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Task 3: AI Quiz and Forum</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09557140"/>
                  </a:ext>
                </a:extLst>
              </a:tr>
              <a:tr h="652925">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5</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Reading Week</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1000" b="0" i="0" u="none" strike="noStrike" kern="100" dirty="0">
                          <a:effectLst/>
                          <a:latin typeface="Aptos" panose="020B0004020202020204" pitchFamily="34" charset="0"/>
                          <a:ea typeface="DengXian" panose="02010600030101010101" pitchFamily="2" charset="-122"/>
                          <a:cs typeface="Arial" panose="020B0604020202020204" pitchFamily="34" charset="0"/>
                        </a:rPr>
                        <a:t> </a:t>
                      </a:r>
                      <a:endParaRPr lang="en-GB" sz="1400" b="0" i="0" u="none" strike="noStrike" dirty="0">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15000"/>
                        </a:lnSpc>
                        <a:spcAft>
                          <a:spcPts val="800"/>
                        </a:spcAft>
                        <a:buNone/>
                      </a:pPr>
                      <a:r>
                        <a:rPr lang="en-GB" sz="1000" b="0" i="0" u="none" strike="noStrike" kern="100" dirty="0">
                          <a:effectLst/>
                          <a:latin typeface="Aptos" panose="020B0004020202020204" pitchFamily="34" charset="0"/>
                          <a:ea typeface="DengXian" panose="02010600030101010101" pitchFamily="2" charset="-122"/>
                          <a:cs typeface="Arial" panose="020B0604020202020204" pitchFamily="34" charset="0"/>
                        </a:rPr>
                        <a:t>Assignment 1</a:t>
                      </a:r>
                      <a:endParaRPr lang="en-GB" sz="1400" b="0" i="0" u="none" strike="noStrike" dirty="0">
                        <a:effectLst/>
                        <a:latin typeface="Arial" panose="020B0604020202020204" pitchFamily="34" charset="0"/>
                      </a:endParaRPr>
                    </a:p>
                    <a:p>
                      <a:pPr algn="ctr" fontAlgn="t">
                        <a:lnSpc>
                          <a:spcPct val="115000"/>
                        </a:lnSpc>
                        <a:spcAft>
                          <a:spcPts val="800"/>
                        </a:spcAft>
                        <a:buNone/>
                      </a:pPr>
                      <a:r>
                        <a:rPr lang="en-GB" sz="1000" b="0" i="0" u="none" strike="noStrike" kern="100" dirty="0">
                          <a:effectLst/>
                          <a:latin typeface="Aptos" panose="020B0004020202020204" pitchFamily="34" charset="0"/>
                          <a:ea typeface="DengXian" panose="02010600030101010101" pitchFamily="2" charset="-122"/>
                          <a:cs typeface="Arial" panose="020B0604020202020204" pitchFamily="34" charset="0"/>
                        </a:rPr>
                        <a:t>Task 6, 7</a:t>
                      </a:r>
                      <a:endParaRPr lang="en-GB" sz="1400" b="0" i="0" u="none" strike="noStrike" dirty="0">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71623307"/>
                  </a:ext>
                </a:extLst>
              </a:tr>
              <a:tr h="1017165">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6</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Being Critical  </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Critical Thinking</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15000"/>
                        </a:lnSpc>
                        <a:spcAft>
                          <a:spcPts val="800"/>
                        </a:spcAft>
                        <a:buNone/>
                      </a:pPr>
                      <a:r>
                        <a:rPr lang="en-GB" sz="1000" b="0" i="0" u="none" strike="noStrike" kern="100" dirty="0">
                          <a:effectLst/>
                          <a:latin typeface="Aptos" panose="020B0004020202020204" pitchFamily="34" charset="0"/>
                          <a:ea typeface="DengXian" panose="02010600030101010101" pitchFamily="2" charset="-122"/>
                          <a:cs typeface="Arial" panose="020B0604020202020204" pitchFamily="34" charset="0"/>
                        </a:rPr>
                        <a:t>Assignment 1</a:t>
                      </a:r>
                      <a:endParaRPr lang="en-GB" sz="1400" b="0" i="0" u="none" strike="noStrike" dirty="0">
                        <a:effectLst/>
                        <a:latin typeface="Arial" panose="020B0604020202020204" pitchFamily="34" charset="0"/>
                      </a:endParaRPr>
                    </a:p>
                    <a:p>
                      <a:pPr algn="ctr" fontAlgn="t">
                        <a:lnSpc>
                          <a:spcPct val="115000"/>
                        </a:lnSpc>
                        <a:spcAft>
                          <a:spcPts val="800"/>
                        </a:spcAft>
                        <a:buNone/>
                      </a:pPr>
                      <a:r>
                        <a:rPr lang="en-GB" sz="1000" b="0" i="0" u="none" strike="noStrike" kern="100" dirty="0">
                          <a:effectLst/>
                          <a:latin typeface="Aptos" panose="020B0004020202020204" pitchFamily="34" charset="0"/>
                          <a:ea typeface="DengXian" panose="02010600030101010101" pitchFamily="2" charset="-122"/>
                          <a:cs typeface="Arial" panose="020B0604020202020204" pitchFamily="34" charset="0"/>
                        </a:rPr>
                        <a:t>Task 5: Critical thinking Quiz</a:t>
                      </a:r>
                      <a:endParaRPr lang="en-GB" sz="1400" b="0" i="0" u="none" strike="noStrike" dirty="0">
                        <a:effectLst/>
                        <a:latin typeface="Arial" panose="020B0604020202020204" pitchFamily="34" charset="0"/>
                      </a:endParaRPr>
                    </a:p>
                    <a:p>
                      <a:pPr algn="ctr" fontAlgn="t">
                        <a:lnSpc>
                          <a:spcPct val="115000"/>
                        </a:lnSpc>
                        <a:spcAft>
                          <a:spcPts val="800"/>
                        </a:spcAft>
                        <a:buNone/>
                      </a:pPr>
                      <a:r>
                        <a:rPr lang="en-GB" sz="1000" b="1" i="0" u="none" strike="noStrike" kern="100" dirty="0">
                          <a:effectLst/>
                          <a:latin typeface="Aptos" panose="020B0004020202020204" pitchFamily="34" charset="0"/>
                          <a:ea typeface="DengXian" panose="02010600030101010101" pitchFamily="2" charset="-122"/>
                          <a:cs typeface="Arial" panose="020B0604020202020204" pitchFamily="34" charset="0"/>
                        </a:rPr>
                        <a:t>(Aim to complete all by this submission week)</a:t>
                      </a:r>
                      <a:endParaRPr lang="en-GB" sz="1400" b="0" i="0" u="none" strike="noStrike" dirty="0">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63881108"/>
                  </a:ext>
                </a:extLst>
              </a:tr>
              <a:tr h="842063">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7</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Feedback Literacy </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Reviewing feedback</a:t>
                      </a:r>
                      <a:b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b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-Self-reflection</a:t>
                      </a:r>
                      <a:b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b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 </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35670358"/>
                  </a:ext>
                </a:extLst>
              </a:tr>
              <a:tr h="288685">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8</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Digital Skills </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ctr">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Presentation skills</a:t>
                      </a:r>
                      <a:endParaRPr lang="en-GB" sz="1400" b="0" i="0" u="none" strike="noStrike">
                        <a:effectLst/>
                        <a:latin typeface="Arial" panose="020B0604020202020204" pitchFamily="34" charset="0"/>
                      </a:endParaRPr>
                    </a:p>
                  </a:txBody>
                  <a:tcPr marL="53396" marR="53396" marT="7416"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 </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50980641"/>
                  </a:ext>
                </a:extLst>
              </a:tr>
              <a:tr h="288685">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9</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Reflection </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Reflection </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 </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1101371"/>
                  </a:ext>
                </a:extLst>
              </a:tr>
              <a:tr h="288685">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10</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Workshop </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Workshop and Drafts</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 </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31832676"/>
                  </a:ext>
                </a:extLst>
              </a:tr>
              <a:tr h="288685">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11</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 </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1000" b="0" i="0" u="none" strike="noStrike" kern="100">
                          <a:effectLst/>
                          <a:latin typeface="Aptos" panose="020B0004020202020204" pitchFamily="34" charset="0"/>
                          <a:ea typeface="DengXian" panose="02010600030101010101" pitchFamily="2" charset="-122"/>
                          <a:cs typeface="Arial" panose="020B0604020202020204" pitchFamily="34" charset="0"/>
                        </a:rPr>
                        <a:t> </a:t>
                      </a:r>
                      <a:endParaRPr lang="en-GB" sz="1400" b="0" i="0" u="none" strike="noStrike">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spcAft>
                          <a:spcPts val="800"/>
                        </a:spcAft>
                        <a:buNone/>
                      </a:pPr>
                      <a:r>
                        <a:rPr lang="en-GB" sz="1000" b="0" i="0" u="none" strike="noStrike" kern="100" dirty="0">
                          <a:effectLst/>
                          <a:latin typeface="Aptos" panose="020B0004020202020204" pitchFamily="34" charset="0"/>
                          <a:ea typeface="DengXian" panose="02010600030101010101" pitchFamily="2" charset="-122"/>
                          <a:cs typeface="Arial" panose="020B0604020202020204" pitchFamily="34" charset="0"/>
                        </a:rPr>
                        <a:t>Assignment 2 Submission </a:t>
                      </a:r>
                      <a:endParaRPr lang="en-GB" sz="1400" b="0" i="0" u="none" strike="noStrike" dirty="0">
                        <a:effectLst/>
                        <a:latin typeface="Arial" panose="020B0604020202020204" pitchFamily="34" charset="0"/>
                      </a:endParaRPr>
                    </a:p>
                  </a:txBody>
                  <a:tcPr marL="53396" marR="53396" marT="7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74255932"/>
                  </a:ext>
                </a:extLst>
              </a:tr>
            </a:tbl>
          </a:graphicData>
        </a:graphic>
      </p:graphicFrame>
    </p:spTree>
    <p:extLst>
      <p:ext uri="{BB962C8B-B14F-4D97-AF65-F5344CB8AC3E}">
        <p14:creationId xmlns:p14="http://schemas.microsoft.com/office/powerpoint/2010/main" val="296716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2" name="Picture 11">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4" name="Rectangle 13">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2B028756-0FA5-471F-B25F-B44FA1553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8" name="Group 17">
            <a:extLst>
              <a:ext uri="{FF2B5EF4-FFF2-40B4-BE49-F238E27FC236}">
                <a16:creationId xmlns:a16="http://schemas.microsoft.com/office/drawing/2014/main" id="{A19C2C53-C77D-4569-8377-F6307A1056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48" y="0"/>
            <a:ext cx="7724071" cy="6858000"/>
            <a:chOff x="4464881" y="0"/>
            <a:chExt cx="7724071" cy="6858000"/>
          </a:xfrm>
        </p:grpSpPr>
        <p:pic>
          <p:nvPicPr>
            <p:cNvPr id="19" name="Picture 18">
              <a:extLst>
                <a:ext uri="{FF2B5EF4-FFF2-40B4-BE49-F238E27FC236}">
                  <a16:creationId xmlns:a16="http://schemas.microsoft.com/office/drawing/2014/main" id="{F91D0B37-4004-4E3A-97FE-EF3C057AA4E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0" name="Picture 19">
              <a:extLst>
                <a:ext uri="{FF2B5EF4-FFF2-40B4-BE49-F238E27FC236}">
                  <a16:creationId xmlns:a16="http://schemas.microsoft.com/office/drawing/2014/main" id="{1E0457E7-51E7-4FFE-B085-40494AC3E87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69EDBBA2-47B6-1FCC-3340-771D3A68F5AE}"/>
              </a:ext>
            </a:extLst>
          </p:cNvPr>
          <p:cNvSpPr>
            <a:spLocks noGrp="1"/>
          </p:cNvSpPr>
          <p:nvPr>
            <p:ph type="title"/>
          </p:nvPr>
        </p:nvSpPr>
        <p:spPr>
          <a:xfrm>
            <a:off x="6040780" y="1295403"/>
            <a:ext cx="5770220" cy="3557426"/>
          </a:xfrm>
        </p:spPr>
        <p:txBody>
          <a:bodyPr vert="horz" lIns="91440" tIns="45720" rIns="91440" bIns="45720" rtlCol="0" anchor="b">
            <a:normAutofit/>
          </a:bodyPr>
          <a:lstStyle/>
          <a:p>
            <a:pPr algn="ctr">
              <a:lnSpc>
                <a:spcPct val="90000"/>
              </a:lnSpc>
            </a:pPr>
            <a:r>
              <a:rPr lang="en-US" dirty="0"/>
              <a:t>Why have you decided to pursue Higher Education at this point in your life? </a:t>
            </a:r>
            <a:br>
              <a:rPr lang="en-US" dirty="0"/>
            </a:br>
            <a:endParaRPr lang="en-US" dirty="0"/>
          </a:p>
        </p:txBody>
      </p:sp>
      <p:pic>
        <p:nvPicPr>
          <p:cNvPr id="7" name="Graphic 6" descr="Classroom">
            <a:extLst>
              <a:ext uri="{FF2B5EF4-FFF2-40B4-BE49-F238E27FC236}">
                <a16:creationId xmlns:a16="http://schemas.microsoft.com/office/drawing/2014/main" id="{8B2FA27B-E4E7-A166-29E4-9FEDD7D7407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37742" y="1017640"/>
            <a:ext cx="4817466" cy="4817466"/>
          </a:xfrm>
          <a:prstGeom prst="rect">
            <a:avLst/>
          </a:prstGeom>
        </p:spPr>
      </p:pic>
    </p:spTree>
    <p:extLst>
      <p:ext uri="{BB962C8B-B14F-4D97-AF65-F5344CB8AC3E}">
        <p14:creationId xmlns:p14="http://schemas.microsoft.com/office/powerpoint/2010/main" val="24021046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2" name="Picture 11">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4" name="Rectangle 13">
            <a:extLst>
              <a:ext uri="{FF2B5EF4-FFF2-40B4-BE49-F238E27FC236}">
                <a16:creationId xmlns:a16="http://schemas.microsoft.com/office/drawing/2014/main" id="{297F7562-DBE2-4729-835D-1486BBB437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627"/>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6" name="Rectangle 15">
            <a:extLst>
              <a:ext uri="{FF2B5EF4-FFF2-40B4-BE49-F238E27FC236}">
                <a16:creationId xmlns:a16="http://schemas.microsoft.com/office/drawing/2014/main" id="{DCE0245F-7D4D-413E-940B-1D9D9A171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27"/>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8" name="Group 17">
            <a:extLst>
              <a:ext uri="{FF2B5EF4-FFF2-40B4-BE49-F238E27FC236}">
                <a16:creationId xmlns:a16="http://schemas.microsoft.com/office/drawing/2014/main" id="{5BB11B77-16CE-4796-9677-F0ED67FCEC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9" name="Picture 18">
              <a:extLst>
                <a:ext uri="{FF2B5EF4-FFF2-40B4-BE49-F238E27FC236}">
                  <a16:creationId xmlns:a16="http://schemas.microsoft.com/office/drawing/2014/main" id="{EF26510D-AF6F-45BA-9996-9EA0F149D09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0" name="Picture 19">
              <a:extLst>
                <a:ext uri="{FF2B5EF4-FFF2-40B4-BE49-F238E27FC236}">
                  <a16:creationId xmlns:a16="http://schemas.microsoft.com/office/drawing/2014/main" id="{5E04EA3F-927A-42F5-96EF-44DCE97863D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6F63020C-6CFD-8C1E-23E5-247D3BF7D63D}"/>
              </a:ext>
            </a:extLst>
          </p:cNvPr>
          <p:cNvSpPr>
            <a:spLocks noGrp="1"/>
          </p:cNvSpPr>
          <p:nvPr>
            <p:ph type="title"/>
          </p:nvPr>
        </p:nvSpPr>
        <p:spPr>
          <a:xfrm>
            <a:off x="7409930" y="744909"/>
            <a:ext cx="4323376" cy="2912691"/>
          </a:xfrm>
        </p:spPr>
        <p:txBody>
          <a:bodyPr vert="horz" lIns="91440" tIns="45720" rIns="91440" bIns="45720" rtlCol="0" anchor="b">
            <a:normAutofit/>
          </a:bodyPr>
          <a:lstStyle/>
          <a:p>
            <a:pPr algn="ctr"/>
            <a:r>
              <a:rPr lang="en-US" b="1" dirty="0"/>
              <a:t>Expectations </a:t>
            </a:r>
            <a:r>
              <a:rPr lang="en-US" dirty="0"/>
              <a:t>vs Reality</a:t>
            </a:r>
          </a:p>
        </p:txBody>
      </p:sp>
      <p:pic>
        <p:nvPicPr>
          <p:cNvPr id="7" name="Graphic 6" descr="Onboarding">
            <a:extLst>
              <a:ext uri="{FF2B5EF4-FFF2-40B4-BE49-F238E27FC236}">
                <a16:creationId xmlns:a16="http://schemas.microsoft.com/office/drawing/2014/main" id="{F140478F-400A-87CF-9661-9B325E68E67D}"/>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45905" y="567942"/>
            <a:ext cx="5716862" cy="5716862"/>
          </a:xfrm>
          <a:prstGeom prst="rect">
            <a:avLst/>
          </a:prstGeom>
        </p:spPr>
      </p:pic>
    </p:spTree>
    <p:extLst>
      <p:ext uri="{BB962C8B-B14F-4D97-AF65-F5344CB8AC3E}">
        <p14:creationId xmlns:p14="http://schemas.microsoft.com/office/powerpoint/2010/main" val="12665963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4" name="Group 13">
            <a:extLst>
              <a:ext uri="{FF2B5EF4-FFF2-40B4-BE49-F238E27FC236}">
                <a16:creationId xmlns:a16="http://schemas.microsoft.com/office/drawing/2014/main" id="{8D6FD602-3113-4FC4-982F-15099614D2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3048" y="0"/>
            <a:ext cx="7724071" cy="6858000"/>
            <a:chOff x="4464881" y="0"/>
            <a:chExt cx="7724071" cy="6858000"/>
          </a:xfrm>
        </p:grpSpPr>
        <p:pic>
          <p:nvPicPr>
            <p:cNvPr id="15" name="Picture 14">
              <a:extLst>
                <a:ext uri="{FF2B5EF4-FFF2-40B4-BE49-F238E27FC236}">
                  <a16:creationId xmlns:a16="http://schemas.microsoft.com/office/drawing/2014/main" id="{8B8C81AF-BEDB-486F-AB26-181C63BF14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6" name="Picture 15">
              <a:extLst>
                <a:ext uri="{FF2B5EF4-FFF2-40B4-BE49-F238E27FC236}">
                  <a16:creationId xmlns:a16="http://schemas.microsoft.com/office/drawing/2014/main" id="{E08D8EF1-80CA-4FAD-BD38-F379CECC367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2DF2EA8F-0C09-63D7-29EE-1186C7F04800}"/>
              </a:ext>
            </a:extLst>
          </p:cNvPr>
          <p:cNvSpPr>
            <a:spLocks noGrp="1"/>
          </p:cNvSpPr>
          <p:nvPr>
            <p:ph type="title"/>
          </p:nvPr>
        </p:nvSpPr>
        <p:spPr>
          <a:xfrm>
            <a:off x="5638800" y="586992"/>
            <a:ext cx="5867400" cy="1664573"/>
          </a:xfrm>
        </p:spPr>
        <p:txBody>
          <a:bodyPr>
            <a:normAutofit/>
          </a:bodyPr>
          <a:lstStyle/>
          <a:p>
            <a:r>
              <a:rPr lang="en-GB" dirty="0"/>
              <a:t>Expectations vs </a:t>
            </a:r>
            <a:r>
              <a:rPr lang="en-GB" b="1" dirty="0"/>
              <a:t>Reality</a:t>
            </a:r>
            <a:endParaRPr lang="en-GB" b="1"/>
          </a:p>
        </p:txBody>
      </p:sp>
      <p:pic>
        <p:nvPicPr>
          <p:cNvPr id="7" name="Graphic 6" descr="Teacher">
            <a:extLst>
              <a:ext uri="{FF2B5EF4-FFF2-40B4-BE49-F238E27FC236}">
                <a16:creationId xmlns:a16="http://schemas.microsoft.com/office/drawing/2014/main" id="{41D6087F-1077-7722-E85F-D6C0950D1C0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6552" y="1109972"/>
            <a:ext cx="4724400" cy="4724400"/>
          </a:xfrm>
          <a:prstGeom prst="rect">
            <a:avLst/>
          </a:prstGeom>
        </p:spPr>
      </p:pic>
      <p:sp>
        <p:nvSpPr>
          <p:cNvPr id="3" name="Content Placeholder 2">
            <a:extLst>
              <a:ext uri="{FF2B5EF4-FFF2-40B4-BE49-F238E27FC236}">
                <a16:creationId xmlns:a16="http://schemas.microsoft.com/office/drawing/2014/main" id="{60151DAD-C908-0E49-1DE6-18D914706672}"/>
              </a:ext>
            </a:extLst>
          </p:cNvPr>
          <p:cNvSpPr>
            <a:spLocks noGrp="1"/>
          </p:cNvSpPr>
          <p:nvPr>
            <p:ph idx="1"/>
          </p:nvPr>
        </p:nvSpPr>
        <p:spPr>
          <a:xfrm>
            <a:off x="5638860" y="1847850"/>
            <a:ext cx="5867022" cy="4492625"/>
          </a:xfrm>
        </p:spPr>
        <p:txBody>
          <a:bodyPr>
            <a:normAutofit lnSpcReduction="10000"/>
          </a:bodyPr>
          <a:lstStyle/>
          <a:p>
            <a:pPr>
              <a:lnSpc>
                <a:spcPct val="150000"/>
              </a:lnSpc>
            </a:pPr>
            <a:r>
              <a:rPr lang="en-GB" sz="1500" dirty="0"/>
              <a:t>You are expected to attend all your lecturers and engage with module content (Via Moodle) </a:t>
            </a:r>
          </a:p>
          <a:p>
            <a:pPr>
              <a:lnSpc>
                <a:spcPct val="150000"/>
              </a:lnSpc>
            </a:pPr>
            <a:r>
              <a:rPr lang="en-GB" sz="1500" dirty="0"/>
              <a:t>Your lecturers will not complete your assignments for you!</a:t>
            </a:r>
          </a:p>
          <a:p>
            <a:pPr>
              <a:lnSpc>
                <a:spcPct val="150000"/>
              </a:lnSpc>
            </a:pPr>
            <a:r>
              <a:rPr lang="en-GB" sz="1500" dirty="0"/>
              <a:t>Studying is a full-time job (with no pay)</a:t>
            </a:r>
          </a:p>
          <a:p>
            <a:pPr>
              <a:lnSpc>
                <a:spcPct val="150000"/>
              </a:lnSpc>
            </a:pPr>
            <a:r>
              <a:rPr lang="en-GB" sz="1500" dirty="0"/>
              <a:t>Your lectures are subject specific (we do not know everything) </a:t>
            </a:r>
          </a:p>
          <a:p>
            <a:pPr>
              <a:lnSpc>
                <a:spcPct val="150000"/>
              </a:lnSpc>
            </a:pPr>
            <a:r>
              <a:rPr lang="en-GB" sz="1500" dirty="0"/>
              <a:t>Take control of your own learning</a:t>
            </a:r>
          </a:p>
          <a:p>
            <a:pPr>
              <a:lnSpc>
                <a:spcPct val="150000"/>
              </a:lnSpc>
            </a:pPr>
            <a:r>
              <a:rPr lang="en-GB" sz="1500" dirty="0"/>
              <a:t>There are internal support services to assist with specific needs </a:t>
            </a:r>
          </a:p>
          <a:p>
            <a:pPr>
              <a:lnSpc>
                <a:spcPct val="150000"/>
              </a:lnSpc>
            </a:pPr>
            <a:r>
              <a:rPr lang="en-GB" sz="1500" dirty="0"/>
              <a:t>Lecturers are not available 24/7 (we are not robots)</a:t>
            </a:r>
          </a:p>
          <a:p>
            <a:pPr>
              <a:lnSpc>
                <a:spcPct val="150000"/>
              </a:lnSpc>
            </a:pPr>
            <a:r>
              <a:rPr lang="en-GB" sz="1500" dirty="0"/>
              <a:t>Make new friends and create new connections </a:t>
            </a:r>
          </a:p>
          <a:p>
            <a:pPr>
              <a:lnSpc>
                <a:spcPct val="150000"/>
              </a:lnSpc>
            </a:pPr>
            <a:r>
              <a:rPr lang="en-GB" sz="1500" dirty="0"/>
              <a:t>Having Fun! </a:t>
            </a:r>
          </a:p>
          <a:p>
            <a:pPr>
              <a:lnSpc>
                <a:spcPct val="100000"/>
              </a:lnSpc>
            </a:pPr>
            <a:endParaRPr lang="en-GB" sz="1500" dirty="0"/>
          </a:p>
        </p:txBody>
      </p:sp>
    </p:spTree>
    <p:extLst>
      <p:ext uri="{BB962C8B-B14F-4D97-AF65-F5344CB8AC3E}">
        <p14:creationId xmlns:p14="http://schemas.microsoft.com/office/powerpoint/2010/main" val="20355255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4" name="Group 13">
            <a:extLst>
              <a:ext uri="{FF2B5EF4-FFF2-40B4-BE49-F238E27FC236}">
                <a16:creationId xmlns:a16="http://schemas.microsoft.com/office/drawing/2014/main" id="{545001F7-3F8F-4035-8348-1B9798C77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5236971" cy="6858000"/>
            <a:chOff x="20829" y="1"/>
            <a:chExt cx="5236971" cy="6857999"/>
          </a:xfrm>
        </p:grpSpPr>
        <p:pic>
          <p:nvPicPr>
            <p:cNvPr id="15" name="Picture 14">
              <a:extLst>
                <a:ext uri="{FF2B5EF4-FFF2-40B4-BE49-F238E27FC236}">
                  <a16:creationId xmlns:a16="http://schemas.microsoft.com/office/drawing/2014/main" id="{0A49B481-5581-4AF6-AFFC-BB62F86A3B0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6" name="Picture 15">
              <a:extLst>
                <a:ext uri="{FF2B5EF4-FFF2-40B4-BE49-F238E27FC236}">
                  <a16:creationId xmlns:a16="http://schemas.microsoft.com/office/drawing/2014/main" id="{CA289CF0-18E2-49F0-8C1F-511C4BA4809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8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18" name="Rectangle 17">
            <a:extLst>
              <a:ext uri="{FF2B5EF4-FFF2-40B4-BE49-F238E27FC236}">
                <a16:creationId xmlns:a16="http://schemas.microsoft.com/office/drawing/2014/main" id="{0DADC141-2CF4-4D22-BFEF-05FB358E4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43A66C0-8F79-4D55-8A61-9E980D5FE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362F8B-C8BF-BEEB-F511-AD94FB8A6960}"/>
              </a:ext>
            </a:extLst>
          </p:cNvPr>
          <p:cNvSpPr>
            <a:spLocks noGrp="1"/>
          </p:cNvSpPr>
          <p:nvPr>
            <p:ph type="title"/>
          </p:nvPr>
        </p:nvSpPr>
        <p:spPr>
          <a:xfrm>
            <a:off x="1143000" y="1066800"/>
            <a:ext cx="5410200" cy="1997075"/>
          </a:xfrm>
        </p:spPr>
        <p:txBody>
          <a:bodyPr>
            <a:normAutofit/>
          </a:bodyPr>
          <a:lstStyle/>
          <a:p>
            <a:pPr algn="ctr"/>
            <a:r>
              <a:rPr lang="en-GB" sz="3600" dirty="0"/>
              <a:t>Education and Consumerism </a:t>
            </a:r>
          </a:p>
        </p:txBody>
      </p:sp>
      <p:sp>
        <p:nvSpPr>
          <p:cNvPr id="3" name="Content Placeholder 2">
            <a:extLst>
              <a:ext uri="{FF2B5EF4-FFF2-40B4-BE49-F238E27FC236}">
                <a16:creationId xmlns:a16="http://schemas.microsoft.com/office/drawing/2014/main" id="{35510291-9069-5652-73C7-FC49CBFCA1F7}"/>
              </a:ext>
            </a:extLst>
          </p:cNvPr>
          <p:cNvSpPr>
            <a:spLocks noGrp="1"/>
          </p:cNvSpPr>
          <p:nvPr>
            <p:ph idx="1"/>
          </p:nvPr>
        </p:nvSpPr>
        <p:spPr>
          <a:xfrm>
            <a:off x="1143000" y="3200400"/>
            <a:ext cx="5410200" cy="2590800"/>
          </a:xfrm>
        </p:spPr>
        <p:txBody>
          <a:bodyPr>
            <a:normAutofit/>
          </a:bodyPr>
          <a:lstStyle/>
          <a:p>
            <a:pPr marL="0" indent="0" algn="ctr">
              <a:buNone/>
            </a:pPr>
            <a:r>
              <a:rPr lang="en-GB" sz="2400" dirty="0"/>
              <a:t>You are paying for a service but…</a:t>
            </a:r>
          </a:p>
          <a:p>
            <a:pPr marL="0" indent="0" algn="ctr">
              <a:buNone/>
            </a:pPr>
            <a:r>
              <a:rPr lang="en-GB" sz="2400" b="1" dirty="0"/>
              <a:t>“Higher Education is like flatpack furniture “</a:t>
            </a:r>
          </a:p>
          <a:p>
            <a:pPr marL="0" indent="0">
              <a:buNone/>
            </a:pPr>
            <a:endParaRPr lang="en-GB" sz="1800" dirty="0"/>
          </a:p>
        </p:txBody>
      </p:sp>
      <p:pic>
        <p:nvPicPr>
          <p:cNvPr id="5" name="Picture 4" descr="A person holding her head while sitting on the floor&#10;&#10;Description automatically generated">
            <a:extLst>
              <a:ext uri="{FF2B5EF4-FFF2-40B4-BE49-F238E27FC236}">
                <a16:creationId xmlns:a16="http://schemas.microsoft.com/office/drawing/2014/main" id="{1D15E1C8-92AF-1591-0C9D-922948BE8728}"/>
              </a:ext>
            </a:extLst>
          </p:cNvPr>
          <p:cNvPicPr>
            <a:picLocks noChangeAspect="1"/>
          </p:cNvPicPr>
          <p:nvPr/>
        </p:nvPicPr>
        <p:blipFill>
          <a:blip r:embed="rId3"/>
          <a:stretch>
            <a:fillRect/>
          </a:stretch>
        </p:blipFill>
        <p:spPr>
          <a:xfrm>
            <a:off x="7012092" y="990600"/>
            <a:ext cx="4206240" cy="4876800"/>
          </a:xfrm>
          <a:prstGeom prst="rect">
            <a:avLst/>
          </a:prstGeom>
        </p:spPr>
      </p:pic>
    </p:spTree>
    <p:extLst>
      <p:ext uri="{BB962C8B-B14F-4D97-AF65-F5344CB8AC3E}">
        <p14:creationId xmlns:p14="http://schemas.microsoft.com/office/powerpoint/2010/main" val="9704265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925FC93-7BD8-7896-B106-9D7FA32D7D5A}"/>
              </a:ext>
            </a:extLst>
          </p:cNvPr>
          <p:cNvPicPr>
            <a:picLocks noGrp="1" noChangeAspect="1"/>
          </p:cNvPicPr>
          <p:nvPr>
            <p:ph idx="1"/>
          </p:nvPr>
        </p:nvPicPr>
        <p:blipFill>
          <a:blip r:embed="rId2"/>
          <a:stretch>
            <a:fillRect/>
          </a:stretch>
        </p:blipFill>
        <p:spPr>
          <a:xfrm>
            <a:off x="1533525" y="204390"/>
            <a:ext cx="9246658" cy="6449219"/>
          </a:xfrm>
          <a:prstGeom prst="rect">
            <a:avLst/>
          </a:prstGeom>
        </p:spPr>
      </p:pic>
    </p:spTree>
    <p:extLst>
      <p:ext uri="{BB962C8B-B14F-4D97-AF65-F5344CB8AC3E}">
        <p14:creationId xmlns:p14="http://schemas.microsoft.com/office/powerpoint/2010/main" val="27384298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Content Placeholder 3" descr="A car driving on a road&#10;&#10;Description automatically generated">
            <a:extLst>
              <a:ext uri="{FF2B5EF4-FFF2-40B4-BE49-F238E27FC236}">
                <a16:creationId xmlns:a16="http://schemas.microsoft.com/office/drawing/2014/main" id="{F7E6FBD8-0892-A515-B8CA-3B9D6CB6034B}"/>
              </a:ext>
            </a:extLst>
          </p:cNvPr>
          <p:cNvPicPr>
            <a:picLocks noGrp="1" noChangeAspect="1"/>
          </p:cNvPicPr>
          <p:nvPr>
            <p:ph idx="1"/>
          </p:nvPr>
        </p:nvPicPr>
        <p:blipFill>
          <a:blip r:embed="rId3">
            <a:alphaModFix/>
          </a:blip>
          <a:srcRect l="15111" r="1" b="1"/>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DE16D3C-DACC-F590-B390-E0416426AA11}"/>
              </a:ext>
            </a:extLst>
          </p:cNvPr>
          <p:cNvSpPr>
            <a:spLocks noGrp="1"/>
          </p:cNvSpPr>
          <p:nvPr>
            <p:ph type="title"/>
          </p:nvPr>
        </p:nvSpPr>
        <p:spPr>
          <a:xfrm>
            <a:off x="1005654" y="565846"/>
            <a:ext cx="4958128" cy="3755144"/>
          </a:xfrm>
        </p:spPr>
        <p:txBody>
          <a:bodyPr vert="horz" lIns="91440" tIns="45720" rIns="91440" bIns="45720" rtlCol="0" anchor="b">
            <a:normAutofit/>
          </a:bodyPr>
          <a:lstStyle/>
          <a:p>
            <a:r>
              <a:rPr lang="en-US" dirty="0">
                <a:solidFill>
                  <a:srgbClr val="FFFFFF"/>
                </a:solidFill>
              </a:rPr>
              <a:t>Learning is journey </a:t>
            </a:r>
          </a:p>
        </p:txBody>
      </p:sp>
    </p:spTree>
    <p:extLst>
      <p:ext uri="{BB962C8B-B14F-4D97-AF65-F5344CB8AC3E}">
        <p14:creationId xmlns:p14="http://schemas.microsoft.com/office/powerpoint/2010/main" val="25169388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An early morning coffee with bread and a newspaper on top of the table">
            <a:extLst>
              <a:ext uri="{FF2B5EF4-FFF2-40B4-BE49-F238E27FC236}">
                <a16:creationId xmlns:a16="http://schemas.microsoft.com/office/drawing/2014/main" id="{064C8812-2B64-8CC9-A1AF-EE5A522CCB50}"/>
              </a:ext>
            </a:extLst>
          </p:cNvPr>
          <p:cNvPicPr>
            <a:picLocks noChangeAspect="1"/>
          </p:cNvPicPr>
          <p:nvPr/>
        </p:nvPicPr>
        <p:blipFill>
          <a:blip r:embed="rId3">
            <a:alphaModFix amt="60000"/>
          </a:blip>
          <a:srcRect t="8999" r="-1" b="6727"/>
          <a:stretch/>
        </p:blipFill>
        <p:spPr>
          <a:xfrm>
            <a:off x="3048" y="10"/>
            <a:ext cx="12188952" cy="6856614"/>
          </a:xfrm>
          <a:prstGeom prst="rect">
            <a:avLst/>
          </a:prstGeom>
        </p:spPr>
      </p:pic>
      <p:sp>
        <p:nvSpPr>
          <p:cNvPr id="2" name="Title 1">
            <a:extLst>
              <a:ext uri="{FF2B5EF4-FFF2-40B4-BE49-F238E27FC236}">
                <a16:creationId xmlns:a16="http://schemas.microsoft.com/office/drawing/2014/main" id="{FA1BF0AA-094A-D561-4E82-C60E51A70058}"/>
              </a:ext>
            </a:extLst>
          </p:cNvPr>
          <p:cNvSpPr>
            <a:spLocks noGrp="1"/>
          </p:cNvSpPr>
          <p:nvPr>
            <p:ph type="title"/>
          </p:nvPr>
        </p:nvSpPr>
        <p:spPr>
          <a:xfrm>
            <a:off x="996275" y="744909"/>
            <a:ext cx="10190071" cy="3145855"/>
          </a:xfrm>
        </p:spPr>
        <p:txBody>
          <a:bodyPr vert="horz" lIns="91440" tIns="45720" rIns="91440" bIns="45720" rtlCol="0" anchor="b">
            <a:normAutofit/>
          </a:bodyPr>
          <a:lstStyle/>
          <a:p>
            <a:pPr algn="ctr"/>
            <a:r>
              <a:rPr lang="en-US" sz="5200" dirty="0">
                <a:solidFill>
                  <a:srgbClr val="FFFFFF"/>
                </a:solidFill>
              </a:rPr>
              <a:t>Break time </a:t>
            </a:r>
          </a:p>
        </p:txBody>
      </p:sp>
    </p:spTree>
    <p:extLst>
      <p:ext uri="{BB962C8B-B14F-4D97-AF65-F5344CB8AC3E}">
        <p14:creationId xmlns:p14="http://schemas.microsoft.com/office/powerpoint/2010/main" val="14119360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Wood human figure">
            <a:extLst>
              <a:ext uri="{FF2B5EF4-FFF2-40B4-BE49-F238E27FC236}">
                <a16:creationId xmlns:a16="http://schemas.microsoft.com/office/drawing/2014/main" id="{2AC72C70-44C7-50B4-5F4F-16AD072DC60F}"/>
              </a:ext>
            </a:extLst>
          </p:cNvPr>
          <p:cNvPicPr>
            <a:picLocks noChangeAspect="1"/>
          </p:cNvPicPr>
          <p:nvPr/>
        </p:nvPicPr>
        <p:blipFill>
          <a:blip r:embed="rId3">
            <a:alphaModFix amt="60000"/>
          </a:blip>
          <a:srcRect r="-1" b="15725"/>
          <a:stretch/>
        </p:blipFill>
        <p:spPr>
          <a:xfrm>
            <a:off x="3048" y="10"/>
            <a:ext cx="12188952" cy="6856614"/>
          </a:xfrm>
          <a:prstGeom prst="rect">
            <a:avLst/>
          </a:prstGeom>
        </p:spPr>
      </p:pic>
      <p:sp>
        <p:nvSpPr>
          <p:cNvPr id="2" name="Title 1">
            <a:extLst>
              <a:ext uri="{FF2B5EF4-FFF2-40B4-BE49-F238E27FC236}">
                <a16:creationId xmlns:a16="http://schemas.microsoft.com/office/drawing/2014/main" id="{EBE027EF-43FC-37C2-9C1E-3FE100BB499A}"/>
              </a:ext>
            </a:extLst>
          </p:cNvPr>
          <p:cNvSpPr>
            <a:spLocks noGrp="1"/>
          </p:cNvSpPr>
          <p:nvPr>
            <p:ph type="title"/>
          </p:nvPr>
        </p:nvSpPr>
        <p:spPr>
          <a:xfrm>
            <a:off x="996275" y="744909"/>
            <a:ext cx="10190071" cy="3145855"/>
          </a:xfrm>
        </p:spPr>
        <p:txBody>
          <a:bodyPr vert="horz" lIns="91440" tIns="45720" rIns="91440" bIns="45720" rtlCol="0" anchor="b">
            <a:normAutofit/>
          </a:bodyPr>
          <a:lstStyle/>
          <a:p>
            <a:pPr algn="ctr"/>
            <a:r>
              <a:rPr lang="en-US" sz="5200" b="1" dirty="0">
                <a:solidFill>
                  <a:srgbClr val="FFFFFF"/>
                </a:solidFill>
              </a:rPr>
              <a:t>How do you learn? </a:t>
            </a:r>
          </a:p>
        </p:txBody>
      </p:sp>
    </p:spTree>
    <p:extLst>
      <p:ext uri="{BB962C8B-B14F-4D97-AF65-F5344CB8AC3E}">
        <p14:creationId xmlns:p14="http://schemas.microsoft.com/office/powerpoint/2010/main" val="27791151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18C63-3732-4282-CC9E-EBA47852B275}"/>
              </a:ext>
            </a:extLst>
          </p:cNvPr>
          <p:cNvSpPr>
            <a:spLocks noGrp="1"/>
          </p:cNvSpPr>
          <p:nvPr>
            <p:ph type="title"/>
          </p:nvPr>
        </p:nvSpPr>
        <p:spPr/>
        <p:txBody>
          <a:bodyPr/>
          <a:lstStyle/>
          <a:p>
            <a:pPr algn="ctr"/>
            <a:r>
              <a:rPr lang="en-GB" dirty="0"/>
              <a:t>Types of learners</a:t>
            </a:r>
          </a:p>
        </p:txBody>
      </p:sp>
      <p:sp>
        <p:nvSpPr>
          <p:cNvPr id="3" name="Content Placeholder 2">
            <a:extLst>
              <a:ext uri="{FF2B5EF4-FFF2-40B4-BE49-F238E27FC236}">
                <a16:creationId xmlns:a16="http://schemas.microsoft.com/office/drawing/2014/main" id="{9D127A18-9EE0-EACB-248B-D051E80C54FB}"/>
              </a:ext>
            </a:extLst>
          </p:cNvPr>
          <p:cNvSpPr>
            <a:spLocks noGrp="1"/>
          </p:cNvSpPr>
          <p:nvPr>
            <p:ph idx="1"/>
          </p:nvPr>
        </p:nvSpPr>
        <p:spPr/>
        <p:txBody>
          <a:bodyPr/>
          <a:lstStyle/>
          <a:p>
            <a:pPr marL="0" indent="0">
              <a:buNone/>
            </a:pPr>
            <a:r>
              <a:rPr lang="en-GB" dirty="0"/>
              <a:t>Honey and Mumford considered that there are two driving forces of learning styles: </a:t>
            </a:r>
          </a:p>
          <a:p>
            <a:r>
              <a:rPr lang="en-GB" dirty="0"/>
              <a:t>Doing vs Observing </a:t>
            </a:r>
          </a:p>
          <a:p>
            <a:r>
              <a:rPr lang="en-GB" dirty="0"/>
              <a:t>Thinking vs Feeling </a:t>
            </a:r>
          </a:p>
        </p:txBody>
      </p:sp>
    </p:spTree>
    <p:extLst>
      <p:ext uri="{BB962C8B-B14F-4D97-AF65-F5344CB8AC3E}">
        <p14:creationId xmlns:p14="http://schemas.microsoft.com/office/powerpoint/2010/main" val="36603791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A104280-8CC2-8893-C3E1-5703598DC172}"/>
              </a:ext>
            </a:extLst>
          </p:cNvPr>
          <p:cNvPicPr>
            <a:picLocks noChangeAspect="1"/>
          </p:cNvPicPr>
          <p:nvPr/>
        </p:nvPicPr>
        <p:blipFill>
          <a:blip r:embed="rId2"/>
          <a:stretch>
            <a:fillRect/>
          </a:stretch>
        </p:blipFill>
        <p:spPr>
          <a:xfrm>
            <a:off x="1704975" y="278695"/>
            <a:ext cx="8782050" cy="6300610"/>
          </a:xfrm>
          <a:prstGeom prst="rect">
            <a:avLst/>
          </a:prstGeom>
        </p:spPr>
      </p:pic>
    </p:spTree>
    <p:extLst>
      <p:ext uri="{BB962C8B-B14F-4D97-AF65-F5344CB8AC3E}">
        <p14:creationId xmlns:p14="http://schemas.microsoft.com/office/powerpoint/2010/main" val="6136521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DEEE9F8E-F7EC-8A20-CDBB-4D74EADD03FF}"/>
              </a:ext>
            </a:extLst>
          </p:cNvPr>
          <p:cNvSpPr>
            <a:spLocks noGrp="1"/>
          </p:cNvSpPr>
          <p:nvPr>
            <p:ph type="title"/>
          </p:nvPr>
        </p:nvSpPr>
        <p:spPr>
          <a:xfrm>
            <a:off x="838201" y="559813"/>
            <a:ext cx="3352799" cy="5577934"/>
          </a:xfrm>
        </p:spPr>
        <p:txBody>
          <a:bodyPr>
            <a:normAutofit/>
          </a:bodyPr>
          <a:lstStyle/>
          <a:p>
            <a:r>
              <a:rPr lang="en-GB" sz="4000"/>
              <a:t>Theorists </a:t>
            </a:r>
          </a:p>
        </p:txBody>
      </p:sp>
      <p:graphicFrame>
        <p:nvGraphicFramePr>
          <p:cNvPr id="5" name="Content Placeholder 2">
            <a:extLst>
              <a:ext uri="{FF2B5EF4-FFF2-40B4-BE49-F238E27FC236}">
                <a16:creationId xmlns:a16="http://schemas.microsoft.com/office/drawing/2014/main" id="{CEB4F884-04D7-B383-3882-0728E15F6361}"/>
              </a:ext>
            </a:extLst>
          </p:cNvPr>
          <p:cNvGraphicFramePr>
            <a:graphicFrameLocks noGrp="1"/>
          </p:cNvGraphicFramePr>
          <p:nvPr>
            <p:ph idx="1"/>
            <p:extLst>
              <p:ext uri="{D42A27DB-BD31-4B8C-83A1-F6EECF244321}">
                <p14:modId xmlns:p14="http://schemas.microsoft.com/office/powerpoint/2010/main" val="2192127503"/>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52642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BDFB17D8-64F8-0307-3020-C60E06474F93}"/>
              </a:ext>
            </a:extLst>
          </p:cNvPr>
          <p:cNvSpPr>
            <a:spLocks noGrp="1"/>
          </p:cNvSpPr>
          <p:nvPr>
            <p:ph type="title"/>
          </p:nvPr>
        </p:nvSpPr>
        <p:spPr>
          <a:xfrm>
            <a:off x="838201" y="559813"/>
            <a:ext cx="3352799" cy="5577934"/>
          </a:xfrm>
        </p:spPr>
        <p:txBody>
          <a:bodyPr>
            <a:normAutofit/>
          </a:bodyPr>
          <a:lstStyle/>
          <a:p>
            <a:r>
              <a:rPr lang="en-GB" sz="4000"/>
              <a:t>Reflectors </a:t>
            </a:r>
          </a:p>
        </p:txBody>
      </p:sp>
      <p:graphicFrame>
        <p:nvGraphicFramePr>
          <p:cNvPr id="5" name="Content Placeholder 2">
            <a:extLst>
              <a:ext uri="{FF2B5EF4-FFF2-40B4-BE49-F238E27FC236}">
                <a16:creationId xmlns:a16="http://schemas.microsoft.com/office/drawing/2014/main" id="{25B6E4F6-18A8-5415-666B-5DC8C32FC277}"/>
              </a:ext>
            </a:extLst>
          </p:cNvPr>
          <p:cNvGraphicFramePr>
            <a:graphicFrameLocks noGrp="1"/>
          </p:cNvGraphicFramePr>
          <p:nvPr>
            <p:ph idx="1"/>
            <p:extLst>
              <p:ext uri="{D42A27DB-BD31-4B8C-83A1-F6EECF244321}">
                <p14:modId xmlns:p14="http://schemas.microsoft.com/office/powerpoint/2010/main" val="3231849181"/>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10392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D796A7A2-8589-5D84-EEAE-489744127F93}"/>
              </a:ext>
            </a:extLst>
          </p:cNvPr>
          <p:cNvSpPr>
            <a:spLocks noGrp="1"/>
          </p:cNvSpPr>
          <p:nvPr>
            <p:ph type="title"/>
          </p:nvPr>
        </p:nvSpPr>
        <p:spPr>
          <a:xfrm>
            <a:off x="838201" y="559813"/>
            <a:ext cx="3352799" cy="5577934"/>
          </a:xfrm>
        </p:spPr>
        <p:txBody>
          <a:bodyPr>
            <a:normAutofit/>
          </a:bodyPr>
          <a:lstStyle/>
          <a:p>
            <a:r>
              <a:rPr lang="en-GB" sz="4000"/>
              <a:t>Pragmatists </a:t>
            </a:r>
          </a:p>
        </p:txBody>
      </p:sp>
      <p:graphicFrame>
        <p:nvGraphicFramePr>
          <p:cNvPr id="6" name="Content Placeholder 2">
            <a:extLst>
              <a:ext uri="{FF2B5EF4-FFF2-40B4-BE49-F238E27FC236}">
                <a16:creationId xmlns:a16="http://schemas.microsoft.com/office/drawing/2014/main" id="{40D6F2A6-DF10-D867-DEF5-A521FF19B613}"/>
              </a:ext>
            </a:extLst>
          </p:cNvPr>
          <p:cNvGraphicFramePr>
            <a:graphicFrameLocks noGrp="1"/>
          </p:cNvGraphicFramePr>
          <p:nvPr>
            <p:ph idx="1"/>
            <p:extLst>
              <p:ext uri="{D42A27DB-BD31-4B8C-83A1-F6EECF244321}">
                <p14:modId xmlns:p14="http://schemas.microsoft.com/office/powerpoint/2010/main" val="800870562"/>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249016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F711F67D-627D-11E4-FE8D-598C3FBE4F53}"/>
              </a:ext>
            </a:extLst>
          </p:cNvPr>
          <p:cNvSpPr>
            <a:spLocks noGrp="1"/>
          </p:cNvSpPr>
          <p:nvPr>
            <p:ph type="title"/>
          </p:nvPr>
        </p:nvSpPr>
        <p:spPr>
          <a:xfrm>
            <a:off x="838201" y="559813"/>
            <a:ext cx="3352799" cy="5577934"/>
          </a:xfrm>
        </p:spPr>
        <p:txBody>
          <a:bodyPr>
            <a:normAutofit/>
          </a:bodyPr>
          <a:lstStyle/>
          <a:p>
            <a:r>
              <a:rPr lang="en-GB" sz="4000"/>
              <a:t>Activists </a:t>
            </a:r>
          </a:p>
        </p:txBody>
      </p:sp>
      <p:graphicFrame>
        <p:nvGraphicFramePr>
          <p:cNvPr id="5" name="Content Placeholder 2">
            <a:extLst>
              <a:ext uri="{FF2B5EF4-FFF2-40B4-BE49-F238E27FC236}">
                <a16:creationId xmlns:a16="http://schemas.microsoft.com/office/drawing/2014/main" id="{79CCD89C-C525-501D-D3CB-B7608C214C83}"/>
              </a:ext>
            </a:extLst>
          </p:cNvPr>
          <p:cNvGraphicFramePr>
            <a:graphicFrameLocks noGrp="1"/>
          </p:cNvGraphicFramePr>
          <p:nvPr>
            <p:ph idx="1"/>
            <p:extLst>
              <p:ext uri="{D42A27DB-BD31-4B8C-83A1-F6EECF244321}">
                <p14:modId xmlns:p14="http://schemas.microsoft.com/office/powerpoint/2010/main" val="2754376584"/>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0740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descr="An early morning coffee with bread and a newspaper on top of the table">
            <a:extLst>
              <a:ext uri="{FF2B5EF4-FFF2-40B4-BE49-F238E27FC236}">
                <a16:creationId xmlns:a16="http://schemas.microsoft.com/office/drawing/2014/main" id="{0C3C7521-12A3-6A4B-C834-47F2CCD06FE1}"/>
              </a:ext>
            </a:extLst>
          </p:cNvPr>
          <p:cNvPicPr>
            <a:picLocks noChangeAspect="1"/>
          </p:cNvPicPr>
          <p:nvPr/>
        </p:nvPicPr>
        <p:blipFill>
          <a:blip r:embed="rId3">
            <a:alphaModFix amt="60000"/>
          </a:blip>
          <a:srcRect t="8999" r="-1" b="6727"/>
          <a:stretch/>
        </p:blipFill>
        <p:spPr>
          <a:xfrm>
            <a:off x="3048" y="10"/>
            <a:ext cx="12188952" cy="6856614"/>
          </a:xfrm>
          <a:prstGeom prst="rect">
            <a:avLst/>
          </a:prstGeom>
        </p:spPr>
      </p:pic>
      <p:sp>
        <p:nvSpPr>
          <p:cNvPr id="2" name="Title 1">
            <a:extLst>
              <a:ext uri="{FF2B5EF4-FFF2-40B4-BE49-F238E27FC236}">
                <a16:creationId xmlns:a16="http://schemas.microsoft.com/office/drawing/2014/main" id="{8B60EDDD-B5BC-BE9A-5626-037FE860D81F}"/>
              </a:ext>
            </a:extLst>
          </p:cNvPr>
          <p:cNvSpPr>
            <a:spLocks noGrp="1"/>
          </p:cNvSpPr>
          <p:nvPr>
            <p:ph type="title"/>
          </p:nvPr>
        </p:nvSpPr>
        <p:spPr>
          <a:xfrm>
            <a:off x="996275" y="744909"/>
            <a:ext cx="10190071" cy="3145855"/>
          </a:xfrm>
        </p:spPr>
        <p:txBody>
          <a:bodyPr vert="horz" lIns="91440" tIns="45720" rIns="91440" bIns="45720" rtlCol="0" anchor="b">
            <a:normAutofit/>
          </a:bodyPr>
          <a:lstStyle/>
          <a:p>
            <a:pPr algn="ctr"/>
            <a:r>
              <a:rPr lang="en-US" sz="5200" dirty="0">
                <a:solidFill>
                  <a:srgbClr val="FFFFFF"/>
                </a:solidFill>
              </a:rPr>
              <a:t>Break time </a:t>
            </a:r>
          </a:p>
        </p:txBody>
      </p:sp>
    </p:spTree>
    <p:extLst>
      <p:ext uri="{BB962C8B-B14F-4D97-AF65-F5344CB8AC3E}">
        <p14:creationId xmlns:p14="http://schemas.microsoft.com/office/powerpoint/2010/main" val="28974355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E249E9C4-944F-2FBD-FECE-522D964AAEBC}"/>
              </a:ext>
            </a:extLst>
          </p:cNvPr>
          <p:cNvSpPr>
            <a:spLocks noGrp="1"/>
          </p:cNvSpPr>
          <p:nvPr>
            <p:ph type="title"/>
          </p:nvPr>
        </p:nvSpPr>
        <p:spPr>
          <a:xfrm>
            <a:off x="838201" y="559813"/>
            <a:ext cx="3352799" cy="5577934"/>
          </a:xfrm>
        </p:spPr>
        <p:txBody>
          <a:bodyPr>
            <a:normAutofit/>
          </a:bodyPr>
          <a:lstStyle/>
          <a:p>
            <a:r>
              <a:rPr lang="en-US" sz="4000">
                <a:cs typeface="Sabon Next LT"/>
              </a:rPr>
              <a:t>How to Study</a:t>
            </a:r>
            <a:endParaRPr lang="en-US" sz="4000"/>
          </a:p>
        </p:txBody>
      </p:sp>
      <p:graphicFrame>
        <p:nvGraphicFramePr>
          <p:cNvPr id="5" name="Content Placeholder 2">
            <a:extLst>
              <a:ext uri="{FF2B5EF4-FFF2-40B4-BE49-F238E27FC236}">
                <a16:creationId xmlns:a16="http://schemas.microsoft.com/office/drawing/2014/main" id="{EAD96E6D-4C5C-E016-6F39-D8F35719FFA9}"/>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13288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F89D6D2F-50BE-2BE9-B42C-23BB38B26E35}"/>
              </a:ext>
            </a:extLst>
          </p:cNvPr>
          <p:cNvSpPr>
            <a:spLocks noGrp="1"/>
          </p:cNvSpPr>
          <p:nvPr>
            <p:ph type="title"/>
          </p:nvPr>
        </p:nvSpPr>
        <p:spPr>
          <a:xfrm>
            <a:off x="838201" y="559813"/>
            <a:ext cx="3352799" cy="5577934"/>
          </a:xfrm>
        </p:spPr>
        <p:txBody>
          <a:bodyPr>
            <a:normAutofit/>
          </a:bodyPr>
          <a:lstStyle/>
          <a:p>
            <a:r>
              <a:rPr lang="en-US" sz="4000">
                <a:cs typeface="Sabon Next LT"/>
              </a:rPr>
              <a:t>What Affects Studying?</a:t>
            </a:r>
            <a:endParaRPr lang="en-US" sz="4000"/>
          </a:p>
        </p:txBody>
      </p:sp>
      <p:graphicFrame>
        <p:nvGraphicFramePr>
          <p:cNvPr id="5" name="Content Placeholder 2">
            <a:extLst>
              <a:ext uri="{FF2B5EF4-FFF2-40B4-BE49-F238E27FC236}">
                <a16:creationId xmlns:a16="http://schemas.microsoft.com/office/drawing/2014/main" id="{EFC11FAF-9A66-D58A-E3C7-3A4041C20FDF}"/>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4526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0785C595-45BC-420B-8CDB-8241B3E8D7A8}"/>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206DE769-B834-4256-BC1D-015EB73D502A}"/>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67148081-0B0E-4671-8BF2-511B816029C2}"/>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graphicEl>
                                              <a:dgm id="{E3431AB6-2786-43C8-9861-E63775F4ED95}"/>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graphicEl>
                                              <a:dgm id="{777E9A98-3DFE-4B2C-8A95-9438C792CC31}"/>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77396448-47BA-414F-B5D8-58E2C2DCF909}"/>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0911BC03-03CE-43CB-82AE-22BA50777E7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510A5E8A-D260-A132-50DB-47E17F045197}"/>
              </a:ext>
            </a:extLst>
          </p:cNvPr>
          <p:cNvSpPr>
            <a:spLocks noGrp="1"/>
          </p:cNvSpPr>
          <p:nvPr>
            <p:ph type="title"/>
          </p:nvPr>
        </p:nvSpPr>
        <p:spPr>
          <a:xfrm>
            <a:off x="838201" y="559813"/>
            <a:ext cx="3352799" cy="5577934"/>
          </a:xfrm>
        </p:spPr>
        <p:txBody>
          <a:bodyPr>
            <a:normAutofit/>
          </a:bodyPr>
          <a:lstStyle/>
          <a:p>
            <a:r>
              <a:rPr lang="en-US" sz="4000">
                <a:cs typeface="Sabon Next LT"/>
              </a:rPr>
              <a:t>Studying: Time</a:t>
            </a:r>
            <a:endParaRPr lang="en-US" sz="4000"/>
          </a:p>
        </p:txBody>
      </p:sp>
      <p:graphicFrame>
        <p:nvGraphicFramePr>
          <p:cNvPr id="5" name="Content Placeholder 2">
            <a:extLst>
              <a:ext uri="{FF2B5EF4-FFF2-40B4-BE49-F238E27FC236}">
                <a16:creationId xmlns:a16="http://schemas.microsoft.com/office/drawing/2014/main" id="{16D72D58-F26E-6F22-87A1-282305740D28}"/>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1336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CF3A0122-C747-46EC-A517-D7CC2FC560B2}"/>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E2E0DBB1-56BA-486F-B6EE-5080DE5E326F}"/>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85054536-AEAA-4161-B471-03E7B9F271F8}"/>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C4F41015-A231-4145-8EAB-86AD6B0CBF83}"/>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655E553A-2A56-F68E-B246-F8927BB7963D}"/>
              </a:ext>
            </a:extLst>
          </p:cNvPr>
          <p:cNvSpPr>
            <a:spLocks noGrp="1"/>
          </p:cNvSpPr>
          <p:nvPr>
            <p:ph type="title"/>
          </p:nvPr>
        </p:nvSpPr>
        <p:spPr>
          <a:xfrm>
            <a:off x="838201" y="559813"/>
            <a:ext cx="3352799" cy="5577934"/>
          </a:xfrm>
        </p:spPr>
        <p:txBody>
          <a:bodyPr>
            <a:normAutofit/>
          </a:bodyPr>
          <a:lstStyle/>
          <a:p>
            <a:r>
              <a:rPr lang="en-US" sz="4000" dirty="0">
                <a:cs typeface="Sabon Next LT"/>
              </a:rPr>
              <a:t>Studying: Time</a:t>
            </a:r>
            <a:endParaRPr lang="en-US" sz="4000" dirty="0"/>
          </a:p>
        </p:txBody>
      </p:sp>
      <p:graphicFrame>
        <p:nvGraphicFramePr>
          <p:cNvPr id="5" name="Content Placeholder 2">
            <a:extLst>
              <a:ext uri="{FF2B5EF4-FFF2-40B4-BE49-F238E27FC236}">
                <a16:creationId xmlns:a16="http://schemas.microsoft.com/office/drawing/2014/main" id="{2FC60016-4C92-9965-AF78-CB20F1F9DEB4}"/>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272234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44E76-2340-13B8-0FF7-CC0FB0A7420E}"/>
              </a:ext>
            </a:extLst>
          </p:cNvPr>
          <p:cNvSpPr>
            <a:spLocks noGrp="1"/>
          </p:cNvSpPr>
          <p:nvPr>
            <p:ph type="title"/>
          </p:nvPr>
        </p:nvSpPr>
        <p:spPr>
          <a:xfrm>
            <a:off x="-595406" y="365760"/>
            <a:ext cx="10895106" cy="1325563"/>
          </a:xfrm>
        </p:spPr>
        <p:txBody>
          <a:bodyPr/>
          <a:lstStyle/>
          <a:p>
            <a:pPr algn="ctr"/>
            <a:r>
              <a:rPr lang="en-GB" dirty="0"/>
              <a:t>What are study skills? </a:t>
            </a:r>
          </a:p>
        </p:txBody>
      </p:sp>
      <p:sp>
        <p:nvSpPr>
          <p:cNvPr id="3" name="Content Placeholder 2">
            <a:extLst>
              <a:ext uri="{FF2B5EF4-FFF2-40B4-BE49-F238E27FC236}">
                <a16:creationId xmlns:a16="http://schemas.microsoft.com/office/drawing/2014/main" id="{F55400B5-977C-3BBF-43CE-D6058C26C122}"/>
              </a:ext>
            </a:extLst>
          </p:cNvPr>
          <p:cNvSpPr>
            <a:spLocks noGrp="1"/>
          </p:cNvSpPr>
          <p:nvPr>
            <p:ph idx="1"/>
          </p:nvPr>
        </p:nvSpPr>
        <p:spPr>
          <a:xfrm>
            <a:off x="458694" y="1949450"/>
            <a:ext cx="7707406" cy="4195763"/>
          </a:xfrm>
        </p:spPr>
        <p:txBody>
          <a:bodyPr>
            <a:normAutofit/>
          </a:bodyPr>
          <a:lstStyle/>
          <a:p>
            <a:pPr marL="0" indent="0">
              <a:buNone/>
            </a:pPr>
            <a:r>
              <a:rPr lang="en-GB" dirty="0"/>
              <a:t>According to Cottrell (2019, p.20) study skills refer to “abilities, habits, understanding and attitudes that enable achievement”. </a:t>
            </a:r>
          </a:p>
        </p:txBody>
      </p:sp>
      <p:pic>
        <p:nvPicPr>
          <p:cNvPr id="5" name="Picture 4">
            <a:extLst>
              <a:ext uri="{FF2B5EF4-FFF2-40B4-BE49-F238E27FC236}">
                <a16:creationId xmlns:a16="http://schemas.microsoft.com/office/drawing/2014/main" id="{9330AD51-ECDF-B161-6BDD-40C4AD4BA63F}"/>
              </a:ext>
            </a:extLst>
          </p:cNvPr>
          <p:cNvPicPr>
            <a:picLocks noChangeAspect="1"/>
          </p:cNvPicPr>
          <p:nvPr/>
        </p:nvPicPr>
        <p:blipFill>
          <a:blip r:embed="rId2"/>
          <a:stretch>
            <a:fillRect/>
          </a:stretch>
        </p:blipFill>
        <p:spPr>
          <a:xfrm>
            <a:off x="8686800" y="365760"/>
            <a:ext cx="3505200" cy="6380936"/>
          </a:xfrm>
          <a:prstGeom prst="rect">
            <a:avLst/>
          </a:prstGeom>
        </p:spPr>
      </p:pic>
    </p:spTree>
    <p:extLst>
      <p:ext uri="{BB962C8B-B14F-4D97-AF65-F5344CB8AC3E}">
        <p14:creationId xmlns:p14="http://schemas.microsoft.com/office/powerpoint/2010/main" val="4272509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EA334B07-D5C6-4161-8116-1BD3882468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8445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5" name="Group 14">
            <a:extLst>
              <a:ext uri="{FF2B5EF4-FFF2-40B4-BE49-F238E27FC236}">
                <a16:creationId xmlns:a16="http://schemas.microsoft.com/office/drawing/2014/main" id="{5DF80CB5-0AEE-4559-A91D-A385802EFB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flipV="1">
            <a:off x="0" y="5080"/>
            <a:ext cx="3464215" cy="4598234"/>
            <a:chOff x="8059620" y="41922"/>
            <a:chExt cx="3997615" cy="6816077"/>
          </a:xfrm>
        </p:grpSpPr>
        <p:pic>
          <p:nvPicPr>
            <p:cNvPr id="16" name="Picture 15">
              <a:extLst>
                <a:ext uri="{FF2B5EF4-FFF2-40B4-BE49-F238E27FC236}">
                  <a16:creationId xmlns:a16="http://schemas.microsoft.com/office/drawing/2014/main" id="{442895D0-1075-432D-8C07-DABC834B1A2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0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7" name="Picture 16">
              <a:extLst>
                <a:ext uri="{FF2B5EF4-FFF2-40B4-BE49-F238E27FC236}">
                  <a16:creationId xmlns:a16="http://schemas.microsoft.com/office/drawing/2014/main" id="{BF454F08-4337-4A73-90C3-180868086E6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alphaModFix amt="10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C3F7B9CE-ED77-46F9-C4EF-981A2FCABF23}"/>
              </a:ext>
            </a:extLst>
          </p:cNvPr>
          <p:cNvSpPr>
            <a:spLocks noGrp="1"/>
          </p:cNvSpPr>
          <p:nvPr>
            <p:ph type="title"/>
          </p:nvPr>
        </p:nvSpPr>
        <p:spPr>
          <a:xfrm>
            <a:off x="838201" y="559813"/>
            <a:ext cx="4876800" cy="5577934"/>
          </a:xfrm>
        </p:spPr>
        <p:txBody>
          <a:bodyPr>
            <a:normAutofit/>
          </a:bodyPr>
          <a:lstStyle/>
          <a:p>
            <a:r>
              <a:rPr lang="en-GB">
                <a:solidFill>
                  <a:srgbClr val="FFFFFF"/>
                </a:solidFill>
              </a:rPr>
              <a:t>Types of studying skills </a:t>
            </a:r>
          </a:p>
        </p:txBody>
      </p:sp>
      <p:graphicFrame>
        <p:nvGraphicFramePr>
          <p:cNvPr id="5" name="Content Placeholder 2">
            <a:extLst>
              <a:ext uri="{FF2B5EF4-FFF2-40B4-BE49-F238E27FC236}">
                <a16:creationId xmlns:a16="http://schemas.microsoft.com/office/drawing/2014/main" id="{3CDE7E82-326C-3B38-8308-8619F142D0B0}"/>
              </a:ext>
            </a:extLst>
          </p:cNvPr>
          <p:cNvGraphicFramePr>
            <a:graphicFrameLocks noGrp="1"/>
          </p:cNvGraphicFramePr>
          <p:nvPr>
            <p:ph idx="1"/>
            <p:extLst>
              <p:ext uri="{D42A27DB-BD31-4B8C-83A1-F6EECF244321}">
                <p14:modId xmlns:p14="http://schemas.microsoft.com/office/powerpoint/2010/main" val="915081594"/>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358057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grpSp>
        <p:nvGrpSpPr>
          <p:cNvPr id="13" name="Group 12">
            <a:extLst>
              <a:ext uri="{FF2B5EF4-FFF2-40B4-BE49-F238E27FC236}">
                <a16:creationId xmlns:a16="http://schemas.microsoft.com/office/drawing/2014/main" id="{BBDA1F5A-F3A8-40DA-ADE6-E0B4D99C85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95800" y="0"/>
            <a:ext cx="7693152" cy="6858000"/>
            <a:chOff x="4495800" y="0"/>
            <a:chExt cx="7693152" cy="6858000"/>
          </a:xfrm>
        </p:grpSpPr>
        <p:pic>
          <p:nvPicPr>
            <p:cNvPr id="14" name="Picture 13">
              <a:extLst>
                <a:ext uri="{FF2B5EF4-FFF2-40B4-BE49-F238E27FC236}">
                  <a16:creationId xmlns:a16="http://schemas.microsoft.com/office/drawing/2014/main" id="{9DDD0C04-CED1-41AA-B09D-56D69AC9624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7526FC46-8960-4F28-92D0-94C9F69A1B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43054"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5BB1DBE0-39B0-1725-A093-B0DC7DBCC5EA}"/>
              </a:ext>
            </a:extLst>
          </p:cNvPr>
          <p:cNvSpPr>
            <a:spLocks noGrp="1"/>
          </p:cNvSpPr>
          <p:nvPr>
            <p:ph type="title"/>
          </p:nvPr>
        </p:nvSpPr>
        <p:spPr>
          <a:xfrm>
            <a:off x="1198182" y="381000"/>
            <a:ext cx="10003218" cy="1600124"/>
          </a:xfrm>
        </p:spPr>
        <p:txBody>
          <a:bodyPr>
            <a:normAutofit/>
          </a:bodyPr>
          <a:lstStyle/>
          <a:p>
            <a:r>
              <a:rPr lang="en-US">
                <a:cs typeface="Sabon Next LT"/>
              </a:rPr>
              <a:t>Time Management</a:t>
            </a:r>
            <a:endParaRPr lang="en-US"/>
          </a:p>
        </p:txBody>
      </p:sp>
      <p:graphicFrame>
        <p:nvGraphicFramePr>
          <p:cNvPr id="5" name="Content Placeholder 2">
            <a:extLst>
              <a:ext uri="{FF2B5EF4-FFF2-40B4-BE49-F238E27FC236}">
                <a16:creationId xmlns:a16="http://schemas.microsoft.com/office/drawing/2014/main" id="{8C89BE9E-202F-301C-EE2E-9930B9923BE1}"/>
              </a:ext>
            </a:extLst>
          </p:cNvPr>
          <p:cNvGraphicFramePr>
            <a:graphicFrameLocks noGrp="1"/>
          </p:cNvGraphicFramePr>
          <p:nvPr>
            <p:ph idx="1"/>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744088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0028B-93DD-236E-27BE-39DB6490138F}"/>
              </a:ext>
            </a:extLst>
          </p:cNvPr>
          <p:cNvSpPr>
            <a:spLocks noGrp="1"/>
          </p:cNvSpPr>
          <p:nvPr>
            <p:ph type="title"/>
          </p:nvPr>
        </p:nvSpPr>
        <p:spPr/>
        <p:txBody>
          <a:bodyPr/>
          <a:lstStyle/>
          <a:p>
            <a:pPr algn="ctr"/>
            <a:r>
              <a:rPr lang="en-GB" dirty="0"/>
              <a:t>Time Management and Students</a:t>
            </a:r>
          </a:p>
        </p:txBody>
      </p:sp>
      <p:pic>
        <p:nvPicPr>
          <p:cNvPr id="4" name="Content Placeholder 3">
            <a:extLst>
              <a:ext uri="{FF2B5EF4-FFF2-40B4-BE49-F238E27FC236}">
                <a16:creationId xmlns:a16="http://schemas.microsoft.com/office/drawing/2014/main" id="{F3917C52-B5FA-C0C3-9C2C-344179D18705}"/>
              </a:ext>
            </a:extLst>
          </p:cNvPr>
          <p:cNvPicPr>
            <a:picLocks noGrp="1" noChangeAspect="1"/>
          </p:cNvPicPr>
          <p:nvPr>
            <p:ph idx="1"/>
          </p:nvPr>
        </p:nvPicPr>
        <p:blipFill>
          <a:blip r:embed="rId2"/>
          <a:stretch>
            <a:fillRect/>
          </a:stretch>
        </p:blipFill>
        <p:spPr>
          <a:xfrm>
            <a:off x="2156290" y="1949450"/>
            <a:ext cx="7879421" cy="4195763"/>
          </a:xfrm>
          <a:prstGeom prst="rect">
            <a:avLst/>
          </a:prstGeom>
        </p:spPr>
      </p:pic>
      <p:sp>
        <p:nvSpPr>
          <p:cNvPr id="5" name="TextBox 4">
            <a:extLst>
              <a:ext uri="{FF2B5EF4-FFF2-40B4-BE49-F238E27FC236}">
                <a16:creationId xmlns:a16="http://schemas.microsoft.com/office/drawing/2014/main" id="{0D79E638-535D-2E0A-0D4C-4C330A754EB5}"/>
              </a:ext>
            </a:extLst>
          </p:cNvPr>
          <p:cNvSpPr txBox="1"/>
          <p:nvPr/>
        </p:nvSpPr>
        <p:spPr>
          <a:xfrm>
            <a:off x="4776633" y="5775881"/>
            <a:ext cx="2638734" cy="369332"/>
          </a:xfrm>
          <a:prstGeom prst="rect">
            <a:avLst/>
          </a:prstGeom>
          <a:noFill/>
        </p:spPr>
        <p:txBody>
          <a:bodyPr wrap="square" rtlCol="0">
            <a:spAutoFit/>
          </a:bodyPr>
          <a:lstStyle/>
          <a:p>
            <a:pPr algn="ctr"/>
            <a:r>
              <a:rPr lang="en-GB" dirty="0"/>
              <a:t>(Moore et al, 2010)</a:t>
            </a:r>
          </a:p>
        </p:txBody>
      </p:sp>
    </p:spTree>
    <p:extLst>
      <p:ext uri="{BB962C8B-B14F-4D97-AF65-F5344CB8AC3E}">
        <p14:creationId xmlns:p14="http://schemas.microsoft.com/office/powerpoint/2010/main" val="26811144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pic>
        <p:nvPicPr>
          <p:cNvPr id="5" name="Picture 4" descr="Still life wooden spoons in pitcher on kitchen counter">
            <a:extLst>
              <a:ext uri="{FF2B5EF4-FFF2-40B4-BE49-F238E27FC236}">
                <a16:creationId xmlns:a16="http://schemas.microsoft.com/office/drawing/2014/main" id="{645F7AED-1B4B-BEDC-C7A3-AD85AAC6963D}"/>
              </a:ext>
            </a:extLst>
          </p:cNvPr>
          <p:cNvPicPr>
            <a:picLocks noChangeAspect="1"/>
          </p:cNvPicPr>
          <p:nvPr/>
        </p:nvPicPr>
        <p:blipFill rotWithShape="1">
          <a:blip r:embed="rId3">
            <a:alphaModFix/>
          </a:blip>
          <a:srcRect t="15728" r="-2" b="-2"/>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F3CC6521-94C3-B7EA-E2CF-C2B10F79D912}"/>
              </a:ext>
            </a:extLst>
          </p:cNvPr>
          <p:cNvSpPr>
            <a:spLocks noGrp="1"/>
          </p:cNvSpPr>
          <p:nvPr>
            <p:ph type="title"/>
          </p:nvPr>
        </p:nvSpPr>
        <p:spPr>
          <a:xfrm>
            <a:off x="1005654" y="565846"/>
            <a:ext cx="4958128" cy="3755144"/>
          </a:xfrm>
        </p:spPr>
        <p:txBody>
          <a:bodyPr vert="horz" lIns="91440" tIns="45720" rIns="91440" bIns="45720" rtlCol="0" anchor="b">
            <a:normAutofit/>
          </a:bodyPr>
          <a:lstStyle/>
          <a:p>
            <a:r>
              <a:rPr lang="en-US">
                <a:solidFill>
                  <a:srgbClr val="FFFFFF"/>
                </a:solidFill>
              </a:rPr>
              <a:t>Planning and Preparing</a:t>
            </a:r>
          </a:p>
        </p:txBody>
      </p:sp>
      <p:sp>
        <p:nvSpPr>
          <p:cNvPr id="3" name="Content Placeholder 2">
            <a:extLst>
              <a:ext uri="{FF2B5EF4-FFF2-40B4-BE49-F238E27FC236}">
                <a16:creationId xmlns:a16="http://schemas.microsoft.com/office/drawing/2014/main" id="{5F36B59F-B4AA-0FBC-DCFE-64D3286D78B0}"/>
              </a:ext>
            </a:extLst>
          </p:cNvPr>
          <p:cNvSpPr>
            <a:spLocks noGrp="1"/>
          </p:cNvSpPr>
          <p:nvPr>
            <p:ph idx="1"/>
          </p:nvPr>
        </p:nvSpPr>
        <p:spPr>
          <a:xfrm>
            <a:off x="1005654" y="4456143"/>
            <a:ext cx="4958128" cy="1765055"/>
          </a:xfrm>
        </p:spPr>
        <p:txBody>
          <a:bodyPr vert="horz" lIns="91440" tIns="45720" rIns="91440" bIns="45720" rtlCol="0" anchor="t">
            <a:normAutofit/>
          </a:bodyPr>
          <a:lstStyle/>
          <a:p>
            <a:pPr marL="0" indent="0">
              <a:buNone/>
            </a:pPr>
            <a:r>
              <a:rPr lang="en-US" sz="2200">
                <a:solidFill>
                  <a:srgbClr val="FFFFFF"/>
                </a:solidFill>
              </a:rPr>
              <a:t>If you fail to prepare, you prepare to fail.</a:t>
            </a:r>
          </a:p>
        </p:txBody>
      </p:sp>
    </p:spTree>
    <p:extLst>
      <p:ext uri="{BB962C8B-B14F-4D97-AF65-F5344CB8AC3E}">
        <p14:creationId xmlns:p14="http://schemas.microsoft.com/office/powerpoint/2010/main" val="11787481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4FB2F27-3F7D-440E-A905-86607A926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AF678C14-A033-4139-BCA9-8382B03964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14763DA8-CE3A-4B30-B2F5-0D128777F7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4" name="Picture 13">
              <a:extLst>
                <a:ext uri="{FF2B5EF4-FFF2-40B4-BE49-F238E27FC236}">
                  <a16:creationId xmlns:a16="http://schemas.microsoft.com/office/drawing/2014/main" id="{F6B75A5A-FDA7-4C8E-BD65-8506C42AA8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0E6AFCAB-12BF-4A0B-B089-A794259D2F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41DD3F4C-0225-40F9-2313-289EAB39CC15}"/>
              </a:ext>
            </a:extLst>
          </p:cNvPr>
          <p:cNvSpPr>
            <a:spLocks noGrp="1"/>
          </p:cNvSpPr>
          <p:nvPr>
            <p:ph type="title"/>
          </p:nvPr>
        </p:nvSpPr>
        <p:spPr>
          <a:xfrm>
            <a:off x="838200" y="609599"/>
            <a:ext cx="4191000" cy="2682875"/>
          </a:xfrm>
        </p:spPr>
        <p:txBody>
          <a:bodyPr>
            <a:normAutofit/>
          </a:bodyPr>
          <a:lstStyle/>
          <a:p>
            <a:r>
              <a:rPr lang="en-US" sz="4000" dirty="0">
                <a:cs typeface="Sabon Next LT"/>
              </a:rPr>
              <a:t>Procrastination</a:t>
            </a:r>
            <a:endParaRPr lang="en-US" sz="4000" dirty="0"/>
          </a:p>
        </p:txBody>
      </p:sp>
      <p:sp>
        <p:nvSpPr>
          <p:cNvPr id="3" name="Content Placeholder 2">
            <a:extLst>
              <a:ext uri="{FF2B5EF4-FFF2-40B4-BE49-F238E27FC236}">
                <a16:creationId xmlns:a16="http://schemas.microsoft.com/office/drawing/2014/main" id="{AEA73ACC-591C-5971-20D0-2863CA3686DB}"/>
              </a:ext>
            </a:extLst>
          </p:cNvPr>
          <p:cNvSpPr>
            <a:spLocks noGrp="1"/>
          </p:cNvSpPr>
          <p:nvPr>
            <p:ph idx="1"/>
          </p:nvPr>
        </p:nvSpPr>
        <p:spPr>
          <a:xfrm>
            <a:off x="838200" y="3429000"/>
            <a:ext cx="4190730" cy="2667000"/>
          </a:xfrm>
        </p:spPr>
        <p:txBody>
          <a:bodyPr vert="horz" lIns="91440" tIns="45720" rIns="91440" bIns="45720" rtlCol="0">
            <a:normAutofit/>
          </a:bodyPr>
          <a:lstStyle/>
          <a:p>
            <a:endParaRPr lang="en-US" sz="1800" dirty="0"/>
          </a:p>
          <a:p>
            <a:pPr algn="ctr"/>
            <a:r>
              <a:rPr lang="en-US" sz="1800" dirty="0"/>
              <a:t>Forgive yourselves, we've all been there.</a:t>
            </a:r>
          </a:p>
        </p:txBody>
      </p:sp>
      <p:pic>
        <p:nvPicPr>
          <p:cNvPr id="4" name="Online Media 3" title="Why you procrastinate even when it feels bad">
            <a:hlinkClick r:id="" action="ppaction://media"/>
            <a:extLst>
              <a:ext uri="{FF2B5EF4-FFF2-40B4-BE49-F238E27FC236}">
                <a16:creationId xmlns:a16="http://schemas.microsoft.com/office/drawing/2014/main" id="{58BF6BD7-7014-AEBC-7798-99ADD61BF828}"/>
              </a:ext>
            </a:extLst>
          </p:cNvPr>
          <p:cNvPicPr>
            <a:picLocks noRot="1" noChangeAspect="1"/>
          </p:cNvPicPr>
          <p:nvPr>
            <a:videoFile r:link="rId1"/>
          </p:nvPr>
        </p:nvPicPr>
        <p:blipFill>
          <a:blip r:embed="rId5"/>
          <a:stretch>
            <a:fillRect/>
          </a:stretch>
        </p:blipFill>
        <p:spPr>
          <a:xfrm>
            <a:off x="5562600" y="1691228"/>
            <a:ext cx="5881672" cy="3323144"/>
          </a:xfrm>
          <a:prstGeom prst="rect">
            <a:avLst/>
          </a:prstGeom>
        </p:spPr>
      </p:pic>
    </p:spTree>
    <p:extLst>
      <p:ext uri="{BB962C8B-B14F-4D97-AF65-F5344CB8AC3E}">
        <p14:creationId xmlns:p14="http://schemas.microsoft.com/office/powerpoint/2010/main" val="1837432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pic>
        <p:nvPicPr>
          <p:cNvPr id="5" name="Picture 4" descr="Hourglass and a calendar">
            <a:extLst>
              <a:ext uri="{FF2B5EF4-FFF2-40B4-BE49-F238E27FC236}">
                <a16:creationId xmlns:a16="http://schemas.microsoft.com/office/drawing/2014/main" id="{F7355F6B-EBD1-E0BC-5AFD-4A4336F0B94D}"/>
              </a:ext>
            </a:extLst>
          </p:cNvPr>
          <p:cNvPicPr>
            <a:picLocks noChangeAspect="1"/>
          </p:cNvPicPr>
          <p:nvPr/>
        </p:nvPicPr>
        <p:blipFill rotWithShape="1">
          <a:blip r:embed="rId3">
            <a:alphaModFix/>
          </a:blip>
          <a:srcRect t="15402" r="-2" b="631"/>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75C13C24-2C54-44D8-4072-A307FD3A21FD}"/>
              </a:ext>
            </a:extLst>
          </p:cNvPr>
          <p:cNvSpPr>
            <a:spLocks noGrp="1"/>
          </p:cNvSpPr>
          <p:nvPr>
            <p:ph type="title"/>
          </p:nvPr>
        </p:nvSpPr>
        <p:spPr>
          <a:xfrm>
            <a:off x="1005654" y="565846"/>
            <a:ext cx="4958128" cy="3755144"/>
          </a:xfrm>
        </p:spPr>
        <p:txBody>
          <a:bodyPr vert="horz" lIns="91440" tIns="45720" rIns="91440" bIns="45720" rtlCol="0" anchor="b">
            <a:normAutofit/>
          </a:bodyPr>
          <a:lstStyle/>
          <a:p>
            <a:r>
              <a:rPr lang="en-US">
                <a:solidFill>
                  <a:srgbClr val="FFFFFF"/>
                </a:solidFill>
              </a:rPr>
              <a:t>Procrastination</a:t>
            </a:r>
          </a:p>
        </p:txBody>
      </p:sp>
      <p:sp>
        <p:nvSpPr>
          <p:cNvPr id="3" name="Content Placeholder 2">
            <a:extLst>
              <a:ext uri="{FF2B5EF4-FFF2-40B4-BE49-F238E27FC236}">
                <a16:creationId xmlns:a16="http://schemas.microsoft.com/office/drawing/2014/main" id="{FDAE7867-0A71-C371-E10C-2001A364B3C9}"/>
              </a:ext>
            </a:extLst>
          </p:cNvPr>
          <p:cNvSpPr>
            <a:spLocks noGrp="1"/>
          </p:cNvSpPr>
          <p:nvPr>
            <p:ph idx="1"/>
          </p:nvPr>
        </p:nvSpPr>
        <p:spPr>
          <a:xfrm>
            <a:off x="1005654" y="4456143"/>
            <a:ext cx="4958128" cy="1765055"/>
          </a:xfrm>
        </p:spPr>
        <p:txBody>
          <a:bodyPr vert="horz" lIns="91440" tIns="45720" rIns="91440" bIns="45720" rtlCol="0" anchor="t">
            <a:normAutofit/>
          </a:bodyPr>
          <a:lstStyle/>
          <a:p>
            <a:pPr marL="0" indent="0">
              <a:buNone/>
            </a:pPr>
            <a:r>
              <a:rPr lang="en-US" sz="2200">
                <a:solidFill>
                  <a:srgbClr val="FFFFFF"/>
                </a:solidFill>
              </a:rPr>
              <a:t>Who procrastinates?</a:t>
            </a:r>
          </a:p>
        </p:txBody>
      </p:sp>
    </p:spTree>
    <p:extLst>
      <p:ext uri="{BB962C8B-B14F-4D97-AF65-F5344CB8AC3E}">
        <p14:creationId xmlns:p14="http://schemas.microsoft.com/office/powerpoint/2010/main" val="3736757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FBFC3B30-2798-5139-F1AF-1C201BC55893}"/>
              </a:ext>
            </a:extLst>
          </p:cNvPr>
          <p:cNvSpPr>
            <a:spLocks noGrp="1"/>
          </p:cNvSpPr>
          <p:nvPr>
            <p:ph type="title"/>
          </p:nvPr>
        </p:nvSpPr>
        <p:spPr>
          <a:xfrm>
            <a:off x="838201" y="559813"/>
            <a:ext cx="3352799" cy="5577934"/>
          </a:xfrm>
        </p:spPr>
        <p:txBody>
          <a:bodyPr>
            <a:normAutofit/>
          </a:bodyPr>
          <a:lstStyle/>
          <a:p>
            <a:r>
              <a:rPr lang="en-US" sz="4000">
                <a:cs typeface="Sabon Next LT"/>
              </a:rPr>
              <a:t>Perfectionism</a:t>
            </a:r>
            <a:endParaRPr lang="en-US" sz="4000"/>
          </a:p>
        </p:txBody>
      </p:sp>
      <p:graphicFrame>
        <p:nvGraphicFramePr>
          <p:cNvPr id="5" name="Content Placeholder 2">
            <a:extLst>
              <a:ext uri="{FF2B5EF4-FFF2-40B4-BE49-F238E27FC236}">
                <a16:creationId xmlns:a16="http://schemas.microsoft.com/office/drawing/2014/main" id="{0CC2D3BD-A8A4-E9EF-2BBA-0D3ACA74CACE}"/>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83124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FFAA2D07-719E-CE99-87DB-632B4E074FFB}"/>
              </a:ext>
            </a:extLst>
          </p:cNvPr>
          <p:cNvSpPr>
            <a:spLocks noGrp="1"/>
          </p:cNvSpPr>
          <p:nvPr>
            <p:ph type="title"/>
          </p:nvPr>
        </p:nvSpPr>
        <p:spPr>
          <a:xfrm>
            <a:off x="838201" y="559813"/>
            <a:ext cx="3352799" cy="5577934"/>
          </a:xfrm>
        </p:spPr>
        <p:txBody>
          <a:bodyPr>
            <a:normAutofit/>
          </a:bodyPr>
          <a:lstStyle/>
          <a:p>
            <a:r>
              <a:rPr lang="en-US" sz="4000">
                <a:cs typeface="Sabon Next LT"/>
              </a:rPr>
              <a:t>Perfectionism</a:t>
            </a:r>
            <a:endParaRPr lang="en-US" sz="4000"/>
          </a:p>
        </p:txBody>
      </p:sp>
      <p:graphicFrame>
        <p:nvGraphicFramePr>
          <p:cNvPr id="5" name="Content Placeholder 2">
            <a:extLst>
              <a:ext uri="{FF2B5EF4-FFF2-40B4-BE49-F238E27FC236}">
                <a16:creationId xmlns:a16="http://schemas.microsoft.com/office/drawing/2014/main" id="{46E7F243-9A71-720D-1CC8-31A51A723ED4}"/>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20007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5DD2ABBD-8DF7-4DB5-8284-06A7B5BFE0E6}"/>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B7C53710-E5D0-4C7E-980A-4C55D05DADAA}"/>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graphicEl>
                                              <a:dgm id="{1C265FB8-D885-4DB8-9129-5BC9139D2DD8}"/>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graphicEl>
                                              <a:dgm id="{970CD81A-CF62-4B7F-A5D9-1384938C92D5}"/>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28817F52-9A0C-4C27-868F-FDE1A372354D}"/>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graphicEl>
                                              <a:dgm id="{738073BC-013D-4FB4-8CAB-43853C85866B}"/>
                                            </p:graphic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graphicEl>
                                              <a:dgm id="{62B3497A-CA6C-4C33-B2C4-5A45CB95EFBD}"/>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C48B7418-4399-43E7-9BC1-D752028A24E5}"/>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8A448C9D-0D95-7444-3B62-93B2D6695A9A}"/>
              </a:ext>
            </a:extLst>
          </p:cNvPr>
          <p:cNvSpPr>
            <a:spLocks noGrp="1"/>
          </p:cNvSpPr>
          <p:nvPr>
            <p:ph type="title"/>
          </p:nvPr>
        </p:nvSpPr>
        <p:spPr>
          <a:xfrm>
            <a:off x="838201" y="559813"/>
            <a:ext cx="3352799" cy="5577934"/>
          </a:xfrm>
        </p:spPr>
        <p:txBody>
          <a:bodyPr>
            <a:normAutofit/>
          </a:bodyPr>
          <a:lstStyle/>
          <a:p>
            <a:r>
              <a:rPr lang="en-US" sz="4000">
                <a:cs typeface="Sabon Next LT"/>
              </a:rPr>
              <a:t>Overcoming Perfectionism</a:t>
            </a:r>
            <a:endParaRPr lang="en-US" sz="4000"/>
          </a:p>
        </p:txBody>
      </p:sp>
      <p:graphicFrame>
        <p:nvGraphicFramePr>
          <p:cNvPr id="5" name="Content Placeholder 2">
            <a:extLst>
              <a:ext uri="{FF2B5EF4-FFF2-40B4-BE49-F238E27FC236}">
                <a16:creationId xmlns:a16="http://schemas.microsoft.com/office/drawing/2014/main" id="{494135D3-5185-7DF3-CFC0-FB1D58CE0F35}"/>
              </a:ext>
            </a:extLst>
          </p:cNvPr>
          <p:cNvGraphicFramePr>
            <a:graphicFrameLocks noGrp="1"/>
          </p:cNvGraphicFramePr>
          <p:nvPr>
            <p:ph idx="1"/>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53678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E4F754F5-DFE0-48F7-8142-4D428026A3DA}"/>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30C85DD9-D648-4071-ACC4-45ECBF774CCA}"/>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9F0E8D69-ADD8-4515-B29D-A452EB8DABD8}"/>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BB9D3A22-7B10-42FD-9B05-47BAA8350CE1}"/>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E226C31C-D005-4E95-9B04-04B3ACD651BC}"/>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grpSp>
        <p:nvGrpSpPr>
          <p:cNvPr id="13" name="Group 12">
            <a:extLst>
              <a:ext uri="{FF2B5EF4-FFF2-40B4-BE49-F238E27FC236}">
                <a16:creationId xmlns:a16="http://schemas.microsoft.com/office/drawing/2014/main" id="{BBDA1F5A-F3A8-40DA-ADE6-E0B4D99C85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95800" y="0"/>
            <a:ext cx="7693152" cy="6858000"/>
            <a:chOff x="4495800" y="0"/>
            <a:chExt cx="7693152" cy="6858000"/>
          </a:xfrm>
        </p:grpSpPr>
        <p:pic>
          <p:nvPicPr>
            <p:cNvPr id="14" name="Picture 13">
              <a:extLst>
                <a:ext uri="{FF2B5EF4-FFF2-40B4-BE49-F238E27FC236}">
                  <a16:creationId xmlns:a16="http://schemas.microsoft.com/office/drawing/2014/main" id="{9DDD0C04-CED1-41AA-B09D-56D69AC9624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7526FC46-8960-4F28-92D0-94C9F69A1B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43054"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F7BF69A7-8B3C-ADB3-8350-1EC1C318DF00}"/>
              </a:ext>
            </a:extLst>
          </p:cNvPr>
          <p:cNvSpPr>
            <a:spLocks noGrp="1"/>
          </p:cNvSpPr>
          <p:nvPr>
            <p:ph type="title"/>
          </p:nvPr>
        </p:nvSpPr>
        <p:spPr>
          <a:xfrm>
            <a:off x="1198182" y="381000"/>
            <a:ext cx="10003218" cy="1600124"/>
          </a:xfrm>
        </p:spPr>
        <p:txBody>
          <a:bodyPr>
            <a:normAutofit/>
          </a:bodyPr>
          <a:lstStyle/>
          <a:p>
            <a:r>
              <a:rPr lang="en-US" dirty="0">
                <a:cs typeface="Sabon Next LT"/>
              </a:rPr>
              <a:t>Environment Management</a:t>
            </a:r>
            <a:endParaRPr lang="en-US" dirty="0"/>
          </a:p>
        </p:txBody>
      </p:sp>
      <p:graphicFrame>
        <p:nvGraphicFramePr>
          <p:cNvPr id="5" name="Content Placeholder 2">
            <a:extLst>
              <a:ext uri="{FF2B5EF4-FFF2-40B4-BE49-F238E27FC236}">
                <a16:creationId xmlns:a16="http://schemas.microsoft.com/office/drawing/2014/main" id="{3FB07012-82D5-9C94-E507-E4A45F94ACD5}"/>
              </a:ext>
            </a:extLst>
          </p:cNvPr>
          <p:cNvGraphicFramePr>
            <a:graphicFrameLocks noGrp="1"/>
          </p:cNvGraphicFramePr>
          <p:nvPr>
            <p:ph idx="1"/>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84139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A5FEBE8A-8C3F-48D2-A5FE-13C36B45B28B}"/>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78C72CED-06E3-4CF1-A84E-C173709E8948}"/>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F3AAFFF0-001E-485C-8EBD-67D156B6221F}"/>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09859822-DC61-426C-99BF-BDE966ADFF09}"/>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1AF500FC-9AA5-4FF0-AAAC-82483163C3C4}"/>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8F811F15-47DB-4FCB-B58A-EC0422210D5B}"/>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D2B11696-33F5-400F-B837-71704FFCABCD}"/>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6304CC9A-AAC5-43FE-A33C-4A9B70720BAF}"/>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EC28DC6D-8F5C-40AC-8E6C-9E5FE48781FA}"/>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1D7BFC4A-2AA1-431F-BA86-B02DA7431A1A}"/>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graphicEl>
                                              <a:dgm id="{768562CC-3050-49CC-B4CC-19C57922BC38}"/>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5">
                                            <p:graphicEl>
                                              <a:dgm id="{A596A59C-0232-46E3-9198-AE81376C73E3}"/>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graphicEl>
                                              <a:dgm id="{1639567B-8929-45BF-BA4E-AF55891C7F45}"/>
                                            </p:graphic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5">
                                            <p:graphicEl>
                                              <a:dgm id="{1E57575E-E8A5-4C2C-A560-E4FBCE92A663}"/>
                                            </p:graphic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5">
                                            <p:graphicEl>
                                              <a:dgm id="{D523197A-A7B7-46E1-AD85-686FA77F2F35}"/>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lumMod val="65000"/>
                  <a:lumOff val="35000"/>
                </a:srgbClr>
              </a:solidFill>
              <a:effectLst/>
              <a:uLnTx/>
              <a:uFillTx/>
              <a:latin typeface="AvenirNext LT Pro Medium" panose="020B0504020202020204" pitchFamily="34" charset="0"/>
              <a:ea typeface="+mn-ea"/>
              <a:cs typeface="+mn-cs"/>
            </a:endParaRPr>
          </a:p>
        </p:txBody>
      </p:sp>
      <p:grpSp>
        <p:nvGrpSpPr>
          <p:cNvPr id="13" name="Group 12">
            <a:extLst>
              <a:ext uri="{FF2B5EF4-FFF2-40B4-BE49-F238E27FC236}">
                <a16:creationId xmlns:a16="http://schemas.microsoft.com/office/drawing/2014/main" id="{BBDA1F5A-F3A8-40DA-ADE6-E0B4D99C85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95800" y="0"/>
            <a:ext cx="7693152" cy="6858000"/>
            <a:chOff x="4495800" y="0"/>
            <a:chExt cx="7693152" cy="6858000"/>
          </a:xfrm>
        </p:grpSpPr>
        <p:pic>
          <p:nvPicPr>
            <p:cNvPr id="14" name="Picture 13">
              <a:extLst>
                <a:ext uri="{FF2B5EF4-FFF2-40B4-BE49-F238E27FC236}">
                  <a16:creationId xmlns:a16="http://schemas.microsoft.com/office/drawing/2014/main" id="{9DDD0C04-CED1-41AA-B09D-56D69AC9624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7526FC46-8960-4F28-92D0-94C9F69A1B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43054"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A6110E50-65C7-7C90-58BA-2E631B64AD68}"/>
              </a:ext>
            </a:extLst>
          </p:cNvPr>
          <p:cNvSpPr>
            <a:spLocks noGrp="1"/>
          </p:cNvSpPr>
          <p:nvPr>
            <p:ph type="title"/>
          </p:nvPr>
        </p:nvSpPr>
        <p:spPr>
          <a:xfrm>
            <a:off x="1198182" y="381000"/>
            <a:ext cx="10003218" cy="1600124"/>
          </a:xfrm>
        </p:spPr>
        <p:txBody>
          <a:bodyPr>
            <a:normAutofit/>
          </a:bodyPr>
          <a:lstStyle/>
          <a:p>
            <a:pPr algn="ctr"/>
            <a:r>
              <a:rPr lang="en-US" dirty="0">
                <a:cs typeface="Sabon Next LT"/>
              </a:rPr>
              <a:t>Time Management Strategies </a:t>
            </a:r>
            <a:endParaRPr lang="en-US" dirty="0"/>
          </a:p>
        </p:txBody>
      </p:sp>
      <p:graphicFrame>
        <p:nvGraphicFramePr>
          <p:cNvPr id="5" name="Content Placeholder 2">
            <a:extLst>
              <a:ext uri="{FF2B5EF4-FFF2-40B4-BE49-F238E27FC236}">
                <a16:creationId xmlns:a16="http://schemas.microsoft.com/office/drawing/2014/main" id="{4EC03549-899E-2724-CDCA-F318CC4EB279}"/>
              </a:ext>
            </a:extLst>
          </p:cNvPr>
          <p:cNvGraphicFramePr>
            <a:graphicFrameLocks noGrp="1"/>
          </p:cNvGraphicFramePr>
          <p:nvPr>
            <p:ph idx="1"/>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26990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7D56E31B-556A-4ACD-9A0F-82D9D7BF66D2}"/>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7F4EEB20-13FF-4AD6-8FB1-0235EA3E0BAC}"/>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291B742F-4E86-4BAB-A3A5-8CC71DBC28F2}"/>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61932DD3-5E7A-413D-B50D-814B8463CF4A}"/>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B9812AB3-AA39-49D7-AABF-82C098EB207C}"/>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060DD232-6FDF-4F70-BEDE-48D97EB18874}"/>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6EEC173F-C565-4079-A0D3-3FD5666021D6}"/>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E85D16ED-91E4-44CC-B3D3-CD919C1A6C00}"/>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DDEB03AE-E876-40C6-8E72-63B975EB5389}"/>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877BA787-0378-4FCF-BF87-2D8938EB06B3}"/>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graphicEl>
                                              <a:dgm id="{B26F0D8D-190E-4BF5-9B8B-FC69DBFC8C87}"/>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5">
                                            <p:graphicEl>
                                              <a:dgm id="{9856B6ED-2C93-4DEA-8968-5BB68706888D}"/>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graphicEl>
                                              <a:dgm id="{78D6515E-E6DA-4104-B559-CE0AC246AD9B}"/>
                                            </p:graphic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5">
                                            <p:graphicEl>
                                              <a:dgm id="{A6DDA266-E0E4-4B4A-B59E-6357C116A1F6}"/>
                                            </p:graphic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5">
                                            <p:graphicEl>
                                              <a:dgm id="{84CDB773-B20B-4A46-9B8F-1BC75F25A298}"/>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96BB6-0855-38D9-9F2A-3B54770C846F}"/>
              </a:ext>
            </a:extLst>
          </p:cNvPr>
          <p:cNvSpPr>
            <a:spLocks noGrp="1"/>
          </p:cNvSpPr>
          <p:nvPr>
            <p:ph type="title"/>
          </p:nvPr>
        </p:nvSpPr>
        <p:spPr/>
        <p:txBody>
          <a:bodyPr/>
          <a:lstStyle/>
          <a:p>
            <a:pPr algn="ctr"/>
            <a:r>
              <a:rPr lang="en-GB" dirty="0"/>
              <a:t>Setting Priorities </a:t>
            </a:r>
          </a:p>
        </p:txBody>
      </p:sp>
      <p:pic>
        <p:nvPicPr>
          <p:cNvPr id="5" name="Content Placeholder 4">
            <a:extLst>
              <a:ext uri="{FF2B5EF4-FFF2-40B4-BE49-F238E27FC236}">
                <a16:creationId xmlns:a16="http://schemas.microsoft.com/office/drawing/2014/main" id="{B6B9872B-2250-40ED-A765-335DF8687F74}"/>
              </a:ext>
            </a:extLst>
          </p:cNvPr>
          <p:cNvPicPr>
            <a:picLocks noGrp="1" noChangeAspect="1"/>
          </p:cNvPicPr>
          <p:nvPr>
            <p:ph idx="1"/>
          </p:nvPr>
        </p:nvPicPr>
        <p:blipFill>
          <a:blip r:embed="rId2"/>
          <a:stretch>
            <a:fillRect/>
          </a:stretch>
        </p:blipFill>
        <p:spPr>
          <a:xfrm>
            <a:off x="2152185" y="1326996"/>
            <a:ext cx="7527073" cy="4689154"/>
          </a:xfrm>
        </p:spPr>
      </p:pic>
      <p:sp>
        <p:nvSpPr>
          <p:cNvPr id="6" name="TextBox 5">
            <a:extLst>
              <a:ext uri="{FF2B5EF4-FFF2-40B4-BE49-F238E27FC236}">
                <a16:creationId xmlns:a16="http://schemas.microsoft.com/office/drawing/2014/main" id="{C022EAD3-94A1-82F3-1E37-0A692023ED8E}"/>
              </a:ext>
            </a:extLst>
          </p:cNvPr>
          <p:cNvSpPr txBox="1"/>
          <p:nvPr/>
        </p:nvSpPr>
        <p:spPr>
          <a:xfrm>
            <a:off x="4270917" y="6145213"/>
            <a:ext cx="2843561" cy="646331"/>
          </a:xfrm>
          <a:prstGeom prst="rect">
            <a:avLst/>
          </a:prstGeom>
          <a:noFill/>
        </p:spPr>
        <p:txBody>
          <a:bodyPr wrap="square" rtlCol="0">
            <a:spAutoFit/>
          </a:bodyPr>
          <a:lstStyle/>
          <a:p>
            <a:pPr algn="ctr"/>
            <a:r>
              <a:rPr lang="en-GB" dirty="0"/>
              <a:t>(Covey, Merrill and Merrill, 1994)</a:t>
            </a:r>
          </a:p>
        </p:txBody>
      </p:sp>
    </p:spTree>
    <p:extLst>
      <p:ext uri="{BB962C8B-B14F-4D97-AF65-F5344CB8AC3E}">
        <p14:creationId xmlns:p14="http://schemas.microsoft.com/office/powerpoint/2010/main" val="255962713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B46A998-4BFA-F3D5-8835-B89E4E87FAEE}"/>
              </a:ext>
            </a:extLst>
          </p:cNvPr>
          <p:cNvPicPr>
            <a:picLocks noGrp="1" noChangeAspect="1"/>
          </p:cNvPicPr>
          <p:nvPr>
            <p:ph idx="1"/>
          </p:nvPr>
        </p:nvPicPr>
        <p:blipFill>
          <a:blip r:embed="rId2"/>
          <a:stretch>
            <a:fillRect/>
          </a:stretch>
        </p:blipFill>
        <p:spPr>
          <a:xfrm>
            <a:off x="2438401" y="521441"/>
            <a:ext cx="7753488" cy="5815117"/>
          </a:xfrm>
          <a:prstGeom prst="rect">
            <a:avLst/>
          </a:prstGeom>
        </p:spPr>
      </p:pic>
    </p:spTree>
    <p:extLst>
      <p:ext uri="{BB962C8B-B14F-4D97-AF65-F5344CB8AC3E}">
        <p14:creationId xmlns:p14="http://schemas.microsoft.com/office/powerpoint/2010/main" val="98153435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C0715-E039-AF27-B33C-9E948A40910F}"/>
              </a:ext>
            </a:extLst>
          </p:cNvPr>
          <p:cNvSpPr>
            <a:spLocks noGrp="1"/>
          </p:cNvSpPr>
          <p:nvPr>
            <p:ph type="title"/>
          </p:nvPr>
        </p:nvSpPr>
        <p:spPr/>
        <p:txBody>
          <a:bodyPr/>
          <a:lstStyle/>
          <a:p>
            <a:pPr algn="ctr"/>
            <a:r>
              <a:rPr lang="en-GB" dirty="0"/>
              <a:t>Pomodoro Technique </a:t>
            </a:r>
          </a:p>
        </p:txBody>
      </p:sp>
      <p:pic>
        <p:nvPicPr>
          <p:cNvPr id="4" name="Content Placeholder 3">
            <a:extLst>
              <a:ext uri="{FF2B5EF4-FFF2-40B4-BE49-F238E27FC236}">
                <a16:creationId xmlns:a16="http://schemas.microsoft.com/office/drawing/2014/main" id="{BAEF67E8-5F71-CEFD-942A-8BCBF730D140}"/>
              </a:ext>
            </a:extLst>
          </p:cNvPr>
          <p:cNvPicPr>
            <a:picLocks noGrp="1" noChangeAspect="1"/>
          </p:cNvPicPr>
          <p:nvPr>
            <p:ph idx="1"/>
          </p:nvPr>
        </p:nvPicPr>
        <p:blipFill>
          <a:blip r:embed="rId2"/>
          <a:stretch>
            <a:fillRect/>
          </a:stretch>
        </p:blipFill>
        <p:spPr>
          <a:xfrm>
            <a:off x="1083734" y="1482090"/>
            <a:ext cx="8906933" cy="5010150"/>
          </a:xfrm>
          <a:prstGeom prst="rect">
            <a:avLst/>
          </a:prstGeom>
        </p:spPr>
      </p:pic>
    </p:spTree>
    <p:extLst>
      <p:ext uri="{BB962C8B-B14F-4D97-AF65-F5344CB8AC3E}">
        <p14:creationId xmlns:p14="http://schemas.microsoft.com/office/powerpoint/2010/main" val="342039284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3" name="Group 12">
            <a:extLst>
              <a:ext uri="{FF2B5EF4-FFF2-40B4-BE49-F238E27FC236}">
                <a16:creationId xmlns:a16="http://schemas.microsoft.com/office/drawing/2014/main" id="{7AB7BDB5-BE0D-446B-AA57-16A1D859E5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048" y="1"/>
            <a:ext cx="5236971" cy="6858000"/>
            <a:chOff x="20829" y="1"/>
            <a:chExt cx="5236971" cy="6857999"/>
          </a:xfrm>
        </p:grpSpPr>
        <p:pic>
          <p:nvPicPr>
            <p:cNvPr id="14" name="Picture 13">
              <a:extLst>
                <a:ext uri="{FF2B5EF4-FFF2-40B4-BE49-F238E27FC236}">
                  <a16:creationId xmlns:a16="http://schemas.microsoft.com/office/drawing/2014/main" id="{8908FD00-E296-493C-89F7-EE7DB15D20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tretch>
              <a:fillRect/>
            </a:stretch>
          </p:blipFill>
          <p:spPr>
            <a:xfrm>
              <a:off x="20829" y="692703"/>
              <a:ext cx="5236971" cy="6165297"/>
            </a:xfrm>
            <a:prstGeom prst="rect">
              <a:avLst/>
            </a:prstGeom>
          </p:spPr>
        </p:pic>
        <p:pic>
          <p:nvPicPr>
            <p:cNvPr id="15" name="Picture 14">
              <a:extLst>
                <a:ext uri="{FF2B5EF4-FFF2-40B4-BE49-F238E27FC236}">
                  <a16:creationId xmlns:a16="http://schemas.microsoft.com/office/drawing/2014/main" id="{0E9000E1-E55C-4724-B0E8-CC588826F51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0000"/>
              <a:extLst>
                <a:ext uri="{28A0092B-C50C-407E-A947-70E740481C1C}">
                  <a14:useLocalDpi xmlns:a14="http://schemas.microsoft.com/office/drawing/2010/main" val="0"/>
                </a:ext>
              </a:extLst>
            </a:blip>
            <a:srcRect l="19154" b="19117"/>
            <a:stretch/>
          </p:blipFill>
          <p:spPr>
            <a:xfrm rot="5400000">
              <a:off x="393956" y="-373126"/>
              <a:ext cx="4197222" cy="4943475"/>
            </a:xfrm>
            <a:prstGeom prst="rect">
              <a:avLst/>
            </a:prstGeom>
          </p:spPr>
        </p:pic>
      </p:grpSp>
      <p:sp>
        <p:nvSpPr>
          <p:cNvPr id="2" name="Title 1">
            <a:extLst>
              <a:ext uri="{FF2B5EF4-FFF2-40B4-BE49-F238E27FC236}">
                <a16:creationId xmlns:a16="http://schemas.microsoft.com/office/drawing/2014/main" id="{93D5D860-309E-AAA2-8F98-F5E048D4A8BB}"/>
              </a:ext>
            </a:extLst>
          </p:cNvPr>
          <p:cNvSpPr>
            <a:spLocks noGrp="1"/>
          </p:cNvSpPr>
          <p:nvPr>
            <p:ph type="title"/>
          </p:nvPr>
        </p:nvSpPr>
        <p:spPr>
          <a:xfrm>
            <a:off x="838201" y="559813"/>
            <a:ext cx="3352799" cy="5577934"/>
          </a:xfrm>
        </p:spPr>
        <p:txBody>
          <a:bodyPr>
            <a:normAutofit/>
          </a:bodyPr>
          <a:lstStyle/>
          <a:p>
            <a:r>
              <a:rPr lang="en-GB" sz="4000"/>
              <a:t>Assignment 1: Semester Planner </a:t>
            </a:r>
          </a:p>
        </p:txBody>
      </p:sp>
      <p:graphicFrame>
        <p:nvGraphicFramePr>
          <p:cNvPr id="5" name="Content Placeholder 2">
            <a:extLst>
              <a:ext uri="{FF2B5EF4-FFF2-40B4-BE49-F238E27FC236}">
                <a16:creationId xmlns:a16="http://schemas.microsoft.com/office/drawing/2014/main" id="{577D82F5-A420-293F-2B42-7042D1B78258}"/>
              </a:ext>
            </a:extLst>
          </p:cNvPr>
          <p:cNvGraphicFramePr>
            <a:graphicFrameLocks noGrp="1"/>
          </p:cNvGraphicFramePr>
          <p:nvPr>
            <p:ph idx="1"/>
            <p:extLst>
              <p:ext uri="{D42A27DB-BD31-4B8C-83A1-F6EECF244321}">
                <p14:modId xmlns:p14="http://schemas.microsoft.com/office/powerpoint/2010/main" val="1669867784"/>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6817287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849B8-6C06-FF12-D11F-876789684D10}"/>
              </a:ext>
            </a:extLst>
          </p:cNvPr>
          <p:cNvSpPr>
            <a:spLocks noGrp="1"/>
          </p:cNvSpPr>
          <p:nvPr>
            <p:ph type="title"/>
          </p:nvPr>
        </p:nvSpPr>
        <p:spPr/>
        <p:txBody>
          <a:bodyPr/>
          <a:lstStyle/>
          <a:p>
            <a:r>
              <a:rPr lang="en-US">
                <a:cs typeface="Sabon Next LT"/>
              </a:rPr>
              <a:t>References</a:t>
            </a:r>
            <a:endParaRPr lang="en-US"/>
          </a:p>
        </p:txBody>
      </p:sp>
      <p:sp>
        <p:nvSpPr>
          <p:cNvPr id="3" name="Content Placeholder 2">
            <a:extLst>
              <a:ext uri="{FF2B5EF4-FFF2-40B4-BE49-F238E27FC236}">
                <a16:creationId xmlns:a16="http://schemas.microsoft.com/office/drawing/2014/main" id="{770365CC-39DA-2D36-A605-5711D4961D25}"/>
              </a:ext>
            </a:extLst>
          </p:cNvPr>
          <p:cNvSpPr>
            <a:spLocks noGrp="1"/>
          </p:cNvSpPr>
          <p:nvPr>
            <p:ph idx="1"/>
          </p:nvPr>
        </p:nvSpPr>
        <p:spPr/>
        <p:txBody>
          <a:bodyPr vert="horz" lIns="91440" tIns="45720" rIns="91440" bIns="45720" rtlCol="0" anchor="t">
            <a:normAutofit fontScale="92500" lnSpcReduction="20000"/>
          </a:bodyPr>
          <a:lstStyle/>
          <a:p>
            <a:r>
              <a:rPr lang="en-GB" dirty="0"/>
              <a:t>Covey, S. R., Merrill, A. R., and Merrill, R. R. (1994).</a:t>
            </a:r>
            <a:r>
              <a:rPr lang="en-GB" i="1" dirty="0"/>
              <a:t> First things first: To live, to love, to learn, to leave a legacy</a:t>
            </a:r>
            <a:r>
              <a:rPr lang="en-GB" dirty="0"/>
              <a:t>. Simon &amp; Schuster.</a:t>
            </a:r>
            <a:endParaRPr lang="en-US" dirty="0">
              <a:ea typeface="+mn-lt"/>
              <a:cs typeface="+mn-lt"/>
            </a:endParaRPr>
          </a:p>
          <a:p>
            <a:r>
              <a:rPr lang="en-US" dirty="0">
                <a:ea typeface="+mn-lt"/>
                <a:cs typeface="+mn-lt"/>
              </a:rPr>
              <a:t>Kühnel, J., Zacher, H., De Bloom, J. and </a:t>
            </a:r>
            <a:r>
              <a:rPr lang="en-US" dirty="0" err="1">
                <a:ea typeface="+mn-lt"/>
                <a:cs typeface="+mn-lt"/>
              </a:rPr>
              <a:t>Bledow</a:t>
            </a:r>
            <a:r>
              <a:rPr lang="en-US" dirty="0">
                <a:ea typeface="+mn-lt"/>
                <a:cs typeface="+mn-lt"/>
              </a:rPr>
              <a:t>, R., (2017). Take a break! Benefits of sleep and short breaks for daily work engagement. </a:t>
            </a:r>
            <a:r>
              <a:rPr lang="en-US" i="1" dirty="0">
                <a:ea typeface="+mn-lt"/>
                <a:cs typeface="+mn-lt"/>
              </a:rPr>
              <a:t>European Journal of Work and Organizational Psychology, </a:t>
            </a:r>
            <a:r>
              <a:rPr lang="en-US" dirty="0">
                <a:ea typeface="+mn-lt"/>
                <a:cs typeface="+mn-lt"/>
              </a:rPr>
              <a:t>26(4), pp.481-491.</a:t>
            </a:r>
          </a:p>
          <a:p>
            <a:r>
              <a:rPr lang="en-US" dirty="0">
                <a:ea typeface="+mn-lt"/>
                <a:cs typeface="+mn-lt"/>
              </a:rPr>
              <a:t>Müller, F.H., Thomas, A.E., </a:t>
            </a:r>
            <a:r>
              <a:rPr lang="en-US" dirty="0" err="1">
                <a:ea typeface="+mn-lt"/>
                <a:cs typeface="+mn-lt"/>
              </a:rPr>
              <a:t>Carmignola</a:t>
            </a:r>
            <a:r>
              <a:rPr lang="en-US" dirty="0">
                <a:ea typeface="+mn-lt"/>
                <a:cs typeface="+mn-lt"/>
              </a:rPr>
              <a:t>, M., Dittrich, A.K., </a:t>
            </a:r>
            <a:r>
              <a:rPr lang="en-US" dirty="0" err="1">
                <a:ea typeface="+mn-lt"/>
                <a:cs typeface="+mn-lt"/>
              </a:rPr>
              <a:t>Eckes</a:t>
            </a:r>
            <a:r>
              <a:rPr lang="en-US" dirty="0">
                <a:ea typeface="+mn-lt"/>
                <a:cs typeface="+mn-lt"/>
              </a:rPr>
              <a:t>, A., </a:t>
            </a:r>
            <a:r>
              <a:rPr lang="en-US" dirty="0" err="1">
                <a:ea typeface="+mn-lt"/>
                <a:cs typeface="+mn-lt"/>
              </a:rPr>
              <a:t>Großmann</a:t>
            </a:r>
            <a:r>
              <a:rPr lang="en-US" dirty="0">
                <a:ea typeface="+mn-lt"/>
                <a:cs typeface="+mn-lt"/>
              </a:rPr>
              <a:t>, N., </a:t>
            </a:r>
            <a:r>
              <a:rPr lang="en-US" dirty="0" err="1">
                <a:ea typeface="+mn-lt"/>
                <a:cs typeface="+mn-lt"/>
              </a:rPr>
              <a:t>Martinek</a:t>
            </a:r>
            <a:r>
              <a:rPr lang="en-US" dirty="0">
                <a:ea typeface="+mn-lt"/>
                <a:cs typeface="+mn-lt"/>
              </a:rPr>
              <a:t>, D., Wilde, M. and </a:t>
            </a:r>
            <a:r>
              <a:rPr lang="en-US" dirty="0" err="1">
                <a:ea typeface="+mn-lt"/>
                <a:cs typeface="+mn-lt"/>
              </a:rPr>
              <a:t>Bieg</a:t>
            </a:r>
            <a:r>
              <a:rPr lang="en-US" dirty="0">
                <a:ea typeface="+mn-lt"/>
                <a:cs typeface="+mn-lt"/>
              </a:rPr>
              <a:t>, S., (2021). University students’ basic psychological needs, motivation, and vitality before and during COVID-19: A self-determination theory approach. </a:t>
            </a:r>
            <a:r>
              <a:rPr lang="en-US" i="1" dirty="0">
                <a:ea typeface="+mn-lt"/>
                <a:cs typeface="+mn-lt"/>
              </a:rPr>
              <a:t>Frontiers in psychology</a:t>
            </a:r>
            <a:r>
              <a:rPr lang="en-US" dirty="0">
                <a:ea typeface="+mn-lt"/>
                <a:cs typeface="+mn-lt"/>
              </a:rPr>
              <a:t>, 12, p.775804.</a:t>
            </a:r>
            <a:endParaRPr lang="en-US" dirty="0"/>
          </a:p>
        </p:txBody>
      </p:sp>
    </p:spTree>
    <p:extLst>
      <p:ext uri="{BB962C8B-B14F-4D97-AF65-F5344CB8AC3E}">
        <p14:creationId xmlns:p14="http://schemas.microsoft.com/office/powerpoint/2010/main" val="13878546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DappledVTI">
  <a:themeElements>
    <a:clrScheme name="AnalogousFromLightSeed_2SEEDS">
      <a:dk1>
        <a:srgbClr val="000000"/>
      </a:dk1>
      <a:lt1>
        <a:srgbClr val="FFFFFF"/>
      </a:lt1>
      <a:dk2>
        <a:srgbClr val="413124"/>
      </a:dk2>
      <a:lt2>
        <a:srgbClr val="E2E5E8"/>
      </a:lt2>
      <a:accent1>
        <a:srgbClr val="E98940"/>
      </a:accent1>
      <a:accent2>
        <a:srgbClr val="EE706E"/>
      </a:accent2>
      <a:accent3>
        <a:srgbClr val="B2A140"/>
      </a:accent3>
      <a:accent4>
        <a:srgbClr val="38B3AF"/>
      </a:accent4>
      <a:accent5>
        <a:srgbClr val="43AAEA"/>
      </a:accent5>
      <a:accent6>
        <a:srgbClr val="4E6DEB"/>
      </a:accent6>
      <a:hlink>
        <a:srgbClr val="5B86A6"/>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1490</Words>
  <Application>Microsoft Office PowerPoint</Application>
  <PresentationFormat>Widescreen</PresentationFormat>
  <Paragraphs>239</Paragraphs>
  <Slides>49</Slides>
  <Notes>3</Notes>
  <HiddenSlides>0</HiddenSlides>
  <MMClips>1</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49</vt:i4>
      </vt:variant>
    </vt:vector>
  </HeadingPairs>
  <TitlesOfParts>
    <vt:vector size="57" baseType="lpstr">
      <vt:lpstr>AvenirNext LT Pro Medium</vt:lpstr>
      <vt:lpstr>Aptos</vt:lpstr>
      <vt:lpstr>Aptos Display</vt:lpstr>
      <vt:lpstr>Arial</vt:lpstr>
      <vt:lpstr>Avenir Next LT Pro</vt:lpstr>
      <vt:lpstr>Sabon Next LT</vt:lpstr>
      <vt:lpstr>Office Theme</vt:lpstr>
      <vt:lpstr>DappledVTI</vt:lpstr>
      <vt:lpstr>Learning in a Digital Era: </vt:lpstr>
      <vt:lpstr>Lesson Aims </vt:lpstr>
      <vt:lpstr>Breaking the ice… </vt:lpstr>
      <vt:lpstr>Module Aim(s)</vt:lpstr>
      <vt:lpstr>Learning Outcomes </vt:lpstr>
      <vt:lpstr>Assessment Component 1</vt:lpstr>
      <vt:lpstr>Assessment Component 1</vt:lpstr>
      <vt:lpstr>Let's explore together… </vt:lpstr>
      <vt:lpstr>Assessment Component 2</vt:lpstr>
      <vt:lpstr>Let’s explore… </vt:lpstr>
      <vt:lpstr>Assessment Dates: </vt:lpstr>
      <vt:lpstr>Lesson Structure </vt:lpstr>
      <vt:lpstr>Suggested Timeline</vt:lpstr>
      <vt:lpstr>Why have you decided to pursue Higher Education at this point in your life?  </vt:lpstr>
      <vt:lpstr>Expectations vs Reality</vt:lpstr>
      <vt:lpstr>Expectations vs Reality</vt:lpstr>
      <vt:lpstr>Education and Consumerism </vt:lpstr>
      <vt:lpstr>PowerPoint Presentation</vt:lpstr>
      <vt:lpstr>Learning is journey </vt:lpstr>
      <vt:lpstr>Break time </vt:lpstr>
      <vt:lpstr>How do you learn? </vt:lpstr>
      <vt:lpstr>Types of learners</vt:lpstr>
      <vt:lpstr>PowerPoint Presentation</vt:lpstr>
      <vt:lpstr>Theorists </vt:lpstr>
      <vt:lpstr>Reflectors </vt:lpstr>
      <vt:lpstr>Pragmatists </vt:lpstr>
      <vt:lpstr>Activists </vt:lpstr>
      <vt:lpstr>Break time </vt:lpstr>
      <vt:lpstr>How to Study</vt:lpstr>
      <vt:lpstr>What Affects Studying?</vt:lpstr>
      <vt:lpstr>Studying: Time</vt:lpstr>
      <vt:lpstr>Studying: Time</vt:lpstr>
      <vt:lpstr>What are study skills? </vt:lpstr>
      <vt:lpstr>Types of studying skills </vt:lpstr>
      <vt:lpstr>Time Management</vt:lpstr>
      <vt:lpstr>Time Management and Students</vt:lpstr>
      <vt:lpstr>Planning and Preparing</vt:lpstr>
      <vt:lpstr>Procrastination</vt:lpstr>
      <vt:lpstr>Procrastination</vt:lpstr>
      <vt:lpstr>Perfectionism</vt:lpstr>
      <vt:lpstr>Perfectionism</vt:lpstr>
      <vt:lpstr>Overcoming Perfectionism</vt:lpstr>
      <vt:lpstr>Environment Management</vt:lpstr>
      <vt:lpstr>Time Management Strategies </vt:lpstr>
      <vt:lpstr>Setting Priorities </vt:lpstr>
      <vt:lpstr>PowerPoint Presentation</vt:lpstr>
      <vt:lpstr>Pomodoro Technique </vt:lpstr>
      <vt:lpstr>Assignment 1: Semester Planner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3</cp:revision>
  <dcterms:created xsi:type="dcterms:W3CDTF">2024-09-27T12:41:37Z</dcterms:created>
  <dcterms:modified xsi:type="dcterms:W3CDTF">2025-08-14T13:21:23Z</dcterms:modified>
</cp:coreProperties>
</file>