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58"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173714-9580-07F0-8764-F93E5E69B32A}" v="134" dt="2023-02-17T15:13:05.256"/>
    <p1510:client id="{6E22F65F-4EB4-2298-9F45-6A84B908C653}" v="173" dt="2023-02-21T14:29:07.438"/>
    <p1510:client id="{8A1FB239-8194-E301-C9CB-636109F4A892}" v="205" dt="2023-02-17T17:05:12.610"/>
    <p1510:client id="{959543A2-AA8C-FE54-8876-0EF51AB0B26A}" v="420" dt="2023-02-17T16:39:33.618"/>
    <p1510:client id="{98E0C8B2-4099-8B7B-6D9D-2F2F973BE97F}" v="243" dt="2023-02-21T16:25:24.017"/>
    <p1510:client id="{B901AA04-6214-4A37-8084-DBF64ED9DBB8}" v="175" dt="2023-02-10T15:20:48.733"/>
    <p1510:client id="{C9D7EE1D-9D82-498D-B253-F2AD6318C1DE}" v="1" dt="2023-02-21T16:40:59.9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882" autoAdjust="0"/>
    <p:restoredTop sz="94660"/>
  </p:normalViewPr>
  <p:slideViewPr>
    <p:cSldViewPr snapToGrid="0">
      <p:cViewPr varScale="1">
        <p:scale>
          <a:sx n="69" d="100"/>
          <a:sy n="69" d="100"/>
        </p:scale>
        <p:origin x="744"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2/21/2023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2/21/2023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2/21/2023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2/21/2023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2/21/2023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en-US"/>
          </a:p>
        </p:txBody>
      </p:sp>
      <p:sp>
        <p:nvSpPr>
          <p:cNvPr id="5" name="Title 4">
            <a:extLst>
              <a:ext uri="{FF2B5EF4-FFF2-40B4-BE49-F238E27FC236}">
                <a16:creationId xmlns:a16="http://schemas.microsoft.com/office/drawing/2014/main" id="{01FA988D-B0B7-BFFB-2C59-010CAD824FAF}"/>
              </a:ext>
            </a:extLst>
          </p:cNvPr>
          <p:cNvSpPr>
            <a:spLocks noGrp="1"/>
          </p:cNvSpPr>
          <p:nvPr>
            <p:ph type="ctrTitle"/>
          </p:nvPr>
        </p:nvSpPr>
        <p:spPr>
          <a:xfrm>
            <a:off x="1610264" y="1970627"/>
            <a:ext cx="8295736" cy="3724694"/>
          </a:xfrm>
        </p:spPr>
        <p:txBody>
          <a:bodyPr vert="horz" lIns="91440" tIns="45720" rIns="91440" bIns="45720" rtlCol="0" anchor="b">
            <a:noAutofit/>
          </a:bodyPr>
          <a:lstStyle/>
          <a:p>
            <a:r>
              <a:rPr lang="en-US" sz="4400" dirty="0">
                <a:cs typeface="Calibri Light"/>
              </a:rPr>
              <a:t>Digital skills and research methods (LCHS4002) </a:t>
            </a:r>
            <a:br>
              <a:rPr lang="en-US" sz="4400" dirty="0">
                <a:cs typeface="Calibri Light"/>
              </a:rPr>
            </a:br>
            <a:r>
              <a:rPr lang="en-US" sz="4400" dirty="0">
                <a:cs typeface="Calibri Light"/>
              </a:rPr>
              <a:t>Lectures name Olu Adegbite</a:t>
            </a:r>
            <a:br>
              <a:rPr lang="en-US" sz="4400" dirty="0">
                <a:cs typeface="Calibri Light"/>
              </a:rPr>
            </a:br>
            <a:r>
              <a:rPr lang="en-US" sz="4400" dirty="0">
                <a:cs typeface="Calibri Light"/>
              </a:rPr>
              <a:t>Which digital tool is most likely used by UWTSD students?</a:t>
            </a:r>
            <a:br>
              <a:rPr lang="en-US" sz="4400" dirty="0">
                <a:cs typeface="Calibri Light"/>
              </a:rPr>
            </a:br>
            <a:r>
              <a:rPr lang="en-US" sz="4400" dirty="0">
                <a:cs typeface="Calibri Light"/>
              </a:rPr>
              <a:t>Maxine Smith 2220002</a:t>
            </a:r>
            <a:br>
              <a:rPr lang="en-US" sz="4400" dirty="0">
                <a:cs typeface="Calibri Light"/>
              </a:rPr>
            </a:br>
            <a:r>
              <a:rPr lang="en-US" sz="4400" dirty="0">
                <a:cs typeface="Calibri Light"/>
              </a:rPr>
              <a:t>Rehani Begum 2227509</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C5866-26C8-6E9F-C747-13FC52D5C2D2}"/>
              </a:ext>
            </a:extLst>
          </p:cNvPr>
          <p:cNvSpPr>
            <a:spLocks noGrp="1"/>
          </p:cNvSpPr>
          <p:nvPr>
            <p:ph type="title"/>
          </p:nvPr>
        </p:nvSpPr>
        <p:spPr/>
        <p:txBody>
          <a:bodyPr/>
          <a:lstStyle/>
          <a:p>
            <a:r>
              <a:rPr lang="en-US" dirty="0">
                <a:cs typeface="Calibri Light"/>
              </a:rPr>
              <a:t>Introduction</a:t>
            </a:r>
            <a:endParaRPr lang="en-US" dirty="0"/>
          </a:p>
        </p:txBody>
      </p:sp>
      <p:sp>
        <p:nvSpPr>
          <p:cNvPr id="3" name="Content Placeholder 2">
            <a:extLst>
              <a:ext uri="{FF2B5EF4-FFF2-40B4-BE49-F238E27FC236}">
                <a16:creationId xmlns:a16="http://schemas.microsoft.com/office/drawing/2014/main" id="{D62B63DD-1DA1-3284-2F22-7651BD333F22}"/>
              </a:ext>
            </a:extLst>
          </p:cNvPr>
          <p:cNvSpPr>
            <a:spLocks noGrp="1"/>
          </p:cNvSpPr>
          <p:nvPr>
            <p:ph idx="1"/>
          </p:nvPr>
        </p:nvSpPr>
        <p:spPr/>
        <p:txBody>
          <a:bodyPr vert="horz" lIns="91440" tIns="45720" rIns="91440" bIns="45720" rtlCol="0" anchor="t">
            <a:normAutofit/>
          </a:bodyPr>
          <a:lstStyle/>
          <a:p>
            <a:r>
              <a:rPr lang="en-US" dirty="0">
                <a:cs typeface="Calibri"/>
              </a:rPr>
              <a:t>We are researching do students use digital skills for study and work purposes.  Also why is it that digital tools are most used by UWTSD students. We predict that there will be a high rate of students that do use digital skills for work and study.</a:t>
            </a:r>
          </a:p>
        </p:txBody>
      </p:sp>
    </p:spTree>
    <p:extLst>
      <p:ext uri="{BB962C8B-B14F-4D97-AF65-F5344CB8AC3E}">
        <p14:creationId xmlns:p14="http://schemas.microsoft.com/office/powerpoint/2010/main" val="12690980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0FD0D-8BC5-B146-66A1-791C9F6D0123}"/>
              </a:ext>
            </a:extLst>
          </p:cNvPr>
          <p:cNvSpPr>
            <a:spLocks noGrp="1"/>
          </p:cNvSpPr>
          <p:nvPr>
            <p:ph type="title"/>
          </p:nvPr>
        </p:nvSpPr>
        <p:spPr/>
        <p:txBody>
          <a:bodyPr/>
          <a:lstStyle/>
          <a:p>
            <a:r>
              <a:rPr lang="en-US" dirty="0">
                <a:cs typeface="Calibri Light"/>
              </a:rPr>
              <a:t>Ethical considerations</a:t>
            </a:r>
            <a:endParaRPr lang="en-US" dirty="0"/>
          </a:p>
        </p:txBody>
      </p:sp>
      <p:sp>
        <p:nvSpPr>
          <p:cNvPr id="3" name="Content Placeholder 2">
            <a:extLst>
              <a:ext uri="{FF2B5EF4-FFF2-40B4-BE49-F238E27FC236}">
                <a16:creationId xmlns:a16="http://schemas.microsoft.com/office/drawing/2014/main" id="{0A58429A-4D67-C07F-D4CB-14D833E17648}"/>
              </a:ext>
            </a:extLst>
          </p:cNvPr>
          <p:cNvSpPr>
            <a:spLocks noGrp="1"/>
          </p:cNvSpPr>
          <p:nvPr>
            <p:ph idx="1"/>
          </p:nvPr>
        </p:nvSpPr>
        <p:spPr/>
        <p:txBody>
          <a:bodyPr vert="horz" lIns="91440" tIns="45720" rIns="91440" bIns="45720" rtlCol="0" anchor="t">
            <a:normAutofit/>
          </a:bodyPr>
          <a:lstStyle/>
          <a:p>
            <a:r>
              <a:rPr lang="en-US" dirty="0">
                <a:cs typeface="Calibri"/>
              </a:rPr>
              <a:t>Confidentiality</a:t>
            </a:r>
          </a:p>
          <a:p>
            <a:r>
              <a:rPr lang="en-US" dirty="0">
                <a:cs typeface="Calibri"/>
              </a:rPr>
              <a:t>Respect</a:t>
            </a:r>
          </a:p>
          <a:p>
            <a:r>
              <a:rPr lang="en-US" dirty="0">
                <a:cs typeface="Calibri"/>
              </a:rPr>
              <a:t>Safe environment</a:t>
            </a:r>
          </a:p>
          <a:p>
            <a:r>
              <a:rPr lang="en-US" dirty="0">
                <a:cs typeface="Calibri"/>
              </a:rPr>
              <a:t>Gender</a:t>
            </a:r>
          </a:p>
          <a:p>
            <a:r>
              <a:rPr lang="en-US" dirty="0">
                <a:cs typeface="Calibri"/>
              </a:rPr>
              <a:t>Age</a:t>
            </a:r>
          </a:p>
          <a:p>
            <a:r>
              <a:rPr lang="en-US" dirty="0">
                <a:cs typeface="Calibri"/>
              </a:rPr>
              <a:t>Cultural background</a:t>
            </a:r>
          </a:p>
          <a:p>
            <a:r>
              <a:rPr lang="en-US" dirty="0">
                <a:cs typeface="Calibri"/>
              </a:rPr>
              <a:t>Participates consent</a:t>
            </a:r>
          </a:p>
          <a:p>
            <a:endParaRPr lang="en-US" dirty="0">
              <a:cs typeface="Calibri"/>
            </a:endParaRPr>
          </a:p>
          <a:p>
            <a:endParaRPr lang="en-US" dirty="0">
              <a:cs typeface="Calibri"/>
            </a:endParaRPr>
          </a:p>
        </p:txBody>
      </p:sp>
    </p:spTree>
    <p:extLst>
      <p:ext uri="{BB962C8B-B14F-4D97-AF65-F5344CB8AC3E}">
        <p14:creationId xmlns:p14="http://schemas.microsoft.com/office/powerpoint/2010/main" val="42518385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F3394-0B70-89E3-F9BF-1B4ACEC7D69D}"/>
              </a:ext>
            </a:extLst>
          </p:cNvPr>
          <p:cNvSpPr>
            <a:spLocks noGrp="1"/>
          </p:cNvSpPr>
          <p:nvPr>
            <p:ph type="title"/>
          </p:nvPr>
        </p:nvSpPr>
        <p:spPr/>
        <p:txBody>
          <a:bodyPr/>
          <a:lstStyle/>
          <a:p>
            <a:r>
              <a:rPr lang="en-US" dirty="0">
                <a:cs typeface="Calibri Light"/>
              </a:rPr>
              <a:t>Rational</a:t>
            </a:r>
            <a:endParaRPr lang="en-US" dirty="0"/>
          </a:p>
        </p:txBody>
      </p:sp>
      <p:sp>
        <p:nvSpPr>
          <p:cNvPr id="3" name="Content Placeholder 2">
            <a:extLst>
              <a:ext uri="{FF2B5EF4-FFF2-40B4-BE49-F238E27FC236}">
                <a16:creationId xmlns:a16="http://schemas.microsoft.com/office/drawing/2014/main" id="{C1F3CE4B-0D5B-E342-9130-0534E71771E4}"/>
              </a:ext>
            </a:extLst>
          </p:cNvPr>
          <p:cNvSpPr>
            <a:spLocks noGrp="1"/>
          </p:cNvSpPr>
          <p:nvPr>
            <p:ph idx="1"/>
          </p:nvPr>
        </p:nvSpPr>
        <p:spPr/>
        <p:txBody>
          <a:bodyPr vert="horz" lIns="91440" tIns="45720" rIns="91440" bIns="45720" rtlCol="0" anchor="t">
            <a:normAutofit/>
          </a:bodyPr>
          <a:lstStyle/>
          <a:p>
            <a:pPr marL="0" indent="0">
              <a:buNone/>
            </a:pPr>
            <a:endParaRPr lang="en-US">
              <a:cs typeface="Calibri" panose="020F0502020204030204"/>
            </a:endParaRPr>
          </a:p>
        </p:txBody>
      </p:sp>
      <p:sp>
        <p:nvSpPr>
          <p:cNvPr id="4" name="TextBox 3">
            <a:extLst>
              <a:ext uri="{FF2B5EF4-FFF2-40B4-BE49-F238E27FC236}">
                <a16:creationId xmlns:a16="http://schemas.microsoft.com/office/drawing/2014/main" id="{CCCB9A38-211E-38A2-EE86-C6CB0FE4E87D}"/>
              </a:ext>
            </a:extLst>
          </p:cNvPr>
          <p:cNvSpPr txBox="1"/>
          <p:nvPr/>
        </p:nvSpPr>
        <p:spPr>
          <a:xfrm>
            <a:off x="1210734" y="2198511"/>
            <a:ext cx="7075311"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0B0C0C"/>
                </a:solidFill>
                <a:latin typeface="GDS Transport"/>
              </a:rPr>
              <a:t>The essential digital skills framework defines the digital skills adults need to safely benefit from, participate in and contribute to the digital world.</a:t>
            </a:r>
          </a:p>
          <a:p>
            <a:r>
              <a:rPr lang="en-US" dirty="0">
                <a:solidFill>
                  <a:srgbClr val="0B0C0C"/>
                </a:solidFill>
                <a:latin typeface="GDS Transport"/>
              </a:rPr>
              <a:t>Department of Education</a:t>
            </a:r>
          </a:p>
          <a:p>
            <a:r>
              <a:rPr lang="en-US" dirty="0">
                <a:solidFill>
                  <a:srgbClr val="0B0C0C"/>
                </a:solidFill>
                <a:latin typeface="GDS Transport"/>
              </a:rPr>
              <a:t>(2019)</a:t>
            </a:r>
          </a:p>
          <a:p>
            <a:r>
              <a:rPr lang="en-US" dirty="0">
                <a:solidFill>
                  <a:srgbClr val="0B0C0C"/>
                </a:solidFill>
                <a:latin typeface="GDS Transport"/>
              </a:rPr>
              <a:t>Students that learn digital skills not only make themselves more employable but future proof their career by understanding key digital skills</a:t>
            </a:r>
          </a:p>
          <a:p>
            <a:r>
              <a:rPr lang="en-US" dirty="0">
                <a:solidFill>
                  <a:srgbClr val="0B0C0C"/>
                </a:solidFill>
                <a:latin typeface="GDS Transport"/>
              </a:rPr>
              <a:t>Digital Marketing Institute</a:t>
            </a:r>
          </a:p>
          <a:p>
            <a:r>
              <a:rPr lang="en-US" dirty="0">
                <a:solidFill>
                  <a:srgbClr val="0B0C0C"/>
                </a:solidFill>
                <a:latin typeface="GDS Transport"/>
              </a:rPr>
              <a:t>(2022)</a:t>
            </a:r>
          </a:p>
          <a:p>
            <a:r>
              <a:rPr lang="en-US" dirty="0">
                <a:solidFill>
                  <a:srgbClr val="0B0C0C"/>
                </a:solidFill>
                <a:latin typeface="GDS Transport"/>
              </a:rPr>
              <a:t>Students who know digital skills make themselves more employable and future-evidence their vocation by understanding key digital skills</a:t>
            </a:r>
          </a:p>
          <a:p>
            <a:r>
              <a:rPr lang="en-US" dirty="0">
                <a:solidFill>
                  <a:srgbClr val="0B0C0C"/>
                </a:solidFill>
                <a:latin typeface="GDS Transport"/>
              </a:rPr>
              <a:t>IED Team (2022)</a:t>
            </a:r>
          </a:p>
          <a:p>
            <a:endParaRPr lang="en-US" dirty="0">
              <a:solidFill>
                <a:srgbClr val="0B0C0C"/>
              </a:solidFill>
              <a:latin typeface="GDS Transport"/>
            </a:endParaRPr>
          </a:p>
          <a:p>
            <a:endParaRPr lang="en-US" dirty="0">
              <a:solidFill>
                <a:srgbClr val="0B0C0C"/>
              </a:solidFill>
              <a:latin typeface="GDS Transport"/>
            </a:endParaRPr>
          </a:p>
          <a:p>
            <a:endParaRPr lang="en-US" dirty="0">
              <a:solidFill>
                <a:srgbClr val="0B0C0C"/>
              </a:solidFill>
              <a:latin typeface="GDS Transport"/>
            </a:endParaRPr>
          </a:p>
          <a:p>
            <a:endParaRPr lang="en-US">
              <a:solidFill>
                <a:srgbClr val="0B0C0C"/>
              </a:solidFill>
              <a:latin typeface="GDS Transport"/>
            </a:endParaRPr>
          </a:p>
        </p:txBody>
      </p:sp>
    </p:spTree>
    <p:extLst>
      <p:ext uri="{BB962C8B-B14F-4D97-AF65-F5344CB8AC3E}">
        <p14:creationId xmlns:p14="http://schemas.microsoft.com/office/powerpoint/2010/main" val="1821670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9EE1D-81BC-AF32-5AB9-9B0B23A0EE8F}"/>
              </a:ext>
            </a:extLst>
          </p:cNvPr>
          <p:cNvSpPr>
            <a:spLocks noGrp="1"/>
          </p:cNvSpPr>
          <p:nvPr>
            <p:ph type="title"/>
          </p:nvPr>
        </p:nvSpPr>
        <p:spPr/>
        <p:txBody>
          <a:bodyPr/>
          <a:lstStyle/>
          <a:p>
            <a:r>
              <a:rPr lang="en-US" dirty="0">
                <a:cs typeface="Calibri Light"/>
              </a:rPr>
              <a:t>Hypothesis</a:t>
            </a:r>
            <a:endParaRPr lang="en-US" dirty="0"/>
          </a:p>
        </p:txBody>
      </p:sp>
      <p:sp>
        <p:nvSpPr>
          <p:cNvPr id="3" name="Content Placeholder 2">
            <a:extLst>
              <a:ext uri="{FF2B5EF4-FFF2-40B4-BE49-F238E27FC236}">
                <a16:creationId xmlns:a16="http://schemas.microsoft.com/office/drawing/2014/main" id="{28C74F26-6D72-25F4-BE76-53C5CE886C43}"/>
              </a:ext>
            </a:extLst>
          </p:cNvPr>
          <p:cNvSpPr>
            <a:spLocks noGrp="1"/>
          </p:cNvSpPr>
          <p:nvPr>
            <p:ph idx="1"/>
          </p:nvPr>
        </p:nvSpPr>
        <p:spPr/>
        <p:txBody>
          <a:bodyPr vert="horz" lIns="91440" tIns="45720" rIns="91440" bIns="45720" rtlCol="0" anchor="t">
            <a:normAutofit/>
          </a:bodyPr>
          <a:lstStyle/>
          <a:p>
            <a:pPr marL="0" indent="0">
              <a:buNone/>
            </a:pPr>
            <a:r>
              <a:rPr lang="en-US" dirty="0">
                <a:cs typeface="Calibri"/>
              </a:rPr>
              <a:t>We intend to find out if students preferred method of study are using digital skills?  By the researching the question from various sources.</a:t>
            </a:r>
          </a:p>
          <a:p>
            <a:pPr marL="0" indent="0">
              <a:buNone/>
            </a:pPr>
            <a:endParaRPr lang="en-US" dirty="0">
              <a:cs typeface="Calibri"/>
            </a:endParaRPr>
          </a:p>
        </p:txBody>
      </p:sp>
    </p:spTree>
    <p:extLst>
      <p:ext uri="{BB962C8B-B14F-4D97-AF65-F5344CB8AC3E}">
        <p14:creationId xmlns:p14="http://schemas.microsoft.com/office/powerpoint/2010/main" val="13251462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79456-DB0D-2534-0FA8-7065CC079786}"/>
              </a:ext>
            </a:extLst>
          </p:cNvPr>
          <p:cNvSpPr>
            <a:spLocks noGrp="1"/>
          </p:cNvSpPr>
          <p:nvPr>
            <p:ph type="title"/>
          </p:nvPr>
        </p:nvSpPr>
        <p:spPr/>
        <p:txBody>
          <a:bodyPr/>
          <a:lstStyle/>
          <a:p>
            <a:r>
              <a:rPr lang="en-US" dirty="0">
                <a:cs typeface="Calibri Light"/>
              </a:rPr>
              <a:t>Reference list</a:t>
            </a:r>
            <a:endParaRPr lang="en-US" dirty="0"/>
          </a:p>
        </p:txBody>
      </p:sp>
      <p:sp>
        <p:nvSpPr>
          <p:cNvPr id="3" name="Content Placeholder 2">
            <a:extLst>
              <a:ext uri="{FF2B5EF4-FFF2-40B4-BE49-F238E27FC236}">
                <a16:creationId xmlns:a16="http://schemas.microsoft.com/office/drawing/2014/main" id="{2CE0A229-013F-C194-2813-47A053D3CFFA}"/>
              </a:ext>
            </a:extLst>
          </p:cNvPr>
          <p:cNvSpPr>
            <a:spLocks noGrp="1"/>
          </p:cNvSpPr>
          <p:nvPr>
            <p:ph idx="1"/>
          </p:nvPr>
        </p:nvSpPr>
        <p:spPr/>
        <p:txBody>
          <a:bodyPr vert="horz" lIns="91440" tIns="45720" rIns="91440" bIns="45720" rtlCol="0" anchor="t">
            <a:normAutofit/>
          </a:bodyPr>
          <a:lstStyle/>
          <a:p>
            <a:r>
              <a:rPr lang="en-US" dirty="0">
                <a:cs typeface="Calibri"/>
              </a:rPr>
              <a:t>Department of Education (2019)</a:t>
            </a:r>
          </a:p>
          <a:p>
            <a:r>
              <a:rPr lang="en-US" dirty="0">
                <a:cs typeface="Calibri"/>
              </a:rPr>
              <a:t>Digital Marketing  Institute  (2022)</a:t>
            </a:r>
          </a:p>
          <a:p>
            <a:r>
              <a:rPr lang="en-US" dirty="0">
                <a:cs typeface="Calibri"/>
              </a:rPr>
              <a:t>IED Team (2022)</a:t>
            </a:r>
          </a:p>
        </p:txBody>
      </p:sp>
    </p:spTree>
    <p:extLst>
      <p:ext uri="{BB962C8B-B14F-4D97-AF65-F5344CB8AC3E}">
        <p14:creationId xmlns:p14="http://schemas.microsoft.com/office/powerpoint/2010/main" val="214491577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TotalTime>
  <Words>222</Words>
  <Application>Microsoft Office PowerPoint</Application>
  <PresentationFormat>Widescreen</PresentationFormat>
  <Paragraphs>28</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Calibri Light</vt:lpstr>
      <vt:lpstr>GDS Transport</vt:lpstr>
      <vt:lpstr>office theme</vt:lpstr>
      <vt:lpstr>Digital skills and research methods (LCHS4002)  Lectures name Olu Adegbite Which digital tool is most likely used by UWTSD students? Maxine Smith 2220002 Rehani Begum 2227509</vt:lpstr>
      <vt:lpstr>Introduction</vt:lpstr>
      <vt:lpstr>Ethical considerations</vt:lpstr>
      <vt:lpstr>Rational</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Mica McPherson</dc:creator>
  <cp:lastModifiedBy>Malachi McPherson</cp:lastModifiedBy>
  <cp:revision>390</cp:revision>
  <dcterms:created xsi:type="dcterms:W3CDTF">2023-02-10T15:04:25Z</dcterms:created>
  <dcterms:modified xsi:type="dcterms:W3CDTF">2023-02-21T16:41:00Z</dcterms:modified>
</cp:coreProperties>
</file>