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60" r:id="rId4"/>
    <p:sldId id="261" r:id="rId5"/>
    <p:sldId id="262" r:id="rId6"/>
    <p:sldId id="265" r:id="rId7"/>
    <p:sldId id="266" r:id="rId8"/>
    <p:sldId id="267" r:id="rId9"/>
    <p:sldId id="268" r:id="rId10"/>
    <p:sldId id="263" r:id="rId11"/>
    <p:sldId id="264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F7B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21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25114C-FA3F-4AAA-9688-2E701EEA4159}" type="datetimeFigureOut">
              <a:rPr lang="en-GB" smtClean="0"/>
              <a:t>26/04/2025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6B6E7A-11D3-4A80-812D-89D571D94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467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55" y="2130850"/>
            <a:ext cx="7773293" cy="14700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825" y="3886651"/>
            <a:ext cx="6400354" cy="1752451"/>
          </a:xfrm>
        </p:spPr>
        <p:txBody>
          <a:bodyPr/>
          <a:lstStyle>
            <a:lvl1pPr marL="0" indent="0" algn="ctr">
              <a:buNone/>
              <a:defRPr/>
            </a:lvl1pPr>
            <a:lvl2pPr marL="241068" indent="0" algn="ctr">
              <a:buNone/>
              <a:defRPr/>
            </a:lvl2pPr>
            <a:lvl3pPr marL="482137" indent="0" algn="ctr">
              <a:buNone/>
              <a:defRPr/>
            </a:lvl3pPr>
            <a:lvl4pPr marL="723206" indent="0" algn="ctr">
              <a:buNone/>
              <a:defRPr/>
            </a:lvl4pPr>
            <a:lvl5pPr marL="964273" indent="0" algn="ctr">
              <a:buNone/>
              <a:defRPr/>
            </a:lvl5pPr>
            <a:lvl6pPr marL="1205342" indent="0" algn="ctr">
              <a:buNone/>
              <a:defRPr/>
            </a:lvl6pPr>
            <a:lvl7pPr marL="1446410" indent="0" algn="ctr">
              <a:buNone/>
              <a:defRPr/>
            </a:lvl7pPr>
            <a:lvl8pPr marL="1687478" indent="0" algn="ctr">
              <a:buNone/>
              <a:defRPr/>
            </a:lvl8pPr>
            <a:lvl9pPr marL="1928547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190" y="4406804"/>
            <a:ext cx="7772176" cy="1361777"/>
          </a:xfrm>
        </p:spPr>
        <p:txBody>
          <a:bodyPr anchor="t"/>
          <a:lstStyle>
            <a:lvl1pPr algn="l">
              <a:defRPr sz="21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190" y="2906613"/>
            <a:ext cx="7772176" cy="1500188"/>
          </a:xfrm>
        </p:spPr>
        <p:txBody>
          <a:bodyPr anchor="b"/>
          <a:lstStyle>
            <a:lvl1pPr marL="0" indent="0">
              <a:buNone/>
              <a:defRPr sz="1050"/>
            </a:lvl1pPr>
            <a:lvl2pPr marL="241068" indent="0">
              <a:buNone/>
              <a:defRPr sz="975"/>
            </a:lvl2pPr>
            <a:lvl3pPr marL="482137" indent="0">
              <a:buNone/>
              <a:defRPr sz="825"/>
            </a:lvl3pPr>
            <a:lvl4pPr marL="723206" indent="0">
              <a:buNone/>
              <a:defRPr sz="750"/>
            </a:lvl4pPr>
            <a:lvl5pPr marL="964273" indent="0">
              <a:buNone/>
              <a:defRPr sz="750"/>
            </a:lvl5pPr>
            <a:lvl6pPr marL="1205342" indent="0">
              <a:buNone/>
              <a:defRPr sz="750"/>
            </a:lvl6pPr>
            <a:lvl7pPr marL="1446410" indent="0">
              <a:buNone/>
              <a:defRPr sz="750"/>
            </a:lvl7pPr>
            <a:lvl8pPr marL="1687478" indent="0">
              <a:buNone/>
              <a:defRPr sz="750"/>
            </a:lvl8pPr>
            <a:lvl9pPr marL="1928547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92971" y="2071689"/>
            <a:ext cx="3625453" cy="4036219"/>
          </a:xfrm>
        </p:spPr>
        <p:txBody>
          <a:bodyPr/>
          <a:lstStyle>
            <a:lvl1pPr>
              <a:defRPr sz="1500"/>
            </a:lvl1pPr>
            <a:lvl2pPr>
              <a:defRPr sz="1275"/>
            </a:lvl2pPr>
            <a:lvl3pPr>
              <a:defRPr sz="1050"/>
            </a:lvl3pPr>
            <a:lvl4pPr>
              <a:defRPr sz="975"/>
            </a:lvl4pPr>
            <a:lvl5pPr>
              <a:defRPr sz="975"/>
            </a:lvl5pPr>
            <a:lvl6pPr>
              <a:defRPr sz="975"/>
            </a:lvl6pPr>
            <a:lvl7pPr>
              <a:defRPr sz="975"/>
            </a:lvl7pPr>
            <a:lvl8pPr>
              <a:defRPr sz="975"/>
            </a:lvl8pPr>
            <a:lvl9pPr>
              <a:defRPr sz="9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5579" y="2071689"/>
            <a:ext cx="3625453" cy="4036219"/>
          </a:xfrm>
        </p:spPr>
        <p:txBody>
          <a:bodyPr/>
          <a:lstStyle>
            <a:lvl1pPr>
              <a:defRPr sz="1500"/>
            </a:lvl1pPr>
            <a:lvl2pPr>
              <a:defRPr sz="1275"/>
            </a:lvl2pPr>
            <a:lvl3pPr>
              <a:defRPr sz="1050"/>
            </a:lvl3pPr>
            <a:lvl4pPr>
              <a:defRPr sz="975"/>
            </a:lvl4pPr>
            <a:lvl5pPr>
              <a:defRPr sz="975"/>
            </a:lvl5pPr>
            <a:lvl6pPr>
              <a:defRPr sz="975"/>
            </a:lvl6pPr>
            <a:lvl7pPr>
              <a:defRPr sz="975"/>
            </a:lvl7pPr>
            <a:lvl8pPr>
              <a:defRPr sz="975"/>
            </a:lvl8pPr>
            <a:lvl9pPr>
              <a:defRPr sz="9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48" y="274588"/>
            <a:ext cx="8228707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648" y="1534791"/>
            <a:ext cx="4039568" cy="639589"/>
          </a:xfrm>
        </p:spPr>
        <p:txBody>
          <a:bodyPr anchor="b"/>
          <a:lstStyle>
            <a:lvl1pPr marL="0" indent="0">
              <a:buNone/>
              <a:defRPr sz="1275" b="1"/>
            </a:lvl1pPr>
            <a:lvl2pPr marL="241068" indent="0">
              <a:buNone/>
              <a:defRPr sz="1050" b="1"/>
            </a:lvl2pPr>
            <a:lvl3pPr marL="482137" indent="0">
              <a:buNone/>
              <a:defRPr sz="975" b="1"/>
            </a:lvl3pPr>
            <a:lvl4pPr marL="723206" indent="0">
              <a:buNone/>
              <a:defRPr sz="825" b="1"/>
            </a:lvl4pPr>
            <a:lvl5pPr marL="964273" indent="0">
              <a:buNone/>
              <a:defRPr sz="825" b="1"/>
            </a:lvl5pPr>
            <a:lvl6pPr marL="1205342" indent="0">
              <a:buNone/>
              <a:defRPr sz="825" b="1"/>
            </a:lvl6pPr>
            <a:lvl7pPr marL="1446410" indent="0">
              <a:buNone/>
              <a:defRPr sz="825" b="1"/>
            </a:lvl7pPr>
            <a:lvl8pPr marL="1687478" indent="0">
              <a:buNone/>
              <a:defRPr sz="825" b="1"/>
            </a:lvl8pPr>
            <a:lvl9pPr marL="1928547" indent="0">
              <a:buNone/>
              <a:defRPr sz="82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648" y="2174381"/>
            <a:ext cx="4039568" cy="3951387"/>
          </a:xfrm>
        </p:spPr>
        <p:txBody>
          <a:bodyPr/>
          <a:lstStyle>
            <a:lvl1pPr>
              <a:defRPr sz="1275"/>
            </a:lvl1pPr>
            <a:lvl2pPr>
              <a:defRPr sz="1050"/>
            </a:lvl2pPr>
            <a:lvl3pPr>
              <a:defRPr sz="975"/>
            </a:lvl3pPr>
            <a:lvl4pPr>
              <a:defRPr sz="825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4556" y="1534791"/>
            <a:ext cx="4041799" cy="639589"/>
          </a:xfrm>
        </p:spPr>
        <p:txBody>
          <a:bodyPr anchor="b"/>
          <a:lstStyle>
            <a:lvl1pPr marL="0" indent="0">
              <a:buNone/>
              <a:defRPr sz="1275" b="1"/>
            </a:lvl1pPr>
            <a:lvl2pPr marL="241068" indent="0">
              <a:buNone/>
              <a:defRPr sz="1050" b="1"/>
            </a:lvl2pPr>
            <a:lvl3pPr marL="482137" indent="0">
              <a:buNone/>
              <a:defRPr sz="975" b="1"/>
            </a:lvl3pPr>
            <a:lvl4pPr marL="723206" indent="0">
              <a:buNone/>
              <a:defRPr sz="825" b="1"/>
            </a:lvl4pPr>
            <a:lvl5pPr marL="964273" indent="0">
              <a:buNone/>
              <a:defRPr sz="825" b="1"/>
            </a:lvl5pPr>
            <a:lvl6pPr marL="1205342" indent="0">
              <a:buNone/>
              <a:defRPr sz="825" b="1"/>
            </a:lvl6pPr>
            <a:lvl7pPr marL="1446410" indent="0">
              <a:buNone/>
              <a:defRPr sz="825" b="1"/>
            </a:lvl7pPr>
            <a:lvl8pPr marL="1687478" indent="0">
              <a:buNone/>
              <a:defRPr sz="825" b="1"/>
            </a:lvl8pPr>
            <a:lvl9pPr marL="1928547" indent="0">
              <a:buNone/>
              <a:defRPr sz="82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4556" y="2174381"/>
            <a:ext cx="4041799" cy="3951387"/>
          </a:xfrm>
        </p:spPr>
        <p:txBody>
          <a:bodyPr/>
          <a:lstStyle>
            <a:lvl1pPr>
              <a:defRPr sz="1275"/>
            </a:lvl1pPr>
            <a:lvl2pPr>
              <a:defRPr sz="1050"/>
            </a:lvl2pPr>
            <a:lvl3pPr>
              <a:defRPr sz="975"/>
            </a:lvl3pPr>
            <a:lvl4pPr>
              <a:defRPr sz="825"/>
            </a:lvl4pPr>
            <a:lvl5pPr>
              <a:defRPr sz="825"/>
            </a:lvl5pPr>
            <a:lvl6pPr>
              <a:defRPr sz="825"/>
            </a:lvl6pPr>
            <a:lvl7pPr>
              <a:defRPr sz="825"/>
            </a:lvl7pPr>
            <a:lvl8pPr>
              <a:defRPr sz="825"/>
            </a:lvl8pPr>
            <a:lvl9pPr>
              <a:defRPr sz="8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650" y="273477"/>
            <a:ext cx="3008189" cy="1161975"/>
          </a:xfrm>
        </p:spPr>
        <p:txBody>
          <a:bodyPr anchor="b"/>
          <a:lstStyle>
            <a:lvl1pPr algn="l">
              <a:defRPr sz="105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224" y="273473"/>
            <a:ext cx="5111130" cy="5852294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275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650" y="1435448"/>
            <a:ext cx="3008189" cy="4690318"/>
          </a:xfrm>
        </p:spPr>
        <p:txBody>
          <a:bodyPr/>
          <a:lstStyle>
            <a:lvl1pPr marL="0" indent="0">
              <a:buNone/>
              <a:defRPr sz="750"/>
            </a:lvl1pPr>
            <a:lvl2pPr marL="241068" indent="0">
              <a:buNone/>
              <a:defRPr sz="600"/>
            </a:lvl2pPr>
            <a:lvl3pPr marL="482137" indent="0">
              <a:buNone/>
              <a:defRPr sz="525"/>
            </a:lvl3pPr>
            <a:lvl4pPr marL="723206" indent="0">
              <a:buNone/>
              <a:defRPr sz="450"/>
            </a:lvl4pPr>
            <a:lvl5pPr marL="964273" indent="0">
              <a:buNone/>
              <a:defRPr sz="450"/>
            </a:lvl5pPr>
            <a:lvl6pPr marL="1205342" indent="0">
              <a:buNone/>
              <a:defRPr sz="450"/>
            </a:lvl6pPr>
            <a:lvl7pPr marL="1446410" indent="0">
              <a:buNone/>
              <a:defRPr sz="450"/>
            </a:lvl7pPr>
            <a:lvl8pPr marL="1687478" indent="0">
              <a:buNone/>
              <a:defRPr sz="450"/>
            </a:lvl8pPr>
            <a:lvl9pPr marL="1928547" indent="0">
              <a:buNone/>
              <a:defRPr sz="4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638" y="4800826"/>
            <a:ext cx="5486177" cy="567035"/>
          </a:xfrm>
        </p:spPr>
        <p:txBody>
          <a:bodyPr anchor="b"/>
          <a:lstStyle>
            <a:lvl1pPr algn="l">
              <a:defRPr sz="105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638" y="612800"/>
            <a:ext cx="5486177" cy="4114354"/>
          </a:xfrm>
        </p:spPr>
        <p:txBody>
          <a:bodyPr/>
          <a:lstStyle>
            <a:lvl1pPr marL="0" indent="0">
              <a:buNone/>
              <a:defRPr sz="1650"/>
            </a:lvl1pPr>
            <a:lvl2pPr marL="241068" indent="0">
              <a:buNone/>
              <a:defRPr sz="1500"/>
            </a:lvl2pPr>
            <a:lvl3pPr marL="482137" indent="0">
              <a:buNone/>
              <a:defRPr sz="1275"/>
            </a:lvl3pPr>
            <a:lvl4pPr marL="723206" indent="0">
              <a:buNone/>
              <a:defRPr sz="1050"/>
            </a:lvl4pPr>
            <a:lvl5pPr marL="964273" indent="0">
              <a:buNone/>
              <a:defRPr sz="1050"/>
            </a:lvl5pPr>
            <a:lvl6pPr marL="1205342" indent="0">
              <a:buNone/>
              <a:defRPr sz="1050"/>
            </a:lvl6pPr>
            <a:lvl7pPr marL="1446410" indent="0">
              <a:buNone/>
              <a:defRPr sz="1050"/>
            </a:lvl7pPr>
            <a:lvl8pPr marL="1687478" indent="0">
              <a:buNone/>
              <a:defRPr sz="1050"/>
            </a:lvl8pPr>
            <a:lvl9pPr marL="1928547" indent="0">
              <a:buNone/>
              <a:defRPr sz="1050"/>
            </a:lvl9pPr>
          </a:lstStyle>
          <a:p>
            <a:pPr lvl="0"/>
            <a:r>
              <a:rPr lang="en-US" noProof="0">
                <a:sym typeface="Chalkboard" pitchFamily="32" charset="0"/>
              </a:rPr>
              <a:t>Drag picture to placeholder or click icon to add</a:t>
            </a:r>
            <a:endParaRPr lang="en-GB" noProof="0">
              <a:sym typeface="Chalkboard" pitchFamily="32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638" y="5367860"/>
            <a:ext cx="5486177" cy="804788"/>
          </a:xfrm>
        </p:spPr>
        <p:txBody>
          <a:bodyPr/>
          <a:lstStyle>
            <a:lvl1pPr marL="0" indent="0">
              <a:buNone/>
              <a:defRPr sz="750"/>
            </a:lvl1pPr>
            <a:lvl2pPr marL="241068" indent="0">
              <a:buNone/>
              <a:defRPr sz="600"/>
            </a:lvl2pPr>
            <a:lvl3pPr marL="482137" indent="0">
              <a:buNone/>
              <a:defRPr sz="525"/>
            </a:lvl3pPr>
            <a:lvl4pPr marL="723206" indent="0">
              <a:buNone/>
              <a:defRPr sz="450"/>
            </a:lvl4pPr>
            <a:lvl5pPr marL="964273" indent="0">
              <a:buNone/>
              <a:defRPr sz="450"/>
            </a:lvl5pPr>
            <a:lvl6pPr marL="1205342" indent="0">
              <a:buNone/>
              <a:defRPr sz="450"/>
            </a:lvl6pPr>
            <a:lvl7pPr marL="1446410" indent="0">
              <a:buNone/>
              <a:defRPr sz="450"/>
            </a:lvl7pPr>
            <a:lvl8pPr marL="1687478" indent="0">
              <a:buNone/>
              <a:defRPr sz="450"/>
            </a:lvl8pPr>
            <a:lvl9pPr marL="1928547" indent="0">
              <a:buNone/>
              <a:defRPr sz="4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11515" y="142879"/>
            <a:ext cx="1839516" cy="596503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92972" y="142879"/>
            <a:ext cx="5411391" cy="596503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893763" y="142875"/>
            <a:ext cx="7358062" cy="178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35715" tIns="35715" rIns="35715" bIns="35715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>
                <a:sym typeface="Chalkboard" charset="0"/>
              </a:rPr>
              <a:t>Click to edit Master title style</a:t>
            </a:r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93763" y="2071690"/>
            <a:ext cx="7358062" cy="403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35715" tIns="35715" rIns="35715" bIns="35715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>
                <a:sym typeface="Chalkboard" charset="0"/>
              </a:rPr>
              <a:t>Click to edit Master text styles</a:t>
            </a:r>
          </a:p>
          <a:p>
            <a:pPr lvl="1"/>
            <a:r>
              <a:rPr lang="en-US" altLang="en-US">
                <a:sym typeface="Chalkboard" charset="0"/>
              </a:rPr>
              <a:t>Second level</a:t>
            </a:r>
          </a:p>
          <a:p>
            <a:pPr lvl="2"/>
            <a:r>
              <a:rPr lang="en-US" altLang="en-US">
                <a:sym typeface="Chalkboard" charset="0"/>
              </a:rPr>
              <a:t>Third level</a:t>
            </a:r>
          </a:p>
          <a:p>
            <a:pPr lvl="3"/>
            <a:r>
              <a:rPr lang="en-US" altLang="en-US">
                <a:sym typeface="Chalkboard" charset="0"/>
              </a:rPr>
              <a:t>Fourth level</a:t>
            </a:r>
          </a:p>
          <a:p>
            <a:pPr lvl="4"/>
            <a:r>
              <a:rPr lang="en-US" altLang="en-US">
                <a:sym typeface="Chalkboard" charset="0"/>
              </a:rPr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4135221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0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" grpId="0"/>
      <p:bldP spid="2050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050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05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05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050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05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05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050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05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05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050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05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05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2050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2050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2050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2050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3825">
          <a:solidFill>
            <a:schemeClr val="tx1"/>
          </a:solidFill>
          <a:latin typeface="+mj-lt"/>
          <a:ea typeface="+mj-ea"/>
          <a:cs typeface="+mj-cs"/>
          <a:sym typeface="Chalkboard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825">
          <a:solidFill>
            <a:schemeClr val="tx1"/>
          </a:solidFill>
          <a:latin typeface="Chalkboard" pitchFamily="32" charset="0"/>
          <a:ea typeface="ヒラギノ角ゴ ProN W3" pitchFamily="32" charset="-128"/>
          <a:sym typeface="Chalkboard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825">
          <a:solidFill>
            <a:schemeClr val="tx1"/>
          </a:solidFill>
          <a:latin typeface="Chalkboard" pitchFamily="32" charset="0"/>
          <a:ea typeface="ヒラギノ角ゴ ProN W3" pitchFamily="32" charset="-128"/>
          <a:sym typeface="Chalkboard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825">
          <a:solidFill>
            <a:schemeClr val="tx1"/>
          </a:solidFill>
          <a:latin typeface="Chalkboard" pitchFamily="32" charset="0"/>
          <a:ea typeface="ヒラギノ角ゴ ProN W3" pitchFamily="32" charset="-128"/>
          <a:sym typeface="Chalkboard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825">
          <a:solidFill>
            <a:schemeClr val="tx1"/>
          </a:solidFill>
          <a:latin typeface="Chalkboard" pitchFamily="32" charset="0"/>
          <a:ea typeface="ヒラギノ角ゴ ProN W3" pitchFamily="32" charset="-128"/>
          <a:sym typeface="Chalkboard" charset="0"/>
        </a:defRPr>
      </a:lvl5pPr>
      <a:lvl6pPr marL="241080" algn="ctr" rtl="0" eaLnBrk="1" fontAlgn="base" hangingPunct="1">
        <a:spcBef>
          <a:spcPct val="0"/>
        </a:spcBef>
        <a:spcAft>
          <a:spcPct val="0"/>
        </a:spcAft>
        <a:defRPr sz="3825">
          <a:solidFill>
            <a:schemeClr val="tx1"/>
          </a:solidFill>
          <a:latin typeface="Chalkboard" pitchFamily="32" charset="0"/>
          <a:ea typeface="ヒラギノ角ゴ ProN W3" pitchFamily="32" charset="-128"/>
          <a:sym typeface="Chalkboard" pitchFamily="32" charset="0"/>
        </a:defRPr>
      </a:lvl6pPr>
      <a:lvl7pPr marL="482162" algn="ctr" rtl="0" eaLnBrk="1" fontAlgn="base" hangingPunct="1">
        <a:spcBef>
          <a:spcPct val="0"/>
        </a:spcBef>
        <a:spcAft>
          <a:spcPct val="0"/>
        </a:spcAft>
        <a:defRPr sz="3825">
          <a:solidFill>
            <a:schemeClr val="tx1"/>
          </a:solidFill>
          <a:latin typeface="Chalkboard" pitchFamily="32" charset="0"/>
          <a:ea typeface="ヒラギノ角ゴ ProN W3" pitchFamily="32" charset="-128"/>
          <a:sym typeface="Chalkboard" pitchFamily="32" charset="0"/>
        </a:defRPr>
      </a:lvl7pPr>
      <a:lvl8pPr marL="723242" algn="ctr" rtl="0" eaLnBrk="1" fontAlgn="base" hangingPunct="1">
        <a:spcBef>
          <a:spcPct val="0"/>
        </a:spcBef>
        <a:spcAft>
          <a:spcPct val="0"/>
        </a:spcAft>
        <a:defRPr sz="3825">
          <a:solidFill>
            <a:schemeClr val="tx1"/>
          </a:solidFill>
          <a:latin typeface="Chalkboard" pitchFamily="32" charset="0"/>
          <a:ea typeface="ヒラギノ角ゴ ProN W3" pitchFamily="32" charset="-128"/>
          <a:sym typeface="Chalkboard" pitchFamily="32" charset="0"/>
        </a:defRPr>
      </a:lvl8pPr>
      <a:lvl9pPr marL="964322" algn="ctr" rtl="0" eaLnBrk="1" fontAlgn="base" hangingPunct="1">
        <a:spcBef>
          <a:spcPct val="0"/>
        </a:spcBef>
        <a:spcAft>
          <a:spcPct val="0"/>
        </a:spcAft>
        <a:defRPr sz="3825">
          <a:solidFill>
            <a:schemeClr val="tx1"/>
          </a:solidFill>
          <a:latin typeface="Chalkboard" pitchFamily="32" charset="0"/>
          <a:ea typeface="ヒラギノ角ゴ ProN W3" pitchFamily="32" charset="-128"/>
          <a:sym typeface="Chalkboard" pitchFamily="32" charset="0"/>
        </a:defRPr>
      </a:lvl9pPr>
    </p:titleStyle>
    <p:bodyStyle>
      <a:lvl1pPr marL="442913" indent="-228600" algn="l" rtl="0" eaLnBrk="1" fontAlgn="base" hangingPunct="1">
        <a:spcBef>
          <a:spcPts val="1585"/>
        </a:spcBef>
        <a:spcAft>
          <a:spcPct val="0"/>
        </a:spcAft>
        <a:buSzPct val="66000"/>
        <a:buChar char="•"/>
        <a:defRPr sz="1875">
          <a:solidFill>
            <a:schemeClr val="tx1"/>
          </a:solidFill>
          <a:latin typeface="+mn-lt"/>
          <a:ea typeface="+mn-ea"/>
          <a:cs typeface="+mn-cs"/>
          <a:sym typeface="Chalkboard" charset="0"/>
        </a:defRPr>
      </a:lvl1pPr>
      <a:lvl2pPr marL="731044" indent="-228600" algn="l" rtl="0" eaLnBrk="1" fontAlgn="base" hangingPunct="1">
        <a:spcBef>
          <a:spcPts val="1585"/>
        </a:spcBef>
        <a:spcAft>
          <a:spcPct val="0"/>
        </a:spcAft>
        <a:buSzPct val="66000"/>
        <a:buChar char="•"/>
        <a:defRPr sz="1875">
          <a:solidFill>
            <a:schemeClr val="tx1"/>
          </a:solidFill>
          <a:latin typeface="+mn-lt"/>
          <a:ea typeface="+mn-ea"/>
          <a:sym typeface="Chalkboard" charset="0"/>
        </a:defRPr>
      </a:lvl2pPr>
      <a:lvl3pPr marL="1012031" indent="-228600" algn="l" rtl="0" eaLnBrk="1" fontAlgn="base" hangingPunct="1">
        <a:spcBef>
          <a:spcPts val="1585"/>
        </a:spcBef>
        <a:spcAft>
          <a:spcPct val="0"/>
        </a:spcAft>
        <a:buSzPct val="66000"/>
        <a:buChar char="•"/>
        <a:defRPr sz="1875">
          <a:solidFill>
            <a:schemeClr val="tx1"/>
          </a:solidFill>
          <a:latin typeface="+mn-lt"/>
          <a:ea typeface="+mn-ea"/>
          <a:sym typeface="Chalkboard" charset="0"/>
        </a:defRPr>
      </a:lvl3pPr>
      <a:lvl4pPr marL="1313260" indent="-228600" algn="l" rtl="0" eaLnBrk="1" fontAlgn="base" hangingPunct="1">
        <a:spcBef>
          <a:spcPts val="1585"/>
        </a:spcBef>
        <a:spcAft>
          <a:spcPct val="0"/>
        </a:spcAft>
        <a:buSzPct val="66000"/>
        <a:buChar char="•"/>
        <a:defRPr sz="1875">
          <a:solidFill>
            <a:schemeClr val="tx1"/>
          </a:solidFill>
          <a:latin typeface="+mn-lt"/>
          <a:ea typeface="+mn-ea"/>
          <a:sym typeface="Chalkboard" charset="0"/>
        </a:defRPr>
      </a:lvl4pPr>
      <a:lvl5pPr marL="1621631" indent="-228600" algn="l" rtl="0" eaLnBrk="1" fontAlgn="base" hangingPunct="1">
        <a:spcBef>
          <a:spcPts val="1585"/>
        </a:spcBef>
        <a:spcAft>
          <a:spcPct val="0"/>
        </a:spcAft>
        <a:buSzPct val="66000"/>
        <a:buChar char="•"/>
        <a:defRPr sz="1875">
          <a:solidFill>
            <a:schemeClr val="tx1"/>
          </a:solidFill>
          <a:latin typeface="+mn-lt"/>
          <a:ea typeface="+mn-ea"/>
          <a:sym typeface="Chalkboard" charset="0"/>
        </a:defRPr>
      </a:lvl5pPr>
      <a:lvl6pPr marL="1863353" indent="-229361" algn="l" rtl="0" eaLnBrk="1" fontAlgn="base" hangingPunct="1">
        <a:spcBef>
          <a:spcPts val="1582"/>
        </a:spcBef>
        <a:spcAft>
          <a:spcPct val="0"/>
        </a:spcAft>
        <a:buSzPct val="66000"/>
        <a:buChar char="•"/>
        <a:defRPr sz="1875">
          <a:solidFill>
            <a:schemeClr val="tx1"/>
          </a:solidFill>
          <a:latin typeface="+mn-lt"/>
          <a:ea typeface="+mn-ea"/>
          <a:sym typeface="Chalkboard" pitchFamily="32" charset="0"/>
        </a:defRPr>
      </a:lvl6pPr>
      <a:lvl7pPr marL="2104433" indent="-229361" algn="l" rtl="0" eaLnBrk="1" fontAlgn="base" hangingPunct="1">
        <a:spcBef>
          <a:spcPts val="1582"/>
        </a:spcBef>
        <a:spcAft>
          <a:spcPct val="0"/>
        </a:spcAft>
        <a:buSzPct val="66000"/>
        <a:buChar char="•"/>
        <a:defRPr sz="1875">
          <a:solidFill>
            <a:schemeClr val="tx1"/>
          </a:solidFill>
          <a:latin typeface="+mn-lt"/>
          <a:ea typeface="+mn-ea"/>
          <a:sym typeface="Chalkboard" pitchFamily="32" charset="0"/>
        </a:defRPr>
      </a:lvl7pPr>
      <a:lvl8pPr marL="2345514" indent="-229361" algn="l" rtl="0" eaLnBrk="1" fontAlgn="base" hangingPunct="1">
        <a:spcBef>
          <a:spcPts val="1582"/>
        </a:spcBef>
        <a:spcAft>
          <a:spcPct val="0"/>
        </a:spcAft>
        <a:buSzPct val="66000"/>
        <a:buChar char="•"/>
        <a:defRPr sz="1875">
          <a:solidFill>
            <a:schemeClr val="tx1"/>
          </a:solidFill>
          <a:latin typeface="+mn-lt"/>
          <a:ea typeface="+mn-ea"/>
          <a:sym typeface="Chalkboard" pitchFamily="32" charset="0"/>
        </a:defRPr>
      </a:lvl8pPr>
      <a:lvl9pPr marL="2586595" indent="-229361" algn="l" rtl="0" eaLnBrk="1" fontAlgn="base" hangingPunct="1">
        <a:spcBef>
          <a:spcPts val="1582"/>
        </a:spcBef>
        <a:spcAft>
          <a:spcPct val="0"/>
        </a:spcAft>
        <a:buSzPct val="66000"/>
        <a:buChar char="•"/>
        <a:defRPr sz="1875">
          <a:solidFill>
            <a:schemeClr val="tx1"/>
          </a:solidFill>
          <a:latin typeface="+mn-lt"/>
          <a:ea typeface="+mn-ea"/>
          <a:sym typeface="Chalkboard" pitchFamily="32" charset="0"/>
        </a:defRPr>
      </a:lvl9pPr>
    </p:bodyStyle>
    <p:otherStyle>
      <a:defPPr>
        <a:defRPr lang="en-US"/>
      </a:defPPr>
      <a:lvl1pPr marL="0" algn="l" defTabSz="482162" rtl="0" eaLnBrk="1" latinLnBrk="0" hangingPunct="1">
        <a:defRPr sz="975" kern="1200">
          <a:solidFill>
            <a:schemeClr val="tx1"/>
          </a:solidFill>
          <a:latin typeface="+mn-lt"/>
          <a:ea typeface="+mn-ea"/>
          <a:cs typeface="+mn-cs"/>
        </a:defRPr>
      </a:lvl1pPr>
      <a:lvl2pPr marL="241080" algn="l" defTabSz="482162" rtl="0" eaLnBrk="1" latinLnBrk="0" hangingPunct="1">
        <a:defRPr sz="975" kern="1200">
          <a:solidFill>
            <a:schemeClr val="tx1"/>
          </a:solidFill>
          <a:latin typeface="+mn-lt"/>
          <a:ea typeface="+mn-ea"/>
          <a:cs typeface="+mn-cs"/>
        </a:defRPr>
      </a:lvl2pPr>
      <a:lvl3pPr marL="482162" algn="l" defTabSz="482162" rtl="0" eaLnBrk="1" latinLnBrk="0" hangingPunct="1">
        <a:defRPr sz="975" kern="1200">
          <a:solidFill>
            <a:schemeClr val="tx1"/>
          </a:solidFill>
          <a:latin typeface="+mn-lt"/>
          <a:ea typeface="+mn-ea"/>
          <a:cs typeface="+mn-cs"/>
        </a:defRPr>
      </a:lvl3pPr>
      <a:lvl4pPr marL="723242" algn="l" defTabSz="482162" rtl="0" eaLnBrk="1" latinLnBrk="0" hangingPunct="1">
        <a:defRPr sz="975" kern="1200">
          <a:solidFill>
            <a:schemeClr val="tx1"/>
          </a:solidFill>
          <a:latin typeface="+mn-lt"/>
          <a:ea typeface="+mn-ea"/>
          <a:cs typeface="+mn-cs"/>
        </a:defRPr>
      </a:lvl4pPr>
      <a:lvl5pPr marL="964322" algn="l" defTabSz="482162" rtl="0" eaLnBrk="1" latinLnBrk="0" hangingPunct="1">
        <a:defRPr sz="975" kern="1200">
          <a:solidFill>
            <a:schemeClr val="tx1"/>
          </a:solidFill>
          <a:latin typeface="+mn-lt"/>
          <a:ea typeface="+mn-ea"/>
          <a:cs typeface="+mn-cs"/>
        </a:defRPr>
      </a:lvl5pPr>
      <a:lvl6pPr marL="1205404" algn="l" defTabSz="482162" rtl="0" eaLnBrk="1" latinLnBrk="0" hangingPunct="1">
        <a:defRPr sz="975" kern="1200">
          <a:solidFill>
            <a:schemeClr val="tx1"/>
          </a:solidFill>
          <a:latin typeface="+mn-lt"/>
          <a:ea typeface="+mn-ea"/>
          <a:cs typeface="+mn-cs"/>
        </a:defRPr>
      </a:lvl6pPr>
      <a:lvl7pPr marL="1446484" algn="l" defTabSz="482162" rtl="0" eaLnBrk="1" latinLnBrk="0" hangingPunct="1">
        <a:defRPr sz="975" kern="1200">
          <a:solidFill>
            <a:schemeClr val="tx1"/>
          </a:solidFill>
          <a:latin typeface="+mn-lt"/>
          <a:ea typeface="+mn-ea"/>
          <a:cs typeface="+mn-cs"/>
        </a:defRPr>
      </a:lvl7pPr>
      <a:lvl8pPr marL="1687565" algn="l" defTabSz="482162" rtl="0" eaLnBrk="1" latinLnBrk="0" hangingPunct="1">
        <a:defRPr sz="975" kern="1200">
          <a:solidFill>
            <a:schemeClr val="tx1"/>
          </a:solidFill>
          <a:latin typeface="+mn-lt"/>
          <a:ea typeface="+mn-ea"/>
          <a:cs typeface="+mn-cs"/>
        </a:defRPr>
      </a:lvl8pPr>
      <a:lvl9pPr marL="1928645" algn="l" defTabSz="482162" rtl="0" eaLnBrk="1" latinLnBrk="0" hangingPunct="1">
        <a:defRPr sz="97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wcpp.org.uk/areasofwork/safeguardingchildren/awcpprg/index.html%20Accessed%2021/08/12" TargetMode="External"/><Relationship Id="rId2" Type="http://schemas.openxmlformats.org/officeDocument/2006/relationships/hyperlink" Target="http://gov.wales/topics/health/socialcare/safeguarding/?lang=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133600"/>
            <a:ext cx="7773293" cy="1470049"/>
          </a:xfrm>
        </p:spPr>
        <p:txBody>
          <a:bodyPr/>
          <a:lstStyle/>
          <a:p>
            <a:br>
              <a:rPr lang="en-GB" dirty="0">
                <a:latin typeface="Chalkduster"/>
                <a:ea typeface="Chalkduster" charset="0"/>
                <a:cs typeface="Chalkduster" charset="0"/>
              </a:rPr>
            </a:br>
            <a:r>
              <a:rPr lang="en-GB" dirty="0">
                <a:latin typeface="Chalkduster"/>
                <a:ea typeface="Chalkduster" charset="0"/>
                <a:cs typeface="Chalkduster" charset="0"/>
              </a:rPr>
              <a:t>Teaching EFL</a:t>
            </a:r>
            <a:br>
              <a:rPr lang="en-GB" dirty="0">
                <a:latin typeface="Chalkduster"/>
                <a:ea typeface="Chalkduster" charset="0"/>
                <a:cs typeface="Chalkduster" charset="0"/>
              </a:rPr>
            </a:br>
            <a:br>
              <a:rPr lang="en-GB" dirty="0">
                <a:latin typeface="Chalkduster"/>
                <a:ea typeface="Chalkduster" charset="0"/>
                <a:cs typeface="Chalkduster" charset="0"/>
              </a:rPr>
            </a:br>
            <a:endParaRPr lang="en-GB" dirty="0">
              <a:latin typeface="Chalkduster"/>
              <a:ea typeface="Chalkduster" charset="0"/>
              <a:cs typeface="Chalkduster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 –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1754588653"/>
      </p:ext>
    </p:extLst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  <a:t>Overview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81000" y="1447800"/>
            <a:ext cx="8458200" cy="4659315"/>
          </a:xfrm>
        </p:spPr>
        <p:txBody>
          <a:bodyPr anchor="t">
            <a:normAutofit/>
          </a:bodyPr>
          <a:lstStyle/>
          <a:p>
            <a:r>
              <a:rPr lang="en-GB" sz="3200" i="1" dirty="0">
                <a:latin typeface="Chalkduster" charset="0"/>
                <a:ea typeface="Chalkduster" charset="0"/>
                <a:cs typeface="Chalkduster" charset="0"/>
              </a:rPr>
              <a:t>Lesson Starters – who is left?</a:t>
            </a:r>
          </a:p>
          <a:p>
            <a:pPr marL="214313" indent="0">
              <a:buNone/>
            </a:pPr>
            <a:endParaRPr lang="en-GB" sz="3200" i="1" dirty="0">
              <a:latin typeface="Chalkduster" charset="0"/>
              <a:ea typeface="Chalkduster" charset="0"/>
              <a:cs typeface="Chalkduster" charset="0"/>
            </a:endParaRPr>
          </a:p>
          <a:p>
            <a:r>
              <a:rPr lang="en-GB" sz="3200" i="1" dirty="0">
                <a:latin typeface="Chalkduster" charset="0"/>
                <a:ea typeface="Chalkduster" charset="0"/>
                <a:cs typeface="Chalkduster" charset="0"/>
              </a:rPr>
              <a:t>From student to professional – overnight!</a:t>
            </a:r>
          </a:p>
          <a:p>
            <a:endParaRPr lang="en-GB" sz="3200" i="1" dirty="0">
              <a:latin typeface="Chalkduster" charset="0"/>
              <a:ea typeface="Chalkduster" charset="0"/>
              <a:cs typeface="Chalkduster" charset="0"/>
            </a:endParaRPr>
          </a:p>
          <a:p>
            <a:endParaRPr lang="en-GB" sz="36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963226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42875"/>
            <a:ext cx="8001000" cy="1381125"/>
          </a:xfrm>
        </p:spPr>
        <p:txBody>
          <a:bodyPr/>
          <a:lstStyle/>
          <a:p>
            <a:r>
              <a:rPr lang="en-US" sz="3200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  <a:t>Professional Teacher’s Standards</a:t>
            </a:r>
            <a:endParaRPr lang="en-US" sz="3600" dirty="0">
              <a:solidFill>
                <a:srgbClr val="FFC000"/>
              </a:solidFill>
              <a:latin typeface="Chalkduster" charset="0"/>
              <a:ea typeface="Chalkduster" charset="0"/>
              <a:cs typeface="Chalkduster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763" y="1676400"/>
            <a:ext cx="7358062" cy="4430715"/>
          </a:xfrm>
        </p:spPr>
        <p:txBody>
          <a:bodyPr anchor="t"/>
          <a:lstStyle/>
          <a:p>
            <a:r>
              <a:rPr lang="en-US" sz="2400" dirty="0"/>
              <a:t>Teacher’s Standards (</a:t>
            </a:r>
            <a:r>
              <a:rPr lang="en-US" sz="2400" dirty="0" err="1"/>
              <a:t>DfE</a:t>
            </a:r>
            <a:r>
              <a:rPr lang="en-US" sz="2400" dirty="0"/>
              <a:t>)</a:t>
            </a:r>
            <a:br>
              <a:rPr lang="en-US" sz="2400" dirty="0"/>
            </a:br>
            <a:br>
              <a:rPr lang="en-US" dirty="0"/>
            </a:br>
            <a:r>
              <a:rPr lang="en-US" dirty="0"/>
              <a:t>https://</a:t>
            </a:r>
            <a:r>
              <a:rPr lang="en-US" dirty="0" err="1"/>
              <a:t>www.gov.uk</a:t>
            </a:r>
            <a:r>
              <a:rPr lang="en-US" dirty="0"/>
              <a:t>/government/uploads/system/uploads/</a:t>
            </a:r>
            <a:r>
              <a:rPr lang="en-US" dirty="0" err="1"/>
              <a:t>attachment_data</a:t>
            </a:r>
            <a:r>
              <a:rPr lang="en-US" dirty="0"/>
              <a:t>/file/283566/</a:t>
            </a:r>
            <a:r>
              <a:rPr lang="en-US" dirty="0" err="1"/>
              <a:t>Teachers_standard_information.pdf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402932"/>
      </p:ext>
    </p:extLst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  <a:t>Placement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7358062" cy="4648200"/>
          </a:xfrm>
        </p:spPr>
        <p:txBody>
          <a:bodyPr anchor="t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SzTx/>
              <a:buFont typeface="Arial" charset="0"/>
              <a:buChar char="•"/>
            </a:pPr>
            <a:r>
              <a:rPr lang="en-US" sz="2800" dirty="0"/>
              <a:t>Tasks : Day 1 – 5 face to face or online</a:t>
            </a:r>
            <a:br>
              <a:rPr lang="en-US" sz="2800" dirty="0"/>
            </a:br>
            <a:endParaRPr lang="en-US" sz="2800" dirty="0"/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SzTx/>
              <a:buFont typeface="Arial" charset="0"/>
              <a:buChar char="•"/>
            </a:pPr>
            <a:r>
              <a:rPr lang="en-US" sz="2800" dirty="0"/>
              <a:t>Placement layout</a:t>
            </a:r>
            <a:r>
              <a:rPr lang="is-IS" sz="2800" dirty="0"/>
              <a:t>…..</a:t>
            </a:r>
            <a:br>
              <a:rPr lang="is-IS" sz="2800" dirty="0"/>
            </a:br>
            <a:r>
              <a:rPr lang="is-IS" sz="2800" dirty="0"/>
              <a:t> </a:t>
            </a:r>
            <a:endParaRPr lang="en-US" sz="2800" dirty="0"/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SzTx/>
              <a:buFont typeface="Arial" charset="0"/>
              <a:buChar char="•"/>
            </a:pPr>
            <a:r>
              <a:rPr lang="en-US" sz="2800" dirty="0">
                <a:solidFill>
                  <a:srgbClr val="FFC000"/>
                </a:solidFill>
              </a:rPr>
              <a:t>KEY PEOPLE </a:t>
            </a:r>
            <a:r>
              <a:rPr lang="en-US" sz="2800" dirty="0"/>
              <a:t>&amp; </a:t>
            </a:r>
            <a:r>
              <a:rPr lang="en-US" sz="2800" dirty="0">
                <a:solidFill>
                  <a:srgbClr val="FFC000"/>
                </a:solidFill>
              </a:rPr>
              <a:t>POLICIES</a:t>
            </a:r>
            <a:r>
              <a:rPr lang="en-US" sz="2800" dirty="0"/>
              <a:t> </a:t>
            </a:r>
          </a:p>
          <a:p>
            <a:pPr marL="1026318" lvl="2" indent="-457200" fontAlgn="auto">
              <a:spcBef>
                <a:spcPts val="0"/>
              </a:spcBef>
              <a:spcAft>
                <a:spcPts val="0"/>
              </a:spcAft>
              <a:buSzTx/>
              <a:buFont typeface="Arial" charset="0"/>
              <a:buChar char="•"/>
            </a:pPr>
            <a:r>
              <a:rPr lang="en-US" sz="2800" dirty="0"/>
              <a:t>Head / Manager / Mentor/ Supervisor/Tutor</a:t>
            </a:r>
          </a:p>
          <a:p>
            <a:pPr marL="1026318" lvl="2" indent="-457200" fontAlgn="auto">
              <a:spcBef>
                <a:spcPts val="0"/>
              </a:spcBef>
              <a:spcAft>
                <a:spcPts val="0"/>
              </a:spcAft>
              <a:buSzTx/>
              <a:buFont typeface="Arial" charset="0"/>
              <a:buChar char="•"/>
            </a:pPr>
            <a:r>
              <a:rPr lang="en-US" sz="2800" dirty="0"/>
              <a:t>Safeguarding officer</a:t>
            </a:r>
          </a:p>
          <a:p>
            <a:pPr marL="1026318" lvl="2" indent="-457200" fontAlgn="auto">
              <a:spcBef>
                <a:spcPts val="0"/>
              </a:spcBef>
              <a:spcAft>
                <a:spcPts val="0"/>
              </a:spcAft>
              <a:buSzTx/>
              <a:buFont typeface="Arial" charset="0"/>
              <a:buChar char="•"/>
            </a:pPr>
            <a:r>
              <a:rPr lang="en-US" sz="2800" dirty="0" err="1"/>
              <a:t>ALNCo</a:t>
            </a:r>
            <a:r>
              <a:rPr lang="en-US" sz="2800" dirty="0"/>
              <a:t> / </a:t>
            </a:r>
            <a:r>
              <a:rPr lang="en-US" sz="2800" dirty="0" err="1"/>
              <a:t>SENCo</a:t>
            </a:r>
            <a:endParaRPr lang="en-US" sz="2800" dirty="0"/>
          </a:p>
          <a:p>
            <a:pPr marL="1026318" lvl="2" indent="-457200" fontAlgn="auto">
              <a:spcBef>
                <a:spcPts val="0"/>
              </a:spcBef>
              <a:spcAft>
                <a:spcPts val="0"/>
              </a:spcAft>
              <a:buSzTx/>
              <a:buFont typeface="Arial" charset="0"/>
              <a:buChar char="•"/>
            </a:pPr>
            <a:r>
              <a:rPr lang="en-US" sz="2800" dirty="0"/>
              <a:t>Fire evacuation</a:t>
            </a:r>
          </a:p>
          <a:p>
            <a:pPr marL="1026318" lvl="2" indent="-457200" fontAlgn="auto">
              <a:spcBef>
                <a:spcPts val="0"/>
              </a:spcBef>
              <a:spcAft>
                <a:spcPts val="0"/>
              </a:spcAft>
              <a:buSzTx/>
              <a:buFont typeface="Arial" charset="0"/>
              <a:buChar char="•"/>
            </a:pPr>
            <a:r>
              <a:rPr lang="en-US" sz="2800" dirty="0"/>
              <a:t>Photograph policy</a:t>
            </a:r>
            <a:br>
              <a:rPr lang="en-US" sz="2800" dirty="0"/>
            </a:br>
            <a:endParaRPr lang="en-US" sz="2800" dirty="0"/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SzTx/>
              <a:buFont typeface="Arial" charset="0"/>
              <a:buChar char="•"/>
            </a:pPr>
            <a:r>
              <a:rPr lang="en-US" sz="2800" dirty="0"/>
              <a:t> 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SzTx/>
              <a:buFont typeface="Arial" charset="0"/>
              <a:buChar char="•"/>
            </a:pPr>
            <a:endParaRPr lang="en-US" sz="2800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15563856"/>
      </p:ext>
    </p:extLst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763" y="142875"/>
            <a:ext cx="7358062" cy="771525"/>
          </a:xfrm>
        </p:spPr>
        <p:txBody>
          <a:bodyPr/>
          <a:lstStyle/>
          <a:p>
            <a:pPr algn="r"/>
            <a:r>
              <a:rPr lang="en-US" sz="3600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  <a:t>Safeguarding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838200"/>
            <a:ext cx="8153399" cy="4735515"/>
          </a:xfrm>
        </p:spPr>
        <p:txBody>
          <a:bodyPr anchor="t"/>
          <a:lstStyle/>
          <a:p>
            <a:r>
              <a:rPr lang="en-US" altLang="en-US" sz="2000" i="1" dirty="0">
                <a:solidFill>
                  <a:srgbClr val="FFFF00"/>
                </a:solidFill>
              </a:rPr>
              <a:t>What to do if a child discloses </a:t>
            </a:r>
            <a:r>
              <a:rPr lang="is-IS" altLang="en-US" sz="2000" i="1" dirty="0">
                <a:solidFill>
                  <a:srgbClr val="FFFF00"/>
                </a:solidFill>
              </a:rPr>
              <a:t>….......!</a:t>
            </a:r>
          </a:p>
          <a:p>
            <a:r>
              <a:rPr lang="is-IS" sz="2000" i="1" dirty="0">
                <a:solidFill>
                  <a:srgbClr val="FFFF00"/>
                </a:solidFill>
              </a:rPr>
              <a:t>What to do if you suspect abuse / neglect in a child !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/>
              <a:t>DO : Listen, </a:t>
            </a:r>
            <a:r>
              <a:rPr lang="is-IS" i="1" dirty="0"/>
              <a:t>…....</a:t>
            </a:r>
            <a:r>
              <a:rPr lang="en-GB" i="1" dirty="0"/>
              <a:t>calmly and carefully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/>
              <a:t>DO : Make it clear that you cannot keep the information secret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/>
              <a:t>BE : reassuring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>
                <a:solidFill>
                  <a:srgbClr val="FF0000"/>
                </a:solidFill>
              </a:rPr>
              <a:t>DO NOT </a:t>
            </a:r>
            <a:r>
              <a:rPr lang="en-GB" i="1" dirty="0"/>
              <a:t>prompt or question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/>
              <a:t>Make a note of what you have been told, word for word if possible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>
                <a:solidFill>
                  <a:srgbClr val="FF0000"/>
                </a:solidFill>
              </a:rPr>
              <a:t>DO NOT </a:t>
            </a:r>
            <a:r>
              <a:rPr lang="en-GB" i="1" dirty="0"/>
              <a:t>worry if you may be mistaken. It is better to have discussed it with somebody with experience and responsibility in order to make the correct assessment.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/>
              <a:t>Pass the information to the designated Child Protection teacher at school immediately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i="1" dirty="0"/>
              <a:t>Do not confront the alleged abuser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772934419"/>
      </p:ext>
    </p:extLst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763" y="142875"/>
            <a:ext cx="7358062" cy="1228725"/>
          </a:xfrm>
        </p:spPr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  <a:t>Staff Room Talk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43000"/>
            <a:ext cx="8077199" cy="4964115"/>
          </a:xfrm>
        </p:spPr>
        <p:txBody>
          <a:bodyPr anchor="t"/>
          <a:lstStyle/>
          <a:p>
            <a:pPr marL="442913" lvl="4"/>
            <a:r>
              <a:rPr lang="en-US" altLang="en-US" sz="3600" i="1" dirty="0">
                <a:solidFill>
                  <a:srgbClr val="FFFF00"/>
                </a:solidFill>
                <a:latin typeface="Thonburi" charset="0"/>
                <a:sym typeface="Thonburi" charset="0"/>
              </a:rPr>
              <a:t>Maintain confidential</a:t>
            </a:r>
            <a:r>
              <a:rPr lang="en-US" altLang="en-US" sz="4000" i="1" dirty="0">
                <a:solidFill>
                  <a:srgbClr val="FFFF00"/>
                </a:solidFill>
                <a:latin typeface="Thonburi" charset="0"/>
                <a:sym typeface="Thonburi" charset="0"/>
              </a:rPr>
              <a:t>ity</a:t>
            </a:r>
          </a:p>
          <a:p>
            <a:pPr>
              <a:spcBef>
                <a:spcPct val="0"/>
              </a:spcBef>
              <a:buSzTx/>
              <a:buNone/>
            </a:pPr>
            <a:endParaRPr lang="en-US" altLang="en-US" b="1" i="1" dirty="0">
              <a:solidFill>
                <a:srgbClr val="FFFF00"/>
              </a:solidFill>
            </a:endParaRPr>
          </a:p>
          <a:p>
            <a:pPr>
              <a:spcBef>
                <a:spcPct val="0"/>
              </a:spcBef>
              <a:buSzTx/>
              <a:buNone/>
            </a:pPr>
            <a:r>
              <a:rPr lang="en-US" altLang="en-US" sz="2400" i="1" dirty="0">
                <a:solidFill>
                  <a:srgbClr val="FFC000"/>
                </a:solidFill>
              </a:rPr>
              <a:t>COMMENTS</a:t>
            </a:r>
            <a:r>
              <a:rPr lang="en-US" altLang="en-US" sz="2400" i="1" dirty="0"/>
              <a:t> made by students or staff about a child, or an incident at school may be </a:t>
            </a:r>
            <a:r>
              <a:rPr lang="en-US" altLang="en-US" sz="2400" i="1" dirty="0">
                <a:solidFill>
                  <a:srgbClr val="FFC000"/>
                </a:solidFill>
              </a:rPr>
              <a:t>OVERHEARD</a:t>
            </a:r>
            <a:r>
              <a:rPr lang="en-US" altLang="en-US" sz="2400" i="1" dirty="0"/>
              <a:t>, misinterpreted and lead to misunderstandings.</a:t>
            </a:r>
          </a:p>
          <a:p>
            <a:pPr>
              <a:spcBef>
                <a:spcPct val="0"/>
              </a:spcBef>
              <a:buSzTx/>
              <a:buNone/>
            </a:pPr>
            <a:endParaRPr lang="en-US" altLang="en-US" sz="2400" i="1" dirty="0"/>
          </a:p>
          <a:p>
            <a:pPr>
              <a:spcBef>
                <a:spcPct val="0"/>
              </a:spcBef>
              <a:buSzTx/>
              <a:buNone/>
            </a:pPr>
            <a:r>
              <a:rPr lang="en-US" altLang="en-US" sz="2400" i="1" dirty="0"/>
              <a:t>Irrespective of whether this is face to face, verbally or by online communication</a:t>
            </a:r>
          </a:p>
          <a:p>
            <a:pPr>
              <a:spcBef>
                <a:spcPct val="0"/>
              </a:spcBef>
              <a:buSzTx/>
              <a:buNone/>
            </a:pPr>
            <a:endParaRPr lang="en-US" altLang="en-US" sz="2400" i="1" dirty="0"/>
          </a:p>
          <a:p>
            <a:pPr>
              <a:spcBef>
                <a:spcPct val="0"/>
              </a:spcBef>
              <a:buSzTx/>
              <a:buNone/>
            </a:pPr>
            <a:r>
              <a:rPr lang="en-US" altLang="en-US" sz="2400" i="1" dirty="0">
                <a:solidFill>
                  <a:srgbClr val="FFFF00"/>
                </a:solidFill>
              </a:rPr>
              <a:t>Social Media – How would you deal with this?</a:t>
            </a:r>
            <a:endParaRPr lang="en-US" altLang="en-US" sz="2400" dirty="0">
              <a:solidFill>
                <a:srgbClr val="FFFF00"/>
              </a:solidFill>
            </a:endParaRPr>
          </a:p>
          <a:p>
            <a:pPr marL="442913" lvl="4"/>
            <a:endParaRPr lang="en-US" altLang="en-US" sz="4800" i="1" dirty="0">
              <a:solidFill>
                <a:srgbClr val="FFFF00"/>
              </a:solidFill>
              <a:latin typeface="Thonburi" charset="0"/>
              <a:sym typeface="Thonburi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47976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42875"/>
            <a:ext cx="8610600" cy="1304925"/>
          </a:xfrm>
        </p:spPr>
        <p:txBody>
          <a:bodyPr/>
          <a:lstStyle/>
          <a:p>
            <a:r>
              <a:rPr lang="en-US" sz="3200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  <a:t>Being Professional - People Skills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47800"/>
            <a:ext cx="8229600" cy="4035425"/>
          </a:xfrm>
        </p:spPr>
        <p:txBody>
          <a:bodyPr anchor="t"/>
          <a:lstStyle/>
          <a:p>
            <a:pPr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2800" i="1" dirty="0">
                <a:solidFill>
                  <a:srgbClr val="00B0F0"/>
                </a:solidFill>
                <a:latin typeface="Thonburi" charset="0"/>
                <a:sym typeface="Thonburi" charset="0"/>
              </a:rPr>
              <a:t>If you are attending online follow tutor’s guidance:</a:t>
            </a:r>
          </a:p>
          <a:p>
            <a:pPr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2800" i="1" dirty="0">
                <a:solidFill>
                  <a:srgbClr val="00B0F0"/>
                </a:solidFill>
                <a:latin typeface="Thonburi" charset="0"/>
                <a:sym typeface="Thonburi" charset="0"/>
              </a:rPr>
              <a:t>Mute your mic</a:t>
            </a:r>
          </a:p>
          <a:p>
            <a:pPr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2800" i="1" dirty="0" err="1">
                <a:solidFill>
                  <a:srgbClr val="00B0F0"/>
                </a:solidFill>
                <a:latin typeface="Thonburi" charset="0"/>
                <a:sym typeface="Thonburi" charset="0"/>
              </a:rPr>
              <a:t>Dipslay</a:t>
            </a:r>
            <a:r>
              <a:rPr lang="en-US" altLang="en-US" sz="2800" i="1" dirty="0">
                <a:solidFill>
                  <a:srgbClr val="00B0F0"/>
                </a:solidFill>
                <a:latin typeface="Thonburi" charset="0"/>
                <a:sym typeface="Thonburi" charset="0"/>
              </a:rPr>
              <a:t> you face at the beginning so that the tutor is aware of your presence</a:t>
            </a:r>
          </a:p>
          <a:p>
            <a:pPr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2800" i="1" dirty="0">
                <a:solidFill>
                  <a:srgbClr val="92D050"/>
                </a:solidFill>
                <a:latin typeface="Thonburi" charset="0"/>
                <a:sym typeface="Thonburi" charset="0"/>
              </a:rPr>
              <a:t>ALWAYS </a:t>
            </a:r>
            <a:r>
              <a:rPr lang="en-US" altLang="en-US" sz="2800" i="1" dirty="0">
                <a:latin typeface="Thonburi" charset="0"/>
                <a:sym typeface="Thonburi" charset="0"/>
              </a:rPr>
              <a:t>arrive on time ! </a:t>
            </a:r>
          </a:p>
          <a:p>
            <a:pPr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2800" i="1" dirty="0">
                <a:latin typeface="Thonburi" charset="0"/>
                <a:sym typeface="Thonburi" charset="0"/>
              </a:rPr>
              <a:t>Attend briefing – even if it is at </a:t>
            </a:r>
            <a:r>
              <a:rPr lang="en-US" altLang="en-US" sz="2800" i="1" dirty="0">
                <a:solidFill>
                  <a:srgbClr val="FF0000"/>
                </a:solidFill>
                <a:latin typeface="Thonburi" charset="0"/>
                <a:sym typeface="Thonburi" charset="0"/>
              </a:rPr>
              <a:t>8.20 am</a:t>
            </a:r>
          </a:p>
          <a:p>
            <a:pPr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2800" i="1" dirty="0">
                <a:solidFill>
                  <a:schemeClr val="accent1">
                    <a:lumMod val="75000"/>
                  </a:schemeClr>
                </a:solidFill>
                <a:latin typeface="Thonburi" charset="0"/>
                <a:sym typeface="Thonburi" charset="0"/>
              </a:rPr>
              <a:t>Listen</a:t>
            </a:r>
            <a:r>
              <a:rPr lang="en-US" altLang="en-US" sz="2800" i="1" dirty="0">
                <a:latin typeface="Thonburi" charset="0"/>
                <a:sym typeface="Thonburi" charset="0"/>
              </a:rPr>
              <a:t> to what other people say, be non-judgmental </a:t>
            </a:r>
          </a:p>
          <a:p>
            <a:pPr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2800" i="1" dirty="0">
                <a:solidFill>
                  <a:srgbClr val="FFC000"/>
                </a:solidFill>
                <a:latin typeface="Thonburi" charset="0"/>
                <a:sym typeface="Thonburi" charset="0"/>
              </a:rPr>
              <a:t>Speak up </a:t>
            </a:r>
            <a:r>
              <a:rPr lang="en-US" altLang="en-US" sz="2800" i="1" dirty="0">
                <a:latin typeface="Thonburi" charset="0"/>
                <a:sym typeface="Thonburi" charset="0"/>
              </a:rPr>
              <a:t>– make your contribution – Don’t interrupt!</a:t>
            </a:r>
          </a:p>
          <a:p>
            <a:pPr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r>
              <a:rPr lang="en-US" altLang="en-US" sz="2800" i="1" dirty="0">
                <a:latin typeface="Thonburi" charset="0"/>
                <a:sym typeface="Thonburi" charset="0"/>
              </a:rPr>
              <a:t>Use your initiative</a:t>
            </a:r>
          </a:p>
          <a:p>
            <a:pPr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endParaRPr lang="en-US" altLang="en-US" sz="2800" i="1" dirty="0">
              <a:latin typeface="Thonburi" charset="0"/>
              <a:sym typeface="Thonburi" charset="0"/>
            </a:endParaRPr>
          </a:p>
          <a:p>
            <a:pPr>
              <a:spcBef>
                <a:spcPts val="1200"/>
              </a:spcBef>
              <a:buSzTx/>
              <a:buFont typeface="Arial" panose="020B0604020202020204" pitchFamily="34" charset="0"/>
              <a:buChar char="•"/>
            </a:pPr>
            <a:endParaRPr lang="en-US" altLang="en-US" sz="2800" i="1" baseline="-6000" dirty="0">
              <a:latin typeface="Thonburi" charset="0"/>
              <a:sym typeface="Thonburi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93144"/>
      </p:ext>
    </p:extLst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763" y="142875"/>
            <a:ext cx="7358062" cy="1152525"/>
          </a:xfrm>
        </p:spPr>
        <p:txBody>
          <a:bodyPr anchor="t"/>
          <a:lstStyle/>
          <a:p>
            <a:br>
              <a:rPr lang="en-US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</a:br>
            <a:r>
              <a:rPr lang="en-US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  <a:t>May I</a:t>
            </a:r>
            <a:r>
              <a:rPr lang="is-IS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  <a:t>….....</a:t>
            </a:r>
            <a:r>
              <a:rPr lang="en-US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6400"/>
            <a:ext cx="7794625" cy="4035425"/>
          </a:xfrm>
        </p:spPr>
        <p:txBody>
          <a:bodyPr anchor="t"/>
          <a:lstStyle/>
          <a:p>
            <a:r>
              <a:rPr lang="en-US" sz="3200" dirty="0"/>
              <a:t>Is this seat free …?</a:t>
            </a:r>
          </a:p>
          <a:p>
            <a:r>
              <a:rPr lang="en-US" sz="3200" dirty="0"/>
              <a:t>May I ask a question</a:t>
            </a:r>
          </a:p>
          <a:p>
            <a:r>
              <a:rPr lang="en-US" sz="3200" dirty="0"/>
              <a:t>What are the assignments</a:t>
            </a:r>
          </a:p>
          <a:p>
            <a:r>
              <a:rPr lang="en-US" sz="3200" dirty="0"/>
              <a:t> for this teaching session?</a:t>
            </a:r>
          </a:p>
          <a:p>
            <a:endParaRPr lang="en-US" sz="3200" dirty="0"/>
          </a:p>
          <a:p>
            <a:endParaRPr lang="en-US" sz="3200" dirty="0"/>
          </a:p>
          <a:p>
            <a:pPr marL="214313" indent="0" algn="r">
              <a:buNone/>
            </a:pPr>
            <a:r>
              <a:rPr lang="en-US" sz="3200" dirty="0"/>
              <a:t>Can I use this mug.….?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1259" y="1524000"/>
            <a:ext cx="2518691" cy="25019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5400" y="4362450"/>
            <a:ext cx="2571528" cy="2352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3550"/>
      </p:ext>
    </p:extLst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 ????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8498" y="1600200"/>
            <a:ext cx="4928592" cy="4337161"/>
          </a:xfrm>
        </p:spPr>
      </p:pic>
    </p:spTree>
    <p:extLst>
      <p:ext uri="{BB962C8B-B14F-4D97-AF65-F5344CB8AC3E}">
        <p14:creationId xmlns:p14="http://schemas.microsoft.com/office/powerpoint/2010/main" val="1909858068"/>
      </p:ext>
    </p:extLst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371600" y="1219200"/>
            <a:ext cx="6526212" cy="4081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5430025"/>
      </p:ext>
    </p:extLst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763" y="142875"/>
            <a:ext cx="7358062" cy="1000125"/>
          </a:xfrm>
        </p:spPr>
        <p:txBody>
          <a:bodyPr/>
          <a:lstStyle/>
          <a:p>
            <a:r>
              <a:rPr lang="en-US" dirty="0">
                <a:solidFill>
                  <a:srgbClr val="FFC000"/>
                </a:solidFill>
                <a:latin typeface="Chalkduster" charset="0"/>
                <a:ea typeface="Chalkduster" charset="0"/>
                <a:cs typeface="Chalkduster" charset="0"/>
              </a:rPr>
              <a:t>References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763" y="1371600"/>
            <a:ext cx="7358062" cy="4035425"/>
          </a:xfrm>
        </p:spPr>
        <p:txBody>
          <a:bodyPr anchor="t"/>
          <a:lstStyle/>
          <a:p>
            <a:pPr algn="just"/>
            <a:endParaRPr lang="en-GB" sz="2000" dirty="0"/>
          </a:p>
          <a:p>
            <a:r>
              <a:rPr lang="en-US" sz="2000" dirty="0">
                <a:solidFill>
                  <a:srgbClr val="FFC000"/>
                </a:solidFill>
              </a:rPr>
              <a:t>Safeguarding Children </a:t>
            </a:r>
            <a:r>
              <a:rPr lang="en-US" sz="2000" dirty="0">
                <a:hlinkClick r:id="rId2"/>
              </a:rPr>
              <a:t>http://gov.wales/topics/health/socialcare/safeguarding/?lang=en</a:t>
            </a:r>
            <a:r>
              <a:rPr lang="en-US" sz="2000" dirty="0"/>
              <a:t> (accessed 30/10/2017)</a:t>
            </a:r>
            <a:endParaRPr lang="en-GB" sz="2000" dirty="0"/>
          </a:p>
          <a:p>
            <a:pPr algn="just"/>
            <a:r>
              <a:rPr lang="en-GB" sz="2000" dirty="0" err="1"/>
              <a:t>awcpp</a:t>
            </a:r>
            <a:r>
              <a:rPr lang="en-GB" sz="2000" dirty="0"/>
              <a:t> (2008) </a:t>
            </a:r>
            <a:r>
              <a:rPr lang="en-GB" sz="2000" i="1" dirty="0"/>
              <a:t>All Wales Child Protection Procedures</a:t>
            </a:r>
            <a:r>
              <a:rPr lang="en-GB" sz="2000" dirty="0"/>
              <a:t>. Produced on behalf of all local Safeguarding Children Boards in Wales: Available at </a:t>
            </a:r>
            <a:r>
              <a:rPr lang="en-GB" sz="2000" dirty="0">
                <a:hlinkClick r:id="rId3" invalidUrl="http://www.awcpp.org.uk/areasofwork/safeguardingchildren/awcpprg/index.html Accessed 21/08/12"/>
              </a:rPr>
              <a:t>http://www.awcpp.org.uk/areasofwork/safeguardingchildren/awcpprg/index.html</a:t>
            </a:r>
            <a:r>
              <a:rPr lang="en-GB" sz="2000">
                <a:hlinkClick r:id="rId3" invalidUrl="http://www.awcpp.org.uk/areasofwork/safeguardingchildren/awcpprg/index.html Accessed 21/08/12"/>
              </a:rPr>
              <a:t>.  </a:t>
            </a:r>
            <a:endParaRPr lang="en-US" sz="2000" i="1" dirty="0"/>
          </a:p>
        </p:txBody>
      </p:sp>
    </p:spTree>
    <p:extLst>
      <p:ext uri="{BB962C8B-B14F-4D97-AF65-F5344CB8AC3E}">
        <p14:creationId xmlns:p14="http://schemas.microsoft.com/office/powerpoint/2010/main" val="1119286884"/>
      </p:ext>
    </p:extLst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itle &amp; Bullets">
  <a:themeElements>
    <a:clrScheme name="">
      <a:dk1>
        <a:srgbClr val="808080"/>
      </a:dk1>
      <a:lt1>
        <a:srgbClr val="FFFFFF"/>
      </a:lt1>
      <a:dk2>
        <a:srgbClr val="000000"/>
      </a:dk2>
      <a:lt2>
        <a:srgbClr val="000000"/>
      </a:lt2>
      <a:accent1>
        <a:srgbClr val="BBE0E3"/>
      </a:accent1>
      <a:accent2>
        <a:srgbClr val="333399"/>
      </a:accent2>
      <a:accent3>
        <a:srgbClr val="AAAAAA"/>
      </a:accent3>
      <a:accent4>
        <a:srgbClr val="DADADA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Title &amp; Bullets">
      <a:majorFont>
        <a:latin typeface="Chalkboard"/>
        <a:ea typeface="ヒラギノ角ゴ ProN W3"/>
        <a:cs typeface=""/>
      </a:majorFont>
      <a:minorFont>
        <a:latin typeface="Chalkboard"/>
        <a:ea typeface="ヒラギノ角ゴ ProN W3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FFFFFF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 smtClean="0">
            <a:ln>
              <a:noFill/>
            </a:ln>
            <a:solidFill>
              <a:srgbClr val="FFFFFF"/>
            </a:solidFill>
            <a:effectLst/>
            <a:latin typeface="Chalkboard" pitchFamily="32" charset="0"/>
            <a:ea typeface="ヒラギノ角ゴ ProN W3" pitchFamily="32" charset="-128"/>
            <a:sym typeface="Chalkboard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blipFill dpi="0" rotWithShape="0">
          <a:blip xmlns:r="http://schemas.openxmlformats.org/officeDocument/2006/relationships" r:embed="rId1"/>
          <a:srcRect/>
          <a:tile tx="0" ty="0" sx="100000" sy="100000" flip="none" algn="tl"/>
        </a:blipFill>
        <a:ln w="25400" cap="flat" cmpd="sng" algn="ctr">
          <a:solidFill>
            <a:srgbClr val="FFFFFF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200" b="0" i="0" u="none" strike="noStrike" cap="none" normalizeH="0" baseline="0" smtClean="0">
            <a:ln>
              <a:noFill/>
            </a:ln>
            <a:solidFill>
              <a:srgbClr val="FFFFFF"/>
            </a:solidFill>
            <a:effectLst/>
            <a:latin typeface="Chalkboard" pitchFamily="32" charset="0"/>
            <a:ea typeface="ヒラギノ角ゴ ProN W3" pitchFamily="32" charset="-128"/>
            <a:sym typeface="Chalkboard" pitchFamily="32" charset="0"/>
          </a:defRPr>
        </a:defPPr>
      </a:lstStyle>
    </a:lnDef>
  </a:objectDefaults>
  <a:extraClrSchemeLst>
    <a:extraClrScheme>
      <a:clrScheme name="Title &amp; Bullets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chalkboard presentation</Template>
  <TotalTime>746</TotalTime>
  <Words>445</Words>
  <Application>Microsoft Office PowerPoint</Application>
  <PresentationFormat>On-screen Show (4:3)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Chalkboard</vt:lpstr>
      <vt:lpstr>Chalkduster</vt:lpstr>
      <vt:lpstr>Thonburi</vt:lpstr>
      <vt:lpstr>Wingdings 2</vt:lpstr>
      <vt:lpstr>Title &amp; Bullets</vt:lpstr>
      <vt:lpstr> Teaching EFL  </vt:lpstr>
      <vt:lpstr>Overview</vt:lpstr>
      <vt:lpstr>Professional Teacher’s Standards</vt:lpstr>
      <vt:lpstr>Placement</vt:lpstr>
      <vt:lpstr>Safeguarding</vt:lpstr>
      <vt:lpstr>Staff Room Talk</vt:lpstr>
      <vt:lpstr>Being Professional - People Skills </vt:lpstr>
      <vt:lpstr> May I….....?</vt:lpstr>
      <vt:lpstr>QUESTIONS ????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Lines of Enquiry Llinellau Ymchwilio</dc:title>
  <dc:creator>Administrator</dc:creator>
  <cp:lastModifiedBy>Jessica Clapham</cp:lastModifiedBy>
  <cp:revision>33</cp:revision>
  <dcterms:created xsi:type="dcterms:W3CDTF">2014-08-11T12:22:11Z</dcterms:created>
  <dcterms:modified xsi:type="dcterms:W3CDTF">2025-04-26T10:54:45Z</dcterms:modified>
</cp:coreProperties>
</file>