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1"/>
  </p:sldMasterIdLst>
  <p:notesMasterIdLst>
    <p:notesMasterId r:id="rId14"/>
  </p:notesMasterIdLst>
  <p:sldIdLst>
    <p:sldId id="267" r:id="rId2"/>
    <p:sldId id="257" r:id="rId3"/>
    <p:sldId id="262" r:id="rId4"/>
    <p:sldId id="263" r:id="rId5"/>
    <p:sldId id="258" r:id="rId6"/>
    <p:sldId id="259" r:id="rId7"/>
    <p:sldId id="260" r:id="rId8"/>
    <p:sldId id="266" r:id="rId9"/>
    <p:sldId id="264" r:id="rId10"/>
    <p:sldId id="271" r:id="rId11"/>
    <p:sldId id="265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24AAD9-2D3F-FBAA-99BC-C478DC36E9EB}" v="2" vWet="3" dt="2022-02-25T12:23:46.380"/>
    <p1510:client id="{990B21B2-413B-4CBC-9D96-CEE08580CA9A}" v="253" dt="2022-02-25T21:42:00.504"/>
    <p1510:client id="{D4BC9144-EF4F-44AF-8A75-D5C3E528A47D}" v="1003" dt="2022-02-25T12:48:09.975"/>
    <p1510:client id="{DCF05518-B894-5C78-7B3A-45A71C57524D}" v="2" dt="2022-02-25T12:19:08.886"/>
    <p1510:client id="{EE243660-B462-F8A6-C2DC-77D251044197}" v="14" dt="2022-02-25T12:46:35.1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DFC45D-2B9E-43F3-8EB8-E22C8BA49546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059401-C710-4994-9DE6-4759337D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059401-C710-4994-9DE6-4759337D54B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81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C6359-9BB8-4148-8114-537E698DA205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2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6191F-481E-48E9-BB9A-369A67A7362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6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1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46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78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9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45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10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80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636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48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0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5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03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9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5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library-wiley-com.ezproxy.uwtsd.ac.uk/doi/full/10.1002/tie.22233#tie22233-bib-0007" TargetMode="External"/><Relationship Id="rId4" Type="http://schemas.openxmlformats.org/officeDocument/2006/relationships/hyperlink" Target="https://onlinelibrary-wiley-com.ezproxy.uwtsd.ac.uk/doi/full/10.1002/tie.22233#tie22233-bib-0039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hwb.uwtsd.ac.uk/dashboard/studen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forms.office.com%2FPages%2FDesignPage.aspx%3Ffragment%3DFormId%253D-REPTm4EBUWcuNshUjEeIesIMd4VPNhGsn6tR168u5pUNDc4UjY2MzVLWUZXNzZEUDdIN1FMOVk2Ny4u&amp;data=04%7C01%7C2122699%40student.uwtsd.ac.uk%7C347d0df532d641a3060e08d9f85a546f%7C4e0f11f9046e45059cb8db2152311e21%7C0%7C0%7C637813889102755173%7CUnknown%7CTWFpbGZsb3d8eyJWIjoiMC4wLjAwMDAiLCJQIjoiV2luMzIiLCJBTiI6Ik1haWwiLCJXVCI6Mn0%3D%7C3000&amp;sdata=fAn8TpSM7JTa19Tt2kFAVx7AaqnSzL4m3%2BXlXdD4EeU%3D&amp;reserved=0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quick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B30D-5B7C-4DA5-B7A3-16D2CFCA7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Introduction</a:t>
            </a:r>
            <a:br>
              <a:rPr lang="en-US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172ED-9AEA-4F1B-A0E6-9D268725C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en-US"/>
              <a:t>Most needed tool to survive in the modern world.</a:t>
            </a:r>
          </a:p>
          <a:p>
            <a:pPr algn="r"/>
            <a:r>
              <a:rPr lang="en-US"/>
              <a:t>Use of technology to collaborate</a:t>
            </a:r>
          </a:p>
          <a:p>
            <a:pPr algn="r"/>
            <a:r>
              <a:rPr lang="en-US"/>
              <a:t>What digital tool is best for the staff and student to collaborate at UWTSD? </a:t>
            </a:r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457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8AF6-312C-4BA3-AF08-85A49C3AF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/>
              <a:t>Technology and collaboration</a:t>
            </a:r>
          </a:p>
        </p:txBody>
      </p:sp>
      <p:pic>
        <p:nvPicPr>
          <p:cNvPr id="53" name="Picture 4" descr="Mobile device with apps">
            <a:extLst>
              <a:ext uri="{FF2B5EF4-FFF2-40B4-BE49-F238E27FC236}">
                <a16:creationId xmlns:a16="http://schemas.microsoft.com/office/drawing/2014/main" id="{2AB9A57B-F058-43F6-B03E-C77E78DB68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87" r="11100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56" name="Rectangle 57">
            <a:extLst>
              <a:ext uri="{FF2B5EF4-FFF2-40B4-BE49-F238E27FC236}">
                <a16:creationId xmlns:a16="http://schemas.microsoft.com/office/drawing/2014/main" id="{0D93D774-E48C-4FFC-816B-0C472273F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28E2A-1470-4646-B362-36910DA74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Collaboration technologies used at [organization] keep a record of communication that can last long after the initial communication.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Zoonen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2021)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4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A6B1E-B03F-4E0B-BA2A-0FE2923A1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Technology and collaboration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F0743D-00D3-4A76-BEB9-352E22EF5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/>
              <a:t>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    Throughout the world, employers are increasingly turning to digital solutions to enable workers to work from anywhere they choose, whether it is domestically or internationally 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(</a:t>
            </a:r>
            <a:r>
              <a:rPr lang="en-US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sahakiants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 &amp; Dorner, 2021).</a:t>
            </a:r>
          </a:p>
          <a:p>
            <a:pPr>
              <a:buNone/>
            </a:pPr>
            <a:endParaRPr lang="en-US">
              <a:ea typeface="+mj-lt"/>
              <a:cs typeface="+mj-lt"/>
            </a:endParaRPr>
          </a:p>
          <a:p>
            <a:pPr marL="0" indent="0">
              <a:buNone/>
            </a:pP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341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>
            <a:extLst>
              <a:ext uri="{FF2B5EF4-FFF2-40B4-BE49-F238E27FC236}">
                <a16:creationId xmlns:a16="http://schemas.microsoft.com/office/drawing/2014/main" id="{2568C1D0-E53C-449E-BC27-0E82E8C428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05D30-FBBD-4A47-8F04-DD6B99E57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Benefits of Technology and collaboration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8AA0E06-14DE-4C1A-B11B-D05846A2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D2009683-9E22-469F-9CD5-94A1DCA3E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 anchor="ctr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US" b="0" i="0">
                <a:effectLst/>
                <a:latin typeface="Open Sans" panose="020B0606030504020204" pitchFamily="34" charset="0"/>
              </a:rPr>
              <a:t>T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Internet has been cited as the most disruptive technology of the last decades and named in 2009 as the number one innovation of the last 30 years.Knowledge@Wharton,(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2009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u="sng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Instant messaging, video conferencing 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the simultaneous editing and synchronization of documents stored in shared repositories on the Cloud (Brans,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2018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22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25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53" name="Picture 27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4" name="Oval 29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31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33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7" name="Rectangle 35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C614-B53C-4596-841B-1C8234DCB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The most used digital tools for collaboration at UWTSD</a:t>
            </a:r>
          </a:p>
        </p:txBody>
      </p:sp>
      <p:sp>
        <p:nvSpPr>
          <p:cNvPr id="58" name="Rectangle 37">
            <a:extLst>
              <a:ext uri="{FF2B5EF4-FFF2-40B4-BE49-F238E27FC236}">
                <a16:creationId xmlns:a16="http://schemas.microsoft.com/office/drawing/2014/main" id="{87BE56A7-2B14-4ABE-8DF3-40C07E64B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 36">
            <a:extLst>
              <a:ext uri="{FF2B5EF4-FFF2-40B4-BE49-F238E27FC236}">
                <a16:creationId xmlns:a16="http://schemas.microsoft.com/office/drawing/2014/main" id="{140D5101-D8FB-4102-A338-49651E97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73E26159-C029-4449-8912-A9B418CC3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2BD3BE03-B2A7-40FA-B21F-15F763D36B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7" b="27"/>
          <a:stretch/>
        </p:blipFill>
        <p:spPr>
          <a:xfrm>
            <a:off x="997169" y="647698"/>
            <a:ext cx="5564031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5811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Content Placeholder 213">
            <a:extLst>
              <a:ext uri="{FF2B5EF4-FFF2-40B4-BE49-F238E27FC236}">
                <a16:creationId xmlns:a16="http://schemas.microsoft.com/office/drawing/2014/main" id="{C04BE821-348D-4F9B-B1A8-E31A82615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Students » Hub (uwtsd.ac.uk)</a:t>
            </a:r>
          </a:p>
          <a:p>
            <a:r>
              <a:rPr lang="en-US"/>
              <a:t>Quick links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5055FA0-DA16-4CF0-8279-E08A909079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5980742" y="1801728"/>
            <a:ext cx="5654663" cy="31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1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B6244-A8D3-4F90-A991-EC7509FC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Access to Facilities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EDA75-FAB9-4D17-B816-9651CED16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Outlook-communication between Staff and students within UWTSD</a:t>
            </a:r>
          </a:p>
          <a:p>
            <a:pPr marL="0" indent="0">
              <a:buNone/>
            </a:pPr>
            <a:r>
              <a:rPr lang="en-US">
                <a:latin typeface="Open Sans" panose="020B0606030504020204" pitchFamily="34" charset="0"/>
              </a:rPr>
              <a:t>“</a:t>
            </a:r>
            <a:r>
              <a:rPr lang="en-US" b="0" i="0">
                <a:effectLst/>
                <a:latin typeface="Open Sans" panose="020B0606030504020204" pitchFamily="34" charset="0"/>
              </a:rPr>
              <a:t>Emails, for instance, have become a commonplace and standard form of business and private communication”.</a:t>
            </a:r>
          </a:p>
          <a:p>
            <a:pPr marL="0" indent="0">
              <a:buNone/>
            </a:pPr>
            <a:r>
              <a:rPr lang="en-US" b="1" i="0">
                <a:effectLst/>
                <a:latin typeface="Open Sans" panose="020B0606030504020204" pitchFamily="34" charset="0"/>
              </a:rPr>
              <a:t> </a:t>
            </a:r>
            <a:r>
              <a:rPr lang="en-US" i="0">
                <a:effectLst/>
                <a:latin typeface="Open Sans" panose="020B0606030504020204" pitchFamily="34" charset="0"/>
              </a:rPr>
              <a:t>Using social media and online collaboration technology in expatriate management: Benefits, challenges, and recommendations.</a:t>
            </a: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Sahakiants</a:t>
            </a: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2021)</a:t>
            </a:r>
          </a:p>
          <a:p>
            <a:pPr marL="0" indent="0">
              <a:buNone/>
            </a:pPr>
            <a:endParaRPr lang="en-US" i="0">
              <a:effectLst/>
              <a:latin typeface="Open Sans" panose="020B06060305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1536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18C86-92A5-4A60-B764-E82B133E3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Moodle</a:t>
            </a:r>
            <a:endParaRPr lang="en-GB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EE786C09-C386-400B-9BAE-3D4E63409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321" y="1371600"/>
            <a:ext cx="7459133" cy="4474029"/>
          </a:xfrm>
        </p:spPr>
      </p:pic>
    </p:spTree>
    <p:extLst>
      <p:ext uri="{BB962C8B-B14F-4D97-AF65-F5344CB8AC3E}">
        <p14:creationId xmlns:p14="http://schemas.microsoft.com/office/powerpoint/2010/main" val="315280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ack and white spiralling staircase">
            <a:extLst>
              <a:ext uri="{FF2B5EF4-FFF2-40B4-BE49-F238E27FC236}">
                <a16:creationId xmlns:a16="http://schemas.microsoft.com/office/drawing/2014/main" id="{100AEFCA-8740-4D34-BC1B-E6B6DDE7D0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B5B601-4ABC-4E8C-A3E5-6A388BD20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Consideration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F01AC-DE71-4FA8-8BD3-FF01E5D04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UWTSD staff and students</a:t>
            </a:r>
          </a:p>
          <a:p>
            <a:r>
              <a:rPr lang="en-GB"/>
              <a:t>Research in week 7 and data Analysis</a:t>
            </a:r>
          </a:p>
          <a:p>
            <a:r>
              <a:rPr lang="en-GB"/>
              <a:t>Primarily research-questionnaire </a:t>
            </a:r>
          </a:p>
          <a:p>
            <a:endParaRPr lang="en-GB"/>
          </a:p>
          <a:p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8B30D88-BA63-4DA4-9E98-BF525E443D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55975"/>
              </p:ext>
            </p:extLst>
          </p:nvPr>
        </p:nvGraphicFramePr>
        <p:xfrm>
          <a:off x="1103312" y="3528180"/>
          <a:ext cx="8127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94120390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07259542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2911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Questionnaire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End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135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err="1"/>
                        <a:t>Quantitive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11-02-2022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04-03-2022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280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87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73FED0-4C3C-4294-8035-325169B8F216}"/>
              </a:ext>
            </a:extLst>
          </p:cNvPr>
          <p:cNvSpPr txBox="1"/>
          <p:nvPr/>
        </p:nvSpPr>
        <p:spPr>
          <a:xfrm>
            <a:off x="4724400" y="32004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2"/>
              </a:rPr>
              <a:t>Data Collection Questionnaire</a:t>
            </a:r>
            <a:r>
              <a:rPr lang="en-US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86601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5A3CE-F03E-486B-A585-82403637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50F690-D101-455E-B6BA-C96E899AE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technology and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Facilitator of remote working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Hwb-best digital tool at UWTSD</a:t>
            </a:r>
          </a:p>
        </p:txBody>
      </p:sp>
    </p:spTree>
    <p:extLst>
      <p:ext uri="{BB962C8B-B14F-4D97-AF65-F5344CB8AC3E}">
        <p14:creationId xmlns:p14="http://schemas.microsoft.com/office/powerpoint/2010/main" val="130234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3B88195-8D9E-4359-A86C-9456C469F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EC48BD-A960-4717-BC76-7E4C98225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A00717A-7D3C-456B-A779-9D0638878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EB0E133-CF2F-4AD3-ACA6-03E91BB60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CD94893-A2D1-401B-A469-D34E425DC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46E6246-28E6-4A2D-B924-24539B8C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988856-CEDD-4538-966B-3D55C3F9AF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861" y="804671"/>
            <a:ext cx="6399930" cy="52486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Sahakiants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I. &amp; Dorner, G., 2021. Using social media and online collaboration technology in expatriate management: Benefits, challenges, and recommendations.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ThunderBird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International Business Review, 63 (6), pp. 779-789.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Zoonen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W. v.,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Sivunen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A. &amp;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Treem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J. W., 2021. Why people engage in supplemental work: The role of technology, response expectations, and communication persistence. Journal of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Organisational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Behaviour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42(7), pp. 867 - 884.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lang="en-US" altLang="en-US">
                <a:latin typeface="+mj-lt"/>
                <a:ea typeface="+mj-ea"/>
                <a:cs typeface="+mj-cs"/>
                <a:hlinkClick r:id="rId8"/>
              </a:rPr>
              <a:t>www.uwtsd.ac.uk/quick</a:t>
            </a:r>
            <a:r>
              <a:rPr lang="en-US" altLang="en-US">
                <a:latin typeface="+mj-lt"/>
                <a:ea typeface="+mj-ea"/>
                <a:cs typeface="+mj-cs"/>
              </a:rPr>
              <a:t>links</a:t>
            </a: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D71B5F-58EE-48E0-81AB-FC35FF1F4081}"/>
              </a:ext>
            </a:extLst>
          </p:cNvPr>
          <p:cNvSpPr txBox="1"/>
          <p:nvPr/>
        </p:nvSpPr>
        <p:spPr>
          <a:xfrm>
            <a:off x="1077147" y="1676400"/>
            <a:ext cx="3364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6080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Ion</vt:lpstr>
      <vt:lpstr>Introduction </vt:lpstr>
      <vt:lpstr>Technology and collaboration</vt:lpstr>
      <vt:lpstr> Technology and collaboration</vt:lpstr>
      <vt:lpstr>Benefits of Technology and collaboration</vt:lpstr>
      <vt:lpstr>The most used digital tools for collaboration at UWTSD</vt:lpstr>
      <vt:lpstr>PowerPoint Presentation</vt:lpstr>
      <vt:lpstr>Access to Facilities  </vt:lpstr>
      <vt:lpstr>Moodle</vt:lpstr>
      <vt:lpstr>Ethical Consideration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2022-02-15T08:51:24Z</dcterms:created>
  <dcterms:modified xsi:type="dcterms:W3CDTF">2022-02-25T23:20:51Z</dcterms:modified>
</cp:coreProperties>
</file>