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6"/>
  </p:notesMasterIdLst>
  <p:handoutMasterIdLst>
    <p:handoutMasterId r:id="rId17"/>
  </p:handoutMasterIdLst>
  <p:sldIdLst>
    <p:sldId id="273" r:id="rId5"/>
    <p:sldId id="275" r:id="rId6"/>
    <p:sldId id="284" r:id="rId7"/>
    <p:sldId id="277" r:id="rId8"/>
    <p:sldId id="280" r:id="rId9"/>
    <p:sldId id="282" r:id="rId10"/>
    <p:sldId id="283" r:id="rId11"/>
    <p:sldId id="285" r:id="rId12"/>
    <p:sldId id="276" r:id="rId13"/>
    <p:sldId id="279" r:id="rId14"/>
    <p:sldId id="274" r:id="rId15"/>
  </p:sldIdLst>
  <p:sldSz cx="12192000" cy="6858000"/>
  <p:notesSz cx="6858000" cy="9144000"/>
  <p:defaultTextStyle>
    <a:defPPr>
      <a:defRPr lang="en-P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orient="horz" pos="1224" userDrawn="1">
          <p15:clr>
            <a:srgbClr val="A4A3A4"/>
          </p15:clr>
        </p15:guide>
        <p15:guide id="3" pos="7368" userDrawn="1">
          <p15:clr>
            <a:srgbClr val="A4A3A4"/>
          </p15:clr>
        </p15:guide>
        <p15:guide id="4" pos="312" userDrawn="1">
          <p15:clr>
            <a:srgbClr val="A4A3A4"/>
          </p15:clr>
        </p15:guide>
        <p15:guide id="6" orient="horz" pos="2856" userDrawn="1">
          <p15:clr>
            <a:srgbClr val="A4A3A4"/>
          </p15:clr>
        </p15:guide>
        <p15:guide id="7" pos="5928" userDrawn="1">
          <p15:clr>
            <a:srgbClr val="A4A3A4"/>
          </p15:clr>
        </p15:guide>
        <p15:guide id="8" pos="6168" userDrawn="1">
          <p15:clr>
            <a:srgbClr val="A4A3A4"/>
          </p15:clr>
        </p15:guide>
        <p15:guide id="9" pos="1512" userDrawn="1">
          <p15:clr>
            <a:srgbClr val="A4A3A4"/>
          </p15:clr>
        </p15:guide>
        <p15:guide id="10" orient="horz" pos="264" userDrawn="1">
          <p15:clr>
            <a:srgbClr val="A4A3A4"/>
          </p15:clr>
        </p15:guide>
        <p15:guide id="11" pos="2496" userDrawn="1">
          <p15:clr>
            <a:srgbClr val="A4A3A4"/>
          </p15:clr>
        </p15:guide>
        <p15:guide id="12" pos="2688" userDrawn="1">
          <p15:clr>
            <a:srgbClr val="A4A3A4"/>
          </p15:clr>
        </p15:guide>
        <p15:guide id="13" pos="4536" userDrawn="1">
          <p15:clr>
            <a:srgbClr val="A4A3A4"/>
          </p15:clr>
        </p15:guide>
        <p15:guide id="14" pos="4008" userDrawn="1">
          <p15:clr>
            <a:srgbClr val="A4A3A4"/>
          </p15:clr>
        </p15:guide>
        <p15:guide id="15" pos="4944" userDrawn="1">
          <p15:clr>
            <a:srgbClr val="A4A3A4"/>
          </p15:clr>
        </p15:guide>
        <p15:guide id="16" pos="5136" userDrawn="1">
          <p15:clr>
            <a:srgbClr val="A4A3A4"/>
          </p15:clr>
        </p15:guide>
        <p15:guide id="17" orient="horz" pos="1584" userDrawn="1">
          <p15:clr>
            <a:srgbClr val="A4A3A4"/>
          </p15:clr>
        </p15:guide>
        <p15:guide id="18" orient="horz" pos="2736" userDrawn="1">
          <p15:clr>
            <a:srgbClr val="A4A3A4"/>
          </p15:clr>
        </p15:guide>
        <p15:guide id="19" orient="horz" pos="3648" userDrawn="1">
          <p15:clr>
            <a:srgbClr val="A4A3A4"/>
          </p15:clr>
        </p15:guide>
        <p15:guide id="20" orient="horz" pos="864" userDrawn="1">
          <p15:clr>
            <a:srgbClr val="A4A3A4"/>
          </p15:clr>
        </p15:guide>
        <p15:guide id="21" orient="horz" pos="3984" userDrawn="1">
          <p15:clr>
            <a:srgbClr val="A4A3A4"/>
          </p15:clr>
        </p15:guide>
        <p15:guide id="22" pos="456" userDrawn="1">
          <p15:clr>
            <a:srgbClr val="A4A3A4"/>
          </p15:clr>
        </p15:guide>
        <p15:guide id="23" pos="7248" userDrawn="1">
          <p15:clr>
            <a:srgbClr val="A4A3A4"/>
          </p15:clr>
        </p15:guide>
        <p15:guide id="24" orient="horz" pos="1920" userDrawn="1">
          <p15:clr>
            <a:srgbClr val="A4A3A4"/>
          </p15:clr>
        </p15:guide>
        <p15:guide id="25" orient="horz" pos="2256" userDrawn="1">
          <p15:clr>
            <a:srgbClr val="A4A3A4"/>
          </p15:clr>
        </p15:guide>
        <p15:guide id="26" pos="7176" userDrawn="1">
          <p15:clr>
            <a:srgbClr val="A4A3A4"/>
          </p15:clr>
        </p15:guide>
        <p15:guide id="27" orient="horz" pos="1704" userDrawn="1">
          <p15:clr>
            <a:srgbClr val="A4A3A4"/>
          </p15:clr>
        </p15:guide>
        <p15:guide id="28" pos="4176" userDrawn="1">
          <p15:clr>
            <a:srgbClr val="A4A3A4"/>
          </p15:clr>
        </p15:guide>
        <p15:guide id="29" orient="horz" pos="2592" userDrawn="1">
          <p15:clr>
            <a:srgbClr val="A4A3A4"/>
          </p15:clr>
        </p15:guide>
        <p15:guide id="30" pos="6912" userDrawn="1">
          <p15:clr>
            <a:srgbClr val="A4A3A4"/>
          </p15:clr>
        </p15:guide>
        <p15:guide id="31" pos="3552"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A3573E"/>
    <a:srgbClr val="5E3324"/>
    <a:srgbClr val="D8BEB2"/>
    <a:srgbClr val="753F2D"/>
    <a:srgbClr val="8A4C34"/>
    <a:srgbClr val="815550"/>
    <a:srgbClr val="E7E6E6"/>
    <a:srgbClr val="C28D6D"/>
    <a:srgbClr val="D2986F"/>
    <a:srgbClr val="333B3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82"/>
    <p:restoredTop sz="96327"/>
  </p:normalViewPr>
  <p:slideViewPr>
    <p:cSldViewPr snapToGrid="0">
      <p:cViewPr>
        <p:scale>
          <a:sx n="100" d="100"/>
          <a:sy n="100" d="100"/>
        </p:scale>
        <p:origin x="-125" y="-533"/>
      </p:cViewPr>
      <p:guideLst>
        <p:guide orient="horz" pos="1224"/>
        <p:guide pos="7368"/>
        <p:guide pos="312"/>
        <p:guide orient="horz" pos="2856"/>
        <p:guide pos="5928"/>
        <p:guide pos="6168"/>
        <p:guide pos="1512"/>
        <p:guide orient="horz" pos="264"/>
        <p:guide pos="2496"/>
        <p:guide pos="2688"/>
        <p:guide pos="4536"/>
        <p:guide pos="4008"/>
        <p:guide pos="4944"/>
        <p:guide pos="5136"/>
        <p:guide orient="horz" pos="1584"/>
        <p:guide orient="horz" pos="2736"/>
        <p:guide orient="horz" pos="3648"/>
        <p:guide orient="horz" pos="864"/>
        <p:guide orient="horz" pos="3984"/>
        <p:guide pos="456"/>
        <p:guide pos="7248"/>
        <p:guide orient="horz" pos="1920"/>
        <p:guide orient="horz" pos="2256"/>
        <p:guide pos="7176"/>
        <p:guide orient="horz" pos="1704"/>
        <p:guide pos="4176"/>
        <p:guide orient="horz" pos="2592"/>
        <p:guide pos="6912"/>
        <p:guide pos="3552"/>
      </p:guideLst>
    </p:cSldViewPr>
  </p:slideViewPr>
  <p:notesTextViewPr>
    <p:cViewPr>
      <p:scale>
        <a:sx n="1" d="1"/>
        <a:sy n="1" d="1"/>
      </p:scale>
      <p:origin x="0" y="0"/>
    </p:cViewPr>
  </p:notesTextViewPr>
  <p:notesViewPr>
    <p:cSldViewPr snapToGrid="0">
      <p:cViewPr varScale="1">
        <p:scale>
          <a:sx n="58" d="100"/>
          <a:sy n="58" d="100"/>
        </p:scale>
        <p:origin x="3240" y="67"/>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fia Ali Khalid Nassor (2506779)" userId="324a0df7-4f06-40f5-9597-1bd22b5fd63e" providerId="ADAL" clId="{7B05C58D-2BDA-42FD-877D-62B0372ECF27}"/>
    <pc:docChg chg="undo redo custSel addSld delSld modSld sldOrd">
      <pc:chgData name="Safia Ali Khalid Nassor (2506779)" userId="324a0df7-4f06-40f5-9597-1bd22b5fd63e" providerId="ADAL" clId="{7B05C58D-2BDA-42FD-877D-62B0372ECF27}" dt="2026-10-12T01:40:54.199" v="5477" actId="12563"/>
      <pc:docMkLst>
        <pc:docMk/>
      </pc:docMkLst>
      <pc:sldChg chg="modSp modTransition">
        <pc:chgData name="Safia Ali Khalid Nassor (2506779)" userId="324a0df7-4f06-40f5-9597-1bd22b5fd63e" providerId="ADAL" clId="{7B05C58D-2BDA-42FD-877D-62B0372ECF27}" dt="2026-10-12T01:39:05.549" v="5466" actId="12563"/>
        <pc:sldMkLst>
          <pc:docMk/>
          <pc:sldMk cId="2863103940" sldId="273"/>
        </pc:sldMkLst>
        <pc:spChg chg="mod">
          <ac:chgData name="Safia Ali Khalid Nassor (2506779)" userId="324a0df7-4f06-40f5-9597-1bd22b5fd63e" providerId="ADAL" clId="{7B05C58D-2BDA-42FD-877D-62B0372ECF27}" dt="2026-10-07T16:39:26.619" v="2288" actId="20577"/>
          <ac:spMkLst>
            <pc:docMk/>
            <pc:sldMk cId="2863103940" sldId="273"/>
            <ac:spMk id="11" creationId="{EF3A7BFE-9123-98C4-791C-9A3FE773CF97}"/>
          </ac:spMkLst>
        </pc:spChg>
        <pc:spChg chg="mod">
          <ac:chgData name="Safia Ali Khalid Nassor (2506779)" userId="324a0df7-4f06-40f5-9597-1bd22b5fd63e" providerId="ADAL" clId="{7B05C58D-2BDA-42FD-877D-62B0372ECF27}" dt="2026-10-07T16:39:48.660" v="2289" actId="1076"/>
          <ac:spMkLst>
            <pc:docMk/>
            <pc:sldMk cId="2863103940" sldId="273"/>
            <ac:spMk id="24" creationId="{04B07C7A-8E1D-7BF7-31C8-5C68C6D2F9CF}"/>
          </ac:spMkLst>
        </pc:spChg>
      </pc:sldChg>
      <pc:sldChg chg="addSp delSp modSp add del modTransition">
        <pc:chgData name="Safia Ali Khalid Nassor (2506779)" userId="324a0df7-4f06-40f5-9597-1bd22b5fd63e" providerId="ADAL" clId="{7B05C58D-2BDA-42FD-877D-62B0372ECF27}" dt="2026-10-12T01:40:54.199" v="5477" actId="12563"/>
        <pc:sldMkLst>
          <pc:docMk/>
          <pc:sldMk cId="226236345" sldId="274"/>
        </pc:sldMkLst>
        <pc:spChg chg="mod">
          <ac:chgData name="Safia Ali Khalid Nassor (2506779)" userId="324a0df7-4f06-40f5-9597-1bd22b5fd63e" providerId="ADAL" clId="{7B05C58D-2BDA-42FD-877D-62B0372ECF27}" dt="2026-09-23T15:44:03.573" v="1337" actId="1076"/>
          <ac:spMkLst>
            <pc:docMk/>
            <pc:sldMk cId="226236345" sldId="274"/>
            <ac:spMk id="2" creationId="{11464AE1-C6FD-2EFB-79A7-7C9A6C853EF8}"/>
          </ac:spMkLst>
        </pc:spChg>
      </pc:sldChg>
      <pc:sldChg chg="modSp modTransition">
        <pc:chgData name="Safia Ali Khalid Nassor (2506779)" userId="324a0df7-4f06-40f5-9597-1bd22b5fd63e" providerId="ADAL" clId="{7B05C58D-2BDA-42FD-877D-62B0372ECF27}" dt="2026-10-12T01:39:20.190" v="5467" actId="12563"/>
        <pc:sldMkLst>
          <pc:docMk/>
          <pc:sldMk cId="3551793469" sldId="275"/>
        </pc:sldMkLst>
        <pc:spChg chg="mod">
          <ac:chgData name="Safia Ali Khalid Nassor (2506779)" userId="324a0df7-4f06-40f5-9597-1bd22b5fd63e" providerId="ADAL" clId="{7B05C58D-2BDA-42FD-877D-62B0372ECF27}" dt="2026-09-23T16:11:42.923" v="2190" actId="20577"/>
          <ac:spMkLst>
            <pc:docMk/>
            <pc:sldMk cId="3551793469" sldId="275"/>
            <ac:spMk id="5" creationId="{DA7A49E4-DCE3-62DE-B6D1-539EBFFFE689}"/>
          </ac:spMkLst>
        </pc:spChg>
      </pc:sldChg>
      <pc:sldChg chg="addSp delSp modSp modTransition">
        <pc:chgData name="Safia Ali Khalid Nassor (2506779)" userId="324a0df7-4f06-40f5-9597-1bd22b5fd63e" providerId="ADAL" clId="{7B05C58D-2BDA-42FD-877D-62B0372ECF27}" dt="2026-10-12T01:40:40.719" v="5475" actId="12563"/>
        <pc:sldMkLst>
          <pc:docMk/>
          <pc:sldMk cId="3274647172" sldId="276"/>
        </pc:sldMkLst>
        <pc:spChg chg="add mod">
          <ac:chgData name="Safia Ali Khalid Nassor (2506779)" userId="324a0df7-4f06-40f5-9597-1bd22b5fd63e" providerId="ADAL" clId="{7B05C58D-2BDA-42FD-877D-62B0372ECF27}" dt="2026-10-12T01:18:16.987" v="5465" actId="207"/>
          <ac:spMkLst>
            <pc:docMk/>
            <pc:sldMk cId="3274647172" sldId="276"/>
            <ac:spMk id="16" creationId="{0A1DE843-EE95-0615-4534-CBA522100716}"/>
          </ac:spMkLst>
        </pc:spChg>
      </pc:sldChg>
      <pc:sldChg chg="addSp delSp modSp modTransition">
        <pc:chgData name="Safia Ali Khalid Nassor (2506779)" userId="324a0df7-4f06-40f5-9597-1bd22b5fd63e" providerId="ADAL" clId="{7B05C58D-2BDA-42FD-877D-62B0372ECF27}" dt="2026-10-12T01:39:33.990" v="5469" actId="12563"/>
        <pc:sldMkLst>
          <pc:docMk/>
          <pc:sldMk cId="3979194062" sldId="277"/>
        </pc:sldMkLst>
        <pc:spChg chg="mod">
          <ac:chgData name="Safia Ali Khalid Nassor (2506779)" userId="324a0df7-4f06-40f5-9597-1bd22b5fd63e" providerId="ADAL" clId="{7B05C58D-2BDA-42FD-877D-62B0372ECF27}" dt="2026-09-23T14:08:00.063" v="1016" actId="20577"/>
          <ac:spMkLst>
            <pc:docMk/>
            <pc:sldMk cId="3979194062" sldId="277"/>
            <ac:spMk id="2" creationId="{A98BDE3D-CB39-03D2-545F-5283024761BD}"/>
          </ac:spMkLst>
        </pc:spChg>
        <pc:spChg chg="mod">
          <ac:chgData name="Safia Ali Khalid Nassor (2506779)" userId="324a0df7-4f06-40f5-9597-1bd22b5fd63e" providerId="ADAL" clId="{7B05C58D-2BDA-42FD-877D-62B0372ECF27}" dt="2026-09-23T16:04:03.742" v="1752" actId="14100"/>
          <ac:spMkLst>
            <pc:docMk/>
            <pc:sldMk cId="3979194062" sldId="277"/>
            <ac:spMk id="5" creationId="{51683C73-2637-AC0E-5A6B-47B6C6CB9E2A}"/>
          </ac:spMkLst>
        </pc:spChg>
      </pc:sldChg>
      <pc:sldChg chg="del">
        <pc:chgData name="Safia Ali Khalid Nassor (2506779)" userId="324a0df7-4f06-40f5-9597-1bd22b5fd63e" providerId="ADAL" clId="{7B05C58D-2BDA-42FD-877D-62B0372ECF27}" dt="2026-06-19T20:21:30.939" v="559" actId="2696"/>
        <pc:sldMkLst>
          <pc:docMk/>
          <pc:sldMk cId="73848494" sldId="278"/>
        </pc:sldMkLst>
      </pc:sldChg>
      <pc:sldChg chg="addSp delSp modSp ord modTransition">
        <pc:chgData name="Safia Ali Khalid Nassor (2506779)" userId="324a0df7-4f06-40f5-9597-1bd22b5fd63e" providerId="ADAL" clId="{7B05C58D-2BDA-42FD-877D-62B0372ECF27}" dt="2026-10-12T01:40:46.366" v="5476" actId="12563"/>
        <pc:sldMkLst>
          <pc:docMk/>
          <pc:sldMk cId="616355143" sldId="279"/>
        </pc:sldMkLst>
        <pc:spChg chg="add mod">
          <ac:chgData name="Safia Ali Khalid Nassor (2506779)" userId="324a0df7-4f06-40f5-9597-1bd22b5fd63e" providerId="ADAL" clId="{7B05C58D-2BDA-42FD-877D-62B0372ECF27}" dt="2026-09-23T15:48:41.451" v="1467" actId="207"/>
          <ac:spMkLst>
            <pc:docMk/>
            <pc:sldMk cId="616355143" sldId="279"/>
            <ac:spMk id="3" creationId="{3CBA2D11-661B-239C-55E6-DD72AF4B9329}"/>
          </ac:spMkLst>
        </pc:spChg>
        <pc:spChg chg="add mod">
          <ac:chgData name="Safia Ali Khalid Nassor (2506779)" userId="324a0df7-4f06-40f5-9597-1bd22b5fd63e" providerId="ADAL" clId="{7B05C58D-2BDA-42FD-877D-62B0372ECF27}" dt="2026-09-23T15:49:19.070" v="1470" actId="1076"/>
          <ac:spMkLst>
            <pc:docMk/>
            <pc:sldMk cId="616355143" sldId="279"/>
            <ac:spMk id="8" creationId="{79A0F640-FDCD-DDB8-5601-432B78A0CB31}"/>
          </ac:spMkLst>
        </pc:spChg>
        <pc:spChg chg="add mod">
          <ac:chgData name="Safia Ali Khalid Nassor (2506779)" userId="324a0df7-4f06-40f5-9597-1bd22b5fd63e" providerId="ADAL" clId="{7B05C58D-2BDA-42FD-877D-62B0372ECF27}" dt="2026-09-23T15:48:56.393" v="1469" actId="207"/>
          <ac:spMkLst>
            <pc:docMk/>
            <pc:sldMk cId="616355143" sldId="279"/>
            <ac:spMk id="10" creationId="{247A041E-2E71-167C-CF01-B4D80A6CA44A}"/>
          </ac:spMkLst>
        </pc:spChg>
      </pc:sldChg>
      <pc:sldChg chg="addSp delSp modSp modTransition">
        <pc:chgData name="Safia Ali Khalid Nassor (2506779)" userId="324a0df7-4f06-40f5-9597-1bd22b5fd63e" providerId="ADAL" clId="{7B05C58D-2BDA-42FD-877D-62B0372ECF27}" dt="2026-10-12T01:39:45.922" v="5470" actId="12563"/>
        <pc:sldMkLst>
          <pc:docMk/>
          <pc:sldMk cId="4122396240" sldId="280"/>
        </pc:sldMkLst>
        <pc:spChg chg="add mod">
          <ac:chgData name="Safia Ali Khalid Nassor (2506779)" userId="324a0df7-4f06-40f5-9597-1bd22b5fd63e" providerId="ADAL" clId="{7B05C58D-2BDA-42FD-877D-62B0372ECF27}" dt="2026-10-12T01:17:18.833" v="5462" actId="20577"/>
          <ac:spMkLst>
            <pc:docMk/>
            <pc:sldMk cId="4122396240" sldId="280"/>
            <ac:spMk id="6" creationId="{0E7F82ED-9485-233F-5675-2221AEEA75CC}"/>
          </ac:spMkLst>
        </pc:spChg>
      </pc:sldChg>
      <pc:sldChg chg="addSp delSp modSp del">
        <pc:chgData name="Safia Ali Khalid Nassor (2506779)" userId="324a0df7-4f06-40f5-9597-1bd22b5fd63e" providerId="ADAL" clId="{7B05C58D-2BDA-42FD-877D-62B0372ECF27}" dt="2026-10-11T00:17:34.989" v="4488" actId="2696"/>
        <pc:sldMkLst>
          <pc:docMk/>
          <pc:sldMk cId="901526237" sldId="281"/>
        </pc:sldMkLst>
      </pc:sldChg>
      <pc:sldChg chg="addSp delSp modSp ord modTransition">
        <pc:chgData name="Safia Ali Khalid Nassor (2506779)" userId="324a0df7-4f06-40f5-9597-1bd22b5fd63e" providerId="ADAL" clId="{7B05C58D-2BDA-42FD-877D-62B0372ECF27}" dt="2026-10-12T01:40:11.787" v="5471" actId="12563"/>
        <pc:sldMkLst>
          <pc:docMk/>
          <pc:sldMk cId="1125054511" sldId="282"/>
        </pc:sldMkLst>
        <pc:spChg chg="mod">
          <ac:chgData name="Safia Ali Khalid Nassor (2506779)" userId="324a0df7-4f06-40f5-9597-1bd22b5fd63e" providerId="ADAL" clId="{7B05C58D-2BDA-42FD-877D-62B0372ECF27}" dt="2026-09-23T16:12:03.550" v="2200" actId="20577"/>
          <ac:spMkLst>
            <pc:docMk/>
            <pc:sldMk cId="1125054511" sldId="282"/>
            <ac:spMk id="2" creationId="{0F5010AA-DDBA-D5A2-A34D-69E21671333A}"/>
          </ac:spMkLst>
        </pc:spChg>
        <pc:spChg chg="mod">
          <ac:chgData name="Safia Ali Khalid Nassor (2506779)" userId="324a0df7-4f06-40f5-9597-1bd22b5fd63e" providerId="ADAL" clId="{7B05C58D-2BDA-42FD-877D-62B0372ECF27}" dt="2026-10-12T00:15:47.560" v="4766" actId="20577"/>
          <ac:spMkLst>
            <pc:docMk/>
            <pc:sldMk cId="1125054511" sldId="282"/>
            <ac:spMk id="4" creationId="{EF31757D-D960-563E-13D7-10BC6A04122D}"/>
          </ac:spMkLst>
        </pc:spChg>
        <pc:spChg chg="del">
          <ac:chgData name="Safia Ali Khalid Nassor (2506779)" userId="324a0df7-4f06-40f5-9597-1bd22b5fd63e" providerId="ADAL" clId="{7B05C58D-2BDA-42FD-877D-62B0372ECF27}" dt="2026-10-11T23:38:16.301" v="4505" actId="478"/>
          <ac:spMkLst>
            <pc:docMk/>
            <pc:sldMk cId="1125054511" sldId="282"/>
            <ac:spMk id="5" creationId="{11D7CDBE-3B02-5AB5-E827-307839805592}"/>
          </ac:spMkLst>
        </pc:spChg>
        <pc:spChg chg="add mod">
          <ac:chgData name="Safia Ali Khalid Nassor (2506779)" userId="324a0df7-4f06-40f5-9597-1bd22b5fd63e" providerId="ADAL" clId="{7B05C58D-2BDA-42FD-877D-62B0372ECF27}" dt="2026-10-12T00:25:17.281" v="4883" actId="1076"/>
          <ac:spMkLst>
            <pc:docMk/>
            <pc:sldMk cId="1125054511" sldId="282"/>
            <ac:spMk id="5" creationId="{4C944948-9D34-5069-DFA7-F3B2B57821D9}"/>
          </ac:spMkLst>
        </pc:spChg>
        <pc:spChg chg="add del mod">
          <ac:chgData name="Safia Ali Khalid Nassor (2506779)" userId="324a0df7-4f06-40f5-9597-1bd22b5fd63e" providerId="ADAL" clId="{7B05C58D-2BDA-42FD-877D-62B0372ECF27}" dt="2026-10-11T23:48:43.418" v="4552" actId="14100"/>
          <ac:spMkLst>
            <pc:docMk/>
            <pc:sldMk cId="1125054511" sldId="282"/>
            <ac:spMk id="6" creationId="{BFE1F326-65DA-D1D2-BADE-C228E0696D1C}"/>
          </ac:spMkLst>
        </pc:spChg>
        <pc:spChg chg="del">
          <ac:chgData name="Safia Ali Khalid Nassor (2506779)" userId="324a0df7-4f06-40f5-9597-1bd22b5fd63e" providerId="ADAL" clId="{7B05C58D-2BDA-42FD-877D-62B0372ECF27}" dt="2026-10-11T23:38:12.854" v="4503" actId="478"/>
          <ac:spMkLst>
            <pc:docMk/>
            <pc:sldMk cId="1125054511" sldId="282"/>
            <ac:spMk id="7" creationId="{3F33DEEB-3296-0AFB-2C98-5D37AC21B10C}"/>
          </ac:spMkLst>
        </pc:spChg>
        <pc:spChg chg="add mod">
          <ac:chgData name="Safia Ali Khalid Nassor (2506779)" userId="324a0df7-4f06-40f5-9597-1bd22b5fd63e" providerId="ADAL" clId="{7B05C58D-2BDA-42FD-877D-62B0372ECF27}" dt="2026-10-12T00:16:47.456" v="4783" actId="20577"/>
          <ac:spMkLst>
            <pc:docMk/>
            <pc:sldMk cId="1125054511" sldId="282"/>
            <ac:spMk id="7" creationId="{422B3AB9-3B64-5114-AD23-F6D11517E765}"/>
          </ac:spMkLst>
        </pc:spChg>
        <pc:spChg chg="add del mod">
          <ac:chgData name="Safia Ali Khalid Nassor (2506779)" userId="324a0df7-4f06-40f5-9597-1bd22b5fd63e" providerId="ADAL" clId="{7B05C58D-2BDA-42FD-877D-62B0372ECF27}" dt="2026-10-11T23:38:10.101" v="4502" actId="21"/>
          <ac:spMkLst>
            <pc:docMk/>
            <pc:sldMk cId="1125054511" sldId="282"/>
            <ac:spMk id="8" creationId="{9CC8B9CB-B65E-6A85-2B7C-437ECC3125A3}"/>
          </ac:spMkLst>
        </pc:spChg>
        <pc:spChg chg="add mod">
          <ac:chgData name="Safia Ali Khalid Nassor (2506779)" userId="324a0df7-4f06-40f5-9597-1bd22b5fd63e" providerId="ADAL" clId="{7B05C58D-2BDA-42FD-877D-62B0372ECF27}" dt="2026-10-12T00:26:56.724" v="4885" actId="207"/>
          <ac:spMkLst>
            <pc:docMk/>
            <pc:sldMk cId="1125054511" sldId="282"/>
            <ac:spMk id="8" creationId="{E6A3B4AC-A2C7-9CCC-8619-91C8C5F20F23}"/>
          </ac:spMkLst>
        </pc:spChg>
        <pc:spChg chg="add mod">
          <ac:chgData name="Safia Ali Khalid Nassor (2506779)" userId="324a0df7-4f06-40f5-9597-1bd22b5fd63e" providerId="ADAL" clId="{7B05C58D-2BDA-42FD-877D-62B0372ECF27}" dt="2026-10-11T23:57:45.391" v="4667" actId="1076"/>
          <ac:spMkLst>
            <pc:docMk/>
            <pc:sldMk cId="1125054511" sldId="282"/>
            <ac:spMk id="10" creationId="{24057196-EB1A-3807-FB5C-2ACCB5058A72}"/>
          </ac:spMkLst>
        </pc:spChg>
        <pc:spChg chg="add del mod">
          <ac:chgData name="Safia Ali Khalid Nassor (2506779)" userId="324a0df7-4f06-40f5-9597-1bd22b5fd63e" providerId="ADAL" clId="{7B05C58D-2BDA-42FD-877D-62B0372ECF27}" dt="2026-10-11T23:38:14.762" v="4504" actId="478"/>
          <ac:spMkLst>
            <pc:docMk/>
            <pc:sldMk cId="1125054511" sldId="282"/>
            <ac:spMk id="10" creationId="{5A01726D-6D28-D463-163C-1C137D41A160}"/>
          </ac:spMkLst>
        </pc:spChg>
        <pc:spChg chg="add mod">
          <ac:chgData name="Safia Ali Khalid Nassor (2506779)" userId="324a0df7-4f06-40f5-9597-1bd22b5fd63e" providerId="ADAL" clId="{7B05C58D-2BDA-42FD-877D-62B0372ECF27}" dt="2026-10-11T23:58:11.690" v="4700" actId="20577"/>
          <ac:spMkLst>
            <pc:docMk/>
            <pc:sldMk cId="1125054511" sldId="282"/>
            <ac:spMk id="11" creationId="{CC70763A-799C-9D56-5E4D-7899CB98EF86}"/>
          </ac:spMkLst>
        </pc:spChg>
        <pc:spChg chg="add del mod">
          <ac:chgData name="Safia Ali Khalid Nassor (2506779)" userId="324a0df7-4f06-40f5-9597-1bd22b5fd63e" providerId="ADAL" clId="{7B05C58D-2BDA-42FD-877D-62B0372ECF27}" dt="2026-10-11T23:38:18.411" v="4506" actId="478"/>
          <ac:spMkLst>
            <pc:docMk/>
            <pc:sldMk cId="1125054511" sldId="282"/>
            <ac:spMk id="14" creationId="{FF5BF5F8-9625-AC65-CA9B-4EDAD054B757}"/>
          </ac:spMkLst>
        </pc:spChg>
      </pc:sldChg>
      <pc:sldChg chg="del">
        <pc:chgData name="Safia Ali Khalid Nassor (2506779)" userId="324a0df7-4f06-40f5-9597-1bd22b5fd63e" providerId="ADAL" clId="{7B05C58D-2BDA-42FD-877D-62B0372ECF27}" dt="2026-06-19T20:21:39.298" v="560" actId="2696"/>
        <pc:sldMkLst>
          <pc:docMk/>
          <pc:sldMk cId="476614979" sldId="283"/>
        </pc:sldMkLst>
      </pc:sldChg>
      <pc:sldChg chg="new del">
        <pc:chgData name="Safia Ali Khalid Nassor (2506779)" userId="324a0df7-4f06-40f5-9597-1bd22b5fd63e" providerId="ADAL" clId="{7B05C58D-2BDA-42FD-877D-62B0372ECF27}" dt="2026-09-23T14:30:35.405" v="1097" actId="2696"/>
        <pc:sldMkLst>
          <pc:docMk/>
          <pc:sldMk cId="1104561590" sldId="283"/>
        </pc:sldMkLst>
      </pc:sldChg>
      <pc:sldChg chg="addSp modSp new ord modTransition">
        <pc:chgData name="Safia Ali Khalid Nassor (2506779)" userId="324a0df7-4f06-40f5-9597-1bd22b5fd63e" providerId="ADAL" clId="{7B05C58D-2BDA-42FD-877D-62B0372ECF27}" dt="2026-10-12T01:40:19.302" v="5472" actId="12563"/>
        <pc:sldMkLst>
          <pc:docMk/>
          <pc:sldMk cId="4277434838" sldId="283"/>
        </pc:sldMkLst>
        <pc:spChg chg="mod">
          <ac:chgData name="Safia Ali Khalid Nassor (2506779)" userId="324a0df7-4f06-40f5-9597-1bd22b5fd63e" providerId="ADAL" clId="{7B05C58D-2BDA-42FD-877D-62B0372ECF27}" dt="2026-09-23T14:31:24.313" v="1119" actId="122"/>
          <ac:spMkLst>
            <pc:docMk/>
            <pc:sldMk cId="4277434838" sldId="283"/>
            <ac:spMk id="4" creationId="{9CF017D4-E231-2C35-846E-90C9467F592F}"/>
          </ac:spMkLst>
        </pc:spChg>
        <pc:spChg chg="mod">
          <ac:chgData name="Safia Ali Khalid Nassor (2506779)" userId="324a0df7-4f06-40f5-9597-1bd22b5fd63e" providerId="ADAL" clId="{7B05C58D-2BDA-42FD-877D-62B0372ECF27}" dt="2026-10-08T19:18:24.954" v="2314" actId="20577"/>
          <ac:spMkLst>
            <pc:docMk/>
            <pc:sldMk cId="4277434838" sldId="283"/>
            <ac:spMk id="5" creationId="{6CD42D3E-40BF-5A2D-D7A3-814DDB02FBC0}"/>
          </ac:spMkLst>
        </pc:spChg>
        <pc:spChg chg="mod">
          <ac:chgData name="Safia Ali Khalid Nassor (2506779)" userId="324a0df7-4f06-40f5-9597-1bd22b5fd63e" providerId="ADAL" clId="{7B05C58D-2BDA-42FD-877D-62B0372ECF27}" dt="2026-10-08T19:18:42.669" v="2326" actId="20577"/>
          <ac:spMkLst>
            <pc:docMk/>
            <pc:sldMk cId="4277434838" sldId="283"/>
            <ac:spMk id="6" creationId="{0A8A5560-F80B-E088-9BF4-1EF6F958177B}"/>
          </ac:spMkLst>
        </pc:spChg>
        <pc:spChg chg="mod">
          <ac:chgData name="Safia Ali Khalid Nassor (2506779)" userId="324a0df7-4f06-40f5-9597-1bd22b5fd63e" providerId="ADAL" clId="{7B05C58D-2BDA-42FD-877D-62B0372ECF27}" dt="2026-10-08T19:34:22.893" v="3023" actId="20577"/>
          <ac:spMkLst>
            <pc:docMk/>
            <pc:sldMk cId="4277434838" sldId="283"/>
            <ac:spMk id="7" creationId="{A6B9C684-582F-19C8-809E-65D8BC3E3ACE}"/>
          </ac:spMkLst>
        </pc:spChg>
        <pc:spChg chg="mod">
          <ac:chgData name="Safia Ali Khalid Nassor (2506779)" userId="324a0df7-4f06-40f5-9597-1bd22b5fd63e" providerId="ADAL" clId="{7B05C58D-2BDA-42FD-877D-62B0372ECF27}" dt="2026-10-08T19:31:50.034" v="2839" actId="20577"/>
          <ac:spMkLst>
            <pc:docMk/>
            <pc:sldMk cId="4277434838" sldId="283"/>
            <ac:spMk id="8" creationId="{96C49472-B444-3486-CB05-1A5004D97204}"/>
          </ac:spMkLst>
        </pc:spChg>
        <pc:spChg chg="add mod">
          <ac:chgData name="Safia Ali Khalid Nassor (2506779)" userId="324a0df7-4f06-40f5-9597-1bd22b5fd63e" providerId="ADAL" clId="{7B05C58D-2BDA-42FD-877D-62B0372ECF27}" dt="2026-10-08T19:30:47.002" v="2679" actId="14100"/>
          <ac:spMkLst>
            <pc:docMk/>
            <pc:sldMk cId="4277434838" sldId="283"/>
            <ac:spMk id="10" creationId="{23855E4A-8390-825A-5494-960A61183C92}"/>
          </ac:spMkLst>
        </pc:spChg>
      </pc:sldChg>
      <pc:sldChg chg="addSp delSp modSp new add del ord modTransition">
        <pc:chgData name="Safia Ali Khalid Nassor (2506779)" userId="324a0df7-4f06-40f5-9597-1bd22b5fd63e" providerId="ADAL" clId="{7B05C58D-2BDA-42FD-877D-62B0372ECF27}" dt="2026-10-12T01:39:25.853" v="5468" actId="12563"/>
        <pc:sldMkLst>
          <pc:docMk/>
          <pc:sldMk cId="3627935756" sldId="284"/>
        </pc:sldMkLst>
        <pc:spChg chg="mod">
          <ac:chgData name="Safia Ali Khalid Nassor (2506779)" userId="324a0df7-4f06-40f5-9597-1bd22b5fd63e" providerId="ADAL" clId="{7B05C58D-2BDA-42FD-877D-62B0372ECF27}" dt="2026-09-23T15:18:25.062" v="1224" actId="20577"/>
          <ac:spMkLst>
            <pc:docMk/>
            <pc:sldMk cId="3627935756" sldId="284"/>
            <ac:spMk id="4" creationId="{12E37796-A2C9-8A68-AADF-83C540E4E90D}"/>
          </ac:spMkLst>
        </pc:spChg>
        <pc:spChg chg="add mod">
          <ac:chgData name="Safia Ali Khalid Nassor (2506779)" userId="324a0df7-4f06-40f5-9597-1bd22b5fd63e" providerId="ADAL" clId="{7B05C58D-2BDA-42FD-877D-62B0372ECF27}" dt="2026-09-23T16:11:10.959" v="2175" actId="14100"/>
          <ac:spMkLst>
            <pc:docMk/>
            <pc:sldMk cId="3627935756" sldId="284"/>
            <ac:spMk id="8" creationId="{7EFB44B9-3725-C7DD-964B-77681BB925EB}"/>
          </ac:spMkLst>
        </pc:spChg>
      </pc:sldChg>
      <pc:sldChg chg="addSp delSp modSp add ord modTransition modNotesTx">
        <pc:chgData name="Safia Ali Khalid Nassor (2506779)" userId="324a0df7-4f06-40f5-9597-1bd22b5fd63e" providerId="ADAL" clId="{7B05C58D-2BDA-42FD-877D-62B0372ECF27}" dt="2026-10-12T01:40:33.400" v="5474" actId="12563"/>
        <pc:sldMkLst>
          <pc:docMk/>
          <pc:sldMk cId="3127726795" sldId="285"/>
        </pc:sldMkLst>
        <pc:spChg chg="mod">
          <ac:chgData name="Safia Ali Khalid Nassor (2506779)" userId="324a0df7-4f06-40f5-9597-1bd22b5fd63e" providerId="ADAL" clId="{7B05C58D-2BDA-42FD-877D-62B0372ECF27}" dt="2026-10-10T12:42:50.668" v="3087" actId="1076"/>
          <ac:spMkLst>
            <pc:docMk/>
            <pc:sldMk cId="3127726795" sldId="285"/>
            <ac:spMk id="2" creationId="{0F5010AA-DDBA-D5A2-A34D-69E21671333A}"/>
          </ac:spMkLst>
        </pc:spChg>
        <pc:spChg chg="add mod">
          <ac:chgData name="Safia Ali Khalid Nassor (2506779)" userId="324a0df7-4f06-40f5-9597-1bd22b5fd63e" providerId="ADAL" clId="{7B05C58D-2BDA-42FD-877D-62B0372ECF27}" dt="2026-10-11T00:18:38.593" v="4490" actId="20577"/>
          <ac:spMkLst>
            <pc:docMk/>
            <pc:sldMk cId="3127726795" sldId="285"/>
            <ac:spMk id="17" creationId="{04676113-D1D0-6069-6CAF-230140690FC8}"/>
          </ac:spMkLst>
        </pc:spChg>
      </pc:sldChg>
      <pc:sldChg chg="add del">
        <pc:chgData name="Safia Ali Khalid Nassor (2506779)" userId="324a0df7-4f06-40f5-9597-1bd22b5fd63e" providerId="ADAL" clId="{7B05C58D-2BDA-42FD-877D-62B0372ECF27}" dt="2026-10-11T23:40:46.299" v="4528" actId="22"/>
        <pc:sldMkLst>
          <pc:docMk/>
          <pc:sldMk cId="4089079964" sldId="286"/>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4384739-269E-E1F1-8ABC-69E6FF0B24E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407E762C-8F56-4D66-7FDD-AEC906335A8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8268699-2479-4C0A-8A94-0691180AD901}" type="datetimeFigureOut">
              <a:rPr lang="en-US" smtClean="0"/>
              <a:t>10/12/26</a:t>
            </a:fld>
            <a:endParaRPr lang="en-US"/>
          </a:p>
        </p:txBody>
      </p:sp>
      <p:sp>
        <p:nvSpPr>
          <p:cNvPr id="4" name="Footer Placeholder 3">
            <a:extLst>
              <a:ext uri="{FF2B5EF4-FFF2-40B4-BE49-F238E27FC236}">
                <a16:creationId xmlns:a16="http://schemas.microsoft.com/office/drawing/2014/main" id="{1021BBEC-2A52-4B1C-EAC4-F2506E89EF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BECE0FC2-0147-D8D1-D79B-AFEA881A331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48931F5-0986-448A-BDF9-01DB8071207B}" type="slidenum">
              <a:rPr lang="en-US" smtClean="0"/>
              <a:t>‹#›</a:t>
            </a:fld>
            <a:endParaRPr lang="en-US"/>
          </a:p>
        </p:txBody>
      </p:sp>
    </p:spTree>
    <p:extLst>
      <p:ext uri="{BB962C8B-B14F-4D97-AF65-F5344CB8AC3E}">
        <p14:creationId xmlns:p14="http://schemas.microsoft.com/office/powerpoint/2010/main" val="41100568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45F7B4-7442-4021-9F1E-8BC3C363C892}" type="datetimeFigureOut">
              <a:rPr lang="en-US" noProof="0" smtClean="0"/>
              <a:t>10/12/26</a:t>
            </a:fld>
            <a:endParaRPr lang="en-US"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CDE012-9E2E-4477-8B5C-4E7D4E9BCBA6}" type="slidenum">
              <a:rPr lang="en-US" noProof="0" smtClean="0"/>
              <a:t>‹#›</a:t>
            </a:fld>
            <a:endParaRPr lang="en-US" noProof="0"/>
          </a:p>
        </p:txBody>
      </p:sp>
    </p:spTree>
    <p:extLst>
      <p:ext uri="{BB962C8B-B14F-4D97-AF65-F5344CB8AC3E}">
        <p14:creationId xmlns:p14="http://schemas.microsoft.com/office/powerpoint/2010/main" val="739385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chemeClr val="tx2"/>
                </a:solidFill>
              </a:rPr>
              <a:t>and, see if there’s any correlation and find an agreement on how to approach it at home and nursery</a:t>
            </a:r>
            <a:endParaRPr lang="en-US" dirty="0"/>
          </a:p>
        </p:txBody>
      </p:sp>
      <p:sp>
        <p:nvSpPr>
          <p:cNvPr id="4" name="Slide Number Placeholder 3"/>
          <p:cNvSpPr>
            <a:spLocks noGrp="1"/>
          </p:cNvSpPr>
          <p:nvPr>
            <p:ph type="sldNum" sz="quarter" idx="5"/>
          </p:nvPr>
        </p:nvSpPr>
        <p:spPr/>
        <p:txBody>
          <a:bodyPr/>
          <a:lstStyle/>
          <a:p>
            <a:fld id="{DECDE012-9E2E-4477-8B5C-4E7D4E9BCBA6}" type="slidenum">
              <a:rPr lang="en-US" noProof="0" smtClean="0"/>
              <a:t>8</a:t>
            </a:fld>
            <a:endParaRPr lang="en-US" noProof="0"/>
          </a:p>
        </p:txBody>
      </p:sp>
    </p:spTree>
    <p:extLst>
      <p:ext uri="{BB962C8B-B14F-4D97-AF65-F5344CB8AC3E}">
        <p14:creationId xmlns:p14="http://schemas.microsoft.com/office/powerpoint/2010/main" val="42800562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B8029-33F3-9414-AD10-00871D91AA5D}"/>
              </a:ext>
            </a:extLst>
          </p:cNvPr>
          <p:cNvSpPr>
            <a:spLocks noGrp="1"/>
          </p:cNvSpPr>
          <p:nvPr>
            <p:ph type="ctrTitle"/>
          </p:nvPr>
        </p:nvSpPr>
        <p:spPr>
          <a:xfrm>
            <a:off x="2267712" y="1408176"/>
            <a:ext cx="6400800" cy="2387600"/>
          </a:xfrm>
        </p:spPr>
        <p:txBody>
          <a:bodyPr anchor="t">
            <a:normAutofit/>
          </a:bodyPr>
          <a:lstStyle>
            <a:lvl1pPr algn="l">
              <a:lnSpc>
                <a:spcPct val="80000"/>
              </a:lnSpc>
              <a:defRPr sz="7200" cap="all" baseline="0">
                <a:solidFill>
                  <a:schemeClr val="bg1"/>
                </a:solidFill>
              </a:defRPr>
            </a:lvl1pPr>
          </a:lstStyle>
          <a:p>
            <a:r>
              <a:rPr lang="en-GB"/>
              <a:t>Click to edit Master title style</a:t>
            </a:r>
            <a:endParaRPr lang="en-PK" dirty="0"/>
          </a:p>
        </p:txBody>
      </p:sp>
      <p:sp>
        <p:nvSpPr>
          <p:cNvPr id="3" name="Subtitle 2">
            <a:extLst>
              <a:ext uri="{FF2B5EF4-FFF2-40B4-BE49-F238E27FC236}">
                <a16:creationId xmlns:a16="http://schemas.microsoft.com/office/drawing/2014/main" id="{4F32B008-64B6-378D-9C5D-DCC8DFEBC69E}"/>
              </a:ext>
            </a:extLst>
          </p:cNvPr>
          <p:cNvSpPr>
            <a:spLocks noGrp="1"/>
          </p:cNvSpPr>
          <p:nvPr>
            <p:ph type="subTitle" idx="1"/>
          </p:nvPr>
        </p:nvSpPr>
        <p:spPr>
          <a:xfrm>
            <a:off x="3867912" y="5047488"/>
            <a:ext cx="5486400" cy="384048"/>
          </a:xfrm>
        </p:spPr>
        <p:txBody>
          <a:bodyPr/>
          <a:lstStyle>
            <a:lvl1pPr marL="0" indent="0" algn="l">
              <a:lnSpc>
                <a:spcPct val="80000"/>
              </a:lnSpc>
              <a:spcBef>
                <a:spcPts val="0"/>
              </a:spcBef>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PK"/>
          </a:p>
        </p:txBody>
      </p:sp>
      <p:grpSp>
        <p:nvGrpSpPr>
          <p:cNvPr id="7" name="Group 6">
            <a:extLst>
              <a:ext uri="{FF2B5EF4-FFF2-40B4-BE49-F238E27FC236}">
                <a16:creationId xmlns:a16="http://schemas.microsoft.com/office/drawing/2014/main" id="{15444BA9-47A2-8EBA-F11F-AF833CBC1FB6}"/>
              </a:ext>
            </a:extLst>
          </p:cNvPr>
          <p:cNvGrpSpPr/>
          <p:nvPr userDrawn="1"/>
        </p:nvGrpSpPr>
        <p:grpSpPr>
          <a:xfrm>
            <a:off x="3979533" y="5801746"/>
            <a:ext cx="8221703" cy="0"/>
            <a:chOff x="3733800" y="5539861"/>
            <a:chExt cx="8221703" cy="0"/>
          </a:xfrm>
        </p:grpSpPr>
        <p:cxnSp>
          <p:nvCxnSpPr>
            <p:cNvPr id="8" name="Straight Connector 7">
              <a:extLst>
                <a:ext uri="{FF2B5EF4-FFF2-40B4-BE49-F238E27FC236}">
                  <a16:creationId xmlns:a16="http://schemas.microsoft.com/office/drawing/2014/main" id="{F7C7E957-5A54-C6BB-DBCA-B0A579E99122}"/>
                </a:ext>
              </a:extLst>
            </p:cNvPr>
            <p:cNvCxnSpPr>
              <a:cxnSpLocks/>
            </p:cNvCxnSpPr>
            <p:nvPr/>
          </p:nvCxnSpPr>
          <p:spPr>
            <a:xfrm>
              <a:off x="3733800" y="5539861"/>
              <a:ext cx="6054153"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F75792F5-3B57-83E5-2E85-1B67A64BF570}"/>
                </a:ext>
              </a:extLst>
            </p:cNvPr>
            <p:cNvCxnSpPr>
              <a:cxnSpLocks/>
            </p:cNvCxnSpPr>
            <p:nvPr/>
          </p:nvCxnSpPr>
          <p:spPr>
            <a:xfrm>
              <a:off x="9783803" y="5539861"/>
              <a:ext cx="2171700"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806385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03BBE-23DC-E951-32B6-0E91B8089184}"/>
              </a:ext>
            </a:extLst>
          </p:cNvPr>
          <p:cNvSpPr>
            <a:spLocks noGrp="1"/>
          </p:cNvSpPr>
          <p:nvPr>
            <p:ph type="title"/>
          </p:nvPr>
        </p:nvSpPr>
        <p:spPr>
          <a:xfrm>
            <a:off x="2295144" y="1463040"/>
            <a:ext cx="7498080" cy="704088"/>
          </a:xfrm>
        </p:spPr>
        <p:txBody>
          <a:bodyPr/>
          <a:lstStyle>
            <a:lvl1pPr>
              <a:defRPr sz="5000"/>
            </a:lvl1pPr>
          </a:lstStyle>
          <a:p>
            <a:r>
              <a:rPr lang="en-GB" noProof="0"/>
              <a:t>Click to edit Master title style</a:t>
            </a:r>
            <a:endParaRPr lang="en-US" noProof="0"/>
          </a:p>
        </p:txBody>
      </p:sp>
      <p:sp>
        <p:nvSpPr>
          <p:cNvPr id="3" name="Content Placeholder 2">
            <a:extLst>
              <a:ext uri="{FF2B5EF4-FFF2-40B4-BE49-F238E27FC236}">
                <a16:creationId xmlns:a16="http://schemas.microsoft.com/office/drawing/2014/main" id="{4110836A-7452-872A-28D0-081C1338DC63}"/>
              </a:ext>
            </a:extLst>
          </p:cNvPr>
          <p:cNvSpPr>
            <a:spLocks noGrp="1"/>
          </p:cNvSpPr>
          <p:nvPr>
            <p:ph idx="1"/>
          </p:nvPr>
        </p:nvSpPr>
        <p:spPr>
          <a:xfrm>
            <a:off x="2322576" y="2953512"/>
            <a:ext cx="7470648" cy="3296563"/>
          </a:xfrm>
        </p:spPr>
        <p:txBody>
          <a:bodyPr/>
          <a:lstStyle>
            <a:lvl1pPr marL="0" indent="0">
              <a:lnSpc>
                <a:spcPct val="100000"/>
              </a:lnSpc>
              <a:spcBef>
                <a:spcPts val="0"/>
              </a:spcBef>
              <a:spcAft>
                <a:spcPts val="1500"/>
              </a:spcAft>
              <a:buNone/>
              <a:defRPr sz="2200" b="1"/>
            </a:lvl1pPr>
            <a:lvl2pPr marL="0" indent="0">
              <a:lnSpc>
                <a:spcPct val="100000"/>
              </a:lnSpc>
              <a:spcBef>
                <a:spcPts val="0"/>
              </a:spcBef>
              <a:buNone/>
              <a:defRPr sz="1600" i="1"/>
            </a:lvl2pPr>
          </a:lstStyle>
          <a:p>
            <a:pPr lvl="0"/>
            <a:r>
              <a:rPr lang="en-GB" noProof="0"/>
              <a:t>Click to edit Master text styles</a:t>
            </a:r>
          </a:p>
          <a:p>
            <a:pPr lvl="1"/>
            <a:r>
              <a:rPr lang="en-GB" noProof="0"/>
              <a:t>Second level</a:t>
            </a:r>
          </a:p>
          <a:p>
            <a:pPr lvl="2"/>
            <a:r>
              <a:rPr lang="en-GB" noProof="0"/>
              <a:t>Third level</a:t>
            </a:r>
          </a:p>
        </p:txBody>
      </p:sp>
      <p:sp>
        <p:nvSpPr>
          <p:cNvPr id="5" name="Footer Placeholder 4">
            <a:extLst>
              <a:ext uri="{FF2B5EF4-FFF2-40B4-BE49-F238E27FC236}">
                <a16:creationId xmlns:a16="http://schemas.microsoft.com/office/drawing/2014/main" id="{35E39F35-2573-69E0-B17D-B4B0F85CE77B}"/>
              </a:ext>
            </a:extLst>
          </p:cNvPr>
          <p:cNvSpPr>
            <a:spLocks noGrp="1"/>
          </p:cNvSpPr>
          <p:nvPr>
            <p:ph type="ftr" sz="quarter" idx="11"/>
          </p:nvPr>
        </p:nvSpPr>
        <p:spPr/>
        <p:txBody>
          <a:bodyPr/>
          <a:lstStyle/>
          <a:p>
            <a:r>
              <a:rPr lang="en-US" noProof="0"/>
              <a:t>Presentation title</a:t>
            </a:r>
          </a:p>
        </p:txBody>
      </p:sp>
      <p:sp>
        <p:nvSpPr>
          <p:cNvPr id="6" name="Slide Number Placeholder 5">
            <a:extLst>
              <a:ext uri="{FF2B5EF4-FFF2-40B4-BE49-F238E27FC236}">
                <a16:creationId xmlns:a16="http://schemas.microsoft.com/office/drawing/2014/main" id="{35B5CE41-241D-72CD-1C8F-006A477B5301}"/>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grpSp>
        <p:nvGrpSpPr>
          <p:cNvPr id="7" name="Group 6">
            <a:extLst>
              <a:ext uri="{FF2B5EF4-FFF2-40B4-BE49-F238E27FC236}">
                <a16:creationId xmlns:a16="http://schemas.microsoft.com/office/drawing/2014/main" id="{52789DD7-8E5F-BCF6-7A1E-0AC33BD880AC}"/>
              </a:ext>
            </a:extLst>
          </p:cNvPr>
          <p:cNvGrpSpPr/>
          <p:nvPr userDrawn="1"/>
        </p:nvGrpSpPr>
        <p:grpSpPr>
          <a:xfrm>
            <a:off x="2400300" y="2535841"/>
            <a:ext cx="9801127" cy="821"/>
            <a:chOff x="2286319" y="5546299"/>
            <a:chExt cx="9801127" cy="903"/>
          </a:xfrm>
        </p:grpSpPr>
        <p:cxnSp>
          <p:nvCxnSpPr>
            <p:cNvPr id="8" name="Straight Connector 7">
              <a:extLst>
                <a:ext uri="{FF2B5EF4-FFF2-40B4-BE49-F238E27FC236}">
                  <a16:creationId xmlns:a16="http://schemas.microsoft.com/office/drawing/2014/main" id="{D610F86C-F479-AC03-216E-DD60112AC854}"/>
                </a:ext>
              </a:extLst>
            </p:cNvPr>
            <p:cNvCxnSpPr>
              <a:cxnSpLocks/>
            </p:cNvCxnSpPr>
            <p:nvPr/>
          </p:nvCxnSpPr>
          <p:spPr>
            <a:xfrm>
              <a:off x="2286319" y="5546299"/>
              <a:ext cx="7391400"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A02E8F6-3623-48C2-4F02-9472E2977FB8}"/>
                </a:ext>
              </a:extLst>
            </p:cNvPr>
            <p:cNvCxnSpPr>
              <a:cxnSpLocks/>
            </p:cNvCxnSpPr>
            <p:nvPr/>
          </p:nvCxnSpPr>
          <p:spPr>
            <a:xfrm>
              <a:off x="9676016" y="5547202"/>
              <a:ext cx="2411430"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68269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39D39-DAD0-D550-D3C7-42F702A78C3A}"/>
              </a:ext>
            </a:extLst>
          </p:cNvPr>
          <p:cNvSpPr>
            <a:spLocks noGrp="1"/>
          </p:cNvSpPr>
          <p:nvPr>
            <p:ph type="title"/>
          </p:nvPr>
        </p:nvSpPr>
        <p:spPr>
          <a:xfrm>
            <a:off x="4056992" y="1709738"/>
            <a:ext cx="7290458" cy="2852737"/>
          </a:xfrm>
        </p:spPr>
        <p:txBody>
          <a:bodyPr anchor="b"/>
          <a:lstStyle>
            <a:lvl1pPr>
              <a:defRPr sz="6000">
                <a:solidFill>
                  <a:schemeClr val="bg1"/>
                </a:solidFill>
              </a:defRPr>
            </a:lvl1pPr>
          </a:lstStyle>
          <a:p>
            <a:r>
              <a:rPr lang="en-GB"/>
              <a:t>Click to edit Master title style</a:t>
            </a:r>
            <a:endParaRPr lang="en-PK" dirty="0"/>
          </a:p>
        </p:txBody>
      </p:sp>
      <p:sp>
        <p:nvSpPr>
          <p:cNvPr id="3" name="Text Placeholder 2">
            <a:extLst>
              <a:ext uri="{FF2B5EF4-FFF2-40B4-BE49-F238E27FC236}">
                <a16:creationId xmlns:a16="http://schemas.microsoft.com/office/drawing/2014/main" id="{8E054DFA-4C17-2AA0-0E19-8D452B73AA20}"/>
              </a:ext>
            </a:extLst>
          </p:cNvPr>
          <p:cNvSpPr>
            <a:spLocks noGrp="1"/>
          </p:cNvSpPr>
          <p:nvPr>
            <p:ph type="body" idx="1"/>
          </p:nvPr>
        </p:nvSpPr>
        <p:spPr>
          <a:xfrm>
            <a:off x="4056992" y="4589463"/>
            <a:ext cx="7290457"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grpSp>
        <p:nvGrpSpPr>
          <p:cNvPr id="7" name="Group 6">
            <a:extLst>
              <a:ext uri="{FF2B5EF4-FFF2-40B4-BE49-F238E27FC236}">
                <a16:creationId xmlns:a16="http://schemas.microsoft.com/office/drawing/2014/main" id="{AF8D5DED-A875-4BFE-015E-C29679EC468C}"/>
              </a:ext>
            </a:extLst>
          </p:cNvPr>
          <p:cNvGrpSpPr/>
          <p:nvPr userDrawn="1"/>
        </p:nvGrpSpPr>
        <p:grpSpPr>
          <a:xfrm>
            <a:off x="3979533" y="5801746"/>
            <a:ext cx="8221703" cy="0"/>
            <a:chOff x="3733800" y="5539861"/>
            <a:chExt cx="8221703" cy="0"/>
          </a:xfrm>
        </p:grpSpPr>
        <p:cxnSp>
          <p:nvCxnSpPr>
            <p:cNvPr id="8" name="Straight Connector 7">
              <a:extLst>
                <a:ext uri="{FF2B5EF4-FFF2-40B4-BE49-F238E27FC236}">
                  <a16:creationId xmlns:a16="http://schemas.microsoft.com/office/drawing/2014/main" id="{4ED54A14-B37E-AA5D-2F7D-4530DEF3C347}"/>
                </a:ext>
              </a:extLst>
            </p:cNvPr>
            <p:cNvCxnSpPr>
              <a:cxnSpLocks/>
            </p:cNvCxnSpPr>
            <p:nvPr/>
          </p:nvCxnSpPr>
          <p:spPr>
            <a:xfrm>
              <a:off x="3733800" y="5539861"/>
              <a:ext cx="6054153"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8611F7DB-0F8D-8E5A-0137-AD5E5B20C351}"/>
                </a:ext>
              </a:extLst>
            </p:cNvPr>
            <p:cNvCxnSpPr>
              <a:cxnSpLocks/>
            </p:cNvCxnSpPr>
            <p:nvPr/>
          </p:nvCxnSpPr>
          <p:spPr>
            <a:xfrm>
              <a:off x="9783803" y="5539861"/>
              <a:ext cx="2171700"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22719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two column dark">
    <p:bg>
      <p:bgPr>
        <a:solidFill>
          <a:schemeClr val="accent5"/>
        </a:solidFill>
        <a:effectLst/>
      </p:bgPr>
    </p:bg>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p>
            <a:fld id="{5BFCF61C-3B18-4C03-8326-CC3B32D710C9}" type="slidenum">
              <a:rPr lang="en-US" noProof="0" smtClean="0"/>
              <a:pPr/>
              <a:t>‹#›</a:t>
            </a:fld>
            <a:endParaRPr lang="en-US" noProof="0"/>
          </a:p>
        </p:txBody>
      </p:sp>
      <p:sp>
        <p:nvSpPr>
          <p:cNvPr id="6" name="Rectangle 5">
            <a:extLst>
              <a:ext uri="{FF2B5EF4-FFF2-40B4-BE49-F238E27FC236}">
                <a16:creationId xmlns:a16="http://schemas.microsoft.com/office/drawing/2014/main" id="{D62C33EA-A741-FA13-451C-6F35902CBDD0}"/>
              </a:ext>
            </a:extLst>
          </p:cNvPr>
          <p:cNvSpPr/>
          <p:nvPr userDrawn="1"/>
        </p:nvSpPr>
        <p:spPr>
          <a:xfrm>
            <a:off x="0" y="722376"/>
            <a:ext cx="12192000" cy="5413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cxnSp>
        <p:nvCxnSpPr>
          <p:cNvPr id="7" name="Straight Connector 6">
            <a:extLst>
              <a:ext uri="{FF2B5EF4-FFF2-40B4-BE49-F238E27FC236}">
                <a16:creationId xmlns:a16="http://schemas.microsoft.com/office/drawing/2014/main" id="{01882412-D2D4-9CF0-CD39-2EAE79B8A310}"/>
              </a:ext>
            </a:extLst>
          </p:cNvPr>
          <p:cNvCxnSpPr>
            <a:cxnSpLocks/>
          </p:cNvCxnSpPr>
          <p:nvPr userDrawn="1"/>
        </p:nvCxnSpPr>
        <p:spPr>
          <a:xfrm>
            <a:off x="4267200" y="2523744"/>
            <a:ext cx="7924800" cy="883"/>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F229B6F2-011B-853F-5BA1-FA1722B6E1C8}"/>
              </a:ext>
            </a:extLst>
          </p:cNvPr>
          <p:cNvCxnSpPr>
            <a:cxnSpLocks/>
          </p:cNvCxnSpPr>
          <p:nvPr userDrawn="1"/>
        </p:nvCxnSpPr>
        <p:spPr>
          <a:xfrm>
            <a:off x="723384" y="2523744"/>
            <a:ext cx="3543816"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03504" y="1463040"/>
            <a:ext cx="10515600" cy="575321"/>
          </a:xfrm>
        </p:spPr>
        <p:txBody>
          <a:bodyPr/>
          <a:lstStyle>
            <a:lvl1pPr>
              <a:defRPr sz="5000">
                <a:solidFill>
                  <a:schemeClr val="bg1"/>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49224" y="2971800"/>
            <a:ext cx="4828032" cy="490538"/>
          </a:xfrm>
        </p:spPr>
        <p:txBody>
          <a:bodyPr/>
          <a:lstStyle>
            <a:lvl1pPr marL="0" indent="0">
              <a:lnSpc>
                <a:spcPct val="100000"/>
              </a:lnSpc>
              <a:spcBef>
                <a:spcPts val="0"/>
              </a:spcBef>
              <a:buNone/>
              <a:defRPr sz="2200"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236208" y="2971800"/>
            <a:ext cx="4828032" cy="490538"/>
          </a:xfrm>
        </p:spPr>
        <p:txBody>
          <a:bodyPr/>
          <a:lstStyle>
            <a:lvl1pPr marL="0" indent="0">
              <a:lnSpc>
                <a:spcPct val="100000"/>
              </a:lnSpc>
              <a:spcBef>
                <a:spcPts val="0"/>
              </a:spcBef>
              <a:buNone/>
              <a:defRPr sz="2200"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365760" y="3401568"/>
            <a:ext cx="5111496" cy="1682750"/>
          </a:xfrm>
        </p:spPr>
        <p:txBody>
          <a:bodyPr/>
          <a:lstStyle>
            <a:lvl1pPr marL="283464" indent="-283464">
              <a:lnSpc>
                <a:spcPct val="150000"/>
              </a:lnSpc>
              <a:spcBef>
                <a:spcPts val="0"/>
              </a:spcBef>
              <a:defRPr sz="1600">
                <a:solidFill>
                  <a:schemeClr val="bg1"/>
                </a:solidFill>
              </a:defRPr>
            </a:lvl1pPr>
            <a:lvl2pPr indent="-283464">
              <a:lnSpc>
                <a:spcPct val="150000"/>
              </a:lnSpc>
              <a:spcBef>
                <a:spcPts val="0"/>
              </a:spcBef>
              <a:defRPr sz="1600">
                <a:solidFill>
                  <a:schemeClr val="bg1"/>
                </a:solidFill>
              </a:defRPr>
            </a:lvl2pPr>
            <a:lvl3pPr indent="-283464">
              <a:lnSpc>
                <a:spcPct val="150000"/>
              </a:lnSpc>
              <a:spcBef>
                <a:spcPts val="0"/>
              </a:spcBef>
              <a:defRPr sz="1600">
                <a:solidFill>
                  <a:schemeClr val="bg1"/>
                </a:solidFill>
              </a:defRPr>
            </a:lvl3pPr>
            <a:lvl4pPr indent="-283464">
              <a:lnSpc>
                <a:spcPct val="150000"/>
              </a:lnSpc>
              <a:spcBef>
                <a:spcPts val="0"/>
              </a:spcBef>
              <a:defRPr sz="1600">
                <a:solidFill>
                  <a:schemeClr val="bg1"/>
                </a:solidFill>
              </a:defRPr>
            </a:lvl4pPr>
            <a:lvl5pPr indent="-283464">
              <a:lnSpc>
                <a:spcPct val="150000"/>
              </a:lnSpc>
              <a:spcBef>
                <a:spcPts val="0"/>
              </a:spcBef>
              <a:defRPr sz="1600">
                <a:solidFill>
                  <a:schemeClr val="bg1"/>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43600" y="3401568"/>
            <a:ext cx="5111496" cy="1682750"/>
          </a:xfrm>
        </p:spPr>
        <p:txBody>
          <a:bodyPr/>
          <a:lstStyle>
            <a:lvl1pPr marL="283464" indent="-283464">
              <a:lnSpc>
                <a:spcPct val="150000"/>
              </a:lnSpc>
              <a:spcBef>
                <a:spcPts val="0"/>
              </a:spcBef>
              <a:defRPr sz="1600">
                <a:solidFill>
                  <a:schemeClr val="bg1"/>
                </a:solidFill>
              </a:defRPr>
            </a:lvl1pPr>
            <a:lvl2pPr indent="-283464">
              <a:lnSpc>
                <a:spcPct val="150000"/>
              </a:lnSpc>
              <a:spcBef>
                <a:spcPts val="0"/>
              </a:spcBef>
              <a:defRPr sz="1600">
                <a:solidFill>
                  <a:schemeClr val="bg1"/>
                </a:solidFill>
              </a:defRPr>
            </a:lvl2pPr>
            <a:lvl3pPr indent="-283464">
              <a:lnSpc>
                <a:spcPct val="150000"/>
              </a:lnSpc>
              <a:spcBef>
                <a:spcPts val="0"/>
              </a:spcBef>
              <a:defRPr sz="1600">
                <a:solidFill>
                  <a:schemeClr val="bg1"/>
                </a:solidFill>
              </a:defRPr>
            </a:lvl3pPr>
            <a:lvl4pPr indent="-283464">
              <a:lnSpc>
                <a:spcPct val="150000"/>
              </a:lnSpc>
              <a:spcBef>
                <a:spcPts val="0"/>
              </a:spcBef>
              <a:defRPr sz="1600">
                <a:solidFill>
                  <a:schemeClr val="bg1"/>
                </a:solidFill>
              </a:defRPr>
            </a:lvl4pPr>
            <a:lvl5pPr indent="-283464">
              <a:lnSpc>
                <a:spcPct val="150000"/>
              </a:lnSpc>
              <a:spcBef>
                <a:spcPts val="0"/>
              </a:spcBef>
              <a:defRPr sz="1600">
                <a:solidFill>
                  <a:schemeClr val="bg1"/>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Tree>
    <p:extLst>
      <p:ext uri="{BB962C8B-B14F-4D97-AF65-F5344CB8AC3E}">
        <p14:creationId xmlns:p14="http://schemas.microsoft.com/office/powerpoint/2010/main" val="2289611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two column light">
    <p:bg>
      <p:bgPr>
        <a:solidFill>
          <a:schemeClr val="accent6"/>
        </a:solidFill>
        <a:effectLst/>
      </p:bgPr>
    </p:bg>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p>
            <a:fld id="{5BFCF61C-3B18-4C03-8326-CC3B32D710C9}" type="slidenum">
              <a:rPr lang="en-US" noProof="0" smtClean="0"/>
              <a:pPr/>
              <a:t>‹#›</a:t>
            </a:fld>
            <a:endParaRPr lang="en-US" noProof="0"/>
          </a:p>
        </p:txBody>
      </p:sp>
      <p:sp>
        <p:nvSpPr>
          <p:cNvPr id="6" name="Rectangle 5">
            <a:extLst>
              <a:ext uri="{FF2B5EF4-FFF2-40B4-BE49-F238E27FC236}">
                <a16:creationId xmlns:a16="http://schemas.microsoft.com/office/drawing/2014/main" id="{D62C33EA-A741-FA13-451C-6F35902CBDD0}"/>
              </a:ext>
            </a:extLst>
          </p:cNvPr>
          <p:cNvSpPr/>
          <p:nvPr userDrawn="1"/>
        </p:nvSpPr>
        <p:spPr>
          <a:xfrm>
            <a:off x="0" y="722376"/>
            <a:ext cx="12192000" cy="5413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03504" y="1463040"/>
            <a:ext cx="10515600" cy="575321"/>
          </a:xfrm>
        </p:spPr>
        <p:txBody>
          <a:bodyPr/>
          <a:lstStyle>
            <a:lvl1pPr>
              <a:defRPr sz="5000">
                <a:solidFill>
                  <a:schemeClr val="tx2"/>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49224" y="2971800"/>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236208" y="2971800"/>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365760" y="3401568"/>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43600" y="3401568"/>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grpSp>
        <p:nvGrpSpPr>
          <p:cNvPr id="13" name="Group 12">
            <a:extLst>
              <a:ext uri="{FF2B5EF4-FFF2-40B4-BE49-F238E27FC236}">
                <a16:creationId xmlns:a16="http://schemas.microsoft.com/office/drawing/2014/main" id="{4ED40495-D9DB-AA87-4474-68DA5D8CA88C}"/>
              </a:ext>
            </a:extLst>
          </p:cNvPr>
          <p:cNvGrpSpPr/>
          <p:nvPr userDrawn="1"/>
        </p:nvGrpSpPr>
        <p:grpSpPr>
          <a:xfrm rot="10800000">
            <a:off x="726958" y="2521655"/>
            <a:ext cx="11480808" cy="1"/>
            <a:chOff x="2077471" y="5539116"/>
            <a:chExt cx="11480808" cy="1"/>
          </a:xfrm>
        </p:grpSpPr>
        <p:cxnSp>
          <p:nvCxnSpPr>
            <p:cNvPr id="16" name="Straight Connector 15">
              <a:extLst>
                <a:ext uri="{FF2B5EF4-FFF2-40B4-BE49-F238E27FC236}">
                  <a16:creationId xmlns:a16="http://schemas.microsoft.com/office/drawing/2014/main" id="{A15A6649-BE77-6F3F-DF74-0045E0AC6025}"/>
                </a:ext>
              </a:extLst>
            </p:cNvPr>
            <p:cNvCxnSpPr>
              <a:cxnSpLocks/>
            </p:cNvCxnSpPr>
            <p:nvPr/>
          </p:nvCxnSpPr>
          <p:spPr>
            <a:xfrm>
              <a:off x="2077471" y="5539116"/>
              <a:ext cx="4755396" cy="0"/>
            </a:xfrm>
            <a:prstGeom prst="line">
              <a:avLst/>
            </a:prstGeom>
            <a:ln w="571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BEF33DD1-C51F-9BE1-2F97-D4025B3E653D}"/>
                </a:ext>
              </a:extLst>
            </p:cNvPr>
            <p:cNvCxnSpPr>
              <a:cxnSpLocks/>
            </p:cNvCxnSpPr>
            <p:nvPr/>
          </p:nvCxnSpPr>
          <p:spPr>
            <a:xfrm>
              <a:off x="6816103" y="5539117"/>
              <a:ext cx="6742176"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05874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dark band">
    <p:bg>
      <p:bgPr>
        <a:solidFill>
          <a:schemeClr val="accent5"/>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6966E69F-7113-AC99-F7E1-A44B7D64DEF3}"/>
              </a:ext>
            </a:extLst>
          </p:cNvPr>
          <p:cNvSpPr/>
          <p:nvPr userDrawn="1"/>
        </p:nvSpPr>
        <p:spPr>
          <a:xfrm>
            <a:off x="0" y="0"/>
            <a:ext cx="12192000" cy="304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P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noProof="0"/>
          </a:p>
        </p:txBody>
      </p:sp>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lvl1pPr>
              <a:defRPr>
                <a:solidFill>
                  <a:schemeClr val="accent5"/>
                </a:solidFill>
              </a:defRPr>
            </a:lvl1p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lvl1pPr>
              <a:defRPr>
                <a:solidFill>
                  <a:schemeClr val="accent5"/>
                </a:solidFill>
              </a:defRPr>
            </a:lvl1pPr>
          </a:lstStyle>
          <a:p>
            <a:fld id="{5BFCF61C-3B18-4C03-8326-CC3B32D710C9}" type="slidenum">
              <a:rPr lang="en-US" noProof="0" smtClean="0"/>
              <a:pPr/>
              <a:t>‹#›</a:t>
            </a:fld>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03504" y="1463040"/>
            <a:ext cx="10515600" cy="575321"/>
          </a:xfrm>
        </p:spPr>
        <p:txBody>
          <a:bodyPr/>
          <a:lstStyle>
            <a:lvl1pPr>
              <a:defRPr sz="5000">
                <a:solidFill>
                  <a:schemeClr val="accent5"/>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49224" y="3483864"/>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365760" y="3931920"/>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43600" y="3931920"/>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grpSp>
        <p:nvGrpSpPr>
          <p:cNvPr id="19" name="Group 18">
            <a:extLst>
              <a:ext uri="{FF2B5EF4-FFF2-40B4-BE49-F238E27FC236}">
                <a16:creationId xmlns:a16="http://schemas.microsoft.com/office/drawing/2014/main" id="{FF8CCEDA-D691-A48A-BAAF-D004EBE38E55}"/>
              </a:ext>
            </a:extLst>
          </p:cNvPr>
          <p:cNvGrpSpPr/>
          <p:nvPr userDrawn="1"/>
        </p:nvGrpSpPr>
        <p:grpSpPr>
          <a:xfrm rot="16200000" flipV="1">
            <a:off x="8764091" y="3943349"/>
            <a:ext cx="5829301" cy="0"/>
            <a:chOff x="2287349" y="55407920"/>
            <a:chExt cx="11160369" cy="0"/>
          </a:xfrm>
        </p:grpSpPr>
        <p:cxnSp>
          <p:nvCxnSpPr>
            <p:cNvPr id="20" name="Straight Connector 19">
              <a:extLst>
                <a:ext uri="{FF2B5EF4-FFF2-40B4-BE49-F238E27FC236}">
                  <a16:creationId xmlns:a16="http://schemas.microsoft.com/office/drawing/2014/main" id="{5605A0EB-A31A-D2D4-5671-D1F763493E1F}"/>
                </a:ext>
              </a:extLst>
            </p:cNvPr>
            <p:cNvCxnSpPr>
              <a:cxnSpLocks/>
            </p:cNvCxnSpPr>
            <p:nvPr/>
          </p:nvCxnSpPr>
          <p:spPr>
            <a:xfrm rot="16200000">
              <a:off x="5934529" y="51760740"/>
              <a:ext cx="0" cy="7294360"/>
            </a:xfrm>
            <a:prstGeom prst="line">
              <a:avLst/>
            </a:prstGeom>
            <a:ln w="444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FEFE03D-E00E-B4FD-6765-44E55D5FA212}"/>
                </a:ext>
              </a:extLst>
            </p:cNvPr>
            <p:cNvCxnSpPr>
              <a:cxnSpLocks/>
            </p:cNvCxnSpPr>
            <p:nvPr/>
          </p:nvCxnSpPr>
          <p:spPr>
            <a:xfrm rot="16200000">
              <a:off x="11514714" y="53474916"/>
              <a:ext cx="0" cy="3866008"/>
            </a:xfrm>
            <a:prstGeom prst="line">
              <a:avLst/>
            </a:prstGeom>
            <a:ln w="44450">
              <a:solidFill>
                <a:schemeClr val="accent5"/>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36280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hree content on the left">
    <p:bg>
      <p:bgPr>
        <a:solidFill>
          <a:schemeClr val="accent5"/>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0F5A1967-7F8F-319E-2E67-BD9E4F074B05}"/>
              </a:ext>
            </a:extLst>
          </p:cNvPr>
          <p:cNvSpPr/>
          <p:nvPr userDrawn="1"/>
        </p:nvSpPr>
        <p:spPr>
          <a:xfrm>
            <a:off x="8115301" y="0"/>
            <a:ext cx="407669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P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noProof="0">
              <a:solidFill>
                <a:schemeClr val="bg2"/>
              </a:solidFill>
            </a:endParaRPr>
          </a:p>
        </p:txBody>
      </p:sp>
      <p:grpSp>
        <p:nvGrpSpPr>
          <p:cNvPr id="19" name="Group 18">
            <a:extLst>
              <a:ext uri="{FF2B5EF4-FFF2-40B4-BE49-F238E27FC236}">
                <a16:creationId xmlns:a16="http://schemas.microsoft.com/office/drawing/2014/main" id="{52425424-7549-BE00-EA05-384DBD00F3B2}"/>
              </a:ext>
            </a:extLst>
          </p:cNvPr>
          <p:cNvGrpSpPr/>
          <p:nvPr userDrawn="1"/>
        </p:nvGrpSpPr>
        <p:grpSpPr>
          <a:xfrm>
            <a:off x="6317679" y="4564864"/>
            <a:ext cx="5858373" cy="385"/>
            <a:chOff x="5440605" y="5540787"/>
            <a:chExt cx="5858373" cy="385"/>
          </a:xfrm>
        </p:grpSpPr>
        <p:cxnSp>
          <p:nvCxnSpPr>
            <p:cNvPr id="20" name="Straight Connector 19">
              <a:extLst>
                <a:ext uri="{FF2B5EF4-FFF2-40B4-BE49-F238E27FC236}">
                  <a16:creationId xmlns:a16="http://schemas.microsoft.com/office/drawing/2014/main" id="{4D88329B-DC1A-F93F-7A3A-84FDE2989BB6}"/>
                </a:ext>
              </a:extLst>
            </p:cNvPr>
            <p:cNvCxnSpPr>
              <a:cxnSpLocks/>
            </p:cNvCxnSpPr>
            <p:nvPr/>
          </p:nvCxnSpPr>
          <p:spPr>
            <a:xfrm>
              <a:off x="5440605" y="5541172"/>
              <a:ext cx="1797621"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7690B71-E252-7020-6DC7-F643767B2B78}"/>
                </a:ext>
              </a:extLst>
            </p:cNvPr>
            <p:cNvCxnSpPr>
              <a:cxnSpLocks/>
            </p:cNvCxnSpPr>
            <p:nvPr/>
          </p:nvCxnSpPr>
          <p:spPr>
            <a:xfrm>
              <a:off x="7237724" y="5540787"/>
              <a:ext cx="4061254"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grpSp>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p>
            <a:fld id="{5BFCF61C-3B18-4C03-8326-CC3B32D710C9}" type="slidenum">
              <a:rPr lang="en-US" noProof="0" smtClean="0"/>
              <a:pPr/>
              <a:t>‹#›</a:t>
            </a:fld>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217920" y="2514600"/>
            <a:ext cx="4846320" cy="1682749"/>
          </a:xfrm>
        </p:spPr>
        <p:txBody>
          <a:bodyPr/>
          <a:lstStyle>
            <a:lvl1pPr>
              <a:lnSpc>
                <a:spcPct val="100000"/>
              </a:lnSpc>
              <a:defRPr sz="5000">
                <a:solidFill>
                  <a:schemeClr val="tx2"/>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30936" y="1252728"/>
            <a:ext cx="4828032" cy="490538"/>
          </a:xfrm>
        </p:spPr>
        <p:txBody>
          <a:bodyPr/>
          <a:lstStyle>
            <a:lvl1pPr marL="0" indent="0">
              <a:lnSpc>
                <a:spcPct val="15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30936" y="3584448"/>
            <a:ext cx="4828032" cy="490538"/>
          </a:xfrm>
        </p:spPr>
        <p:txBody>
          <a:bodyPr/>
          <a:lstStyle>
            <a:lvl1pPr marL="0" indent="0">
              <a:lnSpc>
                <a:spcPct val="15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365760" y="1792224"/>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365760" y="4123944"/>
            <a:ext cx="4754880" cy="941831"/>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p:txBody>
      </p:sp>
      <p:sp>
        <p:nvSpPr>
          <p:cNvPr id="22" name="Text Placeholder 10">
            <a:extLst>
              <a:ext uri="{FF2B5EF4-FFF2-40B4-BE49-F238E27FC236}">
                <a16:creationId xmlns:a16="http://schemas.microsoft.com/office/drawing/2014/main" id="{93287C28-1CA8-AEA5-1E16-BC0B1E99CD24}"/>
              </a:ext>
            </a:extLst>
          </p:cNvPr>
          <p:cNvSpPr>
            <a:spLocks noGrp="1"/>
          </p:cNvSpPr>
          <p:nvPr>
            <p:ph type="body" sz="quarter" idx="17"/>
          </p:nvPr>
        </p:nvSpPr>
        <p:spPr>
          <a:xfrm>
            <a:off x="630936" y="5065776"/>
            <a:ext cx="4828032" cy="490538"/>
          </a:xfrm>
        </p:spPr>
        <p:txBody>
          <a:bodyPr/>
          <a:lstStyle>
            <a:lvl1pPr marL="0" indent="0">
              <a:lnSpc>
                <a:spcPct val="15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23" name="Text Placeholder 13">
            <a:extLst>
              <a:ext uri="{FF2B5EF4-FFF2-40B4-BE49-F238E27FC236}">
                <a16:creationId xmlns:a16="http://schemas.microsoft.com/office/drawing/2014/main" id="{19920C32-5167-72B1-7B9E-709723F907CE}"/>
              </a:ext>
            </a:extLst>
          </p:cNvPr>
          <p:cNvSpPr>
            <a:spLocks noGrp="1"/>
          </p:cNvSpPr>
          <p:nvPr>
            <p:ph type="body" sz="quarter" idx="18"/>
          </p:nvPr>
        </p:nvSpPr>
        <p:spPr>
          <a:xfrm>
            <a:off x="365760" y="5605272"/>
            <a:ext cx="4754880" cy="1143254"/>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p:txBody>
      </p:sp>
    </p:spTree>
    <p:extLst>
      <p:ext uri="{BB962C8B-B14F-4D97-AF65-F5344CB8AC3E}">
        <p14:creationId xmlns:p14="http://schemas.microsoft.com/office/powerpoint/2010/main" val="3775982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on the right">
    <p:bg>
      <p:bgPr>
        <a:solidFill>
          <a:schemeClr val="bg2"/>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5F7D9D8-A960-E038-84D2-764C7A50F698}"/>
              </a:ext>
            </a:extLst>
          </p:cNvPr>
          <p:cNvSpPr/>
          <p:nvPr userDrawn="1"/>
        </p:nvSpPr>
        <p:spPr>
          <a:xfrm>
            <a:off x="-12700" y="858"/>
            <a:ext cx="3060700" cy="685714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bg1"/>
              </a:solidFill>
            </a:endParaRPr>
          </a:p>
        </p:txBody>
      </p:sp>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p>
            <a:fld id="{5BFCF61C-3B18-4C03-8326-CC3B32D710C9}" type="slidenum">
              <a:rPr lang="en-US" noProof="0" smtClean="0"/>
              <a:pPr/>
              <a:t>‹#›</a:t>
            </a:fld>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67512" y="1399032"/>
            <a:ext cx="4846320" cy="1682749"/>
          </a:xfrm>
        </p:spPr>
        <p:txBody>
          <a:bodyPr/>
          <a:lstStyle>
            <a:lvl1pPr>
              <a:lnSpc>
                <a:spcPct val="80000"/>
              </a:lnSpc>
              <a:defRPr sz="5000">
                <a:solidFill>
                  <a:schemeClr val="tx2"/>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245352" y="1252728"/>
            <a:ext cx="4828032" cy="490538"/>
          </a:xfrm>
        </p:spPr>
        <p:txBody>
          <a:bodyPr/>
          <a:lstStyle>
            <a:lvl1pPr marL="0" indent="0">
              <a:lnSpc>
                <a:spcPct val="15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245352" y="3502152"/>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5989320" y="1792224"/>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89320" y="3941064"/>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grpSp>
        <p:nvGrpSpPr>
          <p:cNvPr id="17" name="Group 16">
            <a:extLst>
              <a:ext uri="{FF2B5EF4-FFF2-40B4-BE49-F238E27FC236}">
                <a16:creationId xmlns:a16="http://schemas.microsoft.com/office/drawing/2014/main" id="{40DF3371-342F-C17D-5A7F-EF76E89A55C5}"/>
              </a:ext>
            </a:extLst>
          </p:cNvPr>
          <p:cNvGrpSpPr/>
          <p:nvPr userDrawn="1"/>
        </p:nvGrpSpPr>
        <p:grpSpPr>
          <a:xfrm>
            <a:off x="-11882" y="3045007"/>
            <a:ext cx="4279082" cy="364"/>
            <a:chOff x="5475479" y="5537794"/>
            <a:chExt cx="4279082" cy="364"/>
          </a:xfrm>
        </p:grpSpPr>
        <p:cxnSp>
          <p:nvCxnSpPr>
            <p:cNvPr id="24" name="Straight Connector 23">
              <a:extLst>
                <a:ext uri="{FF2B5EF4-FFF2-40B4-BE49-F238E27FC236}">
                  <a16:creationId xmlns:a16="http://schemas.microsoft.com/office/drawing/2014/main" id="{84369914-5489-3EA1-5419-F83F6C7A150D}"/>
                </a:ext>
              </a:extLst>
            </p:cNvPr>
            <p:cNvCxnSpPr>
              <a:cxnSpLocks/>
            </p:cNvCxnSpPr>
            <p:nvPr/>
          </p:nvCxnSpPr>
          <p:spPr>
            <a:xfrm>
              <a:off x="5475479" y="5537976"/>
              <a:ext cx="3060700"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BDE23CC-0B75-F3A6-1882-265BF90D4AA1}"/>
                </a:ext>
              </a:extLst>
            </p:cNvPr>
            <p:cNvCxnSpPr>
              <a:cxnSpLocks/>
            </p:cNvCxnSpPr>
            <p:nvPr/>
          </p:nvCxnSpPr>
          <p:spPr>
            <a:xfrm flipV="1">
              <a:off x="8537690" y="5537794"/>
              <a:ext cx="1216871" cy="364"/>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9097728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on the right dark">
    <p:bg>
      <p:bgPr>
        <a:solidFill>
          <a:schemeClr val="accent5"/>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5749AEB6-4539-A203-D085-8EBE329C08E0}"/>
              </a:ext>
            </a:extLst>
          </p:cNvPr>
          <p:cNvSpPr/>
          <p:nvPr userDrawn="1"/>
        </p:nvSpPr>
        <p:spPr>
          <a:xfrm>
            <a:off x="3962399" y="858"/>
            <a:ext cx="8271641" cy="68571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2"/>
              </a:solidFill>
            </a:endParaRPr>
          </a:p>
        </p:txBody>
      </p:sp>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lvl1pPr>
              <a:defRPr>
                <a:solidFill>
                  <a:schemeClr val="bg1"/>
                </a:solidFill>
              </a:defRPr>
            </a:lvl1pPr>
          </a:lstStyle>
          <a:p>
            <a:fld id="{5BFCF61C-3B18-4C03-8326-CC3B32D710C9}" type="slidenum">
              <a:rPr lang="en-US" noProof="0" smtClean="0"/>
              <a:pPr/>
              <a:t>‹#›</a:t>
            </a:fld>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67512" y="1399032"/>
            <a:ext cx="4846320" cy="1682749"/>
          </a:xfrm>
        </p:spPr>
        <p:txBody>
          <a:bodyPr/>
          <a:lstStyle>
            <a:lvl1pPr>
              <a:lnSpc>
                <a:spcPct val="80000"/>
              </a:lnSpc>
              <a:defRPr sz="5000">
                <a:solidFill>
                  <a:schemeClr val="accent4"/>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245352" y="1353312"/>
            <a:ext cx="4828032" cy="490538"/>
          </a:xfrm>
        </p:spPr>
        <p:txBody>
          <a:bodyPr/>
          <a:lstStyle>
            <a:lvl1pPr marL="0" indent="0">
              <a:lnSpc>
                <a:spcPct val="100000"/>
              </a:lnSpc>
              <a:spcBef>
                <a:spcPts val="0"/>
              </a:spcBef>
              <a:buNone/>
              <a:defRPr sz="2200" b="1">
                <a:solidFill>
                  <a:schemeClr val="accent5"/>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245352" y="3502152"/>
            <a:ext cx="4828032" cy="490538"/>
          </a:xfrm>
        </p:spPr>
        <p:txBody>
          <a:bodyPr/>
          <a:lstStyle>
            <a:lvl1pPr marL="0" indent="0">
              <a:lnSpc>
                <a:spcPct val="100000"/>
              </a:lnSpc>
              <a:spcBef>
                <a:spcPts val="0"/>
              </a:spcBef>
              <a:buNone/>
              <a:defRPr sz="2200" b="1">
                <a:solidFill>
                  <a:schemeClr val="accent5"/>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5971032" y="1792224"/>
            <a:ext cx="4754880" cy="1682750"/>
          </a:xfrm>
        </p:spPr>
        <p:txBody>
          <a:bodyPr/>
          <a:lstStyle>
            <a:lvl1pPr marL="283464" indent="-283464">
              <a:lnSpc>
                <a:spcPct val="150000"/>
              </a:lnSpc>
              <a:spcBef>
                <a:spcPts val="0"/>
              </a:spcBef>
              <a:defRPr sz="1600">
                <a:solidFill>
                  <a:schemeClr val="accent5"/>
                </a:solidFill>
              </a:defRPr>
            </a:lvl1pPr>
            <a:lvl2pPr indent="-283464">
              <a:lnSpc>
                <a:spcPct val="150000"/>
              </a:lnSpc>
              <a:spcBef>
                <a:spcPts val="0"/>
              </a:spcBef>
              <a:defRPr sz="1600">
                <a:solidFill>
                  <a:schemeClr val="accent5"/>
                </a:solidFill>
              </a:defRPr>
            </a:lvl2pPr>
            <a:lvl3pPr indent="-283464">
              <a:lnSpc>
                <a:spcPct val="150000"/>
              </a:lnSpc>
              <a:spcBef>
                <a:spcPts val="0"/>
              </a:spcBef>
              <a:defRPr sz="1600">
                <a:solidFill>
                  <a:schemeClr val="accent5"/>
                </a:solidFill>
              </a:defRPr>
            </a:lvl3pPr>
            <a:lvl4pPr indent="-283464">
              <a:lnSpc>
                <a:spcPct val="150000"/>
              </a:lnSpc>
              <a:spcBef>
                <a:spcPts val="0"/>
              </a:spcBef>
              <a:defRPr sz="1600">
                <a:solidFill>
                  <a:schemeClr val="accent5"/>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71032" y="3941064"/>
            <a:ext cx="4754880" cy="1682750"/>
          </a:xfrm>
        </p:spPr>
        <p:txBody>
          <a:bodyPr/>
          <a:lstStyle>
            <a:lvl1pPr marL="283464" indent="-283464">
              <a:lnSpc>
                <a:spcPct val="150000"/>
              </a:lnSpc>
              <a:spcBef>
                <a:spcPts val="0"/>
              </a:spcBef>
              <a:defRPr sz="1600">
                <a:solidFill>
                  <a:schemeClr val="accent5"/>
                </a:solidFill>
              </a:defRPr>
            </a:lvl1pPr>
            <a:lvl2pPr indent="-283464">
              <a:lnSpc>
                <a:spcPct val="150000"/>
              </a:lnSpc>
              <a:spcBef>
                <a:spcPts val="0"/>
              </a:spcBef>
              <a:defRPr sz="1600">
                <a:solidFill>
                  <a:schemeClr val="accent5"/>
                </a:solidFill>
              </a:defRPr>
            </a:lvl2pPr>
            <a:lvl3pPr indent="-283464">
              <a:lnSpc>
                <a:spcPct val="150000"/>
              </a:lnSpc>
              <a:spcBef>
                <a:spcPts val="0"/>
              </a:spcBef>
              <a:defRPr sz="1600">
                <a:solidFill>
                  <a:schemeClr val="accent5"/>
                </a:solidFill>
              </a:defRPr>
            </a:lvl3pPr>
            <a:lvl4pPr indent="-283464">
              <a:lnSpc>
                <a:spcPct val="150000"/>
              </a:lnSpc>
              <a:spcBef>
                <a:spcPts val="0"/>
              </a:spcBef>
              <a:defRPr sz="1600">
                <a:solidFill>
                  <a:schemeClr val="accent5"/>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grpSp>
        <p:nvGrpSpPr>
          <p:cNvPr id="17" name="Group 16">
            <a:extLst>
              <a:ext uri="{FF2B5EF4-FFF2-40B4-BE49-F238E27FC236}">
                <a16:creationId xmlns:a16="http://schemas.microsoft.com/office/drawing/2014/main" id="{0D78A0CF-0A37-4436-67C4-B32FD7703E96}"/>
              </a:ext>
            </a:extLst>
          </p:cNvPr>
          <p:cNvGrpSpPr/>
          <p:nvPr userDrawn="1"/>
        </p:nvGrpSpPr>
        <p:grpSpPr>
          <a:xfrm>
            <a:off x="-28308" y="2514621"/>
            <a:ext cx="5666632" cy="0"/>
            <a:chOff x="5464255" y="5541151"/>
            <a:chExt cx="5666632" cy="0"/>
          </a:xfrm>
        </p:grpSpPr>
        <p:cxnSp>
          <p:nvCxnSpPr>
            <p:cNvPr id="24" name="Straight Connector 23">
              <a:extLst>
                <a:ext uri="{FF2B5EF4-FFF2-40B4-BE49-F238E27FC236}">
                  <a16:creationId xmlns:a16="http://schemas.microsoft.com/office/drawing/2014/main" id="{8FC6D8A4-CA31-16C2-95B7-B98F65F29A69}"/>
                </a:ext>
              </a:extLst>
            </p:cNvPr>
            <p:cNvCxnSpPr>
              <a:cxnSpLocks/>
            </p:cNvCxnSpPr>
            <p:nvPr/>
          </p:nvCxnSpPr>
          <p:spPr>
            <a:xfrm>
              <a:off x="5464255" y="5541151"/>
              <a:ext cx="3991534"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2097A8D-64FC-CDBD-4497-5E32BC6AF9C2}"/>
                </a:ext>
              </a:extLst>
            </p:cNvPr>
            <p:cNvCxnSpPr>
              <a:cxnSpLocks/>
            </p:cNvCxnSpPr>
            <p:nvPr/>
          </p:nvCxnSpPr>
          <p:spPr>
            <a:xfrm>
              <a:off x="9454487" y="5541151"/>
              <a:ext cx="1676400"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8193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DACF6E0F-D722-BAD9-C6AD-9A11DAE47EC0}"/>
              </a:ext>
            </a:extLst>
          </p:cNvPr>
          <p:cNvSpPr>
            <a:spLocks noGrp="1"/>
          </p:cNvSpPr>
          <p:nvPr>
            <p:ph type="ftr" sz="quarter" idx="11"/>
          </p:nvPr>
        </p:nvSpPr>
        <p:spPr/>
        <p:txBody>
          <a:bodyPr/>
          <a:lstStyle/>
          <a:p>
            <a:r>
              <a:rPr lang="en-US" noProof="0"/>
              <a:t>Presentation title</a:t>
            </a:r>
          </a:p>
        </p:txBody>
      </p:sp>
      <p:sp>
        <p:nvSpPr>
          <p:cNvPr id="7" name="Slide Number Placeholder 6">
            <a:extLst>
              <a:ext uri="{FF2B5EF4-FFF2-40B4-BE49-F238E27FC236}">
                <a16:creationId xmlns:a16="http://schemas.microsoft.com/office/drawing/2014/main" id="{61160B7A-B490-F67E-2740-38CA3A987691}"/>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
        <p:nvSpPr>
          <p:cNvPr id="8" name="Title 1">
            <a:extLst>
              <a:ext uri="{FF2B5EF4-FFF2-40B4-BE49-F238E27FC236}">
                <a16:creationId xmlns:a16="http://schemas.microsoft.com/office/drawing/2014/main" id="{814A6C9A-83F0-5E94-8A5B-89CB08282C38}"/>
              </a:ext>
            </a:extLst>
          </p:cNvPr>
          <p:cNvSpPr>
            <a:spLocks noGrp="1"/>
          </p:cNvSpPr>
          <p:nvPr>
            <p:ph type="title"/>
          </p:nvPr>
        </p:nvSpPr>
        <p:spPr>
          <a:xfrm>
            <a:off x="2295144" y="1463040"/>
            <a:ext cx="7498080" cy="704088"/>
          </a:xfrm>
        </p:spPr>
        <p:txBody>
          <a:bodyPr/>
          <a:lstStyle>
            <a:lvl1pPr>
              <a:defRPr sz="5000"/>
            </a:lvl1pPr>
          </a:lstStyle>
          <a:p>
            <a:r>
              <a:rPr lang="en-GB" noProof="0"/>
              <a:t>Click to edit Master title style</a:t>
            </a:r>
            <a:endParaRPr lang="en-US" noProof="0"/>
          </a:p>
        </p:txBody>
      </p:sp>
      <p:grpSp>
        <p:nvGrpSpPr>
          <p:cNvPr id="9" name="Group 8">
            <a:extLst>
              <a:ext uri="{FF2B5EF4-FFF2-40B4-BE49-F238E27FC236}">
                <a16:creationId xmlns:a16="http://schemas.microsoft.com/office/drawing/2014/main" id="{52784B99-8374-AA22-4161-578F9BF77E2B}"/>
              </a:ext>
            </a:extLst>
          </p:cNvPr>
          <p:cNvGrpSpPr/>
          <p:nvPr userDrawn="1"/>
        </p:nvGrpSpPr>
        <p:grpSpPr>
          <a:xfrm>
            <a:off x="2400300" y="2535841"/>
            <a:ext cx="9801127" cy="821"/>
            <a:chOff x="2286319" y="5546299"/>
            <a:chExt cx="9801127" cy="903"/>
          </a:xfrm>
        </p:grpSpPr>
        <p:cxnSp>
          <p:nvCxnSpPr>
            <p:cNvPr id="10" name="Straight Connector 9">
              <a:extLst>
                <a:ext uri="{FF2B5EF4-FFF2-40B4-BE49-F238E27FC236}">
                  <a16:creationId xmlns:a16="http://schemas.microsoft.com/office/drawing/2014/main" id="{F0F45B19-145D-7398-7A64-A88B28251AAD}"/>
                </a:ext>
              </a:extLst>
            </p:cNvPr>
            <p:cNvCxnSpPr>
              <a:cxnSpLocks/>
            </p:cNvCxnSpPr>
            <p:nvPr/>
          </p:nvCxnSpPr>
          <p:spPr>
            <a:xfrm>
              <a:off x="2286319" y="5546299"/>
              <a:ext cx="7391400"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029EB3C-D7BA-1FCE-3158-8F1116C6F5BE}"/>
                </a:ext>
              </a:extLst>
            </p:cNvPr>
            <p:cNvCxnSpPr>
              <a:cxnSpLocks/>
            </p:cNvCxnSpPr>
            <p:nvPr/>
          </p:nvCxnSpPr>
          <p:spPr>
            <a:xfrm>
              <a:off x="9676016" y="5547202"/>
              <a:ext cx="2411430"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12" name="Text Placeholder 10">
            <a:extLst>
              <a:ext uri="{FF2B5EF4-FFF2-40B4-BE49-F238E27FC236}">
                <a16:creationId xmlns:a16="http://schemas.microsoft.com/office/drawing/2014/main" id="{F8F78388-68BC-0124-C243-36D5B5DC78E6}"/>
              </a:ext>
            </a:extLst>
          </p:cNvPr>
          <p:cNvSpPr>
            <a:spLocks noGrp="1"/>
          </p:cNvSpPr>
          <p:nvPr>
            <p:ph type="body" sz="quarter" idx="13"/>
          </p:nvPr>
        </p:nvSpPr>
        <p:spPr>
          <a:xfrm>
            <a:off x="2322576" y="2971800"/>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3" name="Text Placeholder 10">
            <a:extLst>
              <a:ext uri="{FF2B5EF4-FFF2-40B4-BE49-F238E27FC236}">
                <a16:creationId xmlns:a16="http://schemas.microsoft.com/office/drawing/2014/main" id="{D7FBEF6F-7749-849E-36C5-CC056F30711F}"/>
              </a:ext>
            </a:extLst>
          </p:cNvPr>
          <p:cNvSpPr>
            <a:spLocks noGrp="1"/>
          </p:cNvSpPr>
          <p:nvPr>
            <p:ph type="body" sz="quarter" idx="14"/>
          </p:nvPr>
        </p:nvSpPr>
        <p:spPr>
          <a:xfrm>
            <a:off x="2322576" y="4443984"/>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8A350182-DD59-73E2-C20A-4B5FE6715444}"/>
              </a:ext>
            </a:extLst>
          </p:cNvPr>
          <p:cNvSpPr>
            <a:spLocks noGrp="1"/>
          </p:cNvSpPr>
          <p:nvPr>
            <p:ph type="body" sz="quarter" idx="15"/>
          </p:nvPr>
        </p:nvSpPr>
        <p:spPr>
          <a:xfrm>
            <a:off x="2020824" y="3401568"/>
            <a:ext cx="8379220" cy="975260"/>
          </a:xfrm>
        </p:spPr>
        <p:txBody>
          <a:bodyPr numCol="2"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5" name="Text Placeholder 13">
            <a:extLst>
              <a:ext uri="{FF2B5EF4-FFF2-40B4-BE49-F238E27FC236}">
                <a16:creationId xmlns:a16="http://schemas.microsoft.com/office/drawing/2014/main" id="{5E14A588-A920-9AE0-A268-A008EAF6FCBA}"/>
              </a:ext>
            </a:extLst>
          </p:cNvPr>
          <p:cNvSpPr>
            <a:spLocks noGrp="1"/>
          </p:cNvSpPr>
          <p:nvPr>
            <p:ph type="body" sz="quarter" idx="16"/>
          </p:nvPr>
        </p:nvSpPr>
        <p:spPr>
          <a:xfrm>
            <a:off x="2020824" y="4901184"/>
            <a:ext cx="8379220" cy="975260"/>
          </a:xfrm>
        </p:spPr>
        <p:txBody>
          <a:bodyPr numCol="2"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Tree>
    <p:extLst>
      <p:ext uri="{BB962C8B-B14F-4D97-AF65-F5344CB8AC3E}">
        <p14:creationId xmlns:p14="http://schemas.microsoft.com/office/powerpoint/2010/main" val="1789022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hree Content">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DACF6E0F-D722-BAD9-C6AD-9A11DAE47EC0}"/>
              </a:ext>
            </a:extLst>
          </p:cNvPr>
          <p:cNvSpPr>
            <a:spLocks noGrp="1"/>
          </p:cNvSpPr>
          <p:nvPr>
            <p:ph type="ftr" sz="quarter" idx="11"/>
          </p:nvPr>
        </p:nvSpPr>
        <p:spPr/>
        <p:txBody>
          <a:bodyPr/>
          <a:lstStyle/>
          <a:p>
            <a:r>
              <a:rPr lang="en-US" noProof="0"/>
              <a:t>Presentation title</a:t>
            </a:r>
          </a:p>
        </p:txBody>
      </p:sp>
      <p:sp>
        <p:nvSpPr>
          <p:cNvPr id="7" name="Slide Number Placeholder 6">
            <a:extLst>
              <a:ext uri="{FF2B5EF4-FFF2-40B4-BE49-F238E27FC236}">
                <a16:creationId xmlns:a16="http://schemas.microsoft.com/office/drawing/2014/main" id="{61160B7A-B490-F67E-2740-38CA3A987691}"/>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
        <p:nvSpPr>
          <p:cNvPr id="8" name="Title 1">
            <a:extLst>
              <a:ext uri="{FF2B5EF4-FFF2-40B4-BE49-F238E27FC236}">
                <a16:creationId xmlns:a16="http://schemas.microsoft.com/office/drawing/2014/main" id="{814A6C9A-83F0-5E94-8A5B-89CB08282C38}"/>
              </a:ext>
            </a:extLst>
          </p:cNvPr>
          <p:cNvSpPr>
            <a:spLocks noGrp="1"/>
          </p:cNvSpPr>
          <p:nvPr>
            <p:ph type="title"/>
          </p:nvPr>
        </p:nvSpPr>
        <p:spPr>
          <a:xfrm>
            <a:off x="603504" y="1463040"/>
            <a:ext cx="10871708" cy="704088"/>
          </a:xfrm>
        </p:spPr>
        <p:txBody>
          <a:bodyPr/>
          <a:lstStyle>
            <a:lvl1pPr>
              <a:defRPr sz="5000"/>
            </a:lvl1pPr>
          </a:lstStyle>
          <a:p>
            <a:r>
              <a:rPr lang="en-GB" noProof="0"/>
              <a:t>Click to edit Master title style</a:t>
            </a:r>
            <a:endParaRPr lang="en-US" noProof="0"/>
          </a:p>
        </p:txBody>
      </p:sp>
      <p:sp>
        <p:nvSpPr>
          <p:cNvPr id="12" name="Text Placeholder 10">
            <a:extLst>
              <a:ext uri="{FF2B5EF4-FFF2-40B4-BE49-F238E27FC236}">
                <a16:creationId xmlns:a16="http://schemas.microsoft.com/office/drawing/2014/main" id="{F8F78388-68BC-0124-C243-36D5B5DC78E6}"/>
              </a:ext>
            </a:extLst>
          </p:cNvPr>
          <p:cNvSpPr>
            <a:spLocks noGrp="1"/>
          </p:cNvSpPr>
          <p:nvPr>
            <p:ph type="body" sz="quarter" idx="13"/>
          </p:nvPr>
        </p:nvSpPr>
        <p:spPr>
          <a:xfrm>
            <a:off x="649224" y="2980944"/>
            <a:ext cx="3282696" cy="1106424"/>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3" name="Text Placeholder 10">
            <a:extLst>
              <a:ext uri="{FF2B5EF4-FFF2-40B4-BE49-F238E27FC236}">
                <a16:creationId xmlns:a16="http://schemas.microsoft.com/office/drawing/2014/main" id="{D7FBEF6F-7749-849E-36C5-CC056F30711F}"/>
              </a:ext>
            </a:extLst>
          </p:cNvPr>
          <p:cNvSpPr>
            <a:spLocks noGrp="1"/>
          </p:cNvSpPr>
          <p:nvPr>
            <p:ph type="body" sz="quarter" idx="14"/>
          </p:nvPr>
        </p:nvSpPr>
        <p:spPr>
          <a:xfrm>
            <a:off x="4334256" y="2980944"/>
            <a:ext cx="3282696" cy="1106424"/>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8A350182-DD59-73E2-C20A-4B5FE6715444}"/>
              </a:ext>
            </a:extLst>
          </p:cNvPr>
          <p:cNvSpPr>
            <a:spLocks noGrp="1"/>
          </p:cNvSpPr>
          <p:nvPr>
            <p:ph type="body" sz="quarter" idx="15"/>
          </p:nvPr>
        </p:nvSpPr>
        <p:spPr>
          <a:xfrm>
            <a:off x="365760" y="4114800"/>
            <a:ext cx="3282696" cy="975260"/>
          </a:xfrm>
        </p:spPr>
        <p:txBody>
          <a:bodyPr numCol="1"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5" name="Text Placeholder 13">
            <a:extLst>
              <a:ext uri="{FF2B5EF4-FFF2-40B4-BE49-F238E27FC236}">
                <a16:creationId xmlns:a16="http://schemas.microsoft.com/office/drawing/2014/main" id="{5E14A588-A920-9AE0-A268-A008EAF6FCBA}"/>
              </a:ext>
            </a:extLst>
          </p:cNvPr>
          <p:cNvSpPr>
            <a:spLocks noGrp="1"/>
          </p:cNvSpPr>
          <p:nvPr>
            <p:ph type="body" sz="quarter" idx="16"/>
          </p:nvPr>
        </p:nvSpPr>
        <p:spPr>
          <a:xfrm>
            <a:off x="4005072" y="4114800"/>
            <a:ext cx="3282696" cy="975260"/>
          </a:xfrm>
        </p:spPr>
        <p:txBody>
          <a:bodyPr numCol="1"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grpSp>
        <p:nvGrpSpPr>
          <p:cNvPr id="16" name="Group 15">
            <a:extLst>
              <a:ext uri="{FF2B5EF4-FFF2-40B4-BE49-F238E27FC236}">
                <a16:creationId xmlns:a16="http://schemas.microsoft.com/office/drawing/2014/main" id="{B8221A12-8B19-605A-2244-2D732269C955}"/>
              </a:ext>
            </a:extLst>
          </p:cNvPr>
          <p:cNvGrpSpPr/>
          <p:nvPr userDrawn="1"/>
        </p:nvGrpSpPr>
        <p:grpSpPr>
          <a:xfrm>
            <a:off x="716788" y="2527173"/>
            <a:ext cx="10758424" cy="1564"/>
            <a:chOff x="2792270" y="5541172"/>
            <a:chExt cx="11391900" cy="158"/>
          </a:xfrm>
        </p:grpSpPr>
        <p:cxnSp>
          <p:nvCxnSpPr>
            <p:cNvPr id="17" name="Straight Connector 16">
              <a:extLst>
                <a:ext uri="{FF2B5EF4-FFF2-40B4-BE49-F238E27FC236}">
                  <a16:creationId xmlns:a16="http://schemas.microsoft.com/office/drawing/2014/main" id="{A86C500B-5A93-298F-7CEF-ED445452E460}"/>
                </a:ext>
              </a:extLst>
            </p:cNvPr>
            <p:cNvCxnSpPr>
              <a:cxnSpLocks/>
            </p:cNvCxnSpPr>
            <p:nvPr/>
          </p:nvCxnSpPr>
          <p:spPr>
            <a:xfrm>
              <a:off x="2792270" y="5541172"/>
              <a:ext cx="6760464"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7A559BC-EF4A-29D4-CF56-6425516A5D91}"/>
                </a:ext>
              </a:extLst>
            </p:cNvPr>
            <p:cNvCxnSpPr>
              <a:cxnSpLocks/>
            </p:cNvCxnSpPr>
            <p:nvPr/>
          </p:nvCxnSpPr>
          <p:spPr>
            <a:xfrm>
              <a:off x="9552734" y="5541330"/>
              <a:ext cx="4631436"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19" name="Text Placeholder 10">
            <a:extLst>
              <a:ext uri="{FF2B5EF4-FFF2-40B4-BE49-F238E27FC236}">
                <a16:creationId xmlns:a16="http://schemas.microsoft.com/office/drawing/2014/main" id="{D2D34186-8505-57AE-F518-0C83BF1C06C9}"/>
              </a:ext>
            </a:extLst>
          </p:cNvPr>
          <p:cNvSpPr>
            <a:spLocks noGrp="1"/>
          </p:cNvSpPr>
          <p:nvPr>
            <p:ph type="body" sz="quarter" idx="17"/>
          </p:nvPr>
        </p:nvSpPr>
        <p:spPr>
          <a:xfrm>
            <a:off x="8266176" y="2980944"/>
            <a:ext cx="3282696" cy="1106424"/>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20" name="Text Placeholder 13">
            <a:extLst>
              <a:ext uri="{FF2B5EF4-FFF2-40B4-BE49-F238E27FC236}">
                <a16:creationId xmlns:a16="http://schemas.microsoft.com/office/drawing/2014/main" id="{ABE767DA-9D93-94AD-D34D-2B8A51A76645}"/>
              </a:ext>
            </a:extLst>
          </p:cNvPr>
          <p:cNvSpPr>
            <a:spLocks noGrp="1"/>
          </p:cNvSpPr>
          <p:nvPr>
            <p:ph type="body" sz="quarter" idx="18"/>
          </p:nvPr>
        </p:nvSpPr>
        <p:spPr>
          <a:xfrm>
            <a:off x="7973568" y="4114800"/>
            <a:ext cx="3282696" cy="975260"/>
          </a:xfrm>
        </p:spPr>
        <p:txBody>
          <a:bodyPr numCol="1"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Tree>
    <p:extLst>
      <p:ext uri="{BB962C8B-B14F-4D97-AF65-F5344CB8AC3E}">
        <p14:creationId xmlns:p14="http://schemas.microsoft.com/office/powerpoint/2010/main" val="31814756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accent6"/>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AE86B75-C16C-C033-D27D-FF84EFB71131}"/>
              </a:ext>
            </a:extLst>
          </p:cNvPr>
          <p:cNvSpPr/>
          <p:nvPr userDrawn="1"/>
        </p:nvSpPr>
        <p:spPr>
          <a:xfrm>
            <a:off x="0" y="0"/>
            <a:ext cx="100203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a:extLst>
              <a:ext uri="{FF2B5EF4-FFF2-40B4-BE49-F238E27FC236}">
                <a16:creationId xmlns:a16="http://schemas.microsoft.com/office/drawing/2014/main" id="{CE31443F-EAC2-06D1-A3D1-D73510EAF2A3}"/>
              </a:ext>
            </a:extLst>
          </p:cNvPr>
          <p:cNvSpPr>
            <a:spLocks noGrp="1"/>
          </p:cNvSpPr>
          <p:nvPr>
            <p:ph type="title"/>
          </p:nvPr>
        </p:nvSpPr>
        <p:spPr>
          <a:xfrm>
            <a:off x="2313432" y="1426464"/>
            <a:ext cx="6675120" cy="1702816"/>
          </a:xfrm>
        </p:spPr>
        <p:txBody>
          <a:bodyPr anchor="t"/>
          <a:lstStyle>
            <a:lvl1pPr>
              <a:lnSpc>
                <a:spcPct val="80000"/>
              </a:lnSpc>
              <a:defRPr sz="7200" cap="all" baseline="0">
                <a:solidFill>
                  <a:schemeClr val="bg1"/>
                </a:solidFill>
              </a:defRPr>
            </a:lvl1pPr>
          </a:lstStyle>
          <a:p>
            <a:r>
              <a:rPr lang="en-GB" noProof="0"/>
              <a:t>Click to edit Master title style</a:t>
            </a:r>
            <a:endParaRPr lang="en-US" noProof="0"/>
          </a:p>
        </p:txBody>
      </p:sp>
      <p:grpSp>
        <p:nvGrpSpPr>
          <p:cNvPr id="7" name="Group 6">
            <a:extLst>
              <a:ext uri="{FF2B5EF4-FFF2-40B4-BE49-F238E27FC236}">
                <a16:creationId xmlns:a16="http://schemas.microsoft.com/office/drawing/2014/main" id="{D80535FC-1B0E-C4EB-FE55-190522219FEA}"/>
              </a:ext>
            </a:extLst>
          </p:cNvPr>
          <p:cNvGrpSpPr/>
          <p:nvPr userDrawn="1"/>
        </p:nvGrpSpPr>
        <p:grpSpPr>
          <a:xfrm>
            <a:off x="3979533" y="5799270"/>
            <a:ext cx="8212467" cy="0"/>
            <a:chOff x="3733800" y="5537385"/>
            <a:chExt cx="8212467" cy="0"/>
          </a:xfrm>
        </p:grpSpPr>
        <p:cxnSp>
          <p:nvCxnSpPr>
            <p:cNvPr id="8" name="Straight Connector 7">
              <a:extLst>
                <a:ext uri="{FF2B5EF4-FFF2-40B4-BE49-F238E27FC236}">
                  <a16:creationId xmlns:a16="http://schemas.microsoft.com/office/drawing/2014/main" id="{9CA6B206-18E0-06D2-958F-E859A1428A57}"/>
                </a:ext>
              </a:extLst>
            </p:cNvPr>
            <p:cNvCxnSpPr>
              <a:cxnSpLocks/>
            </p:cNvCxnSpPr>
            <p:nvPr/>
          </p:nvCxnSpPr>
          <p:spPr>
            <a:xfrm>
              <a:off x="3733800" y="5537385"/>
              <a:ext cx="6054153"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447EEA7-F856-F6C0-18DD-5D37FD51D45B}"/>
                </a:ext>
              </a:extLst>
            </p:cNvPr>
            <p:cNvCxnSpPr>
              <a:cxnSpLocks/>
            </p:cNvCxnSpPr>
            <p:nvPr/>
          </p:nvCxnSpPr>
          <p:spPr>
            <a:xfrm>
              <a:off x="9774567" y="5537385"/>
              <a:ext cx="2171700"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11" name="Text Placeholder 10">
            <a:extLst>
              <a:ext uri="{FF2B5EF4-FFF2-40B4-BE49-F238E27FC236}">
                <a16:creationId xmlns:a16="http://schemas.microsoft.com/office/drawing/2014/main" id="{A9C909AE-4D54-F197-103E-29E9C2597F56}"/>
              </a:ext>
            </a:extLst>
          </p:cNvPr>
          <p:cNvSpPr>
            <a:spLocks noGrp="1"/>
          </p:cNvSpPr>
          <p:nvPr>
            <p:ph type="body" sz="quarter" idx="10"/>
          </p:nvPr>
        </p:nvSpPr>
        <p:spPr>
          <a:xfrm>
            <a:off x="3877056" y="3383280"/>
            <a:ext cx="4754880" cy="2057400"/>
          </a:xfrm>
        </p:spPr>
        <p:txBody>
          <a:bodyPr/>
          <a:lstStyle>
            <a:lvl1pPr marL="0" indent="0">
              <a:lnSpc>
                <a:spcPct val="150000"/>
              </a:lnSpc>
              <a:spcBef>
                <a:spcPts val="0"/>
              </a:spcBef>
              <a:buNone/>
              <a:defRPr sz="2200" b="1">
                <a:solidFill>
                  <a:schemeClr val="bg1"/>
                </a:solidFill>
              </a:defRPr>
            </a:lvl1pPr>
            <a:lvl2pPr marL="0" indent="0">
              <a:lnSpc>
                <a:spcPct val="150000"/>
              </a:lnSpc>
              <a:spcBef>
                <a:spcPts val="0"/>
              </a:spcBef>
              <a:buNone/>
              <a:defRPr sz="22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a:p>
            <a:pPr lvl="1"/>
            <a:r>
              <a:rPr lang="en-GB" noProof="0"/>
              <a:t>Second level</a:t>
            </a:r>
          </a:p>
        </p:txBody>
      </p:sp>
    </p:spTree>
    <p:extLst>
      <p:ext uri="{BB962C8B-B14F-4D97-AF65-F5344CB8AC3E}">
        <p14:creationId xmlns:p14="http://schemas.microsoft.com/office/powerpoint/2010/main" val="15259683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D74C5F1F-F8B7-6C5F-6A7F-5F8F6128A1C8}"/>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EFD9287E-E726-E0E6-2871-FE77159B5E01}"/>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
        <p:nvSpPr>
          <p:cNvPr id="6" name="Title 5">
            <a:extLst>
              <a:ext uri="{FF2B5EF4-FFF2-40B4-BE49-F238E27FC236}">
                <a16:creationId xmlns:a16="http://schemas.microsoft.com/office/drawing/2014/main" id="{160592E8-155C-36FA-DA0A-52B23CE8AF5A}"/>
              </a:ext>
            </a:extLst>
          </p:cNvPr>
          <p:cNvSpPr>
            <a:spLocks noGrp="1"/>
          </p:cNvSpPr>
          <p:nvPr>
            <p:ph type="title"/>
          </p:nvPr>
        </p:nvSpPr>
        <p:spPr/>
        <p:txBody>
          <a:bodyPr/>
          <a:lstStyle/>
          <a:p>
            <a:r>
              <a:rPr lang="en-GB" noProof="0"/>
              <a:t>Click to edit Master title style</a:t>
            </a:r>
            <a:endParaRPr lang="en-US" noProof="0"/>
          </a:p>
        </p:txBody>
      </p:sp>
    </p:spTree>
    <p:extLst>
      <p:ext uri="{BB962C8B-B14F-4D97-AF65-F5344CB8AC3E}">
        <p14:creationId xmlns:p14="http://schemas.microsoft.com/office/powerpoint/2010/main" val="3257633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F1F3471-B7F6-01DB-D712-136C1626DFAE}"/>
              </a:ext>
            </a:extLst>
          </p:cNvPr>
          <p:cNvSpPr>
            <a:spLocks noGrp="1"/>
          </p:cNvSpPr>
          <p:nvPr>
            <p:ph type="ftr" sz="quarter" idx="11"/>
          </p:nvPr>
        </p:nvSpPr>
        <p:spPr/>
        <p:txBody>
          <a:bodyPr/>
          <a:lstStyle/>
          <a:p>
            <a:r>
              <a:rPr lang="en-US" noProof="0"/>
              <a:t>Presentation title</a:t>
            </a:r>
          </a:p>
        </p:txBody>
      </p:sp>
      <p:sp>
        <p:nvSpPr>
          <p:cNvPr id="4" name="Slide Number Placeholder 3">
            <a:extLst>
              <a:ext uri="{FF2B5EF4-FFF2-40B4-BE49-F238E27FC236}">
                <a16:creationId xmlns:a16="http://schemas.microsoft.com/office/drawing/2014/main" id="{32C05956-4CA5-988F-7C93-317A88D1202C}"/>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Tree>
    <p:extLst>
      <p:ext uri="{BB962C8B-B14F-4D97-AF65-F5344CB8AC3E}">
        <p14:creationId xmlns:p14="http://schemas.microsoft.com/office/powerpoint/2010/main" val="18561461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B670E-478C-D301-FCE5-E83002469725}"/>
              </a:ext>
            </a:extLst>
          </p:cNvPr>
          <p:cNvSpPr>
            <a:spLocks noGrp="1"/>
          </p:cNvSpPr>
          <p:nvPr>
            <p:ph type="title"/>
          </p:nvPr>
        </p:nvSpPr>
        <p:spPr>
          <a:xfrm>
            <a:off x="839788" y="457200"/>
            <a:ext cx="3932237" cy="1600200"/>
          </a:xfrm>
        </p:spPr>
        <p:txBody>
          <a:bodyPr anchor="b"/>
          <a:lstStyle>
            <a:lvl1pPr>
              <a:defRPr sz="3200"/>
            </a:lvl1pPr>
          </a:lstStyle>
          <a:p>
            <a:r>
              <a:rPr lang="en-GB" noProof="0"/>
              <a:t>Click to edit Master title style</a:t>
            </a:r>
            <a:endParaRPr lang="en-US" noProof="0"/>
          </a:p>
        </p:txBody>
      </p:sp>
      <p:sp>
        <p:nvSpPr>
          <p:cNvPr id="3" name="Content Placeholder 2">
            <a:extLst>
              <a:ext uri="{FF2B5EF4-FFF2-40B4-BE49-F238E27FC236}">
                <a16:creationId xmlns:a16="http://schemas.microsoft.com/office/drawing/2014/main" id="{283B16CD-30BD-156F-11B4-9CF89A06422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4" name="Text Placeholder 3">
            <a:extLst>
              <a:ext uri="{FF2B5EF4-FFF2-40B4-BE49-F238E27FC236}">
                <a16:creationId xmlns:a16="http://schemas.microsoft.com/office/drawing/2014/main" id="{0E3C54B0-9878-1911-8DE9-EC464D2027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noProof="0"/>
              <a:t>Click to edit Master text styles</a:t>
            </a:r>
          </a:p>
        </p:txBody>
      </p:sp>
      <p:sp>
        <p:nvSpPr>
          <p:cNvPr id="6" name="Footer Placeholder 5">
            <a:extLst>
              <a:ext uri="{FF2B5EF4-FFF2-40B4-BE49-F238E27FC236}">
                <a16:creationId xmlns:a16="http://schemas.microsoft.com/office/drawing/2014/main" id="{A697EEE8-8F1E-8F14-E2ED-333A1FF24725}"/>
              </a:ext>
            </a:extLst>
          </p:cNvPr>
          <p:cNvSpPr>
            <a:spLocks noGrp="1"/>
          </p:cNvSpPr>
          <p:nvPr>
            <p:ph type="ftr" sz="quarter" idx="11"/>
          </p:nvPr>
        </p:nvSpPr>
        <p:spPr/>
        <p:txBody>
          <a:bodyPr/>
          <a:lstStyle/>
          <a:p>
            <a:r>
              <a:rPr lang="en-US" noProof="0"/>
              <a:t>Presentation title</a:t>
            </a:r>
          </a:p>
        </p:txBody>
      </p:sp>
      <p:sp>
        <p:nvSpPr>
          <p:cNvPr id="7" name="Slide Number Placeholder 6">
            <a:extLst>
              <a:ext uri="{FF2B5EF4-FFF2-40B4-BE49-F238E27FC236}">
                <a16:creationId xmlns:a16="http://schemas.microsoft.com/office/drawing/2014/main" id="{B9DFABEB-B6B7-2591-AE85-265A3F873192}"/>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Tree>
    <p:extLst>
      <p:ext uri="{BB962C8B-B14F-4D97-AF65-F5344CB8AC3E}">
        <p14:creationId xmlns:p14="http://schemas.microsoft.com/office/powerpoint/2010/main" val="20623095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52A6A-C17E-2616-3199-C8D78E7EE7EC}"/>
              </a:ext>
            </a:extLst>
          </p:cNvPr>
          <p:cNvSpPr>
            <a:spLocks noGrp="1"/>
          </p:cNvSpPr>
          <p:nvPr>
            <p:ph type="title"/>
          </p:nvPr>
        </p:nvSpPr>
        <p:spPr>
          <a:xfrm>
            <a:off x="839788" y="457200"/>
            <a:ext cx="3932237" cy="1600200"/>
          </a:xfrm>
        </p:spPr>
        <p:txBody>
          <a:bodyPr anchor="b"/>
          <a:lstStyle>
            <a:lvl1pPr>
              <a:defRPr sz="3200"/>
            </a:lvl1pPr>
          </a:lstStyle>
          <a:p>
            <a:r>
              <a:rPr lang="en-GB" noProof="0"/>
              <a:t>Click to edit Master title style</a:t>
            </a:r>
            <a:endParaRPr lang="en-US" noProof="0"/>
          </a:p>
        </p:txBody>
      </p:sp>
      <p:sp>
        <p:nvSpPr>
          <p:cNvPr id="3" name="Picture Placeholder 2">
            <a:extLst>
              <a:ext uri="{FF2B5EF4-FFF2-40B4-BE49-F238E27FC236}">
                <a16:creationId xmlns:a16="http://schemas.microsoft.com/office/drawing/2014/main" id="{37705714-E101-08DD-6A13-D561A3EC2C8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noProof="0"/>
              <a:t>Click icon to add picture</a:t>
            </a:r>
            <a:endParaRPr lang="en-US" noProof="0"/>
          </a:p>
        </p:txBody>
      </p:sp>
      <p:sp>
        <p:nvSpPr>
          <p:cNvPr id="4" name="Text Placeholder 3">
            <a:extLst>
              <a:ext uri="{FF2B5EF4-FFF2-40B4-BE49-F238E27FC236}">
                <a16:creationId xmlns:a16="http://schemas.microsoft.com/office/drawing/2014/main" id="{B16ECB26-D659-5BC3-C669-1B45225D27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noProof="0"/>
              <a:t>Click to edit Master text styles</a:t>
            </a:r>
          </a:p>
        </p:txBody>
      </p:sp>
      <p:sp>
        <p:nvSpPr>
          <p:cNvPr id="6" name="Footer Placeholder 5">
            <a:extLst>
              <a:ext uri="{FF2B5EF4-FFF2-40B4-BE49-F238E27FC236}">
                <a16:creationId xmlns:a16="http://schemas.microsoft.com/office/drawing/2014/main" id="{1BC595AB-D292-D355-47CD-748C160B1BD3}"/>
              </a:ext>
            </a:extLst>
          </p:cNvPr>
          <p:cNvSpPr>
            <a:spLocks noGrp="1"/>
          </p:cNvSpPr>
          <p:nvPr>
            <p:ph type="ftr" sz="quarter" idx="11"/>
          </p:nvPr>
        </p:nvSpPr>
        <p:spPr/>
        <p:txBody>
          <a:bodyPr/>
          <a:lstStyle/>
          <a:p>
            <a:r>
              <a:rPr lang="en-US" noProof="0"/>
              <a:t>Presentation title</a:t>
            </a:r>
          </a:p>
        </p:txBody>
      </p:sp>
      <p:sp>
        <p:nvSpPr>
          <p:cNvPr id="7" name="Slide Number Placeholder 6">
            <a:extLst>
              <a:ext uri="{FF2B5EF4-FFF2-40B4-BE49-F238E27FC236}">
                <a16:creationId xmlns:a16="http://schemas.microsoft.com/office/drawing/2014/main" id="{CC1CEE5F-F44A-DD2C-EEC3-D4C76B69D15D}"/>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Tree>
    <p:extLst>
      <p:ext uri="{BB962C8B-B14F-4D97-AF65-F5344CB8AC3E}">
        <p14:creationId xmlns:p14="http://schemas.microsoft.com/office/powerpoint/2010/main" val="7529389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76BC278-3A9A-4241-1DE5-469D2AB5E36B}"/>
              </a:ext>
            </a:extLst>
          </p:cNvPr>
          <p:cNvSpPr>
            <a:spLocks noGrp="1"/>
          </p:cNvSpPr>
          <p:nvPr>
            <p:ph type="title"/>
          </p:nvPr>
        </p:nvSpPr>
        <p:spPr>
          <a:xfrm>
            <a:off x="838200" y="1115367"/>
            <a:ext cx="10515600" cy="575321"/>
          </a:xfrm>
          <a:prstGeom prst="rect">
            <a:avLst/>
          </a:prstGeom>
        </p:spPr>
        <p:txBody>
          <a:bodyPr vert="horz" lIns="91440" tIns="45720" rIns="91440" bIns="45720" rtlCol="0" anchor="t">
            <a:noAutofit/>
          </a:bodyPr>
          <a:lstStyle/>
          <a:p>
            <a:r>
              <a:rPr lang="en-GB" noProof="0"/>
              <a:t>Click to edit Master title style</a:t>
            </a:r>
            <a:endParaRPr lang="en-US" noProof="0"/>
          </a:p>
        </p:txBody>
      </p:sp>
      <p:sp>
        <p:nvSpPr>
          <p:cNvPr id="3" name="Text Placeholder 2">
            <a:extLst>
              <a:ext uri="{FF2B5EF4-FFF2-40B4-BE49-F238E27FC236}">
                <a16:creationId xmlns:a16="http://schemas.microsoft.com/office/drawing/2014/main" id="{138A5E58-5605-E2B6-AEBE-7EF159AAD7E2}"/>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4" name="Date Placeholder 3">
            <a:extLst>
              <a:ext uri="{FF2B5EF4-FFF2-40B4-BE49-F238E27FC236}">
                <a16:creationId xmlns:a16="http://schemas.microsoft.com/office/drawing/2014/main" id="{B221D507-72FD-CB53-B342-C69D562AFD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noAutofit/>
          </a:bodyPr>
          <a:lstStyle>
            <a:lvl1pPr algn="l">
              <a:defRPr sz="1200">
                <a:solidFill>
                  <a:schemeClr val="tx1">
                    <a:tint val="75000"/>
                  </a:schemeClr>
                </a:solidFill>
              </a:defRPr>
            </a:lvl1pPr>
          </a:lstStyle>
          <a:p>
            <a:endParaRPr lang="en-US" noProof="0"/>
          </a:p>
        </p:txBody>
      </p:sp>
      <p:sp>
        <p:nvSpPr>
          <p:cNvPr id="5" name="Footer Placeholder 4">
            <a:extLst>
              <a:ext uri="{FF2B5EF4-FFF2-40B4-BE49-F238E27FC236}">
                <a16:creationId xmlns:a16="http://schemas.microsoft.com/office/drawing/2014/main" id="{01A3E9A7-861F-C5C4-DD4E-37AC66D867ED}"/>
              </a:ext>
            </a:extLst>
          </p:cNvPr>
          <p:cNvSpPr>
            <a:spLocks noGrp="1"/>
          </p:cNvSpPr>
          <p:nvPr>
            <p:ph type="ftr" sz="quarter" idx="3"/>
          </p:nvPr>
        </p:nvSpPr>
        <p:spPr>
          <a:xfrm>
            <a:off x="411480" y="301752"/>
            <a:ext cx="1828800" cy="274320"/>
          </a:xfrm>
          <a:prstGeom prst="rect">
            <a:avLst/>
          </a:prstGeom>
        </p:spPr>
        <p:txBody>
          <a:bodyPr vert="horz" lIns="91440" tIns="45720" rIns="91440" bIns="45720" rtlCol="0" anchor="ctr">
            <a:noAutofit/>
          </a:bodyPr>
          <a:lstStyle>
            <a:lvl1pPr algn="l">
              <a:defRPr sz="1200">
                <a:solidFill>
                  <a:schemeClr val="tx2"/>
                </a:solidFill>
              </a:defRPr>
            </a:lvl1pPr>
          </a:lstStyle>
          <a:p>
            <a:r>
              <a:rPr lang="en-US" noProof="0"/>
              <a:t>Presentation title</a:t>
            </a:r>
          </a:p>
        </p:txBody>
      </p:sp>
      <p:sp>
        <p:nvSpPr>
          <p:cNvPr id="6" name="Slide Number Placeholder 5">
            <a:extLst>
              <a:ext uri="{FF2B5EF4-FFF2-40B4-BE49-F238E27FC236}">
                <a16:creationId xmlns:a16="http://schemas.microsoft.com/office/drawing/2014/main" id="{5877A1DC-56B8-6C78-5020-E45478D099C6}"/>
              </a:ext>
            </a:extLst>
          </p:cNvPr>
          <p:cNvSpPr>
            <a:spLocks noGrp="1"/>
          </p:cNvSpPr>
          <p:nvPr>
            <p:ph type="sldNum" sz="quarter" idx="4"/>
          </p:nvPr>
        </p:nvSpPr>
        <p:spPr>
          <a:xfrm>
            <a:off x="10122408" y="301752"/>
            <a:ext cx="1673352" cy="274320"/>
          </a:xfrm>
          <a:prstGeom prst="rect">
            <a:avLst/>
          </a:prstGeom>
        </p:spPr>
        <p:txBody>
          <a:bodyPr vert="horz" lIns="91440" tIns="45720" rIns="91440" bIns="45720" rtlCol="0" anchor="ctr">
            <a:noAutofit/>
          </a:bodyPr>
          <a:lstStyle>
            <a:lvl1pPr algn="r">
              <a:defRPr sz="1200">
                <a:solidFill>
                  <a:schemeClr val="tx2"/>
                </a:solidFill>
              </a:defRPr>
            </a:lvl1pPr>
          </a:lstStyle>
          <a:p>
            <a:fld id="{5BFCF61C-3B18-4C03-8326-CC3B32D710C9}" type="slidenum">
              <a:rPr lang="en-US" noProof="0" smtClean="0"/>
              <a:pPr/>
              <a:t>‹#›</a:t>
            </a:fld>
            <a:endParaRPr lang="en-US" noProof="0"/>
          </a:p>
        </p:txBody>
      </p:sp>
    </p:spTree>
    <p:extLst>
      <p:ext uri="{BB962C8B-B14F-4D97-AF65-F5344CB8AC3E}">
        <p14:creationId xmlns:p14="http://schemas.microsoft.com/office/powerpoint/2010/main" val="135068052"/>
      </p:ext>
    </p:extLst>
  </p:cSld>
  <p:clrMap bg1="lt1" tx1="dk1" bg2="lt2" tx2="dk2" accent1="accent1" accent2="accent2" accent3="accent3" accent4="accent4" accent5="accent5" accent6="accent6" hlink="hlink" folHlink="folHlink"/>
  <p:sldLayoutIdLst>
    <p:sldLayoutId id="2147483649" r:id="rId1"/>
    <p:sldLayoutId id="2147483659" r:id="rId2"/>
    <p:sldLayoutId id="2147483651" r:id="rId3"/>
    <p:sldLayoutId id="2147483660" r:id="rId4"/>
    <p:sldLayoutId id="2147483661" r:id="rId5"/>
    <p:sldLayoutId id="2147483665" r:id="rId6"/>
    <p:sldLayoutId id="2147483662" r:id="rId7"/>
    <p:sldLayoutId id="2147483664" r:id="rId8"/>
    <p:sldLayoutId id="2147483663" r:id="rId9"/>
    <p:sldLayoutId id="2147483652" r:id="rId10"/>
    <p:sldLayoutId id="2147483666" r:id="rId11"/>
    <p:sldLayoutId id="2147483658" r:id="rId12"/>
    <p:sldLayoutId id="2147483654" r:id="rId13"/>
    <p:sldLayoutId id="2147483655" r:id="rId14"/>
    <p:sldLayoutId id="2147483656" r:id="rId15"/>
    <p:sldLayoutId id="2147483657" r:id="rId16"/>
  </p:sldLayoutIdLst>
  <p:hf hdr="0" dt="0"/>
  <p:txStyles>
    <p:titleStyle>
      <a:lvl1pPr algn="l" defTabSz="914400" rtl="0" eaLnBrk="1" latinLnBrk="0" hangingPunct="1">
        <a:lnSpc>
          <a:spcPct val="80000"/>
        </a:lnSpc>
        <a:spcBef>
          <a:spcPct val="0"/>
        </a:spcBef>
        <a:buNone/>
        <a:defRPr sz="4400" kern="1200" cap="all" baseline="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P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hyperlink" Target="https://www.simplypsychology.org/bowlby.html" TargetMode="External"/><Relationship Id="rId2" Type="http://schemas.openxmlformats.org/officeDocument/2006/relationships/hyperlink" Target="https://thevoiceofearlychildhood.com/an-introduction-to-john-bowlby/" TargetMode="Externa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4" name="Title 23">
            <a:extLst>
              <a:ext uri="{FF2B5EF4-FFF2-40B4-BE49-F238E27FC236}">
                <a16:creationId xmlns:a16="http://schemas.microsoft.com/office/drawing/2014/main" id="{04B07C7A-8E1D-7BF7-31C8-5C68C6D2F9CF}"/>
              </a:ext>
            </a:extLst>
          </p:cNvPr>
          <p:cNvSpPr>
            <a:spLocks noGrp="1"/>
          </p:cNvSpPr>
          <p:nvPr>
            <p:ph type="ctrTitle"/>
          </p:nvPr>
        </p:nvSpPr>
        <p:spPr>
          <a:xfrm>
            <a:off x="2895600" y="1041400"/>
            <a:ext cx="6400800" cy="2387600"/>
          </a:xfrm>
        </p:spPr>
        <p:txBody>
          <a:bodyPr>
            <a:normAutofit fontScale="90000"/>
          </a:bodyPr>
          <a:lstStyle/>
          <a:p>
            <a:r>
              <a:rPr lang="en-GB" dirty="0" err="1"/>
              <a:t>Bowlby’s</a:t>
            </a:r>
            <a:r>
              <a:rPr lang="en-GB" dirty="0"/>
              <a:t> attachment theory</a:t>
            </a:r>
            <a:endParaRPr lang="en-US" dirty="0"/>
          </a:p>
        </p:txBody>
      </p:sp>
      <p:sp>
        <p:nvSpPr>
          <p:cNvPr id="11" name="Subtitle 10">
            <a:extLst>
              <a:ext uri="{FF2B5EF4-FFF2-40B4-BE49-F238E27FC236}">
                <a16:creationId xmlns:a16="http://schemas.microsoft.com/office/drawing/2014/main" id="{EF3A7BFE-9123-98C4-791C-9A3FE773CF97}"/>
              </a:ext>
            </a:extLst>
          </p:cNvPr>
          <p:cNvSpPr>
            <a:spLocks noGrp="1"/>
          </p:cNvSpPr>
          <p:nvPr>
            <p:ph type="subTitle" idx="1"/>
          </p:nvPr>
        </p:nvSpPr>
        <p:spPr>
          <a:xfrm>
            <a:off x="3893060" y="4242734"/>
            <a:ext cx="8298940" cy="1528850"/>
          </a:xfrm>
        </p:spPr>
        <p:txBody>
          <a:bodyPr/>
          <a:lstStyle/>
          <a:p>
            <a:r>
              <a:rPr lang="en-GB" dirty="0"/>
              <a:t>Name: Safia Nassor</a:t>
            </a:r>
          </a:p>
          <a:p>
            <a:r>
              <a:rPr lang="en-GB" dirty="0"/>
              <a:t>Student name: 2506779</a:t>
            </a:r>
          </a:p>
          <a:p>
            <a:r>
              <a:rPr lang="en-GB" dirty="0"/>
              <a:t>Module: LCHS4010 – Psychology in Health and Social Care</a:t>
            </a:r>
          </a:p>
          <a:p>
            <a:r>
              <a:rPr lang="en-GB" dirty="0"/>
              <a:t>Lecture name: </a:t>
            </a:r>
            <a:r>
              <a:rPr lang="en-GB" dirty="0" err="1"/>
              <a:t>Prabiot</a:t>
            </a:r>
            <a:r>
              <a:rPr lang="en-GB" dirty="0"/>
              <a:t> </a:t>
            </a:r>
            <a:r>
              <a:rPr lang="en-GB" dirty="0" err="1"/>
              <a:t>Sahota</a:t>
            </a:r>
            <a:endParaRPr lang="en-GB" dirty="0"/>
          </a:p>
          <a:p>
            <a:endParaRPr lang="en-PK" dirty="0"/>
          </a:p>
        </p:txBody>
      </p:sp>
    </p:spTree>
    <p:extLst>
      <p:ext uri="{BB962C8B-B14F-4D97-AF65-F5344CB8AC3E}">
        <p14:creationId xmlns:p14="http://schemas.microsoft.com/office/powerpoint/2010/main" val="28631039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9103A-7E0F-A503-491C-874CA2A16BC0}"/>
              </a:ext>
            </a:extLst>
          </p:cNvPr>
          <p:cNvSpPr>
            <a:spLocks noGrp="1"/>
          </p:cNvSpPr>
          <p:nvPr>
            <p:ph type="title"/>
          </p:nvPr>
        </p:nvSpPr>
        <p:spPr/>
        <p:txBody>
          <a:bodyPr/>
          <a:lstStyle/>
          <a:p>
            <a:r>
              <a:rPr lang="en-GB" dirty="0"/>
              <a:t>Content </a:t>
            </a:r>
            <a:endParaRPr lang="en-US" dirty="0"/>
          </a:p>
        </p:txBody>
      </p:sp>
      <p:sp>
        <p:nvSpPr>
          <p:cNvPr id="3" name="Footer Placeholder 2">
            <a:extLst>
              <a:ext uri="{FF2B5EF4-FFF2-40B4-BE49-F238E27FC236}">
                <a16:creationId xmlns:a16="http://schemas.microsoft.com/office/drawing/2014/main" id="{4E79730E-E638-275F-6C74-85FDCE30C43F}"/>
              </a:ext>
            </a:extLst>
          </p:cNvPr>
          <p:cNvSpPr>
            <a:spLocks noGrp="1"/>
          </p:cNvSpPr>
          <p:nvPr>
            <p:ph type="ftr" sz="quarter" idx="11"/>
          </p:nvPr>
        </p:nvSpPr>
        <p:spPr/>
        <p:txBody>
          <a:bodyPr/>
          <a:lstStyle/>
          <a:p>
            <a:r>
              <a:rPr lang="en-US"/>
              <a:t>Presentation title</a:t>
            </a:r>
            <a:endParaRPr lang="en-US" dirty="0"/>
          </a:p>
        </p:txBody>
      </p:sp>
      <p:sp>
        <p:nvSpPr>
          <p:cNvPr id="4" name="Slide Number Placeholder 3">
            <a:extLst>
              <a:ext uri="{FF2B5EF4-FFF2-40B4-BE49-F238E27FC236}">
                <a16:creationId xmlns:a16="http://schemas.microsoft.com/office/drawing/2014/main" id="{C0B85CC1-CC9E-26A5-C05A-E64ABEDD931D}"/>
              </a:ext>
            </a:extLst>
          </p:cNvPr>
          <p:cNvSpPr>
            <a:spLocks noGrp="1"/>
          </p:cNvSpPr>
          <p:nvPr>
            <p:ph type="sldNum" sz="quarter" idx="12"/>
          </p:nvPr>
        </p:nvSpPr>
        <p:spPr/>
        <p:txBody>
          <a:bodyPr/>
          <a:lstStyle/>
          <a:p>
            <a:fld id="{5BFCF61C-3B18-4C03-8326-CC3B32D710C9}" type="slidenum">
              <a:rPr lang="en-US" smtClean="0"/>
              <a:pPr/>
              <a:t>2</a:t>
            </a:fld>
            <a:endParaRPr lang="en-US" dirty="0"/>
          </a:p>
        </p:txBody>
      </p:sp>
      <p:sp>
        <p:nvSpPr>
          <p:cNvPr id="5" name="Content Placeholder 4">
            <a:extLst>
              <a:ext uri="{FF2B5EF4-FFF2-40B4-BE49-F238E27FC236}">
                <a16:creationId xmlns:a16="http://schemas.microsoft.com/office/drawing/2014/main" id="{DA7A49E4-DCE3-62DE-B6D1-539EBFFFE689}"/>
              </a:ext>
            </a:extLst>
          </p:cNvPr>
          <p:cNvSpPr>
            <a:spLocks noGrp="1"/>
          </p:cNvSpPr>
          <p:nvPr>
            <p:ph idx="1"/>
          </p:nvPr>
        </p:nvSpPr>
        <p:spPr>
          <a:xfrm>
            <a:off x="2322575" y="2576283"/>
            <a:ext cx="9635543" cy="4880251"/>
          </a:xfrm>
        </p:spPr>
        <p:txBody>
          <a:bodyPr/>
          <a:lstStyle/>
          <a:p>
            <a:pPr marL="342900" indent="-342900">
              <a:buFontTx/>
              <a:buChar char="-"/>
            </a:pPr>
            <a:r>
              <a:rPr lang="en-GB" sz="1900" dirty="0"/>
              <a:t>Shona’s Case Study </a:t>
            </a:r>
          </a:p>
          <a:p>
            <a:pPr marL="342900" indent="-342900">
              <a:buFontTx/>
              <a:buChar char="-"/>
            </a:pPr>
            <a:r>
              <a:rPr lang="en-GB" sz="1900" dirty="0"/>
              <a:t>What is </a:t>
            </a:r>
            <a:r>
              <a:rPr lang="en-GB" sz="1900" dirty="0" err="1"/>
              <a:t>Bowlby’s</a:t>
            </a:r>
            <a:r>
              <a:rPr lang="en-GB" sz="1900" dirty="0"/>
              <a:t> attachment theory</a:t>
            </a:r>
          </a:p>
          <a:p>
            <a:pPr marL="342900" indent="-342900">
              <a:buFontTx/>
              <a:buChar char="-"/>
            </a:pPr>
            <a:r>
              <a:rPr lang="en-GB" sz="1900" dirty="0"/>
              <a:t>How is </a:t>
            </a:r>
            <a:r>
              <a:rPr lang="en-GB" sz="1900" dirty="0" err="1"/>
              <a:t>Bowlby’s</a:t>
            </a:r>
            <a:r>
              <a:rPr lang="en-GB" sz="1900" dirty="0"/>
              <a:t> attachment theory applied</a:t>
            </a:r>
          </a:p>
          <a:p>
            <a:pPr marL="342900" indent="-342900">
              <a:buFontTx/>
              <a:buChar char="-"/>
            </a:pPr>
            <a:r>
              <a:rPr lang="en-GB" sz="1900" dirty="0"/>
              <a:t>Applying </a:t>
            </a:r>
            <a:r>
              <a:rPr lang="en-GB" sz="1900" dirty="0" err="1"/>
              <a:t>Bowlby’s</a:t>
            </a:r>
            <a:r>
              <a:rPr lang="en-GB" sz="1900" dirty="0"/>
              <a:t> attachment theory to Shona’s experiences </a:t>
            </a:r>
          </a:p>
          <a:p>
            <a:pPr marL="342900" indent="-342900">
              <a:buFontTx/>
              <a:buChar char="-"/>
            </a:pPr>
            <a:r>
              <a:rPr lang="en-GB" sz="1900" dirty="0"/>
              <a:t>The effect with nature and nurture </a:t>
            </a:r>
          </a:p>
          <a:p>
            <a:pPr marL="342900" indent="-342900">
              <a:buFontTx/>
              <a:buChar char="-"/>
            </a:pPr>
            <a:r>
              <a:rPr lang="en-GB" sz="1900" dirty="0"/>
              <a:t>Support strategies/interventions </a:t>
            </a:r>
          </a:p>
          <a:p>
            <a:pPr marL="342900" indent="-342900">
              <a:buFontTx/>
              <a:buChar char="-"/>
            </a:pPr>
            <a:r>
              <a:rPr lang="en-GB" sz="1900" dirty="0"/>
              <a:t>Critical evaluation of usefulness and limitations </a:t>
            </a:r>
          </a:p>
          <a:p>
            <a:pPr marL="342900" indent="-342900">
              <a:buFontTx/>
              <a:buChar char="-"/>
            </a:pPr>
            <a:r>
              <a:rPr lang="en-GB" sz="1900" dirty="0"/>
              <a:t>References</a:t>
            </a:r>
          </a:p>
          <a:p>
            <a:pPr marL="342900" indent="-342900">
              <a:buFontTx/>
              <a:buChar char="-"/>
            </a:pPr>
            <a:r>
              <a:rPr lang="en-GB" sz="1900" dirty="0"/>
              <a:t>Questions</a:t>
            </a:r>
          </a:p>
          <a:p>
            <a:pPr marL="342900" indent="-342900">
              <a:buFontTx/>
              <a:buChar char="-"/>
            </a:pPr>
            <a:endParaRPr lang="en-GB" dirty="0"/>
          </a:p>
          <a:p>
            <a:pPr marL="342900" indent="-342900">
              <a:buFontTx/>
              <a:buChar char="-"/>
            </a:pPr>
            <a:endParaRPr lang="en-GB" dirty="0"/>
          </a:p>
          <a:p>
            <a:pPr marL="342900" indent="-342900">
              <a:buFontTx/>
              <a:buChar char="-"/>
            </a:pPr>
            <a:endParaRPr lang="en-US" dirty="0"/>
          </a:p>
          <a:p>
            <a:endParaRPr lang="en-US" dirty="0"/>
          </a:p>
        </p:txBody>
      </p:sp>
    </p:spTree>
    <p:extLst>
      <p:ext uri="{BB962C8B-B14F-4D97-AF65-F5344CB8AC3E}">
        <p14:creationId xmlns:p14="http://schemas.microsoft.com/office/powerpoint/2010/main" val="355179346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67B3791-3B39-A776-2248-5EF0165D3F7F}"/>
              </a:ext>
            </a:extLst>
          </p:cNvPr>
          <p:cNvSpPr>
            <a:spLocks noGrp="1"/>
          </p:cNvSpPr>
          <p:nvPr>
            <p:ph type="ftr" sz="quarter" idx="11"/>
          </p:nvPr>
        </p:nvSpPr>
        <p:spPr/>
        <p:txBody>
          <a:bodyPr/>
          <a:lstStyle/>
          <a:p>
            <a:r>
              <a:rPr lang="en-US" noProof="0"/>
              <a:t>Presentation title</a:t>
            </a:r>
          </a:p>
        </p:txBody>
      </p:sp>
      <p:sp>
        <p:nvSpPr>
          <p:cNvPr id="3" name="Slide Number Placeholder 2">
            <a:extLst>
              <a:ext uri="{FF2B5EF4-FFF2-40B4-BE49-F238E27FC236}">
                <a16:creationId xmlns:a16="http://schemas.microsoft.com/office/drawing/2014/main" id="{D9CD030F-3809-8A1D-938B-109C40085A6B}"/>
              </a:ext>
            </a:extLst>
          </p:cNvPr>
          <p:cNvSpPr>
            <a:spLocks noGrp="1"/>
          </p:cNvSpPr>
          <p:nvPr>
            <p:ph type="sldNum" sz="quarter" idx="12"/>
          </p:nvPr>
        </p:nvSpPr>
        <p:spPr/>
        <p:txBody>
          <a:bodyPr/>
          <a:lstStyle/>
          <a:p>
            <a:fld id="{5BFCF61C-3B18-4C03-8326-CC3B32D710C9}" type="slidenum">
              <a:rPr lang="en-US" noProof="0" smtClean="0"/>
              <a:pPr/>
              <a:t>3</a:t>
            </a:fld>
            <a:endParaRPr lang="en-US" noProof="0"/>
          </a:p>
        </p:txBody>
      </p:sp>
      <p:sp>
        <p:nvSpPr>
          <p:cNvPr id="4" name="Title 3">
            <a:extLst>
              <a:ext uri="{FF2B5EF4-FFF2-40B4-BE49-F238E27FC236}">
                <a16:creationId xmlns:a16="http://schemas.microsoft.com/office/drawing/2014/main" id="{12E37796-A2C9-8A68-AADF-83C540E4E90D}"/>
              </a:ext>
            </a:extLst>
          </p:cNvPr>
          <p:cNvSpPr>
            <a:spLocks noGrp="1"/>
          </p:cNvSpPr>
          <p:nvPr>
            <p:ph type="title"/>
          </p:nvPr>
        </p:nvSpPr>
        <p:spPr/>
        <p:txBody>
          <a:bodyPr/>
          <a:lstStyle/>
          <a:p>
            <a:r>
              <a:rPr lang="en-GB" dirty="0"/>
              <a:t>Introduction </a:t>
            </a:r>
            <a:endParaRPr lang="en-US" dirty="0"/>
          </a:p>
        </p:txBody>
      </p:sp>
      <p:sp>
        <p:nvSpPr>
          <p:cNvPr id="8" name="TextBox 7">
            <a:extLst>
              <a:ext uri="{FF2B5EF4-FFF2-40B4-BE49-F238E27FC236}">
                <a16:creationId xmlns:a16="http://schemas.microsoft.com/office/drawing/2014/main" id="{7EFB44B9-3725-C7DD-964B-77681BB925EB}"/>
              </a:ext>
            </a:extLst>
          </p:cNvPr>
          <p:cNvSpPr txBox="1"/>
          <p:nvPr/>
        </p:nvSpPr>
        <p:spPr>
          <a:xfrm>
            <a:off x="411480" y="3226237"/>
            <a:ext cx="11131688" cy="1862048"/>
          </a:xfrm>
          <a:prstGeom prst="rect">
            <a:avLst/>
          </a:prstGeom>
          <a:noFill/>
        </p:spPr>
        <p:txBody>
          <a:bodyPr wrap="square" rtlCol="0">
            <a:spAutoFit/>
          </a:bodyPr>
          <a:lstStyle/>
          <a:p>
            <a:pPr algn="l"/>
            <a:r>
              <a:rPr lang="en-GB" sz="2300" dirty="0"/>
              <a:t>In this presentation I will give an overview on Shona’s case study. I will also be talking about what </a:t>
            </a:r>
            <a:r>
              <a:rPr lang="en-GB" sz="2300" dirty="0" err="1"/>
              <a:t>Bowlby’s</a:t>
            </a:r>
            <a:r>
              <a:rPr lang="en-GB" sz="2300" dirty="0"/>
              <a:t> attachment theory is. How </a:t>
            </a:r>
            <a:r>
              <a:rPr lang="en-GB" sz="2300" dirty="0" err="1"/>
              <a:t>Bowlby’s</a:t>
            </a:r>
            <a:r>
              <a:rPr lang="en-GB" sz="2300" dirty="0"/>
              <a:t> attachment theory is applied? Applying </a:t>
            </a:r>
            <a:r>
              <a:rPr lang="en-GB" sz="2300" dirty="0" err="1"/>
              <a:t>Bowlby’s</a:t>
            </a:r>
            <a:r>
              <a:rPr lang="en-GB" sz="2300" dirty="0"/>
              <a:t> attachment theory to Shona’s experiences. I will also cover the effect with nature and nurture and the support strategies/interventions. And lastly I will cover the critical evaluation of usefulness and limitations.</a:t>
            </a:r>
            <a:endParaRPr lang="en-US" sz="2300" dirty="0"/>
          </a:p>
        </p:txBody>
      </p:sp>
    </p:spTree>
    <p:extLst>
      <p:ext uri="{BB962C8B-B14F-4D97-AF65-F5344CB8AC3E}">
        <p14:creationId xmlns:p14="http://schemas.microsoft.com/office/powerpoint/2010/main" val="3627935756"/>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BDE3D-CB39-03D2-545F-5283024761BD}"/>
              </a:ext>
            </a:extLst>
          </p:cNvPr>
          <p:cNvSpPr>
            <a:spLocks noGrp="1"/>
          </p:cNvSpPr>
          <p:nvPr>
            <p:ph type="title"/>
          </p:nvPr>
        </p:nvSpPr>
        <p:spPr/>
        <p:txBody>
          <a:bodyPr/>
          <a:lstStyle/>
          <a:p>
            <a:r>
              <a:rPr lang="en-GB" dirty="0"/>
              <a:t>Shona’s Case study</a:t>
            </a:r>
            <a:endParaRPr lang="en-US" dirty="0"/>
          </a:p>
        </p:txBody>
      </p:sp>
      <p:sp>
        <p:nvSpPr>
          <p:cNvPr id="12" name="Footer Placeholder 11">
            <a:extLst>
              <a:ext uri="{FF2B5EF4-FFF2-40B4-BE49-F238E27FC236}">
                <a16:creationId xmlns:a16="http://schemas.microsoft.com/office/drawing/2014/main" id="{119D6C7A-A7F7-E063-9A09-611D1FB1DBE6}"/>
              </a:ext>
            </a:extLst>
          </p:cNvPr>
          <p:cNvSpPr>
            <a:spLocks noGrp="1"/>
          </p:cNvSpPr>
          <p:nvPr>
            <p:ph type="ftr" sz="quarter" idx="11"/>
          </p:nvPr>
        </p:nvSpPr>
        <p:spPr/>
        <p:txBody>
          <a:bodyPr/>
          <a:lstStyle/>
          <a:p>
            <a:r>
              <a:rPr lang="en-US"/>
              <a:t>Presentation title</a:t>
            </a:r>
          </a:p>
        </p:txBody>
      </p:sp>
      <p:sp>
        <p:nvSpPr>
          <p:cNvPr id="5" name="Text Placeholder 4">
            <a:extLst>
              <a:ext uri="{FF2B5EF4-FFF2-40B4-BE49-F238E27FC236}">
                <a16:creationId xmlns:a16="http://schemas.microsoft.com/office/drawing/2014/main" id="{51683C73-2637-AC0E-5A6B-47B6C6CB9E2A}"/>
              </a:ext>
            </a:extLst>
          </p:cNvPr>
          <p:cNvSpPr>
            <a:spLocks noGrp="1"/>
          </p:cNvSpPr>
          <p:nvPr>
            <p:ph type="body" sz="quarter" idx="15"/>
          </p:nvPr>
        </p:nvSpPr>
        <p:spPr>
          <a:xfrm>
            <a:off x="603503" y="2684216"/>
            <a:ext cx="11480357" cy="3514893"/>
          </a:xfrm>
        </p:spPr>
        <p:txBody>
          <a:bodyPr/>
          <a:lstStyle/>
          <a:p>
            <a:r>
              <a:rPr lang="en-GB" sz="2700" dirty="0"/>
              <a:t>Shona is a 3 year old girl who has recently joined an early years nursery. </a:t>
            </a:r>
          </a:p>
          <a:p>
            <a:r>
              <a:rPr lang="en-GB" sz="2700" dirty="0"/>
              <a:t>Shona is experiencing anxiety when she is not with her carers.</a:t>
            </a:r>
          </a:p>
          <a:p>
            <a:r>
              <a:rPr lang="en-GB" sz="2700" dirty="0"/>
              <a:t>Shona also has limited verbal communication which, is making it hard for express what she needs and her feelings.</a:t>
            </a:r>
          </a:p>
          <a:p>
            <a:r>
              <a:rPr lang="en-GB" sz="2700" dirty="0"/>
              <a:t>Shona also finds it difficult engaging in group play.</a:t>
            </a:r>
          </a:p>
          <a:p>
            <a:endParaRPr lang="en-GB" sz="2700" dirty="0"/>
          </a:p>
          <a:p>
            <a:endParaRPr lang="en-GB" dirty="0"/>
          </a:p>
          <a:p>
            <a:endParaRPr lang="en-GB" dirty="0"/>
          </a:p>
          <a:p>
            <a:endParaRPr lang="en-GB" dirty="0"/>
          </a:p>
          <a:p>
            <a:endParaRPr lang="en-US" dirty="0"/>
          </a:p>
        </p:txBody>
      </p:sp>
      <p:sp>
        <p:nvSpPr>
          <p:cNvPr id="13" name="Slide Number Placeholder 12">
            <a:extLst>
              <a:ext uri="{FF2B5EF4-FFF2-40B4-BE49-F238E27FC236}">
                <a16:creationId xmlns:a16="http://schemas.microsoft.com/office/drawing/2014/main" id="{941D71DF-7225-6C66-9D2B-FAACEFF20849}"/>
              </a:ext>
            </a:extLst>
          </p:cNvPr>
          <p:cNvSpPr>
            <a:spLocks noGrp="1"/>
          </p:cNvSpPr>
          <p:nvPr>
            <p:ph type="sldNum" sz="quarter" idx="12"/>
          </p:nvPr>
        </p:nvSpPr>
        <p:spPr/>
        <p:txBody>
          <a:bodyPr/>
          <a:lstStyle/>
          <a:p>
            <a:fld id="{5BFCF61C-3B18-4C03-8326-CC3B32D710C9}" type="slidenum">
              <a:rPr lang="en-US" smtClean="0"/>
              <a:pPr/>
              <a:t>4</a:t>
            </a:fld>
            <a:endParaRPr lang="en-US"/>
          </a:p>
        </p:txBody>
      </p:sp>
    </p:spTree>
    <p:extLst>
      <p:ext uri="{BB962C8B-B14F-4D97-AF65-F5344CB8AC3E}">
        <p14:creationId xmlns:p14="http://schemas.microsoft.com/office/powerpoint/2010/main" val="3979194062"/>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393CE-9363-72CB-FD40-73A65C0DCC57}"/>
              </a:ext>
            </a:extLst>
          </p:cNvPr>
          <p:cNvSpPr>
            <a:spLocks noGrp="1"/>
          </p:cNvSpPr>
          <p:nvPr>
            <p:ph type="title"/>
          </p:nvPr>
        </p:nvSpPr>
        <p:spPr>
          <a:xfrm>
            <a:off x="0" y="934827"/>
            <a:ext cx="3721980" cy="2032700"/>
          </a:xfrm>
        </p:spPr>
        <p:txBody>
          <a:bodyPr/>
          <a:lstStyle/>
          <a:p>
            <a:r>
              <a:rPr lang="en-GB" sz="4000" dirty="0"/>
              <a:t>What is </a:t>
            </a:r>
            <a:r>
              <a:rPr lang="en-GB" sz="4000" dirty="0" err="1"/>
              <a:t>Bowlby’s</a:t>
            </a:r>
            <a:r>
              <a:rPr lang="en-GB" sz="4000" dirty="0"/>
              <a:t> attachment theory</a:t>
            </a:r>
            <a:br>
              <a:rPr lang="en-US" dirty="0"/>
            </a:br>
            <a:endParaRPr lang="en-US" dirty="0"/>
          </a:p>
        </p:txBody>
      </p:sp>
      <p:sp>
        <p:nvSpPr>
          <p:cNvPr id="12" name="Footer Placeholder 11">
            <a:extLst>
              <a:ext uri="{FF2B5EF4-FFF2-40B4-BE49-F238E27FC236}">
                <a16:creationId xmlns:a16="http://schemas.microsoft.com/office/drawing/2014/main" id="{0D74F0DD-9277-50B0-68E1-220BA8344883}"/>
              </a:ext>
            </a:extLst>
          </p:cNvPr>
          <p:cNvSpPr>
            <a:spLocks noGrp="1"/>
          </p:cNvSpPr>
          <p:nvPr>
            <p:ph type="ftr" sz="quarter" idx="11"/>
          </p:nvPr>
        </p:nvSpPr>
        <p:spPr/>
        <p:txBody>
          <a:bodyPr/>
          <a:lstStyle/>
          <a:p>
            <a:r>
              <a:rPr lang="en-US"/>
              <a:t>Presentation title</a:t>
            </a:r>
          </a:p>
        </p:txBody>
      </p:sp>
      <p:sp>
        <p:nvSpPr>
          <p:cNvPr id="13" name="Slide Number Placeholder 12">
            <a:extLst>
              <a:ext uri="{FF2B5EF4-FFF2-40B4-BE49-F238E27FC236}">
                <a16:creationId xmlns:a16="http://schemas.microsoft.com/office/drawing/2014/main" id="{CB0BAE21-4E4A-BE6E-EE84-D535446B94CD}"/>
              </a:ext>
            </a:extLst>
          </p:cNvPr>
          <p:cNvSpPr>
            <a:spLocks noGrp="1"/>
          </p:cNvSpPr>
          <p:nvPr>
            <p:ph type="sldNum" sz="quarter" idx="12"/>
          </p:nvPr>
        </p:nvSpPr>
        <p:spPr/>
        <p:txBody>
          <a:bodyPr/>
          <a:lstStyle/>
          <a:p>
            <a:fld id="{5BFCF61C-3B18-4C03-8326-CC3B32D710C9}" type="slidenum">
              <a:rPr lang="en-US" smtClean="0"/>
              <a:pPr/>
              <a:t>5</a:t>
            </a:fld>
            <a:endParaRPr lang="en-US"/>
          </a:p>
        </p:txBody>
      </p:sp>
      <p:sp>
        <p:nvSpPr>
          <p:cNvPr id="6" name="Text Placeholder 5">
            <a:extLst>
              <a:ext uri="{FF2B5EF4-FFF2-40B4-BE49-F238E27FC236}">
                <a16:creationId xmlns:a16="http://schemas.microsoft.com/office/drawing/2014/main" id="{0E7F82ED-9485-233F-5675-2221AEEA75CC}"/>
              </a:ext>
            </a:extLst>
          </p:cNvPr>
          <p:cNvSpPr>
            <a:spLocks noGrp="1"/>
          </p:cNvSpPr>
          <p:nvPr>
            <p:ph type="body" sz="quarter" idx="15"/>
          </p:nvPr>
        </p:nvSpPr>
        <p:spPr>
          <a:xfrm>
            <a:off x="88020" y="2967526"/>
            <a:ext cx="11707740" cy="4577027"/>
          </a:xfrm>
        </p:spPr>
        <p:txBody>
          <a:bodyPr/>
          <a:lstStyle/>
          <a:p>
            <a:pPr>
              <a:lnSpc>
                <a:spcPct val="108000"/>
              </a:lnSpc>
              <a:spcAft>
                <a:spcPts val="1100"/>
              </a:spcAft>
              <a:defRPr sz="1800">
                <a:solidFill>
                  <a:srgbClr val="262B30"/>
                </a:solidFill>
                <a:latin typeface="Aptos"/>
              </a:defRPr>
            </a:pPr>
            <a:r>
              <a:rPr lang="en-GB" sz="1700" dirty="0" err="1">
                <a:latin typeface="Aptos" panose="020B0004020202020204" pitchFamily="34" charset="0"/>
              </a:rPr>
              <a:t>Bowlby</a:t>
            </a:r>
            <a:r>
              <a:rPr lang="en-GB" sz="1700" dirty="0">
                <a:latin typeface="Aptos" panose="020B0004020202020204" pitchFamily="34" charset="0"/>
              </a:rPr>
              <a:t> proposed that attachment is an enduring emotional bond between a child and a caregiver that supports protection and survival (</a:t>
            </a:r>
            <a:r>
              <a:rPr lang="en-GB" sz="1700" dirty="0" err="1">
                <a:latin typeface="Aptos" panose="020B0004020202020204" pitchFamily="34" charset="0"/>
              </a:rPr>
              <a:t>Bowlby</a:t>
            </a:r>
            <a:r>
              <a:rPr lang="en-GB" sz="1700" dirty="0">
                <a:latin typeface="Aptos" panose="020B0004020202020204" pitchFamily="34" charset="0"/>
              </a:rPr>
              <a:t>, 1969).</a:t>
            </a:r>
          </a:p>
          <a:p>
            <a:pPr>
              <a:lnSpc>
                <a:spcPct val="108000"/>
              </a:lnSpc>
              <a:spcAft>
                <a:spcPts val="1100"/>
              </a:spcAft>
              <a:defRPr sz="1800">
                <a:solidFill>
                  <a:srgbClr val="262B30"/>
                </a:solidFill>
                <a:latin typeface="Aptos"/>
              </a:defRPr>
            </a:pPr>
            <a:r>
              <a:rPr lang="en-GB" sz="1700" dirty="0">
                <a:latin typeface="Aptos" panose="020B0004020202020204" pitchFamily="34" charset="0"/>
              </a:rPr>
              <a:t>Attachment behaviours such as seeking proximity, crying and following a caregiver become especially visible when a child feels threatened or separated.</a:t>
            </a:r>
          </a:p>
          <a:p>
            <a:pPr>
              <a:lnSpc>
                <a:spcPct val="108000"/>
              </a:lnSpc>
              <a:spcAft>
                <a:spcPts val="1100"/>
              </a:spcAft>
              <a:defRPr sz="1800">
                <a:solidFill>
                  <a:srgbClr val="262B30"/>
                </a:solidFill>
                <a:latin typeface="Aptos"/>
              </a:defRPr>
            </a:pPr>
            <a:r>
              <a:rPr lang="en-GB" sz="1700" dirty="0">
                <a:latin typeface="Aptos" panose="020B0004020202020204" pitchFamily="34" charset="0"/>
              </a:rPr>
              <a:t>A secure attachment can provide a secure base from which a child explores the environment.</a:t>
            </a:r>
          </a:p>
          <a:p>
            <a:pPr>
              <a:lnSpc>
                <a:spcPct val="108000"/>
              </a:lnSpc>
              <a:spcAft>
                <a:spcPts val="1100"/>
              </a:spcAft>
              <a:defRPr sz="1800">
                <a:solidFill>
                  <a:srgbClr val="262B30"/>
                </a:solidFill>
                <a:latin typeface="Aptos"/>
              </a:defRPr>
            </a:pPr>
            <a:r>
              <a:rPr lang="en-GB" sz="1700" dirty="0">
                <a:latin typeface="Aptos" panose="020B0004020202020204" pitchFamily="34" charset="0"/>
              </a:rPr>
              <a:t>It explains that children have the need to make a bond with their bond with their main care giver to make them feel safe (</a:t>
            </a:r>
            <a:r>
              <a:rPr lang="en-GB" sz="1700" b="0" i="0" u="none" strike="noStrike" dirty="0" err="1">
                <a:effectLst/>
                <a:latin typeface="Aptos" panose="020B0004020202020204" pitchFamily="34" charset="0"/>
              </a:rPr>
              <a:t>Celinska</a:t>
            </a:r>
            <a:r>
              <a:rPr lang="en-GB" sz="1700" dirty="0">
                <a:latin typeface="Aptos" panose="020B0004020202020204" pitchFamily="34" charset="0"/>
              </a:rPr>
              <a:t>, 2025).</a:t>
            </a:r>
          </a:p>
          <a:p>
            <a:pPr>
              <a:lnSpc>
                <a:spcPct val="108000"/>
              </a:lnSpc>
              <a:spcAft>
                <a:spcPts val="1100"/>
              </a:spcAft>
              <a:defRPr sz="1800">
                <a:solidFill>
                  <a:srgbClr val="262B30"/>
                </a:solidFill>
                <a:latin typeface="Aptos"/>
              </a:defRPr>
            </a:pPr>
            <a:r>
              <a:rPr lang="en-GB" sz="1700" dirty="0">
                <a:latin typeface="Aptos" panose="020B0004020202020204" pitchFamily="34" charset="0"/>
              </a:rPr>
              <a:t>‘</a:t>
            </a:r>
            <a:r>
              <a:rPr lang="en-GB" sz="1700" b="0" i="0" u="none" strike="noStrike" dirty="0">
                <a:effectLst/>
                <a:latin typeface="Aptos" panose="020B0004020202020204" pitchFamily="34" charset="0"/>
              </a:rPr>
              <a:t>Proposes that a crucial window exists, primarily the first 2.5 years of life, during which a failure to develop a bond may result in permanent difficulties later on’  (McLeod, 2025).</a:t>
            </a:r>
          </a:p>
          <a:p>
            <a:pPr>
              <a:lnSpc>
                <a:spcPct val="108000"/>
              </a:lnSpc>
              <a:spcAft>
                <a:spcPts val="1100"/>
              </a:spcAft>
              <a:defRPr sz="1800">
                <a:solidFill>
                  <a:srgbClr val="262B30"/>
                </a:solidFill>
                <a:latin typeface="Aptos"/>
              </a:defRPr>
            </a:pPr>
            <a:r>
              <a:rPr lang="en-GB" sz="1700" dirty="0">
                <a:latin typeface="Aptos" panose="020B0004020202020204" pitchFamily="34" charset="0"/>
              </a:rPr>
              <a:t>Shows that the relationship between a baby and their care giver is important for their emotional development (Ainsworth et al, 1978)</a:t>
            </a:r>
          </a:p>
          <a:p>
            <a:pPr>
              <a:lnSpc>
                <a:spcPct val="108000"/>
              </a:lnSpc>
              <a:spcAft>
                <a:spcPts val="1100"/>
              </a:spcAft>
              <a:defRPr sz="1800">
                <a:solidFill>
                  <a:srgbClr val="262B30"/>
                </a:solidFill>
                <a:latin typeface="Aptos"/>
              </a:defRPr>
            </a:pPr>
            <a:r>
              <a:rPr lang="en-GB" sz="1700" dirty="0">
                <a:latin typeface="Aptos" panose="020B0004020202020204" pitchFamily="34" charset="0"/>
              </a:rPr>
              <a:t>Repeated experiences with caregivers contribute to internal working models: expectations about whether others are available and whether the self is worthy of care (</a:t>
            </a:r>
            <a:r>
              <a:rPr lang="en-GB" sz="1700" dirty="0" err="1">
                <a:latin typeface="Aptos" panose="020B0004020202020204" pitchFamily="34" charset="0"/>
              </a:rPr>
              <a:t>Bowlby</a:t>
            </a:r>
            <a:r>
              <a:rPr lang="en-GB" sz="1700" dirty="0">
                <a:latin typeface="Aptos" panose="020B0004020202020204" pitchFamily="34" charset="0"/>
              </a:rPr>
              <a:t>, 1969) ( </a:t>
            </a:r>
            <a:r>
              <a:rPr lang="en-GB" sz="1700" dirty="0" err="1">
                <a:latin typeface="Aptos" panose="020B0004020202020204" pitchFamily="34" charset="0"/>
              </a:rPr>
              <a:t>Fearon</a:t>
            </a:r>
            <a:r>
              <a:rPr lang="en-GB" sz="1700" dirty="0">
                <a:latin typeface="Aptos" panose="020B0004020202020204" pitchFamily="34" charset="0"/>
              </a:rPr>
              <a:t> and </a:t>
            </a:r>
            <a:r>
              <a:rPr lang="en-GB" sz="1700" dirty="0" err="1">
                <a:latin typeface="Aptos" panose="020B0004020202020204" pitchFamily="34" charset="0"/>
              </a:rPr>
              <a:t>Roisman</a:t>
            </a:r>
            <a:r>
              <a:rPr lang="en-GB" sz="1700" dirty="0">
                <a:latin typeface="Aptos" panose="020B0004020202020204" pitchFamily="34" charset="0"/>
              </a:rPr>
              <a:t>, 2017).</a:t>
            </a:r>
            <a:endParaRPr lang="en-US" sz="1700" dirty="0">
              <a:latin typeface="Aptos" panose="020B0004020202020204" pitchFamily="34" charset="0"/>
            </a:endParaRPr>
          </a:p>
        </p:txBody>
      </p:sp>
    </p:spTree>
    <p:extLst>
      <p:ext uri="{BB962C8B-B14F-4D97-AF65-F5344CB8AC3E}">
        <p14:creationId xmlns:p14="http://schemas.microsoft.com/office/powerpoint/2010/main" val="41223962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010AA-DDBA-D5A2-A34D-69E21671333A}"/>
              </a:ext>
            </a:extLst>
          </p:cNvPr>
          <p:cNvSpPr>
            <a:spLocks noGrp="1"/>
          </p:cNvSpPr>
          <p:nvPr>
            <p:ph type="title"/>
          </p:nvPr>
        </p:nvSpPr>
        <p:spPr>
          <a:xfrm>
            <a:off x="2346960" y="762859"/>
            <a:ext cx="7498080" cy="1822038"/>
          </a:xfrm>
        </p:spPr>
        <p:txBody>
          <a:bodyPr/>
          <a:lstStyle/>
          <a:p>
            <a:r>
              <a:rPr lang="en-GB" sz="4500" dirty="0"/>
              <a:t>Bowlby’s attachment theory to Shona’s experiences</a:t>
            </a:r>
            <a:endParaRPr lang="en-US" sz="4500" dirty="0"/>
          </a:p>
        </p:txBody>
      </p:sp>
      <p:sp>
        <p:nvSpPr>
          <p:cNvPr id="12" name="Footer Placeholder 11">
            <a:extLst>
              <a:ext uri="{FF2B5EF4-FFF2-40B4-BE49-F238E27FC236}">
                <a16:creationId xmlns:a16="http://schemas.microsoft.com/office/drawing/2014/main" id="{E9C9137C-4C2A-3985-8399-B6159A8C5A3E}"/>
              </a:ext>
            </a:extLst>
          </p:cNvPr>
          <p:cNvSpPr>
            <a:spLocks noGrp="1"/>
          </p:cNvSpPr>
          <p:nvPr>
            <p:ph type="ftr" sz="quarter" idx="11"/>
          </p:nvPr>
        </p:nvSpPr>
        <p:spPr/>
        <p:txBody>
          <a:bodyPr/>
          <a:lstStyle/>
          <a:p>
            <a:r>
              <a:rPr lang="en-US"/>
              <a:t>Presentation title</a:t>
            </a:r>
          </a:p>
        </p:txBody>
      </p:sp>
      <p:sp>
        <p:nvSpPr>
          <p:cNvPr id="4" name="Text Placeholder 3">
            <a:extLst>
              <a:ext uri="{FF2B5EF4-FFF2-40B4-BE49-F238E27FC236}">
                <a16:creationId xmlns:a16="http://schemas.microsoft.com/office/drawing/2014/main" id="{EF31757D-D960-563E-13D7-10BC6A04122D}"/>
              </a:ext>
            </a:extLst>
          </p:cNvPr>
          <p:cNvSpPr>
            <a:spLocks noGrp="1"/>
          </p:cNvSpPr>
          <p:nvPr>
            <p:ph type="body" sz="quarter" idx="13"/>
          </p:nvPr>
        </p:nvSpPr>
        <p:spPr>
          <a:xfrm>
            <a:off x="235425" y="2690407"/>
            <a:ext cx="4828032" cy="490538"/>
          </a:xfrm>
        </p:spPr>
        <p:txBody>
          <a:bodyPr/>
          <a:lstStyle/>
          <a:p>
            <a:r>
              <a:rPr lang="en-GB" dirty="0"/>
              <a:t>Separation </a:t>
            </a:r>
            <a:endParaRPr lang="en-US" dirty="0"/>
          </a:p>
        </p:txBody>
      </p:sp>
      <p:sp>
        <p:nvSpPr>
          <p:cNvPr id="6" name="Text Placeholder 5">
            <a:extLst>
              <a:ext uri="{FF2B5EF4-FFF2-40B4-BE49-F238E27FC236}">
                <a16:creationId xmlns:a16="http://schemas.microsoft.com/office/drawing/2014/main" id="{BFE1F326-65DA-D1D2-BADE-C228E0696D1C}"/>
              </a:ext>
            </a:extLst>
          </p:cNvPr>
          <p:cNvSpPr>
            <a:spLocks noGrp="1"/>
          </p:cNvSpPr>
          <p:nvPr>
            <p:ph type="body" sz="quarter" idx="15"/>
          </p:nvPr>
        </p:nvSpPr>
        <p:spPr>
          <a:xfrm>
            <a:off x="235425" y="3180945"/>
            <a:ext cx="7245614" cy="2209990"/>
          </a:xfrm>
        </p:spPr>
        <p:txBody>
          <a:bodyPr/>
          <a:lstStyle/>
          <a:p>
            <a:pPr marL="0" indent="0">
              <a:buNone/>
            </a:pPr>
            <a:r>
              <a:rPr lang="en-GB" dirty="0"/>
              <a:t>Her distress when carers leave may indicate that separation activates attachment behaviours and a need for reassurance.</a:t>
            </a:r>
            <a:endParaRPr lang="en-US" dirty="0"/>
          </a:p>
        </p:txBody>
      </p:sp>
      <p:sp>
        <p:nvSpPr>
          <p:cNvPr id="13" name="Slide Number Placeholder 12">
            <a:extLst>
              <a:ext uri="{FF2B5EF4-FFF2-40B4-BE49-F238E27FC236}">
                <a16:creationId xmlns:a16="http://schemas.microsoft.com/office/drawing/2014/main" id="{89804E48-D44D-C8A3-0944-D89136753D97}"/>
              </a:ext>
            </a:extLst>
          </p:cNvPr>
          <p:cNvSpPr>
            <a:spLocks noGrp="1"/>
          </p:cNvSpPr>
          <p:nvPr>
            <p:ph type="sldNum" sz="quarter" idx="12"/>
          </p:nvPr>
        </p:nvSpPr>
        <p:spPr/>
        <p:txBody>
          <a:bodyPr/>
          <a:lstStyle/>
          <a:p>
            <a:fld id="{5BFCF61C-3B18-4C03-8326-CC3B32D710C9}" type="slidenum">
              <a:rPr lang="en-US" smtClean="0"/>
              <a:t>6</a:t>
            </a:fld>
            <a:endParaRPr lang="en-US"/>
          </a:p>
        </p:txBody>
      </p:sp>
      <p:sp>
        <p:nvSpPr>
          <p:cNvPr id="5" name="Text Placeholder 5">
            <a:extLst>
              <a:ext uri="{FF2B5EF4-FFF2-40B4-BE49-F238E27FC236}">
                <a16:creationId xmlns:a16="http://schemas.microsoft.com/office/drawing/2014/main" id="{4C944948-9D34-5069-DFA7-F3B2B57821D9}"/>
              </a:ext>
            </a:extLst>
          </p:cNvPr>
          <p:cNvSpPr>
            <a:spLocks noGrp="1"/>
          </p:cNvSpPr>
          <p:nvPr>
            <p:ph type="body" sz="quarter" idx="15"/>
          </p:nvPr>
        </p:nvSpPr>
        <p:spPr>
          <a:xfrm>
            <a:off x="3838097" y="3174247"/>
            <a:ext cx="7046800" cy="1837767"/>
          </a:xfrm>
        </p:spPr>
        <p:txBody>
          <a:bodyPr/>
          <a:lstStyle/>
          <a:p>
            <a:pPr marL="0" indent="0">
              <a:buNone/>
            </a:pPr>
            <a:r>
              <a:rPr lang="en-GB" dirty="0"/>
              <a:t>Reduced verbal communication may make it harder for Shona to express needs, seek help or join interactions.</a:t>
            </a:r>
            <a:endParaRPr lang="en-US" dirty="0"/>
          </a:p>
        </p:txBody>
      </p:sp>
      <p:sp>
        <p:nvSpPr>
          <p:cNvPr id="8" name="Text Placeholder 5">
            <a:extLst>
              <a:ext uri="{FF2B5EF4-FFF2-40B4-BE49-F238E27FC236}">
                <a16:creationId xmlns:a16="http://schemas.microsoft.com/office/drawing/2014/main" id="{E6A3B4AC-A2C7-9CCC-8619-91C8C5F20F23}"/>
              </a:ext>
            </a:extLst>
          </p:cNvPr>
          <p:cNvSpPr>
            <a:spLocks noGrp="1"/>
          </p:cNvSpPr>
          <p:nvPr>
            <p:ph type="body" sz="quarter" idx="15"/>
          </p:nvPr>
        </p:nvSpPr>
        <p:spPr>
          <a:xfrm>
            <a:off x="1304384" y="5390935"/>
            <a:ext cx="8818024" cy="1467066"/>
          </a:xfrm>
        </p:spPr>
        <p:txBody>
          <a:bodyPr/>
          <a:lstStyle/>
          <a:p>
            <a:pPr>
              <a:lnSpc>
                <a:spcPct val="108000"/>
              </a:lnSpc>
              <a:spcAft>
                <a:spcPts val="1100"/>
              </a:spcAft>
              <a:defRPr sz="1700">
                <a:solidFill>
                  <a:srgbClr val="262B30"/>
                </a:solidFill>
                <a:latin typeface="Aptos"/>
              </a:defRPr>
            </a:pPr>
            <a:r>
              <a:rPr lang="en-GB" dirty="0"/>
              <a:t>The theory suggests that a consistent and responsive adult could help Shona feel safe enough to explore and gradually participate.</a:t>
            </a:r>
          </a:p>
          <a:p>
            <a:pPr>
              <a:lnSpc>
                <a:spcPct val="108000"/>
              </a:lnSpc>
              <a:spcAft>
                <a:spcPts val="1100"/>
              </a:spcAft>
              <a:defRPr sz="1700">
                <a:solidFill>
                  <a:srgbClr val="262B30"/>
                </a:solidFill>
                <a:latin typeface="Aptos"/>
              </a:defRPr>
            </a:pPr>
            <a:r>
              <a:rPr lang="en-GB" dirty="0"/>
              <a:t>Evidence links attachment security with social competence, although the relationships are associations rather than proof that attachment causes every later outcome (</a:t>
            </a:r>
            <a:r>
              <a:rPr lang="en-GB" dirty="0" err="1"/>
              <a:t>Groh</a:t>
            </a:r>
            <a:r>
              <a:rPr lang="en-GB" dirty="0"/>
              <a:t> et al., 2014).</a:t>
            </a:r>
            <a:endParaRPr lang="en-US" dirty="0"/>
          </a:p>
        </p:txBody>
      </p:sp>
      <p:sp>
        <p:nvSpPr>
          <p:cNvPr id="10" name="Text Placeholder 5">
            <a:extLst>
              <a:ext uri="{FF2B5EF4-FFF2-40B4-BE49-F238E27FC236}">
                <a16:creationId xmlns:a16="http://schemas.microsoft.com/office/drawing/2014/main" id="{24057196-EB1A-3807-FB5C-2ACCB5058A72}"/>
              </a:ext>
            </a:extLst>
          </p:cNvPr>
          <p:cNvSpPr>
            <a:spLocks noGrp="1"/>
          </p:cNvSpPr>
          <p:nvPr>
            <p:ph type="body" sz="quarter" idx="15"/>
          </p:nvPr>
        </p:nvSpPr>
        <p:spPr>
          <a:xfrm>
            <a:off x="7440768" y="3177942"/>
            <a:ext cx="8284332" cy="1834072"/>
          </a:xfrm>
        </p:spPr>
        <p:txBody>
          <a:bodyPr/>
          <a:lstStyle/>
          <a:p>
            <a:pPr marL="0" indent="0">
              <a:buNone/>
            </a:pPr>
            <a:r>
              <a:rPr lang="en-GB" dirty="0"/>
              <a:t>Difficulty joining group play may reflect uncertainty, temperament, communication needs or limited confidence with peers as well as attachment-related factors.</a:t>
            </a:r>
            <a:endParaRPr lang="en-US" dirty="0"/>
          </a:p>
        </p:txBody>
      </p:sp>
      <p:sp>
        <p:nvSpPr>
          <p:cNvPr id="7" name="Text Placeholder 3">
            <a:extLst>
              <a:ext uri="{FF2B5EF4-FFF2-40B4-BE49-F238E27FC236}">
                <a16:creationId xmlns:a16="http://schemas.microsoft.com/office/drawing/2014/main" id="{422B3AB9-3B64-5114-AD23-F6D11517E765}"/>
              </a:ext>
            </a:extLst>
          </p:cNvPr>
          <p:cNvSpPr>
            <a:spLocks noGrp="1"/>
          </p:cNvSpPr>
          <p:nvPr>
            <p:ph type="body" sz="quarter" idx="13"/>
          </p:nvPr>
        </p:nvSpPr>
        <p:spPr>
          <a:xfrm>
            <a:off x="3838097" y="2687404"/>
            <a:ext cx="4828032" cy="490538"/>
          </a:xfrm>
        </p:spPr>
        <p:txBody>
          <a:bodyPr/>
          <a:lstStyle/>
          <a:p>
            <a:r>
              <a:rPr lang="en-GB" dirty="0"/>
              <a:t>Communication </a:t>
            </a:r>
            <a:endParaRPr lang="en-US" dirty="0"/>
          </a:p>
        </p:txBody>
      </p:sp>
      <p:sp>
        <p:nvSpPr>
          <p:cNvPr id="11" name="Text Placeholder 3">
            <a:extLst>
              <a:ext uri="{FF2B5EF4-FFF2-40B4-BE49-F238E27FC236}">
                <a16:creationId xmlns:a16="http://schemas.microsoft.com/office/drawing/2014/main" id="{CC70763A-799C-9D56-5E4D-7899CB98EF86}"/>
              </a:ext>
            </a:extLst>
          </p:cNvPr>
          <p:cNvSpPr>
            <a:spLocks noGrp="1"/>
          </p:cNvSpPr>
          <p:nvPr>
            <p:ph type="body" sz="quarter" idx="13"/>
          </p:nvPr>
        </p:nvSpPr>
        <p:spPr>
          <a:xfrm>
            <a:off x="7440768" y="2693410"/>
            <a:ext cx="4576306" cy="385028"/>
          </a:xfrm>
        </p:spPr>
        <p:txBody>
          <a:bodyPr/>
          <a:lstStyle/>
          <a:p>
            <a:r>
              <a:rPr lang="en-GB"/>
              <a:t>Group play </a:t>
            </a:r>
            <a:endParaRPr lang="en-US"/>
          </a:p>
        </p:txBody>
      </p:sp>
    </p:spTree>
    <p:extLst>
      <p:ext uri="{BB962C8B-B14F-4D97-AF65-F5344CB8AC3E}">
        <p14:creationId xmlns:p14="http://schemas.microsoft.com/office/powerpoint/2010/main" val="11250545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9C3943D-FA86-6A98-7849-405657649DB8}"/>
              </a:ext>
            </a:extLst>
          </p:cNvPr>
          <p:cNvSpPr>
            <a:spLocks noGrp="1"/>
          </p:cNvSpPr>
          <p:nvPr>
            <p:ph type="ftr" sz="quarter" idx="11"/>
          </p:nvPr>
        </p:nvSpPr>
        <p:spPr/>
        <p:txBody>
          <a:bodyPr/>
          <a:lstStyle/>
          <a:p>
            <a:r>
              <a:rPr lang="en-US" noProof="0"/>
              <a:t>Presentation title</a:t>
            </a:r>
          </a:p>
        </p:txBody>
      </p:sp>
      <p:sp>
        <p:nvSpPr>
          <p:cNvPr id="3" name="Slide Number Placeholder 2">
            <a:extLst>
              <a:ext uri="{FF2B5EF4-FFF2-40B4-BE49-F238E27FC236}">
                <a16:creationId xmlns:a16="http://schemas.microsoft.com/office/drawing/2014/main" id="{7BECA984-7E78-2BF8-6400-C0636B7D50D7}"/>
              </a:ext>
            </a:extLst>
          </p:cNvPr>
          <p:cNvSpPr>
            <a:spLocks noGrp="1"/>
          </p:cNvSpPr>
          <p:nvPr>
            <p:ph type="sldNum" sz="quarter" idx="12"/>
          </p:nvPr>
        </p:nvSpPr>
        <p:spPr/>
        <p:txBody>
          <a:bodyPr/>
          <a:lstStyle/>
          <a:p>
            <a:fld id="{5BFCF61C-3B18-4C03-8326-CC3B32D710C9}" type="slidenum">
              <a:rPr lang="en-US" noProof="0" smtClean="0"/>
              <a:pPr/>
              <a:t>7</a:t>
            </a:fld>
            <a:endParaRPr lang="en-US" noProof="0"/>
          </a:p>
        </p:txBody>
      </p:sp>
      <p:sp>
        <p:nvSpPr>
          <p:cNvPr id="4" name="Title 3">
            <a:extLst>
              <a:ext uri="{FF2B5EF4-FFF2-40B4-BE49-F238E27FC236}">
                <a16:creationId xmlns:a16="http://schemas.microsoft.com/office/drawing/2014/main" id="{9CF017D4-E231-2C35-846E-90C9467F592F}"/>
              </a:ext>
            </a:extLst>
          </p:cNvPr>
          <p:cNvSpPr>
            <a:spLocks noGrp="1"/>
          </p:cNvSpPr>
          <p:nvPr>
            <p:ph type="title"/>
          </p:nvPr>
        </p:nvSpPr>
        <p:spPr/>
        <p:txBody>
          <a:bodyPr/>
          <a:lstStyle/>
          <a:p>
            <a:pPr algn="ctr"/>
            <a:r>
              <a:rPr lang="en-GB" dirty="0"/>
              <a:t>Nature and Nurture </a:t>
            </a:r>
            <a:endParaRPr lang="en-US" dirty="0"/>
          </a:p>
        </p:txBody>
      </p:sp>
      <p:sp>
        <p:nvSpPr>
          <p:cNvPr id="5" name="Text Placeholder 4">
            <a:extLst>
              <a:ext uri="{FF2B5EF4-FFF2-40B4-BE49-F238E27FC236}">
                <a16:creationId xmlns:a16="http://schemas.microsoft.com/office/drawing/2014/main" id="{6CD42D3E-40BF-5A2D-D7A3-814DDB02FBC0}"/>
              </a:ext>
            </a:extLst>
          </p:cNvPr>
          <p:cNvSpPr>
            <a:spLocks noGrp="1"/>
          </p:cNvSpPr>
          <p:nvPr>
            <p:ph type="body" sz="quarter" idx="13"/>
          </p:nvPr>
        </p:nvSpPr>
        <p:spPr/>
        <p:txBody>
          <a:bodyPr/>
          <a:lstStyle/>
          <a:p>
            <a:r>
              <a:rPr lang="en-GB" dirty="0"/>
              <a:t>Biological impact </a:t>
            </a:r>
            <a:endParaRPr lang="en-US" dirty="0"/>
          </a:p>
        </p:txBody>
      </p:sp>
      <p:sp>
        <p:nvSpPr>
          <p:cNvPr id="6" name="Text Placeholder 5">
            <a:extLst>
              <a:ext uri="{FF2B5EF4-FFF2-40B4-BE49-F238E27FC236}">
                <a16:creationId xmlns:a16="http://schemas.microsoft.com/office/drawing/2014/main" id="{0A8A5560-F80B-E088-9BF4-1EF6F958177B}"/>
              </a:ext>
            </a:extLst>
          </p:cNvPr>
          <p:cNvSpPr>
            <a:spLocks noGrp="1"/>
          </p:cNvSpPr>
          <p:nvPr>
            <p:ph type="body" sz="quarter" idx="14"/>
          </p:nvPr>
        </p:nvSpPr>
        <p:spPr/>
        <p:txBody>
          <a:bodyPr/>
          <a:lstStyle/>
          <a:p>
            <a:r>
              <a:rPr lang="en-GB" dirty="0"/>
              <a:t>Environmental impact </a:t>
            </a:r>
            <a:endParaRPr lang="en-US" dirty="0"/>
          </a:p>
        </p:txBody>
      </p:sp>
      <p:sp>
        <p:nvSpPr>
          <p:cNvPr id="7" name="Text Placeholder 6">
            <a:extLst>
              <a:ext uri="{FF2B5EF4-FFF2-40B4-BE49-F238E27FC236}">
                <a16:creationId xmlns:a16="http://schemas.microsoft.com/office/drawing/2014/main" id="{A6B9C684-582F-19C8-809E-65D8BC3E3ACE}"/>
              </a:ext>
            </a:extLst>
          </p:cNvPr>
          <p:cNvSpPr>
            <a:spLocks noGrp="1"/>
          </p:cNvSpPr>
          <p:nvPr>
            <p:ph type="body" sz="quarter" idx="15"/>
          </p:nvPr>
        </p:nvSpPr>
        <p:spPr/>
        <p:txBody>
          <a:bodyPr/>
          <a:lstStyle/>
          <a:p>
            <a:r>
              <a:rPr lang="en-GB" dirty="0"/>
              <a:t>Maybe her biological parents may have had the same struggle when they were a similar age of them having limited verbal communication and difficult to engage in </a:t>
            </a:r>
            <a:r>
              <a:rPr lang="en-GB"/>
              <a:t>group plays</a:t>
            </a:r>
            <a:endParaRPr lang="en-US" dirty="0"/>
          </a:p>
        </p:txBody>
      </p:sp>
      <p:sp>
        <p:nvSpPr>
          <p:cNvPr id="8" name="Text Placeholder 7">
            <a:extLst>
              <a:ext uri="{FF2B5EF4-FFF2-40B4-BE49-F238E27FC236}">
                <a16:creationId xmlns:a16="http://schemas.microsoft.com/office/drawing/2014/main" id="{96C49472-B444-3486-CB05-1A5004D97204}"/>
              </a:ext>
            </a:extLst>
          </p:cNvPr>
          <p:cNvSpPr>
            <a:spLocks noGrp="1"/>
          </p:cNvSpPr>
          <p:nvPr>
            <p:ph type="body" sz="quarter" idx="16"/>
          </p:nvPr>
        </p:nvSpPr>
        <p:spPr/>
        <p:txBody>
          <a:bodyPr/>
          <a:lstStyle/>
          <a:p>
            <a:r>
              <a:rPr lang="en-GB" dirty="0"/>
              <a:t>Maybe she doesn’t see her parents socialise with other people</a:t>
            </a:r>
          </a:p>
          <a:p>
            <a:r>
              <a:rPr lang="en-GB" dirty="0"/>
              <a:t>Maybe she hasn’t been encouraged to be verbal </a:t>
            </a:r>
            <a:endParaRPr lang="en-US" dirty="0"/>
          </a:p>
        </p:txBody>
      </p:sp>
      <p:sp>
        <p:nvSpPr>
          <p:cNvPr id="10" name="Text Placeholder 7">
            <a:extLst>
              <a:ext uri="{FF2B5EF4-FFF2-40B4-BE49-F238E27FC236}">
                <a16:creationId xmlns:a16="http://schemas.microsoft.com/office/drawing/2014/main" id="{23855E4A-8390-825A-5494-960A61183C92}"/>
              </a:ext>
            </a:extLst>
          </p:cNvPr>
          <p:cNvSpPr>
            <a:spLocks noGrp="1"/>
          </p:cNvSpPr>
          <p:nvPr>
            <p:ph type="body" sz="quarter" idx="16"/>
          </p:nvPr>
        </p:nvSpPr>
        <p:spPr>
          <a:xfrm>
            <a:off x="1710810" y="5044651"/>
            <a:ext cx="8770380" cy="1243183"/>
          </a:xfrm>
        </p:spPr>
        <p:txBody>
          <a:bodyPr/>
          <a:lstStyle/>
          <a:p>
            <a:pPr marL="0" indent="0">
              <a:buNone/>
            </a:pPr>
            <a:r>
              <a:rPr lang="en-GB" dirty="0"/>
              <a:t>I think it could be both as Shona can naturally be a quiet and shy type of girl. However, nurture could have played a part to why Shona is the way she is because, maybe her care givers haven’t shown her how to socialise or she hasn’t seen her parents as much for her to imitate.</a:t>
            </a:r>
            <a:endParaRPr lang="en-US" dirty="0"/>
          </a:p>
        </p:txBody>
      </p:sp>
    </p:spTree>
    <p:extLst>
      <p:ext uri="{BB962C8B-B14F-4D97-AF65-F5344CB8AC3E}">
        <p14:creationId xmlns:p14="http://schemas.microsoft.com/office/powerpoint/2010/main" val="4277434838"/>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010AA-DDBA-D5A2-A34D-69E21671333A}"/>
              </a:ext>
            </a:extLst>
          </p:cNvPr>
          <p:cNvSpPr>
            <a:spLocks noGrp="1"/>
          </p:cNvSpPr>
          <p:nvPr>
            <p:ph type="title"/>
          </p:nvPr>
        </p:nvSpPr>
        <p:spPr>
          <a:xfrm>
            <a:off x="2322576" y="1090893"/>
            <a:ext cx="7498080" cy="1294451"/>
          </a:xfrm>
        </p:spPr>
        <p:txBody>
          <a:bodyPr/>
          <a:lstStyle/>
          <a:p>
            <a:r>
              <a:rPr lang="en-GB" sz="4500" dirty="0"/>
              <a:t>Nursery strategies for Shona</a:t>
            </a:r>
            <a:endParaRPr lang="en-US" sz="4500" dirty="0"/>
          </a:p>
        </p:txBody>
      </p:sp>
      <p:sp>
        <p:nvSpPr>
          <p:cNvPr id="12" name="Footer Placeholder 11">
            <a:extLst>
              <a:ext uri="{FF2B5EF4-FFF2-40B4-BE49-F238E27FC236}">
                <a16:creationId xmlns:a16="http://schemas.microsoft.com/office/drawing/2014/main" id="{E9C9137C-4C2A-3985-8399-B6159A8C5A3E}"/>
              </a:ext>
            </a:extLst>
          </p:cNvPr>
          <p:cNvSpPr>
            <a:spLocks noGrp="1"/>
          </p:cNvSpPr>
          <p:nvPr>
            <p:ph type="ftr" sz="quarter" idx="11"/>
          </p:nvPr>
        </p:nvSpPr>
        <p:spPr/>
        <p:txBody>
          <a:bodyPr/>
          <a:lstStyle/>
          <a:p>
            <a:r>
              <a:rPr lang="en-US"/>
              <a:t>Presentation title</a:t>
            </a:r>
          </a:p>
        </p:txBody>
      </p:sp>
      <p:sp>
        <p:nvSpPr>
          <p:cNvPr id="13" name="Slide Number Placeholder 12">
            <a:extLst>
              <a:ext uri="{FF2B5EF4-FFF2-40B4-BE49-F238E27FC236}">
                <a16:creationId xmlns:a16="http://schemas.microsoft.com/office/drawing/2014/main" id="{89804E48-D44D-C8A3-0944-D89136753D97}"/>
              </a:ext>
            </a:extLst>
          </p:cNvPr>
          <p:cNvSpPr>
            <a:spLocks noGrp="1"/>
          </p:cNvSpPr>
          <p:nvPr>
            <p:ph type="sldNum" sz="quarter" idx="12"/>
          </p:nvPr>
        </p:nvSpPr>
        <p:spPr/>
        <p:txBody>
          <a:bodyPr/>
          <a:lstStyle/>
          <a:p>
            <a:fld id="{5BFCF61C-3B18-4C03-8326-CC3B32D710C9}" type="slidenum">
              <a:rPr lang="en-US" smtClean="0"/>
              <a:t>8</a:t>
            </a:fld>
            <a:endParaRPr lang="en-US"/>
          </a:p>
        </p:txBody>
      </p:sp>
      <p:sp>
        <p:nvSpPr>
          <p:cNvPr id="17" name="TextBox 16">
            <a:extLst>
              <a:ext uri="{FF2B5EF4-FFF2-40B4-BE49-F238E27FC236}">
                <a16:creationId xmlns:a16="http://schemas.microsoft.com/office/drawing/2014/main" id="{04676113-D1D0-6069-6CAF-230140690FC8}"/>
              </a:ext>
            </a:extLst>
          </p:cNvPr>
          <p:cNvSpPr txBox="1"/>
          <p:nvPr/>
        </p:nvSpPr>
        <p:spPr>
          <a:xfrm>
            <a:off x="2322576" y="2795005"/>
            <a:ext cx="9473184" cy="3970318"/>
          </a:xfrm>
          <a:prstGeom prst="rect">
            <a:avLst/>
          </a:prstGeom>
          <a:noFill/>
        </p:spPr>
        <p:txBody>
          <a:bodyPr wrap="square" rtlCol="0">
            <a:spAutoFit/>
          </a:bodyPr>
          <a:lstStyle/>
          <a:p>
            <a:pPr marL="285750" indent="-285750" algn="l">
              <a:buFont typeface="Arial" panose="020B0604020202020204" pitchFamily="34" charset="0"/>
              <a:buChar char="•"/>
            </a:pPr>
            <a:r>
              <a:rPr lang="en-GB" dirty="0">
                <a:solidFill>
                  <a:schemeClr val="tx2"/>
                </a:solidFill>
              </a:rPr>
              <a:t>Assign a member of staff to be Shona trusted adult, who will greet her, check in with her and support during transition (like a 1 to 1 with her).</a:t>
            </a:r>
          </a:p>
          <a:p>
            <a:pPr marL="285750" indent="-285750">
              <a:buFont typeface="Arial" panose="020B0604020202020204" pitchFamily="34" charset="0"/>
              <a:buChar char="•"/>
            </a:pPr>
            <a:r>
              <a:rPr lang="en-GB" dirty="0">
                <a:solidFill>
                  <a:schemeClr val="tx2"/>
                </a:solidFill>
              </a:rPr>
              <a:t>Have more 1 to 1 work with her before moving to bigger group play.</a:t>
            </a:r>
          </a:p>
          <a:p>
            <a:pPr marL="285750" indent="-285750">
              <a:buFont typeface="Arial" panose="020B0604020202020204" pitchFamily="34" charset="0"/>
              <a:buChar char="•"/>
            </a:pPr>
            <a:r>
              <a:rPr lang="en-GB" dirty="0">
                <a:solidFill>
                  <a:schemeClr val="tx2"/>
                </a:solidFill>
              </a:rPr>
              <a:t>To build her social communication skills there should be a familiar role play, stories and taking turn games</a:t>
            </a:r>
          </a:p>
          <a:p>
            <a:pPr marL="285750" indent="-285750">
              <a:buFont typeface="Arial" panose="020B0604020202020204" pitchFamily="34" charset="0"/>
              <a:buChar char="•"/>
            </a:pPr>
            <a:r>
              <a:rPr lang="en-GB" dirty="0">
                <a:solidFill>
                  <a:schemeClr val="tx2"/>
                </a:solidFill>
              </a:rPr>
              <a:t>See where and when Shona switches between being verbal and nonverbal so a staff can reassure her calmly </a:t>
            </a:r>
          </a:p>
          <a:p>
            <a:pPr marL="285750" indent="-285750">
              <a:buFont typeface="Arial" panose="020B0604020202020204" pitchFamily="34" charset="0"/>
              <a:buChar char="•"/>
            </a:pPr>
            <a:r>
              <a:rPr lang="en-GB" dirty="0">
                <a:solidFill>
                  <a:schemeClr val="tx2"/>
                </a:solidFill>
              </a:rPr>
              <a:t>Have a visual timetable so she is aware of the routine and, have a goodbye routine so when she is parted by her caregivers it is clear for her</a:t>
            </a:r>
          </a:p>
          <a:p>
            <a:pPr marL="285750" indent="-285750">
              <a:buFont typeface="Arial" panose="020B0604020202020204" pitchFamily="34" charset="0"/>
              <a:buChar char="•"/>
            </a:pPr>
            <a:r>
              <a:rPr lang="en-GB" dirty="0">
                <a:solidFill>
                  <a:schemeClr val="tx2"/>
                </a:solidFill>
              </a:rPr>
              <a:t>Make the caregivers aware of what has been found of Shona and, ask about how she is at home</a:t>
            </a:r>
          </a:p>
          <a:p>
            <a:pPr marL="285750" indent="-285750">
              <a:buFont typeface="Arial" panose="020B0604020202020204" pitchFamily="34" charset="0"/>
              <a:buChar char="•"/>
            </a:pPr>
            <a:r>
              <a:rPr lang="en-GB" dirty="0">
                <a:solidFill>
                  <a:schemeClr val="tx2"/>
                </a:solidFill>
              </a:rPr>
              <a:t>Record to when she does do it to see if there is a pattern or the progress of Shona and get advice from professionals if the concern is persist</a:t>
            </a:r>
          </a:p>
          <a:p>
            <a:pPr marL="285750" indent="-285750" algn="l">
              <a:buFont typeface="Arial" panose="020B0604020202020204" pitchFamily="34" charset="0"/>
              <a:buChar char="•"/>
            </a:pPr>
            <a:endParaRPr lang="en-US" dirty="0"/>
          </a:p>
        </p:txBody>
      </p:sp>
    </p:spTree>
    <p:extLst>
      <p:ext uri="{BB962C8B-B14F-4D97-AF65-F5344CB8AC3E}">
        <p14:creationId xmlns:p14="http://schemas.microsoft.com/office/powerpoint/2010/main" val="31277267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65C01-2837-2D71-254F-BAEEC669F389}"/>
              </a:ext>
            </a:extLst>
          </p:cNvPr>
          <p:cNvSpPr>
            <a:spLocks noGrp="1"/>
          </p:cNvSpPr>
          <p:nvPr>
            <p:ph type="title"/>
          </p:nvPr>
        </p:nvSpPr>
        <p:spPr/>
        <p:txBody>
          <a:bodyPr/>
          <a:lstStyle/>
          <a:p>
            <a:r>
              <a:rPr lang="en-GB" dirty="0" err="1"/>
              <a:t>Refrences</a:t>
            </a:r>
            <a:r>
              <a:rPr lang="en-GB" dirty="0"/>
              <a:t>:</a:t>
            </a:r>
            <a:endParaRPr lang="en-US" dirty="0"/>
          </a:p>
        </p:txBody>
      </p:sp>
      <p:sp>
        <p:nvSpPr>
          <p:cNvPr id="12" name="Footer Placeholder 11">
            <a:extLst>
              <a:ext uri="{FF2B5EF4-FFF2-40B4-BE49-F238E27FC236}">
                <a16:creationId xmlns:a16="http://schemas.microsoft.com/office/drawing/2014/main" id="{CEED6286-6851-6DDB-6D9B-9B02A607B361}"/>
              </a:ext>
            </a:extLst>
          </p:cNvPr>
          <p:cNvSpPr>
            <a:spLocks noGrp="1"/>
          </p:cNvSpPr>
          <p:nvPr>
            <p:ph type="ftr" sz="quarter" idx="11"/>
          </p:nvPr>
        </p:nvSpPr>
        <p:spPr/>
        <p:txBody>
          <a:bodyPr/>
          <a:lstStyle/>
          <a:p>
            <a:r>
              <a:rPr lang="en-US"/>
              <a:t>Presentation title</a:t>
            </a:r>
          </a:p>
        </p:txBody>
      </p:sp>
      <p:sp>
        <p:nvSpPr>
          <p:cNvPr id="13" name="Slide Number Placeholder 12">
            <a:extLst>
              <a:ext uri="{FF2B5EF4-FFF2-40B4-BE49-F238E27FC236}">
                <a16:creationId xmlns:a16="http://schemas.microsoft.com/office/drawing/2014/main" id="{A783BE29-9226-E728-BAD0-B02DEADFB9C6}"/>
              </a:ext>
            </a:extLst>
          </p:cNvPr>
          <p:cNvSpPr>
            <a:spLocks noGrp="1"/>
          </p:cNvSpPr>
          <p:nvPr>
            <p:ph type="sldNum" sz="quarter" idx="12"/>
          </p:nvPr>
        </p:nvSpPr>
        <p:spPr/>
        <p:txBody>
          <a:bodyPr/>
          <a:lstStyle/>
          <a:p>
            <a:fld id="{5BFCF61C-3B18-4C03-8326-CC3B32D710C9}" type="slidenum">
              <a:rPr lang="en-US" smtClean="0"/>
              <a:pPr/>
              <a:t>9</a:t>
            </a:fld>
            <a:endParaRPr lang="en-US"/>
          </a:p>
        </p:txBody>
      </p:sp>
      <p:sp>
        <p:nvSpPr>
          <p:cNvPr id="16" name="Text Placeholder 15">
            <a:extLst>
              <a:ext uri="{FF2B5EF4-FFF2-40B4-BE49-F238E27FC236}">
                <a16:creationId xmlns:a16="http://schemas.microsoft.com/office/drawing/2014/main" id="{0A1DE843-EE95-0615-4534-CBA522100716}"/>
              </a:ext>
            </a:extLst>
          </p:cNvPr>
          <p:cNvSpPr>
            <a:spLocks noGrp="1"/>
          </p:cNvSpPr>
          <p:nvPr>
            <p:ph type="body" sz="quarter" idx="15"/>
          </p:nvPr>
        </p:nvSpPr>
        <p:spPr>
          <a:xfrm>
            <a:off x="365760" y="2690891"/>
            <a:ext cx="11826240" cy="3432771"/>
          </a:xfrm>
        </p:spPr>
        <p:txBody>
          <a:bodyPr/>
          <a:lstStyle/>
          <a:p>
            <a:r>
              <a:rPr lang="en-GB" b="0" i="0" u="none" strike="noStrike" dirty="0">
                <a:effectLst/>
              </a:rPr>
              <a:t>Ainsworth, M.D.S., </a:t>
            </a:r>
            <a:r>
              <a:rPr lang="en-GB" b="0" i="0" u="none" strike="noStrike" dirty="0" err="1">
                <a:effectLst/>
              </a:rPr>
              <a:t>Blehar</a:t>
            </a:r>
            <a:r>
              <a:rPr lang="en-GB" b="0" i="0" u="none" strike="noStrike" dirty="0">
                <a:effectLst/>
              </a:rPr>
              <a:t>, M.C., Waters, E. and Wall, S. (1978) Patterns of Attachment: A Psychological Study of the Strange Situation. Hillsdale, NJ: Lawrence </a:t>
            </a:r>
            <a:r>
              <a:rPr lang="en-GB" b="0" i="0" u="none" strike="noStrike" dirty="0" err="1">
                <a:effectLst/>
              </a:rPr>
              <a:t>Erlbaum</a:t>
            </a:r>
            <a:r>
              <a:rPr lang="en-GB" b="0" i="0" u="none" strike="noStrike" dirty="0">
                <a:effectLst/>
              </a:rPr>
              <a:t> Associates.</a:t>
            </a:r>
            <a:endParaRPr lang="en-GB" dirty="0"/>
          </a:p>
          <a:p>
            <a:r>
              <a:rPr lang="en-GB" dirty="0" err="1"/>
              <a:t>Bowlby</a:t>
            </a:r>
            <a:r>
              <a:rPr lang="en-GB" dirty="0"/>
              <a:t>, J. (1969) Attachment and Loss: Vol. 1. Attachment. New York: Basic Books.</a:t>
            </a:r>
          </a:p>
          <a:p>
            <a:r>
              <a:rPr lang="en-GB" b="0" i="0" u="none" strike="noStrike" dirty="0" err="1">
                <a:effectLst/>
              </a:rPr>
              <a:t>Celinska</a:t>
            </a:r>
            <a:r>
              <a:rPr lang="en-GB" b="0" i="0" u="none" strike="noStrike" dirty="0">
                <a:effectLst/>
              </a:rPr>
              <a:t>, A. (2025). </a:t>
            </a:r>
            <a:r>
              <a:rPr lang="en-GB" b="0" i="1" u="none" strike="noStrike" dirty="0">
                <a:effectLst/>
              </a:rPr>
              <a:t>An introduction to John </a:t>
            </a:r>
            <a:r>
              <a:rPr lang="en-GB" b="0" i="1" u="none" strike="noStrike" dirty="0" err="1">
                <a:effectLst/>
              </a:rPr>
              <a:t>Bowlby</a:t>
            </a:r>
            <a:r>
              <a:rPr lang="en-GB" b="0" i="0" u="none" strike="noStrike" dirty="0">
                <a:effectLst/>
              </a:rPr>
              <a:t> </a:t>
            </a:r>
            <a:r>
              <a:rPr lang="en-GB" b="0" i="1" u="none" strike="noStrike" dirty="0">
                <a:effectLst/>
              </a:rPr>
              <a:t>The Voice of Early Childhood</a:t>
            </a:r>
            <a:r>
              <a:rPr lang="en-GB" b="0" i="0" u="none" strike="noStrike" dirty="0">
                <a:effectLst/>
              </a:rPr>
              <a:t>. Available at: </a:t>
            </a:r>
            <a:r>
              <a:rPr lang="en-GB" b="0" i="0" u="none" strike="noStrike" dirty="0">
                <a:solidFill>
                  <a:srgbClr val="A3573E"/>
                </a:solidFill>
                <a:effectLst/>
                <a:hlinkClick r:id="rId2">
                  <a:extLst>
                    <a:ext uri="{A12FA001-AC4F-418D-AE19-62706E023703}">
                      <ahyp:hlinkClr xmlns:ahyp="http://schemas.microsoft.com/office/drawing/2018/hyperlinkcolor" val="tx"/>
                    </a:ext>
                  </a:extLst>
                </a:hlinkClick>
              </a:rPr>
              <a:t>https://thevoiceofearlychildhood.com/an-introduction-to-john-</a:t>
            </a:r>
            <a:r>
              <a:rPr lang="en-GB" b="0" i="0" u="none" strike="noStrike" dirty="0" err="1">
                <a:solidFill>
                  <a:srgbClr val="A3573E"/>
                </a:solidFill>
                <a:effectLst/>
                <a:hlinkClick r:id="rId2">
                  <a:extLst>
                    <a:ext uri="{A12FA001-AC4F-418D-AE19-62706E023703}">
                      <ahyp:hlinkClr xmlns:ahyp="http://schemas.microsoft.com/office/drawing/2018/hyperlinkcolor" val="tx"/>
                    </a:ext>
                  </a:extLst>
                </a:hlinkClick>
              </a:rPr>
              <a:t>bowlby</a:t>
            </a:r>
            <a:r>
              <a:rPr lang="en-GB" b="0" i="0" u="none" strike="noStrike" dirty="0">
                <a:solidFill>
                  <a:srgbClr val="A3573E"/>
                </a:solidFill>
                <a:effectLst/>
                <a:hlinkClick r:id="rId2">
                  <a:extLst>
                    <a:ext uri="{A12FA001-AC4F-418D-AE19-62706E023703}">
                      <ahyp:hlinkClr xmlns:ahyp="http://schemas.microsoft.com/office/drawing/2018/hyperlinkcolor" val="tx"/>
                    </a:ext>
                  </a:extLst>
                </a:hlinkClick>
              </a:rPr>
              <a:t>/</a:t>
            </a:r>
            <a:r>
              <a:rPr lang="en-GB" b="0" i="0" u="none" strike="noStrike" dirty="0">
                <a:solidFill>
                  <a:srgbClr val="A3573E"/>
                </a:solidFill>
                <a:effectLst/>
              </a:rPr>
              <a:t> </a:t>
            </a:r>
            <a:r>
              <a:rPr lang="en-GB" b="0" i="0" u="none" strike="noStrike" dirty="0">
                <a:effectLst/>
              </a:rPr>
              <a:t> (Accessed 12 October, 2026).</a:t>
            </a:r>
            <a:endParaRPr lang="en-GB" dirty="0"/>
          </a:p>
          <a:p>
            <a:r>
              <a:rPr lang="en-GB" dirty="0" err="1"/>
              <a:t>Fearon</a:t>
            </a:r>
            <a:r>
              <a:rPr lang="en-GB" dirty="0"/>
              <a:t>, R.M.P. and </a:t>
            </a:r>
            <a:r>
              <a:rPr lang="en-GB" dirty="0" err="1"/>
              <a:t>Roisman</a:t>
            </a:r>
            <a:r>
              <a:rPr lang="en-GB" dirty="0"/>
              <a:t>, G.I. (2017) ‘Attachment theory: progress and future directions’, Current Opinion in Psychology, 15, pp. 131–136.</a:t>
            </a:r>
          </a:p>
          <a:p>
            <a:r>
              <a:rPr lang="en-GB" dirty="0" err="1"/>
              <a:t>Groh</a:t>
            </a:r>
            <a:r>
              <a:rPr lang="en-GB" dirty="0"/>
              <a:t>, A.M. et al. (2014) ‘The significance of attachment security for children’s social competence with peers: a meta-analytic study’, Attachment &amp; Human Development, 16(2), pp. 103–136.</a:t>
            </a:r>
          </a:p>
          <a:p>
            <a:r>
              <a:rPr lang="en-GB" b="0" i="0" u="none" strike="noStrike" dirty="0">
                <a:effectLst/>
              </a:rPr>
              <a:t>McLeod, S. (2025). </a:t>
            </a:r>
            <a:r>
              <a:rPr lang="en-GB" b="0" i="1" u="none" strike="noStrike" dirty="0">
                <a:effectLst/>
              </a:rPr>
              <a:t>John </a:t>
            </a:r>
            <a:r>
              <a:rPr lang="en-GB" b="0" i="1" u="none" strike="noStrike" dirty="0" err="1">
                <a:effectLst/>
              </a:rPr>
              <a:t>Bowlby’s</a:t>
            </a:r>
            <a:r>
              <a:rPr lang="en-GB" b="0" i="1" u="none" strike="noStrike" dirty="0">
                <a:effectLst/>
              </a:rPr>
              <a:t> attachment theory</a:t>
            </a:r>
            <a:r>
              <a:rPr lang="en-GB" dirty="0"/>
              <a:t> </a:t>
            </a:r>
            <a:r>
              <a:rPr lang="en-GB" b="0" i="1" u="none" strike="noStrike" dirty="0">
                <a:effectLst/>
              </a:rPr>
              <a:t>Simply Psychology. </a:t>
            </a:r>
            <a:r>
              <a:rPr lang="en-GB" b="0" i="0" u="none" strike="noStrike" dirty="0">
                <a:effectLst/>
              </a:rPr>
              <a:t>Available at: </a:t>
            </a:r>
            <a:r>
              <a:rPr lang="en-GB" b="0" i="0" u="none" strike="noStrike" dirty="0">
                <a:solidFill>
                  <a:srgbClr val="A3573E"/>
                </a:solidFill>
                <a:effectLst/>
                <a:hlinkClick r:id="rId3">
                  <a:extLst>
                    <a:ext uri="{A12FA001-AC4F-418D-AE19-62706E023703}">
                      <ahyp:hlinkClr xmlns:ahyp="http://schemas.microsoft.com/office/drawing/2018/hyperlinkcolor" val="tx"/>
                    </a:ext>
                  </a:extLst>
                </a:hlinkClick>
              </a:rPr>
              <a:t>https://</a:t>
            </a:r>
            <a:r>
              <a:rPr lang="en-GB" b="0" i="0" u="none" strike="noStrike" dirty="0" err="1">
                <a:solidFill>
                  <a:srgbClr val="A3573E"/>
                </a:solidFill>
                <a:effectLst/>
                <a:hlinkClick r:id="rId3">
                  <a:extLst>
                    <a:ext uri="{A12FA001-AC4F-418D-AE19-62706E023703}">
                      <ahyp:hlinkClr xmlns:ahyp="http://schemas.microsoft.com/office/drawing/2018/hyperlinkcolor" val="tx"/>
                    </a:ext>
                  </a:extLst>
                </a:hlinkClick>
              </a:rPr>
              <a:t>www.simplypsychology.org</a:t>
            </a:r>
            <a:r>
              <a:rPr lang="en-GB" b="0" i="0" u="none" strike="noStrike" dirty="0">
                <a:solidFill>
                  <a:srgbClr val="A3573E"/>
                </a:solidFill>
                <a:effectLst/>
                <a:hlinkClick r:id="rId3">
                  <a:extLst>
                    <a:ext uri="{A12FA001-AC4F-418D-AE19-62706E023703}">
                      <ahyp:hlinkClr xmlns:ahyp="http://schemas.microsoft.com/office/drawing/2018/hyperlinkcolor" val="tx"/>
                    </a:ext>
                  </a:extLst>
                </a:hlinkClick>
              </a:rPr>
              <a:t>/</a:t>
            </a:r>
            <a:r>
              <a:rPr lang="en-GB" b="0" i="0" u="none" strike="noStrike" dirty="0" err="1">
                <a:solidFill>
                  <a:srgbClr val="A3573E"/>
                </a:solidFill>
                <a:effectLst/>
                <a:hlinkClick r:id="rId3">
                  <a:extLst>
                    <a:ext uri="{A12FA001-AC4F-418D-AE19-62706E023703}">
                      <ahyp:hlinkClr xmlns:ahyp="http://schemas.microsoft.com/office/drawing/2018/hyperlinkcolor" val="tx"/>
                    </a:ext>
                  </a:extLst>
                </a:hlinkClick>
              </a:rPr>
              <a:t>bowlby.html</a:t>
            </a:r>
            <a:r>
              <a:rPr lang="en-GB" b="0" i="0" u="none" strike="noStrike" dirty="0">
                <a:solidFill>
                  <a:srgbClr val="A3573E"/>
                </a:solidFill>
                <a:effectLst/>
              </a:rPr>
              <a:t> </a:t>
            </a:r>
            <a:r>
              <a:rPr lang="en-GB" b="0" i="0" u="none" strike="noStrike" dirty="0">
                <a:effectLst/>
              </a:rPr>
              <a:t> (Accessed 12 October, 2026).</a:t>
            </a:r>
            <a:endParaRPr lang="en-US" dirty="0"/>
          </a:p>
        </p:txBody>
      </p:sp>
    </p:spTree>
    <p:extLst>
      <p:ext uri="{BB962C8B-B14F-4D97-AF65-F5344CB8AC3E}">
        <p14:creationId xmlns:p14="http://schemas.microsoft.com/office/powerpoint/2010/main" val="3274647172"/>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62C4D-3F97-1652-3A4A-C989986D9B65}"/>
              </a:ext>
            </a:extLst>
          </p:cNvPr>
          <p:cNvSpPr>
            <a:spLocks noGrp="1"/>
          </p:cNvSpPr>
          <p:nvPr>
            <p:ph type="title"/>
          </p:nvPr>
        </p:nvSpPr>
        <p:spPr>
          <a:xfrm>
            <a:off x="0" y="1851716"/>
            <a:ext cx="4846320" cy="1682749"/>
          </a:xfrm>
        </p:spPr>
        <p:txBody>
          <a:bodyPr/>
          <a:lstStyle/>
          <a:p>
            <a:r>
              <a:rPr lang="en-GB" dirty="0"/>
              <a:t>Questions:</a:t>
            </a:r>
            <a:endParaRPr lang="en-US" dirty="0"/>
          </a:p>
        </p:txBody>
      </p:sp>
      <p:sp>
        <p:nvSpPr>
          <p:cNvPr id="12" name="Footer Placeholder 11">
            <a:extLst>
              <a:ext uri="{FF2B5EF4-FFF2-40B4-BE49-F238E27FC236}">
                <a16:creationId xmlns:a16="http://schemas.microsoft.com/office/drawing/2014/main" id="{BEC1259C-0A50-37A0-081E-E36D391D7A08}"/>
              </a:ext>
            </a:extLst>
          </p:cNvPr>
          <p:cNvSpPr>
            <a:spLocks noGrp="1"/>
          </p:cNvSpPr>
          <p:nvPr>
            <p:ph type="ftr" sz="quarter" idx="11"/>
          </p:nvPr>
        </p:nvSpPr>
        <p:spPr/>
        <p:txBody>
          <a:bodyPr/>
          <a:lstStyle/>
          <a:p>
            <a:r>
              <a:rPr lang="en-US"/>
              <a:t>Presentation title</a:t>
            </a:r>
          </a:p>
        </p:txBody>
      </p:sp>
      <p:sp>
        <p:nvSpPr>
          <p:cNvPr id="13" name="Slide Number Placeholder 12">
            <a:extLst>
              <a:ext uri="{FF2B5EF4-FFF2-40B4-BE49-F238E27FC236}">
                <a16:creationId xmlns:a16="http://schemas.microsoft.com/office/drawing/2014/main" id="{208378E4-1369-B8BE-D097-D0A68C992F75}"/>
              </a:ext>
            </a:extLst>
          </p:cNvPr>
          <p:cNvSpPr>
            <a:spLocks noGrp="1"/>
          </p:cNvSpPr>
          <p:nvPr>
            <p:ph type="sldNum" sz="quarter" idx="12"/>
          </p:nvPr>
        </p:nvSpPr>
        <p:spPr/>
        <p:txBody>
          <a:bodyPr/>
          <a:lstStyle/>
          <a:p>
            <a:fld id="{5BFCF61C-3B18-4C03-8326-CC3B32D710C9}" type="slidenum">
              <a:rPr lang="en-US" smtClean="0"/>
              <a:pPr/>
              <a:t>10</a:t>
            </a:fld>
            <a:endParaRPr lang="en-US"/>
          </a:p>
        </p:txBody>
      </p:sp>
      <p:sp>
        <p:nvSpPr>
          <p:cNvPr id="3" name="TextBox 2">
            <a:extLst>
              <a:ext uri="{FF2B5EF4-FFF2-40B4-BE49-F238E27FC236}">
                <a16:creationId xmlns:a16="http://schemas.microsoft.com/office/drawing/2014/main" id="{3CBA2D11-661B-239C-55E6-DD72AF4B9329}"/>
              </a:ext>
            </a:extLst>
          </p:cNvPr>
          <p:cNvSpPr txBox="1"/>
          <p:nvPr/>
        </p:nvSpPr>
        <p:spPr>
          <a:xfrm>
            <a:off x="1232277" y="3892188"/>
            <a:ext cx="1008003" cy="1831271"/>
          </a:xfrm>
          <a:prstGeom prst="rect">
            <a:avLst/>
          </a:prstGeom>
          <a:noFill/>
        </p:spPr>
        <p:txBody>
          <a:bodyPr wrap="square" rtlCol="0">
            <a:spAutoFit/>
          </a:bodyPr>
          <a:lstStyle/>
          <a:p>
            <a:pPr algn="l"/>
            <a:r>
              <a:rPr lang="en-GB" sz="11300" b="1" dirty="0">
                <a:solidFill>
                  <a:schemeClr val="accent4">
                    <a:lumMod val="50000"/>
                  </a:schemeClr>
                </a:solidFill>
                <a:latin typeface="Bernard MT Condensed" panose="020F0502020204030204" pitchFamily="34" charset="0"/>
              </a:rPr>
              <a:t>?                 </a:t>
            </a:r>
            <a:endParaRPr lang="en-US" sz="11300" b="1" dirty="0">
              <a:solidFill>
                <a:schemeClr val="accent4">
                  <a:lumMod val="50000"/>
                </a:schemeClr>
              </a:solidFill>
            </a:endParaRPr>
          </a:p>
        </p:txBody>
      </p:sp>
      <p:sp>
        <p:nvSpPr>
          <p:cNvPr id="8" name="TextBox 7">
            <a:extLst>
              <a:ext uri="{FF2B5EF4-FFF2-40B4-BE49-F238E27FC236}">
                <a16:creationId xmlns:a16="http://schemas.microsoft.com/office/drawing/2014/main" id="{79A0F640-FDCD-DDB8-5601-432B78A0CB31}"/>
              </a:ext>
            </a:extLst>
          </p:cNvPr>
          <p:cNvSpPr txBox="1"/>
          <p:nvPr/>
        </p:nvSpPr>
        <p:spPr>
          <a:xfrm>
            <a:off x="5425341" y="3892186"/>
            <a:ext cx="1008003" cy="1831271"/>
          </a:xfrm>
          <a:prstGeom prst="rect">
            <a:avLst/>
          </a:prstGeom>
          <a:noFill/>
        </p:spPr>
        <p:txBody>
          <a:bodyPr wrap="square" rtlCol="0">
            <a:spAutoFit/>
          </a:bodyPr>
          <a:lstStyle/>
          <a:p>
            <a:pPr algn="l"/>
            <a:r>
              <a:rPr lang="en-GB" sz="11300" b="1" dirty="0">
                <a:solidFill>
                  <a:schemeClr val="accent4">
                    <a:lumMod val="50000"/>
                  </a:schemeClr>
                </a:solidFill>
                <a:latin typeface="Bernard MT Condensed" panose="020F0502020204030204" pitchFamily="34" charset="0"/>
              </a:rPr>
              <a:t>?                 </a:t>
            </a:r>
            <a:endParaRPr lang="en-US" sz="11300" b="1" dirty="0">
              <a:solidFill>
                <a:schemeClr val="accent4">
                  <a:lumMod val="50000"/>
                </a:schemeClr>
              </a:solidFill>
            </a:endParaRPr>
          </a:p>
        </p:txBody>
      </p:sp>
      <p:sp>
        <p:nvSpPr>
          <p:cNvPr id="10" name="TextBox 9">
            <a:extLst>
              <a:ext uri="{FF2B5EF4-FFF2-40B4-BE49-F238E27FC236}">
                <a16:creationId xmlns:a16="http://schemas.microsoft.com/office/drawing/2014/main" id="{247A041E-2E71-167C-CF01-B4D80A6CA44A}"/>
              </a:ext>
            </a:extLst>
          </p:cNvPr>
          <p:cNvSpPr txBox="1"/>
          <p:nvPr/>
        </p:nvSpPr>
        <p:spPr>
          <a:xfrm>
            <a:off x="9618406" y="3892187"/>
            <a:ext cx="1008003" cy="1831271"/>
          </a:xfrm>
          <a:prstGeom prst="rect">
            <a:avLst/>
          </a:prstGeom>
          <a:noFill/>
        </p:spPr>
        <p:txBody>
          <a:bodyPr wrap="square" rtlCol="0">
            <a:spAutoFit/>
          </a:bodyPr>
          <a:lstStyle/>
          <a:p>
            <a:pPr algn="l"/>
            <a:r>
              <a:rPr lang="en-GB" sz="11300" b="1" dirty="0">
                <a:solidFill>
                  <a:schemeClr val="accent4">
                    <a:lumMod val="50000"/>
                  </a:schemeClr>
                </a:solidFill>
                <a:latin typeface="Bernard MT Condensed" panose="020F0502020204030204" pitchFamily="34" charset="0"/>
              </a:rPr>
              <a:t>?                 </a:t>
            </a:r>
            <a:endParaRPr lang="en-US" sz="11300" b="1" dirty="0">
              <a:solidFill>
                <a:schemeClr val="accent4">
                  <a:lumMod val="50000"/>
                </a:schemeClr>
              </a:solidFill>
            </a:endParaRPr>
          </a:p>
        </p:txBody>
      </p:sp>
    </p:spTree>
    <p:extLst>
      <p:ext uri="{BB962C8B-B14F-4D97-AF65-F5344CB8AC3E}">
        <p14:creationId xmlns:p14="http://schemas.microsoft.com/office/powerpoint/2010/main" val="61635514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64AE1-C6FD-2EFB-79A7-7C9A6C853EF8}"/>
              </a:ext>
            </a:extLst>
          </p:cNvPr>
          <p:cNvSpPr>
            <a:spLocks noGrp="1"/>
          </p:cNvSpPr>
          <p:nvPr>
            <p:ph type="title"/>
          </p:nvPr>
        </p:nvSpPr>
        <p:spPr>
          <a:xfrm>
            <a:off x="2326006" y="2709038"/>
            <a:ext cx="6675120" cy="1702816"/>
          </a:xfrm>
        </p:spPr>
        <p:txBody>
          <a:bodyPr/>
          <a:lstStyle/>
          <a:p>
            <a:pPr algn="ctr"/>
            <a:r>
              <a:rPr lang="en-US"/>
              <a:t>Thank</a:t>
            </a:r>
            <a:br>
              <a:rPr lang="en-US"/>
            </a:br>
            <a:r>
              <a:rPr lang="en-US"/>
              <a:t>You</a:t>
            </a:r>
          </a:p>
        </p:txBody>
      </p:sp>
    </p:spTree>
    <p:extLst>
      <p:ext uri="{BB962C8B-B14F-4D97-AF65-F5344CB8AC3E}">
        <p14:creationId xmlns:p14="http://schemas.microsoft.com/office/powerpoint/2010/main" val="226236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theme/theme1.xml><?xml version="1.0" encoding="utf-8"?>
<a:theme xmlns:a="http://schemas.openxmlformats.org/drawingml/2006/main" name="Office Theme">
  <a:themeElements>
    <a:clrScheme name="Custom 10">
      <a:dk1>
        <a:srgbClr val="000000"/>
      </a:dk1>
      <a:lt1>
        <a:srgbClr val="FFFFFF"/>
      </a:lt1>
      <a:dk2>
        <a:srgbClr val="3B4546"/>
      </a:dk2>
      <a:lt2>
        <a:srgbClr val="E7E6E6"/>
      </a:lt2>
      <a:accent1>
        <a:srgbClr val="753F2C"/>
      </a:accent1>
      <a:accent2>
        <a:srgbClr val="637376"/>
      </a:accent2>
      <a:accent3>
        <a:srgbClr val="BE937E"/>
      </a:accent3>
      <a:accent4>
        <a:srgbClr val="576853"/>
      </a:accent4>
      <a:accent5>
        <a:srgbClr val="EDE9E6"/>
      </a:accent5>
      <a:accent6>
        <a:srgbClr val="D0CDC5"/>
      </a:accent6>
      <a:hlink>
        <a:srgbClr val="4F4F4F"/>
      </a:hlink>
      <a:folHlink>
        <a:srgbClr val="BE937E"/>
      </a:folHlink>
    </a:clrScheme>
    <a:fontScheme name="Custom 13">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oject_Status_Report_Win32_jx_v13" id="{548E155F-A436-4869-AA06-37335B2050B4}" vid="{0EDDC63E-FF1F-4E31-B8F2-45C944B9CE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4" ma:contentTypeDescription="Create a new document." ma:contentTypeScope="" ma:versionID="2d714a3296df14eba7a100bb665443ca">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49549bf45bfbbfb6cffed527380e77e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2CF51A7-9108-45AF-AF64-7A03A8DEEF80}">
  <ds:schemaRefs>
    <ds:schemaRef ds:uri="http://schemas.microsoft.com/office/2006/metadata/properties"/>
    <ds:schemaRef ds:uri="http://www.w3.org/2000/xmlns/"/>
    <ds:schemaRef ds:uri="http://schemas.microsoft.com/sharepoint/v3"/>
    <ds:schemaRef ds:uri="http://www.w3.org/2001/XMLSchema-instance"/>
    <ds:schemaRef ds:uri="71af3243-3dd4-4a8d-8c0d-dd76da1f02a5"/>
    <ds:schemaRef ds:uri="http://schemas.microsoft.com/office/infopath/2007/PartnerControls"/>
    <ds:schemaRef ds:uri="230e9df3-be65-4c73-a93b-d1236ebd677e"/>
  </ds:schemaRefs>
</ds:datastoreItem>
</file>

<file path=customXml/itemProps2.xml><?xml version="1.0" encoding="utf-8"?>
<ds:datastoreItem xmlns:ds="http://schemas.openxmlformats.org/officeDocument/2006/customXml" ds:itemID="{5D5FA367-1CF2-4EC2-949E-D7EB334E593C}">
  <ds:schemaRefs>
    <ds:schemaRef ds:uri="http://schemas.microsoft.com/office/2006/metadata/contentType"/>
    <ds:schemaRef ds:uri="http://schemas.microsoft.com/office/2006/metadata/properties/metaAttributes"/>
    <ds:schemaRef ds:uri="http://www.w3.org/2000/xmlns/"/>
    <ds:schemaRef ds:uri="http://www.w3.org/2001/XMLSchema"/>
    <ds:schemaRef ds:uri="http://schemas.microsoft.com/sharepoint/v3"/>
    <ds:schemaRef ds:uri="71af3243-3dd4-4a8d-8c0d-dd76da1f02a5"/>
    <ds:schemaRef ds:uri="16c05727-aa75-4e4a-9b5f-8a80a1165891"/>
    <ds:schemaRef ds:uri="230e9df3-be65-4c73-a93b-d1236ebd677e"/>
  </ds:schemaRefs>
</ds:datastoreItem>
</file>

<file path=customXml/itemProps3.xml><?xml version="1.0" encoding="utf-8"?>
<ds:datastoreItem xmlns:ds="http://schemas.openxmlformats.org/officeDocument/2006/customXml" ds:itemID="{A66A1098-79A7-47E8-8A61-8CB2B72760B2}">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418</Words>
  <Application>Microsoft Office PowerPoint</Application>
  <PresentationFormat>Widescreen</PresentationFormat>
  <Paragraphs>92</Paragraphs>
  <Slides>11</Slides>
  <Notes>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Bowlby’s attachment theory</vt:lpstr>
      <vt:lpstr>Content </vt:lpstr>
      <vt:lpstr>Introduction </vt:lpstr>
      <vt:lpstr>Shona’s Case study</vt:lpstr>
      <vt:lpstr>What is Bowlby’s attachment theory </vt:lpstr>
      <vt:lpstr>Bowlby’s attachment theory to Shona’s experiences</vt:lpstr>
      <vt:lpstr>Nature and Nurture </vt:lpstr>
      <vt:lpstr>Nursery strategies for Shona</vt:lpstr>
      <vt:lpstr>Refrences:</vt:lpstr>
      <vt:lpstr>Questions: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PROGRESS REPORT</dc:title>
  <dc:creator>Safia Ali Khalid Nassor (2506779)</dc:creator>
  <cp:lastModifiedBy>Safia Ali Khalid Nassor (2506779)</cp:lastModifiedBy>
  <cp:revision>29</cp:revision>
  <dcterms:created xsi:type="dcterms:W3CDTF">2026-06-15T15:19:05Z</dcterms:created>
  <dcterms:modified xsi:type="dcterms:W3CDTF">2026-10-12T01:40:59Z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