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5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35" dt="2026-10-16T18:21:13.822"/>
    <p1510:client id="{DFED38AA-1534-9A7D-9E65-89233EDBFE1F}" v="2850" dt="2026-10-18T15:25:35.8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 Zahoor (2522196)" userId="S::2522196@student.uwtsd.ac.uk::eae26ff1-7d89-4083-9429-7a6c53f24b62" providerId="AD" clId="Web-{DFED38AA-1534-9A7D-9E65-89233EDBFE1F}"/>
    <pc:docChg chg="addSld delSld modSld sldOrd">
      <pc:chgData name="Anisa Zahoor (2522196)" userId="S::2522196@student.uwtsd.ac.uk::eae26ff1-7d89-4083-9429-7a6c53f24b62" providerId="AD" clId="Web-{DFED38AA-1534-9A7D-9E65-89233EDBFE1F}" dt="2026-10-18T15:25:35.858" v="1555" actId="1076"/>
      <pc:docMkLst>
        <pc:docMk/>
      </pc:docMkLst>
      <pc:sldChg chg="modSp">
        <pc:chgData name="Anisa Zahoor (2522196)" userId="S::2522196@student.uwtsd.ac.uk::eae26ff1-7d89-4083-9429-7a6c53f24b62" providerId="AD" clId="Web-{DFED38AA-1534-9A7D-9E65-89233EDBFE1F}" dt="2026-10-18T15:25:35.858" v="1555" actId="1076"/>
        <pc:sldMkLst>
          <pc:docMk/>
          <pc:sldMk cId="109857222" sldId="256"/>
        </pc:sldMkLst>
        <pc:spChg chg="mod">
          <ac:chgData name="Anisa Zahoor (2522196)" userId="S::2522196@student.uwtsd.ac.uk::eae26ff1-7d89-4083-9429-7a6c53f24b62" providerId="AD" clId="Web-{DFED38AA-1534-9A7D-9E65-89233EDBFE1F}" dt="2026-10-18T15:25:35.858" v="1555" actId="1076"/>
          <ac:spMkLst>
            <pc:docMk/>
            <pc:sldMk cId="109857222" sldId="256"/>
            <ac:spMk id="4" creationId="{14A714BB-53A6-B213-F8CA-C28F7F3914D0}"/>
          </ac:spMkLst>
        </pc:spChg>
      </pc:sldChg>
      <pc:sldChg chg="addSp modSp">
        <pc:chgData name="Anisa Zahoor (2522196)" userId="S::2522196@student.uwtsd.ac.uk::eae26ff1-7d89-4083-9429-7a6c53f24b62" providerId="AD" clId="Web-{DFED38AA-1534-9A7D-9E65-89233EDBFE1F}" dt="2026-10-17T14:12:08.028" v="503" actId="20577"/>
        <pc:sldMkLst>
          <pc:docMk/>
          <pc:sldMk cId="3754170194" sldId="257"/>
        </pc:sldMkLst>
        <pc:spChg chg="add mod ord">
          <ac:chgData name="Anisa Zahoor (2522196)" userId="S::2522196@student.uwtsd.ac.uk::eae26ff1-7d89-4083-9429-7a6c53f24b62" providerId="AD" clId="Web-{DFED38AA-1534-9A7D-9E65-89233EDBFE1F}" dt="2026-10-17T14:03:53.782" v="285" actId="1076"/>
          <ac:spMkLst>
            <pc:docMk/>
            <pc:sldMk cId="3754170194" sldId="257"/>
            <ac:spMk id="2" creationId="{8812F6A0-A1F1-3869-EDDB-9283C0DBADE7}"/>
          </ac:spMkLst>
        </pc:spChg>
        <pc:spChg chg="add mod ord">
          <ac:chgData name="Anisa Zahoor (2522196)" userId="S::2522196@student.uwtsd.ac.uk::eae26ff1-7d89-4083-9429-7a6c53f24b62" providerId="AD" clId="Web-{DFED38AA-1534-9A7D-9E65-89233EDBFE1F}" dt="2026-10-17T14:12:08.028" v="503" actId="20577"/>
          <ac:spMkLst>
            <pc:docMk/>
            <pc:sldMk cId="3754170194" sldId="257"/>
            <ac:spMk id="3" creationId="{EF9E4E10-D1F7-E519-1FE3-435E97611640}"/>
          </ac:spMkLst>
        </pc:spChg>
      </pc:sldChg>
      <pc:sldChg chg="addSp delSp modSp new ord">
        <pc:chgData name="Anisa Zahoor (2522196)" userId="S::2522196@student.uwtsd.ac.uk::eae26ff1-7d89-4083-9429-7a6c53f24b62" providerId="AD" clId="Web-{DFED38AA-1534-9A7D-9E65-89233EDBFE1F}" dt="2026-10-18T15:21:53.772" v="1508" actId="20577"/>
        <pc:sldMkLst>
          <pc:docMk/>
          <pc:sldMk cId="915672089" sldId="258"/>
        </pc:sldMkLst>
        <pc:spChg chg="del">
          <ac:chgData name="Anisa Zahoor (2522196)" userId="S::2522196@student.uwtsd.ac.uk::eae26ff1-7d89-4083-9429-7a6c53f24b62" providerId="AD" clId="Web-{DFED38AA-1534-9A7D-9E65-89233EDBFE1F}" dt="2026-10-17T14:01:29.337" v="268"/>
          <ac:spMkLst>
            <pc:docMk/>
            <pc:sldMk cId="915672089" sldId="258"/>
            <ac:spMk id="2" creationId="{38FAB356-5631-28ED-C072-09A61627E384}"/>
          </ac:spMkLst>
        </pc:spChg>
        <pc:spChg chg="del">
          <ac:chgData name="Anisa Zahoor (2522196)" userId="S::2522196@student.uwtsd.ac.uk::eae26ff1-7d89-4083-9429-7a6c53f24b62" providerId="AD" clId="Web-{DFED38AA-1534-9A7D-9E65-89233EDBFE1F}" dt="2026-10-17T14:01:44.978" v="269"/>
          <ac:spMkLst>
            <pc:docMk/>
            <pc:sldMk cId="915672089" sldId="258"/>
            <ac:spMk id="3" creationId="{4C99FFAA-2A27-896A-5CF8-1B02ACA39B1D}"/>
          </ac:spMkLst>
        </pc:spChg>
        <pc:spChg chg="add del">
          <ac:chgData name="Anisa Zahoor (2522196)" userId="S::2522196@student.uwtsd.ac.uk::eae26ff1-7d89-4083-9429-7a6c53f24b62" providerId="AD" clId="Web-{DFED38AA-1534-9A7D-9E65-89233EDBFE1F}" dt="2026-10-17T14:03:15.828" v="271"/>
          <ac:spMkLst>
            <pc:docMk/>
            <pc:sldMk cId="915672089" sldId="258"/>
            <ac:spMk id="4" creationId="{7AB80294-A900-630A-77B8-60C6DD090698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7T14:14:18.564" v="530" actId="1076"/>
          <ac:spMkLst>
            <pc:docMk/>
            <pc:sldMk cId="915672089" sldId="258"/>
            <ac:spMk id="5" creationId="{AA5CB9ED-2FF2-FD90-91CB-C727C59779DA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8T15:21:53.772" v="1508" actId="20577"/>
          <ac:spMkLst>
            <pc:docMk/>
            <pc:sldMk cId="915672089" sldId="258"/>
            <ac:spMk id="6" creationId="{B028805A-FAFD-4AD0-AA49-799C1B537B91}"/>
          </ac:spMkLst>
        </pc:spChg>
        <pc:picChg chg="add del mod">
          <ac:chgData name="Anisa Zahoor (2522196)" userId="S::2522196@student.uwtsd.ac.uk::eae26ff1-7d89-4083-9429-7a6c53f24b62" providerId="AD" clId="Web-{DFED38AA-1534-9A7D-9E65-89233EDBFE1F}" dt="2026-10-18T15:15:35.649" v="1487"/>
          <ac:picMkLst>
            <pc:docMk/>
            <pc:sldMk cId="915672089" sldId="258"/>
            <ac:picMk id="2" creationId="{D84CCA4F-6025-C310-49C2-6B28C1851A0D}"/>
          </ac:picMkLst>
        </pc:picChg>
      </pc:sldChg>
      <pc:sldChg chg="addSp delSp modSp new">
        <pc:chgData name="Anisa Zahoor (2522196)" userId="S::2522196@student.uwtsd.ac.uk::eae26ff1-7d89-4083-9429-7a6c53f24b62" providerId="AD" clId="Web-{DFED38AA-1534-9A7D-9E65-89233EDBFE1F}" dt="2026-10-17T14:29:06.039" v="711" actId="20577"/>
        <pc:sldMkLst>
          <pc:docMk/>
          <pc:sldMk cId="2940162251" sldId="259"/>
        </pc:sldMkLst>
        <pc:spChg chg="del">
          <ac:chgData name="Anisa Zahoor (2522196)" userId="S::2522196@student.uwtsd.ac.uk::eae26ff1-7d89-4083-9429-7a6c53f24b62" providerId="AD" clId="Web-{DFED38AA-1534-9A7D-9E65-89233EDBFE1F}" dt="2026-10-17T14:21:54.341" v="552"/>
          <ac:spMkLst>
            <pc:docMk/>
            <pc:sldMk cId="2940162251" sldId="259"/>
            <ac:spMk id="2" creationId="{B5FFC724-8254-2D0F-576C-8D778BDF8C83}"/>
          </ac:spMkLst>
        </pc:spChg>
        <pc:spChg chg="del">
          <ac:chgData name="Anisa Zahoor (2522196)" userId="S::2522196@student.uwtsd.ac.uk::eae26ff1-7d89-4083-9429-7a6c53f24b62" providerId="AD" clId="Web-{DFED38AA-1534-9A7D-9E65-89233EDBFE1F}" dt="2026-10-17T14:22:01.950" v="553"/>
          <ac:spMkLst>
            <pc:docMk/>
            <pc:sldMk cId="2940162251" sldId="259"/>
            <ac:spMk id="3" creationId="{4A477E83-0D50-2BC6-A9D1-972D92EBB7CB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7T14:23:07.999" v="570" actId="1076"/>
          <ac:spMkLst>
            <pc:docMk/>
            <pc:sldMk cId="2940162251" sldId="259"/>
            <ac:spMk id="4" creationId="{1B08343B-41CB-72D2-16C6-D5C31CFE2535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7T14:29:06.039" v="711" actId="20577"/>
          <ac:spMkLst>
            <pc:docMk/>
            <pc:sldMk cId="2940162251" sldId="259"/>
            <ac:spMk id="5" creationId="{26CBBBC2-584B-F798-20C9-1145E1E94B39}"/>
          </ac:spMkLst>
        </pc:spChg>
      </pc:sldChg>
      <pc:sldChg chg="addSp delSp modSp new">
        <pc:chgData name="Anisa Zahoor (2522196)" userId="S::2522196@student.uwtsd.ac.uk::eae26ff1-7d89-4083-9429-7a6c53f24b62" providerId="AD" clId="Web-{DFED38AA-1534-9A7D-9E65-89233EDBFE1F}" dt="2026-10-18T15:23:48.136" v="1520" actId="20577"/>
        <pc:sldMkLst>
          <pc:docMk/>
          <pc:sldMk cId="4259282005" sldId="260"/>
        </pc:sldMkLst>
        <pc:spChg chg="del">
          <ac:chgData name="Anisa Zahoor (2522196)" userId="S::2522196@student.uwtsd.ac.uk::eae26ff1-7d89-4083-9429-7a6c53f24b62" providerId="AD" clId="Web-{DFED38AA-1534-9A7D-9E65-89233EDBFE1F}" dt="2026-10-17T14:29:56.384" v="713"/>
          <ac:spMkLst>
            <pc:docMk/>
            <pc:sldMk cId="4259282005" sldId="260"/>
            <ac:spMk id="2" creationId="{E15F9E37-0443-EA9A-D5A8-942306401F65}"/>
          </ac:spMkLst>
        </pc:spChg>
        <pc:spChg chg="del">
          <ac:chgData name="Anisa Zahoor (2522196)" userId="S::2522196@student.uwtsd.ac.uk::eae26ff1-7d89-4083-9429-7a6c53f24b62" providerId="AD" clId="Web-{DFED38AA-1534-9A7D-9E65-89233EDBFE1F}" dt="2026-10-17T14:30:00.087" v="714"/>
          <ac:spMkLst>
            <pc:docMk/>
            <pc:sldMk cId="4259282005" sldId="260"/>
            <ac:spMk id="3" creationId="{D98CD9BE-7425-1930-5F60-C2A7DAA09809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7T14:32:19.419" v="734" actId="1076"/>
          <ac:spMkLst>
            <pc:docMk/>
            <pc:sldMk cId="4259282005" sldId="260"/>
            <ac:spMk id="4" creationId="{D22C33C9-0C06-E71C-4332-89E17A97FB99}"/>
          </ac:spMkLst>
        </pc:spChg>
        <pc:spChg chg="add">
          <ac:chgData name="Anisa Zahoor (2522196)" userId="S::2522196@student.uwtsd.ac.uk::eae26ff1-7d89-4083-9429-7a6c53f24b62" providerId="AD" clId="Web-{DFED38AA-1534-9A7D-9E65-89233EDBFE1F}" dt="2026-10-17T14:33:03.530" v="735"/>
          <ac:spMkLst>
            <pc:docMk/>
            <pc:sldMk cId="4259282005" sldId="260"/>
            <ac:spMk id="5" creationId="{98C421EC-9D5F-B2F4-DF09-A95CFD716825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8T15:23:48.136" v="1520" actId="20577"/>
          <ac:spMkLst>
            <pc:docMk/>
            <pc:sldMk cId="4259282005" sldId="260"/>
            <ac:spMk id="6" creationId="{E4241C97-9E3E-DD0E-94DE-2389D33744B1}"/>
          </ac:spMkLst>
        </pc:spChg>
      </pc:sldChg>
      <pc:sldChg chg="addSp delSp modSp new">
        <pc:chgData name="Anisa Zahoor (2522196)" userId="S::2522196@student.uwtsd.ac.uk::eae26ff1-7d89-4083-9429-7a6c53f24b62" providerId="AD" clId="Web-{DFED38AA-1534-9A7D-9E65-89233EDBFE1F}" dt="2026-10-18T14:58:37.415" v="1470" actId="20577"/>
        <pc:sldMkLst>
          <pc:docMk/>
          <pc:sldMk cId="3487169443" sldId="261"/>
        </pc:sldMkLst>
        <pc:spChg chg="add mod">
          <ac:chgData name="Anisa Zahoor (2522196)" userId="S::2522196@student.uwtsd.ac.uk::eae26ff1-7d89-4083-9429-7a6c53f24b62" providerId="AD" clId="Web-{DFED38AA-1534-9A7D-9E65-89233EDBFE1F}" dt="2026-10-18T14:57:57.086" v="1462" actId="14100"/>
          <ac:spMkLst>
            <pc:docMk/>
            <pc:sldMk cId="3487169443" sldId="261"/>
            <ac:spMk id="2" creationId="{082A1D1D-AA61-F0CD-CD00-C36B7A16E56E}"/>
          </ac:spMkLst>
        </pc:spChg>
        <pc:spChg chg="del">
          <ac:chgData name="Anisa Zahoor (2522196)" userId="S::2522196@student.uwtsd.ac.uk::eae26ff1-7d89-4083-9429-7a6c53f24b62" providerId="AD" clId="Web-{DFED38AA-1534-9A7D-9E65-89233EDBFE1F}" dt="2026-10-17T15:23:00.939" v="844"/>
          <ac:spMkLst>
            <pc:docMk/>
            <pc:sldMk cId="3487169443" sldId="261"/>
            <ac:spMk id="2" creationId="{727D5F04-3772-577D-5084-FD49D0006428}"/>
          </ac:spMkLst>
        </pc:spChg>
        <pc:spChg chg="del">
          <ac:chgData name="Anisa Zahoor (2522196)" userId="S::2522196@student.uwtsd.ac.uk::eae26ff1-7d89-4083-9429-7a6c53f24b62" providerId="AD" clId="Web-{DFED38AA-1534-9A7D-9E65-89233EDBFE1F}" dt="2026-10-17T15:23:05.532" v="845"/>
          <ac:spMkLst>
            <pc:docMk/>
            <pc:sldMk cId="3487169443" sldId="261"/>
            <ac:spMk id="3" creationId="{2C314EF0-29AB-56BE-58CE-89D4E45E4643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7T15:37:36.181" v="894" actId="1076"/>
          <ac:spMkLst>
            <pc:docMk/>
            <pc:sldMk cId="3487169443" sldId="261"/>
            <ac:spMk id="4" creationId="{DFCE641D-805F-55EA-F67D-6134AEC15A85}"/>
          </ac:spMkLst>
        </pc:spChg>
        <pc:spChg chg="add del">
          <ac:chgData name="Anisa Zahoor (2522196)" userId="S::2522196@student.uwtsd.ac.uk::eae26ff1-7d89-4083-9429-7a6c53f24b62" providerId="AD" clId="Web-{DFED38AA-1534-9A7D-9E65-89233EDBFE1F}" dt="2026-10-17T15:38:01.651" v="896"/>
          <ac:spMkLst>
            <pc:docMk/>
            <pc:sldMk cId="3487169443" sldId="261"/>
            <ac:spMk id="5" creationId="{B5539DB9-885F-5A45-FB25-1FEA19364CB8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8T14:58:37.415" v="1470" actId="20577"/>
          <ac:spMkLst>
            <pc:docMk/>
            <pc:sldMk cId="3487169443" sldId="261"/>
            <ac:spMk id="6" creationId="{2C817694-8897-E2A1-EBCF-8AA64C093421}"/>
          </ac:spMkLst>
        </pc:spChg>
      </pc:sldChg>
      <pc:sldChg chg="addSp delSp modSp new">
        <pc:chgData name="Anisa Zahoor (2522196)" userId="S::2522196@student.uwtsd.ac.uk::eae26ff1-7d89-4083-9429-7a6c53f24b62" providerId="AD" clId="Web-{DFED38AA-1534-9A7D-9E65-89233EDBFE1F}" dt="2026-10-18T15:25:00.998" v="1553" actId="20577"/>
        <pc:sldMkLst>
          <pc:docMk/>
          <pc:sldMk cId="1561584702" sldId="262"/>
        </pc:sldMkLst>
        <pc:spChg chg="del">
          <ac:chgData name="Anisa Zahoor (2522196)" userId="S::2522196@student.uwtsd.ac.uk::eae26ff1-7d89-4083-9429-7a6c53f24b62" providerId="AD" clId="Web-{DFED38AA-1534-9A7D-9E65-89233EDBFE1F}" dt="2026-10-17T16:16:55.017" v="933"/>
          <ac:spMkLst>
            <pc:docMk/>
            <pc:sldMk cId="1561584702" sldId="262"/>
            <ac:spMk id="2" creationId="{74E24A52-61FD-2517-3EDE-77D2B1CF70D8}"/>
          </ac:spMkLst>
        </pc:spChg>
        <pc:spChg chg="del">
          <ac:chgData name="Anisa Zahoor (2522196)" userId="S::2522196@student.uwtsd.ac.uk::eae26ff1-7d89-4083-9429-7a6c53f24b62" providerId="AD" clId="Web-{DFED38AA-1534-9A7D-9E65-89233EDBFE1F}" dt="2026-10-17T16:16:59.611" v="934"/>
          <ac:spMkLst>
            <pc:docMk/>
            <pc:sldMk cId="1561584702" sldId="262"/>
            <ac:spMk id="3" creationId="{26CB257C-C4F3-36F0-B0DD-8A8786F18BFA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7T16:19:48.728" v="959" actId="1076"/>
          <ac:spMkLst>
            <pc:docMk/>
            <pc:sldMk cId="1561584702" sldId="262"/>
            <ac:spMk id="4" creationId="{5F4C899C-B69C-DFF3-BDEF-E8D16D8BAF85}"/>
          </ac:spMkLst>
        </pc:spChg>
        <pc:spChg chg="add mod">
          <ac:chgData name="Anisa Zahoor (2522196)" userId="S::2522196@student.uwtsd.ac.uk::eae26ff1-7d89-4083-9429-7a6c53f24b62" providerId="AD" clId="Web-{DFED38AA-1534-9A7D-9E65-89233EDBFE1F}" dt="2026-10-18T15:25:00.998" v="1553" actId="20577"/>
          <ac:spMkLst>
            <pc:docMk/>
            <pc:sldMk cId="1561584702" sldId="262"/>
            <ac:spMk id="5" creationId="{3B00F445-F287-0326-1D5E-A09C166384B3}"/>
          </ac:spMkLst>
        </pc:spChg>
      </pc:sldChg>
      <pc:sldChg chg="new del">
        <pc:chgData name="Anisa Zahoor (2522196)" userId="S::2522196@student.uwtsd.ac.uk::eae26ff1-7d89-4083-9429-7a6c53f24b62" providerId="AD" clId="Web-{DFED38AA-1534-9A7D-9E65-89233EDBFE1F}" dt="2026-10-17T16:16:28.015" v="927"/>
        <pc:sldMkLst>
          <pc:docMk/>
          <pc:sldMk cId="1611664156" sldId="262"/>
        </pc:sldMkLst>
      </pc:sldChg>
    </pc:docChg>
  </pc:docChgLst>
  <pc:docChgLst>
    <pc:chgData name="Anisa Zahoor (2522196)" userId="S::2522196@student.uwtsd.ac.uk::eae26ff1-7d89-4083-9429-7a6c53f24b62" providerId="AD" clId="Web-{00000000-0000-0000-0000-000000000000}"/>
    <pc:docChg chg="mod addSld modSld addMainMaster delMainMaster">
      <pc:chgData name="Anisa Zahoor (2522196)" userId="S::2522196@student.uwtsd.ac.uk::eae26ff1-7d89-4083-9429-7a6c53f24b62" providerId="AD" clId="Web-{00000000-0000-0000-0000-000000000000}" dt="2026-10-16T18:21:11.603" v="181" actId="20577"/>
      <pc:docMkLst>
        <pc:docMk/>
      </pc:docMkLst>
      <pc:sldChg chg="addSp delSp modSp mod modClrScheme chgLayout">
        <pc:chgData name="Anisa Zahoor (2522196)" userId="S::2522196@student.uwtsd.ac.uk::eae26ff1-7d89-4083-9429-7a6c53f24b62" providerId="AD" clId="Web-{00000000-0000-0000-0000-000000000000}" dt="2026-10-16T18:21:11.603" v="181" actId="20577"/>
        <pc:sldMkLst>
          <pc:docMk/>
          <pc:sldMk cId="109857222" sldId="256"/>
        </pc:sldMkLst>
        <pc:spChg chg="add mod">
          <ac:chgData name="Anisa Zahoor (2522196)" userId="S::2522196@student.uwtsd.ac.uk::eae26ff1-7d89-4083-9429-7a6c53f24b62" providerId="AD" clId="Web-{00000000-0000-0000-0000-000000000000}" dt="2026-10-16T18:21:11.603" v="181" actId="20577"/>
          <ac:spMkLst>
            <pc:docMk/>
            <pc:sldMk cId="109857222" sldId="256"/>
            <ac:spMk id="4" creationId="{14A714BB-53A6-B213-F8CA-C28F7F3914D0}"/>
          </ac:spMkLst>
        </pc:spChg>
      </pc:sldChg>
      <pc:sldChg chg="delSp new">
        <pc:chgData name="Anisa Zahoor (2522196)" userId="S::2522196@student.uwtsd.ac.uk::eae26ff1-7d89-4083-9429-7a6c53f24b62" providerId="AD" clId="Web-{00000000-0000-0000-0000-000000000000}" dt="2026-10-16T18:18:51.218" v="163"/>
        <pc:sldMkLst>
          <pc:docMk/>
          <pc:sldMk cId="3754170194" sldId="257"/>
        </pc:sldMkLst>
      </pc:sldChg>
      <pc:sldMasterChg chg="add addSldLayout modSldLayout">
        <pc:chgData name="Anisa Zahoor (2522196)" userId="S::2522196@student.uwtsd.ac.uk::eae26ff1-7d89-4083-9429-7a6c53f24b62" providerId="AD" clId="Web-{00000000-0000-0000-0000-000000000000}" dt="2026-10-16T18:11:49.422" v="7"/>
        <pc:sldMasterMkLst>
          <pc:docMk/>
          <pc:sldMasterMk cId="2399346230" sldId="2147483825"/>
        </pc:sldMasterMkLst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1943573320" sldId="2147483826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2270213681" sldId="2147483827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329961489" sldId="2147483828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2600480756" sldId="2147483829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1848673301" sldId="2147483830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143304090" sldId="2147483831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2689860966" sldId="2147483832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1352543995" sldId="2147483833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3157691828" sldId="2147483834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1244706311" sldId="2147483835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286457349" sldId="2147483836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325513297" sldId="2147483837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1745932832" sldId="2147483838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2169862201" sldId="2147483839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3016372003" sldId="2147483840"/>
          </pc:sldLayoutMkLst>
        </pc:sldLayoutChg>
        <pc:sldLayoutChg chg="add mod replId">
          <pc:chgData name="Anisa Zahoor (2522196)" userId="S::2522196@student.uwtsd.ac.uk::eae26ff1-7d89-4083-9429-7a6c53f24b62" providerId="AD" clId="Web-{00000000-0000-0000-0000-000000000000}" dt="2026-10-16T18:11:49.422" v="7"/>
          <pc:sldLayoutMkLst>
            <pc:docMk/>
            <pc:sldMasterMk cId="2399346230" sldId="2147483825"/>
            <pc:sldLayoutMk cId="538040495" sldId="214748384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573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0213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614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480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67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304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860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543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6918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706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64573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132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459328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8622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372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040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9346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6" r:id="rId1"/>
    <p:sldLayoutId id="2147483827" r:id="rId2"/>
    <p:sldLayoutId id="2147483828" r:id="rId3"/>
    <p:sldLayoutId id="2147483829" r:id="rId4"/>
    <p:sldLayoutId id="2147483830" r:id="rId5"/>
    <p:sldLayoutId id="2147483831" r:id="rId6"/>
    <p:sldLayoutId id="2147483832" r:id="rId7"/>
    <p:sldLayoutId id="2147483833" r:id="rId8"/>
    <p:sldLayoutId id="2147483834" r:id="rId9"/>
    <p:sldLayoutId id="2147483835" r:id="rId10"/>
    <p:sldLayoutId id="2147483836" r:id="rId11"/>
    <p:sldLayoutId id="2147483837" r:id="rId12"/>
    <p:sldLayoutId id="2147483838" r:id="rId13"/>
    <p:sldLayoutId id="2147483839" r:id="rId14"/>
    <p:sldLayoutId id="2147483840" r:id="rId15"/>
    <p:sldLayoutId id="214748384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-for-social-workers.education.gov.uk/become-a-social-worker/ways-to-qualify-as-a-social-worker" TargetMode="External"/><Relationship Id="rId2" Type="http://schemas.openxmlformats.org/officeDocument/2006/relationships/hyperlink" Target="https://www.totaljobs.com/job/social-worker/progressive-care-job107969245?rltr=1_1_25_seorl_m_0_0_0_0_0_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A714BB-53A6-B213-F8CA-C28F7F3914D0}"/>
              </a:ext>
            </a:extLst>
          </p:cNvPr>
          <p:cNvSpPr txBox="1"/>
          <p:nvPr/>
        </p:nvSpPr>
        <p:spPr>
          <a:xfrm>
            <a:off x="2139405" y="955402"/>
            <a:ext cx="8741047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                 Anisa Zahoor</a:t>
            </a:r>
            <a:endParaRPr lang="en-US" sz="400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                   2522196</a:t>
            </a:r>
            <a:endParaRPr lang="en-GB" sz="4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Professional Development within Health and </a:t>
            </a:r>
            <a:r>
              <a:rPr lang="en-GB" sz="4000" dirty="0">
                <a:solidFill>
                  <a:schemeClr val="accent2"/>
                </a:solidFill>
                <a:latin typeface="Arial"/>
                <a:cs typeface="Arial"/>
              </a:rPr>
              <a:t>Social Care</a:t>
            </a:r>
          </a:p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                  LCHS4009</a:t>
            </a:r>
            <a:endParaRPr lang="en-GB" sz="4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4000" dirty="0">
                <a:solidFill>
                  <a:schemeClr val="accent2"/>
                </a:solidFill>
                <a:latin typeface="Arial"/>
                <a:cs typeface="Arial"/>
              </a:rPr>
              <a:t>        </a:t>
            </a:r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Self- Aware</a:t>
            </a:r>
            <a:r>
              <a:rPr lang="en-GB" sz="4000" dirty="0">
                <a:solidFill>
                  <a:schemeClr val="accent2"/>
                </a:solidFill>
                <a:latin typeface="Arial"/>
                <a:cs typeface="Arial"/>
              </a:rPr>
              <a:t> Presentation </a:t>
            </a:r>
          </a:p>
          <a:p>
            <a:r>
              <a:rPr lang="en-GB" sz="4000" dirty="0">
                <a:solidFill>
                  <a:schemeClr val="accent2"/>
                </a:solidFill>
                <a:latin typeface="Arial"/>
                <a:cs typeface="Arial"/>
              </a:rPr>
              <a:t>         Tutor Name: Kal </a:t>
            </a:r>
            <a:r>
              <a:rPr lang="en-GB" sz="4000" dirty="0" err="1">
                <a:solidFill>
                  <a:schemeClr val="accent2"/>
                </a:solidFill>
                <a:latin typeface="Arial"/>
                <a:cs typeface="Arial"/>
              </a:rPr>
              <a:t>Alnababtah</a:t>
            </a:r>
            <a:r>
              <a:rPr lang="en-GB" dirty="0" err="1"/>
              <a:t> </a:t>
            </a:r>
            <a:endParaRPr lang="en-GB" err="1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12F6A0-A1F1-3869-EDDB-9283C0DBADE7}"/>
              </a:ext>
            </a:extLst>
          </p:cNvPr>
          <p:cNvSpPr txBox="1"/>
          <p:nvPr/>
        </p:nvSpPr>
        <p:spPr>
          <a:xfrm>
            <a:off x="2596968" y="80917"/>
            <a:ext cx="5764348" cy="18774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>
                <a:solidFill>
                  <a:schemeClr val="accent2"/>
                </a:solidFill>
                <a:latin typeface="Arial"/>
                <a:cs typeface="Arial"/>
              </a:rPr>
              <a:t>Chosen Job role and Job Description 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9E4E10-D1F7-E519-1FE3-435E97611640}"/>
              </a:ext>
            </a:extLst>
          </p:cNvPr>
          <p:cNvSpPr txBox="1"/>
          <p:nvPr/>
        </p:nvSpPr>
        <p:spPr>
          <a:xfrm>
            <a:off x="1305923" y="1715588"/>
            <a:ext cx="7960178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Role; Social Worker / Senior Soci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al Worker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Company; Progressive Care Ltd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Location: Derby/Matlock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Permanent Contract; on-site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Salary: From £38,</a:t>
            </a:r>
            <a:r>
              <a:rPr lang="en-GB" sz="2000" dirty="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001.60 to £53,996.80 (Salary dependent on </a:t>
            </a:r>
            <a:r>
              <a:rPr lang="en-GB" sz="200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experience</a:t>
            </a:r>
            <a:r>
              <a:rPr lang="en-GB" sz="2000" dirty="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 and qualifications)</a:t>
            </a:r>
            <a:endParaRPr lang="en-GB" sz="2000">
              <a:solidFill>
                <a:schemeClr val="accent2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200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cs typeface="Arial"/>
              </a:rPr>
              <a:t>Contract; Full-time, permanent </a:t>
            </a:r>
          </a:p>
          <a:p>
            <a:r>
              <a:rPr lang="en-GB" sz="2000" dirty="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Requirements; Have Social Work </a:t>
            </a:r>
            <a:r>
              <a:rPr lang="en-GB" sz="200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Qualifications, Be</a:t>
            </a:r>
            <a:r>
              <a:rPr lang="en-GB" sz="2000" dirty="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registered with Social Work England, Have a minimum 1 year's post qualifying experience with children and families, and be experienced in working with families to complete robust parenting assessments, being honest, </a:t>
            </a:r>
            <a:r>
              <a:rPr lang="en-GB" sz="200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objective and open with them.</a:t>
            </a:r>
            <a:endParaRPr lang="en-GB" sz="2000" dirty="0">
              <a:solidFill>
                <a:schemeClr val="accent2"/>
              </a:solidFill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r>
              <a:rPr lang="en-GB" sz="2000">
                <a:solidFill>
                  <a:schemeClr val="accent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Source; Total jobs </a:t>
            </a:r>
            <a:endParaRPr lang="en-GB" sz="2000" dirty="0">
              <a:solidFill>
                <a:schemeClr val="accent2"/>
              </a:solidFill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endParaRPr lang="en-GB" sz="2400" dirty="0">
              <a:solidFill>
                <a:srgbClr val="54A02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2000" dirty="0">
              <a:solidFill>
                <a:srgbClr val="00005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170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B08343B-41CB-72D2-16C6-D5C31CFE2535}"/>
              </a:ext>
            </a:extLst>
          </p:cNvPr>
          <p:cNvSpPr txBox="1"/>
          <p:nvPr/>
        </p:nvSpPr>
        <p:spPr>
          <a:xfrm>
            <a:off x="3550920" y="441960"/>
            <a:ext cx="894588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chemeClr val="accent2"/>
                </a:solidFill>
                <a:latin typeface="Arial"/>
                <a:cs typeface="Arial"/>
              </a:rPr>
              <a:t>My </a:t>
            </a:r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Strengths </a:t>
            </a:r>
            <a:endParaRPr lang="en-GB" sz="4000" dirty="0">
              <a:solidFill>
                <a:schemeClr val="accent2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CBBBC2-584B-F798-20C9-1145E1E94B39}"/>
              </a:ext>
            </a:extLst>
          </p:cNvPr>
          <p:cNvSpPr txBox="1"/>
          <p:nvPr/>
        </p:nvSpPr>
        <p:spPr>
          <a:xfrm>
            <a:off x="1137920" y="2717799"/>
            <a:ext cx="7360920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The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strengths</a:t>
            </a: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 that I can bring to this role are: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Good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communication skills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Good listening skills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Having compassion and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patience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Being able to work in a team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Having 15 years of care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experience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162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2C33C9-0C06-E71C-4332-89E17A97FB99}"/>
              </a:ext>
            </a:extLst>
          </p:cNvPr>
          <p:cNvSpPr txBox="1"/>
          <p:nvPr/>
        </p:nvSpPr>
        <p:spPr>
          <a:xfrm>
            <a:off x="3048648" y="378513"/>
            <a:ext cx="9923725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My Weaknesses</a:t>
            </a:r>
            <a:endParaRPr lang="en-GB" sz="4000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4000" dirty="0">
              <a:solidFill>
                <a:schemeClr val="accent2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C421EC-9D5F-B2F4-DF09-A95CFD716825}"/>
              </a:ext>
            </a:extLst>
          </p:cNvPr>
          <p:cNvSpPr txBox="1"/>
          <p:nvPr/>
        </p:nvSpPr>
        <p:spPr>
          <a:xfrm>
            <a:off x="567446" y="2512978"/>
            <a:ext cx="7814553" cy="18158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241C97-9E3E-DD0E-94DE-2389D33744B1}"/>
              </a:ext>
            </a:extLst>
          </p:cNvPr>
          <p:cNvSpPr txBox="1"/>
          <p:nvPr/>
        </p:nvSpPr>
        <p:spPr>
          <a:xfrm>
            <a:off x="810637" y="2367064"/>
            <a:ext cx="7522723" cy="27392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My Weaknesses in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this job role are;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Limited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Qualifications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Not being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registered with Social Work England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Not having the required experien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ce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28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FCE641D-805F-55EA-F67D-6134AEC15A85}"/>
              </a:ext>
            </a:extLst>
          </p:cNvPr>
          <p:cNvSpPr txBox="1"/>
          <p:nvPr/>
        </p:nvSpPr>
        <p:spPr>
          <a:xfrm>
            <a:off x="1700610" y="757244"/>
            <a:ext cx="66031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Opportunities and Threats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817694-8897-E2A1-EBCF-8AA64C093421}"/>
              </a:ext>
            </a:extLst>
          </p:cNvPr>
          <p:cNvSpPr txBox="1"/>
          <p:nvPr/>
        </p:nvSpPr>
        <p:spPr>
          <a:xfrm>
            <a:off x="549937" y="1997412"/>
            <a:ext cx="5723538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Arial"/>
                <a:cs typeface="Arial"/>
              </a:rPr>
              <a:t>Opportunities</a:t>
            </a:r>
            <a:endParaRPr lang="en-US">
              <a:solidFill>
                <a:schemeClr val="accent2"/>
              </a:solidFill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A post graduate route or a approved social work degree</a:t>
            </a:r>
          </a:p>
          <a:p>
            <a:pPr marL="342900" indent="-34290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Mentoring and placements 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AYSE support after qualifying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b="1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dirty="0">
              <a:solidFill>
                <a:schemeClr val="accent2"/>
              </a:solidFill>
            </a:endParaRPr>
          </a:p>
          <a:p>
            <a:endParaRPr lang="en-GB" dirty="0">
              <a:solidFill>
                <a:schemeClr val="accent2"/>
              </a:solidFill>
            </a:endParaRPr>
          </a:p>
          <a:p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2A1D1D-AA61-F0CD-CD00-C36B7A16E56E}"/>
              </a:ext>
            </a:extLst>
          </p:cNvPr>
          <p:cNvSpPr txBox="1"/>
          <p:nvPr/>
        </p:nvSpPr>
        <p:spPr>
          <a:xfrm>
            <a:off x="6113509" y="1711419"/>
            <a:ext cx="4076321" cy="37548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sz="2000" dirty="0">
              <a:latin typeface="Arial"/>
              <a:cs typeface="Arial"/>
            </a:endParaRPr>
          </a:p>
          <a:p>
            <a:r>
              <a:rPr lang="en-GB" sz="2000" b="1">
                <a:solidFill>
                  <a:schemeClr val="accent2"/>
                </a:solidFill>
                <a:latin typeface="Arial"/>
                <a:cs typeface="Arial"/>
              </a:rPr>
              <a:t>Threats </a:t>
            </a:r>
            <a:endParaRPr lang="en-GB" sz="2000">
              <a:latin typeface="Arial"/>
              <a:cs typeface="Arial"/>
            </a:endParaRPr>
          </a:p>
          <a:p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Requirements for the job may differ 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The cost of the qualifications</a:t>
            </a:r>
            <a:endParaRPr lang="en-US" sz="200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Recruitment competitiveness</a:t>
            </a: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endParaRPr lang="en-GB" sz="2000" dirty="0">
              <a:latin typeface="Arial"/>
              <a:cs typeface="Arial"/>
            </a:endParaRPr>
          </a:p>
          <a:p>
            <a:pPr marL="342900" indent="-342900">
              <a:buFont typeface="Arial,Sans-Serif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Workload stress</a:t>
            </a:r>
            <a:endParaRPr lang="en-US" sz="200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71694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F4C899C-B69C-DFF3-BDEF-E8D16D8BAF85}"/>
              </a:ext>
            </a:extLst>
          </p:cNvPr>
          <p:cNvSpPr txBox="1"/>
          <p:nvPr/>
        </p:nvSpPr>
        <p:spPr>
          <a:xfrm>
            <a:off x="749462" y="403157"/>
            <a:ext cx="87354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>
                <a:solidFill>
                  <a:schemeClr val="accent2"/>
                </a:solidFill>
                <a:latin typeface="Arial"/>
                <a:cs typeface="Arial"/>
              </a:rPr>
              <a:t>Using Strengths to Make </a:t>
            </a:r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Progress </a:t>
            </a:r>
            <a:endParaRPr lang="en-GB" sz="4000" dirty="0">
              <a:solidFill>
                <a:schemeClr val="accent2"/>
              </a:solidFill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00F445-F287-0326-1D5E-A09C166384B3}"/>
              </a:ext>
            </a:extLst>
          </p:cNvPr>
          <p:cNvSpPr txBox="1"/>
          <p:nvPr/>
        </p:nvSpPr>
        <p:spPr>
          <a:xfrm>
            <a:off x="648510" y="2026595"/>
            <a:ext cx="7328170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Communication and listening – having the confidence to ask questions  in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an</a:t>
            </a: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 unfamiliar settings </a:t>
            </a: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Teamwork – get help from mentors and 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experienced social</a:t>
            </a: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 workers </a:t>
            </a: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Compassion and pati</a:t>
            </a: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ence  - build up confidence slowly and </a:t>
            </a: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stay calm in stressful situations </a:t>
            </a: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Experience</a:t>
            </a: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  in care – learn on placements and support applications </a:t>
            </a:r>
          </a:p>
          <a:p>
            <a:pPr marL="285750" indent="-285750">
              <a:buFont typeface="Arial"/>
              <a:buChar char="•"/>
            </a:pPr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Next steps- register with Social Worker England, gain qualifications and </a:t>
            </a:r>
            <a:r>
              <a:rPr lang="en-GB" sz="2000" dirty="0" err="1">
                <a:solidFill>
                  <a:schemeClr val="accent2"/>
                </a:solidFill>
                <a:latin typeface="Arial"/>
                <a:cs typeface="Arial"/>
              </a:rPr>
              <a:t>experince</a:t>
            </a:r>
            <a:r>
              <a:rPr lang="en-GB" sz="2000" dirty="0">
                <a:solidFill>
                  <a:schemeClr val="accent2"/>
                </a:solidFill>
                <a:latin typeface="Arial"/>
                <a:cs typeface="Arial"/>
              </a:rPr>
              <a:t>  required </a:t>
            </a:r>
          </a:p>
          <a:p>
            <a:endParaRPr lang="en-GB" sz="20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latin typeface="Trebuchet MS" panose="020B0603020202020204"/>
              <a:cs typeface="Arial"/>
            </a:endParaRPr>
          </a:p>
          <a:p>
            <a:endParaRPr lang="en-GB" dirty="0">
              <a:cs typeface="Arial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5847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5CB9ED-2FF2-FD90-91CB-C727C59779DA}"/>
              </a:ext>
            </a:extLst>
          </p:cNvPr>
          <p:cNvSpPr txBox="1"/>
          <p:nvPr/>
        </p:nvSpPr>
        <p:spPr>
          <a:xfrm>
            <a:off x="3510280" y="502919"/>
            <a:ext cx="553212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solidFill>
                  <a:schemeClr val="accent2"/>
                </a:solidFill>
                <a:latin typeface="Arial"/>
                <a:cs typeface="Arial"/>
              </a:rPr>
              <a:t>References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28805A-FAFD-4AD0-AA49-799C1B537B91}"/>
              </a:ext>
            </a:extLst>
          </p:cNvPr>
          <p:cNvSpPr txBox="1"/>
          <p:nvPr/>
        </p:nvSpPr>
        <p:spPr>
          <a:xfrm>
            <a:off x="609600" y="1711960"/>
            <a:ext cx="8895080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solidFill>
                  <a:schemeClr val="accent2"/>
                </a:solidFill>
                <a:latin typeface="Arial"/>
                <a:cs typeface="Arial"/>
              </a:rPr>
              <a:t>Total jobs; </a:t>
            </a:r>
            <a:r>
              <a:rPr lang="en-GB" sz="2000" dirty="0">
                <a:solidFill>
                  <a:schemeClr val="accent2"/>
                </a:solidFill>
                <a:latin typeface="Arial"/>
                <a:ea typeface="+mn-lt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https://www.totaljobs.com/job/social-worker/progressive-care-job107969245?rltr=1_1_25_seorl_m_0_0_0_0_0_0</a:t>
            </a:r>
            <a:endParaRPr lang="en-GB" sz="2000">
              <a:solidFill>
                <a:schemeClr val="accent2"/>
              </a:solidFill>
              <a:latin typeface="Arial"/>
              <a:ea typeface="+mn-lt"/>
              <a:cs typeface="Arial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Arial"/>
                <a:ea typeface="+mn-lt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https://support-for-social-workers.education.gov.uk/become-a-social-worker/ways-to-qualify-as-a-social-worker</a:t>
            </a:r>
            <a:endParaRPr lang="en-GB">
              <a:solidFill>
                <a:schemeClr val="accent2"/>
              </a:solidFill>
              <a:latin typeface="Arial"/>
              <a:cs typeface="Arial"/>
              <a:hlinkClick r:id="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Arial"/>
                <a:ea typeface="+mn-lt"/>
                <a:cs typeface="Arial"/>
              </a:rPr>
              <a:t>https://www.socialworkengland.org.uk/d8ae4f7b295643469c6130e3bcf0325c</a:t>
            </a:r>
            <a:endParaRPr lang="en-GB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Trebuchet MS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Trebuchet MS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  <a:p>
            <a:endParaRPr lang="en-GB" sz="2000" dirty="0">
              <a:solidFill>
                <a:schemeClr val="accent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156720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507</cp:revision>
  <dcterms:created xsi:type="dcterms:W3CDTF">2013-07-15T20:26:40Z</dcterms:created>
  <dcterms:modified xsi:type="dcterms:W3CDTF">2026-10-18T15:25:38Z</dcterms:modified>
</cp:coreProperties>
</file>