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9" autoAdjust="0"/>
    <p:restoredTop sz="94660"/>
  </p:normalViewPr>
  <p:slideViewPr>
    <p:cSldViewPr>
      <p:cViewPr varScale="1">
        <p:scale>
          <a:sx n="70" d="100"/>
          <a:sy n="70" d="100"/>
        </p:scale>
        <p:origin x="-112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259F85A-17F5-48E4-A305-B55CBE97CB4C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CEF747D-C515-4531-BD49-7F4C8776B1B5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F85A-17F5-48E4-A305-B55CBE97CB4C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747D-C515-4531-BD49-7F4C8776B1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F85A-17F5-48E4-A305-B55CBE97CB4C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747D-C515-4531-BD49-7F4C8776B1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F85A-17F5-48E4-A305-B55CBE97CB4C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747D-C515-4531-BD49-7F4C8776B1B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F85A-17F5-48E4-A305-B55CBE97CB4C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747D-C515-4531-BD49-7F4C8776B1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F85A-17F5-48E4-A305-B55CBE97CB4C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747D-C515-4531-BD49-7F4C8776B1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F85A-17F5-48E4-A305-B55CBE97CB4C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747D-C515-4531-BD49-7F4C8776B1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F85A-17F5-48E4-A305-B55CBE97CB4C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747D-C515-4531-BD49-7F4C8776B1B5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F85A-17F5-48E4-A305-B55CBE97CB4C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747D-C515-4531-BD49-7F4C8776B1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F85A-17F5-48E4-A305-B55CBE97CB4C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747D-C515-4531-BD49-7F4C8776B1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F85A-17F5-48E4-A305-B55CBE97CB4C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F747D-C515-4531-BD49-7F4C8776B1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259F85A-17F5-48E4-A305-B55CBE97CB4C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CEF747D-C515-4531-BD49-7F4C8776B1B5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211960" y="2924944"/>
            <a:ext cx="439248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4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8 week prep program </a:t>
            </a:r>
            <a:endParaRPr lang="en-US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788024" y="4869160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Sam Sharp </a:t>
            </a:r>
          </a:p>
          <a:p>
            <a:r>
              <a:rPr lang="en-GB" dirty="0" smtClean="0"/>
              <a:t>1700888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991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Residential – activities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 week.</a:t>
            </a:r>
          </a:p>
          <a:p>
            <a:r>
              <a:rPr lang="en-GB" dirty="0"/>
              <a:t>Bushcraft.</a:t>
            </a:r>
          </a:p>
          <a:p>
            <a:r>
              <a:rPr lang="en-GB" dirty="0"/>
              <a:t>Climbing/High ropes.</a:t>
            </a:r>
          </a:p>
          <a:p>
            <a:r>
              <a:rPr lang="en-GB" dirty="0"/>
              <a:t>Timber trail/Low ropes.</a:t>
            </a:r>
          </a:p>
          <a:p>
            <a:r>
              <a:rPr lang="en-GB" dirty="0"/>
              <a:t>Muddy obstacle course.</a:t>
            </a:r>
          </a:p>
          <a:p>
            <a:r>
              <a:rPr lang="en-GB" dirty="0"/>
              <a:t>Multi activity day.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963437"/>
            <a:ext cx="1944216" cy="14562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581128"/>
            <a:ext cx="1944215" cy="18385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657" y="2492896"/>
            <a:ext cx="1665285" cy="22203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235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– preparation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Preparation over 6-8 weeks.</a:t>
            </a:r>
          </a:p>
          <a:p>
            <a:r>
              <a:rPr lang="en-GB" dirty="0"/>
              <a:t>Giving Key stage 3 pupils a taste of what they will be doing.</a:t>
            </a:r>
          </a:p>
          <a:p>
            <a:r>
              <a:rPr lang="en-GB" dirty="0"/>
              <a:t>Time to improve before trying out more challenging activities.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627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– activities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Timber trail with muddy obstacle area.</a:t>
            </a:r>
          </a:p>
          <a:p>
            <a:r>
              <a:rPr lang="en-GB" dirty="0"/>
              <a:t>Climbing tower with leap of faith.</a:t>
            </a:r>
          </a:p>
          <a:p>
            <a:r>
              <a:rPr lang="en-GB" dirty="0"/>
              <a:t>Bushcraft, fire pit and willow workshop.</a:t>
            </a:r>
          </a:p>
          <a:p>
            <a:r>
              <a:rPr lang="en-GB" dirty="0"/>
              <a:t>Outdoor classroom.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51" r="5736"/>
          <a:stretch/>
        </p:blipFill>
        <p:spPr bwMode="auto">
          <a:xfrm>
            <a:off x="5201078" y="3708422"/>
            <a:ext cx="3258815" cy="26813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94760" y="5049074"/>
            <a:ext cx="20162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Some indication to the activities we can offer within the school grounds. </a:t>
            </a:r>
          </a:p>
        </p:txBody>
      </p:sp>
    </p:spTree>
    <p:extLst>
      <p:ext uri="{BB962C8B-B14F-4D97-AF65-F5344CB8AC3E}">
        <p14:creationId xmlns:p14="http://schemas.microsoft.com/office/powerpoint/2010/main" val="266893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6 – 8 week programme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dirty="0"/>
              <a:t>This will coincide with the pupils PE lessons.</a:t>
            </a:r>
          </a:p>
          <a:p>
            <a:r>
              <a:rPr lang="en-GB" sz="2200" dirty="0"/>
              <a:t>They will get two sessions per week.</a:t>
            </a:r>
          </a:p>
          <a:p>
            <a:r>
              <a:rPr lang="en-GB" sz="2200" dirty="0"/>
              <a:t>For the first 5 sessions we will introduced the five activities that they will be doing.</a:t>
            </a:r>
          </a:p>
          <a:p>
            <a:r>
              <a:rPr lang="en-GB" sz="2200" dirty="0"/>
              <a:t>There will be a strong emphasis on teambuilding exercises. </a:t>
            </a:r>
          </a:p>
          <a:p>
            <a:r>
              <a:rPr lang="en-GB" sz="2200" dirty="0"/>
              <a:t>Including this unit is a great way to make sure we are including all aspects of the curriculum</a:t>
            </a:r>
            <a:r>
              <a:rPr lang="en-GB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2563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1 – 3 activities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dirty="0"/>
              <a:t>Lessons plans to help pupils to progress in their skills and confidence. </a:t>
            </a:r>
          </a:p>
          <a:p>
            <a:r>
              <a:rPr lang="en-GB" sz="2200" dirty="0"/>
              <a:t>Introductions to each activity using the equipment and developments.</a:t>
            </a:r>
          </a:p>
          <a:p>
            <a:r>
              <a:rPr lang="en-GB" sz="2200" dirty="0"/>
              <a:t>First 5 sessions of this block will be introductions to activities. </a:t>
            </a:r>
          </a:p>
          <a:p>
            <a:r>
              <a:rPr lang="en-GB" sz="2200" dirty="0"/>
              <a:t>There will be a specific lesson plan for each activity to make it easy to understand and to progress. </a:t>
            </a:r>
          </a:p>
        </p:txBody>
      </p:sp>
    </p:spTree>
    <p:extLst>
      <p:ext uri="{BB962C8B-B14F-4D97-AF65-F5344CB8AC3E}">
        <p14:creationId xmlns:p14="http://schemas.microsoft.com/office/powerpoint/2010/main" val="113030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1 – 3 activity plans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dirty="0"/>
              <a:t>We have basic forms of equipment we can use to introduce pupils. </a:t>
            </a:r>
          </a:p>
          <a:p>
            <a:r>
              <a:rPr lang="en-GB" sz="2200" dirty="0"/>
              <a:t>Giving them chance to understand what they will be doing. </a:t>
            </a:r>
          </a:p>
          <a:p>
            <a:r>
              <a:rPr lang="en-GB" sz="2200" dirty="0"/>
              <a:t>Good opportunities to learn new things and be prepared for what the residential will offer. </a:t>
            </a:r>
          </a:p>
          <a:p>
            <a:r>
              <a:rPr lang="en-GB" sz="2200" dirty="0"/>
              <a:t>These plans are to coincide with the curriculum. </a:t>
            </a:r>
          </a:p>
        </p:txBody>
      </p:sp>
    </p:spTree>
    <p:extLst>
      <p:ext uri="{BB962C8B-B14F-4D97-AF65-F5344CB8AC3E}">
        <p14:creationId xmlns:p14="http://schemas.microsoft.com/office/powerpoint/2010/main" val="267218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Lessons Plan week 1 –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Simple introductions don’t need to much planning </a:t>
            </a:r>
          </a:p>
          <a:p>
            <a:pPr marL="68580" indent="0">
              <a:buNone/>
            </a:pPr>
            <a:r>
              <a:rPr lang="en-GB" u="sng" dirty="0"/>
              <a:t>Plan </a:t>
            </a:r>
          </a:p>
          <a:p>
            <a:r>
              <a:rPr lang="en-GB" dirty="0"/>
              <a:t>Simply trying out the activities and getting to know the equipment.</a:t>
            </a:r>
          </a:p>
          <a:p>
            <a:r>
              <a:rPr lang="en-GB" dirty="0"/>
              <a:t>Should have a basic understanding of their own ability within the activities. </a:t>
            </a:r>
          </a:p>
          <a:p>
            <a:pPr marL="68580" indent="0">
              <a:buNone/>
            </a:pPr>
            <a:r>
              <a:rPr lang="en-GB" dirty="0"/>
              <a:t>The next set of sessions can be more specific and link to progression towards the residential.</a:t>
            </a:r>
          </a:p>
        </p:txBody>
      </p:sp>
    </p:spTree>
    <p:extLst>
      <p:ext uri="{BB962C8B-B14F-4D97-AF65-F5344CB8AC3E}">
        <p14:creationId xmlns:p14="http://schemas.microsoft.com/office/powerpoint/2010/main" val="417558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4 – 8 activities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dirty="0"/>
              <a:t>The lessons plans for this section of the unit will be more focused on pupil progress. </a:t>
            </a:r>
          </a:p>
          <a:p>
            <a:r>
              <a:rPr lang="en-GB" sz="2200" dirty="0"/>
              <a:t>Focusing on pupil ability.</a:t>
            </a:r>
          </a:p>
          <a:p>
            <a:r>
              <a:rPr lang="en-GB" sz="2200" dirty="0"/>
              <a:t>Improving skills that are listed in the curriculum. </a:t>
            </a:r>
          </a:p>
          <a:p>
            <a:r>
              <a:rPr lang="en-GB" sz="2200" dirty="0"/>
              <a:t>For key stage 3 it is all about giving them chances and opportunity to start thinking of their own </a:t>
            </a:r>
            <a:r>
              <a:rPr lang="en-GB" sz="2200" dirty="0" smtClean="0"/>
              <a:t>future and planning for themselves. 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92693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4 – 8 activity plans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dirty="0"/>
              <a:t>This will include possibly more challenging or different ways the equipment can be used.</a:t>
            </a:r>
          </a:p>
          <a:p>
            <a:r>
              <a:rPr lang="en-GB" sz="2200" dirty="0"/>
              <a:t>Will look for different ways the equipment can be used.  </a:t>
            </a:r>
          </a:p>
          <a:p>
            <a:r>
              <a:rPr lang="en-GB" sz="2200" dirty="0"/>
              <a:t>Will have the same equipment as the school cannot always be developing. </a:t>
            </a:r>
          </a:p>
          <a:p>
            <a:r>
              <a:rPr lang="en-GB" sz="2200" dirty="0"/>
              <a:t>These plans will coincide with the curriculum. </a:t>
            </a:r>
          </a:p>
        </p:txBody>
      </p:sp>
    </p:spTree>
    <p:extLst>
      <p:ext uri="{BB962C8B-B14F-4D97-AF65-F5344CB8AC3E}">
        <p14:creationId xmlns:p14="http://schemas.microsoft.com/office/powerpoint/2010/main" val="372658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Lesson Plan week 4 – 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3" y="2323653"/>
            <a:ext cx="6768868" cy="3481612"/>
          </a:xfrm>
        </p:spPr>
        <p:txBody>
          <a:bodyPr>
            <a:noAutofit/>
          </a:bodyPr>
          <a:lstStyle/>
          <a:p>
            <a:r>
              <a:rPr lang="en-GB" sz="2200" dirty="0"/>
              <a:t>Challenging their abilities on the activities. </a:t>
            </a:r>
          </a:p>
          <a:p>
            <a:r>
              <a:rPr lang="en-GB" sz="2200" dirty="0"/>
              <a:t>To try different ways of completing tasks.  </a:t>
            </a:r>
          </a:p>
          <a:p>
            <a:r>
              <a:rPr lang="en-GB" sz="2200" dirty="0"/>
              <a:t>This section of planning will be similar to Kolb's (1984) learning cycle. </a:t>
            </a:r>
          </a:p>
          <a:p>
            <a:pPr marL="68580" indent="0">
              <a:buNone/>
            </a:pPr>
            <a:r>
              <a:rPr lang="en-GB" sz="2200" u="sng" dirty="0"/>
              <a:t>Plan </a:t>
            </a:r>
          </a:p>
          <a:p>
            <a:r>
              <a:rPr lang="en-GB" sz="2200" dirty="0"/>
              <a:t>Should understand how the equipment works. </a:t>
            </a:r>
          </a:p>
          <a:p>
            <a:r>
              <a:rPr lang="en-GB" sz="2200" dirty="0"/>
              <a:t>Basic understanding of their abilities.</a:t>
            </a:r>
          </a:p>
          <a:p>
            <a:r>
              <a:rPr lang="en-GB" sz="2200" dirty="0"/>
              <a:t>By the next session should be able to show evidence for personal improvements. </a:t>
            </a:r>
          </a:p>
        </p:txBody>
      </p:sp>
    </p:spTree>
    <p:extLst>
      <p:ext uri="{BB962C8B-B14F-4D97-AF65-F5344CB8AC3E}">
        <p14:creationId xmlns:p14="http://schemas.microsoft.com/office/powerpoint/2010/main" val="171418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E5FC8A-619C-4C1B-B217-D5D63002C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Ready for the residential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7D1F70-7F06-4DAC-9F6C-3765C385D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en-GB" sz="2200" dirty="0"/>
              <a:t>At this stage pupils should have an understanding of:</a:t>
            </a:r>
          </a:p>
          <a:p>
            <a:r>
              <a:rPr lang="en-GB" sz="2200" dirty="0"/>
              <a:t>The activities they will be taking part in.</a:t>
            </a:r>
          </a:p>
          <a:p>
            <a:r>
              <a:rPr lang="en-GB" sz="2200" dirty="0"/>
              <a:t>Their own ability within those activities. </a:t>
            </a:r>
          </a:p>
          <a:p>
            <a:r>
              <a:rPr lang="en-GB" sz="2200" dirty="0"/>
              <a:t>How they can progress their own skills to do better. </a:t>
            </a:r>
          </a:p>
          <a:p>
            <a:r>
              <a:rPr lang="en-GB" sz="2200" dirty="0"/>
              <a:t>How they can assess their own ability. </a:t>
            </a:r>
          </a:p>
        </p:txBody>
      </p:sp>
    </p:spTree>
    <p:extLst>
      <p:ext uri="{BB962C8B-B14F-4D97-AF65-F5344CB8AC3E}">
        <p14:creationId xmlns:p14="http://schemas.microsoft.com/office/powerpoint/2010/main" val="154094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B3679B-62CA-43DD-AF2B-E11C2F7B8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Links to the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397265B-48FF-4C00-9CD0-7B9CC9DB21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dirty="0"/>
              <a:t>Helps improve skills that are on the curriculum. </a:t>
            </a:r>
          </a:p>
          <a:p>
            <a:r>
              <a:rPr lang="en-GB" sz="2200" dirty="0"/>
              <a:t>Shows key progression from KS2 to KS3 learning from basic skills. </a:t>
            </a:r>
          </a:p>
          <a:p>
            <a:r>
              <a:rPr lang="en-GB" sz="2200" dirty="0"/>
              <a:t>Gives pupils more independence. </a:t>
            </a:r>
          </a:p>
          <a:p>
            <a:r>
              <a:rPr lang="en-GB" sz="2200" dirty="0"/>
              <a:t>Still having good PE lessons while delivering the curriculum and taking part in outdoor activities. </a:t>
            </a:r>
          </a:p>
        </p:txBody>
      </p:sp>
    </p:spTree>
    <p:extLst>
      <p:ext uri="{BB962C8B-B14F-4D97-AF65-F5344CB8AC3E}">
        <p14:creationId xmlns:p14="http://schemas.microsoft.com/office/powerpoint/2010/main" val="155540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496228-4955-4175-A533-FEE5F6B33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Page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E5E4C26-58D2-447A-9751-ABC54C832F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en-GB" sz="1400" dirty="0"/>
              <a:t>Hwb.gov.wales. (2020). Physical education in the national curriculum for Wales - Hwb. [online] Available at: https://hwb.gov.wales/curriculum-for-wales-2008/key-stages-2-to-4/physical-education-in-the-national-curriculum-for-wales/ [Accessed 17 Jan. 2020].</a:t>
            </a:r>
          </a:p>
          <a:p>
            <a:pPr marL="68580" indent="0">
              <a:buNone/>
            </a:pPr>
            <a:endParaRPr lang="en-GB" sz="1400" dirty="0"/>
          </a:p>
          <a:p>
            <a:pPr marL="68580" indent="0">
              <a:buNone/>
            </a:pPr>
            <a:r>
              <a:rPr lang="en-GB" sz="1400" dirty="0"/>
              <a:t>Kolb, D. (1984). Experiential Learning: Experience as the source of learning and development. Englewood Cliffs, NJ: Prentice Hall. </a:t>
            </a:r>
          </a:p>
          <a:p>
            <a:pPr marL="68580" indent="0">
              <a:buNone/>
            </a:pPr>
            <a:endParaRPr lang="en-GB" sz="1400" dirty="0"/>
          </a:p>
          <a:p>
            <a:pPr marL="68580" indent="0">
              <a:buNone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79551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48779"/>
            <a:ext cx="7654494" cy="3827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276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2" t="23461" r="13288" b="16091"/>
          <a:stretch/>
        </p:blipFill>
        <p:spPr bwMode="auto">
          <a:xfrm>
            <a:off x="539552" y="1412776"/>
            <a:ext cx="8129366" cy="4110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910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4874</TotalTime>
  <Words>677</Words>
  <Application>Microsoft Office PowerPoint</Application>
  <PresentationFormat>On-screen Show (4:3)</PresentationFormat>
  <Paragraphs>75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Austin</vt:lpstr>
      <vt:lpstr>PowerPoint Presentation</vt:lpstr>
      <vt:lpstr>Residential – activities </vt:lpstr>
      <vt:lpstr>School – preparation </vt:lpstr>
      <vt:lpstr>School – activities </vt:lpstr>
      <vt:lpstr>6 – 8 week programme </vt:lpstr>
      <vt:lpstr>Week 1 – 3 activities </vt:lpstr>
      <vt:lpstr>Week 1 – 3 activity plans  </vt:lpstr>
      <vt:lpstr>Lessons Plan week 1 – 3</vt:lpstr>
      <vt:lpstr>Week 4 – 8 activities </vt:lpstr>
      <vt:lpstr>Week 4 – 8 activity plans </vt:lpstr>
      <vt:lpstr>Lesson Plan week 4 – 8</vt:lpstr>
      <vt:lpstr>Ready for the residential </vt:lpstr>
      <vt:lpstr>Links to the curriculum</vt:lpstr>
      <vt:lpstr>Reference Page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</dc:creator>
  <cp:lastModifiedBy>sam</cp:lastModifiedBy>
  <cp:revision>43</cp:revision>
  <dcterms:created xsi:type="dcterms:W3CDTF">2020-01-13T12:29:24Z</dcterms:created>
  <dcterms:modified xsi:type="dcterms:W3CDTF">2020-01-17T09:52:01Z</dcterms:modified>
</cp:coreProperties>
</file>