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1"/>
  </p:sldMasterIdLst>
  <p:notesMasterIdLst>
    <p:notesMasterId r:id="rId14"/>
  </p:notesMasterIdLst>
  <p:sldIdLst>
    <p:sldId id="256" r:id="rId2"/>
    <p:sldId id="265" r:id="rId3"/>
    <p:sldId id="259" r:id="rId4"/>
    <p:sldId id="260" r:id="rId5"/>
    <p:sldId id="258" r:id="rId6"/>
    <p:sldId id="261" r:id="rId7"/>
    <p:sldId id="263" r:id="rId8"/>
    <p:sldId id="264" r:id="rId9"/>
    <p:sldId id="262" r:id="rId10"/>
    <p:sldId id="267" r:id="rId11"/>
    <p:sldId id="257" r:id="rId12"/>
    <p:sldId id="269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DD2EE4-9F21-4BE6-BC99-7666D5D495BB}" v="171" dt="2023-02-13T16:11:15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78058" autoAdjust="0"/>
  </p:normalViewPr>
  <p:slideViewPr>
    <p:cSldViewPr snapToGrid="0">
      <p:cViewPr varScale="1">
        <p:scale>
          <a:sx n="86" d="100"/>
          <a:sy n="86" d="100"/>
        </p:scale>
        <p:origin x="684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81DD2EE4-9F21-4BE6-BC99-7666D5D495BB}"/>
    <pc:docChg chg="undo custSel addSld delSld modSld sldOrd">
      <pc:chgData name="Rhiannon Sandy" userId="92fb7be3-64d4-49bd-bb87-c79fe36d5b47" providerId="ADAL" clId="{81DD2EE4-9F21-4BE6-BC99-7666D5D495BB}" dt="2023-02-24T11:09:46.253" v="3068" actId="47"/>
      <pc:docMkLst>
        <pc:docMk/>
      </pc:docMkLst>
      <pc:sldChg chg="modSp ord">
        <pc:chgData name="Rhiannon Sandy" userId="92fb7be3-64d4-49bd-bb87-c79fe36d5b47" providerId="ADAL" clId="{81DD2EE4-9F21-4BE6-BC99-7666D5D495BB}" dt="2023-02-10T16:03:14.105" v="1721"/>
        <pc:sldMkLst>
          <pc:docMk/>
          <pc:sldMk cId="3367039811" sldId="257"/>
        </pc:sldMkLst>
        <pc:spChg chg="mod">
          <ac:chgData name="Rhiannon Sandy" userId="92fb7be3-64d4-49bd-bb87-c79fe36d5b47" providerId="ADAL" clId="{81DD2EE4-9F21-4BE6-BC99-7666D5D495BB}" dt="2023-02-10T16:02:35.805" v="1717" actId="20577"/>
          <ac:spMkLst>
            <pc:docMk/>
            <pc:sldMk cId="3367039811" sldId="257"/>
            <ac:spMk id="6" creationId="{7C0436E3-9FFB-F0C8-39AD-44DF1A6FCFE6}"/>
          </ac:spMkLst>
        </pc:spChg>
      </pc:sldChg>
      <pc:sldChg chg="ord">
        <pc:chgData name="Rhiannon Sandy" userId="92fb7be3-64d4-49bd-bb87-c79fe36d5b47" providerId="ADAL" clId="{81DD2EE4-9F21-4BE6-BC99-7666D5D495BB}" dt="2023-02-10T15:45:41.802" v="15"/>
        <pc:sldMkLst>
          <pc:docMk/>
          <pc:sldMk cId="738388117" sldId="258"/>
        </pc:sldMkLst>
      </pc:sldChg>
      <pc:sldChg chg="ord">
        <pc:chgData name="Rhiannon Sandy" userId="92fb7be3-64d4-49bd-bb87-c79fe36d5b47" providerId="ADAL" clId="{81DD2EE4-9F21-4BE6-BC99-7666D5D495BB}" dt="2023-02-10T15:49:44.256" v="25"/>
        <pc:sldMkLst>
          <pc:docMk/>
          <pc:sldMk cId="145747110" sldId="259"/>
        </pc:sldMkLst>
      </pc:sldChg>
      <pc:sldChg chg="addSp delSp modSp mod ord">
        <pc:chgData name="Rhiannon Sandy" userId="92fb7be3-64d4-49bd-bb87-c79fe36d5b47" providerId="ADAL" clId="{81DD2EE4-9F21-4BE6-BC99-7666D5D495BB}" dt="2023-02-10T15:49:48.890" v="29"/>
        <pc:sldMkLst>
          <pc:docMk/>
          <pc:sldMk cId="40691284" sldId="260"/>
        </pc:sldMkLst>
        <pc:spChg chg="mod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2" creationId="{22FAE5D3-D4D7-D87D-0AC9-D8FB4861A652}"/>
          </ac:spMkLst>
        </pc:spChg>
        <pc:spChg chg="mod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5" creationId="{19E5DA55-1CA7-7D7A-36AB-3C554381DFD4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36" creationId="{72526924-84D3-45FB-A5FE-62D8FCBF53B6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38" creationId="{5C2A6256-1DD0-4E4B-A8B3-9A711B4DBE0C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40" creationId="{41760540-185E-4652-BFD2-9B362EF3BC99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42" creationId="{729789F4-85C1-41A0-83EB-992E22210CB9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44" creationId="{9D9D367D-6DD2-4A7C-8918-0DCAC297559A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31" creationId="{099405E2-1A96-4DBA-A9DC-4C2A1B421CA9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33" creationId="{79855050-A75B-4DD0-9B56-8B1C7722D884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35" creationId="{2060C0F7-61A6-4E64-A77E-AFBD81127352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37" creationId="{BCF4857D-F003-4CA1-82AB-00900B1008BA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39" creationId="{DB791336-FCAA-4174-9303-B3F374861110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41" creationId="{CA212158-300D-44D0-9CCE-472C3F669EE1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43" creationId="{988521F4-D44A-42C5-9BDB-5CA25554098B}"/>
          </ac:spMkLst>
        </pc:spChg>
        <pc:spChg chg="add del">
          <ac:chgData name="Rhiannon Sandy" userId="92fb7be3-64d4-49bd-bb87-c79fe36d5b47" providerId="ADAL" clId="{81DD2EE4-9F21-4BE6-BC99-7666D5D495BB}" dt="2023-02-10T15:39:40.671" v="11" actId="26606"/>
          <ac:spMkLst>
            <pc:docMk/>
            <pc:sldMk cId="40691284" sldId="260"/>
            <ac:spMk id="1045" creationId="{5E6738EB-6FF0-4AF9-8462-57F4494B88B2}"/>
          </ac:spMkLst>
        </pc:spChg>
        <pc:picChg chg="mod ord">
          <ac:chgData name="Rhiannon Sandy" userId="92fb7be3-64d4-49bd-bb87-c79fe36d5b47" providerId="ADAL" clId="{81DD2EE4-9F21-4BE6-BC99-7666D5D495BB}" dt="2023-02-10T15:39:40.671" v="11" actId="26606"/>
          <ac:picMkLst>
            <pc:docMk/>
            <pc:sldMk cId="40691284" sldId="260"/>
            <ac:picMk id="1026" creationId="{D2C04C6D-166D-C9DC-9BDF-1234A6AB8CFB}"/>
          </ac:picMkLst>
        </pc:picChg>
      </pc:sldChg>
      <pc:sldChg chg="addSp delSp modSp add mod ord delAnim modAnim">
        <pc:chgData name="Rhiannon Sandy" userId="92fb7be3-64d4-49bd-bb87-c79fe36d5b47" providerId="ADAL" clId="{81DD2EE4-9F21-4BE6-BC99-7666D5D495BB}" dt="2023-02-13T16:11:20.763" v="3065" actId="1076"/>
        <pc:sldMkLst>
          <pc:docMk/>
          <pc:sldMk cId="1611444563" sldId="261"/>
        </pc:sldMkLst>
        <pc:spChg chg="add del mod">
          <ac:chgData name="Rhiannon Sandy" userId="92fb7be3-64d4-49bd-bb87-c79fe36d5b47" providerId="ADAL" clId="{81DD2EE4-9F21-4BE6-BC99-7666D5D495BB}" dt="2023-02-10T15:46:23.865" v="18"/>
          <ac:spMkLst>
            <pc:docMk/>
            <pc:sldMk cId="1611444563" sldId="261"/>
            <ac:spMk id="4" creationId="{19597CE9-90C1-0761-8E80-14852A84023E}"/>
          </ac:spMkLst>
        </pc:spChg>
        <pc:spChg chg="add del mod">
          <ac:chgData name="Rhiannon Sandy" userId="92fb7be3-64d4-49bd-bb87-c79fe36d5b47" providerId="ADAL" clId="{81DD2EE4-9F21-4BE6-BC99-7666D5D495BB}" dt="2023-02-13T16:11:15.756" v="3062"/>
          <ac:spMkLst>
            <pc:docMk/>
            <pc:sldMk cId="1611444563" sldId="261"/>
            <ac:spMk id="4" creationId="{A37F6768-2A33-9C7C-4478-126860F2A2CD}"/>
          </ac:spMkLst>
        </pc:spChg>
        <pc:graphicFrameChg chg="del">
          <ac:chgData name="Rhiannon Sandy" userId="92fb7be3-64d4-49bd-bb87-c79fe36d5b47" providerId="ADAL" clId="{81DD2EE4-9F21-4BE6-BC99-7666D5D495BB}" dt="2023-02-10T15:45:56.745" v="17" actId="478"/>
          <ac:graphicFrameMkLst>
            <pc:docMk/>
            <pc:sldMk cId="1611444563" sldId="261"/>
            <ac:graphicFrameMk id="18" creationId="{06E8E61F-1207-B7DF-C287-8625630976DD}"/>
          </ac:graphicFrameMkLst>
        </pc:graphicFrameChg>
        <pc:picChg chg="add del mod">
          <ac:chgData name="Rhiannon Sandy" userId="92fb7be3-64d4-49bd-bb87-c79fe36d5b47" providerId="ADAL" clId="{81DD2EE4-9F21-4BE6-BC99-7666D5D495BB}" dt="2023-02-13T16:11:01.898" v="3061" actId="478"/>
          <ac:picMkLst>
            <pc:docMk/>
            <pc:sldMk cId="1611444563" sldId="261"/>
            <ac:picMk id="5" creationId="{6797F46E-01DC-ABEF-04F2-0DF18D8DEEF7}"/>
          </ac:picMkLst>
        </pc:picChg>
        <pc:picChg chg="add mod">
          <ac:chgData name="Rhiannon Sandy" userId="92fb7be3-64d4-49bd-bb87-c79fe36d5b47" providerId="ADAL" clId="{81DD2EE4-9F21-4BE6-BC99-7666D5D495BB}" dt="2023-02-13T16:11:20.763" v="3065" actId="1076"/>
          <ac:picMkLst>
            <pc:docMk/>
            <pc:sldMk cId="1611444563" sldId="261"/>
            <ac:picMk id="6" creationId="{4FF0C9FF-B658-F9CA-36FB-EC96709F9F51}"/>
          </ac:picMkLst>
        </pc:picChg>
      </pc:sldChg>
      <pc:sldChg chg="addSp delSp modSp new mod">
        <pc:chgData name="Rhiannon Sandy" userId="92fb7be3-64d4-49bd-bb87-c79fe36d5b47" providerId="ADAL" clId="{81DD2EE4-9F21-4BE6-BC99-7666D5D495BB}" dt="2023-02-10T15:52:41.624" v="472" actId="26606"/>
        <pc:sldMkLst>
          <pc:docMk/>
          <pc:sldMk cId="2338646601" sldId="262"/>
        </pc:sldMkLst>
        <pc:spChg chg="mod">
          <ac:chgData name="Rhiannon Sandy" userId="92fb7be3-64d4-49bd-bb87-c79fe36d5b47" providerId="ADAL" clId="{81DD2EE4-9F21-4BE6-BC99-7666D5D495BB}" dt="2023-02-10T15:50:19.527" v="82" actId="20577"/>
          <ac:spMkLst>
            <pc:docMk/>
            <pc:sldMk cId="2338646601" sldId="262"/>
            <ac:spMk id="2" creationId="{852796C7-E0BC-DD20-90DA-256DAA267B3F}"/>
          </ac:spMkLst>
        </pc:spChg>
        <pc:spChg chg="add del mod">
          <ac:chgData name="Rhiannon Sandy" userId="92fb7be3-64d4-49bd-bb87-c79fe36d5b47" providerId="ADAL" clId="{81DD2EE4-9F21-4BE6-BC99-7666D5D495BB}" dt="2023-02-10T15:52:41.624" v="472" actId="26606"/>
          <ac:spMkLst>
            <pc:docMk/>
            <pc:sldMk cId="2338646601" sldId="262"/>
            <ac:spMk id="3" creationId="{4D77097D-A5EA-E1F8-EE75-813DC9A97404}"/>
          </ac:spMkLst>
        </pc:spChg>
        <pc:graphicFrameChg chg="add del">
          <ac:chgData name="Rhiannon Sandy" userId="92fb7be3-64d4-49bd-bb87-c79fe36d5b47" providerId="ADAL" clId="{81DD2EE4-9F21-4BE6-BC99-7666D5D495BB}" dt="2023-02-10T15:52:39.483" v="469" actId="26606"/>
          <ac:graphicFrameMkLst>
            <pc:docMk/>
            <pc:sldMk cId="2338646601" sldId="262"/>
            <ac:graphicFrameMk id="5" creationId="{0DD68979-2DD5-087A-081A-AD62689842D1}"/>
          </ac:graphicFrameMkLst>
        </pc:graphicFrameChg>
        <pc:graphicFrameChg chg="add del">
          <ac:chgData name="Rhiannon Sandy" userId="92fb7be3-64d4-49bd-bb87-c79fe36d5b47" providerId="ADAL" clId="{81DD2EE4-9F21-4BE6-BC99-7666D5D495BB}" dt="2023-02-10T15:52:41.591" v="471" actId="26606"/>
          <ac:graphicFrameMkLst>
            <pc:docMk/>
            <pc:sldMk cId="2338646601" sldId="262"/>
            <ac:graphicFrameMk id="7" creationId="{40494EE0-C9DC-A202-88C1-411913EB41C1}"/>
          </ac:graphicFrameMkLst>
        </pc:graphicFrameChg>
        <pc:graphicFrameChg chg="add">
          <ac:chgData name="Rhiannon Sandy" userId="92fb7be3-64d4-49bd-bb87-c79fe36d5b47" providerId="ADAL" clId="{81DD2EE4-9F21-4BE6-BC99-7666D5D495BB}" dt="2023-02-10T15:52:41.624" v="472" actId="26606"/>
          <ac:graphicFrameMkLst>
            <pc:docMk/>
            <pc:sldMk cId="2338646601" sldId="262"/>
            <ac:graphicFrameMk id="9" creationId="{0DD68979-2DD5-087A-081A-AD62689842D1}"/>
          </ac:graphicFrameMkLst>
        </pc:graphicFrameChg>
      </pc:sldChg>
      <pc:sldChg chg="addSp delSp modSp new mod setBg">
        <pc:chgData name="Rhiannon Sandy" userId="92fb7be3-64d4-49bd-bb87-c79fe36d5b47" providerId="ADAL" clId="{81DD2EE4-9F21-4BE6-BC99-7666D5D495BB}" dt="2023-02-10T15:58:59.349" v="1445" actId="26606"/>
        <pc:sldMkLst>
          <pc:docMk/>
          <pc:sldMk cId="2038124300" sldId="263"/>
        </pc:sldMkLst>
        <pc:spChg chg="mod">
          <ac:chgData name="Rhiannon Sandy" userId="92fb7be3-64d4-49bd-bb87-c79fe36d5b47" providerId="ADAL" clId="{81DD2EE4-9F21-4BE6-BC99-7666D5D495BB}" dt="2023-02-10T15:58:59.349" v="1445" actId="26606"/>
          <ac:spMkLst>
            <pc:docMk/>
            <pc:sldMk cId="2038124300" sldId="263"/>
            <ac:spMk id="2" creationId="{F25F8F9F-A392-099F-B484-15B7D1B96351}"/>
          </ac:spMkLst>
        </pc:spChg>
        <pc:spChg chg="add del mod">
          <ac:chgData name="Rhiannon Sandy" userId="92fb7be3-64d4-49bd-bb87-c79fe36d5b47" providerId="ADAL" clId="{81DD2EE4-9F21-4BE6-BC99-7666D5D495BB}" dt="2023-02-10T15:58:59.349" v="1445" actId="26606"/>
          <ac:spMkLst>
            <pc:docMk/>
            <pc:sldMk cId="2038124300" sldId="263"/>
            <ac:spMk id="3" creationId="{E91B5B01-CB7C-9226-FAE9-8B0B961806C2}"/>
          </ac:spMkLst>
        </pc:spChg>
        <pc:spChg chg="add del">
          <ac:chgData name="Rhiannon Sandy" userId="92fb7be3-64d4-49bd-bb87-c79fe36d5b47" providerId="ADAL" clId="{81DD2EE4-9F21-4BE6-BC99-7666D5D495BB}" dt="2023-02-10T15:58:59.320" v="1444" actId="26606"/>
          <ac:spMkLst>
            <pc:docMk/>
            <pc:sldMk cId="2038124300" sldId="263"/>
            <ac:spMk id="9" creationId="{3835F464-7A59-4221-AA5E-B60EF8D3CBC3}"/>
          </ac:spMkLst>
        </pc:spChg>
        <pc:spChg chg="add del">
          <ac:chgData name="Rhiannon Sandy" userId="92fb7be3-64d4-49bd-bb87-c79fe36d5b47" providerId="ADAL" clId="{81DD2EE4-9F21-4BE6-BC99-7666D5D495BB}" dt="2023-02-10T15:58:59.320" v="1444" actId="26606"/>
          <ac:spMkLst>
            <pc:docMk/>
            <pc:sldMk cId="2038124300" sldId="263"/>
            <ac:spMk id="11" creationId="{2C57B5ED-61CB-4AF5-A47A-A41A996F8375}"/>
          </ac:spMkLst>
        </pc:spChg>
        <pc:spChg chg="add del">
          <ac:chgData name="Rhiannon Sandy" userId="92fb7be3-64d4-49bd-bb87-c79fe36d5b47" providerId="ADAL" clId="{81DD2EE4-9F21-4BE6-BC99-7666D5D495BB}" dt="2023-02-10T15:58:59.320" v="1444" actId="26606"/>
          <ac:spMkLst>
            <pc:docMk/>
            <pc:sldMk cId="2038124300" sldId="263"/>
            <ac:spMk id="13" creationId="{714C9CDB-7738-4B6C-BCE1-D9516C1E03DE}"/>
          </ac:spMkLst>
        </pc:spChg>
        <pc:spChg chg="add">
          <ac:chgData name="Rhiannon Sandy" userId="92fb7be3-64d4-49bd-bb87-c79fe36d5b47" providerId="ADAL" clId="{81DD2EE4-9F21-4BE6-BC99-7666D5D495BB}" dt="2023-02-10T15:58:59.349" v="1445" actId="26606"/>
          <ac:spMkLst>
            <pc:docMk/>
            <pc:sldMk cId="2038124300" sldId="263"/>
            <ac:spMk id="15" creationId="{3835F464-7A59-4221-AA5E-B60EF8D3CBC3}"/>
          </ac:spMkLst>
        </pc:spChg>
        <pc:spChg chg="add">
          <ac:chgData name="Rhiannon Sandy" userId="92fb7be3-64d4-49bd-bb87-c79fe36d5b47" providerId="ADAL" clId="{81DD2EE4-9F21-4BE6-BC99-7666D5D495BB}" dt="2023-02-10T15:58:59.349" v="1445" actId="26606"/>
          <ac:spMkLst>
            <pc:docMk/>
            <pc:sldMk cId="2038124300" sldId="263"/>
            <ac:spMk id="16" creationId="{2C57B5ED-61CB-4AF5-A47A-A41A996F8375}"/>
          </ac:spMkLst>
        </pc:spChg>
        <pc:spChg chg="add">
          <ac:chgData name="Rhiannon Sandy" userId="92fb7be3-64d4-49bd-bb87-c79fe36d5b47" providerId="ADAL" clId="{81DD2EE4-9F21-4BE6-BC99-7666D5D495BB}" dt="2023-02-10T15:58:59.349" v="1445" actId="26606"/>
          <ac:spMkLst>
            <pc:docMk/>
            <pc:sldMk cId="2038124300" sldId="263"/>
            <ac:spMk id="17" creationId="{714C9CDB-7738-4B6C-BCE1-D9516C1E03DE}"/>
          </ac:spMkLst>
        </pc:spChg>
        <pc:graphicFrameChg chg="add del">
          <ac:chgData name="Rhiannon Sandy" userId="92fb7be3-64d4-49bd-bb87-c79fe36d5b47" providerId="ADAL" clId="{81DD2EE4-9F21-4BE6-BC99-7666D5D495BB}" dt="2023-02-10T15:58:59.320" v="1444" actId="26606"/>
          <ac:graphicFrameMkLst>
            <pc:docMk/>
            <pc:sldMk cId="2038124300" sldId="263"/>
            <ac:graphicFrameMk id="5" creationId="{3D90E2F1-184E-A317-1CFF-1EDE9EEDE7C5}"/>
          </ac:graphicFrameMkLst>
        </pc:graphicFrameChg>
        <pc:graphicFrameChg chg="add">
          <ac:chgData name="Rhiannon Sandy" userId="92fb7be3-64d4-49bd-bb87-c79fe36d5b47" providerId="ADAL" clId="{81DD2EE4-9F21-4BE6-BC99-7666D5D495BB}" dt="2023-02-10T15:58:59.349" v="1445" actId="26606"/>
          <ac:graphicFrameMkLst>
            <pc:docMk/>
            <pc:sldMk cId="2038124300" sldId="263"/>
            <ac:graphicFrameMk id="18" creationId="{BFBF88FF-559B-BBB0-41AE-3EE2B70A9B43}"/>
          </ac:graphicFrameMkLst>
        </pc:graphicFrameChg>
      </pc:sldChg>
      <pc:sldChg chg="addSp delSp modSp add mod setBg modNotesTx">
        <pc:chgData name="Rhiannon Sandy" userId="92fb7be3-64d4-49bd-bb87-c79fe36d5b47" providerId="ADAL" clId="{81DD2EE4-9F21-4BE6-BC99-7666D5D495BB}" dt="2023-02-10T16:03:31.623" v="1806" actId="5793"/>
        <pc:sldMkLst>
          <pc:docMk/>
          <pc:sldMk cId="1916952203" sldId="264"/>
        </pc:sldMkLst>
        <pc:spChg chg="mod">
          <ac:chgData name="Rhiannon Sandy" userId="92fb7be3-64d4-49bd-bb87-c79fe36d5b47" providerId="ADAL" clId="{81DD2EE4-9F21-4BE6-BC99-7666D5D495BB}" dt="2023-02-10T15:59:03.936" v="1446" actId="26606"/>
          <ac:spMkLst>
            <pc:docMk/>
            <pc:sldMk cId="1916952203" sldId="264"/>
            <ac:spMk id="2" creationId="{F25F8F9F-A392-099F-B484-15B7D1B96351}"/>
          </ac:spMkLst>
        </pc:spChg>
        <pc:spChg chg="del mod">
          <ac:chgData name="Rhiannon Sandy" userId="92fb7be3-64d4-49bd-bb87-c79fe36d5b47" providerId="ADAL" clId="{81DD2EE4-9F21-4BE6-BC99-7666D5D495BB}" dt="2023-02-10T15:59:03.936" v="1446" actId="26606"/>
          <ac:spMkLst>
            <pc:docMk/>
            <pc:sldMk cId="1916952203" sldId="264"/>
            <ac:spMk id="3" creationId="{E91B5B01-CB7C-9226-FAE9-8B0B961806C2}"/>
          </ac:spMkLst>
        </pc:spChg>
        <pc:spChg chg="add mod">
          <ac:chgData name="Rhiannon Sandy" userId="92fb7be3-64d4-49bd-bb87-c79fe36d5b47" providerId="ADAL" clId="{81DD2EE4-9F21-4BE6-BC99-7666D5D495BB}" dt="2023-02-10T15:59:43.320" v="1619" actId="121"/>
          <ac:spMkLst>
            <pc:docMk/>
            <pc:sldMk cId="1916952203" sldId="264"/>
            <ac:spMk id="4" creationId="{0541F6DC-6174-FBF1-4EEE-83C23B67A2DC}"/>
          </ac:spMkLst>
        </pc:spChg>
        <pc:spChg chg="add">
          <ac:chgData name="Rhiannon Sandy" userId="92fb7be3-64d4-49bd-bb87-c79fe36d5b47" providerId="ADAL" clId="{81DD2EE4-9F21-4BE6-BC99-7666D5D495BB}" dt="2023-02-10T15:59:03.936" v="1446" actId="26606"/>
          <ac:spMkLst>
            <pc:docMk/>
            <pc:sldMk cId="1916952203" sldId="264"/>
            <ac:spMk id="9" creationId="{3835F464-7A59-4221-AA5E-B60EF8D3CBC3}"/>
          </ac:spMkLst>
        </pc:spChg>
        <pc:spChg chg="add">
          <ac:chgData name="Rhiannon Sandy" userId="92fb7be3-64d4-49bd-bb87-c79fe36d5b47" providerId="ADAL" clId="{81DD2EE4-9F21-4BE6-BC99-7666D5D495BB}" dt="2023-02-10T15:59:03.936" v="1446" actId="26606"/>
          <ac:spMkLst>
            <pc:docMk/>
            <pc:sldMk cId="1916952203" sldId="264"/>
            <ac:spMk id="11" creationId="{2C57B5ED-61CB-4AF5-A47A-A41A996F8375}"/>
          </ac:spMkLst>
        </pc:spChg>
        <pc:spChg chg="add">
          <ac:chgData name="Rhiannon Sandy" userId="92fb7be3-64d4-49bd-bb87-c79fe36d5b47" providerId="ADAL" clId="{81DD2EE4-9F21-4BE6-BC99-7666D5D495BB}" dt="2023-02-10T15:59:03.936" v="1446" actId="26606"/>
          <ac:spMkLst>
            <pc:docMk/>
            <pc:sldMk cId="1916952203" sldId="264"/>
            <ac:spMk id="13" creationId="{714C9CDB-7738-4B6C-BCE1-D9516C1E03DE}"/>
          </ac:spMkLst>
        </pc:spChg>
        <pc:graphicFrameChg chg="add">
          <ac:chgData name="Rhiannon Sandy" userId="92fb7be3-64d4-49bd-bb87-c79fe36d5b47" providerId="ADAL" clId="{81DD2EE4-9F21-4BE6-BC99-7666D5D495BB}" dt="2023-02-10T15:59:03.936" v="1446" actId="26606"/>
          <ac:graphicFrameMkLst>
            <pc:docMk/>
            <pc:sldMk cId="1916952203" sldId="264"/>
            <ac:graphicFrameMk id="5" creationId="{858FCA2D-AD06-B47E-D77F-8DC1F303B694}"/>
          </ac:graphicFrameMkLst>
        </pc:graphicFrameChg>
      </pc:sldChg>
      <pc:sldChg chg="add del">
        <pc:chgData name="Rhiannon Sandy" userId="92fb7be3-64d4-49bd-bb87-c79fe36d5b47" providerId="ADAL" clId="{81DD2EE4-9F21-4BE6-BC99-7666D5D495BB}" dt="2023-02-10T16:00:38.413" v="1623" actId="2890"/>
        <pc:sldMkLst>
          <pc:docMk/>
          <pc:sldMk cId="1270751497" sldId="265"/>
        </pc:sldMkLst>
      </pc:sldChg>
      <pc:sldChg chg="addSp delSp modSp new mod setBg">
        <pc:chgData name="Rhiannon Sandy" userId="92fb7be3-64d4-49bd-bb87-c79fe36d5b47" providerId="ADAL" clId="{81DD2EE4-9F21-4BE6-BC99-7666D5D495BB}" dt="2023-02-13T09:48:20.994" v="3060" actId="403"/>
        <pc:sldMkLst>
          <pc:docMk/>
          <pc:sldMk cId="1764565626" sldId="265"/>
        </pc:sldMkLst>
        <pc:spChg chg="mod">
          <ac:chgData name="Rhiannon Sandy" userId="92fb7be3-64d4-49bd-bb87-c79fe36d5b47" providerId="ADAL" clId="{81DD2EE4-9F21-4BE6-BC99-7666D5D495BB}" dt="2023-02-13T09:48:20.994" v="3060" actId="403"/>
          <ac:spMkLst>
            <pc:docMk/>
            <pc:sldMk cId="1764565626" sldId="265"/>
            <ac:spMk id="2" creationId="{DC425AAB-B8FF-816A-9397-40D16AEE81DE}"/>
          </ac:spMkLst>
        </pc:spChg>
        <pc:spChg chg="del mod">
          <ac:chgData name="Rhiannon Sandy" userId="92fb7be3-64d4-49bd-bb87-c79fe36d5b47" providerId="ADAL" clId="{81DD2EE4-9F21-4BE6-BC99-7666D5D495BB}" dt="2023-02-10T16:01:32.660" v="1684"/>
          <ac:spMkLst>
            <pc:docMk/>
            <pc:sldMk cId="1764565626" sldId="265"/>
            <ac:spMk id="3" creationId="{BC99D1BD-E6BC-119F-496E-9B2E00362BD4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54" creationId="{C1A82D90-9476-A6A1-6002-6598890D4E27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57" creationId="{099405E2-1A96-4DBA-A9DC-4C2A1B421CA9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59" creationId="{79855050-A75B-4DD0-9B56-8B1C7722D884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61" creationId="{2060C0F7-61A6-4E64-A77E-AFBD81127352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63" creationId="{BCF4857D-F003-4CA1-82AB-00900B1008BA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65" creationId="{DB791336-FCAA-4174-9303-B3F374861110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67" creationId="{CA212158-300D-44D0-9CCE-472C3F669EE1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69" creationId="{988521F4-D44A-42C5-9BDB-5CA25554098B}"/>
          </ac:spMkLst>
        </pc:spChg>
        <pc:spChg chg="add del">
          <ac:chgData name="Rhiannon Sandy" userId="92fb7be3-64d4-49bd-bb87-c79fe36d5b47" providerId="ADAL" clId="{81DD2EE4-9F21-4BE6-BC99-7666D5D495BB}" dt="2023-02-10T16:01:39.185" v="1686" actId="26606"/>
          <ac:spMkLst>
            <pc:docMk/>
            <pc:sldMk cId="1764565626" sldId="265"/>
            <ac:spMk id="2071" creationId="{5E6738EB-6FF0-4AF9-8462-57F4494B88B2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3" creationId="{099405E2-1A96-4DBA-A9DC-4C2A1B421CA9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4" creationId="{79855050-A75B-4DD0-9B56-8B1C7722D884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5" creationId="{2060C0F7-61A6-4E64-A77E-AFBD81127352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6" creationId="{FEBFA084-5460-8322-8C94-6892B8AFD3BA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7" creationId="{BCF4857D-F003-4CA1-82AB-00900B1008BA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8" creationId="{DB791336-FCAA-4174-9303-B3F374861110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79" creationId="{CA212158-300D-44D0-9CCE-472C3F669EE1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80" creationId="{988521F4-D44A-42C5-9BDB-5CA25554098B}"/>
          </ac:spMkLst>
        </pc:spChg>
        <pc:spChg chg="add del">
          <ac:chgData name="Rhiannon Sandy" userId="92fb7be3-64d4-49bd-bb87-c79fe36d5b47" providerId="ADAL" clId="{81DD2EE4-9F21-4BE6-BC99-7666D5D495BB}" dt="2023-02-10T16:01:42.895" v="1688" actId="26606"/>
          <ac:spMkLst>
            <pc:docMk/>
            <pc:sldMk cId="1764565626" sldId="265"/>
            <ac:spMk id="2081" creationId="{5E6738EB-6FF0-4AF9-8462-57F4494B88B2}"/>
          </ac:spMkLst>
        </pc:spChg>
        <pc:picChg chg="add mod">
          <ac:chgData name="Rhiannon Sandy" userId="92fb7be3-64d4-49bd-bb87-c79fe36d5b47" providerId="ADAL" clId="{81DD2EE4-9F21-4BE6-BC99-7666D5D495BB}" dt="2023-02-10T16:01:42.895" v="1688" actId="26606"/>
          <ac:picMkLst>
            <pc:docMk/>
            <pc:sldMk cId="1764565626" sldId="265"/>
            <ac:picMk id="2050" creationId="{7E48AB8F-3D77-B659-E1A0-7DB9D917BEAB}"/>
          </ac:picMkLst>
        </pc:picChg>
      </pc:sldChg>
      <pc:sldChg chg="modSp new del mod">
        <pc:chgData name="Rhiannon Sandy" userId="92fb7be3-64d4-49bd-bb87-c79fe36d5b47" providerId="ADAL" clId="{81DD2EE4-9F21-4BE6-BC99-7666D5D495BB}" dt="2023-02-13T08:28:04.197" v="2444" actId="47"/>
        <pc:sldMkLst>
          <pc:docMk/>
          <pc:sldMk cId="871727021" sldId="266"/>
        </pc:sldMkLst>
        <pc:spChg chg="mod">
          <ac:chgData name="Rhiannon Sandy" userId="92fb7be3-64d4-49bd-bb87-c79fe36d5b47" providerId="ADAL" clId="{81DD2EE4-9F21-4BE6-BC99-7666D5D495BB}" dt="2023-02-10T16:09:35.073" v="1819" actId="20577"/>
          <ac:spMkLst>
            <pc:docMk/>
            <pc:sldMk cId="871727021" sldId="266"/>
            <ac:spMk id="2" creationId="{F87A95D8-BC8B-768C-C449-641FA1D750F4}"/>
          </ac:spMkLst>
        </pc:spChg>
      </pc:sldChg>
      <pc:sldChg chg="modSp add mod ord">
        <pc:chgData name="Rhiannon Sandy" userId="92fb7be3-64d4-49bd-bb87-c79fe36d5b47" providerId="ADAL" clId="{81DD2EE4-9F21-4BE6-BC99-7666D5D495BB}" dt="2023-02-10T16:10:49.847" v="1984" actId="20577"/>
        <pc:sldMkLst>
          <pc:docMk/>
          <pc:sldMk cId="576073753" sldId="267"/>
        </pc:sldMkLst>
        <pc:spChg chg="mod">
          <ac:chgData name="Rhiannon Sandy" userId="92fb7be3-64d4-49bd-bb87-c79fe36d5b47" providerId="ADAL" clId="{81DD2EE4-9F21-4BE6-BC99-7666D5D495BB}" dt="2023-02-10T16:09:45.973" v="1844" actId="20577"/>
          <ac:spMkLst>
            <pc:docMk/>
            <pc:sldMk cId="576073753" sldId="267"/>
            <ac:spMk id="2" creationId="{FD2EB177-E90B-F668-DBF7-8A6D94142214}"/>
          </ac:spMkLst>
        </pc:spChg>
        <pc:spChg chg="mod">
          <ac:chgData name="Rhiannon Sandy" userId="92fb7be3-64d4-49bd-bb87-c79fe36d5b47" providerId="ADAL" clId="{81DD2EE4-9F21-4BE6-BC99-7666D5D495BB}" dt="2023-02-10T16:10:49.847" v="1984" actId="20577"/>
          <ac:spMkLst>
            <pc:docMk/>
            <pc:sldMk cId="576073753" sldId="267"/>
            <ac:spMk id="6" creationId="{7C0436E3-9FFB-F0C8-39AD-44DF1A6FCFE6}"/>
          </ac:spMkLst>
        </pc:spChg>
      </pc:sldChg>
      <pc:sldChg chg="addSp delSp modSp new del mod modClrScheme chgLayout">
        <pc:chgData name="Rhiannon Sandy" userId="92fb7be3-64d4-49bd-bb87-c79fe36d5b47" providerId="ADAL" clId="{81DD2EE4-9F21-4BE6-BC99-7666D5D495BB}" dt="2023-02-13T08:28:05.368" v="2445" actId="47"/>
        <pc:sldMkLst>
          <pc:docMk/>
          <pc:sldMk cId="996350777" sldId="268"/>
        </pc:sldMkLst>
        <pc:spChg chg="del mod ord">
          <ac:chgData name="Rhiannon Sandy" userId="92fb7be3-64d4-49bd-bb87-c79fe36d5b47" providerId="ADAL" clId="{81DD2EE4-9F21-4BE6-BC99-7666D5D495BB}" dt="2023-02-10T16:19:10.447" v="2320" actId="700"/>
          <ac:spMkLst>
            <pc:docMk/>
            <pc:sldMk cId="996350777" sldId="268"/>
            <ac:spMk id="2" creationId="{707C9ABD-72FC-1805-FBE8-D8CD44A77C6D}"/>
          </ac:spMkLst>
        </pc:spChg>
        <pc:spChg chg="del mod ord">
          <ac:chgData name="Rhiannon Sandy" userId="92fb7be3-64d4-49bd-bb87-c79fe36d5b47" providerId="ADAL" clId="{81DD2EE4-9F21-4BE6-BC99-7666D5D495BB}" dt="2023-02-10T16:19:10.447" v="2320" actId="700"/>
          <ac:spMkLst>
            <pc:docMk/>
            <pc:sldMk cId="996350777" sldId="268"/>
            <ac:spMk id="3" creationId="{E207D87F-26C2-E442-8487-97EF453A5A28}"/>
          </ac:spMkLst>
        </pc:spChg>
        <pc:spChg chg="add mod ord">
          <ac:chgData name="Rhiannon Sandy" userId="92fb7be3-64d4-49bd-bb87-c79fe36d5b47" providerId="ADAL" clId="{81DD2EE4-9F21-4BE6-BC99-7666D5D495BB}" dt="2023-02-10T16:19:26.757" v="2356" actId="20577"/>
          <ac:spMkLst>
            <pc:docMk/>
            <pc:sldMk cId="996350777" sldId="268"/>
            <ac:spMk id="4" creationId="{EEEF44F0-A3D3-9EA5-ED4F-AF0DA65059AD}"/>
          </ac:spMkLst>
        </pc:spChg>
        <pc:spChg chg="add mod ord">
          <ac:chgData name="Rhiannon Sandy" userId="92fb7be3-64d4-49bd-bb87-c79fe36d5b47" providerId="ADAL" clId="{81DD2EE4-9F21-4BE6-BC99-7666D5D495BB}" dt="2023-02-10T16:19:10.447" v="2320" actId="700"/>
          <ac:spMkLst>
            <pc:docMk/>
            <pc:sldMk cId="996350777" sldId="268"/>
            <ac:spMk id="5" creationId="{1CBB4309-786A-728F-1951-BF29016AA29E}"/>
          </ac:spMkLst>
        </pc:spChg>
      </pc:sldChg>
      <pc:sldChg chg="modSp new del mod">
        <pc:chgData name="Rhiannon Sandy" userId="92fb7be3-64d4-49bd-bb87-c79fe36d5b47" providerId="ADAL" clId="{81DD2EE4-9F21-4BE6-BC99-7666D5D495BB}" dt="2023-02-10T16:19:03.888" v="2318" actId="2696"/>
        <pc:sldMkLst>
          <pc:docMk/>
          <pc:sldMk cId="1653017625" sldId="268"/>
        </pc:sldMkLst>
        <pc:spChg chg="mod">
          <ac:chgData name="Rhiannon Sandy" userId="92fb7be3-64d4-49bd-bb87-c79fe36d5b47" providerId="ADAL" clId="{81DD2EE4-9F21-4BE6-BC99-7666D5D495BB}" dt="2023-02-10T16:12:48.069" v="2010" actId="20577"/>
          <ac:spMkLst>
            <pc:docMk/>
            <pc:sldMk cId="1653017625" sldId="268"/>
            <ac:spMk id="2" creationId="{C434C79D-4BDE-ECB5-BF71-FD2DE532A12B}"/>
          </ac:spMkLst>
        </pc:spChg>
        <pc:spChg chg="mod">
          <ac:chgData name="Rhiannon Sandy" userId="92fb7be3-64d4-49bd-bb87-c79fe36d5b47" providerId="ADAL" clId="{81DD2EE4-9F21-4BE6-BC99-7666D5D495BB}" dt="2023-02-10T16:15:46.161" v="2317" actId="20577"/>
          <ac:spMkLst>
            <pc:docMk/>
            <pc:sldMk cId="1653017625" sldId="268"/>
            <ac:spMk id="3" creationId="{70AF93E9-FDDD-8ED9-8D82-C7710F79CDFD}"/>
          </ac:spMkLst>
        </pc:spChg>
      </pc:sldChg>
      <pc:sldChg chg="addSp delSp modSp new mod setBg modClrScheme chgLayout">
        <pc:chgData name="Rhiannon Sandy" userId="92fb7be3-64d4-49bd-bb87-c79fe36d5b47" providerId="ADAL" clId="{81DD2EE4-9F21-4BE6-BC99-7666D5D495BB}" dt="2023-02-13T09:16:50.155" v="3028" actId="20577"/>
        <pc:sldMkLst>
          <pc:docMk/>
          <pc:sldMk cId="2296470160" sldId="269"/>
        </pc:sldMkLst>
        <pc:spChg chg="del mod ord">
          <ac:chgData name="Rhiannon Sandy" userId="92fb7be3-64d4-49bd-bb87-c79fe36d5b47" providerId="ADAL" clId="{81DD2EE4-9F21-4BE6-BC99-7666D5D495BB}" dt="2023-02-10T16:27:35.162" v="2358" actId="700"/>
          <ac:spMkLst>
            <pc:docMk/>
            <pc:sldMk cId="2296470160" sldId="269"/>
            <ac:spMk id="2" creationId="{0FB1323F-04D3-4058-4549-979B6F7FEC5A}"/>
          </ac:spMkLst>
        </pc:spChg>
        <pc:spChg chg="add mod ord">
          <ac:chgData name="Rhiannon Sandy" userId="92fb7be3-64d4-49bd-bb87-c79fe36d5b47" providerId="ADAL" clId="{81DD2EE4-9F21-4BE6-BC99-7666D5D495BB}" dt="2023-02-13T09:16:34.571" v="3016" actId="20577"/>
          <ac:spMkLst>
            <pc:docMk/>
            <pc:sldMk cId="2296470160" sldId="269"/>
            <ac:spMk id="2" creationId="{7C3011AB-B33D-D201-7CD2-94D74334B9A0}"/>
          </ac:spMkLst>
        </pc:spChg>
        <pc:spChg chg="del mod ord">
          <ac:chgData name="Rhiannon Sandy" userId="92fb7be3-64d4-49bd-bb87-c79fe36d5b47" providerId="ADAL" clId="{81DD2EE4-9F21-4BE6-BC99-7666D5D495BB}" dt="2023-02-10T16:27:35.162" v="2358" actId="700"/>
          <ac:spMkLst>
            <pc:docMk/>
            <pc:sldMk cId="2296470160" sldId="269"/>
            <ac:spMk id="3" creationId="{C2B0D5CD-53B8-D271-AA43-EC8B39EE2C9D}"/>
          </ac:spMkLst>
        </pc:spChg>
        <pc:spChg chg="add mod ord">
          <ac:chgData name="Rhiannon Sandy" userId="92fb7be3-64d4-49bd-bb87-c79fe36d5b47" providerId="ADAL" clId="{81DD2EE4-9F21-4BE6-BC99-7666D5D495BB}" dt="2023-02-13T09:16:50.155" v="3028" actId="20577"/>
          <ac:spMkLst>
            <pc:docMk/>
            <pc:sldMk cId="2296470160" sldId="269"/>
            <ac:spMk id="3" creationId="{DA460FB1-7451-BBBC-4714-6C828A54D5B7}"/>
          </ac:spMkLst>
        </pc:spChg>
        <pc:spChg chg="add del mod ord">
          <ac:chgData name="Rhiannon Sandy" userId="92fb7be3-64d4-49bd-bb87-c79fe36d5b47" providerId="ADAL" clId="{81DD2EE4-9F21-4BE6-BC99-7666D5D495BB}" dt="2023-02-13T09:07:46.133" v="2446" actId="700"/>
          <ac:spMkLst>
            <pc:docMk/>
            <pc:sldMk cId="2296470160" sldId="269"/>
            <ac:spMk id="4" creationId="{E5D89794-C08A-1DFB-CD2F-282AC3229026}"/>
          </ac:spMkLst>
        </pc:spChg>
        <pc:spChg chg="add del mod ord">
          <ac:chgData name="Rhiannon Sandy" userId="92fb7be3-64d4-49bd-bb87-c79fe36d5b47" providerId="ADAL" clId="{81DD2EE4-9F21-4BE6-BC99-7666D5D495BB}" dt="2023-02-13T09:07:46.133" v="2446" actId="700"/>
          <ac:spMkLst>
            <pc:docMk/>
            <pc:sldMk cId="2296470160" sldId="269"/>
            <ac:spMk id="5" creationId="{F3C48639-B10A-F491-D229-7938F4AAEB2B}"/>
          </ac:spMkLst>
        </pc:spChg>
        <pc:spChg chg="add del mod ord">
          <ac:chgData name="Rhiannon Sandy" userId="92fb7be3-64d4-49bd-bb87-c79fe36d5b47" providerId="ADAL" clId="{81DD2EE4-9F21-4BE6-BC99-7666D5D495BB}" dt="2023-02-13T09:07:46.133" v="2446" actId="700"/>
          <ac:spMkLst>
            <pc:docMk/>
            <pc:sldMk cId="2296470160" sldId="269"/>
            <ac:spMk id="6" creationId="{9D55C547-BAE8-B123-7E40-C19E6CF6986B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9" creationId="{099405E2-1A96-4DBA-A9DC-4C2A1B421CA9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11" creationId="{BCF4857D-F003-4CA1-82AB-00900B1008BA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13" creationId="{79855050-A75B-4DD0-9B56-8B1C7722D884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15" creationId="{5E6738EB-6FF0-4AF9-8462-57F4494B88B2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17" creationId="{DB791336-FCAA-4174-9303-B3F374861110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19" creationId="{CA212158-300D-44D0-9CCE-472C3F669EE1}"/>
          </ac:spMkLst>
        </pc:spChg>
        <pc:spChg chg="add">
          <ac:chgData name="Rhiannon Sandy" userId="92fb7be3-64d4-49bd-bb87-c79fe36d5b47" providerId="ADAL" clId="{81DD2EE4-9F21-4BE6-BC99-7666D5D495BB}" dt="2023-02-13T09:13:28.883" v="2952" actId="26606"/>
          <ac:spMkLst>
            <pc:docMk/>
            <pc:sldMk cId="2296470160" sldId="269"/>
            <ac:spMk id="21" creationId="{988521F4-D44A-42C5-9BDB-5CA25554098B}"/>
          </ac:spMkLst>
        </pc:spChg>
        <pc:picChg chg="add">
          <ac:chgData name="Rhiannon Sandy" userId="92fb7be3-64d4-49bd-bb87-c79fe36d5b47" providerId="ADAL" clId="{81DD2EE4-9F21-4BE6-BC99-7666D5D495BB}" dt="2023-02-13T09:13:28.883" v="2952" actId="26606"/>
          <ac:picMkLst>
            <pc:docMk/>
            <pc:sldMk cId="2296470160" sldId="269"/>
            <ac:picMk id="7" creationId="{CEC32089-58BE-4CB9-6B53-599FD76A92F8}"/>
          </ac:picMkLst>
        </pc:picChg>
      </pc:sldChg>
      <pc:sldChg chg="modSp new del mod ord">
        <pc:chgData name="Rhiannon Sandy" userId="92fb7be3-64d4-49bd-bb87-c79fe36d5b47" providerId="ADAL" clId="{81DD2EE4-9F21-4BE6-BC99-7666D5D495BB}" dt="2023-02-24T11:09:41.974" v="3066" actId="47"/>
        <pc:sldMkLst>
          <pc:docMk/>
          <pc:sldMk cId="1229488526" sldId="270"/>
        </pc:sldMkLst>
        <pc:spChg chg="mod">
          <ac:chgData name="Rhiannon Sandy" userId="92fb7be3-64d4-49bd-bb87-c79fe36d5b47" providerId="ADAL" clId="{81DD2EE4-9F21-4BE6-BC99-7666D5D495BB}" dt="2023-02-13T08:24:59.551" v="2370" actId="20577"/>
          <ac:spMkLst>
            <pc:docMk/>
            <pc:sldMk cId="1229488526" sldId="270"/>
            <ac:spMk id="2" creationId="{29B75666-D2B8-A2E6-72A7-F92B945B59CF}"/>
          </ac:spMkLst>
        </pc:spChg>
        <pc:spChg chg="mod">
          <ac:chgData name="Rhiannon Sandy" userId="92fb7be3-64d4-49bd-bb87-c79fe36d5b47" providerId="ADAL" clId="{81DD2EE4-9F21-4BE6-BC99-7666D5D495BB}" dt="2023-02-13T08:25:14.058" v="2408" actId="122"/>
          <ac:spMkLst>
            <pc:docMk/>
            <pc:sldMk cId="1229488526" sldId="270"/>
            <ac:spMk id="3" creationId="{83535C85-9B83-8660-59F5-6B3E72033B44}"/>
          </ac:spMkLst>
        </pc:spChg>
      </pc:sldChg>
      <pc:sldChg chg="addSp delSp modSp new del mod setBg">
        <pc:chgData name="Rhiannon Sandy" userId="92fb7be3-64d4-49bd-bb87-c79fe36d5b47" providerId="ADAL" clId="{81DD2EE4-9F21-4BE6-BC99-7666D5D495BB}" dt="2023-02-24T11:09:43.292" v="3067" actId="47"/>
        <pc:sldMkLst>
          <pc:docMk/>
          <pc:sldMk cId="3681128263" sldId="271"/>
        </pc:sldMkLst>
        <pc:spChg chg="mod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2" creationId="{C2EE1544-003F-E93D-CBF4-DC6EDB86EFAA}"/>
          </ac:spMkLst>
        </pc:spChg>
        <pc:spChg chg="del">
          <ac:chgData name="Rhiannon Sandy" userId="92fb7be3-64d4-49bd-bb87-c79fe36d5b47" providerId="ADAL" clId="{81DD2EE4-9F21-4BE6-BC99-7666D5D495BB}" dt="2023-02-13T08:25:56.953" v="2410" actId="22"/>
          <ac:spMkLst>
            <pc:docMk/>
            <pc:sldMk cId="3681128263" sldId="271"/>
            <ac:spMk id="3" creationId="{B42B359D-3943-1124-F579-34FE562A37AB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10" creationId="{1ED69555-EE48-4B19-812B-4E1068DBF976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12" creationId="{57AEB73D-F521-4B19-820F-12DB6BCC8406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14" creationId="{6B72EEBA-3A5D-41CE-8465-A45A0F65674E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16" creationId="{EA164D6B-6878-4B9F-A2D0-985D39B17B46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18" creationId="{064738AB-B6BE-4867-889A-52CE4AC8DBD0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20" creationId="{BBD49B71-B686-4DFD-93AD-40CB19B626B9}"/>
          </ac:spMkLst>
        </pc:spChg>
        <pc:spChg chg="add del">
          <ac:chgData name="Rhiannon Sandy" userId="92fb7be3-64d4-49bd-bb87-c79fe36d5b47" providerId="ADAL" clId="{81DD2EE4-9F21-4BE6-BC99-7666D5D495BB}" dt="2023-02-13T08:26:25.601" v="2440" actId="26606"/>
          <ac:spMkLst>
            <pc:docMk/>
            <pc:sldMk cId="3681128263" sldId="271"/>
            <ac:spMk id="22" creationId="{7C60369F-A41B-4D6E-8990-30E2715C5730}"/>
          </ac:spMkLst>
        </pc:spChg>
        <pc:picChg chg="add mod ord">
          <ac:chgData name="Rhiannon Sandy" userId="92fb7be3-64d4-49bd-bb87-c79fe36d5b47" providerId="ADAL" clId="{81DD2EE4-9F21-4BE6-BC99-7666D5D495BB}" dt="2023-02-13T08:26:25.601" v="2440" actId="26606"/>
          <ac:picMkLst>
            <pc:docMk/>
            <pc:sldMk cId="3681128263" sldId="271"/>
            <ac:picMk id="5" creationId="{26686FA3-367E-4F04-E8DA-A0B972702B33}"/>
          </ac:picMkLst>
        </pc:picChg>
      </pc:sldChg>
      <pc:sldChg chg="add del ord">
        <pc:chgData name="Rhiannon Sandy" userId="92fb7be3-64d4-49bd-bb87-c79fe36d5b47" providerId="ADAL" clId="{81DD2EE4-9F21-4BE6-BC99-7666D5D495BB}" dt="2023-02-24T11:09:46.253" v="3068" actId="47"/>
        <pc:sldMkLst>
          <pc:docMk/>
          <pc:sldMk cId="4130429324" sldId="272"/>
        </pc:sldMkLst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6CB787-9FE6-479B-87CB-6172BEB2353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91AE638-0751-4396-9513-2C142864636D}">
      <dgm:prSet/>
      <dgm:spPr/>
      <dgm:t>
        <a:bodyPr/>
        <a:lstStyle/>
        <a:p>
          <a:r>
            <a:rPr lang="en-GB" b="1" baseline="0"/>
            <a:t>False or inaccurate information</a:t>
          </a:r>
          <a:endParaRPr lang="en-US"/>
        </a:p>
      </dgm:t>
    </dgm:pt>
    <dgm:pt modelId="{8477A3B2-505C-40B1-9267-F0F274CB87EF}" type="parTrans" cxnId="{B8B720B8-08F0-4041-A43A-56724B6638D6}">
      <dgm:prSet/>
      <dgm:spPr/>
      <dgm:t>
        <a:bodyPr/>
        <a:lstStyle/>
        <a:p>
          <a:endParaRPr lang="en-US"/>
        </a:p>
      </dgm:t>
    </dgm:pt>
    <dgm:pt modelId="{0A87FF14-B947-42DF-BE3F-F0CFDB941EEC}" type="sibTrans" cxnId="{B8B720B8-08F0-4041-A43A-56724B6638D6}">
      <dgm:prSet/>
      <dgm:spPr/>
      <dgm:t>
        <a:bodyPr/>
        <a:lstStyle/>
        <a:p>
          <a:endParaRPr lang="en-US"/>
        </a:p>
      </dgm:t>
    </dgm:pt>
    <dgm:pt modelId="{1E373CBA-E240-4B5A-8D27-3E34741AE850}">
      <dgm:prSet/>
      <dgm:spPr/>
      <dgm:t>
        <a:bodyPr/>
        <a:lstStyle/>
        <a:p>
          <a:r>
            <a:rPr lang="en-GB" b="1" baseline="0"/>
            <a:t>Often deliberately intended to deceive </a:t>
          </a:r>
          <a:endParaRPr lang="en-US"/>
        </a:p>
      </dgm:t>
    </dgm:pt>
    <dgm:pt modelId="{05A65DF0-E4CC-4734-A197-76090529319C}" type="parTrans" cxnId="{DA2DDE42-E635-48F6-8948-F9DF01F47E2B}">
      <dgm:prSet/>
      <dgm:spPr/>
      <dgm:t>
        <a:bodyPr/>
        <a:lstStyle/>
        <a:p>
          <a:endParaRPr lang="en-US"/>
        </a:p>
      </dgm:t>
    </dgm:pt>
    <dgm:pt modelId="{A0A8E5A3-A299-468B-93BC-AB70B2462334}" type="sibTrans" cxnId="{DA2DDE42-E635-48F6-8948-F9DF01F47E2B}">
      <dgm:prSet/>
      <dgm:spPr/>
      <dgm:t>
        <a:bodyPr/>
        <a:lstStyle/>
        <a:p>
          <a:endParaRPr lang="en-US"/>
        </a:p>
      </dgm:t>
    </dgm:pt>
    <dgm:pt modelId="{1EC93A5F-44DC-48BC-BB7B-C1F8E2972695}" type="pres">
      <dgm:prSet presAssocID="{346CB787-9FE6-479B-87CB-6172BEB23535}" presName="linear" presStyleCnt="0">
        <dgm:presLayoutVars>
          <dgm:animLvl val="lvl"/>
          <dgm:resizeHandles val="exact"/>
        </dgm:presLayoutVars>
      </dgm:prSet>
      <dgm:spPr/>
    </dgm:pt>
    <dgm:pt modelId="{7864C3C2-8AD2-4794-BB0F-A1775BDA9BF4}" type="pres">
      <dgm:prSet presAssocID="{591AE638-0751-4396-9513-2C142864636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3960465-801F-40E6-B32D-77BBC626B2A5}" type="pres">
      <dgm:prSet presAssocID="{0A87FF14-B947-42DF-BE3F-F0CFDB941EEC}" presName="spacer" presStyleCnt="0"/>
      <dgm:spPr/>
    </dgm:pt>
    <dgm:pt modelId="{DA9F8B27-C1CC-4E04-ABC8-22E0A8136BCA}" type="pres">
      <dgm:prSet presAssocID="{1E373CBA-E240-4B5A-8D27-3E34741AE85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A2DDE42-E635-48F6-8948-F9DF01F47E2B}" srcId="{346CB787-9FE6-479B-87CB-6172BEB23535}" destId="{1E373CBA-E240-4B5A-8D27-3E34741AE850}" srcOrd="1" destOrd="0" parTransId="{05A65DF0-E4CC-4734-A197-76090529319C}" sibTransId="{A0A8E5A3-A299-468B-93BC-AB70B2462334}"/>
    <dgm:cxn modelId="{B134E162-2E7D-4516-A6F8-C270A9A037DB}" type="presOf" srcId="{1E373CBA-E240-4B5A-8D27-3E34741AE850}" destId="{DA9F8B27-C1CC-4E04-ABC8-22E0A8136BCA}" srcOrd="0" destOrd="0" presId="urn:microsoft.com/office/officeart/2005/8/layout/vList2"/>
    <dgm:cxn modelId="{5077F46E-CF45-4334-9580-0C0BDCCB09FB}" type="presOf" srcId="{346CB787-9FE6-479B-87CB-6172BEB23535}" destId="{1EC93A5F-44DC-48BC-BB7B-C1F8E2972695}" srcOrd="0" destOrd="0" presId="urn:microsoft.com/office/officeart/2005/8/layout/vList2"/>
    <dgm:cxn modelId="{82B49FAD-61BD-4C5B-A282-A849FEBBD7FC}" type="presOf" srcId="{591AE638-0751-4396-9513-2C142864636D}" destId="{7864C3C2-8AD2-4794-BB0F-A1775BDA9BF4}" srcOrd="0" destOrd="0" presId="urn:microsoft.com/office/officeart/2005/8/layout/vList2"/>
    <dgm:cxn modelId="{B8B720B8-08F0-4041-A43A-56724B6638D6}" srcId="{346CB787-9FE6-479B-87CB-6172BEB23535}" destId="{591AE638-0751-4396-9513-2C142864636D}" srcOrd="0" destOrd="0" parTransId="{8477A3B2-505C-40B1-9267-F0F274CB87EF}" sibTransId="{0A87FF14-B947-42DF-BE3F-F0CFDB941EEC}"/>
    <dgm:cxn modelId="{11F8542E-C870-4B31-B8C4-6278DF60B7E5}" type="presParOf" srcId="{1EC93A5F-44DC-48BC-BB7B-C1F8E2972695}" destId="{7864C3C2-8AD2-4794-BB0F-A1775BDA9BF4}" srcOrd="0" destOrd="0" presId="urn:microsoft.com/office/officeart/2005/8/layout/vList2"/>
    <dgm:cxn modelId="{78EE7A7E-9BD9-42E8-93FC-8AB0376FDE8A}" type="presParOf" srcId="{1EC93A5F-44DC-48BC-BB7B-C1F8E2972695}" destId="{13960465-801F-40E6-B32D-77BBC626B2A5}" srcOrd="1" destOrd="0" presId="urn:microsoft.com/office/officeart/2005/8/layout/vList2"/>
    <dgm:cxn modelId="{D19CDC66-9B6B-439A-880A-58D4D7DCB34B}" type="presParOf" srcId="{1EC93A5F-44DC-48BC-BB7B-C1F8E2972695}" destId="{DA9F8B27-C1CC-4E04-ABC8-22E0A8136B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BC488B-48FD-4E00-BA1F-424D485EE6A3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8A3F54E-82F2-4736-8631-181DF335CC5F}">
      <dgm:prSet/>
      <dgm:spPr/>
      <dgm:t>
        <a:bodyPr/>
        <a:lstStyle/>
        <a:p>
          <a:r>
            <a:rPr lang="en-GB" b="0" baseline="0" dirty="0"/>
            <a:t>Untrue stories that appear to be news</a:t>
          </a:r>
          <a:endParaRPr lang="en-US" b="0" dirty="0"/>
        </a:p>
      </dgm:t>
    </dgm:pt>
    <dgm:pt modelId="{F8821986-D93E-4EAD-9739-5204A4A82AF0}" type="parTrans" cxnId="{C2115806-7626-430F-9DE3-EDE0F02B4C7A}">
      <dgm:prSet/>
      <dgm:spPr/>
      <dgm:t>
        <a:bodyPr/>
        <a:lstStyle/>
        <a:p>
          <a:endParaRPr lang="en-US"/>
        </a:p>
      </dgm:t>
    </dgm:pt>
    <dgm:pt modelId="{420CFE26-C98E-4E4F-A7AF-68CE7D89DEDC}" type="sibTrans" cxnId="{C2115806-7626-430F-9DE3-EDE0F02B4C7A}">
      <dgm:prSet/>
      <dgm:spPr/>
      <dgm:t>
        <a:bodyPr/>
        <a:lstStyle/>
        <a:p>
          <a:endParaRPr lang="en-US"/>
        </a:p>
      </dgm:t>
    </dgm:pt>
    <dgm:pt modelId="{DEFEAD0F-80FA-4DB1-A7F5-C9450FC6DA3F}">
      <dgm:prSet/>
      <dgm:spPr/>
      <dgm:t>
        <a:bodyPr/>
        <a:lstStyle/>
        <a:p>
          <a:r>
            <a:rPr lang="en-GB" b="0" baseline="0" dirty="0"/>
            <a:t>Spread via the internet (or on television)</a:t>
          </a:r>
          <a:endParaRPr lang="en-US" b="0" dirty="0"/>
        </a:p>
      </dgm:t>
    </dgm:pt>
    <dgm:pt modelId="{28F57800-9ED0-4C19-9A04-027BE28AD7A1}" type="parTrans" cxnId="{1B030703-9938-40CC-8804-76AC1688EFB6}">
      <dgm:prSet/>
      <dgm:spPr/>
      <dgm:t>
        <a:bodyPr/>
        <a:lstStyle/>
        <a:p>
          <a:endParaRPr lang="en-US"/>
        </a:p>
      </dgm:t>
    </dgm:pt>
    <dgm:pt modelId="{3BA9FF2A-D7C1-4A0B-BE1A-AF13090EC0E3}" type="sibTrans" cxnId="{1B030703-9938-40CC-8804-76AC1688EFB6}">
      <dgm:prSet/>
      <dgm:spPr/>
      <dgm:t>
        <a:bodyPr/>
        <a:lstStyle/>
        <a:p>
          <a:endParaRPr lang="en-US"/>
        </a:p>
      </dgm:t>
    </dgm:pt>
    <dgm:pt modelId="{49A5ABA9-C6D5-42E0-8963-7BA245CF9185}">
      <dgm:prSet/>
      <dgm:spPr/>
      <dgm:t>
        <a:bodyPr/>
        <a:lstStyle/>
        <a:p>
          <a:r>
            <a:rPr lang="en-GB" b="0" baseline="0" dirty="0"/>
            <a:t>Usually created to influence political views, or as a joke</a:t>
          </a:r>
          <a:endParaRPr lang="en-US" b="0" dirty="0"/>
        </a:p>
      </dgm:t>
    </dgm:pt>
    <dgm:pt modelId="{FE74B772-48CA-4371-9F09-877A6B795A42}" type="parTrans" cxnId="{B2C46803-A84B-46E5-A187-A828FD030ABF}">
      <dgm:prSet/>
      <dgm:spPr/>
      <dgm:t>
        <a:bodyPr/>
        <a:lstStyle/>
        <a:p>
          <a:endParaRPr lang="en-US"/>
        </a:p>
      </dgm:t>
    </dgm:pt>
    <dgm:pt modelId="{F68FCA19-5BC2-4DC3-B428-BCD25E44E855}" type="sibTrans" cxnId="{B2C46803-A84B-46E5-A187-A828FD030ABF}">
      <dgm:prSet/>
      <dgm:spPr/>
      <dgm:t>
        <a:bodyPr/>
        <a:lstStyle/>
        <a:p>
          <a:endParaRPr lang="en-US"/>
        </a:p>
      </dgm:t>
    </dgm:pt>
    <dgm:pt modelId="{F1D1CF80-4995-4761-92AD-68432EC100B3}" type="pres">
      <dgm:prSet presAssocID="{DEBC488B-48FD-4E00-BA1F-424D485EE6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AC49AF-8DC8-4106-ADF3-3BBA31F23A0C}" type="pres">
      <dgm:prSet presAssocID="{F8A3F54E-82F2-4736-8631-181DF335CC5F}" presName="hierRoot1" presStyleCnt="0"/>
      <dgm:spPr/>
    </dgm:pt>
    <dgm:pt modelId="{0318977D-17BD-4D5B-A5D0-BBC336B20316}" type="pres">
      <dgm:prSet presAssocID="{F8A3F54E-82F2-4736-8631-181DF335CC5F}" presName="composite" presStyleCnt="0"/>
      <dgm:spPr/>
    </dgm:pt>
    <dgm:pt modelId="{56B2FECD-FE30-4619-8C8C-4531785C36CE}" type="pres">
      <dgm:prSet presAssocID="{F8A3F54E-82F2-4736-8631-181DF335CC5F}" presName="background" presStyleLbl="node0" presStyleIdx="0" presStyleCnt="3"/>
      <dgm:spPr/>
    </dgm:pt>
    <dgm:pt modelId="{EC61E851-81A0-424B-A4D2-FB668E2D0631}" type="pres">
      <dgm:prSet presAssocID="{F8A3F54E-82F2-4736-8631-181DF335CC5F}" presName="text" presStyleLbl="fgAcc0" presStyleIdx="0" presStyleCnt="3">
        <dgm:presLayoutVars>
          <dgm:chPref val="3"/>
        </dgm:presLayoutVars>
      </dgm:prSet>
      <dgm:spPr/>
    </dgm:pt>
    <dgm:pt modelId="{4CEE1D18-82DB-4D68-94F1-8ED6445D7B8B}" type="pres">
      <dgm:prSet presAssocID="{F8A3F54E-82F2-4736-8631-181DF335CC5F}" presName="hierChild2" presStyleCnt="0"/>
      <dgm:spPr/>
    </dgm:pt>
    <dgm:pt modelId="{0DB59D39-13B0-439A-93F2-EE58CD603A78}" type="pres">
      <dgm:prSet presAssocID="{DEFEAD0F-80FA-4DB1-A7F5-C9450FC6DA3F}" presName="hierRoot1" presStyleCnt="0"/>
      <dgm:spPr/>
    </dgm:pt>
    <dgm:pt modelId="{9BD9DD51-2015-4141-AFD5-721F48BEF201}" type="pres">
      <dgm:prSet presAssocID="{DEFEAD0F-80FA-4DB1-A7F5-C9450FC6DA3F}" presName="composite" presStyleCnt="0"/>
      <dgm:spPr/>
    </dgm:pt>
    <dgm:pt modelId="{31195E6F-41CD-4A54-BB2D-2FAA4E7D3650}" type="pres">
      <dgm:prSet presAssocID="{DEFEAD0F-80FA-4DB1-A7F5-C9450FC6DA3F}" presName="background" presStyleLbl="node0" presStyleIdx="1" presStyleCnt="3"/>
      <dgm:spPr/>
    </dgm:pt>
    <dgm:pt modelId="{7409A1A0-F782-4496-B16C-72CC4F4A750A}" type="pres">
      <dgm:prSet presAssocID="{DEFEAD0F-80FA-4DB1-A7F5-C9450FC6DA3F}" presName="text" presStyleLbl="fgAcc0" presStyleIdx="1" presStyleCnt="3">
        <dgm:presLayoutVars>
          <dgm:chPref val="3"/>
        </dgm:presLayoutVars>
      </dgm:prSet>
      <dgm:spPr/>
    </dgm:pt>
    <dgm:pt modelId="{12DB3F76-F5E9-4E8D-B892-A472C92CB96F}" type="pres">
      <dgm:prSet presAssocID="{DEFEAD0F-80FA-4DB1-A7F5-C9450FC6DA3F}" presName="hierChild2" presStyleCnt="0"/>
      <dgm:spPr/>
    </dgm:pt>
    <dgm:pt modelId="{A4759733-4337-4DE1-BAF5-5661DD1F8568}" type="pres">
      <dgm:prSet presAssocID="{49A5ABA9-C6D5-42E0-8963-7BA245CF9185}" presName="hierRoot1" presStyleCnt="0"/>
      <dgm:spPr/>
    </dgm:pt>
    <dgm:pt modelId="{7A956E0F-EF17-4356-ACC0-94290370F963}" type="pres">
      <dgm:prSet presAssocID="{49A5ABA9-C6D5-42E0-8963-7BA245CF9185}" presName="composite" presStyleCnt="0"/>
      <dgm:spPr/>
    </dgm:pt>
    <dgm:pt modelId="{E9EFD3AC-FA34-41BD-BE5B-1DD6DB0D503D}" type="pres">
      <dgm:prSet presAssocID="{49A5ABA9-C6D5-42E0-8963-7BA245CF9185}" presName="background" presStyleLbl="node0" presStyleIdx="2" presStyleCnt="3"/>
      <dgm:spPr/>
    </dgm:pt>
    <dgm:pt modelId="{BEE2D5CF-EA89-4C98-9CC3-E4614624585E}" type="pres">
      <dgm:prSet presAssocID="{49A5ABA9-C6D5-42E0-8963-7BA245CF9185}" presName="text" presStyleLbl="fgAcc0" presStyleIdx="2" presStyleCnt="3">
        <dgm:presLayoutVars>
          <dgm:chPref val="3"/>
        </dgm:presLayoutVars>
      </dgm:prSet>
      <dgm:spPr/>
    </dgm:pt>
    <dgm:pt modelId="{9E5E06EC-75AB-4DD4-96C1-A09FB65123D7}" type="pres">
      <dgm:prSet presAssocID="{49A5ABA9-C6D5-42E0-8963-7BA245CF9185}" presName="hierChild2" presStyleCnt="0"/>
      <dgm:spPr/>
    </dgm:pt>
  </dgm:ptLst>
  <dgm:cxnLst>
    <dgm:cxn modelId="{1B030703-9938-40CC-8804-76AC1688EFB6}" srcId="{DEBC488B-48FD-4E00-BA1F-424D485EE6A3}" destId="{DEFEAD0F-80FA-4DB1-A7F5-C9450FC6DA3F}" srcOrd="1" destOrd="0" parTransId="{28F57800-9ED0-4C19-9A04-027BE28AD7A1}" sibTransId="{3BA9FF2A-D7C1-4A0B-BE1A-AF13090EC0E3}"/>
    <dgm:cxn modelId="{B2C46803-A84B-46E5-A187-A828FD030ABF}" srcId="{DEBC488B-48FD-4E00-BA1F-424D485EE6A3}" destId="{49A5ABA9-C6D5-42E0-8963-7BA245CF9185}" srcOrd="2" destOrd="0" parTransId="{FE74B772-48CA-4371-9F09-877A6B795A42}" sibTransId="{F68FCA19-5BC2-4DC3-B428-BCD25E44E855}"/>
    <dgm:cxn modelId="{C2115806-7626-430F-9DE3-EDE0F02B4C7A}" srcId="{DEBC488B-48FD-4E00-BA1F-424D485EE6A3}" destId="{F8A3F54E-82F2-4736-8631-181DF335CC5F}" srcOrd="0" destOrd="0" parTransId="{F8821986-D93E-4EAD-9739-5204A4A82AF0}" sibTransId="{420CFE26-C98E-4E4F-A7AF-68CE7D89DEDC}"/>
    <dgm:cxn modelId="{C36AA94B-018E-4EB0-B5A6-FE971B43D078}" type="presOf" srcId="{F8A3F54E-82F2-4736-8631-181DF335CC5F}" destId="{EC61E851-81A0-424B-A4D2-FB668E2D0631}" srcOrd="0" destOrd="0" presId="urn:microsoft.com/office/officeart/2005/8/layout/hierarchy1"/>
    <dgm:cxn modelId="{78A46F78-C176-4389-B7C6-AF3BA5331ADA}" type="presOf" srcId="{49A5ABA9-C6D5-42E0-8963-7BA245CF9185}" destId="{BEE2D5CF-EA89-4C98-9CC3-E4614624585E}" srcOrd="0" destOrd="0" presId="urn:microsoft.com/office/officeart/2005/8/layout/hierarchy1"/>
    <dgm:cxn modelId="{30E773C9-E12B-4FAC-AF8C-38A2CDF3B729}" type="presOf" srcId="{DEBC488B-48FD-4E00-BA1F-424D485EE6A3}" destId="{F1D1CF80-4995-4761-92AD-68432EC100B3}" srcOrd="0" destOrd="0" presId="urn:microsoft.com/office/officeart/2005/8/layout/hierarchy1"/>
    <dgm:cxn modelId="{249F1EEA-7167-41A7-8AB0-4EF72F690B89}" type="presOf" srcId="{DEFEAD0F-80FA-4DB1-A7F5-C9450FC6DA3F}" destId="{7409A1A0-F782-4496-B16C-72CC4F4A750A}" srcOrd="0" destOrd="0" presId="urn:microsoft.com/office/officeart/2005/8/layout/hierarchy1"/>
    <dgm:cxn modelId="{077091DF-016C-47D1-BEF8-63F46963FC12}" type="presParOf" srcId="{F1D1CF80-4995-4761-92AD-68432EC100B3}" destId="{B9AC49AF-8DC8-4106-ADF3-3BBA31F23A0C}" srcOrd="0" destOrd="0" presId="urn:microsoft.com/office/officeart/2005/8/layout/hierarchy1"/>
    <dgm:cxn modelId="{F6744AB7-56CA-4C2B-A236-4846EE688240}" type="presParOf" srcId="{B9AC49AF-8DC8-4106-ADF3-3BBA31F23A0C}" destId="{0318977D-17BD-4D5B-A5D0-BBC336B20316}" srcOrd="0" destOrd="0" presId="urn:microsoft.com/office/officeart/2005/8/layout/hierarchy1"/>
    <dgm:cxn modelId="{0A7AE155-8220-47CE-9F6E-0D3CF053D0BE}" type="presParOf" srcId="{0318977D-17BD-4D5B-A5D0-BBC336B20316}" destId="{56B2FECD-FE30-4619-8C8C-4531785C36CE}" srcOrd="0" destOrd="0" presId="urn:microsoft.com/office/officeart/2005/8/layout/hierarchy1"/>
    <dgm:cxn modelId="{845C6920-FFF7-43B1-A45B-BF7A21A55893}" type="presParOf" srcId="{0318977D-17BD-4D5B-A5D0-BBC336B20316}" destId="{EC61E851-81A0-424B-A4D2-FB668E2D0631}" srcOrd="1" destOrd="0" presId="urn:microsoft.com/office/officeart/2005/8/layout/hierarchy1"/>
    <dgm:cxn modelId="{616E933E-F92E-47D3-962D-7CA46C3F102F}" type="presParOf" srcId="{B9AC49AF-8DC8-4106-ADF3-3BBA31F23A0C}" destId="{4CEE1D18-82DB-4D68-94F1-8ED6445D7B8B}" srcOrd="1" destOrd="0" presId="urn:microsoft.com/office/officeart/2005/8/layout/hierarchy1"/>
    <dgm:cxn modelId="{EFFA823C-0F45-4EA5-8B1C-25A72EAF79B5}" type="presParOf" srcId="{F1D1CF80-4995-4761-92AD-68432EC100B3}" destId="{0DB59D39-13B0-439A-93F2-EE58CD603A78}" srcOrd="1" destOrd="0" presId="urn:microsoft.com/office/officeart/2005/8/layout/hierarchy1"/>
    <dgm:cxn modelId="{C87F6204-4453-4A4A-BB75-B4F367D9F4E1}" type="presParOf" srcId="{0DB59D39-13B0-439A-93F2-EE58CD603A78}" destId="{9BD9DD51-2015-4141-AFD5-721F48BEF201}" srcOrd="0" destOrd="0" presId="urn:microsoft.com/office/officeart/2005/8/layout/hierarchy1"/>
    <dgm:cxn modelId="{F7E61815-0094-468C-AB73-815D68A3B6C1}" type="presParOf" srcId="{9BD9DD51-2015-4141-AFD5-721F48BEF201}" destId="{31195E6F-41CD-4A54-BB2D-2FAA4E7D3650}" srcOrd="0" destOrd="0" presId="urn:microsoft.com/office/officeart/2005/8/layout/hierarchy1"/>
    <dgm:cxn modelId="{2B1BE4DA-8CA6-4923-AC52-E0ECCD36FB92}" type="presParOf" srcId="{9BD9DD51-2015-4141-AFD5-721F48BEF201}" destId="{7409A1A0-F782-4496-B16C-72CC4F4A750A}" srcOrd="1" destOrd="0" presId="urn:microsoft.com/office/officeart/2005/8/layout/hierarchy1"/>
    <dgm:cxn modelId="{195E908A-C2FB-411E-A4C9-2D6D0FACDD17}" type="presParOf" srcId="{0DB59D39-13B0-439A-93F2-EE58CD603A78}" destId="{12DB3F76-F5E9-4E8D-B892-A472C92CB96F}" srcOrd="1" destOrd="0" presId="urn:microsoft.com/office/officeart/2005/8/layout/hierarchy1"/>
    <dgm:cxn modelId="{5E2D6BBF-6776-4F97-995D-25242736CC56}" type="presParOf" srcId="{F1D1CF80-4995-4761-92AD-68432EC100B3}" destId="{A4759733-4337-4DE1-BAF5-5661DD1F8568}" srcOrd="2" destOrd="0" presId="urn:microsoft.com/office/officeart/2005/8/layout/hierarchy1"/>
    <dgm:cxn modelId="{9976539C-2B48-4A79-AE4E-29D91B1DD12D}" type="presParOf" srcId="{A4759733-4337-4DE1-BAF5-5661DD1F8568}" destId="{7A956E0F-EF17-4356-ACC0-94290370F963}" srcOrd="0" destOrd="0" presId="urn:microsoft.com/office/officeart/2005/8/layout/hierarchy1"/>
    <dgm:cxn modelId="{F486A5A5-6A69-4269-B842-1BABB7E466C4}" type="presParOf" srcId="{7A956E0F-EF17-4356-ACC0-94290370F963}" destId="{E9EFD3AC-FA34-41BD-BE5B-1DD6DB0D503D}" srcOrd="0" destOrd="0" presId="urn:microsoft.com/office/officeart/2005/8/layout/hierarchy1"/>
    <dgm:cxn modelId="{F7F0AB93-5DB9-4788-BF12-3E4F1E3CDB3B}" type="presParOf" srcId="{7A956E0F-EF17-4356-ACC0-94290370F963}" destId="{BEE2D5CF-EA89-4C98-9CC3-E4614624585E}" srcOrd="1" destOrd="0" presId="urn:microsoft.com/office/officeart/2005/8/layout/hierarchy1"/>
    <dgm:cxn modelId="{071E0360-2A39-4779-B3A7-ED2DDD74F255}" type="presParOf" srcId="{A4759733-4337-4DE1-BAF5-5661DD1F8568}" destId="{9E5E06EC-75AB-4DD4-96C1-A09FB65123D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8D72347-2913-4CA3-84E4-25AA5296204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E4AEAE-6CB6-401A-BC50-EBA03753E0D2}">
      <dgm:prSet/>
      <dgm:spPr/>
      <dgm:t>
        <a:bodyPr/>
        <a:lstStyle/>
        <a:p>
          <a:r>
            <a:rPr lang="en-GB" b="1" baseline="0"/>
            <a:t>Consider the source</a:t>
          </a:r>
          <a:r>
            <a:rPr lang="en-GB" b="0" baseline="0"/>
            <a:t> – if it’s a webpage, look at the whole website. Who runs it? What is their aim? Is it possible to contact them?</a:t>
          </a:r>
          <a:endParaRPr lang="en-US"/>
        </a:p>
      </dgm:t>
    </dgm:pt>
    <dgm:pt modelId="{C8E10171-9BDF-442B-9FE3-3C56F689A24A}" type="parTrans" cxnId="{54FEDD91-843D-4B1B-A286-CA4FD042D0AA}">
      <dgm:prSet/>
      <dgm:spPr/>
      <dgm:t>
        <a:bodyPr/>
        <a:lstStyle/>
        <a:p>
          <a:endParaRPr lang="en-US"/>
        </a:p>
      </dgm:t>
    </dgm:pt>
    <dgm:pt modelId="{46E56AFF-FFCB-45F2-A037-D7EA7C8B8571}" type="sibTrans" cxnId="{54FEDD91-843D-4B1B-A286-CA4FD042D0AA}">
      <dgm:prSet/>
      <dgm:spPr/>
      <dgm:t>
        <a:bodyPr/>
        <a:lstStyle/>
        <a:p>
          <a:endParaRPr lang="en-US"/>
        </a:p>
      </dgm:t>
    </dgm:pt>
    <dgm:pt modelId="{6BA462BE-9941-4E5C-913E-E0412F8836D5}">
      <dgm:prSet/>
      <dgm:spPr/>
      <dgm:t>
        <a:bodyPr/>
        <a:lstStyle/>
        <a:p>
          <a:r>
            <a:rPr lang="en-GB" b="1" baseline="0"/>
            <a:t>Read beyond the headline</a:t>
          </a:r>
          <a:r>
            <a:rPr lang="en-GB" b="0" baseline="0"/>
            <a:t> – read the whole story!</a:t>
          </a:r>
          <a:endParaRPr lang="en-US"/>
        </a:p>
      </dgm:t>
    </dgm:pt>
    <dgm:pt modelId="{D7E26919-2C65-4AF4-821A-1B0650BC423A}" type="parTrans" cxnId="{994BE5F4-5F18-49ED-954A-95475E882815}">
      <dgm:prSet/>
      <dgm:spPr/>
      <dgm:t>
        <a:bodyPr/>
        <a:lstStyle/>
        <a:p>
          <a:endParaRPr lang="en-US"/>
        </a:p>
      </dgm:t>
    </dgm:pt>
    <dgm:pt modelId="{A86E5898-2752-4EE4-9D60-EB83713561C6}" type="sibTrans" cxnId="{994BE5F4-5F18-49ED-954A-95475E882815}">
      <dgm:prSet/>
      <dgm:spPr/>
      <dgm:t>
        <a:bodyPr/>
        <a:lstStyle/>
        <a:p>
          <a:endParaRPr lang="en-US"/>
        </a:p>
      </dgm:t>
    </dgm:pt>
    <dgm:pt modelId="{BEB9E332-7825-43EB-8D6C-7031C4BA6F73}">
      <dgm:prSet/>
      <dgm:spPr/>
      <dgm:t>
        <a:bodyPr/>
        <a:lstStyle/>
        <a:p>
          <a:r>
            <a:rPr lang="en-GB" b="1" baseline="0"/>
            <a:t>Check the author</a:t>
          </a:r>
          <a:r>
            <a:rPr lang="en-GB" b="0" baseline="0"/>
            <a:t> – who are they? What are their credentials?</a:t>
          </a:r>
          <a:endParaRPr lang="en-US"/>
        </a:p>
      </dgm:t>
    </dgm:pt>
    <dgm:pt modelId="{57C5F7F0-0918-4197-BE55-E6EB9F87E0EE}" type="parTrans" cxnId="{5339DB5E-B222-47AE-9D6C-42EC28610F40}">
      <dgm:prSet/>
      <dgm:spPr/>
      <dgm:t>
        <a:bodyPr/>
        <a:lstStyle/>
        <a:p>
          <a:endParaRPr lang="en-US"/>
        </a:p>
      </dgm:t>
    </dgm:pt>
    <dgm:pt modelId="{89FCC8F9-7197-4767-A83B-6DF876E2C953}" type="sibTrans" cxnId="{5339DB5E-B222-47AE-9D6C-42EC28610F40}">
      <dgm:prSet/>
      <dgm:spPr/>
      <dgm:t>
        <a:bodyPr/>
        <a:lstStyle/>
        <a:p>
          <a:endParaRPr lang="en-US"/>
        </a:p>
      </dgm:t>
    </dgm:pt>
    <dgm:pt modelId="{110AE10E-8858-4318-990D-09772D7DACC5}">
      <dgm:prSet/>
      <dgm:spPr/>
      <dgm:t>
        <a:bodyPr/>
        <a:lstStyle/>
        <a:p>
          <a:r>
            <a:rPr lang="en-GB" b="1" baseline="0"/>
            <a:t>Supporting sources</a:t>
          </a:r>
          <a:r>
            <a:rPr lang="en-GB" b="0" baseline="0"/>
            <a:t> – if there are any linked sources, check them too. Do they back up what you have read?</a:t>
          </a:r>
          <a:endParaRPr lang="en-US"/>
        </a:p>
      </dgm:t>
    </dgm:pt>
    <dgm:pt modelId="{80098394-CE8D-4578-B668-FDCCE1567D6A}" type="parTrans" cxnId="{17ADFFDB-7D45-4836-B74A-45C872B42504}">
      <dgm:prSet/>
      <dgm:spPr/>
      <dgm:t>
        <a:bodyPr/>
        <a:lstStyle/>
        <a:p>
          <a:endParaRPr lang="en-US"/>
        </a:p>
      </dgm:t>
    </dgm:pt>
    <dgm:pt modelId="{B3DFF0C7-0CF6-428F-AE3B-366AA78396B7}" type="sibTrans" cxnId="{17ADFFDB-7D45-4836-B74A-45C872B42504}">
      <dgm:prSet/>
      <dgm:spPr/>
      <dgm:t>
        <a:bodyPr/>
        <a:lstStyle/>
        <a:p>
          <a:endParaRPr lang="en-US"/>
        </a:p>
      </dgm:t>
    </dgm:pt>
    <dgm:pt modelId="{958E86B7-9839-4F53-B58C-80B1D8BA76AA}" type="pres">
      <dgm:prSet presAssocID="{18D72347-2913-4CA3-84E4-25AA52962043}" presName="vert0" presStyleCnt="0">
        <dgm:presLayoutVars>
          <dgm:dir/>
          <dgm:animOne val="branch"/>
          <dgm:animLvl val="lvl"/>
        </dgm:presLayoutVars>
      </dgm:prSet>
      <dgm:spPr/>
    </dgm:pt>
    <dgm:pt modelId="{6A009807-3102-42D0-9331-5D91A9476AF4}" type="pres">
      <dgm:prSet presAssocID="{7FE4AEAE-6CB6-401A-BC50-EBA03753E0D2}" presName="thickLine" presStyleLbl="alignNode1" presStyleIdx="0" presStyleCnt="4"/>
      <dgm:spPr/>
    </dgm:pt>
    <dgm:pt modelId="{1AF51109-4860-4A77-946A-444D7E228A79}" type="pres">
      <dgm:prSet presAssocID="{7FE4AEAE-6CB6-401A-BC50-EBA03753E0D2}" presName="horz1" presStyleCnt="0"/>
      <dgm:spPr/>
    </dgm:pt>
    <dgm:pt modelId="{813E4659-816C-4AFD-9317-568F183693CE}" type="pres">
      <dgm:prSet presAssocID="{7FE4AEAE-6CB6-401A-BC50-EBA03753E0D2}" presName="tx1" presStyleLbl="revTx" presStyleIdx="0" presStyleCnt="4"/>
      <dgm:spPr/>
    </dgm:pt>
    <dgm:pt modelId="{0916D0C7-A5CB-4430-AB9D-3632DF2A5A97}" type="pres">
      <dgm:prSet presAssocID="{7FE4AEAE-6CB6-401A-BC50-EBA03753E0D2}" presName="vert1" presStyleCnt="0"/>
      <dgm:spPr/>
    </dgm:pt>
    <dgm:pt modelId="{1757E8FC-7DEA-43BF-B125-66BB5D117E7B}" type="pres">
      <dgm:prSet presAssocID="{6BA462BE-9941-4E5C-913E-E0412F8836D5}" presName="thickLine" presStyleLbl="alignNode1" presStyleIdx="1" presStyleCnt="4"/>
      <dgm:spPr/>
    </dgm:pt>
    <dgm:pt modelId="{39DEDB41-44C2-4FA8-8A1B-BAF55B0DAA73}" type="pres">
      <dgm:prSet presAssocID="{6BA462BE-9941-4E5C-913E-E0412F8836D5}" presName="horz1" presStyleCnt="0"/>
      <dgm:spPr/>
    </dgm:pt>
    <dgm:pt modelId="{7CEA7E41-124B-4995-8007-9E6E35CC9958}" type="pres">
      <dgm:prSet presAssocID="{6BA462BE-9941-4E5C-913E-E0412F8836D5}" presName="tx1" presStyleLbl="revTx" presStyleIdx="1" presStyleCnt="4"/>
      <dgm:spPr/>
    </dgm:pt>
    <dgm:pt modelId="{D6B75520-2C73-430F-BE13-7D7AC7DB436A}" type="pres">
      <dgm:prSet presAssocID="{6BA462BE-9941-4E5C-913E-E0412F8836D5}" presName="vert1" presStyleCnt="0"/>
      <dgm:spPr/>
    </dgm:pt>
    <dgm:pt modelId="{923929FD-F04B-4C50-B438-6D9EAE57A8A5}" type="pres">
      <dgm:prSet presAssocID="{BEB9E332-7825-43EB-8D6C-7031C4BA6F73}" presName="thickLine" presStyleLbl="alignNode1" presStyleIdx="2" presStyleCnt="4"/>
      <dgm:spPr/>
    </dgm:pt>
    <dgm:pt modelId="{B84B05D6-F1CD-4086-84FB-CA7776FFC22D}" type="pres">
      <dgm:prSet presAssocID="{BEB9E332-7825-43EB-8D6C-7031C4BA6F73}" presName="horz1" presStyleCnt="0"/>
      <dgm:spPr/>
    </dgm:pt>
    <dgm:pt modelId="{5F40F0A4-4FE9-4ACB-989F-3B42A0A0FA70}" type="pres">
      <dgm:prSet presAssocID="{BEB9E332-7825-43EB-8D6C-7031C4BA6F73}" presName="tx1" presStyleLbl="revTx" presStyleIdx="2" presStyleCnt="4"/>
      <dgm:spPr/>
    </dgm:pt>
    <dgm:pt modelId="{4B92E83A-7B11-45CD-BB97-DFB0A7F6B078}" type="pres">
      <dgm:prSet presAssocID="{BEB9E332-7825-43EB-8D6C-7031C4BA6F73}" presName="vert1" presStyleCnt="0"/>
      <dgm:spPr/>
    </dgm:pt>
    <dgm:pt modelId="{04292D75-8A22-4A78-B8D4-61EF82E140D5}" type="pres">
      <dgm:prSet presAssocID="{110AE10E-8858-4318-990D-09772D7DACC5}" presName="thickLine" presStyleLbl="alignNode1" presStyleIdx="3" presStyleCnt="4"/>
      <dgm:spPr/>
    </dgm:pt>
    <dgm:pt modelId="{9F53DB91-6A12-4FE7-A22B-BAAFCDC8D22D}" type="pres">
      <dgm:prSet presAssocID="{110AE10E-8858-4318-990D-09772D7DACC5}" presName="horz1" presStyleCnt="0"/>
      <dgm:spPr/>
    </dgm:pt>
    <dgm:pt modelId="{594D9E80-B1BC-45BC-B1EB-6355951B1F55}" type="pres">
      <dgm:prSet presAssocID="{110AE10E-8858-4318-990D-09772D7DACC5}" presName="tx1" presStyleLbl="revTx" presStyleIdx="3" presStyleCnt="4"/>
      <dgm:spPr/>
    </dgm:pt>
    <dgm:pt modelId="{60072E7C-D20C-40EC-813E-954A7CCD11C4}" type="pres">
      <dgm:prSet presAssocID="{110AE10E-8858-4318-990D-09772D7DACC5}" presName="vert1" presStyleCnt="0"/>
      <dgm:spPr/>
    </dgm:pt>
  </dgm:ptLst>
  <dgm:cxnLst>
    <dgm:cxn modelId="{F0C29D0E-FAE4-4305-8B6B-8E473323BD2C}" type="presOf" srcId="{110AE10E-8858-4318-990D-09772D7DACC5}" destId="{594D9E80-B1BC-45BC-B1EB-6355951B1F55}" srcOrd="0" destOrd="0" presId="urn:microsoft.com/office/officeart/2008/layout/LinedList"/>
    <dgm:cxn modelId="{5339DB5E-B222-47AE-9D6C-42EC28610F40}" srcId="{18D72347-2913-4CA3-84E4-25AA52962043}" destId="{BEB9E332-7825-43EB-8D6C-7031C4BA6F73}" srcOrd="2" destOrd="0" parTransId="{57C5F7F0-0918-4197-BE55-E6EB9F87E0EE}" sibTransId="{89FCC8F9-7197-4767-A83B-6DF876E2C953}"/>
    <dgm:cxn modelId="{DBDD6D6A-9BF4-4C96-9F4B-8FFC924A893F}" type="presOf" srcId="{18D72347-2913-4CA3-84E4-25AA52962043}" destId="{958E86B7-9839-4F53-B58C-80B1D8BA76AA}" srcOrd="0" destOrd="0" presId="urn:microsoft.com/office/officeart/2008/layout/LinedList"/>
    <dgm:cxn modelId="{743A0774-CEF4-4923-A16F-8998DF11F9D4}" type="presOf" srcId="{7FE4AEAE-6CB6-401A-BC50-EBA03753E0D2}" destId="{813E4659-816C-4AFD-9317-568F183693CE}" srcOrd="0" destOrd="0" presId="urn:microsoft.com/office/officeart/2008/layout/LinedList"/>
    <dgm:cxn modelId="{54FEDD91-843D-4B1B-A286-CA4FD042D0AA}" srcId="{18D72347-2913-4CA3-84E4-25AA52962043}" destId="{7FE4AEAE-6CB6-401A-BC50-EBA03753E0D2}" srcOrd="0" destOrd="0" parTransId="{C8E10171-9BDF-442B-9FE3-3C56F689A24A}" sibTransId="{46E56AFF-FFCB-45F2-A037-D7EA7C8B8571}"/>
    <dgm:cxn modelId="{7E9AD3BE-17A3-4424-867B-C7C1D9817A1C}" type="presOf" srcId="{BEB9E332-7825-43EB-8D6C-7031C4BA6F73}" destId="{5F40F0A4-4FE9-4ACB-989F-3B42A0A0FA70}" srcOrd="0" destOrd="0" presId="urn:microsoft.com/office/officeart/2008/layout/LinedList"/>
    <dgm:cxn modelId="{E9CB27C9-8AEC-4604-B51D-C505636F0769}" type="presOf" srcId="{6BA462BE-9941-4E5C-913E-E0412F8836D5}" destId="{7CEA7E41-124B-4995-8007-9E6E35CC9958}" srcOrd="0" destOrd="0" presId="urn:microsoft.com/office/officeart/2008/layout/LinedList"/>
    <dgm:cxn modelId="{17ADFFDB-7D45-4836-B74A-45C872B42504}" srcId="{18D72347-2913-4CA3-84E4-25AA52962043}" destId="{110AE10E-8858-4318-990D-09772D7DACC5}" srcOrd="3" destOrd="0" parTransId="{80098394-CE8D-4578-B668-FDCCE1567D6A}" sibTransId="{B3DFF0C7-0CF6-428F-AE3B-366AA78396B7}"/>
    <dgm:cxn modelId="{994BE5F4-5F18-49ED-954A-95475E882815}" srcId="{18D72347-2913-4CA3-84E4-25AA52962043}" destId="{6BA462BE-9941-4E5C-913E-E0412F8836D5}" srcOrd="1" destOrd="0" parTransId="{D7E26919-2C65-4AF4-821A-1B0650BC423A}" sibTransId="{A86E5898-2752-4EE4-9D60-EB83713561C6}"/>
    <dgm:cxn modelId="{76C63E1C-654B-42F7-BD13-571D10CC1ED7}" type="presParOf" srcId="{958E86B7-9839-4F53-B58C-80B1D8BA76AA}" destId="{6A009807-3102-42D0-9331-5D91A9476AF4}" srcOrd="0" destOrd="0" presId="urn:microsoft.com/office/officeart/2008/layout/LinedList"/>
    <dgm:cxn modelId="{7E6EAD61-602E-450C-9EC2-943E04C75628}" type="presParOf" srcId="{958E86B7-9839-4F53-B58C-80B1D8BA76AA}" destId="{1AF51109-4860-4A77-946A-444D7E228A79}" srcOrd="1" destOrd="0" presId="urn:microsoft.com/office/officeart/2008/layout/LinedList"/>
    <dgm:cxn modelId="{B8A4CABB-A72F-4560-BB05-7E2BA2CE3D26}" type="presParOf" srcId="{1AF51109-4860-4A77-946A-444D7E228A79}" destId="{813E4659-816C-4AFD-9317-568F183693CE}" srcOrd="0" destOrd="0" presId="urn:microsoft.com/office/officeart/2008/layout/LinedList"/>
    <dgm:cxn modelId="{C0925696-478C-4335-8EDF-FF55BB196A09}" type="presParOf" srcId="{1AF51109-4860-4A77-946A-444D7E228A79}" destId="{0916D0C7-A5CB-4430-AB9D-3632DF2A5A97}" srcOrd="1" destOrd="0" presId="urn:microsoft.com/office/officeart/2008/layout/LinedList"/>
    <dgm:cxn modelId="{BFAEE7AD-E297-4E8C-BF65-42526E4DA9DF}" type="presParOf" srcId="{958E86B7-9839-4F53-B58C-80B1D8BA76AA}" destId="{1757E8FC-7DEA-43BF-B125-66BB5D117E7B}" srcOrd="2" destOrd="0" presId="urn:microsoft.com/office/officeart/2008/layout/LinedList"/>
    <dgm:cxn modelId="{63AE7108-EBF1-4BEE-9511-E97C33F098C3}" type="presParOf" srcId="{958E86B7-9839-4F53-B58C-80B1D8BA76AA}" destId="{39DEDB41-44C2-4FA8-8A1B-BAF55B0DAA73}" srcOrd="3" destOrd="0" presId="urn:microsoft.com/office/officeart/2008/layout/LinedList"/>
    <dgm:cxn modelId="{198C4ECD-0453-4472-8E41-BAE4B8FA620F}" type="presParOf" srcId="{39DEDB41-44C2-4FA8-8A1B-BAF55B0DAA73}" destId="{7CEA7E41-124B-4995-8007-9E6E35CC9958}" srcOrd="0" destOrd="0" presId="urn:microsoft.com/office/officeart/2008/layout/LinedList"/>
    <dgm:cxn modelId="{2042F180-F571-484D-A3A6-6E1275725875}" type="presParOf" srcId="{39DEDB41-44C2-4FA8-8A1B-BAF55B0DAA73}" destId="{D6B75520-2C73-430F-BE13-7D7AC7DB436A}" srcOrd="1" destOrd="0" presId="urn:microsoft.com/office/officeart/2008/layout/LinedList"/>
    <dgm:cxn modelId="{AEB31FE9-DDA3-4366-B773-656BE0ECD63E}" type="presParOf" srcId="{958E86B7-9839-4F53-B58C-80B1D8BA76AA}" destId="{923929FD-F04B-4C50-B438-6D9EAE57A8A5}" srcOrd="4" destOrd="0" presId="urn:microsoft.com/office/officeart/2008/layout/LinedList"/>
    <dgm:cxn modelId="{B3A81D35-AF03-4ACA-9013-5B2341519869}" type="presParOf" srcId="{958E86B7-9839-4F53-B58C-80B1D8BA76AA}" destId="{B84B05D6-F1CD-4086-84FB-CA7776FFC22D}" srcOrd="5" destOrd="0" presId="urn:microsoft.com/office/officeart/2008/layout/LinedList"/>
    <dgm:cxn modelId="{ADE55D92-BF1E-435B-95B4-D576527A4B23}" type="presParOf" srcId="{B84B05D6-F1CD-4086-84FB-CA7776FFC22D}" destId="{5F40F0A4-4FE9-4ACB-989F-3B42A0A0FA70}" srcOrd="0" destOrd="0" presId="urn:microsoft.com/office/officeart/2008/layout/LinedList"/>
    <dgm:cxn modelId="{DFB4B59E-4E11-4793-BA6B-63E7D6E7F2AE}" type="presParOf" srcId="{B84B05D6-F1CD-4086-84FB-CA7776FFC22D}" destId="{4B92E83A-7B11-45CD-BB97-DFB0A7F6B078}" srcOrd="1" destOrd="0" presId="urn:microsoft.com/office/officeart/2008/layout/LinedList"/>
    <dgm:cxn modelId="{519B3065-7E54-41A1-9011-F6B6392D3F06}" type="presParOf" srcId="{958E86B7-9839-4F53-B58C-80B1D8BA76AA}" destId="{04292D75-8A22-4A78-B8D4-61EF82E140D5}" srcOrd="6" destOrd="0" presId="urn:microsoft.com/office/officeart/2008/layout/LinedList"/>
    <dgm:cxn modelId="{A730F920-48A6-4E7F-A7AA-6A21904919E0}" type="presParOf" srcId="{958E86B7-9839-4F53-B58C-80B1D8BA76AA}" destId="{9F53DB91-6A12-4FE7-A22B-BAAFCDC8D22D}" srcOrd="7" destOrd="0" presId="urn:microsoft.com/office/officeart/2008/layout/LinedList"/>
    <dgm:cxn modelId="{9AF6E0AE-8FF4-493E-B05E-DF5096FF4B1E}" type="presParOf" srcId="{9F53DB91-6A12-4FE7-A22B-BAAFCDC8D22D}" destId="{594D9E80-B1BC-45BC-B1EB-6355951B1F55}" srcOrd="0" destOrd="0" presId="urn:microsoft.com/office/officeart/2008/layout/LinedList"/>
    <dgm:cxn modelId="{68207CEC-B186-4ECA-9219-19D90D3A2A99}" type="presParOf" srcId="{9F53DB91-6A12-4FE7-A22B-BAAFCDC8D22D}" destId="{60072E7C-D20C-40EC-813E-954A7CCD11C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D9D8866-7220-46D0-835F-9C90D819408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60C249E-C962-4C8E-85C4-96F42121441E}">
      <dgm:prSet/>
      <dgm:spPr/>
      <dgm:t>
        <a:bodyPr/>
        <a:lstStyle/>
        <a:p>
          <a:r>
            <a:rPr lang="en-GB" b="1" baseline="0"/>
            <a:t>Check the dates</a:t>
          </a:r>
          <a:r>
            <a:rPr lang="en-GB" b="0" baseline="0"/>
            <a:t> – was it published recently? Is it an old article that has been recirculated? It might not be relevant or accurate.</a:t>
          </a:r>
          <a:endParaRPr lang="en-US"/>
        </a:p>
      </dgm:t>
    </dgm:pt>
    <dgm:pt modelId="{4A8477D6-23FB-4ADE-AECA-2A0AE27E177B}" type="parTrans" cxnId="{164193A7-B4D8-4F4C-A343-942878CEB58A}">
      <dgm:prSet/>
      <dgm:spPr/>
      <dgm:t>
        <a:bodyPr/>
        <a:lstStyle/>
        <a:p>
          <a:endParaRPr lang="en-US"/>
        </a:p>
      </dgm:t>
    </dgm:pt>
    <dgm:pt modelId="{0E4767B9-2337-4A16-B5C7-918C063CC814}" type="sibTrans" cxnId="{164193A7-B4D8-4F4C-A343-942878CEB58A}">
      <dgm:prSet/>
      <dgm:spPr/>
      <dgm:t>
        <a:bodyPr/>
        <a:lstStyle/>
        <a:p>
          <a:endParaRPr lang="en-US"/>
        </a:p>
      </dgm:t>
    </dgm:pt>
    <dgm:pt modelId="{5187C68D-19BA-4EDF-B506-5CF25205C842}">
      <dgm:prSet/>
      <dgm:spPr/>
      <dgm:t>
        <a:bodyPr/>
        <a:lstStyle/>
        <a:p>
          <a:r>
            <a:rPr lang="en-GB" b="1" baseline="0"/>
            <a:t>Is it a joke?</a:t>
          </a:r>
          <a:r>
            <a:rPr lang="en-GB" b="0" baseline="0"/>
            <a:t> – it might be intended to be unbelievable. Check the source!</a:t>
          </a:r>
          <a:endParaRPr lang="en-US"/>
        </a:p>
      </dgm:t>
    </dgm:pt>
    <dgm:pt modelId="{8CA08BE2-1861-45D2-B796-4F404C3B8667}" type="parTrans" cxnId="{13D44ACC-1D9A-4736-B1FD-CD01670B2E9B}">
      <dgm:prSet/>
      <dgm:spPr/>
      <dgm:t>
        <a:bodyPr/>
        <a:lstStyle/>
        <a:p>
          <a:endParaRPr lang="en-US"/>
        </a:p>
      </dgm:t>
    </dgm:pt>
    <dgm:pt modelId="{8EEB9BEC-4FCC-4A91-AE5E-9CC69A04D841}" type="sibTrans" cxnId="{13D44ACC-1D9A-4736-B1FD-CD01670B2E9B}">
      <dgm:prSet/>
      <dgm:spPr/>
      <dgm:t>
        <a:bodyPr/>
        <a:lstStyle/>
        <a:p>
          <a:endParaRPr lang="en-US"/>
        </a:p>
      </dgm:t>
    </dgm:pt>
    <dgm:pt modelId="{CD08FA10-F349-4D01-800C-E9E2498BF81A}">
      <dgm:prSet/>
      <dgm:spPr/>
      <dgm:t>
        <a:bodyPr/>
        <a:lstStyle/>
        <a:p>
          <a:r>
            <a:rPr lang="en-GB" b="1" baseline="0"/>
            <a:t>Check your bias</a:t>
          </a:r>
          <a:r>
            <a:rPr lang="en-GB" b="0" baseline="0"/>
            <a:t> – consider your own beliefs or experiences.</a:t>
          </a:r>
          <a:endParaRPr lang="en-US"/>
        </a:p>
      </dgm:t>
    </dgm:pt>
    <dgm:pt modelId="{09FFC884-7BD5-4C47-9F83-2E9FC802BA1D}" type="parTrans" cxnId="{8B3350F5-C1E4-4073-B93E-83D216084DB6}">
      <dgm:prSet/>
      <dgm:spPr/>
      <dgm:t>
        <a:bodyPr/>
        <a:lstStyle/>
        <a:p>
          <a:endParaRPr lang="en-US"/>
        </a:p>
      </dgm:t>
    </dgm:pt>
    <dgm:pt modelId="{B32C99C8-2038-4102-A82C-87E3F0D57BFF}" type="sibTrans" cxnId="{8B3350F5-C1E4-4073-B93E-83D216084DB6}">
      <dgm:prSet/>
      <dgm:spPr/>
      <dgm:t>
        <a:bodyPr/>
        <a:lstStyle/>
        <a:p>
          <a:endParaRPr lang="en-US"/>
        </a:p>
      </dgm:t>
    </dgm:pt>
    <dgm:pt modelId="{C1ACE13A-2AC6-4891-9AA1-F9B30F671AD2}">
      <dgm:prSet/>
      <dgm:spPr/>
      <dgm:t>
        <a:bodyPr/>
        <a:lstStyle/>
        <a:p>
          <a:r>
            <a:rPr lang="en-GB" b="1" baseline="0"/>
            <a:t>Ask the experts</a:t>
          </a:r>
          <a:r>
            <a:rPr lang="en-GB" b="0" baseline="0"/>
            <a:t> – speak to someone knowledgeable (e.g. a librarian) or use a fact-checker website.</a:t>
          </a:r>
          <a:endParaRPr lang="en-US"/>
        </a:p>
      </dgm:t>
    </dgm:pt>
    <dgm:pt modelId="{054FCB43-0EC9-4A10-A2FB-BDF5FFCBB40C}" type="parTrans" cxnId="{98C1DEBF-9F12-4FAC-A4D7-55A02C1281E5}">
      <dgm:prSet/>
      <dgm:spPr/>
      <dgm:t>
        <a:bodyPr/>
        <a:lstStyle/>
        <a:p>
          <a:endParaRPr lang="en-US"/>
        </a:p>
      </dgm:t>
    </dgm:pt>
    <dgm:pt modelId="{65EB62B7-F926-4F3D-93B6-450DD4C250A3}" type="sibTrans" cxnId="{98C1DEBF-9F12-4FAC-A4D7-55A02C1281E5}">
      <dgm:prSet/>
      <dgm:spPr/>
      <dgm:t>
        <a:bodyPr/>
        <a:lstStyle/>
        <a:p>
          <a:endParaRPr lang="en-US"/>
        </a:p>
      </dgm:t>
    </dgm:pt>
    <dgm:pt modelId="{9C931774-3446-41A4-86AD-A905225CE67D}" type="pres">
      <dgm:prSet presAssocID="{4D9D8866-7220-46D0-835F-9C90D8194080}" presName="vert0" presStyleCnt="0">
        <dgm:presLayoutVars>
          <dgm:dir/>
          <dgm:animOne val="branch"/>
          <dgm:animLvl val="lvl"/>
        </dgm:presLayoutVars>
      </dgm:prSet>
      <dgm:spPr/>
    </dgm:pt>
    <dgm:pt modelId="{875BF74E-BDA4-4AA7-88D2-EF9D9E1E39CD}" type="pres">
      <dgm:prSet presAssocID="{A60C249E-C962-4C8E-85C4-96F42121441E}" presName="thickLine" presStyleLbl="alignNode1" presStyleIdx="0" presStyleCnt="4"/>
      <dgm:spPr/>
    </dgm:pt>
    <dgm:pt modelId="{240CCCA4-C108-4ED7-88F3-5BD9633626B6}" type="pres">
      <dgm:prSet presAssocID="{A60C249E-C962-4C8E-85C4-96F42121441E}" presName="horz1" presStyleCnt="0"/>
      <dgm:spPr/>
    </dgm:pt>
    <dgm:pt modelId="{29F2536E-79F8-453F-88DE-681AB1EF4A3D}" type="pres">
      <dgm:prSet presAssocID="{A60C249E-C962-4C8E-85C4-96F42121441E}" presName="tx1" presStyleLbl="revTx" presStyleIdx="0" presStyleCnt="4"/>
      <dgm:spPr/>
    </dgm:pt>
    <dgm:pt modelId="{C2C52491-6818-4EAE-908D-FF8E158E89E6}" type="pres">
      <dgm:prSet presAssocID="{A60C249E-C962-4C8E-85C4-96F42121441E}" presName="vert1" presStyleCnt="0"/>
      <dgm:spPr/>
    </dgm:pt>
    <dgm:pt modelId="{FB34A2ED-4F30-498A-A4D5-2834B549F9BD}" type="pres">
      <dgm:prSet presAssocID="{5187C68D-19BA-4EDF-B506-5CF25205C842}" presName="thickLine" presStyleLbl="alignNode1" presStyleIdx="1" presStyleCnt="4"/>
      <dgm:spPr/>
    </dgm:pt>
    <dgm:pt modelId="{903E3E7C-45F4-43EC-A236-A6B0556159E4}" type="pres">
      <dgm:prSet presAssocID="{5187C68D-19BA-4EDF-B506-5CF25205C842}" presName="horz1" presStyleCnt="0"/>
      <dgm:spPr/>
    </dgm:pt>
    <dgm:pt modelId="{096EFC99-8B6A-4262-8192-867DEB4A7779}" type="pres">
      <dgm:prSet presAssocID="{5187C68D-19BA-4EDF-B506-5CF25205C842}" presName="tx1" presStyleLbl="revTx" presStyleIdx="1" presStyleCnt="4"/>
      <dgm:spPr/>
    </dgm:pt>
    <dgm:pt modelId="{E4A93CA9-3786-4EC5-B612-F951FA4DD5BB}" type="pres">
      <dgm:prSet presAssocID="{5187C68D-19BA-4EDF-B506-5CF25205C842}" presName="vert1" presStyleCnt="0"/>
      <dgm:spPr/>
    </dgm:pt>
    <dgm:pt modelId="{F62EB241-DF26-4508-8A61-DFA88354CD39}" type="pres">
      <dgm:prSet presAssocID="{CD08FA10-F349-4D01-800C-E9E2498BF81A}" presName="thickLine" presStyleLbl="alignNode1" presStyleIdx="2" presStyleCnt="4"/>
      <dgm:spPr/>
    </dgm:pt>
    <dgm:pt modelId="{0C78161B-A766-4F82-8F06-5E592CE4959B}" type="pres">
      <dgm:prSet presAssocID="{CD08FA10-F349-4D01-800C-E9E2498BF81A}" presName="horz1" presStyleCnt="0"/>
      <dgm:spPr/>
    </dgm:pt>
    <dgm:pt modelId="{D54180FF-7BE0-4ECB-B91F-D4CCBDC4D5D6}" type="pres">
      <dgm:prSet presAssocID="{CD08FA10-F349-4D01-800C-E9E2498BF81A}" presName="tx1" presStyleLbl="revTx" presStyleIdx="2" presStyleCnt="4"/>
      <dgm:spPr/>
    </dgm:pt>
    <dgm:pt modelId="{4025FB1F-CE8D-4207-A27D-A99161AC36B3}" type="pres">
      <dgm:prSet presAssocID="{CD08FA10-F349-4D01-800C-E9E2498BF81A}" presName="vert1" presStyleCnt="0"/>
      <dgm:spPr/>
    </dgm:pt>
    <dgm:pt modelId="{A471995C-54FB-4A29-8C14-843DC29EA6AF}" type="pres">
      <dgm:prSet presAssocID="{C1ACE13A-2AC6-4891-9AA1-F9B30F671AD2}" presName="thickLine" presStyleLbl="alignNode1" presStyleIdx="3" presStyleCnt="4"/>
      <dgm:spPr/>
    </dgm:pt>
    <dgm:pt modelId="{D5F7DB25-6D21-4F87-AC00-94012C7EFD41}" type="pres">
      <dgm:prSet presAssocID="{C1ACE13A-2AC6-4891-9AA1-F9B30F671AD2}" presName="horz1" presStyleCnt="0"/>
      <dgm:spPr/>
    </dgm:pt>
    <dgm:pt modelId="{D8BF7ACC-A975-48AD-8F1B-8B6ACB5806C9}" type="pres">
      <dgm:prSet presAssocID="{C1ACE13A-2AC6-4891-9AA1-F9B30F671AD2}" presName="tx1" presStyleLbl="revTx" presStyleIdx="3" presStyleCnt="4"/>
      <dgm:spPr/>
    </dgm:pt>
    <dgm:pt modelId="{BD526F09-B9CD-4BEA-A64C-3841FFA8B1C3}" type="pres">
      <dgm:prSet presAssocID="{C1ACE13A-2AC6-4891-9AA1-F9B30F671AD2}" presName="vert1" presStyleCnt="0"/>
      <dgm:spPr/>
    </dgm:pt>
  </dgm:ptLst>
  <dgm:cxnLst>
    <dgm:cxn modelId="{400B5905-F9FC-416A-9E99-A5AD2BE22A5B}" type="presOf" srcId="{4D9D8866-7220-46D0-835F-9C90D8194080}" destId="{9C931774-3446-41A4-86AD-A905225CE67D}" srcOrd="0" destOrd="0" presId="urn:microsoft.com/office/officeart/2008/layout/LinedList"/>
    <dgm:cxn modelId="{F24B8534-0AD7-439A-BE61-A4DD03D07195}" type="presOf" srcId="{5187C68D-19BA-4EDF-B506-5CF25205C842}" destId="{096EFC99-8B6A-4262-8192-867DEB4A7779}" srcOrd="0" destOrd="0" presId="urn:microsoft.com/office/officeart/2008/layout/LinedList"/>
    <dgm:cxn modelId="{43CC7D78-78A8-4289-B6F2-9A6F756588CE}" type="presOf" srcId="{C1ACE13A-2AC6-4891-9AA1-F9B30F671AD2}" destId="{D8BF7ACC-A975-48AD-8F1B-8B6ACB5806C9}" srcOrd="0" destOrd="0" presId="urn:microsoft.com/office/officeart/2008/layout/LinedList"/>
    <dgm:cxn modelId="{BEB0567D-961B-4629-8D09-8533195E5E0F}" type="presOf" srcId="{CD08FA10-F349-4D01-800C-E9E2498BF81A}" destId="{D54180FF-7BE0-4ECB-B91F-D4CCBDC4D5D6}" srcOrd="0" destOrd="0" presId="urn:microsoft.com/office/officeart/2008/layout/LinedList"/>
    <dgm:cxn modelId="{B0FED591-8A26-45F1-A864-01CA6F6403F5}" type="presOf" srcId="{A60C249E-C962-4C8E-85C4-96F42121441E}" destId="{29F2536E-79F8-453F-88DE-681AB1EF4A3D}" srcOrd="0" destOrd="0" presId="urn:microsoft.com/office/officeart/2008/layout/LinedList"/>
    <dgm:cxn modelId="{164193A7-B4D8-4F4C-A343-942878CEB58A}" srcId="{4D9D8866-7220-46D0-835F-9C90D8194080}" destId="{A60C249E-C962-4C8E-85C4-96F42121441E}" srcOrd="0" destOrd="0" parTransId="{4A8477D6-23FB-4ADE-AECA-2A0AE27E177B}" sibTransId="{0E4767B9-2337-4A16-B5C7-918C063CC814}"/>
    <dgm:cxn modelId="{98C1DEBF-9F12-4FAC-A4D7-55A02C1281E5}" srcId="{4D9D8866-7220-46D0-835F-9C90D8194080}" destId="{C1ACE13A-2AC6-4891-9AA1-F9B30F671AD2}" srcOrd="3" destOrd="0" parTransId="{054FCB43-0EC9-4A10-A2FB-BDF5FFCBB40C}" sibTransId="{65EB62B7-F926-4F3D-93B6-450DD4C250A3}"/>
    <dgm:cxn modelId="{13D44ACC-1D9A-4736-B1FD-CD01670B2E9B}" srcId="{4D9D8866-7220-46D0-835F-9C90D8194080}" destId="{5187C68D-19BA-4EDF-B506-5CF25205C842}" srcOrd="1" destOrd="0" parTransId="{8CA08BE2-1861-45D2-B796-4F404C3B8667}" sibTransId="{8EEB9BEC-4FCC-4A91-AE5E-9CC69A04D841}"/>
    <dgm:cxn modelId="{8B3350F5-C1E4-4073-B93E-83D216084DB6}" srcId="{4D9D8866-7220-46D0-835F-9C90D8194080}" destId="{CD08FA10-F349-4D01-800C-E9E2498BF81A}" srcOrd="2" destOrd="0" parTransId="{09FFC884-7BD5-4C47-9F83-2E9FC802BA1D}" sibTransId="{B32C99C8-2038-4102-A82C-87E3F0D57BFF}"/>
    <dgm:cxn modelId="{C58443C5-2074-4C47-90B0-F4D0ADB4DA9B}" type="presParOf" srcId="{9C931774-3446-41A4-86AD-A905225CE67D}" destId="{875BF74E-BDA4-4AA7-88D2-EF9D9E1E39CD}" srcOrd="0" destOrd="0" presId="urn:microsoft.com/office/officeart/2008/layout/LinedList"/>
    <dgm:cxn modelId="{9F9B78D3-6F42-428C-BE3F-F89DD8E1060D}" type="presParOf" srcId="{9C931774-3446-41A4-86AD-A905225CE67D}" destId="{240CCCA4-C108-4ED7-88F3-5BD9633626B6}" srcOrd="1" destOrd="0" presId="urn:microsoft.com/office/officeart/2008/layout/LinedList"/>
    <dgm:cxn modelId="{CAD8F79E-6BAD-46D2-B017-37BB315BC93A}" type="presParOf" srcId="{240CCCA4-C108-4ED7-88F3-5BD9633626B6}" destId="{29F2536E-79F8-453F-88DE-681AB1EF4A3D}" srcOrd="0" destOrd="0" presId="urn:microsoft.com/office/officeart/2008/layout/LinedList"/>
    <dgm:cxn modelId="{AF96444E-31D9-4168-B4CC-636A2F5284D8}" type="presParOf" srcId="{240CCCA4-C108-4ED7-88F3-5BD9633626B6}" destId="{C2C52491-6818-4EAE-908D-FF8E158E89E6}" srcOrd="1" destOrd="0" presId="urn:microsoft.com/office/officeart/2008/layout/LinedList"/>
    <dgm:cxn modelId="{2D65AB64-A5DE-45AF-BD17-49675DBFC668}" type="presParOf" srcId="{9C931774-3446-41A4-86AD-A905225CE67D}" destId="{FB34A2ED-4F30-498A-A4D5-2834B549F9BD}" srcOrd="2" destOrd="0" presId="urn:microsoft.com/office/officeart/2008/layout/LinedList"/>
    <dgm:cxn modelId="{6E1F9EAD-FD9F-49E1-B6FA-07F39CEDF2AC}" type="presParOf" srcId="{9C931774-3446-41A4-86AD-A905225CE67D}" destId="{903E3E7C-45F4-43EC-A236-A6B0556159E4}" srcOrd="3" destOrd="0" presId="urn:microsoft.com/office/officeart/2008/layout/LinedList"/>
    <dgm:cxn modelId="{2123B745-7D0D-49D3-8A18-B88EA1AD1F9B}" type="presParOf" srcId="{903E3E7C-45F4-43EC-A236-A6B0556159E4}" destId="{096EFC99-8B6A-4262-8192-867DEB4A7779}" srcOrd="0" destOrd="0" presId="urn:microsoft.com/office/officeart/2008/layout/LinedList"/>
    <dgm:cxn modelId="{CF8B22E8-E9E5-4A30-9A55-BD8883684354}" type="presParOf" srcId="{903E3E7C-45F4-43EC-A236-A6B0556159E4}" destId="{E4A93CA9-3786-4EC5-B612-F951FA4DD5BB}" srcOrd="1" destOrd="0" presId="urn:microsoft.com/office/officeart/2008/layout/LinedList"/>
    <dgm:cxn modelId="{896EC319-4601-4A5A-A29C-10C8460752A4}" type="presParOf" srcId="{9C931774-3446-41A4-86AD-A905225CE67D}" destId="{F62EB241-DF26-4508-8A61-DFA88354CD39}" srcOrd="4" destOrd="0" presId="urn:microsoft.com/office/officeart/2008/layout/LinedList"/>
    <dgm:cxn modelId="{8D5E4DA3-637F-44C8-9356-205407B51A1B}" type="presParOf" srcId="{9C931774-3446-41A4-86AD-A905225CE67D}" destId="{0C78161B-A766-4F82-8F06-5E592CE4959B}" srcOrd="5" destOrd="0" presId="urn:microsoft.com/office/officeart/2008/layout/LinedList"/>
    <dgm:cxn modelId="{EA3D87F4-1E76-4A95-8546-F6FD247E2A4C}" type="presParOf" srcId="{0C78161B-A766-4F82-8F06-5E592CE4959B}" destId="{D54180FF-7BE0-4ECB-B91F-D4CCBDC4D5D6}" srcOrd="0" destOrd="0" presId="urn:microsoft.com/office/officeart/2008/layout/LinedList"/>
    <dgm:cxn modelId="{14FC8862-EB01-4772-BDDC-BF7A13F7352C}" type="presParOf" srcId="{0C78161B-A766-4F82-8F06-5E592CE4959B}" destId="{4025FB1F-CE8D-4207-A27D-A99161AC36B3}" srcOrd="1" destOrd="0" presId="urn:microsoft.com/office/officeart/2008/layout/LinedList"/>
    <dgm:cxn modelId="{93EEFC01-630C-464E-9FCC-659AFAA1262C}" type="presParOf" srcId="{9C931774-3446-41A4-86AD-A905225CE67D}" destId="{A471995C-54FB-4A29-8C14-843DC29EA6AF}" srcOrd="6" destOrd="0" presId="urn:microsoft.com/office/officeart/2008/layout/LinedList"/>
    <dgm:cxn modelId="{124FC4FC-80D2-4924-B23C-D14084EEBCCE}" type="presParOf" srcId="{9C931774-3446-41A4-86AD-A905225CE67D}" destId="{D5F7DB25-6D21-4F87-AC00-94012C7EFD41}" srcOrd="7" destOrd="0" presId="urn:microsoft.com/office/officeart/2008/layout/LinedList"/>
    <dgm:cxn modelId="{3AD9C27B-20B9-42C6-9EB1-F4828F7B5B3F}" type="presParOf" srcId="{D5F7DB25-6D21-4F87-AC00-94012C7EFD41}" destId="{D8BF7ACC-A975-48AD-8F1B-8B6ACB5806C9}" srcOrd="0" destOrd="0" presId="urn:microsoft.com/office/officeart/2008/layout/LinedList"/>
    <dgm:cxn modelId="{0ACDFC76-1E00-4D22-B7B9-E240FE7D6F3F}" type="presParOf" srcId="{D5F7DB25-6D21-4F87-AC00-94012C7EFD41}" destId="{BD526F09-B9CD-4BEA-A64C-3841FFA8B1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695902D-B6B1-4A35-8FCF-8A8AC464194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E2E536-78E6-4F4F-84C2-989450371B5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Currency </a:t>
          </a:r>
          <a:r>
            <a:rPr lang="en-GB" b="0" baseline="0"/>
            <a:t>– is the source up to date?</a:t>
          </a:r>
          <a:endParaRPr lang="en-US"/>
        </a:p>
      </dgm:t>
    </dgm:pt>
    <dgm:pt modelId="{E3BBFC6C-4FFC-4BC5-BDEE-405AD321CD03}" type="parTrans" cxnId="{C9C2645C-3DA3-4363-B6A9-C99595CC6756}">
      <dgm:prSet/>
      <dgm:spPr/>
      <dgm:t>
        <a:bodyPr/>
        <a:lstStyle/>
        <a:p>
          <a:endParaRPr lang="en-US"/>
        </a:p>
      </dgm:t>
    </dgm:pt>
    <dgm:pt modelId="{CF855B7A-59EC-425E-B694-028DE76E216D}" type="sibTrans" cxnId="{C9C2645C-3DA3-4363-B6A9-C99595CC6756}">
      <dgm:prSet/>
      <dgm:spPr/>
      <dgm:t>
        <a:bodyPr/>
        <a:lstStyle/>
        <a:p>
          <a:endParaRPr lang="en-US"/>
        </a:p>
      </dgm:t>
    </dgm:pt>
    <dgm:pt modelId="{C69EEA03-8673-4A91-8181-A73617E8A7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Relevant</a:t>
          </a:r>
          <a:r>
            <a:rPr lang="en-GB" b="0" baseline="0"/>
            <a:t> – is the topic relevant for your work?</a:t>
          </a:r>
          <a:endParaRPr lang="en-US"/>
        </a:p>
      </dgm:t>
    </dgm:pt>
    <dgm:pt modelId="{A4640A84-3C8D-41A7-87C1-944DEA3829E8}" type="parTrans" cxnId="{69499E1A-1A76-4E59-8EA4-7876EE2072D4}">
      <dgm:prSet/>
      <dgm:spPr/>
      <dgm:t>
        <a:bodyPr/>
        <a:lstStyle/>
        <a:p>
          <a:endParaRPr lang="en-US"/>
        </a:p>
      </dgm:t>
    </dgm:pt>
    <dgm:pt modelId="{D72855BE-7A86-452D-86EE-780464A52B87}" type="sibTrans" cxnId="{69499E1A-1A76-4E59-8EA4-7876EE2072D4}">
      <dgm:prSet/>
      <dgm:spPr/>
      <dgm:t>
        <a:bodyPr/>
        <a:lstStyle/>
        <a:p>
          <a:endParaRPr lang="en-US"/>
        </a:p>
      </dgm:t>
    </dgm:pt>
    <dgm:pt modelId="{4FCF841F-DDD9-49C9-BD39-6F21C239C7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Authority</a:t>
          </a:r>
          <a:r>
            <a:rPr lang="en-GB" b="0" baseline="0"/>
            <a:t> – who is the author? What are their credentials?</a:t>
          </a:r>
          <a:endParaRPr lang="en-US"/>
        </a:p>
      </dgm:t>
    </dgm:pt>
    <dgm:pt modelId="{C9610E48-41DE-4630-9B35-91AC20BBE20D}" type="parTrans" cxnId="{E95DD8BA-C461-4A38-9FBE-4ECD0965B0E2}">
      <dgm:prSet/>
      <dgm:spPr/>
      <dgm:t>
        <a:bodyPr/>
        <a:lstStyle/>
        <a:p>
          <a:endParaRPr lang="en-US"/>
        </a:p>
      </dgm:t>
    </dgm:pt>
    <dgm:pt modelId="{711D794F-F300-4368-8015-4DE785B1E2EA}" type="sibTrans" cxnId="{E95DD8BA-C461-4A38-9FBE-4ECD0965B0E2}">
      <dgm:prSet/>
      <dgm:spPr/>
      <dgm:t>
        <a:bodyPr/>
        <a:lstStyle/>
        <a:p>
          <a:endParaRPr lang="en-US"/>
        </a:p>
      </dgm:t>
    </dgm:pt>
    <dgm:pt modelId="{A0D942C8-41DA-4513-AC2F-E69EF500A2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Accuracy</a:t>
          </a:r>
          <a:r>
            <a:rPr lang="en-GB" b="0" baseline="0"/>
            <a:t> – can the information be verified?</a:t>
          </a:r>
          <a:endParaRPr lang="en-US"/>
        </a:p>
      </dgm:t>
    </dgm:pt>
    <dgm:pt modelId="{02883F96-2644-4F81-8EBE-71AC02BAB251}" type="parTrans" cxnId="{55EBBD1E-2859-4B79-B69A-62385F6707C7}">
      <dgm:prSet/>
      <dgm:spPr/>
      <dgm:t>
        <a:bodyPr/>
        <a:lstStyle/>
        <a:p>
          <a:endParaRPr lang="en-US"/>
        </a:p>
      </dgm:t>
    </dgm:pt>
    <dgm:pt modelId="{C520ED75-3FD6-49D2-A622-AB16D29AEE7A}" type="sibTrans" cxnId="{55EBBD1E-2859-4B79-B69A-62385F6707C7}">
      <dgm:prSet/>
      <dgm:spPr/>
      <dgm:t>
        <a:bodyPr/>
        <a:lstStyle/>
        <a:p>
          <a:endParaRPr lang="en-US"/>
        </a:p>
      </dgm:t>
    </dgm:pt>
    <dgm:pt modelId="{82AA1D6A-7DAB-409B-89CA-5DC2829F61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baseline="0"/>
            <a:t>Purpose</a:t>
          </a:r>
          <a:r>
            <a:rPr lang="en-GB" b="0" baseline="0"/>
            <a:t> – why was the source created? Is it trying to promote a specific perspective?</a:t>
          </a:r>
          <a:endParaRPr lang="en-US"/>
        </a:p>
      </dgm:t>
    </dgm:pt>
    <dgm:pt modelId="{20C1F512-CC46-48D5-A21B-6D9C723CCD62}" type="parTrans" cxnId="{19E0BFF7-ED6C-4E80-8F25-26876DC11965}">
      <dgm:prSet/>
      <dgm:spPr/>
      <dgm:t>
        <a:bodyPr/>
        <a:lstStyle/>
        <a:p>
          <a:endParaRPr lang="en-US"/>
        </a:p>
      </dgm:t>
    </dgm:pt>
    <dgm:pt modelId="{97469B8D-B898-48B6-A719-92446A2E9CC3}" type="sibTrans" cxnId="{19E0BFF7-ED6C-4E80-8F25-26876DC11965}">
      <dgm:prSet/>
      <dgm:spPr/>
      <dgm:t>
        <a:bodyPr/>
        <a:lstStyle/>
        <a:p>
          <a:endParaRPr lang="en-US"/>
        </a:p>
      </dgm:t>
    </dgm:pt>
    <dgm:pt modelId="{339C5C10-80A5-455B-80FC-A0BAEBEAAE1F}" type="pres">
      <dgm:prSet presAssocID="{0695902D-B6B1-4A35-8FCF-8A8AC4641940}" presName="root" presStyleCnt="0">
        <dgm:presLayoutVars>
          <dgm:dir/>
          <dgm:resizeHandles val="exact"/>
        </dgm:presLayoutVars>
      </dgm:prSet>
      <dgm:spPr/>
    </dgm:pt>
    <dgm:pt modelId="{53EF2F6D-760B-43F3-A334-16963FB5C7B9}" type="pres">
      <dgm:prSet presAssocID="{A1E2E536-78E6-4F4F-84C2-989450371B58}" presName="compNode" presStyleCnt="0"/>
      <dgm:spPr/>
    </dgm:pt>
    <dgm:pt modelId="{21AB82E8-59DE-4174-93F4-943A36BAB5C7}" type="pres">
      <dgm:prSet presAssocID="{A1E2E536-78E6-4F4F-84C2-989450371B58}" presName="bgRect" presStyleLbl="bgShp" presStyleIdx="0" presStyleCnt="5"/>
      <dgm:spPr/>
    </dgm:pt>
    <dgm:pt modelId="{B36DAD9E-0F81-4F8B-8BF5-F44856073973}" type="pres">
      <dgm:prSet presAssocID="{A1E2E536-78E6-4F4F-84C2-989450371B5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D213B157-4FB3-479F-B204-2FAD13BE202F}" type="pres">
      <dgm:prSet presAssocID="{A1E2E536-78E6-4F4F-84C2-989450371B58}" presName="spaceRect" presStyleCnt="0"/>
      <dgm:spPr/>
    </dgm:pt>
    <dgm:pt modelId="{1F62D494-7738-429D-A109-915AB383679D}" type="pres">
      <dgm:prSet presAssocID="{A1E2E536-78E6-4F4F-84C2-989450371B58}" presName="parTx" presStyleLbl="revTx" presStyleIdx="0" presStyleCnt="5">
        <dgm:presLayoutVars>
          <dgm:chMax val="0"/>
          <dgm:chPref val="0"/>
        </dgm:presLayoutVars>
      </dgm:prSet>
      <dgm:spPr/>
    </dgm:pt>
    <dgm:pt modelId="{6D0076B6-7EC6-4141-9982-D64D6F53F18F}" type="pres">
      <dgm:prSet presAssocID="{CF855B7A-59EC-425E-B694-028DE76E216D}" presName="sibTrans" presStyleCnt="0"/>
      <dgm:spPr/>
    </dgm:pt>
    <dgm:pt modelId="{3710BB8B-53AD-4B7C-8CC0-5BE3127159E1}" type="pres">
      <dgm:prSet presAssocID="{C69EEA03-8673-4A91-8181-A73617E8A781}" presName="compNode" presStyleCnt="0"/>
      <dgm:spPr/>
    </dgm:pt>
    <dgm:pt modelId="{FD4D9F83-F19C-42B7-A6F1-3F960905F0CF}" type="pres">
      <dgm:prSet presAssocID="{C69EEA03-8673-4A91-8181-A73617E8A781}" presName="bgRect" presStyleLbl="bgShp" presStyleIdx="1" presStyleCnt="5"/>
      <dgm:spPr/>
    </dgm:pt>
    <dgm:pt modelId="{1897AC4D-FD8F-4DE0-85EA-BED8B4BF094D}" type="pres">
      <dgm:prSet presAssocID="{C69EEA03-8673-4A91-8181-A73617E8A78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494EB65-83ED-4554-B15C-8B0C72395DBD}" type="pres">
      <dgm:prSet presAssocID="{C69EEA03-8673-4A91-8181-A73617E8A781}" presName="spaceRect" presStyleCnt="0"/>
      <dgm:spPr/>
    </dgm:pt>
    <dgm:pt modelId="{FC287378-5C91-4FEF-9995-FFD03B8BAFD6}" type="pres">
      <dgm:prSet presAssocID="{C69EEA03-8673-4A91-8181-A73617E8A781}" presName="parTx" presStyleLbl="revTx" presStyleIdx="1" presStyleCnt="5">
        <dgm:presLayoutVars>
          <dgm:chMax val="0"/>
          <dgm:chPref val="0"/>
        </dgm:presLayoutVars>
      </dgm:prSet>
      <dgm:spPr/>
    </dgm:pt>
    <dgm:pt modelId="{20E036B5-5D29-4AC3-B749-ADFF934628DE}" type="pres">
      <dgm:prSet presAssocID="{D72855BE-7A86-452D-86EE-780464A52B87}" presName="sibTrans" presStyleCnt="0"/>
      <dgm:spPr/>
    </dgm:pt>
    <dgm:pt modelId="{02DC77D7-0AB3-4A71-8BF9-7663C6A555F1}" type="pres">
      <dgm:prSet presAssocID="{4FCF841F-DDD9-49C9-BD39-6F21C239C7EC}" presName="compNode" presStyleCnt="0"/>
      <dgm:spPr/>
    </dgm:pt>
    <dgm:pt modelId="{D1B724E7-6013-438E-8570-46335C623DFE}" type="pres">
      <dgm:prSet presAssocID="{4FCF841F-DDD9-49C9-BD39-6F21C239C7EC}" presName="bgRect" presStyleLbl="bgShp" presStyleIdx="2" presStyleCnt="5"/>
      <dgm:spPr/>
    </dgm:pt>
    <dgm:pt modelId="{CD7D5E86-3047-4B58-89F6-A9482E11C06D}" type="pres">
      <dgm:prSet presAssocID="{4FCF841F-DDD9-49C9-BD39-6F21C239C7E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9C200EAD-B965-41F6-AD37-55D4FF48B57E}" type="pres">
      <dgm:prSet presAssocID="{4FCF841F-DDD9-49C9-BD39-6F21C239C7EC}" presName="spaceRect" presStyleCnt="0"/>
      <dgm:spPr/>
    </dgm:pt>
    <dgm:pt modelId="{DEE8CF81-1487-4AED-81DA-68D1F42A6D72}" type="pres">
      <dgm:prSet presAssocID="{4FCF841F-DDD9-49C9-BD39-6F21C239C7EC}" presName="parTx" presStyleLbl="revTx" presStyleIdx="2" presStyleCnt="5">
        <dgm:presLayoutVars>
          <dgm:chMax val="0"/>
          <dgm:chPref val="0"/>
        </dgm:presLayoutVars>
      </dgm:prSet>
      <dgm:spPr/>
    </dgm:pt>
    <dgm:pt modelId="{9DEA6016-9445-4CD0-9AEF-5BF31AC63581}" type="pres">
      <dgm:prSet presAssocID="{711D794F-F300-4368-8015-4DE785B1E2EA}" presName="sibTrans" presStyleCnt="0"/>
      <dgm:spPr/>
    </dgm:pt>
    <dgm:pt modelId="{EC168DDC-8762-4C72-9F16-33776FFCBEA3}" type="pres">
      <dgm:prSet presAssocID="{A0D942C8-41DA-4513-AC2F-E69EF500A2C4}" presName="compNode" presStyleCnt="0"/>
      <dgm:spPr/>
    </dgm:pt>
    <dgm:pt modelId="{7225C171-E76A-495C-96E3-BCF0F750FA85}" type="pres">
      <dgm:prSet presAssocID="{A0D942C8-41DA-4513-AC2F-E69EF500A2C4}" presName="bgRect" presStyleLbl="bgShp" presStyleIdx="3" presStyleCnt="5"/>
      <dgm:spPr/>
    </dgm:pt>
    <dgm:pt modelId="{E1ACBFDF-03D0-4440-AE1F-ABCB4FA8EF4E}" type="pres">
      <dgm:prSet presAssocID="{A0D942C8-41DA-4513-AC2F-E69EF500A2C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C22F26C-2146-437B-BB23-FE4C8D278475}" type="pres">
      <dgm:prSet presAssocID="{A0D942C8-41DA-4513-AC2F-E69EF500A2C4}" presName="spaceRect" presStyleCnt="0"/>
      <dgm:spPr/>
    </dgm:pt>
    <dgm:pt modelId="{1455D054-EE97-4A14-A714-17A2D7A21F50}" type="pres">
      <dgm:prSet presAssocID="{A0D942C8-41DA-4513-AC2F-E69EF500A2C4}" presName="parTx" presStyleLbl="revTx" presStyleIdx="3" presStyleCnt="5">
        <dgm:presLayoutVars>
          <dgm:chMax val="0"/>
          <dgm:chPref val="0"/>
        </dgm:presLayoutVars>
      </dgm:prSet>
      <dgm:spPr/>
    </dgm:pt>
    <dgm:pt modelId="{27B46BAA-651C-4952-A1D6-3AF3AE3C3F57}" type="pres">
      <dgm:prSet presAssocID="{C520ED75-3FD6-49D2-A622-AB16D29AEE7A}" presName="sibTrans" presStyleCnt="0"/>
      <dgm:spPr/>
    </dgm:pt>
    <dgm:pt modelId="{0A823CD0-C648-4D06-B500-8C768ACF399F}" type="pres">
      <dgm:prSet presAssocID="{82AA1D6A-7DAB-409B-89CA-5DC2829F61E7}" presName="compNode" presStyleCnt="0"/>
      <dgm:spPr/>
    </dgm:pt>
    <dgm:pt modelId="{53CD22A7-201C-40F6-9079-AB9F064E770F}" type="pres">
      <dgm:prSet presAssocID="{82AA1D6A-7DAB-409B-89CA-5DC2829F61E7}" presName="bgRect" presStyleLbl="bgShp" presStyleIdx="4" presStyleCnt="5"/>
      <dgm:spPr/>
    </dgm:pt>
    <dgm:pt modelId="{10BD6A70-B943-4692-9C75-54E392B3A112}" type="pres">
      <dgm:prSet presAssocID="{82AA1D6A-7DAB-409B-89CA-5DC2829F61E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EB588892-77FE-44CE-B717-01EDD5D81814}" type="pres">
      <dgm:prSet presAssocID="{82AA1D6A-7DAB-409B-89CA-5DC2829F61E7}" presName="spaceRect" presStyleCnt="0"/>
      <dgm:spPr/>
    </dgm:pt>
    <dgm:pt modelId="{C811F1ED-98ED-4EC1-87A3-B654D04E004C}" type="pres">
      <dgm:prSet presAssocID="{82AA1D6A-7DAB-409B-89CA-5DC2829F61E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9499E1A-1A76-4E59-8EA4-7876EE2072D4}" srcId="{0695902D-B6B1-4A35-8FCF-8A8AC4641940}" destId="{C69EEA03-8673-4A91-8181-A73617E8A781}" srcOrd="1" destOrd="0" parTransId="{A4640A84-3C8D-41A7-87C1-944DEA3829E8}" sibTransId="{D72855BE-7A86-452D-86EE-780464A52B87}"/>
    <dgm:cxn modelId="{55EBBD1E-2859-4B79-B69A-62385F6707C7}" srcId="{0695902D-B6B1-4A35-8FCF-8A8AC4641940}" destId="{A0D942C8-41DA-4513-AC2F-E69EF500A2C4}" srcOrd="3" destOrd="0" parTransId="{02883F96-2644-4F81-8EBE-71AC02BAB251}" sibTransId="{C520ED75-3FD6-49D2-A622-AB16D29AEE7A}"/>
    <dgm:cxn modelId="{C9C2645C-3DA3-4363-B6A9-C99595CC6756}" srcId="{0695902D-B6B1-4A35-8FCF-8A8AC4641940}" destId="{A1E2E536-78E6-4F4F-84C2-989450371B58}" srcOrd="0" destOrd="0" parTransId="{E3BBFC6C-4FFC-4BC5-BDEE-405AD321CD03}" sibTransId="{CF855B7A-59EC-425E-B694-028DE76E216D}"/>
    <dgm:cxn modelId="{E8F5E953-23C6-469B-ABAF-AECC1ABADC00}" type="presOf" srcId="{0695902D-B6B1-4A35-8FCF-8A8AC4641940}" destId="{339C5C10-80A5-455B-80FC-A0BAEBEAAE1F}" srcOrd="0" destOrd="0" presId="urn:microsoft.com/office/officeart/2018/2/layout/IconVerticalSolidList"/>
    <dgm:cxn modelId="{3425988E-9A4F-460C-93F7-2ACA13944B85}" type="presOf" srcId="{C69EEA03-8673-4A91-8181-A73617E8A781}" destId="{FC287378-5C91-4FEF-9995-FFD03B8BAFD6}" srcOrd="0" destOrd="0" presId="urn:microsoft.com/office/officeart/2018/2/layout/IconVerticalSolidList"/>
    <dgm:cxn modelId="{E95DD8BA-C461-4A38-9FBE-4ECD0965B0E2}" srcId="{0695902D-B6B1-4A35-8FCF-8A8AC4641940}" destId="{4FCF841F-DDD9-49C9-BD39-6F21C239C7EC}" srcOrd="2" destOrd="0" parTransId="{C9610E48-41DE-4630-9B35-91AC20BBE20D}" sibTransId="{711D794F-F300-4368-8015-4DE785B1E2EA}"/>
    <dgm:cxn modelId="{F03BDFC6-DD14-4C87-A6B4-56A851E374B8}" type="presOf" srcId="{4FCF841F-DDD9-49C9-BD39-6F21C239C7EC}" destId="{DEE8CF81-1487-4AED-81DA-68D1F42A6D72}" srcOrd="0" destOrd="0" presId="urn:microsoft.com/office/officeart/2018/2/layout/IconVerticalSolidList"/>
    <dgm:cxn modelId="{4829C4EA-9771-468F-84F6-8EFC82C7F044}" type="presOf" srcId="{A0D942C8-41DA-4513-AC2F-E69EF500A2C4}" destId="{1455D054-EE97-4A14-A714-17A2D7A21F50}" srcOrd="0" destOrd="0" presId="urn:microsoft.com/office/officeart/2018/2/layout/IconVerticalSolidList"/>
    <dgm:cxn modelId="{B4B3C0EE-35DE-4C2B-A62D-1C041EA0185A}" type="presOf" srcId="{82AA1D6A-7DAB-409B-89CA-5DC2829F61E7}" destId="{C811F1ED-98ED-4EC1-87A3-B654D04E004C}" srcOrd="0" destOrd="0" presId="urn:microsoft.com/office/officeart/2018/2/layout/IconVerticalSolidList"/>
    <dgm:cxn modelId="{CFE311F3-2949-4F5B-BEAA-889B1F9D05EA}" type="presOf" srcId="{A1E2E536-78E6-4F4F-84C2-989450371B58}" destId="{1F62D494-7738-429D-A109-915AB383679D}" srcOrd="0" destOrd="0" presId="urn:microsoft.com/office/officeart/2018/2/layout/IconVerticalSolidList"/>
    <dgm:cxn modelId="{19E0BFF7-ED6C-4E80-8F25-26876DC11965}" srcId="{0695902D-B6B1-4A35-8FCF-8A8AC4641940}" destId="{82AA1D6A-7DAB-409B-89CA-5DC2829F61E7}" srcOrd="4" destOrd="0" parTransId="{20C1F512-CC46-48D5-A21B-6D9C723CCD62}" sibTransId="{97469B8D-B898-48B6-A719-92446A2E9CC3}"/>
    <dgm:cxn modelId="{7F6D327B-294E-4827-AFDD-695F21FB348E}" type="presParOf" srcId="{339C5C10-80A5-455B-80FC-A0BAEBEAAE1F}" destId="{53EF2F6D-760B-43F3-A334-16963FB5C7B9}" srcOrd="0" destOrd="0" presId="urn:microsoft.com/office/officeart/2018/2/layout/IconVerticalSolidList"/>
    <dgm:cxn modelId="{0FA10ACB-8F6E-41D3-92F1-5E94B8CEF672}" type="presParOf" srcId="{53EF2F6D-760B-43F3-A334-16963FB5C7B9}" destId="{21AB82E8-59DE-4174-93F4-943A36BAB5C7}" srcOrd="0" destOrd="0" presId="urn:microsoft.com/office/officeart/2018/2/layout/IconVerticalSolidList"/>
    <dgm:cxn modelId="{FD811A1B-4EE4-420C-BF8A-EC36C4694948}" type="presParOf" srcId="{53EF2F6D-760B-43F3-A334-16963FB5C7B9}" destId="{B36DAD9E-0F81-4F8B-8BF5-F44856073973}" srcOrd="1" destOrd="0" presId="urn:microsoft.com/office/officeart/2018/2/layout/IconVerticalSolidList"/>
    <dgm:cxn modelId="{6CCE7770-5E40-4D45-A6D6-AE36128BA6B7}" type="presParOf" srcId="{53EF2F6D-760B-43F3-A334-16963FB5C7B9}" destId="{D213B157-4FB3-479F-B204-2FAD13BE202F}" srcOrd="2" destOrd="0" presId="urn:microsoft.com/office/officeart/2018/2/layout/IconVerticalSolidList"/>
    <dgm:cxn modelId="{D650CAF6-ABC6-4640-80FE-261100D055B5}" type="presParOf" srcId="{53EF2F6D-760B-43F3-A334-16963FB5C7B9}" destId="{1F62D494-7738-429D-A109-915AB383679D}" srcOrd="3" destOrd="0" presId="urn:microsoft.com/office/officeart/2018/2/layout/IconVerticalSolidList"/>
    <dgm:cxn modelId="{F2781C49-6353-4C78-ADD4-7EDBF575EDC0}" type="presParOf" srcId="{339C5C10-80A5-455B-80FC-A0BAEBEAAE1F}" destId="{6D0076B6-7EC6-4141-9982-D64D6F53F18F}" srcOrd="1" destOrd="0" presId="urn:microsoft.com/office/officeart/2018/2/layout/IconVerticalSolidList"/>
    <dgm:cxn modelId="{2F97348F-B38D-4E3A-98B9-483119754648}" type="presParOf" srcId="{339C5C10-80A5-455B-80FC-A0BAEBEAAE1F}" destId="{3710BB8B-53AD-4B7C-8CC0-5BE3127159E1}" srcOrd="2" destOrd="0" presId="urn:microsoft.com/office/officeart/2018/2/layout/IconVerticalSolidList"/>
    <dgm:cxn modelId="{BE683786-9B15-49AD-8E12-C974678CE07C}" type="presParOf" srcId="{3710BB8B-53AD-4B7C-8CC0-5BE3127159E1}" destId="{FD4D9F83-F19C-42B7-A6F1-3F960905F0CF}" srcOrd="0" destOrd="0" presId="urn:microsoft.com/office/officeart/2018/2/layout/IconVerticalSolidList"/>
    <dgm:cxn modelId="{18DA470A-B2D6-49D4-BC2F-061569D7FA4C}" type="presParOf" srcId="{3710BB8B-53AD-4B7C-8CC0-5BE3127159E1}" destId="{1897AC4D-FD8F-4DE0-85EA-BED8B4BF094D}" srcOrd="1" destOrd="0" presId="urn:microsoft.com/office/officeart/2018/2/layout/IconVerticalSolidList"/>
    <dgm:cxn modelId="{B8DCC0AC-026E-4656-8014-44729489918E}" type="presParOf" srcId="{3710BB8B-53AD-4B7C-8CC0-5BE3127159E1}" destId="{F494EB65-83ED-4554-B15C-8B0C72395DBD}" srcOrd="2" destOrd="0" presId="urn:microsoft.com/office/officeart/2018/2/layout/IconVerticalSolidList"/>
    <dgm:cxn modelId="{27726550-C04F-4048-9D10-CE2007528D5D}" type="presParOf" srcId="{3710BB8B-53AD-4B7C-8CC0-5BE3127159E1}" destId="{FC287378-5C91-4FEF-9995-FFD03B8BAFD6}" srcOrd="3" destOrd="0" presId="urn:microsoft.com/office/officeart/2018/2/layout/IconVerticalSolidList"/>
    <dgm:cxn modelId="{2271754E-3E0F-453D-AF43-2AFBE1B187B4}" type="presParOf" srcId="{339C5C10-80A5-455B-80FC-A0BAEBEAAE1F}" destId="{20E036B5-5D29-4AC3-B749-ADFF934628DE}" srcOrd="3" destOrd="0" presId="urn:microsoft.com/office/officeart/2018/2/layout/IconVerticalSolidList"/>
    <dgm:cxn modelId="{DD5B0399-AFA5-4E38-B8D9-37F3D5F9209B}" type="presParOf" srcId="{339C5C10-80A5-455B-80FC-A0BAEBEAAE1F}" destId="{02DC77D7-0AB3-4A71-8BF9-7663C6A555F1}" srcOrd="4" destOrd="0" presId="urn:microsoft.com/office/officeart/2018/2/layout/IconVerticalSolidList"/>
    <dgm:cxn modelId="{6597FF41-3147-4ED9-9AA0-9B4D2C551CDA}" type="presParOf" srcId="{02DC77D7-0AB3-4A71-8BF9-7663C6A555F1}" destId="{D1B724E7-6013-438E-8570-46335C623DFE}" srcOrd="0" destOrd="0" presId="urn:microsoft.com/office/officeart/2018/2/layout/IconVerticalSolidList"/>
    <dgm:cxn modelId="{3938803F-02E4-4CAB-9C37-5DB2C4CF15A2}" type="presParOf" srcId="{02DC77D7-0AB3-4A71-8BF9-7663C6A555F1}" destId="{CD7D5E86-3047-4B58-89F6-A9482E11C06D}" srcOrd="1" destOrd="0" presId="urn:microsoft.com/office/officeart/2018/2/layout/IconVerticalSolidList"/>
    <dgm:cxn modelId="{4B0A67FE-F93D-440F-B371-29FF82E908C7}" type="presParOf" srcId="{02DC77D7-0AB3-4A71-8BF9-7663C6A555F1}" destId="{9C200EAD-B965-41F6-AD37-55D4FF48B57E}" srcOrd="2" destOrd="0" presId="urn:microsoft.com/office/officeart/2018/2/layout/IconVerticalSolidList"/>
    <dgm:cxn modelId="{496B865F-E893-41AF-B810-1194DB29B46A}" type="presParOf" srcId="{02DC77D7-0AB3-4A71-8BF9-7663C6A555F1}" destId="{DEE8CF81-1487-4AED-81DA-68D1F42A6D72}" srcOrd="3" destOrd="0" presId="urn:microsoft.com/office/officeart/2018/2/layout/IconVerticalSolidList"/>
    <dgm:cxn modelId="{EB5D8885-70C9-4EA3-90E6-11FD1D9B7C24}" type="presParOf" srcId="{339C5C10-80A5-455B-80FC-A0BAEBEAAE1F}" destId="{9DEA6016-9445-4CD0-9AEF-5BF31AC63581}" srcOrd="5" destOrd="0" presId="urn:microsoft.com/office/officeart/2018/2/layout/IconVerticalSolidList"/>
    <dgm:cxn modelId="{1A531B77-2D6A-46F3-92C2-4C2E25E26010}" type="presParOf" srcId="{339C5C10-80A5-455B-80FC-A0BAEBEAAE1F}" destId="{EC168DDC-8762-4C72-9F16-33776FFCBEA3}" srcOrd="6" destOrd="0" presId="urn:microsoft.com/office/officeart/2018/2/layout/IconVerticalSolidList"/>
    <dgm:cxn modelId="{5517F984-5DE2-4470-9771-02A12DECBFA8}" type="presParOf" srcId="{EC168DDC-8762-4C72-9F16-33776FFCBEA3}" destId="{7225C171-E76A-495C-96E3-BCF0F750FA85}" srcOrd="0" destOrd="0" presId="urn:microsoft.com/office/officeart/2018/2/layout/IconVerticalSolidList"/>
    <dgm:cxn modelId="{C656DB80-CCB7-4484-96A2-0B6CEBAAC4A1}" type="presParOf" srcId="{EC168DDC-8762-4C72-9F16-33776FFCBEA3}" destId="{E1ACBFDF-03D0-4440-AE1F-ABCB4FA8EF4E}" srcOrd="1" destOrd="0" presId="urn:microsoft.com/office/officeart/2018/2/layout/IconVerticalSolidList"/>
    <dgm:cxn modelId="{229C1E55-D643-4B41-8CF8-5973911D5297}" type="presParOf" srcId="{EC168DDC-8762-4C72-9F16-33776FFCBEA3}" destId="{BC22F26C-2146-437B-BB23-FE4C8D278475}" srcOrd="2" destOrd="0" presId="urn:microsoft.com/office/officeart/2018/2/layout/IconVerticalSolidList"/>
    <dgm:cxn modelId="{53510451-098A-4F4A-9283-1E82970033FD}" type="presParOf" srcId="{EC168DDC-8762-4C72-9F16-33776FFCBEA3}" destId="{1455D054-EE97-4A14-A714-17A2D7A21F50}" srcOrd="3" destOrd="0" presId="urn:microsoft.com/office/officeart/2018/2/layout/IconVerticalSolidList"/>
    <dgm:cxn modelId="{3AFF350E-9607-444C-B0F9-7176795F61B0}" type="presParOf" srcId="{339C5C10-80A5-455B-80FC-A0BAEBEAAE1F}" destId="{27B46BAA-651C-4952-A1D6-3AF3AE3C3F57}" srcOrd="7" destOrd="0" presId="urn:microsoft.com/office/officeart/2018/2/layout/IconVerticalSolidList"/>
    <dgm:cxn modelId="{1A074F14-7413-4283-9425-E31673E03BE8}" type="presParOf" srcId="{339C5C10-80A5-455B-80FC-A0BAEBEAAE1F}" destId="{0A823CD0-C648-4D06-B500-8C768ACF399F}" srcOrd="8" destOrd="0" presId="urn:microsoft.com/office/officeart/2018/2/layout/IconVerticalSolidList"/>
    <dgm:cxn modelId="{88EB0325-0FF8-4F72-AF75-00C83A4C13B3}" type="presParOf" srcId="{0A823CD0-C648-4D06-B500-8C768ACF399F}" destId="{53CD22A7-201C-40F6-9079-AB9F064E770F}" srcOrd="0" destOrd="0" presId="urn:microsoft.com/office/officeart/2018/2/layout/IconVerticalSolidList"/>
    <dgm:cxn modelId="{EF825BC5-1799-4BE7-B6FC-D91C0588D690}" type="presParOf" srcId="{0A823CD0-C648-4D06-B500-8C768ACF399F}" destId="{10BD6A70-B943-4692-9C75-54E392B3A112}" srcOrd="1" destOrd="0" presId="urn:microsoft.com/office/officeart/2018/2/layout/IconVerticalSolidList"/>
    <dgm:cxn modelId="{BA6A9119-3060-411F-BC54-DBAE907CD73B}" type="presParOf" srcId="{0A823CD0-C648-4D06-B500-8C768ACF399F}" destId="{EB588892-77FE-44CE-B717-01EDD5D81814}" srcOrd="2" destOrd="0" presId="urn:microsoft.com/office/officeart/2018/2/layout/IconVerticalSolidList"/>
    <dgm:cxn modelId="{20D2C7A5-2348-4237-8B9A-4BBD83FC7B2F}" type="presParOf" srcId="{0A823CD0-C648-4D06-B500-8C768ACF399F}" destId="{C811F1ED-98ED-4EC1-87A3-B654D04E00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4C3C2-8AD2-4794-BB0F-A1775BDA9BF4}">
      <dsp:nvSpPr>
        <dsp:cNvPr id="0" name=""/>
        <dsp:cNvSpPr/>
      </dsp:nvSpPr>
      <dsp:spPr>
        <a:xfrm>
          <a:off x="0" y="405474"/>
          <a:ext cx="9835087" cy="12214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False or inaccurate information</a:t>
          </a:r>
          <a:endParaRPr lang="en-US" sz="3600" kern="1200"/>
        </a:p>
      </dsp:txBody>
      <dsp:txXfrm>
        <a:off x="59628" y="465102"/>
        <a:ext cx="9715831" cy="1102223"/>
      </dsp:txXfrm>
    </dsp:sp>
    <dsp:sp modelId="{DA9F8B27-C1CC-4E04-ABC8-22E0A8136BCA}">
      <dsp:nvSpPr>
        <dsp:cNvPr id="0" name=""/>
        <dsp:cNvSpPr/>
      </dsp:nvSpPr>
      <dsp:spPr>
        <a:xfrm>
          <a:off x="0" y="1730634"/>
          <a:ext cx="9835087" cy="1221479"/>
        </a:xfrm>
        <a:prstGeom prst="roundRect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b="1" kern="1200" baseline="0"/>
            <a:t>Often deliberately intended to deceive </a:t>
          </a:r>
          <a:endParaRPr lang="en-US" sz="3600" kern="1200"/>
        </a:p>
      </dsp:txBody>
      <dsp:txXfrm>
        <a:off x="59628" y="1790262"/>
        <a:ext cx="9715831" cy="11022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B2FECD-FE30-4619-8C8C-4531785C36CE}">
      <dsp:nvSpPr>
        <dsp:cNvPr id="0" name=""/>
        <dsp:cNvSpPr/>
      </dsp:nvSpPr>
      <dsp:spPr>
        <a:xfrm>
          <a:off x="0" y="654561"/>
          <a:ext cx="2766118" cy="17564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1E851-81A0-424B-A4D2-FB668E2D0631}">
      <dsp:nvSpPr>
        <dsp:cNvPr id="0" name=""/>
        <dsp:cNvSpPr/>
      </dsp:nvSpPr>
      <dsp:spPr>
        <a:xfrm>
          <a:off x="307346" y="946541"/>
          <a:ext cx="2766118" cy="17564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baseline="0" dirty="0"/>
            <a:t>Untrue stories that appear to be news</a:t>
          </a:r>
          <a:endParaRPr lang="en-US" sz="2100" b="0" kern="1200" dirty="0"/>
        </a:p>
      </dsp:txBody>
      <dsp:txXfrm>
        <a:off x="358792" y="997987"/>
        <a:ext cx="2663226" cy="1653593"/>
      </dsp:txXfrm>
    </dsp:sp>
    <dsp:sp modelId="{31195E6F-41CD-4A54-BB2D-2FAA4E7D3650}">
      <dsp:nvSpPr>
        <dsp:cNvPr id="0" name=""/>
        <dsp:cNvSpPr/>
      </dsp:nvSpPr>
      <dsp:spPr>
        <a:xfrm>
          <a:off x="3380811" y="654561"/>
          <a:ext cx="2766118" cy="17564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9A1A0-F782-4496-B16C-72CC4F4A750A}">
      <dsp:nvSpPr>
        <dsp:cNvPr id="0" name=""/>
        <dsp:cNvSpPr/>
      </dsp:nvSpPr>
      <dsp:spPr>
        <a:xfrm>
          <a:off x="3688157" y="946541"/>
          <a:ext cx="2766118" cy="17564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baseline="0" dirty="0"/>
            <a:t>Spread via the internet (or on television)</a:t>
          </a:r>
          <a:endParaRPr lang="en-US" sz="2100" b="0" kern="1200" dirty="0"/>
        </a:p>
      </dsp:txBody>
      <dsp:txXfrm>
        <a:off x="3739603" y="997987"/>
        <a:ext cx="2663226" cy="1653593"/>
      </dsp:txXfrm>
    </dsp:sp>
    <dsp:sp modelId="{E9EFD3AC-FA34-41BD-BE5B-1DD6DB0D503D}">
      <dsp:nvSpPr>
        <dsp:cNvPr id="0" name=""/>
        <dsp:cNvSpPr/>
      </dsp:nvSpPr>
      <dsp:spPr>
        <a:xfrm>
          <a:off x="6761622" y="654561"/>
          <a:ext cx="2766118" cy="175648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E2D5CF-EA89-4C98-9CC3-E4614624585E}">
      <dsp:nvSpPr>
        <dsp:cNvPr id="0" name=""/>
        <dsp:cNvSpPr/>
      </dsp:nvSpPr>
      <dsp:spPr>
        <a:xfrm>
          <a:off x="7068968" y="946541"/>
          <a:ext cx="2766118" cy="17564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baseline="0" dirty="0"/>
            <a:t>Usually created to influence political views, or as a joke</a:t>
          </a:r>
          <a:endParaRPr lang="en-US" sz="2100" b="0" kern="1200" dirty="0"/>
        </a:p>
      </dsp:txBody>
      <dsp:txXfrm>
        <a:off x="7120414" y="997987"/>
        <a:ext cx="2663226" cy="1653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09807-3102-42D0-9331-5D91A9476AF4}">
      <dsp:nvSpPr>
        <dsp:cNvPr id="0" name=""/>
        <dsp:cNvSpPr/>
      </dsp:nvSpPr>
      <dsp:spPr>
        <a:xfrm>
          <a:off x="0" y="0"/>
          <a:ext cx="617219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3E4659-816C-4AFD-9317-568F183693CE}">
      <dsp:nvSpPr>
        <dsp:cNvPr id="0" name=""/>
        <dsp:cNvSpPr/>
      </dsp:nvSpPr>
      <dsp:spPr>
        <a:xfrm>
          <a:off x="0" y="0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Consider the source</a:t>
          </a:r>
          <a:r>
            <a:rPr lang="en-GB" sz="1700" b="0" kern="1200" baseline="0"/>
            <a:t> – if it’s a webpage, look at the whole website. Who runs it? What is their aim? Is it possible to contact them?</a:t>
          </a:r>
          <a:endParaRPr lang="en-US" sz="1700" kern="1200"/>
        </a:p>
      </dsp:txBody>
      <dsp:txXfrm>
        <a:off x="0" y="0"/>
        <a:ext cx="6172199" cy="1299368"/>
      </dsp:txXfrm>
    </dsp:sp>
    <dsp:sp modelId="{1757E8FC-7DEA-43BF-B125-66BB5D117E7B}">
      <dsp:nvSpPr>
        <dsp:cNvPr id="0" name=""/>
        <dsp:cNvSpPr/>
      </dsp:nvSpPr>
      <dsp:spPr>
        <a:xfrm>
          <a:off x="0" y="1299368"/>
          <a:ext cx="6172199" cy="0"/>
        </a:xfrm>
        <a:prstGeom prst="line">
          <a:avLst/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accent2">
              <a:hueOff val="-520360"/>
              <a:satOff val="16291"/>
              <a:lumOff val="-50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EA7E41-124B-4995-8007-9E6E35CC9958}">
      <dsp:nvSpPr>
        <dsp:cNvPr id="0" name=""/>
        <dsp:cNvSpPr/>
      </dsp:nvSpPr>
      <dsp:spPr>
        <a:xfrm>
          <a:off x="0" y="1299368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Read beyond the headline</a:t>
          </a:r>
          <a:r>
            <a:rPr lang="en-GB" sz="1700" b="0" kern="1200" baseline="0"/>
            <a:t> – read the whole story!</a:t>
          </a:r>
          <a:endParaRPr lang="en-US" sz="1700" kern="1200"/>
        </a:p>
      </dsp:txBody>
      <dsp:txXfrm>
        <a:off x="0" y="1299368"/>
        <a:ext cx="6172199" cy="1299368"/>
      </dsp:txXfrm>
    </dsp:sp>
    <dsp:sp modelId="{923929FD-F04B-4C50-B438-6D9EAE57A8A5}">
      <dsp:nvSpPr>
        <dsp:cNvPr id="0" name=""/>
        <dsp:cNvSpPr/>
      </dsp:nvSpPr>
      <dsp:spPr>
        <a:xfrm>
          <a:off x="0" y="2598737"/>
          <a:ext cx="6172199" cy="0"/>
        </a:xfrm>
        <a:prstGeom prst="line">
          <a:avLst/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accent2">
              <a:hueOff val="-1040720"/>
              <a:satOff val="32582"/>
              <a:lumOff val="-100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40F0A4-4FE9-4ACB-989F-3B42A0A0FA70}">
      <dsp:nvSpPr>
        <dsp:cNvPr id="0" name=""/>
        <dsp:cNvSpPr/>
      </dsp:nvSpPr>
      <dsp:spPr>
        <a:xfrm>
          <a:off x="0" y="2598737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Check the author</a:t>
          </a:r>
          <a:r>
            <a:rPr lang="en-GB" sz="1700" b="0" kern="1200" baseline="0"/>
            <a:t> – who are they? What are their credentials?</a:t>
          </a:r>
          <a:endParaRPr lang="en-US" sz="1700" kern="1200"/>
        </a:p>
      </dsp:txBody>
      <dsp:txXfrm>
        <a:off x="0" y="2598737"/>
        <a:ext cx="6172199" cy="1299368"/>
      </dsp:txXfrm>
    </dsp:sp>
    <dsp:sp modelId="{04292D75-8A22-4A78-B8D4-61EF82E140D5}">
      <dsp:nvSpPr>
        <dsp:cNvPr id="0" name=""/>
        <dsp:cNvSpPr/>
      </dsp:nvSpPr>
      <dsp:spPr>
        <a:xfrm>
          <a:off x="0" y="3898106"/>
          <a:ext cx="6172199" cy="0"/>
        </a:xfrm>
        <a:prstGeom prst="line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accent2">
              <a:hueOff val="-1561080"/>
              <a:satOff val="48873"/>
              <a:lumOff val="-1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D9E80-B1BC-45BC-B1EB-6355951B1F55}">
      <dsp:nvSpPr>
        <dsp:cNvPr id="0" name=""/>
        <dsp:cNvSpPr/>
      </dsp:nvSpPr>
      <dsp:spPr>
        <a:xfrm>
          <a:off x="0" y="3898106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Supporting sources</a:t>
          </a:r>
          <a:r>
            <a:rPr lang="en-GB" sz="1700" b="0" kern="1200" baseline="0"/>
            <a:t> – if there are any linked sources, check them too. Do they back up what you have read?</a:t>
          </a:r>
          <a:endParaRPr lang="en-US" sz="1700" kern="1200"/>
        </a:p>
      </dsp:txBody>
      <dsp:txXfrm>
        <a:off x="0" y="3898106"/>
        <a:ext cx="6172199" cy="12993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5BF74E-BDA4-4AA7-88D2-EF9D9E1E39CD}">
      <dsp:nvSpPr>
        <dsp:cNvPr id="0" name=""/>
        <dsp:cNvSpPr/>
      </dsp:nvSpPr>
      <dsp:spPr>
        <a:xfrm>
          <a:off x="0" y="0"/>
          <a:ext cx="617219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F2536E-79F8-453F-88DE-681AB1EF4A3D}">
      <dsp:nvSpPr>
        <dsp:cNvPr id="0" name=""/>
        <dsp:cNvSpPr/>
      </dsp:nvSpPr>
      <dsp:spPr>
        <a:xfrm>
          <a:off x="0" y="0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Check the dates</a:t>
          </a:r>
          <a:r>
            <a:rPr lang="en-GB" sz="1700" b="0" kern="1200" baseline="0"/>
            <a:t> – was it published recently? Is it an old article that has been recirculated? It might not be relevant or accurate.</a:t>
          </a:r>
          <a:endParaRPr lang="en-US" sz="1700" kern="1200"/>
        </a:p>
      </dsp:txBody>
      <dsp:txXfrm>
        <a:off x="0" y="0"/>
        <a:ext cx="6172199" cy="1299368"/>
      </dsp:txXfrm>
    </dsp:sp>
    <dsp:sp modelId="{FB34A2ED-4F30-498A-A4D5-2834B549F9BD}">
      <dsp:nvSpPr>
        <dsp:cNvPr id="0" name=""/>
        <dsp:cNvSpPr/>
      </dsp:nvSpPr>
      <dsp:spPr>
        <a:xfrm>
          <a:off x="0" y="1299368"/>
          <a:ext cx="6172199" cy="0"/>
        </a:xfrm>
        <a:prstGeom prst="line">
          <a:avLst/>
        </a:prstGeom>
        <a:solidFill>
          <a:schemeClr val="accent2">
            <a:hueOff val="-520360"/>
            <a:satOff val="16291"/>
            <a:lumOff val="-5033"/>
            <a:alphaOff val="0"/>
          </a:schemeClr>
        </a:solidFill>
        <a:ln w="12700" cap="flat" cmpd="sng" algn="ctr">
          <a:solidFill>
            <a:schemeClr val="accent2">
              <a:hueOff val="-520360"/>
              <a:satOff val="16291"/>
              <a:lumOff val="-50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6EFC99-8B6A-4262-8192-867DEB4A7779}">
      <dsp:nvSpPr>
        <dsp:cNvPr id="0" name=""/>
        <dsp:cNvSpPr/>
      </dsp:nvSpPr>
      <dsp:spPr>
        <a:xfrm>
          <a:off x="0" y="1299368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Is it a joke?</a:t>
          </a:r>
          <a:r>
            <a:rPr lang="en-GB" sz="1700" b="0" kern="1200" baseline="0"/>
            <a:t> – it might be intended to be unbelievable. Check the source!</a:t>
          </a:r>
          <a:endParaRPr lang="en-US" sz="1700" kern="1200"/>
        </a:p>
      </dsp:txBody>
      <dsp:txXfrm>
        <a:off x="0" y="1299368"/>
        <a:ext cx="6172199" cy="1299368"/>
      </dsp:txXfrm>
    </dsp:sp>
    <dsp:sp modelId="{F62EB241-DF26-4508-8A61-DFA88354CD39}">
      <dsp:nvSpPr>
        <dsp:cNvPr id="0" name=""/>
        <dsp:cNvSpPr/>
      </dsp:nvSpPr>
      <dsp:spPr>
        <a:xfrm>
          <a:off x="0" y="2598737"/>
          <a:ext cx="6172199" cy="0"/>
        </a:xfrm>
        <a:prstGeom prst="line">
          <a:avLst/>
        </a:prstGeom>
        <a:solidFill>
          <a:schemeClr val="accent2">
            <a:hueOff val="-1040720"/>
            <a:satOff val="32582"/>
            <a:lumOff val="-10065"/>
            <a:alphaOff val="0"/>
          </a:schemeClr>
        </a:solidFill>
        <a:ln w="12700" cap="flat" cmpd="sng" algn="ctr">
          <a:solidFill>
            <a:schemeClr val="accent2">
              <a:hueOff val="-1040720"/>
              <a:satOff val="32582"/>
              <a:lumOff val="-100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180FF-7BE0-4ECB-B91F-D4CCBDC4D5D6}">
      <dsp:nvSpPr>
        <dsp:cNvPr id="0" name=""/>
        <dsp:cNvSpPr/>
      </dsp:nvSpPr>
      <dsp:spPr>
        <a:xfrm>
          <a:off x="0" y="2598737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Check your bias</a:t>
          </a:r>
          <a:r>
            <a:rPr lang="en-GB" sz="1700" b="0" kern="1200" baseline="0"/>
            <a:t> – consider your own beliefs or experiences.</a:t>
          </a:r>
          <a:endParaRPr lang="en-US" sz="1700" kern="1200"/>
        </a:p>
      </dsp:txBody>
      <dsp:txXfrm>
        <a:off x="0" y="2598737"/>
        <a:ext cx="6172199" cy="1299368"/>
      </dsp:txXfrm>
    </dsp:sp>
    <dsp:sp modelId="{A471995C-54FB-4A29-8C14-843DC29EA6AF}">
      <dsp:nvSpPr>
        <dsp:cNvPr id="0" name=""/>
        <dsp:cNvSpPr/>
      </dsp:nvSpPr>
      <dsp:spPr>
        <a:xfrm>
          <a:off x="0" y="3898106"/>
          <a:ext cx="6172199" cy="0"/>
        </a:xfrm>
        <a:prstGeom prst="line">
          <a:avLst/>
        </a:prstGeom>
        <a:solidFill>
          <a:schemeClr val="accent2">
            <a:hueOff val="-1561080"/>
            <a:satOff val="48873"/>
            <a:lumOff val="-15098"/>
            <a:alphaOff val="0"/>
          </a:schemeClr>
        </a:solidFill>
        <a:ln w="12700" cap="flat" cmpd="sng" algn="ctr">
          <a:solidFill>
            <a:schemeClr val="accent2">
              <a:hueOff val="-1561080"/>
              <a:satOff val="48873"/>
              <a:lumOff val="-150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F7ACC-A975-48AD-8F1B-8B6ACB5806C9}">
      <dsp:nvSpPr>
        <dsp:cNvPr id="0" name=""/>
        <dsp:cNvSpPr/>
      </dsp:nvSpPr>
      <dsp:spPr>
        <a:xfrm>
          <a:off x="0" y="3898106"/>
          <a:ext cx="6172199" cy="1299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baseline="0"/>
            <a:t>Ask the experts</a:t>
          </a:r>
          <a:r>
            <a:rPr lang="en-GB" sz="1700" b="0" kern="1200" baseline="0"/>
            <a:t> – speak to someone knowledgeable (e.g. a librarian) or use a fact-checker website.</a:t>
          </a:r>
          <a:endParaRPr lang="en-US" sz="1700" kern="1200"/>
        </a:p>
      </dsp:txBody>
      <dsp:txXfrm>
        <a:off x="0" y="3898106"/>
        <a:ext cx="6172199" cy="129936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AB82E8-59DE-4174-93F4-943A36BAB5C7}">
      <dsp:nvSpPr>
        <dsp:cNvPr id="0" name=""/>
        <dsp:cNvSpPr/>
      </dsp:nvSpPr>
      <dsp:spPr>
        <a:xfrm>
          <a:off x="0" y="6594"/>
          <a:ext cx="6172412" cy="837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6DAD9E-0F81-4F8B-8BF5-F44856073973}">
      <dsp:nvSpPr>
        <dsp:cNvPr id="0" name=""/>
        <dsp:cNvSpPr/>
      </dsp:nvSpPr>
      <dsp:spPr>
        <a:xfrm>
          <a:off x="253455" y="195114"/>
          <a:ext cx="461277" cy="4608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62D494-7738-429D-A109-915AB383679D}">
      <dsp:nvSpPr>
        <dsp:cNvPr id="0" name=""/>
        <dsp:cNvSpPr/>
      </dsp:nvSpPr>
      <dsp:spPr>
        <a:xfrm>
          <a:off x="968187" y="6594"/>
          <a:ext cx="5189313" cy="864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5" tIns="91445" rIns="91445" bIns="914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Currency </a:t>
          </a:r>
          <a:r>
            <a:rPr lang="en-GB" sz="1400" b="0" kern="1200" baseline="0"/>
            <a:t>– is the source up to date?</a:t>
          </a:r>
          <a:endParaRPr lang="en-US" sz="1400" kern="1200"/>
        </a:p>
      </dsp:txBody>
      <dsp:txXfrm>
        <a:off x="968187" y="6594"/>
        <a:ext cx="5189313" cy="864051"/>
      </dsp:txXfrm>
    </dsp:sp>
    <dsp:sp modelId="{FD4D9F83-F19C-42B7-A6F1-3F960905F0CF}">
      <dsp:nvSpPr>
        <dsp:cNvPr id="0" name=""/>
        <dsp:cNvSpPr/>
      </dsp:nvSpPr>
      <dsp:spPr>
        <a:xfrm>
          <a:off x="0" y="1086658"/>
          <a:ext cx="6172412" cy="837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7AC4D-FD8F-4DE0-85EA-BED8B4BF094D}">
      <dsp:nvSpPr>
        <dsp:cNvPr id="0" name=""/>
        <dsp:cNvSpPr/>
      </dsp:nvSpPr>
      <dsp:spPr>
        <a:xfrm>
          <a:off x="253455" y="1275178"/>
          <a:ext cx="461277" cy="4608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87378-5C91-4FEF-9995-FFD03B8BAFD6}">
      <dsp:nvSpPr>
        <dsp:cNvPr id="0" name=""/>
        <dsp:cNvSpPr/>
      </dsp:nvSpPr>
      <dsp:spPr>
        <a:xfrm>
          <a:off x="968187" y="1086658"/>
          <a:ext cx="5189313" cy="864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5" tIns="91445" rIns="91445" bIns="914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Relevant</a:t>
          </a:r>
          <a:r>
            <a:rPr lang="en-GB" sz="1400" b="0" kern="1200" baseline="0"/>
            <a:t> – is the topic relevant for your work?</a:t>
          </a:r>
          <a:endParaRPr lang="en-US" sz="1400" kern="1200"/>
        </a:p>
      </dsp:txBody>
      <dsp:txXfrm>
        <a:off x="968187" y="1086658"/>
        <a:ext cx="5189313" cy="864051"/>
      </dsp:txXfrm>
    </dsp:sp>
    <dsp:sp modelId="{D1B724E7-6013-438E-8570-46335C623DFE}">
      <dsp:nvSpPr>
        <dsp:cNvPr id="0" name=""/>
        <dsp:cNvSpPr/>
      </dsp:nvSpPr>
      <dsp:spPr>
        <a:xfrm>
          <a:off x="0" y="2166722"/>
          <a:ext cx="6172412" cy="837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7D5E86-3047-4B58-89F6-A9482E11C06D}">
      <dsp:nvSpPr>
        <dsp:cNvPr id="0" name=""/>
        <dsp:cNvSpPr/>
      </dsp:nvSpPr>
      <dsp:spPr>
        <a:xfrm>
          <a:off x="253455" y="2355243"/>
          <a:ext cx="461277" cy="4608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E8CF81-1487-4AED-81DA-68D1F42A6D72}">
      <dsp:nvSpPr>
        <dsp:cNvPr id="0" name=""/>
        <dsp:cNvSpPr/>
      </dsp:nvSpPr>
      <dsp:spPr>
        <a:xfrm>
          <a:off x="968187" y="2166722"/>
          <a:ext cx="5189313" cy="864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5" tIns="91445" rIns="91445" bIns="914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Authority</a:t>
          </a:r>
          <a:r>
            <a:rPr lang="en-GB" sz="1400" b="0" kern="1200" baseline="0"/>
            <a:t> – who is the author? What are their credentials?</a:t>
          </a:r>
          <a:endParaRPr lang="en-US" sz="1400" kern="1200"/>
        </a:p>
      </dsp:txBody>
      <dsp:txXfrm>
        <a:off x="968187" y="2166722"/>
        <a:ext cx="5189313" cy="864051"/>
      </dsp:txXfrm>
    </dsp:sp>
    <dsp:sp modelId="{7225C171-E76A-495C-96E3-BCF0F750FA85}">
      <dsp:nvSpPr>
        <dsp:cNvPr id="0" name=""/>
        <dsp:cNvSpPr/>
      </dsp:nvSpPr>
      <dsp:spPr>
        <a:xfrm>
          <a:off x="0" y="3246787"/>
          <a:ext cx="6172412" cy="837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ACBFDF-03D0-4440-AE1F-ABCB4FA8EF4E}">
      <dsp:nvSpPr>
        <dsp:cNvPr id="0" name=""/>
        <dsp:cNvSpPr/>
      </dsp:nvSpPr>
      <dsp:spPr>
        <a:xfrm>
          <a:off x="253455" y="3435307"/>
          <a:ext cx="461277" cy="4608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5D054-EE97-4A14-A714-17A2D7A21F50}">
      <dsp:nvSpPr>
        <dsp:cNvPr id="0" name=""/>
        <dsp:cNvSpPr/>
      </dsp:nvSpPr>
      <dsp:spPr>
        <a:xfrm>
          <a:off x="968187" y="3246787"/>
          <a:ext cx="5189313" cy="864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5" tIns="91445" rIns="91445" bIns="914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Accuracy</a:t>
          </a:r>
          <a:r>
            <a:rPr lang="en-GB" sz="1400" b="0" kern="1200" baseline="0"/>
            <a:t> – can the information be verified?</a:t>
          </a:r>
          <a:endParaRPr lang="en-US" sz="1400" kern="1200"/>
        </a:p>
      </dsp:txBody>
      <dsp:txXfrm>
        <a:off x="968187" y="3246787"/>
        <a:ext cx="5189313" cy="864051"/>
      </dsp:txXfrm>
    </dsp:sp>
    <dsp:sp modelId="{53CD22A7-201C-40F6-9079-AB9F064E770F}">
      <dsp:nvSpPr>
        <dsp:cNvPr id="0" name=""/>
        <dsp:cNvSpPr/>
      </dsp:nvSpPr>
      <dsp:spPr>
        <a:xfrm>
          <a:off x="0" y="4326851"/>
          <a:ext cx="6172412" cy="837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D6A70-B943-4692-9C75-54E392B3A112}">
      <dsp:nvSpPr>
        <dsp:cNvPr id="0" name=""/>
        <dsp:cNvSpPr/>
      </dsp:nvSpPr>
      <dsp:spPr>
        <a:xfrm>
          <a:off x="253455" y="4515371"/>
          <a:ext cx="461277" cy="46082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11F1ED-98ED-4EC1-87A3-B654D04E004C}">
      <dsp:nvSpPr>
        <dsp:cNvPr id="0" name=""/>
        <dsp:cNvSpPr/>
      </dsp:nvSpPr>
      <dsp:spPr>
        <a:xfrm>
          <a:off x="968187" y="4326851"/>
          <a:ext cx="5189313" cy="8640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5" tIns="91445" rIns="91445" bIns="91445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baseline="0"/>
            <a:t>Purpose</a:t>
          </a:r>
          <a:r>
            <a:rPr lang="en-GB" sz="1400" b="0" kern="1200" baseline="0"/>
            <a:t> – why was the source created? Is it trying to promote a specific perspective?</a:t>
          </a:r>
          <a:endParaRPr lang="en-US" sz="1400" kern="1200"/>
        </a:p>
      </dsp:txBody>
      <dsp:txXfrm>
        <a:off x="968187" y="4326851"/>
        <a:ext cx="5189313" cy="8640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B8B7B-FAD0-4D17-9200-D55BB67AE921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DB4FE1-85F4-4DF0-BC77-84F8BC65B4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963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– Brexit campaign. Turkey is about to join the EU, and then thousands of people will be coming to Britain.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4FE1-85F4-4DF0-BC77-84F8BC65B4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7879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– Brexit campaign. Turkey is about to join the EU, and then thousands of people will be coming to Britain.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4FE1-85F4-4DF0-BC77-84F8BC65B40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230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Fact-checking websites e.g. BBC Reality Check, fullfact.org, Snopes, </a:t>
            </a:r>
            <a:r>
              <a:rPr lang="en-GB" dirty="0" err="1"/>
              <a:t>Politifact</a:t>
            </a:r>
            <a:r>
              <a:rPr lang="en-GB" dirty="0"/>
              <a:t>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4FE1-85F4-4DF0-BC77-84F8BC65B40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6949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DB4FE1-85F4-4DF0-BC77-84F8BC65B40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497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1759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435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468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8936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110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48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695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3432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07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811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2412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2/24/2023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798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  <p:sldLayoutId id="2147483771" r:id="rId2"/>
    <p:sldLayoutId id="2147483772" r:id="rId3"/>
    <p:sldLayoutId id="2147483773" r:id="rId4"/>
    <p:sldLayoutId id="2147483774" r:id="rId5"/>
    <p:sldLayoutId id="2147483768" r:id="rId6"/>
    <p:sldLayoutId id="2147483764" r:id="rId7"/>
    <p:sldLayoutId id="2147483765" r:id="rId8"/>
    <p:sldLayoutId id="2147483766" r:id="rId9"/>
    <p:sldLayoutId id="2147483767" r:id="rId10"/>
    <p:sldLayoutId id="2147483769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4o0B6IDo50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17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" name="Rectangle 19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E49148-2E63-D331-B414-1695AE50BA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5103" y="1057522"/>
            <a:ext cx="4741843" cy="217343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3700">
                <a:solidFill>
                  <a:schemeClr val="bg1"/>
                </a:solidFill>
              </a:rPr>
              <a:t>Finding credible sources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23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25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394A4E52-1896-81AE-5280-812DF0BD69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10" r="26656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2773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25AAB-B8FF-816A-9397-40D16AEE81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Un-credible sources</a:t>
            </a:r>
          </a:p>
        </p:txBody>
      </p:sp>
      <p:pic>
        <p:nvPicPr>
          <p:cNvPr id="2050" name="Picture 2" descr="I write fake news that gets shared on Facebook' - BBC News">
            <a:extLst>
              <a:ext uri="{FF2B5EF4-FFF2-40B4-BE49-F238E27FC236}">
                <a16:creationId xmlns:a16="http://schemas.microsoft.com/office/drawing/2014/main" id="{7E48AB8F-3D77-B659-E1A0-7DB9D917BEA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05" y="704850"/>
            <a:ext cx="5478116" cy="5197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565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E5D3-D4D7-D87D-0AC9-D8FB4861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What is “misinformation”?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3">
            <a:extLst>
              <a:ext uri="{FF2B5EF4-FFF2-40B4-BE49-F238E27FC236}">
                <a16:creationId xmlns:a16="http://schemas.microsoft.com/office/drawing/2014/main" id="{D31248B5-4B50-A288-E193-8E8925E6B3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6235468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57471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E5D3-D4D7-D87D-0AC9-D8FB4861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is “misinformation”?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Vote Leave embroiled in race row over Turkey security threat claims | Brexit  | The Guardian">
            <a:extLst>
              <a:ext uri="{FF2B5EF4-FFF2-40B4-BE49-F238E27FC236}">
                <a16:creationId xmlns:a16="http://schemas.microsoft.com/office/drawing/2014/main" id="{D2C04C6D-166D-C9DC-9BDF-1234A6AB8CF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3834" y="2678227"/>
            <a:ext cx="5780698" cy="3468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E5DA55-1CA7-7D7A-36AB-3C554381DFD4}"/>
              </a:ext>
            </a:extLst>
          </p:cNvPr>
          <p:cNvSpPr txBox="1"/>
          <p:nvPr/>
        </p:nvSpPr>
        <p:spPr>
          <a:xfrm>
            <a:off x="1208605" y="2678227"/>
            <a:ext cx="4634633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000"/>
              <a:t>This misinformation campaign exploited concerns about immigration.</a:t>
            </a:r>
          </a:p>
          <a:p>
            <a:pPr>
              <a:spcAft>
                <a:spcPts val="600"/>
              </a:spcAft>
            </a:pPr>
            <a:endParaRPr lang="en-GB" sz="2000"/>
          </a:p>
          <a:p>
            <a:pPr>
              <a:spcAft>
                <a:spcPts val="600"/>
              </a:spcAft>
            </a:pPr>
            <a:r>
              <a:rPr lang="en-GB" sz="2000"/>
              <a:t>In 2016, it was very unlikely that Turkey would join the EU. </a:t>
            </a:r>
          </a:p>
          <a:p>
            <a:pPr>
              <a:spcAft>
                <a:spcPts val="600"/>
              </a:spcAft>
            </a:pPr>
            <a:endParaRPr lang="en-GB" sz="2000"/>
          </a:p>
          <a:p>
            <a:pPr>
              <a:spcAft>
                <a:spcPts val="600"/>
              </a:spcAft>
            </a:pPr>
            <a:r>
              <a:rPr lang="en-GB" sz="2000"/>
              <a:t>Nevertheless, this topic dominated the Leave campaign (Ker-Lindsay, 2018).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691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E5D3-D4D7-D87D-0AC9-D8FB4861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is “fake news”?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06E8E61F-1207-B7DF-C287-8625630976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670985"/>
              </p:ext>
            </p:extLst>
          </p:nvPr>
        </p:nvGraphicFramePr>
        <p:xfrm>
          <a:off x="1713976" y="2887824"/>
          <a:ext cx="9835087" cy="3357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838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AE5D3-D4D7-D87D-0AC9-D8FB4861A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What is “fake news”?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What Is Fake News?">
            <a:hlinkClick r:id="" action="ppaction://media"/>
            <a:extLst>
              <a:ext uri="{FF2B5EF4-FFF2-40B4-BE49-F238E27FC236}">
                <a16:creationId xmlns:a16="http://schemas.microsoft.com/office/drawing/2014/main" id="{4FF0C9FF-B658-F9CA-36FB-EC96709F9F5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945891" y="2391770"/>
            <a:ext cx="7191004" cy="4063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1444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F8F9F-A392-099F-B484-15B7D1B96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</p:spPr>
        <p:txBody>
          <a:bodyPr>
            <a:normAutofit/>
          </a:bodyPr>
          <a:lstStyle/>
          <a:p>
            <a:r>
              <a:rPr lang="en-GB" dirty="0"/>
              <a:t>Identifying fake news</a:t>
            </a:r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2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BF88FF-559B-BBB0-41AE-3EE2B70A9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1719681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8124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835F464-7A59-4221-AA5E-B60EF8D3CB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5F8F9F-A392-099F-B484-15B7D1B96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</p:spPr>
        <p:txBody>
          <a:bodyPr>
            <a:normAutofit/>
          </a:bodyPr>
          <a:lstStyle/>
          <a:p>
            <a:r>
              <a:rPr lang="en-GB" dirty="0"/>
              <a:t>Identifying fake news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C57B5ED-61CB-4AF5-A47A-A41A996F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61644" y="0"/>
            <a:ext cx="7530351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14C9CDB-7738-4B6C-BCE1-D9516C1E0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8FCA2D-AD06-B47E-D77F-8DC1F303B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8481367"/>
              </p:ext>
            </p:extLst>
          </p:nvPr>
        </p:nvGraphicFramePr>
        <p:xfrm>
          <a:off x="5376863" y="704850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541F6DC-6174-FBF1-4EEE-83C23B67A2DC}"/>
              </a:ext>
            </a:extLst>
          </p:cNvPr>
          <p:cNvSpPr txBox="1"/>
          <p:nvPr/>
        </p:nvSpPr>
        <p:spPr>
          <a:xfrm>
            <a:off x="5585460" y="5844540"/>
            <a:ext cx="55702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(IFLA, no date)</a:t>
            </a:r>
          </a:p>
        </p:txBody>
      </p:sp>
    </p:spTree>
    <p:extLst>
      <p:ext uri="{BB962C8B-B14F-4D97-AF65-F5344CB8AC3E}">
        <p14:creationId xmlns:p14="http://schemas.microsoft.com/office/powerpoint/2010/main" val="1916952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2796C7-E0BC-DD20-90DA-256DAA267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CRAAP test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0DD68979-2DD5-087A-081A-AD62689842D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76671" y="705113"/>
          <a:ext cx="6172412" cy="5197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38646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EB177-E90B-F668-DBF7-8A6D94142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3100" b="0" cap="all" dirty="0">
                <a:solidFill>
                  <a:schemeClr val="bg1"/>
                </a:solidFill>
              </a:rPr>
              <a:t>Why is this important?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Magnifying glass on clear background">
            <a:extLst>
              <a:ext uri="{FF2B5EF4-FFF2-40B4-BE49-F238E27FC236}">
                <a16:creationId xmlns:a16="http://schemas.microsoft.com/office/drawing/2014/main" id="{DEB14A5B-69D2-107E-EB6F-A90171C8DF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664" r="11438" b="-2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0436E3-9FFB-F0C8-39AD-44DF1A6FCFE6}"/>
              </a:ext>
            </a:extLst>
          </p:cNvPr>
          <p:cNvSpPr txBox="1"/>
          <p:nvPr/>
        </p:nvSpPr>
        <p:spPr>
          <a:xfrm>
            <a:off x="1371600" y="3710940"/>
            <a:ext cx="5074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There is no quality control on the internet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There is so much information available, not all of it is up-to-date or accurate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07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ED93057-B056-4D1D-B0DA-F1619DAAF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825689"/>
            <a:ext cx="6795928" cy="2594215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2EB177-E90B-F668-DBF7-8A6D94142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03" y="1057522"/>
            <a:ext cx="4741843" cy="2173433"/>
          </a:xfrm>
        </p:spPr>
        <p:txBody>
          <a:bodyPr vert="horz" lIns="109728" tIns="109728" rIns="109728" bIns="91440" rtlCol="0" anchor="ctr">
            <a:normAutofit/>
          </a:bodyPr>
          <a:lstStyle/>
          <a:p>
            <a:pPr>
              <a:lnSpc>
                <a:spcPct val="115000"/>
              </a:lnSpc>
            </a:pPr>
            <a:r>
              <a:rPr lang="en-US" sz="3100" b="0" cap="all">
                <a:solidFill>
                  <a:schemeClr val="bg1"/>
                </a:solidFill>
              </a:rPr>
              <a:t>Where should we look for credible sources?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5B41592-BC5E-4AE2-8CA7-91C73FD8F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89697"/>
            <a:ext cx="1070775" cy="2466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B574A3D-9991-4D4A-91DF-0D0DE47DB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5A56255-4961-41E1-887B-7319F23C9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398931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Magnifying glass on clear background">
            <a:extLst>
              <a:ext uri="{FF2B5EF4-FFF2-40B4-BE49-F238E27FC236}">
                <a16:creationId xmlns:a16="http://schemas.microsoft.com/office/drawing/2014/main" id="{DEB14A5B-69D2-107E-EB6F-A90171C8DF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6664" r="11438" b="-2"/>
          <a:stretch/>
        </p:blipFill>
        <p:spPr>
          <a:xfrm>
            <a:off x="6859936" y="-2"/>
            <a:ext cx="5332064" cy="685800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0436E3-9FFB-F0C8-39AD-44DF1A6FCFE6}"/>
              </a:ext>
            </a:extLst>
          </p:cNvPr>
          <p:cNvSpPr txBox="1"/>
          <p:nvPr/>
        </p:nvSpPr>
        <p:spPr>
          <a:xfrm>
            <a:off x="1371600" y="3710940"/>
            <a:ext cx="50749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Library catalogue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Reading list on Moodle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Credible news websites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/>
              <a:t>Academic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03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4" descr="Glasses on top of a book">
            <a:extLst>
              <a:ext uri="{FF2B5EF4-FFF2-40B4-BE49-F238E27FC236}">
                <a16:creationId xmlns:a16="http://schemas.microsoft.com/office/drawing/2014/main" id="{CEC32089-58BE-4CB9-6B53-599FD76A92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84" r="28715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011AB-B33D-D201-7CD2-94D74334B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r>
              <a:rPr lang="en-GB" dirty="0"/>
              <a:t>Your tasks for this week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60FB1-7451-BBBC-4714-6C828A54D5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/>
          </a:bodyPr>
          <a:lstStyle/>
          <a:p>
            <a:pPr marL="342900" indent="-342900">
              <a:buAutoNum type="arabicPeriod"/>
            </a:pPr>
            <a:r>
              <a:rPr lang="en-GB" dirty="0"/>
              <a:t>Harvard referencing task</a:t>
            </a:r>
          </a:p>
          <a:p>
            <a:pPr marL="342900" lvl="1" indent="-342900">
              <a:spcBef>
                <a:spcPts val="0"/>
              </a:spcBef>
              <a:buAutoNum type="arabicPeriod"/>
            </a:pPr>
            <a:r>
              <a:rPr lang="en-GB" dirty="0"/>
              <a:t>On Moodle you will find a link to a webpage and a book</a:t>
            </a:r>
          </a:p>
          <a:p>
            <a:pPr marL="342900" lvl="1" indent="-342900">
              <a:spcBef>
                <a:spcPts val="0"/>
              </a:spcBef>
              <a:buAutoNum type="arabicPeriod"/>
            </a:pPr>
            <a:r>
              <a:rPr lang="en-GB" dirty="0"/>
              <a:t>Access the webpage and create a reference for it</a:t>
            </a:r>
          </a:p>
          <a:p>
            <a:pPr marL="342900" lvl="1" indent="-342900">
              <a:spcBef>
                <a:spcPts val="0"/>
              </a:spcBef>
              <a:buAutoNum type="arabicPeriod"/>
            </a:pPr>
            <a:r>
              <a:rPr lang="en-GB" dirty="0"/>
              <a:t>Access the book and create a reference for it</a:t>
            </a:r>
          </a:p>
          <a:p>
            <a:pPr marL="342900" lvl="1" indent="-342900">
              <a:spcBef>
                <a:spcPts val="0"/>
              </a:spcBef>
              <a:buAutoNum type="arabicPeriod"/>
            </a:pPr>
            <a:r>
              <a:rPr lang="en-GB" dirty="0"/>
              <a:t>Post them on the forum</a:t>
            </a:r>
          </a:p>
          <a:p>
            <a:pPr marL="342900" lvl="1" indent="-342900">
              <a:spcBef>
                <a:spcPts val="0"/>
              </a:spcBef>
              <a:buAutoNum type="arabicPeriod"/>
            </a:pPr>
            <a:endParaRPr lang="en-GB" dirty="0"/>
          </a:p>
          <a:p>
            <a:pPr marL="342900" indent="-342900">
              <a:spcBef>
                <a:spcPts val="0"/>
              </a:spcBef>
              <a:buAutoNum type="arabicPeriod"/>
            </a:pPr>
            <a:r>
              <a:rPr lang="en-GB" dirty="0"/>
              <a:t>Complete Unit 1, Topics 1 &amp; 2 ready for next week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470160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497</Words>
  <Application>Microsoft Office PowerPoint</Application>
  <PresentationFormat>Widescreen</PresentationFormat>
  <Paragraphs>56</Paragraphs>
  <Slides>12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Meiryo</vt:lpstr>
      <vt:lpstr>Arial</vt:lpstr>
      <vt:lpstr>Calibri</vt:lpstr>
      <vt:lpstr>Corbel</vt:lpstr>
      <vt:lpstr>ShojiVTI</vt:lpstr>
      <vt:lpstr>Finding credible sources</vt:lpstr>
      <vt:lpstr>Un-credible sources</vt:lpstr>
      <vt:lpstr>What is “misinformation”?</vt:lpstr>
      <vt:lpstr>What is “misinformation”?</vt:lpstr>
      <vt:lpstr>What is “fake news”?</vt:lpstr>
      <vt:lpstr>What is “fake news”?</vt:lpstr>
      <vt:lpstr>Identifying fake news</vt:lpstr>
      <vt:lpstr>Identifying fake news</vt:lpstr>
      <vt:lpstr>The CRAAP test</vt:lpstr>
      <vt:lpstr>Why is this important?</vt:lpstr>
      <vt:lpstr>Where should we look for credible sources?</vt:lpstr>
      <vt:lpstr>Your tasks for this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Finding credible sources</dc:title>
  <dc:creator>Rhiannon Sandy</dc:creator>
  <cp:lastModifiedBy>Rhiannon Sandy</cp:lastModifiedBy>
  <cp:revision>1</cp:revision>
  <dcterms:created xsi:type="dcterms:W3CDTF">2023-02-10T15:20:17Z</dcterms:created>
  <dcterms:modified xsi:type="dcterms:W3CDTF">2023-02-24T11:09:49Z</dcterms:modified>
</cp:coreProperties>
</file>