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4"/>
  </p:sldMasterIdLst>
  <p:notesMasterIdLst>
    <p:notesMasterId r:id="rId6"/>
  </p:notesMasterIdLst>
  <p:handoutMasterIdLst>
    <p:handoutMasterId r:id="rId7"/>
  </p:handoutMasterIdLst>
  <p:sldIdLst>
    <p:sldId id="256" r:id="rId5"/>
  </p:sldIdLst>
  <p:sldSz cx="51206400" cy="32918400"/>
  <p:notesSz cx="10233025" cy="7102475"/>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BEBE4"/>
    <a:srgbClr val="F27649"/>
    <a:srgbClr val="002765"/>
    <a:srgbClr val="FFD1A3"/>
    <a:srgbClr val="348888"/>
    <a:srgbClr val="F5D2BB"/>
    <a:srgbClr val="118C8C"/>
    <a:srgbClr val="FDFCE7"/>
    <a:srgbClr val="FFBE99"/>
    <a:srgbClr val="F6F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1BC18-09C4-549E-F6AB-DE4BF9825CB7}" v="58" dt="2024-05-09T16:42:58.895"/>
    <p1510:client id="{BCB9A2E5-4681-4541-A247-D2EF7A0CD38A}" v="593" dt="2024-05-09T17:02:27.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p:scale>
          <a:sx n="20" d="100"/>
          <a:sy n="20" d="100"/>
        </p:scale>
        <p:origin x="268" y="-696"/>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cy John (2111993)" userId="S::2111993@student.uwtsd.ac.uk::4a9d33e0-7058-4f87-911e-752e6d7fa077" providerId="AD" clId="Web-{B0CD8EE1-CD98-8719-C749-CD7FC8EF2E41}"/>
    <pc:docChg chg="modSld">
      <pc:chgData name="Tracy John (2111993)" userId="S::2111993@student.uwtsd.ac.uk::4a9d33e0-7058-4f87-911e-752e6d7fa077" providerId="AD" clId="Web-{B0CD8EE1-CD98-8719-C749-CD7FC8EF2E41}" dt="2024-05-06T19:09:30.277" v="140" actId="14100"/>
      <pc:docMkLst>
        <pc:docMk/>
      </pc:docMkLst>
      <pc:sldChg chg="modSp">
        <pc:chgData name="Tracy John (2111993)" userId="S::2111993@student.uwtsd.ac.uk::4a9d33e0-7058-4f87-911e-752e6d7fa077" providerId="AD" clId="Web-{B0CD8EE1-CD98-8719-C749-CD7FC8EF2E41}" dt="2024-05-06T19:09:30.277" v="140" actId="14100"/>
        <pc:sldMkLst>
          <pc:docMk/>
          <pc:sldMk cId="0" sldId="256"/>
        </pc:sldMkLst>
        <pc:spChg chg="mod">
          <ac:chgData name="Tracy John (2111993)" userId="S::2111993@student.uwtsd.ac.uk::4a9d33e0-7058-4f87-911e-752e6d7fa077" providerId="AD" clId="Web-{B0CD8EE1-CD98-8719-C749-CD7FC8EF2E41}" dt="2024-05-06T18:59:43.063" v="25" actId="1076"/>
          <ac:spMkLst>
            <pc:docMk/>
            <pc:sldMk cId="0" sldId="256"/>
            <ac:spMk id="25" creationId="{CB994754-CB3C-4182-AA5A-BCE9BCCBE43C}"/>
          </ac:spMkLst>
        </pc:spChg>
        <pc:spChg chg="mod">
          <ac:chgData name="Tracy John (2111993)" userId="S::2111993@student.uwtsd.ac.uk::4a9d33e0-7058-4f87-911e-752e6d7fa077" providerId="AD" clId="Web-{B0CD8EE1-CD98-8719-C749-CD7FC8EF2E41}" dt="2024-05-06T18:59:25.421" v="23" actId="1076"/>
          <ac:spMkLst>
            <pc:docMk/>
            <pc:sldMk cId="0" sldId="256"/>
            <ac:spMk id="26" creationId="{69A58E07-FCCC-B783-A63D-21C58E19E390}"/>
          </ac:spMkLst>
        </pc:spChg>
        <pc:spChg chg="mod">
          <ac:chgData name="Tracy John (2111993)" userId="S::2111993@student.uwtsd.ac.uk::4a9d33e0-7058-4f87-911e-752e6d7fa077" providerId="AD" clId="Web-{B0CD8EE1-CD98-8719-C749-CD7FC8EF2E41}" dt="2024-05-06T18:58:14.416" v="19" actId="1076"/>
          <ac:spMkLst>
            <pc:docMk/>
            <pc:sldMk cId="0" sldId="256"/>
            <ac:spMk id="27" creationId="{4CB5F326-D8CC-6E65-ABDE-F2F0ECDEC504}"/>
          </ac:spMkLst>
        </pc:spChg>
        <pc:spChg chg="mod">
          <ac:chgData name="Tracy John (2111993)" userId="S::2111993@student.uwtsd.ac.uk::4a9d33e0-7058-4f87-911e-752e6d7fa077" providerId="AD" clId="Web-{B0CD8EE1-CD98-8719-C749-CD7FC8EF2E41}" dt="2024-05-06T18:58:38.777" v="20" actId="1076"/>
          <ac:spMkLst>
            <pc:docMk/>
            <pc:sldMk cId="0" sldId="256"/>
            <ac:spMk id="28" creationId="{156A083E-5A16-ADEF-721A-A417F4390E69}"/>
          </ac:spMkLst>
        </pc:spChg>
        <pc:spChg chg="mod">
          <ac:chgData name="Tracy John (2111993)" userId="S::2111993@student.uwtsd.ac.uk::4a9d33e0-7058-4f87-911e-752e6d7fa077" providerId="AD" clId="Web-{B0CD8EE1-CD98-8719-C749-CD7FC8EF2E41}" dt="2024-05-06T19:05:05.117" v="99" actId="1076"/>
          <ac:spMkLst>
            <pc:docMk/>
            <pc:sldMk cId="0" sldId="256"/>
            <ac:spMk id="29" creationId="{CB218DEB-04A8-3CB6-49C5-1FAF896E78DE}"/>
          </ac:spMkLst>
        </pc:spChg>
        <pc:spChg chg="mod">
          <ac:chgData name="Tracy John (2111993)" userId="S::2111993@student.uwtsd.ac.uk::4a9d33e0-7058-4f87-911e-752e6d7fa077" providerId="AD" clId="Web-{B0CD8EE1-CD98-8719-C749-CD7FC8EF2E41}" dt="2024-05-06T19:04:45.475" v="96" actId="1076"/>
          <ac:spMkLst>
            <pc:docMk/>
            <pc:sldMk cId="0" sldId="256"/>
            <ac:spMk id="30" creationId="{56E701D1-4CFA-D2AD-0B78-24E83AEBF369}"/>
          </ac:spMkLst>
        </pc:spChg>
        <pc:spChg chg="mod">
          <ac:chgData name="Tracy John (2111993)" userId="S::2111993@student.uwtsd.ac.uk::4a9d33e0-7058-4f87-911e-752e6d7fa077" providerId="AD" clId="Web-{B0CD8EE1-CD98-8719-C749-CD7FC8EF2E41}" dt="2024-05-06T19:04:05.300" v="88" actId="20577"/>
          <ac:spMkLst>
            <pc:docMk/>
            <pc:sldMk cId="0" sldId="256"/>
            <ac:spMk id="31" creationId="{21B7B1A8-1213-36AD-E5B6-8FA44C7A6AC6}"/>
          </ac:spMkLst>
        </pc:spChg>
        <pc:spChg chg="mod">
          <ac:chgData name="Tracy John (2111993)" userId="S::2111993@student.uwtsd.ac.uk::4a9d33e0-7058-4f87-911e-752e6d7fa077" providerId="AD" clId="Web-{B0CD8EE1-CD98-8719-C749-CD7FC8EF2E41}" dt="2024-05-06T19:07:20.174" v="127" actId="20577"/>
          <ac:spMkLst>
            <pc:docMk/>
            <pc:sldMk cId="0" sldId="256"/>
            <ac:spMk id="2050" creationId="{B1D83B8E-BBFF-3A27-3D67-D0D79ABCD133}"/>
          </ac:spMkLst>
        </pc:spChg>
        <pc:spChg chg="mod">
          <ac:chgData name="Tracy John (2111993)" userId="S::2111993@student.uwtsd.ac.uk::4a9d33e0-7058-4f87-911e-752e6d7fa077" providerId="AD" clId="Web-{B0CD8EE1-CD98-8719-C749-CD7FC8EF2E41}" dt="2024-05-06T19:09:30.277" v="140" actId="14100"/>
          <ac:spMkLst>
            <pc:docMk/>
            <pc:sldMk cId="0" sldId="256"/>
            <ac:spMk id="2053" creationId="{7811C5EA-2336-75B2-3E6A-EADC97BE03E2}"/>
          </ac:spMkLst>
        </pc:spChg>
      </pc:sldChg>
    </pc:docChg>
  </pc:docChgLst>
  <pc:docChgLst>
    <pc:chgData name="Tracy" userId="4a9d33e0-7058-4f87-911e-752e6d7fa077" providerId="ADAL" clId="{BCB9A2E5-4681-4541-A247-D2EF7A0CD38A}"/>
    <pc:docChg chg="undo redo custSel addSld modSld modMainMaster modNotesMaster">
      <pc:chgData name="Tracy" userId="4a9d33e0-7058-4f87-911e-752e6d7fa077" providerId="ADAL" clId="{BCB9A2E5-4681-4541-A247-D2EF7A0CD38A}" dt="2024-05-09T13:57:32.031" v="7666" actId="207"/>
      <pc:docMkLst>
        <pc:docMk/>
      </pc:docMkLst>
      <pc:sldChg chg="addSp delSp modSp mod setBg">
        <pc:chgData name="Tracy" userId="4a9d33e0-7058-4f87-911e-752e6d7fa077" providerId="ADAL" clId="{BCB9A2E5-4681-4541-A247-D2EF7A0CD38A}" dt="2024-05-09T13:52:21.581" v="7650" actId="207"/>
        <pc:sldMkLst>
          <pc:docMk/>
          <pc:sldMk cId="0" sldId="256"/>
        </pc:sldMkLst>
        <pc:spChg chg="mod">
          <ac:chgData name="Tracy" userId="4a9d33e0-7058-4f87-911e-752e6d7fa077" providerId="ADAL" clId="{BCB9A2E5-4681-4541-A247-D2EF7A0CD38A}" dt="2024-05-09T13:48:06.839" v="7628" actId="207"/>
          <ac:spMkLst>
            <pc:docMk/>
            <pc:sldMk cId="0" sldId="256"/>
            <ac:spMk id="3" creationId="{FF51C0E6-BC0A-0C22-A0F6-F4BB98B2896F}"/>
          </ac:spMkLst>
        </pc:spChg>
        <pc:spChg chg="mod">
          <ac:chgData name="Tracy" userId="4a9d33e0-7058-4f87-911e-752e6d7fa077" providerId="ADAL" clId="{BCB9A2E5-4681-4541-A247-D2EF7A0CD38A}" dt="2024-05-09T13:48:09.935" v="7629" actId="207"/>
          <ac:spMkLst>
            <pc:docMk/>
            <pc:sldMk cId="0" sldId="256"/>
            <ac:spMk id="4" creationId="{E6D71BDA-8B18-E6AF-85D4-249660949565}"/>
          </ac:spMkLst>
        </pc:spChg>
        <pc:spChg chg="mod">
          <ac:chgData name="Tracy" userId="4a9d33e0-7058-4f87-911e-752e6d7fa077" providerId="ADAL" clId="{BCB9A2E5-4681-4541-A247-D2EF7A0CD38A}" dt="2024-05-09T10:54:45.638" v="6621"/>
          <ac:spMkLst>
            <pc:docMk/>
            <pc:sldMk cId="0" sldId="256"/>
            <ac:spMk id="5" creationId="{69F0F362-46DB-6BB9-B1FF-66D2D101A825}"/>
          </ac:spMkLst>
        </pc:spChg>
        <pc:spChg chg="mod">
          <ac:chgData name="Tracy" userId="4a9d33e0-7058-4f87-911e-752e6d7fa077" providerId="ADAL" clId="{BCB9A2E5-4681-4541-A247-D2EF7A0CD38A}" dt="2024-05-09T10:54:45.638" v="6621"/>
          <ac:spMkLst>
            <pc:docMk/>
            <pc:sldMk cId="0" sldId="256"/>
            <ac:spMk id="6" creationId="{618FF4ED-B628-900D-C5C0-00226232F45A}"/>
          </ac:spMkLst>
        </pc:spChg>
        <pc:spChg chg="mod">
          <ac:chgData name="Tracy" userId="4a9d33e0-7058-4f87-911e-752e6d7fa077" providerId="ADAL" clId="{BCB9A2E5-4681-4541-A247-D2EF7A0CD38A}" dt="2024-05-09T13:48:12.914" v="7630" actId="207"/>
          <ac:spMkLst>
            <pc:docMk/>
            <pc:sldMk cId="0" sldId="256"/>
            <ac:spMk id="7" creationId="{5755CD13-E25D-01F5-9ECF-026EACBA1C05}"/>
          </ac:spMkLst>
        </pc:spChg>
        <pc:spChg chg="mod">
          <ac:chgData name="Tracy" userId="4a9d33e0-7058-4f87-911e-752e6d7fa077" providerId="ADAL" clId="{BCB9A2E5-4681-4541-A247-D2EF7A0CD38A}" dt="2024-05-09T10:54:45.638" v="6621"/>
          <ac:spMkLst>
            <pc:docMk/>
            <pc:sldMk cId="0" sldId="256"/>
            <ac:spMk id="8" creationId="{D5CF1CE8-1810-4A0A-6E1B-CDE2931D411E}"/>
          </ac:spMkLst>
        </pc:spChg>
        <pc:spChg chg="mod">
          <ac:chgData name="Tracy" userId="4a9d33e0-7058-4f87-911e-752e6d7fa077" providerId="ADAL" clId="{BCB9A2E5-4681-4541-A247-D2EF7A0CD38A}" dt="2024-05-09T13:48:19.817" v="7632" actId="207"/>
          <ac:spMkLst>
            <pc:docMk/>
            <pc:sldMk cId="0" sldId="256"/>
            <ac:spMk id="9" creationId="{E6E40CA1-361E-E601-EB56-09288A5CC40B}"/>
          </ac:spMkLst>
        </pc:spChg>
        <pc:spChg chg="mod">
          <ac:chgData name="Tracy" userId="4a9d33e0-7058-4f87-911e-752e6d7fa077" providerId="ADAL" clId="{BCB9A2E5-4681-4541-A247-D2EF7A0CD38A}" dt="2024-05-09T10:54:45.638" v="6621"/>
          <ac:spMkLst>
            <pc:docMk/>
            <pc:sldMk cId="0" sldId="256"/>
            <ac:spMk id="10" creationId="{E1F4DB8D-E001-F046-67DC-F5FA72175EC6}"/>
          </ac:spMkLst>
        </pc:spChg>
        <pc:spChg chg="mod">
          <ac:chgData name="Tracy" userId="4a9d33e0-7058-4f87-911e-752e6d7fa077" providerId="ADAL" clId="{BCB9A2E5-4681-4541-A247-D2EF7A0CD38A}" dt="2024-05-09T13:48:16.319" v="7631" actId="207"/>
          <ac:spMkLst>
            <pc:docMk/>
            <pc:sldMk cId="0" sldId="256"/>
            <ac:spMk id="11" creationId="{1D2026F1-40C7-5137-E04C-CC44166830B2}"/>
          </ac:spMkLst>
        </pc:spChg>
        <pc:spChg chg="mod">
          <ac:chgData name="Tracy" userId="4a9d33e0-7058-4f87-911e-752e6d7fa077" providerId="ADAL" clId="{BCB9A2E5-4681-4541-A247-D2EF7A0CD38A}" dt="2024-05-09T10:54:45.638" v="6621"/>
          <ac:spMkLst>
            <pc:docMk/>
            <pc:sldMk cId="0" sldId="256"/>
            <ac:spMk id="12" creationId="{44FC1B41-6784-8906-31D9-9C0DE04B7C6B}"/>
          </ac:spMkLst>
        </pc:spChg>
        <pc:spChg chg="mod">
          <ac:chgData name="Tracy" userId="4a9d33e0-7058-4f87-911e-752e6d7fa077" providerId="ADAL" clId="{BCB9A2E5-4681-4541-A247-D2EF7A0CD38A}" dt="2024-05-05T09:57:34.960" v="1647"/>
          <ac:spMkLst>
            <pc:docMk/>
            <pc:sldMk cId="0" sldId="256"/>
            <ac:spMk id="14" creationId="{E4EDCAD8-3DDA-DD72-C3AE-137CEEEFDCDE}"/>
          </ac:spMkLst>
        </pc:spChg>
        <pc:spChg chg="mod">
          <ac:chgData name="Tracy" userId="4a9d33e0-7058-4f87-911e-752e6d7fa077" providerId="ADAL" clId="{BCB9A2E5-4681-4541-A247-D2EF7A0CD38A}" dt="2024-05-05T15:47:23.173" v="5783" actId="313"/>
          <ac:spMkLst>
            <pc:docMk/>
            <pc:sldMk cId="0" sldId="256"/>
            <ac:spMk id="15" creationId="{998F4DDD-D34D-A42A-9920-DD9AC46A8340}"/>
          </ac:spMkLst>
        </pc:spChg>
        <pc:spChg chg="mod">
          <ac:chgData name="Tracy" userId="4a9d33e0-7058-4f87-911e-752e6d7fa077" providerId="ADAL" clId="{BCB9A2E5-4681-4541-A247-D2EF7A0CD38A}" dt="2024-05-05T15:32:09.049" v="5661" actId="20577"/>
          <ac:spMkLst>
            <pc:docMk/>
            <pc:sldMk cId="0" sldId="256"/>
            <ac:spMk id="16" creationId="{2AB86D98-C8A0-8CC3-474C-EECF8C8DC6B0}"/>
          </ac:spMkLst>
        </pc:spChg>
        <pc:spChg chg="mod">
          <ac:chgData name="Tracy" userId="4a9d33e0-7058-4f87-911e-752e6d7fa077" providerId="ADAL" clId="{BCB9A2E5-4681-4541-A247-D2EF7A0CD38A}" dt="2024-05-05T09:58:44.483" v="1772"/>
          <ac:spMkLst>
            <pc:docMk/>
            <pc:sldMk cId="0" sldId="256"/>
            <ac:spMk id="17" creationId="{F60EB183-39CC-981C-29FC-DD78AFC4565E}"/>
          </ac:spMkLst>
        </pc:spChg>
        <pc:spChg chg="mod">
          <ac:chgData name="Tracy" userId="4a9d33e0-7058-4f87-911e-752e6d7fa077" providerId="ADAL" clId="{BCB9A2E5-4681-4541-A247-D2EF7A0CD38A}" dt="2024-05-05T14:26:57.210" v="4533" actId="20577"/>
          <ac:spMkLst>
            <pc:docMk/>
            <pc:sldMk cId="0" sldId="256"/>
            <ac:spMk id="19" creationId="{6F20BC94-2086-9299-3C1E-B0B2AE264D61}"/>
          </ac:spMkLst>
        </pc:spChg>
        <pc:spChg chg="mod">
          <ac:chgData name="Tracy" userId="4a9d33e0-7058-4f87-911e-752e6d7fa077" providerId="ADAL" clId="{BCB9A2E5-4681-4541-A247-D2EF7A0CD38A}" dt="2024-05-05T09:58:55.450" v="1791"/>
          <ac:spMkLst>
            <pc:docMk/>
            <pc:sldMk cId="0" sldId="256"/>
            <ac:spMk id="20" creationId="{1E40D87A-FB53-508A-C0A7-BDD440C3A002}"/>
          </ac:spMkLst>
        </pc:spChg>
        <pc:spChg chg="mod">
          <ac:chgData name="Tracy" userId="4a9d33e0-7058-4f87-911e-752e6d7fa077" providerId="ADAL" clId="{BCB9A2E5-4681-4541-A247-D2EF7A0CD38A}" dt="2024-05-05T15:33:25.989" v="5663" actId="120"/>
          <ac:spMkLst>
            <pc:docMk/>
            <pc:sldMk cId="0" sldId="256"/>
            <ac:spMk id="21" creationId="{E6F0F334-38D9-AF8B-DE02-EFFC07FEEB7C}"/>
          </ac:spMkLst>
        </pc:spChg>
        <pc:spChg chg="add mod">
          <ac:chgData name="Tracy" userId="4a9d33e0-7058-4f87-911e-752e6d7fa077" providerId="ADAL" clId="{BCB9A2E5-4681-4541-A247-D2EF7A0CD38A}" dt="2024-05-09T13:47:51.403" v="7624" actId="207"/>
          <ac:spMkLst>
            <pc:docMk/>
            <pc:sldMk cId="0" sldId="256"/>
            <ac:spMk id="25" creationId="{CB994754-CB3C-4182-AA5A-BCE9BCCBE43C}"/>
          </ac:spMkLst>
        </pc:spChg>
        <pc:spChg chg="add mod">
          <ac:chgData name="Tracy" userId="4a9d33e0-7058-4f87-911e-752e6d7fa077" providerId="ADAL" clId="{BCB9A2E5-4681-4541-A247-D2EF7A0CD38A}" dt="2024-05-09T13:47:45.669" v="7622" actId="207"/>
          <ac:spMkLst>
            <pc:docMk/>
            <pc:sldMk cId="0" sldId="256"/>
            <ac:spMk id="26" creationId="{69A58E07-FCCC-B783-A63D-21C58E19E390}"/>
          </ac:spMkLst>
        </pc:spChg>
        <pc:spChg chg="add mod">
          <ac:chgData name="Tracy" userId="4a9d33e0-7058-4f87-911e-752e6d7fa077" providerId="ADAL" clId="{BCB9A2E5-4681-4541-A247-D2EF7A0CD38A}" dt="2024-05-09T13:47:36.131" v="7620" actId="207"/>
          <ac:spMkLst>
            <pc:docMk/>
            <pc:sldMk cId="0" sldId="256"/>
            <ac:spMk id="27" creationId="{4CB5F326-D8CC-6E65-ABDE-F2F0ECDEC504}"/>
          </ac:spMkLst>
        </pc:spChg>
        <pc:spChg chg="add mod">
          <ac:chgData name="Tracy" userId="4a9d33e0-7058-4f87-911e-752e6d7fa077" providerId="ADAL" clId="{BCB9A2E5-4681-4541-A247-D2EF7A0CD38A}" dt="2024-05-09T13:47:41.564" v="7621" actId="207"/>
          <ac:spMkLst>
            <pc:docMk/>
            <pc:sldMk cId="0" sldId="256"/>
            <ac:spMk id="28" creationId="{156A083E-5A16-ADEF-721A-A417F4390E69}"/>
          </ac:spMkLst>
        </pc:spChg>
        <pc:spChg chg="add mod">
          <ac:chgData name="Tracy" userId="4a9d33e0-7058-4f87-911e-752e6d7fa077" providerId="ADAL" clId="{BCB9A2E5-4681-4541-A247-D2EF7A0CD38A}" dt="2024-05-09T13:48:27.124" v="7633" actId="207"/>
          <ac:spMkLst>
            <pc:docMk/>
            <pc:sldMk cId="0" sldId="256"/>
            <ac:spMk id="29" creationId="{CB218DEB-04A8-3CB6-49C5-1FAF896E78DE}"/>
          </ac:spMkLst>
        </pc:spChg>
        <pc:spChg chg="add mod">
          <ac:chgData name="Tracy" userId="4a9d33e0-7058-4f87-911e-752e6d7fa077" providerId="ADAL" clId="{BCB9A2E5-4681-4541-A247-D2EF7A0CD38A}" dt="2024-05-09T13:47:59.040" v="7626" actId="207"/>
          <ac:spMkLst>
            <pc:docMk/>
            <pc:sldMk cId="0" sldId="256"/>
            <ac:spMk id="30" creationId="{56E701D1-4CFA-D2AD-0B78-24E83AEBF369}"/>
          </ac:spMkLst>
        </pc:spChg>
        <pc:spChg chg="add mod">
          <ac:chgData name="Tracy" userId="4a9d33e0-7058-4f87-911e-752e6d7fa077" providerId="ADAL" clId="{BCB9A2E5-4681-4541-A247-D2EF7A0CD38A}" dt="2024-05-09T13:47:54.878" v="7625" actId="207"/>
          <ac:spMkLst>
            <pc:docMk/>
            <pc:sldMk cId="0" sldId="256"/>
            <ac:spMk id="31" creationId="{21B7B1A8-1213-36AD-E5B6-8FA44C7A6AC6}"/>
          </ac:spMkLst>
        </pc:spChg>
        <pc:spChg chg="add mod">
          <ac:chgData name="Tracy" userId="4a9d33e0-7058-4f87-911e-752e6d7fa077" providerId="ADAL" clId="{BCB9A2E5-4681-4541-A247-D2EF7A0CD38A}" dt="2024-05-05T09:05:30.956" v="1392" actId="767"/>
          <ac:spMkLst>
            <pc:docMk/>
            <pc:sldMk cId="0" sldId="256"/>
            <ac:spMk id="32" creationId="{890A9816-764A-DA2E-5949-5D03875AAA84}"/>
          </ac:spMkLst>
        </pc:spChg>
        <pc:spChg chg="add mod ord">
          <ac:chgData name="Tracy" userId="4a9d33e0-7058-4f87-911e-752e6d7fa077" providerId="ADAL" clId="{BCB9A2E5-4681-4541-A247-D2EF7A0CD38A}" dt="2024-05-05T09:07:54.892" v="1411" actId="207"/>
          <ac:spMkLst>
            <pc:docMk/>
            <pc:sldMk cId="0" sldId="256"/>
            <ac:spMk id="33" creationId="{1CA67979-83F9-0EE4-6506-BF658CF1E336}"/>
          </ac:spMkLst>
        </pc:spChg>
        <pc:spChg chg="add del mod">
          <ac:chgData name="Tracy" userId="4a9d33e0-7058-4f87-911e-752e6d7fa077" providerId="ADAL" clId="{BCB9A2E5-4681-4541-A247-D2EF7A0CD38A}" dt="2024-05-05T09:41:05.040" v="1491" actId="11529"/>
          <ac:spMkLst>
            <pc:docMk/>
            <pc:sldMk cId="0" sldId="256"/>
            <ac:spMk id="34" creationId="{841C9760-67F5-7FF1-0A1B-56C1B1E16CD3}"/>
          </ac:spMkLst>
        </pc:spChg>
        <pc:spChg chg="add del mod">
          <ac:chgData name="Tracy" userId="4a9d33e0-7058-4f87-911e-752e6d7fa077" providerId="ADAL" clId="{BCB9A2E5-4681-4541-A247-D2EF7A0CD38A}" dt="2024-05-09T10:43:17.519" v="6541" actId="21"/>
          <ac:spMkLst>
            <pc:docMk/>
            <pc:sldMk cId="0" sldId="256"/>
            <ac:spMk id="35" creationId="{F61AC309-EB86-70FB-189D-CBCE55DFE443}"/>
          </ac:spMkLst>
        </pc:spChg>
        <pc:spChg chg="add del mod">
          <ac:chgData name="Tracy" userId="4a9d33e0-7058-4f87-911e-752e6d7fa077" providerId="ADAL" clId="{BCB9A2E5-4681-4541-A247-D2EF7A0CD38A}" dt="2024-05-09T10:45:17.617" v="6558" actId="21"/>
          <ac:spMkLst>
            <pc:docMk/>
            <pc:sldMk cId="0" sldId="256"/>
            <ac:spMk id="36" creationId="{5F314D1A-F530-E0F6-BFD5-03AC47F33D36}"/>
          </ac:spMkLst>
        </pc:spChg>
        <pc:spChg chg="add del mod">
          <ac:chgData name="Tracy" userId="4a9d33e0-7058-4f87-911e-752e6d7fa077" providerId="ADAL" clId="{BCB9A2E5-4681-4541-A247-D2EF7A0CD38A}" dt="2024-05-09T10:43:46.474" v="6546" actId="21"/>
          <ac:spMkLst>
            <pc:docMk/>
            <pc:sldMk cId="0" sldId="256"/>
            <ac:spMk id="37" creationId="{CB1ED05A-9A2C-66FE-5E32-C72CF0F4B13D}"/>
          </ac:spMkLst>
        </pc:spChg>
        <pc:spChg chg="add del mod">
          <ac:chgData name="Tracy" userId="4a9d33e0-7058-4f87-911e-752e6d7fa077" providerId="ADAL" clId="{BCB9A2E5-4681-4541-A247-D2EF7A0CD38A}" dt="2024-05-09T10:43:27.633" v="6543" actId="21"/>
          <ac:spMkLst>
            <pc:docMk/>
            <pc:sldMk cId="0" sldId="256"/>
            <ac:spMk id="38" creationId="{F1211F28-3BAF-8571-5E27-EBD1B353887C}"/>
          </ac:spMkLst>
        </pc:spChg>
        <pc:spChg chg="add mod">
          <ac:chgData name="Tracy" userId="4a9d33e0-7058-4f87-911e-752e6d7fa077" providerId="ADAL" clId="{BCB9A2E5-4681-4541-A247-D2EF7A0CD38A}" dt="2024-05-05T10:28:41.474" v="1957"/>
          <ac:spMkLst>
            <pc:docMk/>
            <pc:sldMk cId="0" sldId="256"/>
            <ac:spMk id="40" creationId="{54D51C73-0EDE-6414-A2FC-22025FBE041B}"/>
          </ac:spMkLst>
        </pc:spChg>
        <pc:spChg chg="add mod">
          <ac:chgData name="Tracy" userId="4a9d33e0-7058-4f87-911e-752e6d7fa077" providerId="ADAL" clId="{BCB9A2E5-4681-4541-A247-D2EF7A0CD38A}" dt="2024-05-05T11:03:45.064" v="2223" actId="767"/>
          <ac:spMkLst>
            <pc:docMk/>
            <pc:sldMk cId="0" sldId="256"/>
            <ac:spMk id="44" creationId="{FF68E5FE-97C4-5D28-8D8A-CE76FAD9F4B4}"/>
          </ac:spMkLst>
        </pc:spChg>
        <pc:spChg chg="add mod">
          <ac:chgData name="Tracy" userId="4a9d33e0-7058-4f87-911e-752e6d7fa077" providerId="ADAL" clId="{BCB9A2E5-4681-4541-A247-D2EF7A0CD38A}" dt="2024-05-05T11:04:19.616" v="2225" actId="767"/>
          <ac:spMkLst>
            <pc:docMk/>
            <pc:sldMk cId="0" sldId="256"/>
            <ac:spMk id="45" creationId="{8542C6BE-0079-D059-5942-1EBB5AE0D196}"/>
          </ac:spMkLst>
        </pc:spChg>
        <pc:spChg chg="add mod">
          <ac:chgData name="Tracy" userId="4a9d33e0-7058-4f87-911e-752e6d7fa077" providerId="ADAL" clId="{BCB9A2E5-4681-4541-A247-D2EF7A0CD38A}" dt="2024-05-09T10:39:30.361" v="6503" actId="1076"/>
          <ac:spMkLst>
            <pc:docMk/>
            <pc:sldMk cId="0" sldId="256"/>
            <ac:spMk id="46" creationId="{F9E1978C-EFA6-30FD-80D6-CBFBDF93CD4E}"/>
          </ac:spMkLst>
        </pc:spChg>
        <pc:spChg chg="add del mod ord">
          <ac:chgData name="Tracy" userId="4a9d33e0-7058-4f87-911e-752e6d7fa077" providerId="ADAL" clId="{BCB9A2E5-4681-4541-A247-D2EF7A0CD38A}" dt="2024-05-09T10:44:18.358" v="6551" actId="21"/>
          <ac:spMkLst>
            <pc:docMk/>
            <pc:sldMk cId="0" sldId="256"/>
            <ac:spMk id="47" creationId="{0723F980-256C-F9FF-622E-8273086E905C}"/>
          </ac:spMkLst>
        </pc:spChg>
        <pc:spChg chg="add del mod">
          <ac:chgData name="Tracy" userId="4a9d33e0-7058-4f87-911e-752e6d7fa077" providerId="ADAL" clId="{BCB9A2E5-4681-4541-A247-D2EF7A0CD38A}" dt="2024-05-09T10:44:49.157" v="6555" actId="21"/>
          <ac:spMkLst>
            <pc:docMk/>
            <pc:sldMk cId="0" sldId="256"/>
            <ac:spMk id="48" creationId="{4E4E115C-63BB-76F9-7CAD-18794AF58690}"/>
          </ac:spMkLst>
        </pc:spChg>
        <pc:spChg chg="add del mod ord">
          <ac:chgData name="Tracy" userId="4a9d33e0-7058-4f87-911e-752e6d7fa077" providerId="ADAL" clId="{BCB9A2E5-4681-4541-A247-D2EF7A0CD38A}" dt="2024-05-09T10:45:51.224" v="6567" actId="21"/>
          <ac:spMkLst>
            <pc:docMk/>
            <pc:sldMk cId="0" sldId="256"/>
            <ac:spMk id="49" creationId="{BCB221BC-704C-8F17-39F3-71BB9FF9B39A}"/>
          </ac:spMkLst>
        </pc:spChg>
        <pc:spChg chg="add del mod">
          <ac:chgData name="Tracy" userId="4a9d33e0-7058-4f87-911e-752e6d7fa077" providerId="ADAL" clId="{BCB9A2E5-4681-4541-A247-D2EF7A0CD38A}" dt="2024-05-09T10:46:45.955" v="6574" actId="21"/>
          <ac:spMkLst>
            <pc:docMk/>
            <pc:sldMk cId="0" sldId="256"/>
            <ac:spMk id="50" creationId="{FB21470A-AF86-AD9A-DB77-643EB4FADC68}"/>
          </ac:spMkLst>
        </pc:spChg>
        <pc:spChg chg="add del mod">
          <ac:chgData name="Tracy" userId="4a9d33e0-7058-4f87-911e-752e6d7fa077" providerId="ADAL" clId="{BCB9A2E5-4681-4541-A247-D2EF7A0CD38A}" dt="2024-05-09T10:46:24.245" v="6571" actId="21"/>
          <ac:spMkLst>
            <pc:docMk/>
            <pc:sldMk cId="0" sldId="256"/>
            <ac:spMk id="51" creationId="{C2B6CF33-A05E-3B3B-DE7B-D70769D77916}"/>
          </ac:spMkLst>
        </pc:spChg>
        <pc:spChg chg="add del mod">
          <ac:chgData name="Tracy" userId="4a9d33e0-7058-4f87-911e-752e6d7fa077" providerId="ADAL" clId="{BCB9A2E5-4681-4541-A247-D2EF7A0CD38A}" dt="2024-05-09T10:47:10.027" v="6578" actId="21"/>
          <ac:spMkLst>
            <pc:docMk/>
            <pc:sldMk cId="0" sldId="256"/>
            <ac:spMk id="52" creationId="{A2894114-ED53-17A6-D749-F240ED11B9EA}"/>
          </ac:spMkLst>
        </pc:spChg>
        <pc:spChg chg="add mod">
          <ac:chgData name="Tracy" userId="4a9d33e0-7058-4f87-911e-752e6d7fa077" providerId="ADAL" clId="{BCB9A2E5-4681-4541-A247-D2EF7A0CD38A}" dt="2024-05-05T14:58:30.896" v="5151"/>
          <ac:spMkLst>
            <pc:docMk/>
            <pc:sldMk cId="0" sldId="256"/>
            <ac:spMk id="53" creationId="{E64A7953-EC3B-AE56-7197-2D61296A2C51}"/>
          </ac:spMkLst>
        </pc:spChg>
        <pc:spChg chg="mod">
          <ac:chgData name="Tracy" userId="4a9d33e0-7058-4f87-911e-752e6d7fa077" providerId="ADAL" clId="{BCB9A2E5-4681-4541-A247-D2EF7A0CD38A}" dt="2024-05-09T13:52:21.581" v="7650" actId="207"/>
          <ac:spMkLst>
            <pc:docMk/>
            <pc:sldMk cId="0" sldId="256"/>
            <ac:spMk id="2050" creationId="{B1D83B8E-BBFF-3A27-3D67-D0D79ABCD133}"/>
          </ac:spMkLst>
        </pc:spChg>
        <pc:spChg chg="del mod">
          <ac:chgData name="Tracy" userId="4a9d33e0-7058-4f87-911e-752e6d7fa077" providerId="ADAL" clId="{BCB9A2E5-4681-4541-A247-D2EF7A0CD38A}" dt="2024-05-05T16:06:25.596" v="6012" actId="21"/>
          <ac:spMkLst>
            <pc:docMk/>
            <pc:sldMk cId="0" sldId="256"/>
            <ac:spMk id="2051" creationId="{43D6534C-00E4-040E-B0CF-84AEFE126548}"/>
          </ac:spMkLst>
        </pc:spChg>
        <pc:spChg chg="mod">
          <ac:chgData name="Tracy" userId="4a9d33e0-7058-4f87-911e-752e6d7fa077" providerId="ADAL" clId="{BCB9A2E5-4681-4541-A247-D2EF7A0CD38A}" dt="2024-05-09T13:52:18.940" v="7649" actId="207"/>
          <ac:spMkLst>
            <pc:docMk/>
            <pc:sldMk cId="0" sldId="256"/>
            <ac:spMk id="2052" creationId="{78C8433E-13C8-4EAC-1158-465F96FEF0A3}"/>
          </ac:spMkLst>
        </pc:spChg>
        <pc:spChg chg="mod">
          <ac:chgData name="Tracy" userId="4a9d33e0-7058-4f87-911e-752e6d7fa077" providerId="ADAL" clId="{BCB9A2E5-4681-4541-A247-D2EF7A0CD38A}" dt="2024-05-09T13:52:18.276" v="7648" actId="207"/>
          <ac:spMkLst>
            <pc:docMk/>
            <pc:sldMk cId="0" sldId="256"/>
            <ac:spMk id="2053" creationId="{7811C5EA-2336-75B2-3E6A-EADC97BE03E2}"/>
          </ac:spMkLst>
        </pc:spChg>
        <pc:spChg chg="del mod">
          <ac:chgData name="Tracy" userId="4a9d33e0-7058-4f87-911e-752e6d7fa077" providerId="ADAL" clId="{BCB9A2E5-4681-4541-A247-D2EF7A0CD38A}" dt="2024-05-05T14:57:49.802" v="5130" actId="21"/>
          <ac:spMkLst>
            <pc:docMk/>
            <pc:sldMk cId="0" sldId="256"/>
            <ac:spMk id="2054" creationId="{E64A7953-EC3B-AE56-7197-2D61296A2C51}"/>
          </ac:spMkLst>
        </pc:spChg>
        <pc:spChg chg="mod">
          <ac:chgData name="Tracy" userId="4a9d33e0-7058-4f87-911e-752e6d7fa077" providerId="ADAL" clId="{BCB9A2E5-4681-4541-A247-D2EF7A0CD38A}" dt="2024-05-09T13:47:48.478" v="7623" actId="207"/>
          <ac:spMkLst>
            <pc:docMk/>
            <pc:sldMk cId="0" sldId="256"/>
            <ac:spMk id="2055" creationId="{E5FD9769-D028-2327-5B75-CA79084CE796}"/>
          </ac:spMkLst>
        </pc:spChg>
        <pc:grpChg chg="add mod">
          <ac:chgData name="Tracy" userId="4a9d33e0-7058-4f87-911e-752e6d7fa077" providerId="ADAL" clId="{BCB9A2E5-4681-4541-A247-D2EF7A0CD38A}" dt="2024-05-09T10:55:15.276" v="6624" actId="1076"/>
          <ac:grpSpMkLst>
            <pc:docMk/>
            <pc:sldMk cId="0" sldId="256"/>
            <ac:grpSpMk id="2" creationId="{5C54D7E7-0505-7F77-4464-93C72241AAE5}"/>
          </ac:grpSpMkLst>
        </pc:grpChg>
        <pc:grpChg chg="mod ord">
          <ac:chgData name="Tracy" userId="4a9d33e0-7058-4f87-911e-752e6d7fa077" providerId="ADAL" clId="{BCB9A2E5-4681-4541-A247-D2EF7A0CD38A}" dt="2024-05-05T16:10:57.115" v="6171" actId="1076"/>
          <ac:grpSpMkLst>
            <pc:docMk/>
            <pc:sldMk cId="0" sldId="256"/>
            <ac:grpSpMk id="13" creationId="{1DBCD3EE-6A55-B4E7-355E-7E677B4747E7}"/>
          </ac:grpSpMkLst>
        </pc:grpChg>
        <pc:graphicFrameChg chg="del mod">
          <ac:chgData name="Tracy" userId="4a9d33e0-7058-4f87-911e-752e6d7fa077" providerId="ADAL" clId="{BCB9A2E5-4681-4541-A247-D2EF7A0CD38A}" dt="2024-05-04T19:06:45.768" v="1367" actId="21"/>
          <ac:graphicFrameMkLst>
            <pc:docMk/>
            <pc:sldMk cId="0" sldId="256"/>
            <ac:graphicFrameMk id="2" creationId="{9606CF16-C34D-245D-E103-AD35AFB8A9B5}"/>
          </ac:graphicFrameMkLst>
        </pc:graphicFrameChg>
        <pc:graphicFrameChg chg="add del mod">
          <ac:chgData name="Tracy" userId="4a9d33e0-7058-4f87-911e-752e6d7fa077" providerId="ADAL" clId="{BCB9A2E5-4681-4541-A247-D2EF7A0CD38A}" dt="2024-05-04T17:45:36.360" v="351" actId="21"/>
          <ac:graphicFrameMkLst>
            <pc:docMk/>
            <pc:sldMk cId="0" sldId="256"/>
            <ac:graphicFrameMk id="23" creationId="{17E9F752-33F5-4B54-CD98-5C2682A5C78E}"/>
          </ac:graphicFrameMkLst>
        </pc:graphicFrameChg>
        <pc:graphicFrameChg chg="add del mod">
          <ac:chgData name="Tracy" userId="4a9d33e0-7058-4f87-911e-752e6d7fa077" providerId="ADAL" clId="{BCB9A2E5-4681-4541-A247-D2EF7A0CD38A}" dt="2024-05-04T18:05:35.819" v="443" actId="21"/>
          <ac:graphicFrameMkLst>
            <pc:docMk/>
            <pc:sldMk cId="0" sldId="256"/>
            <ac:graphicFrameMk id="24" creationId="{74FDB70C-B7CB-0066-3C69-CF0C5B91E910}"/>
          </ac:graphicFrameMkLst>
        </pc:graphicFrameChg>
        <pc:graphicFrameChg chg="add mod">
          <ac:chgData name="Tracy" userId="4a9d33e0-7058-4f87-911e-752e6d7fa077" providerId="ADAL" clId="{BCB9A2E5-4681-4541-A247-D2EF7A0CD38A}" dt="2024-05-05T10:28:26.458" v="1956"/>
          <ac:graphicFrameMkLst>
            <pc:docMk/>
            <pc:sldMk cId="0" sldId="256"/>
            <ac:graphicFrameMk id="39" creationId="{8E92A20B-828D-108B-E881-9F6D5ED3D15B}"/>
          </ac:graphicFrameMkLst>
        </pc:graphicFrameChg>
        <pc:graphicFrameChg chg="add mod modGraphic">
          <ac:chgData name="Tracy" userId="4a9d33e0-7058-4f87-911e-752e6d7fa077" providerId="ADAL" clId="{BCB9A2E5-4681-4541-A247-D2EF7A0CD38A}" dt="2024-05-09T10:40:12.689" v="6508" actId="1076"/>
          <ac:graphicFrameMkLst>
            <pc:docMk/>
            <pc:sldMk cId="0" sldId="256"/>
            <ac:graphicFrameMk id="41" creationId="{7B7EEC71-A3D0-514D-C8E8-93CCBF07D781}"/>
          </ac:graphicFrameMkLst>
        </pc:graphicFrameChg>
        <pc:picChg chg="mod">
          <ac:chgData name="Tracy" userId="4a9d33e0-7058-4f87-911e-752e6d7fa077" providerId="ADAL" clId="{BCB9A2E5-4681-4541-A247-D2EF7A0CD38A}" dt="2024-05-05T16:41:37.530" v="6323" actId="408"/>
          <ac:picMkLst>
            <pc:docMk/>
            <pc:sldMk cId="0" sldId="256"/>
            <ac:picMk id="22" creationId="{8D06430E-482E-E587-5E1B-F0FDEEA113C8}"/>
          </ac:picMkLst>
        </pc:picChg>
        <pc:picChg chg="add mod">
          <ac:chgData name="Tracy" userId="4a9d33e0-7058-4f87-911e-752e6d7fa077" providerId="ADAL" clId="{BCB9A2E5-4681-4541-A247-D2EF7A0CD38A}" dt="2024-05-09T10:39:35.980" v="6504" actId="1076"/>
          <ac:picMkLst>
            <pc:docMk/>
            <pc:sldMk cId="0" sldId="256"/>
            <ac:picMk id="43" creationId="{7A082894-9E8B-0B57-B028-62E525E82122}"/>
          </ac:picMkLst>
        </pc:picChg>
      </pc:sldChg>
      <pc:sldChg chg="addSp delSp modSp new mod setBg">
        <pc:chgData name="Tracy" userId="4a9d33e0-7058-4f87-911e-752e6d7fa077" providerId="ADAL" clId="{BCB9A2E5-4681-4541-A247-D2EF7A0CD38A}" dt="2024-05-09T13:35:58.411" v="7591" actId="1076"/>
        <pc:sldMkLst>
          <pc:docMk/>
          <pc:sldMk cId="26968375" sldId="257"/>
        </pc:sldMkLst>
        <pc:spChg chg="add mod">
          <ac:chgData name="Tracy" userId="4a9d33e0-7058-4f87-911e-752e6d7fa077" providerId="ADAL" clId="{BCB9A2E5-4681-4541-A247-D2EF7A0CD38A}" dt="2024-05-09T11:14:33.320" v="6683" actId="207"/>
          <ac:spMkLst>
            <pc:docMk/>
            <pc:sldMk cId="26968375" sldId="257"/>
            <ac:spMk id="2" creationId="{A882F14C-D185-77EE-078E-CD91010C0DA9}"/>
          </ac:spMkLst>
        </pc:spChg>
        <pc:spChg chg="add del mod">
          <ac:chgData name="Tracy" userId="4a9d33e0-7058-4f87-911e-752e6d7fa077" providerId="ADAL" clId="{BCB9A2E5-4681-4541-A247-D2EF7A0CD38A}" dt="2024-05-09T11:12:21.953" v="6682" actId="21"/>
          <ac:spMkLst>
            <pc:docMk/>
            <pc:sldMk cId="26968375" sldId="257"/>
            <ac:spMk id="3" creationId="{AF5F4E2A-3B16-AFF7-62F3-E6DE24DBF1C4}"/>
          </ac:spMkLst>
        </pc:spChg>
        <pc:spChg chg="add del mod">
          <ac:chgData name="Tracy" userId="4a9d33e0-7058-4f87-911e-752e6d7fa077" providerId="ADAL" clId="{BCB9A2E5-4681-4541-A247-D2EF7A0CD38A}" dt="2024-05-09T10:45:34.246" v="6562" actId="21"/>
          <ac:spMkLst>
            <pc:docMk/>
            <pc:sldMk cId="26968375" sldId="257"/>
            <ac:spMk id="4" creationId="{8166387C-C236-D5F4-D454-41E5DA077693}"/>
          </ac:spMkLst>
        </pc:spChg>
        <pc:spChg chg="add mod">
          <ac:chgData name="Tracy" userId="4a9d33e0-7058-4f87-911e-752e6d7fa077" providerId="ADAL" clId="{BCB9A2E5-4681-4541-A247-D2EF7A0CD38A}" dt="2024-05-09T10:54:28.964" v="6620" actId="164"/>
          <ac:spMkLst>
            <pc:docMk/>
            <pc:sldMk cId="26968375" sldId="257"/>
            <ac:spMk id="5" creationId="{E39D0944-190F-FCFF-1040-66B96A77497D}"/>
          </ac:spMkLst>
        </pc:spChg>
        <pc:spChg chg="add mod">
          <ac:chgData name="Tracy" userId="4a9d33e0-7058-4f87-911e-752e6d7fa077" providerId="ADAL" clId="{BCB9A2E5-4681-4541-A247-D2EF7A0CD38A}" dt="2024-05-09T10:54:28.964" v="6620" actId="164"/>
          <ac:spMkLst>
            <pc:docMk/>
            <pc:sldMk cId="26968375" sldId="257"/>
            <ac:spMk id="6" creationId="{372B59F4-DDAD-691D-58E3-307C26263C31}"/>
          </ac:spMkLst>
        </pc:spChg>
        <pc:spChg chg="add mod ord">
          <ac:chgData name="Tracy" userId="4a9d33e0-7058-4f87-911e-752e6d7fa077" providerId="ADAL" clId="{BCB9A2E5-4681-4541-A247-D2EF7A0CD38A}" dt="2024-05-09T10:54:28.964" v="6620" actId="164"/>
          <ac:spMkLst>
            <pc:docMk/>
            <pc:sldMk cId="26968375" sldId="257"/>
            <ac:spMk id="7" creationId="{357F1317-45AF-2FB4-2A37-FE5711093301}"/>
          </ac:spMkLst>
        </pc:spChg>
        <pc:spChg chg="add mod ord">
          <ac:chgData name="Tracy" userId="4a9d33e0-7058-4f87-911e-752e6d7fa077" providerId="ADAL" clId="{BCB9A2E5-4681-4541-A247-D2EF7A0CD38A}" dt="2024-05-09T10:54:28.964" v="6620" actId="164"/>
          <ac:spMkLst>
            <pc:docMk/>
            <pc:sldMk cId="26968375" sldId="257"/>
            <ac:spMk id="8" creationId="{E8A11966-EDD4-C82B-5A4C-08759396882F}"/>
          </ac:spMkLst>
        </pc:spChg>
        <pc:spChg chg="add mod ord">
          <ac:chgData name="Tracy" userId="4a9d33e0-7058-4f87-911e-752e6d7fa077" providerId="ADAL" clId="{BCB9A2E5-4681-4541-A247-D2EF7A0CD38A}" dt="2024-05-09T10:54:28.964" v="6620" actId="164"/>
          <ac:spMkLst>
            <pc:docMk/>
            <pc:sldMk cId="26968375" sldId="257"/>
            <ac:spMk id="9" creationId="{0CA4E962-4E6B-E29D-085B-C1D49CA2FE46}"/>
          </ac:spMkLst>
        </pc:spChg>
        <pc:spChg chg="add mod">
          <ac:chgData name="Tracy" userId="4a9d33e0-7058-4f87-911e-752e6d7fa077" providerId="ADAL" clId="{BCB9A2E5-4681-4541-A247-D2EF7A0CD38A}" dt="2024-05-09T10:54:28.964" v="6620" actId="164"/>
          <ac:spMkLst>
            <pc:docMk/>
            <pc:sldMk cId="26968375" sldId="257"/>
            <ac:spMk id="10" creationId="{1770FC45-DC8B-3C69-2B9E-EB70BB7E8C3A}"/>
          </ac:spMkLst>
        </pc:spChg>
        <pc:spChg chg="add mod">
          <ac:chgData name="Tracy" userId="4a9d33e0-7058-4f87-911e-752e6d7fa077" providerId="ADAL" clId="{BCB9A2E5-4681-4541-A247-D2EF7A0CD38A}" dt="2024-05-09T11:35:11.825" v="6686" actId="1076"/>
          <ac:spMkLst>
            <pc:docMk/>
            <pc:sldMk cId="26968375" sldId="257"/>
            <ac:spMk id="11" creationId="{392A69DA-A899-BEB6-3C71-7268B03F2F86}"/>
          </ac:spMkLst>
        </pc:spChg>
        <pc:spChg chg="add mod ord">
          <ac:chgData name="Tracy" userId="4a9d33e0-7058-4f87-911e-752e6d7fa077" providerId="ADAL" clId="{BCB9A2E5-4681-4541-A247-D2EF7A0CD38A}" dt="2024-05-09T10:54:28.964" v="6620" actId="164"/>
          <ac:spMkLst>
            <pc:docMk/>
            <pc:sldMk cId="26968375" sldId="257"/>
            <ac:spMk id="12" creationId="{C5F52EA2-18A8-B993-9065-BF77C70E040D}"/>
          </ac:spMkLst>
        </pc:spChg>
        <pc:spChg chg="add mod ord">
          <ac:chgData name="Tracy" userId="4a9d33e0-7058-4f87-911e-752e6d7fa077" providerId="ADAL" clId="{BCB9A2E5-4681-4541-A247-D2EF7A0CD38A}" dt="2024-05-09T10:54:28.964" v="6620" actId="164"/>
          <ac:spMkLst>
            <pc:docMk/>
            <pc:sldMk cId="26968375" sldId="257"/>
            <ac:spMk id="13" creationId="{554FE4CC-6C4E-898D-ECEE-CC798A69AD1F}"/>
          </ac:spMkLst>
        </pc:spChg>
        <pc:spChg chg="add mod">
          <ac:chgData name="Tracy" userId="4a9d33e0-7058-4f87-911e-752e6d7fa077" providerId="ADAL" clId="{BCB9A2E5-4681-4541-A247-D2EF7A0CD38A}" dt="2024-05-09T11:35:15.877" v="6687" actId="1076"/>
          <ac:spMkLst>
            <pc:docMk/>
            <pc:sldMk cId="26968375" sldId="257"/>
            <ac:spMk id="15" creationId="{EE48A90A-8D86-DAA2-1785-A3F6B812178B}"/>
          </ac:spMkLst>
        </pc:spChg>
        <pc:spChg chg="add mod">
          <ac:chgData name="Tracy" userId="4a9d33e0-7058-4f87-911e-752e6d7fa077" providerId="ADAL" clId="{BCB9A2E5-4681-4541-A247-D2EF7A0CD38A}" dt="2024-05-09T11:44:46.919" v="6699" actId="207"/>
          <ac:spMkLst>
            <pc:docMk/>
            <pc:sldMk cId="26968375" sldId="257"/>
            <ac:spMk id="16" creationId="{85BD397B-2848-10E3-BDE2-2B13FE936626}"/>
          </ac:spMkLst>
        </pc:spChg>
        <pc:spChg chg="add mod">
          <ac:chgData name="Tracy" userId="4a9d33e0-7058-4f87-911e-752e6d7fa077" providerId="ADAL" clId="{BCB9A2E5-4681-4541-A247-D2EF7A0CD38A}" dt="2024-05-09T11:44:09.524" v="6696" actId="207"/>
          <ac:spMkLst>
            <pc:docMk/>
            <pc:sldMk cId="26968375" sldId="257"/>
            <ac:spMk id="17" creationId="{28FB84C1-209D-5670-45D6-087184CBEE7D}"/>
          </ac:spMkLst>
        </pc:spChg>
        <pc:spChg chg="add mod">
          <ac:chgData name="Tracy" userId="4a9d33e0-7058-4f87-911e-752e6d7fa077" providerId="ADAL" clId="{BCB9A2E5-4681-4541-A247-D2EF7A0CD38A}" dt="2024-05-09T11:43:53.745" v="6695" actId="207"/>
          <ac:spMkLst>
            <pc:docMk/>
            <pc:sldMk cId="26968375" sldId="257"/>
            <ac:spMk id="18" creationId="{A16FBBB3-9213-B157-13A5-B9D2B547A35E}"/>
          </ac:spMkLst>
        </pc:spChg>
        <pc:spChg chg="add mod">
          <ac:chgData name="Tracy" userId="4a9d33e0-7058-4f87-911e-752e6d7fa077" providerId="ADAL" clId="{BCB9A2E5-4681-4541-A247-D2EF7A0CD38A}" dt="2024-05-09T13:29:06.248" v="7372" actId="1076"/>
          <ac:spMkLst>
            <pc:docMk/>
            <pc:sldMk cId="26968375" sldId="257"/>
            <ac:spMk id="19" creationId="{F8FEC8C9-DE65-4B21-9C4B-C94100722649}"/>
          </ac:spMkLst>
        </pc:spChg>
        <pc:spChg chg="add mod">
          <ac:chgData name="Tracy" userId="4a9d33e0-7058-4f87-911e-752e6d7fa077" providerId="ADAL" clId="{BCB9A2E5-4681-4541-A247-D2EF7A0CD38A}" dt="2024-05-09T13:25:38.267" v="7243" actId="164"/>
          <ac:spMkLst>
            <pc:docMk/>
            <pc:sldMk cId="26968375" sldId="257"/>
            <ac:spMk id="20" creationId="{8827091B-6927-F25D-1433-453F402403DC}"/>
          </ac:spMkLst>
        </pc:spChg>
        <pc:spChg chg="add mod">
          <ac:chgData name="Tracy" userId="4a9d33e0-7058-4f87-911e-752e6d7fa077" providerId="ADAL" clId="{BCB9A2E5-4681-4541-A247-D2EF7A0CD38A}" dt="2024-05-09T13:25:38.267" v="7243" actId="164"/>
          <ac:spMkLst>
            <pc:docMk/>
            <pc:sldMk cId="26968375" sldId="257"/>
            <ac:spMk id="21" creationId="{8E968E2F-AADE-ED6F-825A-3CE74905A108}"/>
          </ac:spMkLst>
        </pc:spChg>
        <pc:spChg chg="add mod">
          <ac:chgData name="Tracy" userId="4a9d33e0-7058-4f87-911e-752e6d7fa077" providerId="ADAL" clId="{BCB9A2E5-4681-4541-A247-D2EF7A0CD38A}" dt="2024-05-09T13:32:21.465" v="7522" actId="1076"/>
          <ac:spMkLst>
            <pc:docMk/>
            <pc:sldMk cId="26968375" sldId="257"/>
            <ac:spMk id="22" creationId="{E2B52F46-7123-A2FB-04DE-7E1B4D69D839}"/>
          </ac:spMkLst>
        </pc:spChg>
        <pc:spChg chg="add mod">
          <ac:chgData name="Tracy" userId="4a9d33e0-7058-4f87-911e-752e6d7fa077" providerId="ADAL" clId="{BCB9A2E5-4681-4541-A247-D2EF7A0CD38A}" dt="2024-05-09T13:21:18.572" v="7213"/>
          <ac:spMkLst>
            <pc:docMk/>
            <pc:sldMk cId="26968375" sldId="257"/>
            <ac:spMk id="23" creationId="{171BE079-92FA-96B4-DF9B-98A76AD269C9}"/>
          </ac:spMkLst>
        </pc:spChg>
        <pc:spChg chg="add mod ord">
          <ac:chgData name="Tracy" userId="4a9d33e0-7058-4f87-911e-752e6d7fa077" providerId="ADAL" clId="{BCB9A2E5-4681-4541-A247-D2EF7A0CD38A}" dt="2024-05-09T13:34:44.852" v="7583" actId="167"/>
          <ac:spMkLst>
            <pc:docMk/>
            <pc:sldMk cId="26968375" sldId="257"/>
            <ac:spMk id="24" creationId="{C343B4BC-256B-F8B6-58B2-120DE3DAF83E}"/>
          </ac:spMkLst>
        </pc:spChg>
        <pc:spChg chg="add mod ord">
          <ac:chgData name="Tracy" userId="4a9d33e0-7058-4f87-911e-752e6d7fa077" providerId="ADAL" clId="{BCB9A2E5-4681-4541-A247-D2EF7A0CD38A}" dt="2024-05-09T13:34:55.574" v="7584" actId="167"/>
          <ac:spMkLst>
            <pc:docMk/>
            <pc:sldMk cId="26968375" sldId="257"/>
            <ac:spMk id="25" creationId="{B6709DD2-3405-9484-D730-664179BBDC40}"/>
          </ac:spMkLst>
        </pc:spChg>
        <pc:spChg chg="add mod">
          <ac:chgData name="Tracy" userId="4a9d33e0-7058-4f87-911e-752e6d7fa077" providerId="ADAL" clId="{BCB9A2E5-4681-4541-A247-D2EF7A0CD38A}" dt="2024-05-09T13:35:29.902" v="7587" actId="1076"/>
          <ac:spMkLst>
            <pc:docMk/>
            <pc:sldMk cId="26968375" sldId="257"/>
            <ac:spMk id="26" creationId="{7EE4568D-9A80-9D3D-CF83-9CDCA9D21F76}"/>
          </ac:spMkLst>
        </pc:spChg>
        <pc:spChg chg="add mod">
          <ac:chgData name="Tracy" userId="4a9d33e0-7058-4f87-911e-752e6d7fa077" providerId="ADAL" clId="{BCB9A2E5-4681-4541-A247-D2EF7A0CD38A}" dt="2024-05-09T13:35:39.703" v="7588" actId="1076"/>
          <ac:spMkLst>
            <pc:docMk/>
            <pc:sldMk cId="26968375" sldId="257"/>
            <ac:spMk id="27" creationId="{0E4135E9-3397-DC64-BBE3-C17027DFCB1E}"/>
          </ac:spMkLst>
        </pc:spChg>
        <pc:spChg chg="add mod">
          <ac:chgData name="Tracy" userId="4a9d33e0-7058-4f87-911e-752e6d7fa077" providerId="ADAL" clId="{BCB9A2E5-4681-4541-A247-D2EF7A0CD38A}" dt="2024-05-09T13:35:52.378" v="7590" actId="1076"/>
          <ac:spMkLst>
            <pc:docMk/>
            <pc:sldMk cId="26968375" sldId="257"/>
            <ac:spMk id="28" creationId="{A2224335-05FD-32B2-100A-4AE8B29FAB21}"/>
          </ac:spMkLst>
        </pc:spChg>
        <pc:spChg chg="add mod">
          <ac:chgData name="Tracy" userId="4a9d33e0-7058-4f87-911e-752e6d7fa077" providerId="ADAL" clId="{BCB9A2E5-4681-4541-A247-D2EF7A0CD38A}" dt="2024-05-09T13:35:58.411" v="7591" actId="1076"/>
          <ac:spMkLst>
            <pc:docMk/>
            <pc:sldMk cId="26968375" sldId="257"/>
            <ac:spMk id="29" creationId="{84E2C5A6-1CC4-2BF5-28D3-F072C78F9290}"/>
          </ac:spMkLst>
        </pc:spChg>
        <pc:spChg chg="mod">
          <ac:chgData name="Tracy" userId="4a9d33e0-7058-4f87-911e-752e6d7fa077" providerId="ADAL" clId="{BCB9A2E5-4681-4541-A247-D2EF7A0CD38A}" dt="2024-05-09T13:26:00.471" v="7245"/>
          <ac:spMkLst>
            <pc:docMk/>
            <pc:sldMk cId="26968375" sldId="257"/>
            <ac:spMk id="32" creationId="{5D7083E9-1D88-C4F7-3820-2DA5301C917B}"/>
          </ac:spMkLst>
        </pc:spChg>
        <pc:spChg chg="mod">
          <ac:chgData name="Tracy" userId="4a9d33e0-7058-4f87-911e-752e6d7fa077" providerId="ADAL" clId="{BCB9A2E5-4681-4541-A247-D2EF7A0CD38A}" dt="2024-05-09T13:26:00.471" v="7245"/>
          <ac:spMkLst>
            <pc:docMk/>
            <pc:sldMk cId="26968375" sldId="257"/>
            <ac:spMk id="33" creationId="{9066A6D4-1ACA-4ADB-965A-5E373C586191}"/>
          </ac:spMkLst>
        </pc:spChg>
        <pc:spChg chg="mod">
          <ac:chgData name="Tracy" userId="4a9d33e0-7058-4f87-911e-752e6d7fa077" providerId="ADAL" clId="{BCB9A2E5-4681-4541-A247-D2EF7A0CD38A}" dt="2024-05-09T13:26:00.471" v="7245"/>
          <ac:spMkLst>
            <pc:docMk/>
            <pc:sldMk cId="26968375" sldId="257"/>
            <ac:spMk id="34" creationId="{B6F13AEA-3D1B-9191-14AC-6F239571C83D}"/>
          </ac:spMkLst>
        </pc:spChg>
        <pc:spChg chg="mod">
          <ac:chgData name="Tracy" userId="4a9d33e0-7058-4f87-911e-752e6d7fa077" providerId="ADAL" clId="{BCB9A2E5-4681-4541-A247-D2EF7A0CD38A}" dt="2024-05-09T13:26:00.471" v="7245"/>
          <ac:spMkLst>
            <pc:docMk/>
            <pc:sldMk cId="26968375" sldId="257"/>
            <ac:spMk id="35" creationId="{440B99F3-3F3D-937C-1A4B-28EFE9DF4CDF}"/>
          </ac:spMkLst>
        </pc:spChg>
        <pc:spChg chg="mod">
          <ac:chgData name="Tracy" userId="4a9d33e0-7058-4f87-911e-752e6d7fa077" providerId="ADAL" clId="{BCB9A2E5-4681-4541-A247-D2EF7A0CD38A}" dt="2024-05-09T13:26:00.471" v="7245"/>
          <ac:spMkLst>
            <pc:docMk/>
            <pc:sldMk cId="26968375" sldId="257"/>
            <ac:spMk id="36" creationId="{63C0EB00-F3DF-1290-A46C-3019C09FCBEF}"/>
          </ac:spMkLst>
        </pc:spChg>
        <pc:spChg chg="mod">
          <ac:chgData name="Tracy" userId="4a9d33e0-7058-4f87-911e-752e6d7fa077" providerId="ADAL" clId="{BCB9A2E5-4681-4541-A247-D2EF7A0CD38A}" dt="2024-05-09T13:26:00.471" v="7245"/>
          <ac:spMkLst>
            <pc:docMk/>
            <pc:sldMk cId="26968375" sldId="257"/>
            <ac:spMk id="37" creationId="{B7C71217-C529-953C-6480-866BBF8CD14F}"/>
          </ac:spMkLst>
        </pc:spChg>
        <pc:spChg chg="mod">
          <ac:chgData name="Tracy" userId="4a9d33e0-7058-4f87-911e-752e6d7fa077" providerId="ADAL" clId="{BCB9A2E5-4681-4541-A247-D2EF7A0CD38A}" dt="2024-05-09T13:26:00.471" v="7245"/>
          <ac:spMkLst>
            <pc:docMk/>
            <pc:sldMk cId="26968375" sldId="257"/>
            <ac:spMk id="38" creationId="{6667D7F6-02B7-D716-FE50-9528E7911DAB}"/>
          </ac:spMkLst>
        </pc:spChg>
        <pc:spChg chg="mod">
          <ac:chgData name="Tracy" userId="4a9d33e0-7058-4f87-911e-752e6d7fa077" providerId="ADAL" clId="{BCB9A2E5-4681-4541-A247-D2EF7A0CD38A}" dt="2024-05-09T13:26:00.471" v="7245"/>
          <ac:spMkLst>
            <pc:docMk/>
            <pc:sldMk cId="26968375" sldId="257"/>
            <ac:spMk id="39" creationId="{237720B3-7028-B249-A5B4-F290500BBFB4}"/>
          </ac:spMkLst>
        </pc:spChg>
        <pc:spChg chg="mod">
          <ac:chgData name="Tracy" userId="4a9d33e0-7058-4f87-911e-752e6d7fa077" providerId="ADAL" clId="{BCB9A2E5-4681-4541-A247-D2EF7A0CD38A}" dt="2024-05-09T13:26:00.471" v="7245"/>
          <ac:spMkLst>
            <pc:docMk/>
            <pc:sldMk cId="26968375" sldId="257"/>
            <ac:spMk id="40" creationId="{37CDF1FF-B653-4DEA-EFD2-75E9433CCE0D}"/>
          </ac:spMkLst>
        </pc:spChg>
        <pc:spChg chg="mod">
          <ac:chgData name="Tracy" userId="4a9d33e0-7058-4f87-911e-752e6d7fa077" providerId="ADAL" clId="{BCB9A2E5-4681-4541-A247-D2EF7A0CD38A}" dt="2024-05-09T13:26:00.471" v="7245"/>
          <ac:spMkLst>
            <pc:docMk/>
            <pc:sldMk cId="26968375" sldId="257"/>
            <ac:spMk id="41" creationId="{CE8B99D9-47C2-1D8D-6A68-D8B93C3AA070}"/>
          </ac:spMkLst>
        </pc:spChg>
        <pc:spChg chg="add mod ord">
          <ac:chgData name="Tracy" userId="4a9d33e0-7058-4f87-911e-752e6d7fa077" providerId="ADAL" clId="{BCB9A2E5-4681-4541-A247-D2EF7A0CD38A}" dt="2024-05-09T10:54:28.964" v="6620" actId="164"/>
          <ac:spMkLst>
            <pc:docMk/>
            <pc:sldMk cId="26968375" sldId="257"/>
            <ac:spMk id="50" creationId="{FB21470A-AF86-AD9A-DB77-643EB4FADC68}"/>
          </ac:spMkLst>
        </pc:spChg>
        <pc:spChg chg="add mod ord">
          <ac:chgData name="Tracy" userId="4a9d33e0-7058-4f87-911e-752e6d7fa077" providerId="ADAL" clId="{BCB9A2E5-4681-4541-A247-D2EF7A0CD38A}" dt="2024-05-09T10:54:28.964" v="6620" actId="164"/>
          <ac:spMkLst>
            <pc:docMk/>
            <pc:sldMk cId="26968375" sldId="257"/>
            <ac:spMk id="51" creationId="{C2B6CF33-A05E-3B3B-DE7B-D70769D77916}"/>
          </ac:spMkLst>
        </pc:spChg>
        <pc:grpChg chg="add del mod">
          <ac:chgData name="Tracy" userId="4a9d33e0-7058-4f87-911e-752e6d7fa077" providerId="ADAL" clId="{BCB9A2E5-4681-4541-A247-D2EF7A0CD38A}" dt="2024-05-09T10:55:32.021" v="6625" actId="21"/>
          <ac:grpSpMkLst>
            <pc:docMk/>
            <pc:sldMk cId="26968375" sldId="257"/>
            <ac:grpSpMk id="14" creationId="{FAEE9A35-C099-BF00-531E-9C21413CD832}"/>
          </ac:grpSpMkLst>
        </pc:grpChg>
        <pc:grpChg chg="add mod">
          <ac:chgData name="Tracy" userId="4a9d33e0-7058-4f87-911e-752e6d7fa077" providerId="ADAL" clId="{BCB9A2E5-4681-4541-A247-D2EF7A0CD38A}" dt="2024-05-09T13:28:20.868" v="7367" actId="14100"/>
          <ac:grpSpMkLst>
            <pc:docMk/>
            <pc:sldMk cId="26968375" sldId="257"/>
            <ac:grpSpMk id="30" creationId="{20EF0F8C-DA8A-02C0-EE93-857881B93F11}"/>
          </ac:grpSpMkLst>
        </pc:grpChg>
        <pc:grpChg chg="add mod">
          <ac:chgData name="Tracy" userId="4a9d33e0-7058-4f87-911e-752e6d7fa077" providerId="ADAL" clId="{BCB9A2E5-4681-4541-A247-D2EF7A0CD38A}" dt="2024-05-09T13:26:02.841" v="7246" actId="1076"/>
          <ac:grpSpMkLst>
            <pc:docMk/>
            <pc:sldMk cId="26968375" sldId="257"/>
            <ac:grpSpMk id="31" creationId="{69E13BC0-10D5-7C9D-BFFD-2C5C68DF8FBA}"/>
          </ac:grpSpMkLst>
        </pc:grpChg>
      </pc:sldChg>
      <pc:sldChg chg="addSp delSp modSp add mod setBg">
        <pc:chgData name="Tracy" userId="4a9d33e0-7058-4f87-911e-752e6d7fa077" providerId="ADAL" clId="{BCB9A2E5-4681-4541-A247-D2EF7A0CD38A}" dt="2024-05-09T13:46:25.272" v="7619" actId="207"/>
        <pc:sldMkLst>
          <pc:docMk/>
          <pc:sldMk cId="1367666029" sldId="258"/>
        </pc:sldMkLst>
        <pc:spChg chg="mod">
          <ac:chgData name="Tracy" userId="4a9d33e0-7058-4f87-911e-752e6d7fa077" providerId="ADAL" clId="{BCB9A2E5-4681-4541-A247-D2EF7A0CD38A}" dt="2024-05-09T13:03:31.160" v="7042" actId="207"/>
          <ac:spMkLst>
            <pc:docMk/>
            <pc:sldMk cId="1367666029" sldId="258"/>
            <ac:spMk id="3" creationId="{FF51C0E6-BC0A-0C22-A0F6-F4BB98B2896F}"/>
          </ac:spMkLst>
        </pc:spChg>
        <pc:spChg chg="mod">
          <ac:chgData name="Tracy" userId="4a9d33e0-7058-4f87-911e-752e6d7fa077" providerId="ADAL" clId="{BCB9A2E5-4681-4541-A247-D2EF7A0CD38A}" dt="2024-05-09T13:03:34.599" v="7043" actId="207"/>
          <ac:spMkLst>
            <pc:docMk/>
            <pc:sldMk cId="1367666029" sldId="258"/>
            <ac:spMk id="4" creationId="{E6D71BDA-8B18-E6AF-85D4-249660949565}"/>
          </ac:spMkLst>
        </pc:spChg>
        <pc:spChg chg="mod">
          <ac:chgData name="Tracy" userId="4a9d33e0-7058-4f87-911e-752e6d7fa077" providerId="ADAL" clId="{BCB9A2E5-4681-4541-A247-D2EF7A0CD38A}" dt="2024-05-09T13:02:36.547" v="7029" actId="207"/>
          <ac:spMkLst>
            <pc:docMk/>
            <pc:sldMk cId="1367666029" sldId="258"/>
            <ac:spMk id="5" creationId="{69F0F362-46DB-6BB9-B1FF-66D2D101A825}"/>
          </ac:spMkLst>
        </pc:spChg>
        <pc:spChg chg="mod">
          <ac:chgData name="Tracy" userId="4a9d33e0-7058-4f87-911e-752e6d7fa077" providerId="ADAL" clId="{BCB9A2E5-4681-4541-A247-D2EF7A0CD38A}" dt="2024-05-09T13:02:30.445" v="7028" actId="207"/>
          <ac:spMkLst>
            <pc:docMk/>
            <pc:sldMk cId="1367666029" sldId="258"/>
            <ac:spMk id="6" creationId="{618FF4ED-B628-900D-C5C0-00226232F45A}"/>
          </ac:spMkLst>
        </pc:spChg>
        <pc:spChg chg="mod">
          <ac:chgData name="Tracy" userId="4a9d33e0-7058-4f87-911e-752e6d7fa077" providerId="ADAL" clId="{BCB9A2E5-4681-4541-A247-D2EF7A0CD38A}" dt="2024-05-09T13:03:38.130" v="7044" actId="207"/>
          <ac:spMkLst>
            <pc:docMk/>
            <pc:sldMk cId="1367666029" sldId="258"/>
            <ac:spMk id="7" creationId="{5755CD13-E25D-01F5-9ECF-026EACBA1C05}"/>
          </ac:spMkLst>
        </pc:spChg>
        <pc:spChg chg="mod">
          <ac:chgData name="Tracy" userId="4a9d33e0-7058-4f87-911e-752e6d7fa077" providerId="ADAL" clId="{BCB9A2E5-4681-4541-A247-D2EF7A0CD38A}" dt="2024-05-09T13:02:41.079" v="7030" actId="207"/>
          <ac:spMkLst>
            <pc:docMk/>
            <pc:sldMk cId="1367666029" sldId="258"/>
            <ac:spMk id="8" creationId="{D5CF1CE8-1810-4A0A-6E1B-CDE2931D411E}"/>
          </ac:spMkLst>
        </pc:spChg>
        <pc:spChg chg="mod">
          <ac:chgData name="Tracy" userId="4a9d33e0-7058-4f87-911e-752e6d7fa077" providerId="ADAL" clId="{BCB9A2E5-4681-4541-A247-D2EF7A0CD38A}" dt="2024-05-09T13:03:45.311" v="7046" actId="207"/>
          <ac:spMkLst>
            <pc:docMk/>
            <pc:sldMk cId="1367666029" sldId="258"/>
            <ac:spMk id="9" creationId="{E6E40CA1-361E-E601-EB56-09288A5CC40B}"/>
          </ac:spMkLst>
        </pc:spChg>
        <pc:spChg chg="mod">
          <ac:chgData name="Tracy" userId="4a9d33e0-7058-4f87-911e-752e6d7fa077" providerId="ADAL" clId="{BCB9A2E5-4681-4541-A247-D2EF7A0CD38A}" dt="2024-05-09T13:02:45.214" v="7031" actId="207"/>
          <ac:spMkLst>
            <pc:docMk/>
            <pc:sldMk cId="1367666029" sldId="258"/>
            <ac:spMk id="10" creationId="{E1F4DB8D-E001-F046-67DC-F5FA72175EC6}"/>
          </ac:spMkLst>
        </pc:spChg>
        <pc:spChg chg="mod">
          <ac:chgData name="Tracy" userId="4a9d33e0-7058-4f87-911e-752e6d7fa077" providerId="ADAL" clId="{BCB9A2E5-4681-4541-A247-D2EF7A0CD38A}" dt="2024-05-09T13:03:41.436" v="7045" actId="207"/>
          <ac:spMkLst>
            <pc:docMk/>
            <pc:sldMk cId="1367666029" sldId="258"/>
            <ac:spMk id="11" creationId="{1D2026F1-40C7-5137-E04C-CC44166830B2}"/>
          </ac:spMkLst>
        </pc:spChg>
        <pc:spChg chg="mod">
          <ac:chgData name="Tracy" userId="4a9d33e0-7058-4f87-911e-752e6d7fa077" providerId="ADAL" clId="{BCB9A2E5-4681-4541-A247-D2EF7A0CD38A}" dt="2024-05-09T13:02:49.158" v="7032" actId="207"/>
          <ac:spMkLst>
            <pc:docMk/>
            <pc:sldMk cId="1367666029" sldId="258"/>
            <ac:spMk id="12" creationId="{44FC1B41-6784-8906-31D9-9C0DE04B7C6B}"/>
          </ac:spMkLst>
        </pc:spChg>
        <pc:spChg chg="mod">
          <ac:chgData name="Tracy" userId="4a9d33e0-7058-4f87-911e-752e6d7fa077" providerId="ADAL" clId="{BCB9A2E5-4681-4541-A247-D2EF7A0CD38A}" dt="2024-05-09T13:37:14.314" v="7600"/>
          <ac:spMkLst>
            <pc:docMk/>
            <pc:sldMk cId="1367666029" sldId="258"/>
            <ac:spMk id="14" creationId="{E4EDCAD8-3DDA-DD72-C3AE-137CEEEFDCDE}"/>
          </ac:spMkLst>
        </pc:spChg>
        <pc:spChg chg="mod">
          <ac:chgData name="Tracy" userId="4a9d33e0-7058-4f87-911e-752e6d7fa077" providerId="ADAL" clId="{BCB9A2E5-4681-4541-A247-D2EF7A0CD38A}" dt="2024-05-09T13:06:33.725" v="7056"/>
          <ac:spMkLst>
            <pc:docMk/>
            <pc:sldMk cId="1367666029" sldId="258"/>
            <ac:spMk id="17" creationId="{F60EB183-39CC-981C-29FC-DD78AFC4565E}"/>
          </ac:spMkLst>
        </pc:spChg>
        <pc:spChg chg="mod">
          <ac:chgData name="Tracy" userId="4a9d33e0-7058-4f87-911e-752e6d7fa077" providerId="ADAL" clId="{BCB9A2E5-4681-4541-A247-D2EF7A0CD38A}" dt="2024-05-09T13:06:39.611" v="7057"/>
          <ac:spMkLst>
            <pc:docMk/>
            <pc:sldMk cId="1367666029" sldId="258"/>
            <ac:spMk id="20" creationId="{1E40D87A-FB53-508A-C0A7-BDD440C3A002}"/>
          </ac:spMkLst>
        </pc:spChg>
        <pc:spChg chg="mod">
          <ac:chgData name="Tracy" userId="4a9d33e0-7058-4f87-911e-752e6d7fa077" providerId="ADAL" clId="{BCB9A2E5-4681-4541-A247-D2EF7A0CD38A}" dt="2024-05-09T13:26:12.610" v="7247"/>
          <ac:spMkLst>
            <pc:docMk/>
            <pc:sldMk cId="1367666029" sldId="258"/>
            <ac:spMk id="24" creationId="{4BA218A6-3C70-EAA1-B618-D65938E39A5E}"/>
          </ac:spMkLst>
        </pc:spChg>
        <pc:spChg chg="mod">
          <ac:chgData name="Tracy" userId="4a9d33e0-7058-4f87-911e-752e6d7fa077" providerId="ADAL" clId="{BCB9A2E5-4681-4541-A247-D2EF7A0CD38A}" dt="2024-05-09T13:19:22.493" v="7207" actId="207"/>
          <ac:spMkLst>
            <pc:docMk/>
            <pc:sldMk cId="1367666029" sldId="258"/>
            <ac:spMk id="25" creationId="{CB994754-CB3C-4182-AA5A-BCE9BCCBE43C}"/>
          </ac:spMkLst>
        </pc:spChg>
        <pc:spChg chg="mod">
          <ac:chgData name="Tracy" userId="4a9d33e0-7058-4f87-911e-752e6d7fa077" providerId="ADAL" clId="{BCB9A2E5-4681-4541-A247-D2EF7A0CD38A}" dt="2024-05-09T13:18:59.284" v="7206" actId="207"/>
          <ac:spMkLst>
            <pc:docMk/>
            <pc:sldMk cId="1367666029" sldId="258"/>
            <ac:spMk id="26" creationId="{69A58E07-FCCC-B783-A63D-21C58E19E390}"/>
          </ac:spMkLst>
        </pc:spChg>
        <pc:spChg chg="mod">
          <ac:chgData name="Tracy" userId="4a9d33e0-7058-4f87-911e-752e6d7fa077" providerId="ADAL" clId="{BCB9A2E5-4681-4541-A247-D2EF7A0CD38A}" dt="2024-05-09T13:19:40.079" v="7212" actId="207"/>
          <ac:spMkLst>
            <pc:docMk/>
            <pc:sldMk cId="1367666029" sldId="258"/>
            <ac:spMk id="27" creationId="{4CB5F326-D8CC-6E65-ABDE-F2F0ECDEC504}"/>
          </ac:spMkLst>
        </pc:spChg>
        <pc:spChg chg="mod">
          <ac:chgData name="Tracy" userId="4a9d33e0-7058-4f87-911e-752e6d7fa077" providerId="ADAL" clId="{BCB9A2E5-4681-4541-A247-D2EF7A0CD38A}" dt="2024-05-09T13:19:37.145" v="7211" actId="207"/>
          <ac:spMkLst>
            <pc:docMk/>
            <pc:sldMk cId="1367666029" sldId="258"/>
            <ac:spMk id="28" creationId="{156A083E-5A16-ADEF-721A-A417F4390E69}"/>
          </ac:spMkLst>
        </pc:spChg>
        <pc:spChg chg="mod">
          <ac:chgData name="Tracy" userId="4a9d33e0-7058-4f87-911e-752e6d7fa077" providerId="ADAL" clId="{BCB9A2E5-4681-4541-A247-D2EF7A0CD38A}" dt="2024-05-09T13:19:34.078" v="7210" actId="207"/>
          <ac:spMkLst>
            <pc:docMk/>
            <pc:sldMk cId="1367666029" sldId="258"/>
            <ac:spMk id="29" creationId="{CB218DEB-04A8-3CB6-49C5-1FAF896E78DE}"/>
          </ac:spMkLst>
        </pc:spChg>
        <pc:spChg chg="mod">
          <ac:chgData name="Tracy" userId="4a9d33e0-7058-4f87-911e-752e6d7fa077" providerId="ADAL" clId="{BCB9A2E5-4681-4541-A247-D2EF7A0CD38A}" dt="2024-05-09T13:19:29.008" v="7209" actId="207"/>
          <ac:spMkLst>
            <pc:docMk/>
            <pc:sldMk cId="1367666029" sldId="258"/>
            <ac:spMk id="30" creationId="{56E701D1-4CFA-D2AD-0B78-24E83AEBF369}"/>
          </ac:spMkLst>
        </pc:spChg>
        <pc:spChg chg="mod">
          <ac:chgData name="Tracy" userId="4a9d33e0-7058-4f87-911e-752e6d7fa077" providerId="ADAL" clId="{BCB9A2E5-4681-4541-A247-D2EF7A0CD38A}" dt="2024-05-09T13:19:25.796" v="7208" actId="207"/>
          <ac:spMkLst>
            <pc:docMk/>
            <pc:sldMk cId="1367666029" sldId="258"/>
            <ac:spMk id="31" creationId="{21B7B1A8-1213-36AD-E5B6-8FA44C7A6AC6}"/>
          </ac:spMkLst>
        </pc:spChg>
        <pc:spChg chg="mod">
          <ac:chgData name="Tracy" userId="4a9d33e0-7058-4f87-911e-752e6d7fa077" providerId="ADAL" clId="{BCB9A2E5-4681-4541-A247-D2EF7A0CD38A}" dt="2024-05-09T13:26:12.610" v="7247"/>
          <ac:spMkLst>
            <pc:docMk/>
            <pc:sldMk cId="1367666029" sldId="258"/>
            <ac:spMk id="32" creationId="{13DE849A-7CAE-F419-BD01-2F170CB47A8C}"/>
          </ac:spMkLst>
        </pc:spChg>
        <pc:spChg chg="mod">
          <ac:chgData name="Tracy" userId="4a9d33e0-7058-4f87-911e-752e6d7fa077" providerId="ADAL" clId="{BCB9A2E5-4681-4541-A247-D2EF7A0CD38A}" dt="2024-05-09T13:26:12.610" v="7247"/>
          <ac:spMkLst>
            <pc:docMk/>
            <pc:sldMk cId="1367666029" sldId="258"/>
            <ac:spMk id="33" creationId="{D2E2F723-7E77-7DA4-8F7D-16247FE32AC5}"/>
          </ac:spMkLst>
        </pc:spChg>
        <pc:spChg chg="mod">
          <ac:chgData name="Tracy" userId="4a9d33e0-7058-4f87-911e-752e6d7fa077" providerId="ADAL" clId="{BCB9A2E5-4681-4541-A247-D2EF7A0CD38A}" dt="2024-05-09T13:26:12.610" v="7247"/>
          <ac:spMkLst>
            <pc:docMk/>
            <pc:sldMk cId="1367666029" sldId="258"/>
            <ac:spMk id="34" creationId="{8E6A042A-2742-2C58-28C3-1F60AE7415DA}"/>
          </ac:spMkLst>
        </pc:spChg>
        <pc:spChg chg="mod">
          <ac:chgData name="Tracy" userId="4a9d33e0-7058-4f87-911e-752e6d7fa077" providerId="ADAL" clId="{BCB9A2E5-4681-4541-A247-D2EF7A0CD38A}" dt="2024-05-09T13:26:12.610" v="7247"/>
          <ac:spMkLst>
            <pc:docMk/>
            <pc:sldMk cId="1367666029" sldId="258"/>
            <ac:spMk id="35" creationId="{C7BC17D0-FCA8-4D80-54BD-C842F13B2103}"/>
          </ac:spMkLst>
        </pc:spChg>
        <pc:spChg chg="mod">
          <ac:chgData name="Tracy" userId="4a9d33e0-7058-4f87-911e-752e6d7fa077" providerId="ADAL" clId="{BCB9A2E5-4681-4541-A247-D2EF7A0CD38A}" dt="2024-05-09T13:26:12.610" v="7247"/>
          <ac:spMkLst>
            <pc:docMk/>
            <pc:sldMk cId="1367666029" sldId="258"/>
            <ac:spMk id="36" creationId="{0A95F991-5538-808E-F944-A9B8E27CD473}"/>
          </ac:spMkLst>
        </pc:spChg>
        <pc:spChg chg="mod">
          <ac:chgData name="Tracy" userId="4a9d33e0-7058-4f87-911e-752e6d7fa077" providerId="ADAL" clId="{BCB9A2E5-4681-4541-A247-D2EF7A0CD38A}" dt="2024-05-09T13:26:12.610" v="7247"/>
          <ac:spMkLst>
            <pc:docMk/>
            <pc:sldMk cId="1367666029" sldId="258"/>
            <ac:spMk id="37" creationId="{CCF5EBFC-00D5-5B18-6605-0746BE956FCE}"/>
          </ac:spMkLst>
        </pc:spChg>
        <pc:spChg chg="mod">
          <ac:chgData name="Tracy" userId="4a9d33e0-7058-4f87-911e-752e6d7fa077" providerId="ADAL" clId="{BCB9A2E5-4681-4541-A247-D2EF7A0CD38A}" dt="2024-05-09T13:26:12.610" v="7247"/>
          <ac:spMkLst>
            <pc:docMk/>
            <pc:sldMk cId="1367666029" sldId="258"/>
            <ac:spMk id="38" creationId="{F9E0EE22-F9CD-B862-3F42-3A38B90C3099}"/>
          </ac:spMkLst>
        </pc:spChg>
        <pc:spChg chg="mod">
          <ac:chgData name="Tracy" userId="4a9d33e0-7058-4f87-911e-752e6d7fa077" providerId="ADAL" clId="{BCB9A2E5-4681-4541-A247-D2EF7A0CD38A}" dt="2024-05-09T13:26:12.610" v="7247"/>
          <ac:spMkLst>
            <pc:docMk/>
            <pc:sldMk cId="1367666029" sldId="258"/>
            <ac:spMk id="39" creationId="{1AA026D1-87FE-5659-5502-7A56490EF391}"/>
          </ac:spMkLst>
        </pc:spChg>
        <pc:spChg chg="mod">
          <ac:chgData name="Tracy" userId="4a9d33e0-7058-4f87-911e-752e6d7fa077" providerId="ADAL" clId="{BCB9A2E5-4681-4541-A247-D2EF7A0CD38A}" dt="2024-05-09T13:26:12.610" v="7247"/>
          <ac:spMkLst>
            <pc:docMk/>
            <pc:sldMk cId="1367666029" sldId="258"/>
            <ac:spMk id="40" creationId="{C75AD5AC-8602-8E4C-8464-89A078C91F58}"/>
          </ac:spMkLst>
        </pc:spChg>
        <pc:spChg chg="mod">
          <ac:chgData name="Tracy" userId="4a9d33e0-7058-4f87-911e-752e6d7fa077" providerId="ADAL" clId="{BCB9A2E5-4681-4541-A247-D2EF7A0CD38A}" dt="2024-05-09T13:36:28.982" v="7593"/>
          <ac:spMkLst>
            <pc:docMk/>
            <pc:sldMk cId="1367666029" sldId="258"/>
            <ac:spMk id="44" creationId="{3577D27F-C148-83B0-9FFA-10368F62A8C1}"/>
          </ac:spMkLst>
        </pc:spChg>
        <pc:spChg chg="mod">
          <ac:chgData name="Tracy" userId="4a9d33e0-7058-4f87-911e-752e6d7fa077" providerId="ADAL" clId="{BCB9A2E5-4681-4541-A247-D2EF7A0CD38A}" dt="2024-05-09T13:36:28.982" v="7593"/>
          <ac:spMkLst>
            <pc:docMk/>
            <pc:sldMk cId="1367666029" sldId="258"/>
            <ac:spMk id="45" creationId="{1AF88F61-3067-D98E-8FC1-E990F7F44973}"/>
          </ac:spMkLst>
        </pc:spChg>
        <pc:spChg chg="mod">
          <ac:chgData name="Tracy" userId="4a9d33e0-7058-4f87-911e-752e6d7fa077" providerId="ADAL" clId="{BCB9A2E5-4681-4541-A247-D2EF7A0CD38A}" dt="2024-05-09T13:36:28.982" v="7593"/>
          <ac:spMkLst>
            <pc:docMk/>
            <pc:sldMk cId="1367666029" sldId="258"/>
            <ac:spMk id="47" creationId="{D04360C8-F8F1-063D-CB95-0CDE35CEBC75}"/>
          </ac:spMkLst>
        </pc:spChg>
        <pc:spChg chg="mod">
          <ac:chgData name="Tracy" userId="4a9d33e0-7058-4f87-911e-752e6d7fa077" providerId="ADAL" clId="{BCB9A2E5-4681-4541-A247-D2EF7A0CD38A}" dt="2024-05-09T13:36:28.982" v="7593"/>
          <ac:spMkLst>
            <pc:docMk/>
            <pc:sldMk cId="1367666029" sldId="258"/>
            <ac:spMk id="48" creationId="{7ED59416-F35C-0A3E-606F-53F4BC18F5ED}"/>
          </ac:spMkLst>
        </pc:spChg>
        <pc:spChg chg="mod">
          <ac:chgData name="Tracy" userId="4a9d33e0-7058-4f87-911e-752e6d7fa077" providerId="ADAL" clId="{BCB9A2E5-4681-4541-A247-D2EF7A0CD38A}" dt="2024-05-09T13:36:28.982" v="7593"/>
          <ac:spMkLst>
            <pc:docMk/>
            <pc:sldMk cId="1367666029" sldId="258"/>
            <ac:spMk id="49" creationId="{4182D458-8E7B-CD34-7844-4AE4E6269573}"/>
          </ac:spMkLst>
        </pc:spChg>
        <pc:spChg chg="mod">
          <ac:chgData name="Tracy" userId="4a9d33e0-7058-4f87-911e-752e6d7fa077" providerId="ADAL" clId="{BCB9A2E5-4681-4541-A247-D2EF7A0CD38A}" dt="2024-05-09T13:45:11.034" v="7616" actId="1076"/>
          <ac:spMkLst>
            <pc:docMk/>
            <pc:sldMk cId="1367666029" sldId="258"/>
            <ac:spMk id="50" creationId="{95AA73B7-E0A8-3D9A-744E-C2F4B16EB610}"/>
          </ac:spMkLst>
        </pc:spChg>
        <pc:spChg chg="mod">
          <ac:chgData name="Tracy" userId="4a9d33e0-7058-4f87-911e-752e6d7fa077" providerId="ADAL" clId="{BCB9A2E5-4681-4541-A247-D2EF7A0CD38A}" dt="2024-05-09T13:36:28.982" v="7593"/>
          <ac:spMkLst>
            <pc:docMk/>
            <pc:sldMk cId="1367666029" sldId="258"/>
            <ac:spMk id="51" creationId="{E4711EA0-B1DA-78BD-D91E-DB8C28F2D547}"/>
          </ac:spMkLst>
        </pc:spChg>
        <pc:spChg chg="mod">
          <ac:chgData name="Tracy" userId="4a9d33e0-7058-4f87-911e-752e6d7fa077" providerId="ADAL" clId="{BCB9A2E5-4681-4541-A247-D2EF7A0CD38A}" dt="2024-05-09T13:36:28.982" v="7593"/>
          <ac:spMkLst>
            <pc:docMk/>
            <pc:sldMk cId="1367666029" sldId="258"/>
            <ac:spMk id="52" creationId="{5D11B9FE-1E0D-97B4-8697-C439DD9A8D37}"/>
          </ac:spMkLst>
        </pc:spChg>
        <pc:spChg chg="mod">
          <ac:chgData name="Tracy" userId="4a9d33e0-7058-4f87-911e-752e6d7fa077" providerId="ADAL" clId="{BCB9A2E5-4681-4541-A247-D2EF7A0CD38A}" dt="2024-05-09T13:44:21.950" v="7615" actId="1076"/>
          <ac:spMkLst>
            <pc:docMk/>
            <pc:sldMk cId="1367666029" sldId="258"/>
            <ac:spMk id="53" creationId="{C33F8545-5616-988A-D94C-22036DA386A0}"/>
          </ac:spMkLst>
        </pc:spChg>
        <pc:spChg chg="mod">
          <ac:chgData name="Tracy" userId="4a9d33e0-7058-4f87-911e-752e6d7fa077" providerId="ADAL" clId="{BCB9A2E5-4681-4541-A247-D2EF7A0CD38A}" dt="2024-05-09T13:36:28.982" v="7593"/>
          <ac:spMkLst>
            <pc:docMk/>
            <pc:sldMk cId="1367666029" sldId="258"/>
            <ac:spMk id="54" creationId="{A2BC89BF-D744-79F5-35D0-5EB8BB94B0E6}"/>
          </ac:spMkLst>
        </pc:spChg>
        <pc:spChg chg="mod">
          <ac:chgData name="Tracy" userId="4a9d33e0-7058-4f87-911e-752e6d7fa077" providerId="ADAL" clId="{BCB9A2E5-4681-4541-A247-D2EF7A0CD38A}" dt="2024-05-09T13:46:17.223" v="7617" actId="207"/>
          <ac:spMkLst>
            <pc:docMk/>
            <pc:sldMk cId="1367666029" sldId="258"/>
            <ac:spMk id="2050" creationId="{B1D83B8E-BBFF-3A27-3D67-D0D79ABCD133}"/>
          </ac:spMkLst>
        </pc:spChg>
        <pc:spChg chg="mod">
          <ac:chgData name="Tracy" userId="4a9d33e0-7058-4f87-911e-752e6d7fa077" providerId="ADAL" clId="{BCB9A2E5-4681-4541-A247-D2EF7A0CD38A}" dt="2024-05-09T13:46:21.545" v="7618" actId="207"/>
          <ac:spMkLst>
            <pc:docMk/>
            <pc:sldMk cId="1367666029" sldId="258"/>
            <ac:spMk id="2052" creationId="{78C8433E-13C8-4EAC-1158-465F96FEF0A3}"/>
          </ac:spMkLst>
        </pc:spChg>
        <pc:spChg chg="mod">
          <ac:chgData name="Tracy" userId="4a9d33e0-7058-4f87-911e-752e6d7fa077" providerId="ADAL" clId="{BCB9A2E5-4681-4541-A247-D2EF7A0CD38A}" dt="2024-05-09T13:46:25.272" v="7619" actId="207"/>
          <ac:spMkLst>
            <pc:docMk/>
            <pc:sldMk cId="1367666029" sldId="258"/>
            <ac:spMk id="2053" creationId="{7811C5EA-2336-75B2-3E6A-EADC97BE03E2}"/>
          </ac:spMkLst>
        </pc:spChg>
        <pc:spChg chg="mod">
          <ac:chgData name="Tracy" userId="4a9d33e0-7058-4f87-911e-752e6d7fa077" providerId="ADAL" clId="{BCB9A2E5-4681-4541-A247-D2EF7A0CD38A}" dt="2024-05-09T13:18:54.365" v="7205" actId="207"/>
          <ac:spMkLst>
            <pc:docMk/>
            <pc:sldMk cId="1367666029" sldId="258"/>
            <ac:spMk id="2055" creationId="{E5FD9769-D028-2327-5B75-CA79084CE796}"/>
          </ac:spMkLst>
        </pc:spChg>
        <pc:grpChg chg="del">
          <ac:chgData name="Tracy" userId="4a9d33e0-7058-4f87-911e-752e6d7fa077" providerId="ADAL" clId="{BCB9A2E5-4681-4541-A247-D2EF7A0CD38A}" dt="2024-05-09T13:25:56.812" v="7244" actId="21"/>
          <ac:grpSpMkLst>
            <pc:docMk/>
            <pc:sldMk cId="1367666029" sldId="258"/>
            <ac:grpSpMk id="2" creationId="{5C54D7E7-0505-7F77-4464-93C72241AAE5}"/>
          </ac:grpSpMkLst>
        </pc:grpChg>
        <pc:grpChg chg="add del mod">
          <ac:chgData name="Tracy" userId="4a9d33e0-7058-4f87-911e-752e6d7fa077" providerId="ADAL" clId="{BCB9A2E5-4681-4541-A247-D2EF7A0CD38A}" dt="2024-05-09T13:36:14.905" v="7592" actId="21"/>
          <ac:grpSpMkLst>
            <pc:docMk/>
            <pc:sldMk cId="1367666029" sldId="258"/>
            <ac:grpSpMk id="23" creationId="{C60ECEEE-6A11-F13E-B6F9-C0698C7FD5BC}"/>
          </ac:grpSpMkLst>
        </pc:grpChg>
        <pc:grpChg chg="add mod">
          <ac:chgData name="Tracy" userId="4a9d33e0-7058-4f87-911e-752e6d7fa077" providerId="ADAL" clId="{BCB9A2E5-4681-4541-A247-D2EF7A0CD38A}" dt="2024-05-09T13:36:41.389" v="7594" actId="1076"/>
          <ac:grpSpMkLst>
            <pc:docMk/>
            <pc:sldMk cId="1367666029" sldId="258"/>
            <ac:grpSpMk id="42" creationId="{3359E4EF-A12D-2941-505A-520AB048434A}"/>
          </ac:grpSpMkLst>
        </pc:grpChg>
        <pc:graphicFrameChg chg="modGraphic">
          <ac:chgData name="Tracy" userId="4a9d33e0-7058-4f87-911e-752e6d7fa077" providerId="ADAL" clId="{BCB9A2E5-4681-4541-A247-D2EF7A0CD38A}" dt="2024-05-09T13:38:01.305" v="7602"/>
          <ac:graphicFrameMkLst>
            <pc:docMk/>
            <pc:sldMk cId="1367666029" sldId="258"/>
            <ac:graphicFrameMk id="41" creationId="{7B7EEC71-A3D0-514D-C8E8-93CCBF07D781}"/>
          </ac:graphicFrameMkLst>
        </pc:graphicFrameChg>
        <pc:picChg chg="mod">
          <ac:chgData name="Tracy" userId="4a9d33e0-7058-4f87-911e-752e6d7fa077" providerId="ADAL" clId="{BCB9A2E5-4681-4541-A247-D2EF7A0CD38A}" dt="2024-05-09T13:06:20.398" v="7055"/>
          <ac:picMkLst>
            <pc:docMk/>
            <pc:sldMk cId="1367666029" sldId="258"/>
            <ac:picMk id="22" creationId="{8D06430E-482E-E587-5E1B-F0FDEEA113C8}"/>
          </ac:picMkLst>
        </pc:picChg>
        <pc:picChg chg="mod">
          <ac:chgData name="Tracy" userId="4a9d33e0-7058-4f87-911e-752e6d7fa077" providerId="ADAL" clId="{BCB9A2E5-4681-4541-A247-D2EF7A0CD38A}" dt="2024-05-09T13:10:14.339" v="7189"/>
          <ac:picMkLst>
            <pc:docMk/>
            <pc:sldMk cId="1367666029" sldId="258"/>
            <ac:picMk id="43" creationId="{7A082894-9E8B-0B57-B028-62E525E82122}"/>
          </ac:picMkLst>
        </pc:picChg>
      </pc:sldChg>
      <pc:sldChg chg="addSp modSp new mod setBg">
        <pc:chgData name="Tracy" userId="4a9d33e0-7058-4f87-911e-752e6d7fa077" providerId="ADAL" clId="{BCB9A2E5-4681-4541-A247-D2EF7A0CD38A}" dt="2024-05-09T13:57:32.031" v="7666" actId="207"/>
        <pc:sldMkLst>
          <pc:docMk/>
          <pc:sldMk cId="380084367" sldId="259"/>
        </pc:sldMkLst>
        <pc:spChg chg="add mod">
          <ac:chgData name="Tracy" userId="4a9d33e0-7058-4f87-911e-752e6d7fa077" providerId="ADAL" clId="{BCB9A2E5-4681-4541-A247-D2EF7A0CD38A}" dt="2024-05-09T13:48:50.148" v="7636" actId="1076"/>
          <ac:spMkLst>
            <pc:docMk/>
            <pc:sldMk cId="380084367" sldId="259"/>
            <ac:spMk id="2" creationId="{3D95CB22-BDB1-24EC-0586-886596ACA58F}"/>
          </ac:spMkLst>
        </pc:spChg>
        <pc:spChg chg="add mod">
          <ac:chgData name="Tracy" userId="4a9d33e0-7058-4f87-911e-752e6d7fa077" providerId="ADAL" clId="{BCB9A2E5-4681-4541-A247-D2EF7A0CD38A}" dt="2024-05-09T13:49:04.135" v="7638" actId="1076"/>
          <ac:spMkLst>
            <pc:docMk/>
            <pc:sldMk cId="380084367" sldId="259"/>
            <ac:spMk id="3" creationId="{2E0B3421-C932-62C4-D9D4-713F3C812E31}"/>
          </ac:spMkLst>
        </pc:spChg>
        <pc:spChg chg="add mod">
          <ac:chgData name="Tracy" userId="4a9d33e0-7058-4f87-911e-752e6d7fa077" providerId="ADAL" clId="{BCB9A2E5-4681-4541-A247-D2EF7A0CD38A}" dt="2024-05-09T13:49:57.689" v="7643" actId="1076"/>
          <ac:spMkLst>
            <pc:docMk/>
            <pc:sldMk cId="380084367" sldId="259"/>
            <ac:spMk id="4" creationId="{0455D647-3025-826B-24D9-A6D6E5B5461B}"/>
          </ac:spMkLst>
        </pc:spChg>
        <pc:spChg chg="add mod">
          <ac:chgData name="Tracy" userId="4a9d33e0-7058-4f87-911e-752e6d7fa077" providerId="ADAL" clId="{BCB9A2E5-4681-4541-A247-D2EF7A0CD38A}" dt="2024-05-09T13:55:28.405" v="7662" actId="207"/>
          <ac:spMkLst>
            <pc:docMk/>
            <pc:sldMk cId="380084367" sldId="259"/>
            <ac:spMk id="5" creationId="{7ADB54C0-DFE3-314F-6056-DE71D3226BDD}"/>
          </ac:spMkLst>
        </pc:spChg>
        <pc:spChg chg="add mod">
          <ac:chgData name="Tracy" userId="4a9d33e0-7058-4f87-911e-752e6d7fa077" providerId="ADAL" clId="{BCB9A2E5-4681-4541-A247-D2EF7A0CD38A}" dt="2024-05-09T13:55:33.994" v="7663" actId="207"/>
          <ac:spMkLst>
            <pc:docMk/>
            <pc:sldMk cId="380084367" sldId="259"/>
            <ac:spMk id="6" creationId="{7CA0F16F-22C9-57E5-AFF1-BF430A2F6F5E}"/>
          </ac:spMkLst>
        </pc:spChg>
        <pc:spChg chg="add mod">
          <ac:chgData name="Tracy" userId="4a9d33e0-7058-4f87-911e-752e6d7fa077" providerId="ADAL" clId="{BCB9A2E5-4681-4541-A247-D2EF7A0CD38A}" dt="2024-05-09T13:57:32.031" v="7666" actId="207"/>
          <ac:spMkLst>
            <pc:docMk/>
            <pc:sldMk cId="380084367" sldId="259"/>
            <ac:spMk id="7" creationId="{E8805D04-F44E-A521-0F28-A051A1957EC4}"/>
          </ac:spMkLst>
        </pc:spChg>
      </pc:sldChg>
      <pc:sldChg chg="modSp add mod">
        <pc:chgData name="Tracy" userId="4a9d33e0-7058-4f87-911e-752e6d7fa077" providerId="ADAL" clId="{BCB9A2E5-4681-4541-A247-D2EF7A0CD38A}" dt="2024-05-09T13:53:53.655" v="7657" actId="207"/>
        <pc:sldMkLst>
          <pc:docMk/>
          <pc:sldMk cId="3198633344" sldId="260"/>
        </pc:sldMkLst>
        <pc:spChg chg="mod">
          <ac:chgData name="Tracy" userId="4a9d33e0-7058-4f87-911e-752e6d7fa077" providerId="ADAL" clId="{BCB9A2E5-4681-4541-A247-D2EF7A0CD38A}" dt="2024-05-09T13:53:53.655" v="7657" actId="207"/>
          <ac:spMkLst>
            <pc:docMk/>
            <pc:sldMk cId="3198633344" sldId="260"/>
            <ac:spMk id="2050" creationId="{B1D83B8E-BBFF-3A27-3D67-D0D79ABCD133}"/>
          </ac:spMkLst>
        </pc:spChg>
        <pc:spChg chg="mod">
          <ac:chgData name="Tracy" userId="4a9d33e0-7058-4f87-911e-752e6d7fa077" providerId="ADAL" clId="{BCB9A2E5-4681-4541-A247-D2EF7A0CD38A}" dt="2024-05-09T13:53:50.874" v="7656" actId="207"/>
          <ac:spMkLst>
            <pc:docMk/>
            <pc:sldMk cId="3198633344" sldId="260"/>
            <ac:spMk id="2052" creationId="{78C8433E-13C8-4EAC-1158-465F96FEF0A3}"/>
          </ac:spMkLst>
        </pc:spChg>
        <pc:spChg chg="mod">
          <ac:chgData name="Tracy" userId="4a9d33e0-7058-4f87-911e-752e6d7fa077" providerId="ADAL" clId="{BCB9A2E5-4681-4541-A247-D2EF7A0CD38A}" dt="2024-05-09T13:53:45.770" v="7655" actId="207"/>
          <ac:spMkLst>
            <pc:docMk/>
            <pc:sldMk cId="3198633344" sldId="260"/>
            <ac:spMk id="2053" creationId="{7811C5EA-2336-75B2-3E6A-EADC97BE03E2}"/>
          </ac:spMkLst>
        </pc:spChg>
      </pc:sldChg>
      <pc:sldMasterChg chg="setBg modSldLayout">
        <pc:chgData name="Tracy" userId="4a9d33e0-7058-4f87-911e-752e6d7fa077" providerId="ADAL" clId="{BCB9A2E5-4681-4541-A247-D2EF7A0CD38A}" dt="2024-05-09T12:35:38.508" v="7015"/>
        <pc:sldMasterMkLst>
          <pc:docMk/>
          <pc:sldMasterMk cId="0" sldId="2147483671"/>
        </pc:sldMasterMkLst>
        <pc:sldLayoutChg chg="setBg">
          <pc:chgData name="Tracy" userId="4a9d33e0-7058-4f87-911e-752e6d7fa077" providerId="ADAL" clId="{BCB9A2E5-4681-4541-A247-D2EF7A0CD38A}" dt="2024-05-09T12:35:38.508" v="7015"/>
          <pc:sldLayoutMkLst>
            <pc:docMk/>
            <pc:sldMasterMk cId="0" sldId="2147483671"/>
            <pc:sldLayoutMk cId="2747867423" sldId="2147483672"/>
          </pc:sldLayoutMkLst>
        </pc:sldLayoutChg>
        <pc:sldLayoutChg chg="setBg">
          <pc:chgData name="Tracy" userId="4a9d33e0-7058-4f87-911e-752e6d7fa077" providerId="ADAL" clId="{BCB9A2E5-4681-4541-A247-D2EF7A0CD38A}" dt="2024-05-09T12:35:38.508" v="7015"/>
          <pc:sldLayoutMkLst>
            <pc:docMk/>
            <pc:sldMasterMk cId="0" sldId="2147483671"/>
            <pc:sldLayoutMk cId="1497735252" sldId="2147483673"/>
          </pc:sldLayoutMkLst>
        </pc:sldLayoutChg>
        <pc:sldLayoutChg chg="setBg">
          <pc:chgData name="Tracy" userId="4a9d33e0-7058-4f87-911e-752e6d7fa077" providerId="ADAL" clId="{BCB9A2E5-4681-4541-A247-D2EF7A0CD38A}" dt="2024-05-09T12:35:38.508" v="7015"/>
          <pc:sldLayoutMkLst>
            <pc:docMk/>
            <pc:sldMasterMk cId="0" sldId="2147483671"/>
            <pc:sldLayoutMk cId="35024746" sldId="2147483674"/>
          </pc:sldLayoutMkLst>
        </pc:sldLayoutChg>
        <pc:sldLayoutChg chg="setBg">
          <pc:chgData name="Tracy" userId="4a9d33e0-7058-4f87-911e-752e6d7fa077" providerId="ADAL" clId="{BCB9A2E5-4681-4541-A247-D2EF7A0CD38A}" dt="2024-05-09T12:35:38.508" v="7015"/>
          <pc:sldLayoutMkLst>
            <pc:docMk/>
            <pc:sldMasterMk cId="0" sldId="2147483671"/>
            <pc:sldLayoutMk cId="3707117179" sldId="2147483675"/>
          </pc:sldLayoutMkLst>
        </pc:sldLayoutChg>
        <pc:sldLayoutChg chg="setBg">
          <pc:chgData name="Tracy" userId="4a9d33e0-7058-4f87-911e-752e6d7fa077" providerId="ADAL" clId="{BCB9A2E5-4681-4541-A247-D2EF7A0CD38A}" dt="2024-05-09T12:35:38.508" v="7015"/>
          <pc:sldLayoutMkLst>
            <pc:docMk/>
            <pc:sldMasterMk cId="0" sldId="2147483671"/>
            <pc:sldLayoutMk cId="3617014094" sldId="2147483676"/>
          </pc:sldLayoutMkLst>
        </pc:sldLayoutChg>
        <pc:sldLayoutChg chg="setBg">
          <pc:chgData name="Tracy" userId="4a9d33e0-7058-4f87-911e-752e6d7fa077" providerId="ADAL" clId="{BCB9A2E5-4681-4541-A247-D2EF7A0CD38A}" dt="2024-05-09T12:35:38.508" v="7015"/>
          <pc:sldLayoutMkLst>
            <pc:docMk/>
            <pc:sldMasterMk cId="0" sldId="2147483671"/>
            <pc:sldLayoutMk cId="2643324123" sldId="2147483677"/>
          </pc:sldLayoutMkLst>
        </pc:sldLayoutChg>
        <pc:sldLayoutChg chg="setBg">
          <pc:chgData name="Tracy" userId="4a9d33e0-7058-4f87-911e-752e6d7fa077" providerId="ADAL" clId="{BCB9A2E5-4681-4541-A247-D2EF7A0CD38A}" dt="2024-05-09T12:35:38.508" v="7015"/>
          <pc:sldLayoutMkLst>
            <pc:docMk/>
            <pc:sldMasterMk cId="0" sldId="2147483671"/>
            <pc:sldLayoutMk cId="1424579793" sldId="2147483678"/>
          </pc:sldLayoutMkLst>
        </pc:sldLayoutChg>
        <pc:sldLayoutChg chg="setBg">
          <pc:chgData name="Tracy" userId="4a9d33e0-7058-4f87-911e-752e6d7fa077" providerId="ADAL" clId="{BCB9A2E5-4681-4541-A247-D2EF7A0CD38A}" dt="2024-05-09T12:35:38.508" v="7015"/>
          <pc:sldLayoutMkLst>
            <pc:docMk/>
            <pc:sldMasterMk cId="0" sldId="2147483671"/>
            <pc:sldLayoutMk cId="1975935862" sldId="2147483679"/>
          </pc:sldLayoutMkLst>
        </pc:sldLayoutChg>
        <pc:sldLayoutChg chg="setBg">
          <pc:chgData name="Tracy" userId="4a9d33e0-7058-4f87-911e-752e6d7fa077" providerId="ADAL" clId="{BCB9A2E5-4681-4541-A247-D2EF7A0CD38A}" dt="2024-05-09T12:35:38.508" v="7015"/>
          <pc:sldLayoutMkLst>
            <pc:docMk/>
            <pc:sldMasterMk cId="0" sldId="2147483671"/>
            <pc:sldLayoutMk cId="1428215147" sldId="2147483680"/>
          </pc:sldLayoutMkLst>
        </pc:sldLayoutChg>
        <pc:sldLayoutChg chg="setBg">
          <pc:chgData name="Tracy" userId="4a9d33e0-7058-4f87-911e-752e6d7fa077" providerId="ADAL" clId="{BCB9A2E5-4681-4541-A247-D2EF7A0CD38A}" dt="2024-05-09T12:35:38.508" v="7015"/>
          <pc:sldLayoutMkLst>
            <pc:docMk/>
            <pc:sldMasterMk cId="0" sldId="2147483671"/>
            <pc:sldLayoutMk cId="3147830800" sldId="2147483681"/>
          </pc:sldLayoutMkLst>
        </pc:sldLayoutChg>
        <pc:sldLayoutChg chg="setBg">
          <pc:chgData name="Tracy" userId="4a9d33e0-7058-4f87-911e-752e6d7fa077" providerId="ADAL" clId="{BCB9A2E5-4681-4541-A247-D2EF7A0CD38A}" dt="2024-05-09T12:35:38.508" v="7015"/>
          <pc:sldLayoutMkLst>
            <pc:docMk/>
            <pc:sldMasterMk cId="0" sldId="2147483671"/>
            <pc:sldLayoutMk cId="2691610072" sldId="2147483682"/>
          </pc:sldLayoutMkLst>
        </pc:sldLayoutChg>
      </pc:sldMasterChg>
    </pc:docChg>
  </pc:docChgLst>
  <pc:docChgLst>
    <pc:chgData name="Tracy John (2111993)" userId="4a9d33e0-7058-4f87-911e-752e6d7fa077" providerId="ADAL" clId="{BCB9A2E5-4681-4541-A247-D2EF7A0CD38A}"/>
    <pc:docChg chg="undo custSel addSld delSld modSld modNotesMaster">
      <pc:chgData name="Tracy John (2111993)" userId="4a9d33e0-7058-4f87-911e-752e6d7fa077" providerId="ADAL" clId="{BCB9A2E5-4681-4541-A247-D2EF7A0CD38A}" dt="2024-05-09T17:07:40.415" v="783" actId="20577"/>
      <pc:docMkLst>
        <pc:docMk/>
      </pc:docMkLst>
      <pc:sldChg chg="addSp delSp modSp mod setBg">
        <pc:chgData name="Tracy John (2111993)" userId="4a9d33e0-7058-4f87-911e-752e6d7fa077" providerId="ADAL" clId="{BCB9A2E5-4681-4541-A247-D2EF7A0CD38A}" dt="2024-05-09T17:07:40.415" v="783" actId="20577"/>
        <pc:sldMkLst>
          <pc:docMk/>
          <pc:sldMk cId="0" sldId="256"/>
        </pc:sldMkLst>
        <pc:spChg chg="mod">
          <ac:chgData name="Tracy John (2111993)" userId="4a9d33e0-7058-4f87-911e-752e6d7fa077" providerId="ADAL" clId="{BCB9A2E5-4681-4541-A247-D2EF7A0CD38A}" dt="2024-05-09T16:56:35.445" v="736" actId="1582"/>
          <ac:spMkLst>
            <pc:docMk/>
            <pc:sldMk cId="0" sldId="256"/>
            <ac:spMk id="24" creationId="{10EB9476-9646-9271-D6B1-C9403F7A21D1}"/>
          </ac:spMkLst>
        </pc:spChg>
        <pc:spChg chg="mod">
          <ac:chgData name="Tracy John (2111993)" userId="4a9d33e0-7058-4f87-911e-752e6d7fa077" providerId="ADAL" clId="{BCB9A2E5-4681-4541-A247-D2EF7A0CD38A}" dt="2024-05-09T16:54:49.256" v="719" actId="2085"/>
          <ac:spMkLst>
            <pc:docMk/>
            <pc:sldMk cId="0" sldId="256"/>
            <ac:spMk id="25" creationId="{CB994754-CB3C-4182-AA5A-BCE9BCCBE43C}"/>
          </ac:spMkLst>
        </pc:spChg>
        <pc:spChg chg="mod">
          <ac:chgData name="Tracy John (2111993)" userId="4a9d33e0-7058-4f87-911e-752e6d7fa077" providerId="ADAL" clId="{BCB9A2E5-4681-4541-A247-D2EF7A0CD38A}" dt="2024-05-09T16:54:30.698" v="716" actId="2085"/>
          <ac:spMkLst>
            <pc:docMk/>
            <pc:sldMk cId="0" sldId="256"/>
            <ac:spMk id="26" creationId="{69A58E07-FCCC-B783-A63D-21C58E19E390}"/>
          </ac:spMkLst>
        </pc:spChg>
        <pc:spChg chg="del">
          <ac:chgData name="Tracy John (2111993)" userId="4a9d33e0-7058-4f87-911e-752e6d7fa077" providerId="ADAL" clId="{BCB9A2E5-4681-4541-A247-D2EF7A0CD38A}" dt="2024-05-09T15:09:47.463" v="85" actId="21"/>
          <ac:spMkLst>
            <pc:docMk/>
            <pc:sldMk cId="0" sldId="256"/>
            <ac:spMk id="27" creationId="{4CB5F326-D8CC-6E65-ABDE-F2F0ECDEC504}"/>
          </ac:spMkLst>
        </pc:spChg>
        <pc:spChg chg="del">
          <ac:chgData name="Tracy John (2111993)" userId="4a9d33e0-7058-4f87-911e-752e6d7fa077" providerId="ADAL" clId="{BCB9A2E5-4681-4541-A247-D2EF7A0CD38A}" dt="2024-05-09T15:05:06.128" v="44" actId="21"/>
          <ac:spMkLst>
            <pc:docMk/>
            <pc:sldMk cId="0" sldId="256"/>
            <ac:spMk id="28" creationId="{156A083E-5A16-ADEF-721A-A417F4390E69}"/>
          </ac:spMkLst>
        </pc:spChg>
        <pc:spChg chg="del">
          <ac:chgData name="Tracy John (2111993)" userId="4a9d33e0-7058-4f87-911e-752e6d7fa077" providerId="ADAL" clId="{BCB9A2E5-4681-4541-A247-D2EF7A0CD38A}" dt="2024-05-09T15:24:34.909" v="334" actId="21"/>
          <ac:spMkLst>
            <pc:docMk/>
            <pc:sldMk cId="0" sldId="256"/>
            <ac:spMk id="29" creationId="{CB218DEB-04A8-3CB6-49C5-1FAF896E78DE}"/>
          </ac:spMkLst>
        </pc:spChg>
        <pc:spChg chg="del">
          <ac:chgData name="Tracy John (2111993)" userId="4a9d33e0-7058-4f87-911e-752e6d7fa077" providerId="ADAL" clId="{BCB9A2E5-4681-4541-A247-D2EF7A0CD38A}" dt="2024-05-09T15:24:46.381" v="336" actId="21"/>
          <ac:spMkLst>
            <pc:docMk/>
            <pc:sldMk cId="0" sldId="256"/>
            <ac:spMk id="30" creationId="{56E701D1-4CFA-D2AD-0B78-24E83AEBF369}"/>
          </ac:spMkLst>
        </pc:spChg>
        <pc:spChg chg="mod">
          <ac:chgData name="Tracy John (2111993)" userId="4a9d33e0-7058-4f87-911e-752e6d7fa077" providerId="ADAL" clId="{BCB9A2E5-4681-4541-A247-D2EF7A0CD38A}" dt="2024-05-09T16:54:55.681" v="720" actId="2085"/>
          <ac:spMkLst>
            <pc:docMk/>
            <pc:sldMk cId="0" sldId="256"/>
            <ac:spMk id="31" creationId="{21B7B1A8-1213-36AD-E5B6-8FA44C7A6AC6}"/>
          </ac:spMkLst>
        </pc:spChg>
        <pc:spChg chg="mod">
          <ac:chgData name="Tracy John (2111993)" userId="4a9d33e0-7058-4f87-911e-752e6d7fa077" providerId="ADAL" clId="{BCB9A2E5-4681-4541-A247-D2EF7A0CD38A}" dt="2024-05-09T16:56:46.420" v="737" actId="1582"/>
          <ac:spMkLst>
            <pc:docMk/>
            <pc:sldMk cId="0" sldId="256"/>
            <ac:spMk id="32" creationId="{9F4CD85B-56FD-E0C3-36B7-0A17033EB185}"/>
          </ac:spMkLst>
        </pc:spChg>
        <pc:spChg chg="mod">
          <ac:chgData name="Tracy John (2111993)" userId="4a9d33e0-7058-4f87-911e-752e6d7fa077" providerId="ADAL" clId="{BCB9A2E5-4681-4541-A247-D2EF7A0CD38A}" dt="2024-05-09T16:56:52.853" v="738" actId="1582"/>
          <ac:spMkLst>
            <pc:docMk/>
            <pc:sldMk cId="0" sldId="256"/>
            <ac:spMk id="33" creationId="{F5F35D03-0F42-BB4E-EF87-66DE7C5142D8}"/>
          </ac:spMkLst>
        </pc:spChg>
        <pc:spChg chg="mod">
          <ac:chgData name="Tracy John (2111993)" userId="4a9d33e0-7058-4f87-911e-752e6d7fa077" providerId="ADAL" clId="{BCB9A2E5-4681-4541-A247-D2EF7A0CD38A}" dt="2024-05-09T16:57:00.301" v="739" actId="1582"/>
          <ac:spMkLst>
            <pc:docMk/>
            <pc:sldMk cId="0" sldId="256"/>
            <ac:spMk id="34" creationId="{690618A3-EA49-E815-79CD-CAA7C1DCB235}"/>
          </ac:spMkLst>
        </pc:spChg>
        <pc:spChg chg="mod">
          <ac:chgData name="Tracy John (2111993)" userId="4a9d33e0-7058-4f87-911e-752e6d7fa077" providerId="ADAL" clId="{BCB9A2E5-4681-4541-A247-D2EF7A0CD38A}" dt="2024-05-09T16:57:07.016" v="740" actId="1582"/>
          <ac:spMkLst>
            <pc:docMk/>
            <pc:sldMk cId="0" sldId="256"/>
            <ac:spMk id="35" creationId="{B5A72BA0-967B-86DD-FD9C-06B68256E290}"/>
          </ac:spMkLst>
        </pc:spChg>
        <pc:spChg chg="mod">
          <ac:chgData name="Tracy John (2111993)" userId="4a9d33e0-7058-4f87-911e-752e6d7fa077" providerId="ADAL" clId="{BCB9A2E5-4681-4541-A247-D2EF7A0CD38A}" dt="2024-05-09T16:59:06.991" v="741" actId="1076"/>
          <ac:spMkLst>
            <pc:docMk/>
            <pc:sldMk cId="0" sldId="256"/>
            <ac:spMk id="36" creationId="{CDFF42A7-2673-AE0F-8A1C-3F810A66AD84}"/>
          </ac:spMkLst>
        </pc:spChg>
        <pc:spChg chg="mod">
          <ac:chgData name="Tracy John (2111993)" userId="4a9d33e0-7058-4f87-911e-752e6d7fa077" providerId="ADAL" clId="{BCB9A2E5-4681-4541-A247-D2EF7A0CD38A}" dt="2024-05-09T14:42:10.846" v="36"/>
          <ac:spMkLst>
            <pc:docMk/>
            <pc:sldMk cId="0" sldId="256"/>
            <ac:spMk id="37" creationId="{A36A26C2-32D6-A0B2-37E0-4990D8F3F2FE}"/>
          </ac:spMkLst>
        </pc:spChg>
        <pc:spChg chg="mod">
          <ac:chgData name="Tracy John (2111993)" userId="4a9d33e0-7058-4f87-911e-752e6d7fa077" providerId="ADAL" clId="{BCB9A2E5-4681-4541-A247-D2EF7A0CD38A}" dt="2024-05-09T14:42:10.846" v="36"/>
          <ac:spMkLst>
            <pc:docMk/>
            <pc:sldMk cId="0" sldId="256"/>
            <ac:spMk id="38" creationId="{39AF9EDF-9FBF-68F6-E602-988AF69A839D}"/>
          </ac:spMkLst>
        </pc:spChg>
        <pc:spChg chg="mod">
          <ac:chgData name="Tracy John (2111993)" userId="4a9d33e0-7058-4f87-911e-752e6d7fa077" providerId="ADAL" clId="{BCB9A2E5-4681-4541-A247-D2EF7A0CD38A}" dt="2024-05-09T14:42:10.846" v="36"/>
          <ac:spMkLst>
            <pc:docMk/>
            <pc:sldMk cId="0" sldId="256"/>
            <ac:spMk id="39" creationId="{3DE98AD5-5218-82CC-4D19-5DE2A68F809B}"/>
          </ac:spMkLst>
        </pc:spChg>
        <pc:spChg chg="mod">
          <ac:chgData name="Tracy John (2111993)" userId="4a9d33e0-7058-4f87-911e-752e6d7fa077" providerId="ADAL" clId="{BCB9A2E5-4681-4541-A247-D2EF7A0CD38A}" dt="2024-05-09T16:55:55.071" v="729" actId="2085"/>
          <ac:spMkLst>
            <pc:docMk/>
            <pc:sldMk cId="0" sldId="256"/>
            <ac:spMk id="40" creationId="{04F8FE5C-06A7-67D0-76D6-09F6C126E7BC}"/>
          </ac:spMkLst>
        </pc:spChg>
        <pc:spChg chg="add del mod">
          <ac:chgData name="Tracy John (2111993)" userId="4a9d33e0-7058-4f87-911e-752e6d7fa077" providerId="ADAL" clId="{BCB9A2E5-4681-4541-A247-D2EF7A0CD38A}" dt="2024-05-09T15:07:33.467" v="80" actId="21"/>
          <ac:spMkLst>
            <pc:docMk/>
            <pc:sldMk cId="0" sldId="256"/>
            <ac:spMk id="42" creationId="{C8234294-20DA-8899-B58E-96737BBA2DD4}"/>
          </ac:spMkLst>
        </pc:spChg>
        <pc:spChg chg="add mod">
          <ac:chgData name="Tracy John (2111993)" userId="4a9d33e0-7058-4f87-911e-752e6d7fa077" providerId="ADAL" clId="{BCB9A2E5-4681-4541-A247-D2EF7A0CD38A}" dt="2024-05-09T15:48:30.426" v="556" actId="553"/>
          <ac:spMkLst>
            <pc:docMk/>
            <pc:sldMk cId="0" sldId="256"/>
            <ac:spMk id="44" creationId="{561F7BF4-C182-E390-C256-340C7E04349F}"/>
          </ac:spMkLst>
        </pc:spChg>
        <pc:spChg chg="add del mod">
          <ac:chgData name="Tracy John (2111993)" userId="4a9d33e0-7058-4f87-911e-752e6d7fa077" providerId="ADAL" clId="{BCB9A2E5-4681-4541-A247-D2EF7A0CD38A}" dt="2024-05-09T15:13:03.518" v="121" actId="21"/>
          <ac:spMkLst>
            <pc:docMk/>
            <pc:sldMk cId="0" sldId="256"/>
            <ac:spMk id="45" creationId="{43BBF11D-0710-5169-4926-471122C48C4E}"/>
          </ac:spMkLst>
        </pc:spChg>
        <pc:spChg chg="mod">
          <ac:chgData name="Tracy John (2111993)" userId="4a9d33e0-7058-4f87-911e-752e6d7fa077" providerId="ADAL" clId="{BCB9A2E5-4681-4541-A247-D2EF7A0CD38A}" dt="2024-05-09T15:52:14.580" v="597" actId="1076"/>
          <ac:spMkLst>
            <pc:docMk/>
            <pc:sldMk cId="0" sldId="256"/>
            <ac:spMk id="46" creationId="{F9E1978C-EFA6-30FD-80D6-CBFBDF93CD4E}"/>
          </ac:spMkLst>
        </pc:spChg>
        <pc:spChg chg="add mod">
          <ac:chgData name="Tracy John (2111993)" userId="4a9d33e0-7058-4f87-911e-752e6d7fa077" providerId="ADAL" clId="{BCB9A2E5-4681-4541-A247-D2EF7A0CD38A}" dt="2024-05-09T16:54:37.083" v="717" actId="2085"/>
          <ac:spMkLst>
            <pc:docMk/>
            <pc:sldMk cId="0" sldId="256"/>
            <ac:spMk id="47" creationId="{B4E75A2B-B099-B664-765B-B8AF54BDCC0F}"/>
          </ac:spMkLst>
        </pc:spChg>
        <pc:spChg chg="add mod">
          <ac:chgData name="Tracy John (2111993)" userId="4a9d33e0-7058-4f87-911e-752e6d7fa077" providerId="ADAL" clId="{BCB9A2E5-4681-4541-A247-D2EF7A0CD38A}" dt="2024-05-09T15:49:38.894" v="564" actId="14100"/>
          <ac:spMkLst>
            <pc:docMk/>
            <pc:sldMk cId="0" sldId="256"/>
            <ac:spMk id="48" creationId="{42EAA09B-03AC-86F9-618B-A72A5CA0BAF0}"/>
          </ac:spMkLst>
        </pc:spChg>
        <pc:spChg chg="add mod">
          <ac:chgData name="Tracy John (2111993)" userId="4a9d33e0-7058-4f87-911e-752e6d7fa077" providerId="ADAL" clId="{BCB9A2E5-4681-4541-A247-D2EF7A0CD38A}" dt="2024-05-09T16:54:43.082" v="718" actId="2085"/>
          <ac:spMkLst>
            <pc:docMk/>
            <pc:sldMk cId="0" sldId="256"/>
            <ac:spMk id="49" creationId="{5F556928-7184-2631-E8B1-A3136815EA30}"/>
          </ac:spMkLst>
        </pc:spChg>
        <pc:spChg chg="mod">
          <ac:chgData name="Tracy John (2111993)" userId="4a9d33e0-7058-4f87-911e-752e6d7fa077" providerId="ADAL" clId="{BCB9A2E5-4681-4541-A247-D2EF7A0CD38A}" dt="2024-05-09T15:19:05.042" v="228"/>
          <ac:spMkLst>
            <pc:docMk/>
            <pc:sldMk cId="0" sldId="256"/>
            <ac:spMk id="53" creationId="{DD1922F8-075D-A3C0-1359-C199ECC43C7C}"/>
          </ac:spMkLst>
        </pc:spChg>
        <pc:spChg chg="mod">
          <ac:chgData name="Tracy John (2111993)" userId="4a9d33e0-7058-4f87-911e-752e6d7fa077" providerId="ADAL" clId="{BCB9A2E5-4681-4541-A247-D2EF7A0CD38A}" dt="2024-05-09T15:19:05.042" v="228"/>
          <ac:spMkLst>
            <pc:docMk/>
            <pc:sldMk cId="0" sldId="256"/>
            <ac:spMk id="54" creationId="{53349EE7-51AF-15BA-48E2-F06C82DF42A3}"/>
          </ac:spMkLst>
        </pc:spChg>
        <pc:spChg chg="mod">
          <ac:chgData name="Tracy John (2111993)" userId="4a9d33e0-7058-4f87-911e-752e6d7fa077" providerId="ADAL" clId="{BCB9A2E5-4681-4541-A247-D2EF7A0CD38A}" dt="2024-05-09T15:19:05.042" v="228"/>
          <ac:spMkLst>
            <pc:docMk/>
            <pc:sldMk cId="0" sldId="256"/>
            <ac:spMk id="55" creationId="{A59C26EE-32BF-E359-C323-E2DA8BF065FE}"/>
          </ac:spMkLst>
        </pc:spChg>
        <pc:spChg chg="mod">
          <ac:chgData name="Tracy John (2111993)" userId="4a9d33e0-7058-4f87-911e-752e6d7fa077" providerId="ADAL" clId="{BCB9A2E5-4681-4541-A247-D2EF7A0CD38A}" dt="2024-05-09T17:01:51.305" v="745"/>
          <ac:spMkLst>
            <pc:docMk/>
            <pc:sldMk cId="0" sldId="256"/>
            <ac:spMk id="56" creationId="{2A188B65-48BC-61AD-7EB2-40EC7880939B}"/>
          </ac:spMkLst>
        </pc:spChg>
        <pc:spChg chg="mod">
          <ac:chgData name="Tracy John (2111993)" userId="4a9d33e0-7058-4f87-911e-752e6d7fa077" providerId="ADAL" clId="{BCB9A2E5-4681-4541-A247-D2EF7A0CD38A}" dt="2024-05-09T15:19:05.042" v="228"/>
          <ac:spMkLst>
            <pc:docMk/>
            <pc:sldMk cId="0" sldId="256"/>
            <ac:spMk id="57" creationId="{72F88A5D-597B-E4E1-F038-B3DB224E99D4}"/>
          </ac:spMkLst>
        </pc:spChg>
        <pc:spChg chg="mod">
          <ac:chgData name="Tracy John (2111993)" userId="4a9d33e0-7058-4f87-911e-752e6d7fa077" providerId="ADAL" clId="{BCB9A2E5-4681-4541-A247-D2EF7A0CD38A}" dt="2024-05-09T15:19:05.042" v="228"/>
          <ac:spMkLst>
            <pc:docMk/>
            <pc:sldMk cId="0" sldId="256"/>
            <ac:spMk id="58" creationId="{74AFB1B1-0D34-D40E-35ED-B58530938EE7}"/>
          </ac:spMkLst>
        </pc:spChg>
        <pc:spChg chg="mod">
          <ac:chgData name="Tracy John (2111993)" userId="4a9d33e0-7058-4f87-911e-752e6d7fa077" providerId="ADAL" clId="{BCB9A2E5-4681-4541-A247-D2EF7A0CD38A}" dt="2024-05-09T17:02:27.249" v="747"/>
          <ac:spMkLst>
            <pc:docMk/>
            <pc:sldMk cId="0" sldId="256"/>
            <ac:spMk id="59" creationId="{E599DB94-0082-EAED-6363-A22255A77CF7}"/>
          </ac:spMkLst>
        </pc:spChg>
        <pc:spChg chg="mod">
          <ac:chgData name="Tracy John (2111993)" userId="4a9d33e0-7058-4f87-911e-752e6d7fa077" providerId="ADAL" clId="{BCB9A2E5-4681-4541-A247-D2EF7A0CD38A}" dt="2024-05-09T17:04:09.346" v="769" actId="114"/>
          <ac:spMkLst>
            <pc:docMk/>
            <pc:sldMk cId="0" sldId="256"/>
            <ac:spMk id="60" creationId="{61C924EA-D994-E960-D041-1D7C7AA8CB65}"/>
          </ac:spMkLst>
        </pc:spChg>
        <pc:spChg chg="add mod">
          <ac:chgData name="Tracy John (2111993)" userId="4a9d33e0-7058-4f87-911e-752e6d7fa077" providerId="ADAL" clId="{BCB9A2E5-4681-4541-A247-D2EF7A0CD38A}" dt="2024-05-09T15:26:04.888" v="355"/>
          <ac:spMkLst>
            <pc:docMk/>
            <pc:sldMk cId="0" sldId="256"/>
            <ac:spMk id="61" creationId="{C4090B6D-A1DA-3FA1-3FFF-93627F76644F}"/>
          </ac:spMkLst>
        </pc:spChg>
        <pc:spChg chg="add mod">
          <ac:chgData name="Tracy John (2111993)" userId="4a9d33e0-7058-4f87-911e-752e6d7fa077" providerId="ADAL" clId="{BCB9A2E5-4681-4541-A247-D2EF7A0CD38A}" dt="2024-05-09T15:48:00.972" v="555" actId="552"/>
          <ac:spMkLst>
            <pc:docMk/>
            <pc:sldMk cId="0" sldId="256"/>
            <ac:spMk id="62" creationId="{903E31CB-9ACB-CD21-7841-65018D55CC46}"/>
          </ac:spMkLst>
        </pc:spChg>
        <pc:spChg chg="add mod">
          <ac:chgData name="Tracy John (2111993)" userId="4a9d33e0-7058-4f87-911e-752e6d7fa077" providerId="ADAL" clId="{BCB9A2E5-4681-4541-A247-D2EF7A0CD38A}" dt="2024-05-09T16:55:03.092" v="721" actId="2085"/>
          <ac:spMkLst>
            <pc:docMk/>
            <pc:sldMk cId="0" sldId="256"/>
            <ac:spMk id="63" creationId="{7F470510-3A84-B0BD-F5C1-3BDA726A7039}"/>
          </ac:spMkLst>
        </pc:spChg>
        <pc:spChg chg="add mod">
          <ac:chgData name="Tracy John (2111993)" userId="4a9d33e0-7058-4f87-911e-752e6d7fa077" providerId="ADAL" clId="{BCB9A2E5-4681-4541-A247-D2EF7A0CD38A}" dt="2024-05-09T15:27:43.795" v="383"/>
          <ac:spMkLst>
            <pc:docMk/>
            <pc:sldMk cId="0" sldId="256"/>
            <ac:spMk id="2048" creationId="{B5F43094-5E1C-7A30-385B-D93657B37718}"/>
          </ac:spMkLst>
        </pc:spChg>
        <pc:spChg chg="add mod">
          <ac:chgData name="Tracy John (2111993)" userId="4a9d33e0-7058-4f87-911e-752e6d7fa077" providerId="ADAL" clId="{BCB9A2E5-4681-4541-A247-D2EF7A0CD38A}" dt="2024-05-09T15:48:00.972" v="555" actId="552"/>
          <ac:spMkLst>
            <pc:docMk/>
            <pc:sldMk cId="0" sldId="256"/>
            <ac:spMk id="2049" creationId="{FFA54D45-3116-ED27-17B3-A86527A81DB6}"/>
          </ac:spMkLst>
        </pc:spChg>
        <pc:spChg chg="mod">
          <ac:chgData name="Tracy John (2111993)" userId="4a9d33e0-7058-4f87-911e-752e6d7fa077" providerId="ADAL" clId="{BCB9A2E5-4681-4541-A247-D2EF7A0CD38A}" dt="2024-05-09T15:48:30.426" v="556" actId="553"/>
          <ac:spMkLst>
            <pc:docMk/>
            <pc:sldMk cId="0" sldId="256"/>
            <ac:spMk id="2050" creationId="{B1D83B8E-BBFF-3A27-3D67-D0D79ABCD133}"/>
          </ac:spMkLst>
        </pc:spChg>
        <pc:spChg chg="add mod">
          <ac:chgData name="Tracy John (2111993)" userId="4a9d33e0-7058-4f87-911e-752e6d7fa077" providerId="ADAL" clId="{BCB9A2E5-4681-4541-A247-D2EF7A0CD38A}" dt="2024-05-09T17:04:39.365" v="770" actId="2085"/>
          <ac:spMkLst>
            <pc:docMk/>
            <pc:sldMk cId="0" sldId="256"/>
            <ac:spMk id="2051" creationId="{A23E2AA0-1A58-3331-AE98-953A1E1F655B}"/>
          </ac:spMkLst>
        </pc:spChg>
        <pc:spChg chg="mod">
          <ac:chgData name="Tracy John (2111993)" userId="4a9d33e0-7058-4f87-911e-752e6d7fa077" providerId="ADAL" clId="{BCB9A2E5-4681-4541-A247-D2EF7A0CD38A}" dt="2024-05-09T17:07:40.415" v="783" actId="20577"/>
          <ac:spMkLst>
            <pc:docMk/>
            <pc:sldMk cId="0" sldId="256"/>
            <ac:spMk id="2052" creationId="{78C8433E-13C8-4EAC-1158-465F96FEF0A3}"/>
          </ac:spMkLst>
        </pc:spChg>
        <pc:spChg chg="mod">
          <ac:chgData name="Tracy John (2111993)" userId="4a9d33e0-7058-4f87-911e-752e6d7fa077" providerId="ADAL" clId="{BCB9A2E5-4681-4541-A247-D2EF7A0CD38A}" dt="2024-05-09T15:48:00.972" v="555" actId="552"/>
          <ac:spMkLst>
            <pc:docMk/>
            <pc:sldMk cId="0" sldId="256"/>
            <ac:spMk id="2053" creationId="{7811C5EA-2336-75B2-3E6A-EADC97BE03E2}"/>
          </ac:spMkLst>
        </pc:spChg>
        <pc:spChg chg="add mod">
          <ac:chgData name="Tracy John (2111993)" userId="4a9d33e0-7058-4f87-911e-752e6d7fa077" providerId="ADAL" clId="{BCB9A2E5-4681-4541-A247-D2EF7A0CD38A}" dt="2024-05-09T15:30:52.307" v="432"/>
          <ac:spMkLst>
            <pc:docMk/>
            <pc:sldMk cId="0" sldId="256"/>
            <ac:spMk id="2054" creationId="{854BC7E5-F875-A1C3-B21D-DF44C414899C}"/>
          </ac:spMkLst>
        </pc:spChg>
        <pc:spChg chg="mod">
          <ac:chgData name="Tracy John (2111993)" userId="4a9d33e0-7058-4f87-911e-752e6d7fa077" providerId="ADAL" clId="{BCB9A2E5-4681-4541-A247-D2EF7A0CD38A}" dt="2024-05-09T16:54:20.633" v="715" actId="2085"/>
          <ac:spMkLst>
            <pc:docMk/>
            <pc:sldMk cId="0" sldId="256"/>
            <ac:spMk id="2055" creationId="{E5FD9769-D028-2327-5B75-CA79084CE796}"/>
          </ac:spMkLst>
        </pc:spChg>
        <pc:spChg chg="add mod">
          <ac:chgData name="Tracy John (2111993)" userId="4a9d33e0-7058-4f87-911e-752e6d7fa077" providerId="ADAL" clId="{BCB9A2E5-4681-4541-A247-D2EF7A0CD38A}" dt="2024-05-09T15:32:35.508" v="460"/>
          <ac:spMkLst>
            <pc:docMk/>
            <pc:sldMk cId="0" sldId="256"/>
            <ac:spMk id="2056" creationId="{4B8F4858-C63C-0517-5521-6EDD34A06AA3}"/>
          </ac:spMkLst>
        </pc:spChg>
        <pc:grpChg chg="del">
          <ac:chgData name="Tracy John (2111993)" userId="4a9d33e0-7058-4f87-911e-752e6d7fa077" providerId="ADAL" clId="{BCB9A2E5-4681-4541-A247-D2EF7A0CD38A}" dt="2024-05-09T14:41:52.621" v="33" actId="21"/>
          <ac:grpSpMkLst>
            <pc:docMk/>
            <pc:sldMk cId="0" sldId="256"/>
            <ac:grpSpMk id="2" creationId="{5C54D7E7-0505-7F77-4464-93C72241AAE5}"/>
          </ac:grpSpMkLst>
        </pc:grpChg>
        <pc:grpChg chg="del">
          <ac:chgData name="Tracy John (2111993)" userId="4a9d33e0-7058-4f87-911e-752e6d7fa077" providerId="ADAL" clId="{BCB9A2E5-4681-4541-A247-D2EF7A0CD38A}" dt="2024-05-09T15:04:10.636" v="39" actId="21"/>
          <ac:grpSpMkLst>
            <pc:docMk/>
            <pc:sldMk cId="0" sldId="256"/>
            <ac:grpSpMk id="13" creationId="{1DBCD3EE-6A55-B4E7-355E-7E677B4747E7}"/>
          </ac:grpSpMkLst>
        </pc:grpChg>
        <pc:grpChg chg="add mod">
          <ac:chgData name="Tracy John (2111993)" userId="4a9d33e0-7058-4f87-911e-752e6d7fa077" providerId="ADAL" clId="{BCB9A2E5-4681-4541-A247-D2EF7A0CD38A}" dt="2024-05-09T15:39:45.003" v="503" actId="1076"/>
          <ac:grpSpMkLst>
            <pc:docMk/>
            <pc:sldMk cId="0" sldId="256"/>
            <ac:grpSpMk id="23" creationId="{DA186CE0-E0FC-EF0B-0585-1561B2286EAF}"/>
          </ac:grpSpMkLst>
        </pc:grpChg>
        <pc:grpChg chg="add mod">
          <ac:chgData name="Tracy John (2111993)" userId="4a9d33e0-7058-4f87-911e-752e6d7fa077" providerId="ADAL" clId="{BCB9A2E5-4681-4541-A247-D2EF7A0CD38A}" dt="2024-05-09T17:04:09.037" v="768" actId="14100"/>
          <ac:grpSpMkLst>
            <pc:docMk/>
            <pc:sldMk cId="0" sldId="256"/>
            <ac:grpSpMk id="50" creationId="{D7457B2C-4C2F-0C5E-2D0A-B685956555C3}"/>
          </ac:grpSpMkLst>
        </pc:grpChg>
        <pc:grpChg chg="mod">
          <ac:chgData name="Tracy John (2111993)" userId="4a9d33e0-7058-4f87-911e-752e6d7fa077" providerId="ADAL" clId="{BCB9A2E5-4681-4541-A247-D2EF7A0CD38A}" dt="2024-05-09T15:19:05.042" v="228"/>
          <ac:grpSpMkLst>
            <pc:docMk/>
            <pc:sldMk cId="0" sldId="256"/>
            <ac:grpSpMk id="51" creationId="{D6AEDEA9-AB07-BCFD-0166-7214BD2D0760}"/>
          </ac:grpSpMkLst>
        </pc:grpChg>
        <pc:graphicFrameChg chg="mod">
          <ac:chgData name="Tracy John (2111993)" userId="4a9d33e0-7058-4f87-911e-752e6d7fa077" providerId="ADAL" clId="{BCB9A2E5-4681-4541-A247-D2EF7A0CD38A}" dt="2024-05-09T15:40:31.237" v="512" actId="1076"/>
          <ac:graphicFrameMkLst>
            <pc:docMk/>
            <pc:sldMk cId="0" sldId="256"/>
            <ac:graphicFrameMk id="41" creationId="{7B7EEC71-A3D0-514D-C8E8-93CCBF07D781}"/>
          </ac:graphicFrameMkLst>
        </pc:graphicFrameChg>
        <pc:picChg chg="del">
          <ac:chgData name="Tracy John (2111993)" userId="4a9d33e0-7058-4f87-911e-752e6d7fa077" providerId="ADAL" clId="{BCB9A2E5-4681-4541-A247-D2EF7A0CD38A}" dt="2024-05-09T15:04:24.831" v="41" actId="21"/>
          <ac:picMkLst>
            <pc:docMk/>
            <pc:sldMk cId="0" sldId="256"/>
            <ac:picMk id="22" creationId="{8D06430E-482E-E587-5E1B-F0FDEEA113C8}"/>
          </ac:picMkLst>
        </pc:picChg>
        <pc:picChg chg="mod">
          <ac:chgData name="Tracy John (2111993)" userId="4a9d33e0-7058-4f87-911e-752e6d7fa077" providerId="ADAL" clId="{BCB9A2E5-4681-4541-A247-D2EF7A0CD38A}" dt="2024-05-09T15:52:08.233" v="596" actId="1076"/>
          <ac:picMkLst>
            <pc:docMk/>
            <pc:sldMk cId="0" sldId="256"/>
            <ac:picMk id="43" creationId="{7A082894-9E8B-0B57-B028-62E525E82122}"/>
          </ac:picMkLst>
        </pc:picChg>
        <pc:picChg chg="mod">
          <ac:chgData name="Tracy John (2111993)" userId="4a9d33e0-7058-4f87-911e-752e6d7fa077" providerId="ADAL" clId="{BCB9A2E5-4681-4541-A247-D2EF7A0CD38A}" dt="2024-05-09T15:19:05.042" v="228"/>
          <ac:picMkLst>
            <pc:docMk/>
            <pc:sldMk cId="0" sldId="256"/>
            <ac:picMk id="52" creationId="{05BD1D7E-4E72-5E67-915D-8AFF7F858D6E}"/>
          </ac:picMkLst>
        </pc:picChg>
      </pc:sldChg>
      <pc:sldChg chg="addSp modSp del mod">
        <pc:chgData name="Tracy John (2111993)" userId="4a9d33e0-7058-4f87-911e-752e6d7fa077" providerId="ADAL" clId="{BCB9A2E5-4681-4541-A247-D2EF7A0CD38A}" dt="2024-05-09T15:56:13.312" v="604" actId="2696"/>
        <pc:sldMkLst>
          <pc:docMk/>
          <pc:sldMk cId="26968375" sldId="257"/>
        </pc:sldMkLst>
        <pc:spChg chg="mod">
          <ac:chgData name="Tracy John (2111993)" userId="4a9d33e0-7058-4f87-911e-752e6d7fa077" providerId="ADAL" clId="{BCB9A2E5-4681-4541-A247-D2EF7A0CD38A}" dt="2024-05-09T14:41:32.036" v="32" actId="207"/>
          <ac:spMkLst>
            <pc:docMk/>
            <pc:sldMk cId="26968375" sldId="257"/>
            <ac:spMk id="4" creationId="{3D73ACF8-20E2-45C6-4A55-97B9A12DF57E}"/>
          </ac:spMkLst>
        </pc:spChg>
        <pc:spChg chg="mod">
          <ac:chgData name="Tracy John (2111993)" userId="4a9d33e0-7058-4f87-911e-752e6d7fa077" providerId="ADAL" clId="{BCB9A2E5-4681-4541-A247-D2EF7A0CD38A}" dt="2024-05-09T14:41:32.036" v="32" actId="207"/>
          <ac:spMkLst>
            <pc:docMk/>
            <pc:sldMk cId="26968375" sldId="257"/>
            <ac:spMk id="5" creationId="{02FD6F03-3151-40CE-266D-0C87168A05B0}"/>
          </ac:spMkLst>
        </pc:spChg>
        <pc:spChg chg="mod">
          <ac:chgData name="Tracy John (2111993)" userId="4a9d33e0-7058-4f87-911e-752e6d7fa077" providerId="ADAL" clId="{BCB9A2E5-4681-4541-A247-D2EF7A0CD38A}" dt="2024-05-09T14:41:32.036" v="32" actId="207"/>
          <ac:spMkLst>
            <pc:docMk/>
            <pc:sldMk cId="26968375" sldId="257"/>
            <ac:spMk id="6" creationId="{C8EAD243-9F78-E1CB-D555-B81D42021F80}"/>
          </ac:spMkLst>
        </pc:spChg>
        <pc:spChg chg="mod">
          <ac:chgData name="Tracy John (2111993)" userId="4a9d33e0-7058-4f87-911e-752e6d7fa077" providerId="ADAL" clId="{BCB9A2E5-4681-4541-A247-D2EF7A0CD38A}" dt="2024-05-09T14:41:32.036" v="32" actId="207"/>
          <ac:spMkLst>
            <pc:docMk/>
            <pc:sldMk cId="26968375" sldId="257"/>
            <ac:spMk id="7" creationId="{FCFEACA8-1B23-F6AD-73A9-75F1418E37BC}"/>
          </ac:spMkLst>
        </pc:spChg>
        <pc:spChg chg="mod">
          <ac:chgData name="Tracy John (2111993)" userId="4a9d33e0-7058-4f87-911e-752e6d7fa077" providerId="ADAL" clId="{BCB9A2E5-4681-4541-A247-D2EF7A0CD38A}" dt="2024-05-09T14:41:32.036" v="32" actId="207"/>
          <ac:spMkLst>
            <pc:docMk/>
            <pc:sldMk cId="26968375" sldId="257"/>
            <ac:spMk id="8" creationId="{954E6218-54B6-D8DE-D1A5-88B0407F38FA}"/>
          </ac:spMkLst>
        </pc:spChg>
        <pc:spChg chg="mod">
          <ac:chgData name="Tracy John (2111993)" userId="4a9d33e0-7058-4f87-911e-752e6d7fa077" providerId="ADAL" clId="{BCB9A2E5-4681-4541-A247-D2EF7A0CD38A}" dt="2024-05-09T14:41:32.036" v="32" actId="207"/>
          <ac:spMkLst>
            <pc:docMk/>
            <pc:sldMk cId="26968375" sldId="257"/>
            <ac:spMk id="9" creationId="{32B9DA10-651C-915C-024D-7D83587C48A7}"/>
          </ac:spMkLst>
        </pc:spChg>
        <pc:spChg chg="mod">
          <ac:chgData name="Tracy John (2111993)" userId="4a9d33e0-7058-4f87-911e-752e6d7fa077" providerId="ADAL" clId="{BCB9A2E5-4681-4541-A247-D2EF7A0CD38A}" dt="2024-05-09T14:41:32.036" v="32" actId="207"/>
          <ac:spMkLst>
            <pc:docMk/>
            <pc:sldMk cId="26968375" sldId="257"/>
            <ac:spMk id="10" creationId="{9DB7F2BE-4EAA-C2AA-5B65-D335D8EF2223}"/>
          </ac:spMkLst>
        </pc:spChg>
        <pc:spChg chg="mod">
          <ac:chgData name="Tracy John (2111993)" userId="4a9d33e0-7058-4f87-911e-752e6d7fa077" providerId="ADAL" clId="{BCB9A2E5-4681-4541-A247-D2EF7A0CD38A}" dt="2024-05-09T14:41:32.036" v="32" actId="207"/>
          <ac:spMkLst>
            <pc:docMk/>
            <pc:sldMk cId="26968375" sldId="257"/>
            <ac:spMk id="12" creationId="{247EBD3A-39F7-3E31-CC2C-37999152496B}"/>
          </ac:spMkLst>
        </pc:spChg>
        <pc:spChg chg="mod">
          <ac:chgData name="Tracy John (2111993)" userId="4a9d33e0-7058-4f87-911e-752e6d7fa077" providerId="ADAL" clId="{BCB9A2E5-4681-4541-A247-D2EF7A0CD38A}" dt="2024-05-09T14:41:32.036" v="32" actId="207"/>
          <ac:spMkLst>
            <pc:docMk/>
            <pc:sldMk cId="26968375" sldId="257"/>
            <ac:spMk id="13" creationId="{4988DA5B-4F24-962F-DFE8-BAC7FB4BB8D0}"/>
          </ac:spMkLst>
        </pc:spChg>
        <pc:spChg chg="mod">
          <ac:chgData name="Tracy John (2111993)" userId="4a9d33e0-7058-4f87-911e-752e6d7fa077" providerId="ADAL" clId="{BCB9A2E5-4681-4541-A247-D2EF7A0CD38A}" dt="2024-05-09T14:41:32.036" v="32" actId="207"/>
          <ac:spMkLst>
            <pc:docMk/>
            <pc:sldMk cId="26968375" sldId="257"/>
            <ac:spMk id="14" creationId="{C1F6C93F-68A6-AF03-F7F3-EAF2BB4906D6}"/>
          </ac:spMkLst>
        </pc:spChg>
        <pc:grpChg chg="add mod">
          <ac:chgData name="Tracy John (2111993)" userId="4a9d33e0-7058-4f87-911e-752e6d7fa077" providerId="ADAL" clId="{BCB9A2E5-4681-4541-A247-D2EF7A0CD38A}" dt="2024-05-09T14:40:47.280" v="26" actId="1076"/>
          <ac:grpSpMkLst>
            <pc:docMk/>
            <pc:sldMk cId="26968375" sldId="257"/>
            <ac:grpSpMk id="3" creationId="{4D874604-8DBD-8DB3-62F1-920E59A01ACA}"/>
          </ac:grpSpMkLst>
        </pc:grpChg>
      </pc:sldChg>
      <pc:sldChg chg="addSp new mod">
        <pc:chgData name="Tracy John (2111993)" userId="4a9d33e0-7058-4f87-911e-752e6d7fa077" providerId="ADAL" clId="{BCB9A2E5-4681-4541-A247-D2EF7A0CD38A}" dt="2024-05-09T16:32:48.750" v="704" actId="11529"/>
        <pc:sldMkLst>
          <pc:docMk/>
          <pc:sldMk cId="1797521578" sldId="257"/>
        </pc:sldMkLst>
        <pc:spChg chg="add">
          <ac:chgData name="Tracy John (2111993)" userId="4a9d33e0-7058-4f87-911e-752e6d7fa077" providerId="ADAL" clId="{BCB9A2E5-4681-4541-A247-D2EF7A0CD38A}" dt="2024-05-09T16:32:48.750" v="704" actId="11529"/>
          <ac:spMkLst>
            <pc:docMk/>
            <pc:sldMk cId="1797521578" sldId="257"/>
            <ac:spMk id="2" creationId="{B081525A-25E8-BB70-9960-7D02C397737B}"/>
          </ac:spMkLst>
        </pc:spChg>
      </pc:sldChg>
      <pc:sldChg chg="modSp del mod setBg">
        <pc:chgData name="Tracy John (2111993)" userId="4a9d33e0-7058-4f87-911e-752e6d7fa077" providerId="ADAL" clId="{BCB9A2E5-4681-4541-A247-D2EF7A0CD38A}" dt="2024-05-09T16:27:48.719" v="702" actId="2696"/>
        <pc:sldMkLst>
          <pc:docMk/>
          <pc:sldMk cId="1367666029" sldId="258"/>
        </pc:sldMkLst>
        <pc:spChg chg="mod">
          <ac:chgData name="Tracy John (2111993)" userId="4a9d33e0-7058-4f87-911e-752e6d7fa077" providerId="ADAL" clId="{BCB9A2E5-4681-4541-A247-D2EF7A0CD38A}" dt="2024-05-09T16:08:04.561" v="683"/>
          <ac:spMkLst>
            <pc:docMk/>
            <pc:sldMk cId="1367666029" sldId="258"/>
            <ac:spMk id="14" creationId="{E4EDCAD8-3DDA-DD72-C3AE-137CEEEFDCDE}"/>
          </ac:spMkLst>
        </pc:spChg>
        <pc:spChg chg="mod">
          <ac:chgData name="Tracy John (2111993)" userId="4a9d33e0-7058-4f87-911e-752e6d7fa077" providerId="ADAL" clId="{BCB9A2E5-4681-4541-A247-D2EF7A0CD38A}" dt="2024-05-09T16:12:02.820" v="692"/>
          <ac:spMkLst>
            <pc:docMk/>
            <pc:sldMk cId="1367666029" sldId="258"/>
            <ac:spMk id="17" creationId="{F60EB183-39CC-981C-29FC-DD78AFC4565E}"/>
          </ac:spMkLst>
        </pc:spChg>
        <pc:spChg chg="mod">
          <ac:chgData name="Tracy John (2111993)" userId="4a9d33e0-7058-4f87-911e-752e6d7fa077" providerId="ADAL" clId="{BCB9A2E5-4681-4541-A247-D2EF7A0CD38A}" dt="2024-05-09T16:11:39.865" v="691" actId="207"/>
          <ac:spMkLst>
            <pc:docMk/>
            <pc:sldMk cId="1367666029" sldId="258"/>
            <ac:spMk id="20" creationId="{1E40D87A-FB53-508A-C0A7-BDD440C3A002}"/>
          </ac:spMkLst>
        </pc:spChg>
        <pc:spChg chg="mod">
          <ac:chgData name="Tracy John (2111993)" userId="4a9d33e0-7058-4f87-911e-752e6d7fa077" providerId="ADAL" clId="{BCB9A2E5-4681-4541-A247-D2EF7A0CD38A}" dt="2024-05-09T15:56:56.967" v="614" actId="14100"/>
          <ac:spMkLst>
            <pc:docMk/>
            <pc:sldMk cId="1367666029" sldId="258"/>
            <ac:spMk id="25" creationId="{CB994754-CB3C-4182-AA5A-BCE9BCCBE43C}"/>
          </ac:spMkLst>
        </pc:spChg>
        <pc:spChg chg="mod">
          <ac:chgData name="Tracy John (2111993)" userId="4a9d33e0-7058-4f87-911e-752e6d7fa077" providerId="ADAL" clId="{BCB9A2E5-4681-4541-A247-D2EF7A0CD38A}" dt="2024-05-09T15:56:51.931" v="613" actId="14100"/>
          <ac:spMkLst>
            <pc:docMk/>
            <pc:sldMk cId="1367666029" sldId="258"/>
            <ac:spMk id="26" creationId="{69A58E07-FCCC-B783-A63D-21C58E19E390}"/>
          </ac:spMkLst>
        </pc:spChg>
        <pc:spChg chg="mod">
          <ac:chgData name="Tracy John (2111993)" userId="4a9d33e0-7058-4f87-911e-752e6d7fa077" providerId="ADAL" clId="{BCB9A2E5-4681-4541-A247-D2EF7A0CD38A}" dt="2024-05-09T15:57:27.921" v="654" actId="14100"/>
          <ac:spMkLst>
            <pc:docMk/>
            <pc:sldMk cId="1367666029" sldId="258"/>
            <ac:spMk id="27" creationId="{4CB5F326-D8CC-6E65-ABDE-F2F0ECDEC504}"/>
          </ac:spMkLst>
        </pc:spChg>
        <pc:spChg chg="mod">
          <ac:chgData name="Tracy John (2111993)" userId="4a9d33e0-7058-4f87-911e-752e6d7fa077" providerId="ADAL" clId="{BCB9A2E5-4681-4541-A247-D2EF7A0CD38A}" dt="2024-05-09T16:08:29.094" v="685" actId="1076"/>
          <ac:spMkLst>
            <pc:docMk/>
            <pc:sldMk cId="1367666029" sldId="258"/>
            <ac:spMk id="28" creationId="{156A083E-5A16-ADEF-721A-A417F4390E69}"/>
          </ac:spMkLst>
        </pc:spChg>
        <pc:spChg chg="mod">
          <ac:chgData name="Tracy John (2111993)" userId="4a9d33e0-7058-4f87-911e-752e6d7fa077" providerId="ADAL" clId="{BCB9A2E5-4681-4541-A247-D2EF7A0CD38A}" dt="2024-05-09T15:57:15.685" v="638" actId="14100"/>
          <ac:spMkLst>
            <pc:docMk/>
            <pc:sldMk cId="1367666029" sldId="258"/>
            <ac:spMk id="29" creationId="{CB218DEB-04A8-3CB6-49C5-1FAF896E78DE}"/>
          </ac:spMkLst>
        </pc:spChg>
        <pc:spChg chg="mod">
          <ac:chgData name="Tracy John (2111993)" userId="4a9d33e0-7058-4f87-911e-752e6d7fa077" providerId="ADAL" clId="{BCB9A2E5-4681-4541-A247-D2EF7A0CD38A}" dt="2024-05-09T15:57:08.346" v="630" actId="14100"/>
          <ac:spMkLst>
            <pc:docMk/>
            <pc:sldMk cId="1367666029" sldId="258"/>
            <ac:spMk id="30" creationId="{56E701D1-4CFA-D2AD-0B78-24E83AEBF369}"/>
          </ac:spMkLst>
        </pc:spChg>
        <pc:spChg chg="mod">
          <ac:chgData name="Tracy John (2111993)" userId="4a9d33e0-7058-4f87-911e-752e6d7fa077" providerId="ADAL" clId="{BCB9A2E5-4681-4541-A247-D2EF7A0CD38A}" dt="2024-05-09T15:57:02.449" v="622" actId="14100"/>
          <ac:spMkLst>
            <pc:docMk/>
            <pc:sldMk cId="1367666029" sldId="258"/>
            <ac:spMk id="31" creationId="{21B7B1A8-1213-36AD-E5B6-8FA44C7A6AC6}"/>
          </ac:spMkLst>
        </pc:spChg>
        <pc:spChg chg="mod">
          <ac:chgData name="Tracy John (2111993)" userId="4a9d33e0-7058-4f87-911e-752e6d7fa077" providerId="ADAL" clId="{BCB9A2E5-4681-4541-A247-D2EF7A0CD38A}" dt="2024-05-09T16:03:35.481" v="669" actId="207"/>
          <ac:spMkLst>
            <pc:docMk/>
            <pc:sldMk cId="1367666029" sldId="258"/>
            <ac:spMk id="49" creationId="{4182D458-8E7B-CD34-7844-4AE4E6269573}"/>
          </ac:spMkLst>
        </pc:spChg>
        <pc:grpChg chg="mod">
          <ac:chgData name="Tracy John (2111993)" userId="4a9d33e0-7058-4f87-911e-752e6d7fa077" providerId="ADAL" clId="{BCB9A2E5-4681-4541-A247-D2EF7A0CD38A}" dt="2024-05-09T16:09:06.613" v="687" actId="1076"/>
          <ac:grpSpMkLst>
            <pc:docMk/>
            <pc:sldMk cId="1367666029" sldId="258"/>
            <ac:grpSpMk id="13" creationId="{1DBCD3EE-6A55-B4E7-355E-7E677B4747E7}"/>
          </ac:grpSpMkLst>
        </pc:grpChg>
        <pc:graphicFrameChg chg="modGraphic">
          <ac:chgData name="Tracy John (2111993)" userId="4a9d33e0-7058-4f87-911e-752e6d7fa077" providerId="ADAL" clId="{BCB9A2E5-4681-4541-A247-D2EF7A0CD38A}" dt="2024-05-09T16:10:14.907" v="689" actId="15174"/>
          <ac:graphicFrameMkLst>
            <pc:docMk/>
            <pc:sldMk cId="1367666029" sldId="258"/>
            <ac:graphicFrameMk id="41" creationId="{7B7EEC71-A3D0-514D-C8E8-93CCBF07D781}"/>
          </ac:graphicFrameMkLst>
        </pc:graphicFrameChg>
        <pc:picChg chg="mod">
          <ac:chgData name="Tracy John (2111993)" userId="4a9d33e0-7058-4f87-911e-752e6d7fa077" providerId="ADAL" clId="{BCB9A2E5-4681-4541-A247-D2EF7A0CD38A}" dt="2024-05-09T16:07:52.105" v="682"/>
          <ac:picMkLst>
            <pc:docMk/>
            <pc:sldMk cId="1367666029" sldId="258"/>
            <ac:picMk id="22" creationId="{8D06430E-482E-E587-5E1B-F0FDEEA113C8}"/>
          </ac:picMkLst>
        </pc:picChg>
      </pc:sldChg>
      <pc:sldChg chg="addSp delSp modSp del mod">
        <pc:chgData name="Tracy John (2111993)" userId="4a9d33e0-7058-4f87-911e-752e6d7fa077" providerId="ADAL" clId="{BCB9A2E5-4681-4541-A247-D2EF7A0CD38A}" dt="2024-05-09T16:23:46.437" v="698" actId="2696"/>
        <pc:sldMkLst>
          <pc:docMk/>
          <pc:sldMk cId="380084367" sldId="259"/>
        </pc:sldMkLst>
        <pc:spChg chg="del mod">
          <ac:chgData name="Tracy John (2111993)" userId="4a9d33e0-7058-4f87-911e-752e6d7fa077" providerId="ADAL" clId="{BCB9A2E5-4681-4541-A247-D2EF7A0CD38A}" dt="2024-05-09T16:12:55.768" v="693" actId="21"/>
          <ac:spMkLst>
            <pc:docMk/>
            <pc:sldMk cId="380084367" sldId="259"/>
            <ac:spMk id="2" creationId="{3D95CB22-BDB1-24EC-0586-886596ACA58F}"/>
          </ac:spMkLst>
        </pc:spChg>
        <pc:spChg chg="mod">
          <ac:chgData name="Tracy John (2111993)" userId="4a9d33e0-7058-4f87-911e-752e6d7fa077" providerId="ADAL" clId="{BCB9A2E5-4681-4541-A247-D2EF7A0CD38A}" dt="2024-05-09T15:56:29.816" v="605" actId="1076"/>
          <ac:spMkLst>
            <pc:docMk/>
            <pc:sldMk cId="380084367" sldId="259"/>
            <ac:spMk id="4" creationId="{0455D647-3025-826B-24D9-A6D6E5B5461B}"/>
          </ac:spMkLst>
        </pc:spChg>
        <pc:spChg chg="del">
          <ac:chgData name="Tracy John (2111993)" userId="4a9d33e0-7058-4f87-911e-752e6d7fa077" providerId="ADAL" clId="{BCB9A2E5-4681-4541-A247-D2EF7A0CD38A}" dt="2024-05-09T16:13:00.698" v="694" actId="21"/>
          <ac:spMkLst>
            <pc:docMk/>
            <pc:sldMk cId="380084367" sldId="259"/>
            <ac:spMk id="5" creationId="{7ADB54C0-DFE3-314F-6056-DE71D3226BDD}"/>
          </ac:spMkLst>
        </pc:spChg>
        <pc:spChg chg="del">
          <ac:chgData name="Tracy John (2111993)" userId="4a9d33e0-7058-4f87-911e-752e6d7fa077" providerId="ADAL" clId="{BCB9A2E5-4681-4541-A247-D2EF7A0CD38A}" dt="2024-05-09T16:13:39.496" v="695" actId="21"/>
          <ac:spMkLst>
            <pc:docMk/>
            <pc:sldMk cId="380084367" sldId="259"/>
            <ac:spMk id="6" creationId="{7CA0F16F-22C9-57E5-AFF1-BF430A2F6F5E}"/>
          </ac:spMkLst>
        </pc:spChg>
        <pc:spChg chg="mod">
          <ac:chgData name="Tracy John (2111993)" userId="4a9d33e0-7058-4f87-911e-752e6d7fa077" providerId="ADAL" clId="{BCB9A2E5-4681-4541-A247-D2EF7A0CD38A}" dt="2024-05-09T16:14:06.282" v="697" actId="1076"/>
          <ac:spMkLst>
            <pc:docMk/>
            <pc:sldMk cId="380084367" sldId="259"/>
            <ac:spMk id="7" creationId="{E8805D04-F44E-A521-0F28-A051A1957EC4}"/>
          </ac:spMkLst>
        </pc:spChg>
        <pc:spChg chg="mod">
          <ac:chgData name="Tracy John (2111993)" userId="4a9d33e0-7058-4f87-911e-752e6d7fa077" providerId="ADAL" clId="{BCB9A2E5-4681-4541-A247-D2EF7A0CD38A}" dt="2024-05-09T14:41:56.795" v="34"/>
          <ac:spMkLst>
            <pc:docMk/>
            <pc:sldMk cId="380084367" sldId="259"/>
            <ac:spMk id="9" creationId="{FF51C0E6-BC0A-0C22-A0F6-F4BB98B2896F}"/>
          </ac:spMkLst>
        </pc:spChg>
        <pc:spChg chg="mod">
          <ac:chgData name="Tracy John (2111993)" userId="4a9d33e0-7058-4f87-911e-752e6d7fa077" providerId="ADAL" clId="{BCB9A2E5-4681-4541-A247-D2EF7A0CD38A}" dt="2024-05-09T14:41:56.795" v="34"/>
          <ac:spMkLst>
            <pc:docMk/>
            <pc:sldMk cId="380084367" sldId="259"/>
            <ac:spMk id="10" creationId="{E6D71BDA-8B18-E6AF-85D4-249660949565}"/>
          </ac:spMkLst>
        </pc:spChg>
        <pc:spChg chg="mod">
          <ac:chgData name="Tracy John (2111993)" userId="4a9d33e0-7058-4f87-911e-752e6d7fa077" providerId="ADAL" clId="{BCB9A2E5-4681-4541-A247-D2EF7A0CD38A}" dt="2024-05-09T14:41:56.795" v="34"/>
          <ac:spMkLst>
            <pc:docMk/>
            <pc:sldMk cId="380084367" sldId="259"/>
            <ac:spMk id="11" creationId="{69F0F362-46DB-6BB9-B1FF-66D2D101A825}"/>
          </ac:spMkLst>
        </pc:spChg>
        <pc:spChg chg="mod">
          <ac:chgData name="Tracy John (2111993)" userId="4a9d33e0-7058-4f87-911e-752e6d7fa077" providerId="ADAL" clId="{BCB9A2E5-4681-4541-A247-D2EF7A0CD38A}" dt="2024-05-09T14:41:56.795" v="34"/>
          <ac:spMkLst>
            <pc:docMk/>
            <pc:sldMk cId="380084367" sldId="259"/>
            <ac:spMk id="12" creationId="{618FF4ED-B628-900D-C5C0-00226232F45A}"/>
          </ac:spMkLst>
        </pc:spChg>
        <pc:spChg chg="mod">
          <ac:chgData name="Tracy John (2111993)" userId="4a9d33e0-7058-4f87-911e-752e6d7fa077" providerId="ADAL" clId="{BCB9A2E5-4681-4541-A247-D2EF7A0CD38A}" dt="2024-05-09T14:41:56.795" v="34"/>
          <ac:spMkLst>
            <pc:docMk/>
            <pc:sldMk cId="380084367" sldId="259"/>
            <ac:spMk id="13" creationId="{5755CD13-E25D-01F5-9ECF-026EACBA1C05}"/>
          </ac:spMkLst>
        </pc:spChg>
        <pc:spChg chg="mod">
          <ac:chgData name="Tracy John (2111993)" userId="4a9d33e0-7058-4f87-911e-752e6d7fa077" providerId="ADAL" clId="{BCB9A2E5-4681-4541-A247-D2EF7A0CD38A}" dt="2024-05-09T14:41:56.795" v="34"/>
          <ac:spMkLst>
            <pc:docMk/>
            <pc:sldMk cId="380084367" sldId="259"/>
            <ac:spMk id="14" creationId="{D5CF1CE8-1810-4A0A-6E1B-CDE2931D411E}"/>
          </ac:spMkLst>
        </pc:spChg>
        <pc:spChg chg="mod">
          <ac:chgData name="Tracy John (2111993)" userId="4a9d33e0-7058-4f87-911e-752e6d7fa077" providerId="ADAL" clId="{BCB9A2E5-4681-4541-A247-D2EF7A0CD38A}" dt="2024-05-09T14:41:56.795" v="34"/>
          <ac:spMkLst>
            <pc:docMk/>
            <pc:sldMk cId="380084367" sldId="259"/>
            <ac:spMk id="15" creationId="{E6E40CA1-361E-E601-EB56-09288A5CC40B}"/>
          </ac:spMkLst>
        </pc:spChg>
        <pc:spChg chg="mod">
          <ac:chgData name="Tracy John (2111993)" userId="4a9d33e0-7058-4f87-911e-752e6d7fa077" providerId="ADAL" clId="{BCB9A2E5-4681-4541-A247-D2EF7A0CD38A}" dt="2024-05-09T14:41:56.795" v="34"/>
          <ac:spMkLst>
            <pc:docMk/>
            <pc:sldMk cId="380084367" sldId="259"/>
            <ac:spMk id="16" creationId="{E1F4DB8D-E001-F046-67DC-F5FA72175EC6}"/>
          </ac:spMkLst>
        </pc:spChg>
        <pc:spChg chg="mod">
          <ac:chgData name="Tracy John (2111993)" userId="4a9d33e0-7058-4f87-911e-752e6d7fa077" providerId="ADAL" clId="{BCB9A2E5-4681-4541-A247-D2EF7A0CD38A}" dt="2024-05-09T14:41:56.795" v="34"/>
          <ac:spMkLst>
            <pc:docMk/>
            <pc:sldMk cId="380084367" sldId="259"/>
            <ac:spMk id="17" creationId="{1D2026F1-40C7-5137-E04C-CC44166830B2}"/>
          </ac:spMkLst>
        </pc:spChg>
        <pc:spChg chg="mod">
          <ac:chgData name="Tracy John (2111993)" userId="4a9d33e0-7058-4f87-911e-752e6d7fa077" providerId="ADAL" clId="{BCB9A2E5-4681-4541-A247-D2EF7A0CD38A}" dt="2024-05-09T14:41:56.795" v="34"/>
          <ac:spMkLst>
            <pc:docMk/>
            <pc:sldMk cId="380084367" sldId="259"/>
            <ac:spMk id="18" creationId="{44FC1B41-6784-8906-31D9-9C0DE04B7C6B}"/>
          </ac:spMkLst>
        </pc:spChg>
        <pc:grpChg chg="add del mod">
          <ac:chgData name="Tracy John (2111993)" userId="4a9d33e0-7058-4f87-911e-752e6d7fa077" providerId="ADAL" clId="{BCB9A2E5-4681-4541-A247-D2EF7A0CD38A}" dt="2024-05-09T15:55:50.838" v="603" actId="21"/>
          <ac:grpSpMkLst>
            <pc:docMk/>
            <pc:sldMk cId="380084367" sldId="259"/>
            <ac:grpSpMk id="8" creationId="{5C54D7E7-0505-7F77-4464-93C72241AAE5}"/>
          </ac:grpSpMkLst>
        </pc:grpChg>
      </pc:sldChg>
      <pc:sldChg chg="del">
        <pc:chgData name="Tracy John (2111993)" userId="4a9d33e0-7058-4f87-911e-752e6d7fa077" providerId="ADAL" clId="{BCB9A2E5-4681-4541-A247-D2EF7A0CD38A}" dt="2024-05-09T15:55:36.018" v="602" actId="2696"/>
        <pc:sldMkLst>
          <pc:docMk/>
          <pc:sldMk cId="3198633344" sldId="260"/>
        </pc:sldMkLst>
      </pc:sldChg>
      <pc:sldChg chg="addSp delSp modSp new del mod">
        <pc:chgData name="Tracy John (2111993)" userId="4a9d33e0-7058-4f87-911e-752e6d7fa077" providerId="ADAL" clId="{BCB9A2E5-4681-4541-A247-D2EF7A0CD38A}" dt="2024-05-09T15:55:28.964" v="601" actId="2696"/>
        <pc:sldMkLst>
          <pc:docMk/>
          <pc:sldMk cId="557959750" sldId="261"/>
        </pc:sldMkLst>
        <pc:spChg chg="add mod">
          <ac:chgData name="Tracy John (2111993)" userId="4a9d33e0-7058-4f87-911e-752e6d7fa077" providerId="ADAL" clId="{BCB9A2E5-4681-4541-A247-D2EF7A0CD38A}" dt="2024-05-09T15:09:51.452" v="86"/>
          <ac:spMkLst>
            <pc:docMk/>
            <pc:sldMk cId="557959750" sldId="261"/>
            <ac:spMk id="4" creationId="{69F98957-637A-8F5F-2B88-8BD0D33002A7}"/>
          </ac:spMkLst>
        </pc:spChg>
        <pc:spChg chg="add mod">
          <ac:chgData name="Tracy John (2111993)" userId="4a9d33e0-7058-4f87-911e-752e6d7fa077" providerId="ADAL" clId="{BCB9A2E5-4681-4541-A247-D2EF7A0CD38A}" dt="2024-05-09T15:10:23.038" v="103" actId="14100"/>
          <ac:spMkLst>
            <pc:docMk/>
            <pc:sldMk cId="557959750" sldId="261"/>
            <ac:spMk id="5" creationId="{472A45A1-8172-E21E-EE07-9906C03C8330}"/>
          </ac:spMkLst>
        </pc:spChg>
        <pc:spChg chg="add del">
          <ac:chgData name="Tracy John (2111993)" userId="4a9d33e0-7058-4f87-911e-752e6d7fa077" providerId="ADAL" clId="{BCB9A2E5-4681-4541-A247-D2EF7A0CD38A}" dt="2024-05-09T15:13:43.817" v="144" actId="21"/>
          <ac:spMkLst>
            <pc:docMk/>
            <pc:sldMk cId="557959750" sldId="261"/>
            <ac:spMk id="7" creationId="{6C153463-43AB-3FD8-5328-07AB8302B518}"/>
          </ac:spMkLst>
        </pc:spChg>
        <pc:spChg chg="add del">
          <ac:chgData name="Tracy John (2111993)" userId="4a9d33e0-7058-4f87-911e-752e6d7fa077" providerId="ADAL" clId="{BCB9A2E5-4681-4541-A247-D2EF7A0CD38A}" dt="2024-05-09T15:24:20.253" v="332" actId="22"/>
          <ac:spMkLst>
            <pc:docMk/>
            <pc:sldMk cId="557959750" sldId="261"/>
            <ac:spMk id="9" creationId="{5E8A852E-CD30-0E72-3C44-24DF1BC7E050}"/>
          </ac:spMkLst>
        </pc:spChg>
        <pc:spChg chg="add mod">
          <ac:chgData name="Tracy John (2111993)" userId="4a9d33e0-7058-4f87-911e-752e6d7fa077" providerId="ADAL" clId="{BCB9A2E5-4681-4541-A247-D2EF7A0CD38A}" dt="2024-05-09T15:33:08.721" v="461" actId="14100"/>
          <ac:spMkLst>
            <pc:docMk/>
            <pc:sldMk cId="557959750" sldId="261"/>
            <ac:spMk id="11" creationId="{15D44AED-CBA5-FAF8-ED1A-A4257A169110}"/>
          </ac:spMkLst>
        </pc:spChg>
        <pc:spChg chg="mod">
          <ac:chgData name="Tracy John (2111993)" userId="4a9d33e0-7058-4f87-911e-752e6d7fa077" providerId="ADAL" clId="{BCB9A2E5-4681-4541-A247-D2EF7A0CD38A}" dt="2024-05-09T15:04:15.276" v="40"/>
          <ac:spMkLst>
            <pc:docMk/>
            <pc:sldMk cId="557959750" sldId="261"/>
            <ac:spMk id="14" creationId="{E4EDCAD8-3DDA-DD72-C3AE-137CEEEFDCDE}"/>
          </ac:spMkLst>
        </pc:spChg>
        <pc:spChg chg="mod">
          <ac:chgData name="Tracy John (2111993)" userId="4a9d33e0-7058-4f87-911e-752e6d7fa077" providerId="ADAL" clId="{BCB9A2E5-4681-4541-A247-D2EF7A0CD38A}" dt="2024-05-09T15:04:15.276" v="40"/>
          <ac:spMkLst>
            <pc:docMk/>
            <pc:sldMk cId="557959750" sldId="261"/>
            <ac:spMk id="15" creationId="{998F4DDD-D34D-A42A-9920-DD9AC46A8340}"/>
          </ac:spMkLst>
        </pc:spChg>
        <pc:spChg chg="mod">
          <ac:chgData name="Tracy John (2111993)" userId="4a9d33e0-7058-4f87-911e-752e6d7fa077" providerId="ADAL" clId="{BCB9A2E5-4681-4541-A247-D2EF7A0CD38A}" dt="2024-05-09T15:04:15.276" v="40"/>
          <ac:spMkLst>
            <pc:docMk/>
            <pc:sldMk cId="557959750" sldId="261"/>
            <ac:spMk id="16" creationId="{2AB86D98-C8A0-8CC3-474C-EECF8C8DC6B0}"/>
          </ac:spMkLst>
        </pc:spChg>
        <pc:spChg chg="mod">
          <ac:chgData name="Tracy John (2111993)" userId="4a9d33e0-7058-4f87-911e-752e6d7fa077" providerId="ADAL" clId="{BCB9A2E5-4681-4541-A247-D2EF7A0CD38A}" dt="2024-05-09T15:04:15.276" v="40"/>
          <ac:spMkLst>
            <pc:docMk/>
            <pc:sldMk cId="557959750" sldId="261"/>
            <ac:spMk id="17" creationId="{F60EB183-39CC-981C-29FC-DD78AFC4565E}"/>
          </ac:spMkLst>
        </pc:spChg>
        <pc:spChg chg="mod">
          <ac:chgData name="Tracy John (2111993)" userId="4a9d33e0-7058-4f87-911e-752e6d7fa077" providerId="ADAL" clId="{BCB9A2E5-4681-4541-A247-D2EF7A0CD38A}" dt="2024-05-09T15:04:15.276" v="40"/>
          <ac:spMkLst>
            <pc:docMk/>
            <pc:sldMk cId="557959750" sldId="261"/>
            <ac:spMk id="18" creationId="{F26825FB-BADC-EC4E-8E42-55D8326846C9}"/>
          </ac:spMkLst>
        </pc:spChg>
        <pc:spChg chg="mod">
          <ac:chgData name="Tracy John (2111993)" userId="4a9d33e0-7058-4f87-911e-752e6d7fa077" providerId="ADAL" clId="{BCB9A2E5-4681-4541-A247-D2EF7A0CD38A}" dt="2024-05-09T15:04:15.276" v="40"/>
          <ac:spMkLst>
            <pc:docMk/>
            <pc:sldMk cId="557959750" sldId="261"/>
            <ac:spMk id="19" creationId="{6F20BC94-2086-9299-3C1E-B0B2AE264D61}"/>
          </ac:spMkLst>
        </pc:spChg>
        <pc:spChg chg="mod">
          <ac:chgData name="Tracy John (2111993)" userId="4a9d33e0-7058-4f87-911e-752e6d7fa077" providerId="ADAL" clId="{BCB9A2E5-4681-4541-A247-D2EF7A0CD38A}" dt="2024-05-09T15:04:15.276" v="40"/>
          <ac:spMkLst>
            <pc:docMk/>
            <pc:sldMk cId="557959750" sldId="261"/>
            <ac:spMk id="20" creationId="{1E40D87A-FB53-508A-C0A7-BDD440C3A002}"/>
          </ac:spMkLst>
        </pc:spChg>
        <pc:spChg chg="mod">
          <ac:chgData name="Tracy John (2111993)" userId="4a9d33e0-7058-4f87-911e-752e6d7fa077" providerId="ADAL" clId="{BCB9A2E5-4681-4541-A247-D2EF7A0CD38A}" dt="2024-05-09T15:04:15.276" v="40"/>
          <ac:spMkLst>
            <pc:docMk/>
            <pc:sldMk cId="557959750" sldId="261"/>
            <ac:spMk id="21" creationId="{E6F0F334-38D9-AF8B-DE02-EFFC07FEEB7C}"/>
          </ac:spMkLst>
        </pc:spChg>
        <pc:spChg chg="add mod">
          <ac:chgData name="Tracy John (2111993)" userId="4a9d33e0-7058-4f87-911e-752e6d7fa077" providerId="ADAL" clId="{BCB9A2E5-4681-4541-A247-D2EF7A0CD38A}" dt="2024-05-09T15:25:08.440" v="340" actId="1076"/>
          <ac:spMkLst>
            <pc:docMk/>
            <pc:sldMk cId="557959750" sldId="261"/>
            <ac:spMk id="22" creationId="{104017CB-81A0-8675-F9D2-0F5BC6E28D22}"/>
          </ac:spMkLst>
        </pc:spChg>
        <pc:spChg chg="add mod">
          <ac:chgData name="Tracy John (2111993)" userId="4a9d33e0-7058-4f87-911e-752e6d7fa077" providerId="ADAL" clId="{BCB9A2E5-4681-4541-A247-D2EF7A0CD38A}" dt="2024-05-09T15:24:40.010" v="335"/>
          <ac:spMkLst>
            <pc:docMk/>
            <pc:sldMk cId="557959750" sldId="261"/>
            <ac:spMk id="29" creationId="{CB218DEB-04A8-3CB6-49C5-1FAF896E78DE}"/>
          </ac:spMkLst>
        </pc:spChg>
        <pc:spChg chg="add mod">
          <ac:chgData name="Tracy John (2111993)" userId="4a9d33e0-7058-4f87-911e-752e6d7fa077" providerId="ADAL" clId="{BCB9A2E5-4681-4541-A247-D2EF7A0CD38A}" dt="2024-05-09T15:24:50.563" v="337"/>
          <ac:spMkLst>
            <pc:docMk/>
            <pc:sldMk cId="557959750" sldId="261"/>
            <ac:spMk id="30" creationId="{56E701D1-4CFA-D2AD-0B78-24E83AEBF369}"/>
          </ac:spMkLst>
        </pc:spChg>
        <pc:grpChg chg="add mod">
          <ac:chgData name="Tracy John (2111993)" userId="4a9d33e0-7058-4f87-911e-752e6d7fa077" providerId="ADAL" clId="{BCB9A2E5-4681-4541-A247-D2EF7A0CD38A}" dt="2024-05-09T15:04:49.425" v="43" actId="164"/>
          <ac:grpSpMkLst>
            <pc:docMk/>
            <pc:sldMk cId="557959750" sldId="261"/>
            <ac:grpSpMk id="3" creationId="{05D1DFF2-42A9-B815-71E2-E3388C27B550}"/>
          </ac:grpSpMkLst>
        </pc:grpChg>
        <pc:grpChg chg="add mod">
          <ac:chgData name="Tracy John (2111993)" userId="4a9d33e0-7058-4f87-911e-752e6d7fa077" providerId="ADAL" clId="{BCB9A2E5-4681-4541-A247-D2EF7A0CD38A}" dt="2024-05-09T15:04:49.425" v="43" actId="164"/>
          <ac:grpSpMkLst>
            <pc:docMk/>
            <pc:sldMk cId="557959750" sldId="261"/>
            <ac:grpSpMk id="13" creationId="{1DBCD3EE-6A55-B4E7-355E-7E677B4747E7}"/>
          </ac:grpSpMkLst>
        </pc:grpChg>
        <pc:picChg chg="add mod">
          <ac:chgData name="Tracy John (2111993)" userId="4a9d33e0-7058-4f87-911e-752e6d7fa077" providerId="ADAL" clId="{BCB9A2E5-4681-4541-A247-D2EF7A0CD38A}" dt="2024-05-09T15:04:49.425" v="43" actId="164"/>
          <ac:picMkLst>
            <pc:docMk/>
            <pc:sldMk cId="557959750" sldId="261"/>
            <ac:picMk id="2" creationId="{86296100-B9F5-1490-AA64-50489984728D}"/>
          </ac:picMkLst>
        </pc:picChg>
      </pc:sldChg>
    </pc:docChg>
  </pc:docChgLst>
  <pc:docChgLst>
    <pc:chgData name="Tracy John (2111993)" userId="S::2111993@student.uwtsd.ac.uk::4a9d33e0-7058-4f87-911e-752e6d7fa077" providerId="AD" clId="Web-{3041BC18-09C4-549E-F6AB-DE4BF9825CB7}"/>
    <pc:docChg chg="delSld modSld">
      <pc:chgData name="Tracy John (2111993)" userId="S::2111993@student.uwtsd.ac.uk::4a9d33e0-7058-4f87-911e-752e6d7fa077" providerId="AD" clId="Web-{3041BC18-09C4-549E-F6AB-DE4BF9825CB7}" dt="2024-05-09T16:42:58.895" v="44"/>
      <pc:docMkLst>
        <pc:docMk/>
      </pc:docMkLst>
      <pc:sldChg chg="addSp delSp modSp del">
        <pc:chgData name="Tracy John (2111993)" userId="S::2111993@student.uwtsd.ac.uk::4a9d33e0-7058-4f87-911e-752e6d7fa077" providerId="AD" clId="Web-{3041BC18-09C4-549E-F6AB-DE4BF9825CB7}" dt="2024-05-09T16:42:58.895" v="44"/>
        <pc:sldMkLst>
          <pc:docMk/>
          <pc:sldMk cId="1797521578" sldId="257"/>
        </pc:sldMkLst>
        <pc:spChg chg="mod">
          <ac:chgData name="Tracy John (2111993)" userId="S::2111993@student.uwtsd.ac.uk::4a9d33e0-7058-4f87-911e-752e6d7fa077" providerId="AD" clId="Web-{3041BC18-09C4-549E-F6AB-DE4BF9825CB7}" dt="2024-05-09T16:37:19.782" v="6" actId="14100"/>
          <ac:spMkLst>
            <pc:docMk/>
            <pc:sldMk cId="1797521578" sldId="257"/>
            <ac:spMk id="2" creationId="{B081525A-25E8-BB70-9960-7D02C397737B}"/>
          </ac:spMkLst>
        </pc:spChg>
        <pc:spChg chg="add del mod">
          <ac:chgData name="Tracy John (2111993)" userId="S::2111993@student.uwtsd.ac.uk::4a9d33e0-7058-4f87-911e-752e6d7fa077" providerId="AD" clId="Web-{3041BC18-09C4-549E-F6AB-DE4BF9825CB7}" dt="2024-05-09T16:37:27.251" v="7"/>
          <ac:spMkLst>
            <pc:docMk/>
            <pc:sldMk cId="1797521578" sldId="257"/>
            <ac:spMk id="3" creationId="{9DCDED45-2410-71BB-B173-1EB7211D3EC4}"/>
          </ac:spMkLst>
        </pc:spChg>
        <pc:spChg chg="add mod">
          <ac:chgData name="Tracy John (2111993)" userId="S::2111993@student.uwtsd.ac.uk::4a9d33e0-7058-4f87-911e-752e6d7fa077" providerId="AD" clId="Web-{3041BC18-09C4-549E-F6AB-DE4BF9825CB7}" dt="2024-05-09T16:41:10.092" v="41"/>
          <ac:spMkLst>
            <pc:docMk/>
            <pc:sldMk cId="1797521578" sldId="257"/>
            <ac:spMk id="4" creationId="{DD2E49B6-B881-6A23-9D2C-7A9A2039742E}"/>
          </ac:spMkLst>
        </pc:spChg>
        <pc:spChg chg="add mod">
          <ac:chgData name="Tracy John (2111993)" userId="S::2111993@student.uwtsd.ac.uk::4a9d33e0-7058-4f87-911e-752e6d7fa077" providerId="AD" clId="Web-{3041BC18-09C4-549E-F6AB-DE4BF9825CB7}" dt="2024-05-09T16:41:38.766" v="43" actId="1076"/>
          <ac:spMkLst>
            <pc:docMk/>
            <pc:sldMk cId="1797521578" sldId="257"/>
            <ac:spMk id="5" creationId="{47649F0D-4331-89D0-A64C-822C550E15C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363939" y="3374160"/>
            <a:ext cx="7505151" cy="3195470"/>
          </a:xfrm>
          <a:prstGeom prst="rect">
            <a:avLst/>
          </a:prstGeom>
          <a:noFill/>
          <a:ln w="12700">
            <a:noFill/>
            <a:miter lim="800000"/>
            <a:headEnd/>
            <a:tailEnd/>
          </a:ln>
          <a:effectLst/>
        </p:spPr>
        <p:txBody>
          <a:bodyPr vert="horz" wrap="square" lIns="88026" tIns="44013" rIns="88026" bIns="44013"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3054350" y="533400"/>
            <a:ext cx="4137025" cy="26606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E4C9"/>
        </a:solid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hyperlink" Target="https://www.rawpixel.com/search/woman?sort=curated&amp;page=1" TargetMode="External"/><Relationship Id="rId3" Type="http://schemas.openxmlformats.org/officeDocument/2006/relationships/image" Target="../media/image1.png"/><Relationship Id="rId7" Type="http://schemas.openxmlformats.org/officeDocument/2006/relationships/image" Target="../media/image3.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microsoft.com/office/2007/relationships/hdphoto" Target="../media/hdphoto1.wdp"/><Relationship Id="rId11" Type="http://schemas.openxmlformats.org/officeDocument/2006/relationships/image" Target="../media/image5.png"/><Relationship Id="rId5" Type="http://schemas.openxmlformats.org/officeDocument/2006/relationships/image" Target="../media/image2.png"/><Relationship Id="rId10" Type="http://schemas.microsoft.com/office/2007/relationships/hdphoto" Target="../media/hdphoto3.wdp"/><Relationship Id="rId4" Type="http://schemas.openxmlformats.org/officeDocument/2006/relationships/hyperlink" Target="https://pixabay.com/pt/falso-erro-desaparecido-ausente-x-2061131/"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92461" y="5443912"/>
            <a:ext cx="14614525" cy="11156214"/>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spcBef>
                <a:spcPct val="50000"/>
              </a:spcBef>
            </a:pPr>
            <a:endParaRPr lang="en-US" altLang="en-US" sz="4000" dirty="0">
              <a:latin typeface="Arial" panose="020B0604020202020204" pitchFamily="34" charset="0"/>
              <a:cs typeface="+mn-cs"/>
            </a:endParaRPr>
          </a:p>
          <a:p>
            <a:pPr>
              <a:spcBef>
                <a:spcPct val="50000"/>
              </a:spcBef>
            </a:pPr>
            <a:endParaRPr lang="en-US" altLang="en-US" sz="800" dirty="0">
              <a:latin typeface="Arial" panose="020B0604020202020204" pitchFamily="34" charset="0"/>
              <a:cs typeface="+mn-cs"/>
            </a:endParaRPr>
          </a:p>
          <a:p>
            <a:pPr>
              <a:spcBef>
                <a:spcPct val="50000"/>
              </a:spcBef>
            </a:pPr>
            <a:endParaRPr lang="en-US" altLang="en-US" sz="800" dirty="0">
              <a:latin typeface="Arial" panose="020B0604020202020204" pitchFamily="34" charset="0"/>
              <a:cs typeface="+mn-cs"/>
            </a:endParaRPr>
          </a:p>
          <a:p>
            <a:pPr>
              <a:spcBef>
                <a:spcPct val="50000"/>
              </a:spcBef>
            </a:pPr>
            <a:r>
              <a:rPr lang="en-US" altLang="en-US" sz="4000" dirty="0">
                <a:latin typeface="Arial"/>
                <a:cs typeface="+mn-cs"/>
              </a:rPr>
              <a:t>Menopause is a natural physiological stage that all women will experience if they live long enough. In 1996, the World Health </a:t>
            </a:r>
            <a:r>
              <a:rPr lang="en-US" altLang="en-US" sz="4000" dirty="0" err="1">
                <a:latin typeface="Arial"/>
                <a:cs typeface="+mn-cs"/>
              </a:rPr>
              <a:t>Organisation</a:t>
            </a:r>
            <a:r>
              <a:rPr lang="en-US" altLang="en-US" sz="4000" dirty="0">
                <a:latin typeface="Arial"/>
                <a:cs typeface="+mn-cs"/>
              </a:rPr>
              <a:t> classified menopause as a transitional and critical period in women’s lives</a:t>
            </a:r>
            <a:r>
              <a:rPr lang="en-US" altLang="en-US" sz="4000" baseline="30000" dirty="0">
                <a:latin typeface="Arial"/>
                <a:cs typeface="+mn-cs"/>
              </a:rPr>
              <a:t>1</a:t>
            </a:r>
            <a:r>
              <a:rPr lang="en-US" altLang="en-US" sz="4000" dirty="0">
                <a:latin typeface="Arial"/>
                <a:cs typeface="+mn-cs"/>
              </a:rPr>
              <a:t>. Nevertheless, menopause has only recently garnered political and public attention in the UK</a:t>
            </a:r>
            <a:r>
              <a:rPr lang="en-US" altLang="en-US" sz="4000" baseline="30000" dirty="0">
                <a:latin typeface="Arial"/>
                <a:cs typeface="+mn-cs"/>
              </a:rPr>
              <a:t>2</a:t>
            </a:r>
            <a:r>
              <a:rPr lang="en-US" altLang="en-US" sz="4000" dirty="0">
                <a:latin typeface="Arial"/>
                <a:cs typeface="+mn-cs"/>
              </a:rPr>
              <a:t>. Menopause is often accompanied by somatic, psychological, and urogenital symptoms, which can substantially impact a woman’s quality of life and well-being</a:t>
            </a:r>
            <a:r>
              <a:rPr lang="en-US" altLang="en-US" sz="4000" baseline="30000" dirty="0">
                <a:latin typeface="Arial"/>
                <a:cs typeface="+mn-cs"/>
              </a:rPr>
              <a:t>3</a:t>
            </a:r>
            <a:r>
              <a:rPr lang="en-US" altLang="en-US" sz="4000" dirty="0">
                <a:latin typeface="Arial"/>
                <a:cs typeface="+mn-cs"/>
              </a:rPr>
              <a:t>. Research on lifestyle and menopausal symptoms suggests that women who engage in healthier lifestyle behaviours, such as eating a Mediterranean diet or participating in regular physical activity, experience less severe menopausal symptoms. Conversely, leading an unhealthy lifestyle, such as smoking and drinking high levels of alcohol, has been associated with more severe menopausal symptoms</a:t>
            </a:r>
            <a:r>
              <a:rPr lang="en-US" altLang="en-US" sz="4000" baseline="30000" dirty="0">
                <a:latin typeface="Arial"/>
                <a:cs typeface="+mn-cs"/>
              </a:rPr>
              <a:t>4</a:t>
            </a:r>
            <a:r>
              <a:rPr lang="en-US" altLang="en-US" sz="4000" dirty="0">
                <a:latin typeface="Arial"/>
                <a:cs typeface="+mn-cs"/>
              </a:rPr>
              <a:t>. </a:t>
            </a:r>
            <a:endParaRPr lang="en-US" altLang="en-US" sz="4000" dirty="0">
              <a:latin typeface="Arial" panose="020B0604020202020204" pitchFamily="34" charset="0"/>
              <a:cs typeface="+mn-cs"/>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295936" y="5433913"/>
            <a:ext cx="14614525" cy="26711241"/>
          </a:xfrm>
          <a:prstGeom prst="rect">
            <a:avLst/>
          </a:prstGeom>
          <a:solidFill>
            <a:srgbClr val="FFD1A3"/>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spcBef>
                <a:spcPct val="50000"/>
              </a:spcBef>
            </a:pPr>
            <a:endParaRPr lang="en-GB" altLang="en-US" sz="4000" dirty="0">
              <a:latin typeface="Arial" panose="020B0604020202020204" pitchFamily="34" charset="0"/>
              <a:cs typeface="+mj-cs"/>
            </a:endParaRPr>
          </a:p>
          <a:p>
            <a:pPr>
              <a:spcBef>
                <a:spcPct val="50000"/>
              </a:spcBef>
            </a:pPr>
            <a:endParaRPr lang="en-GB" altLang="en-US" sz="800" dirty="0">
              <a:latin typeface="Arial" panose="020B0604020202020204" pitchFamily="34" charset="0"/>
              <a:cs typeface="+mj-cs"/>
            </a:endParaRPr>
          </a:p>
          <a:p>
            <a:pPr>
              <a:spcBef>
                <a:spcPct val="50000"/>
              </a:spcBef>
            </a:pPr>
            <a:endParaRPr lang="en-GB" altLang="en-US" sz="800" dirty="0">
              <a:latin typeface="Arial" panose="020B0604020202020204" pitchFamily="34" charset="0"/>
              <a:cs typeface="+mj-cs"/>
            </a:endParaRPr>
          </a:p>
          <a:p>
            <a:pPr>
              <a:spcBef>
                <a:spcPct val="50000"/>
              </a:spcBef>
            </a:pPr>
            <a:r>
              <a:rPr lang="en-GB" altLang="en-US" sz="4000" dirty="0">
                <a:latin typeface="Arial" panose="020B0604020202020204" pitchFamily="34" charset="0"/>
                <a:cs typeface="+mj-cs"/>
              </a:rPr>
              <a:t>Most</a:t>
            </a:r>
            <a:r>
              <a:rPr lang="en-US" altLang="en-US" sz="4000" dirty="0">
                <a:latin typeface="Arial" panose="020B0604020202020204" pitchFamily="34" charset="0"/>
                <a:cs typeface="+mj-cs"/>
              </a:rPr>
              <a:t> participants were white (96.7%), 31.6% had a bachelor’s degree, and 52.4% were employed full-time. The mean BMI for the participants was 28.0 ± 5.84 kg/m², with 37% having a healthy BMI (&lt;25 kg/m²) and 4.5% classified as clinically obese (&gt;40 kg/m²). </a:t>
            </a:r>
            <a:r>
              <a:rPr lang="en-US" altLang="en-US" sz="4000" b="1" dirty="0">
                <a:latin typeface="Arial" panose="020B0604020202020204" pitchFamily="34" charset="0"/>
                <a:cs typeface="+mj-cs"/>
              </a:rPr>
              <a:t>30.8% </a:t>
            </a:r>
            <a:r>
              <a:rPr lang="en-US" altLang="en-US" sz="4000" dirty="0">
                <a:latin typeface="Arial" panose="020B0604020202020204" pitchFamily="34" charset="0"/>
                <a:cs typeface="+mj-cs"/>
              </a:rPr>
              <a:t>engaged in more than 5 hours of </a:t>
            </a:r>
            <a:r>
              <a:rPr lang="en-US" altLang="en-US" sz="4000" b="1" dirty="0">
                <a:latin typeface="Arial" panose="020B0604020202020204" pitchFamily="34" charset="0"/>
                <a:cs typeface="+mj-cs"/>
              </a:rPr>
              <a:t>physical activity </a:t>
            </a:r>
            <a:r>
              <a:rPr lang="en-US" altLang="en-US" sz="4000" dirty="0">
                <a:latin typeface="Arial" panose="020B0604020202020204" pitchFamily="34" charset="0"/>
                <a:cs typeface="+mj-cs"/>
              </a:rPr>
              <a:t>per week. Only 7% drank over 14 units of alcohol</a:t>
            </a:r>
            <a:r>
              <a:rPr lang="en-US" altLang="en-US" sz="4000">
                <a:latin typeface="Arial" panose="020B0604020202020204" pitchFamily="34" charset="0"/>
                <a:cs typeface="+mj-cs"/>
              </a:rPr>
              <a:t>, while </a:t>
            </a:r>
            <a:r>
              <a:rPr lang="en-US" altLang="en-US" sz="4000" dirty="0">
                <a:latin typeface="Arial" panose="020B0604020202020204" pitchFamily="34" charset="0"/>
                <a:cs typeface="+mj-cs"/>
              </a:rPr>
              <a:t>93.2% had never smoked or were ex-smokers.</a:t>
            </a:r>
          </a:p>
          <a:p>
            <a:pPr>
              <a:spcBef>
                <a:spcPct val="50000"/>
              </a:spcBef>
            </a:pPr>
            <a:r>
              <a:rPr lang="en-US" altLang="en-US" sz="4000" dirty="0">
                <a:latin typeface="Arial" panose="020B0604020202020204" pitchFamily="34" charset="0"/>
                <a:cs typeface="+mj-cs"/>
              </a:rPr>
              <a:t> </a:t>
            </a:r>
          </a:p>
          <a:p>
            <a:pPr>
              <a:spcBef>
                <a:spcPct val="50000"/>
              </a:spcBef>
            </a:pPr>
            <a:endParaRPr lang="en-US" altLang="en-US" sz="4000" b="1" dirty="0">
              <a:latin typeface="Arial" panose="020B0604020202020204" pitchFamily="34" charset="0"/>
              <a:cs typeface="+mj-cs"/>
            </a:endParaRPr>
          </a:p>
          <a:p>
            <a:pPr>
              <a:spcBef>
                <a:spcPct val="50000"/>
              </a:spcBef>
            </a:pPr>
            <a:endParaRPr lang="en-GB" altLang="en-US" sz="5400" b="1" dirty="0">
              <a:latin typeface="Arial" panose="020B0604020202020204" pitchFamily="34" charset="0"/>
              <a:cs typeface="+mj-cs"/>
            </a:endParaRPr>
          </a:p>
          <a:p>
            <a:pPr algn="ctr">
              <a:lnSpc>
                <a:spcPct val="80000"/>
              </a:lnSpc>
              <a:spcBef>
                <a:spcPct val="50000"/>
              </a:spcBef>
            </a:pPr>
            <a:endParaRPr lang="en-GB" altLang="en-US" sz="4000" b="1" dirty="0">
              <a:latin typeface="Arial" panose="020B0604020202020204" pitchFamily="34" charset="0"/>
              <a:cs typeface="+mj-cs"/>
            </a:endParaRPr>
          </a:p>
          <a:p>
            <a:pPr>
              <a:spcBef>
                <a:spcPct val="50000"/>
              </a:spcBef>
            </a:pPr>
            <a:r>
              <a:rPr lang="en-GB" altLang="en-US" sz="4000" dirty="0">
                <a:latin typeface="Arial" panose="020B0604020202020204" pitchFamily="34" charset="0"/>
              </a:rPr>
              <a:t> </a:t>
            </a: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spcBef>
                <a:spcPct val="50000"/>
              </a:spcBef>
            </a:pPr>
            <a:endParaRPr lang="en-US" altLang="en-US" sz="800" dirty="0">
              <a:latin typeface="Arial" panose="020B0604020202020204" pitchFamily="34" charset="0"/>
            </a:endParaRPr>
          </a:p>
          <a:p>
            <a:pPr>
              <a:spcBef>
                <a:spcPct val="50000"/>
              </a:spcBef>
            </a:pPr>
            <a:endParaRPr lang="en-US" altLang="en-US" sz="8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6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A statistically significant inverse relationship was found between </a:t>
            </a:r>
            <a:r>
              <a:rPr lang="en-US" altLang="en-US" sz="4000" b="1" dirty="0">
                <a:latin typeface="Arial" panose="020B0604020202020204" pitchFamily="34" charset="0"/>
              </a:rPr>
              <a:t>physical activity </a:t>
            </a:r>
            <a:r>
              <a:rPr lang="en-US" altLang="en-US" sz="4000" dirty="0">
                <a:latin typeface="Arial" panose="020B0604020202020204" pitchFamily="34" charset="0"/>
              </a:rPr>
              <a:t>and total MRS score (</a:t>
            </a:r>
            <a:r>
              <a:rPr lang="en-US" altLang="en-US" sz="4000" i="1" dirty="0">
                <a:latin typeface="Arial" panose="020B0604020202020204" pitchFamily="34" charset="0"/>
              </a:rPr>
              <a:t>p</a:t>
            </a:r>
            <a:r>
              <a:rPr lang="en-US" altLang="en-US" sz="4000" dirty="0">
                <a:latin typeface="Arial" panose="020B0604020202020204" pitchFamily="34" charset="0"/>
              </a:rPr>
              <a:t>=-.012).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A statistically significant difference was observed in the total MRS score at different levels of physical activity      (</a:t>
            </a:r>
            <a:r>
              <a:rPr lang="en-US" altLang="en-US" sz="4000" i="1" dirty="0">
                <a:latin typeface="Arial" panose="020B0604020202020204" pitchFamily="34" charset="0"/>
              </a:rPr>
              <a:t>H</a:t>
            </a:r>
            <a:r>
              <a:rPr lang="en-US" altLang="en-US" sz="4000" dirty="0">
                <a:latin typeface="Arial" panose="020B0604020202020204" pitchFamily="34" charset="0"/>
              </a:rPr>
              <a:t> (3) = 12.323,  </a:t>
            </a:r>
            <a:r>
              <a:rPr lang="en-US" altLang="en-US" sz="4000" i="1" dirty="0">
                <a:latin typeface="Arial" panose="020B0604020202020204" pitchFamily="34" charset="0"/>
              </a:rPr>
              <a:t>p</a:t>
            </a:r>
            <a:r>
              <a:rPr lang="en-US" altLang="en-US" sz="4000" dirty="0">
                <a:latin typeface="Arial" panose="020B0604020202020204" pitchFamily="34" charset="0"/>
              </a:rPr>
              <a:t>=.006).</a:t>
            </a: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a:lnSpc>
                <a:spcPct val="80000"/>
              </a:lnSpc>
              <a:spcBef>
                <a:spcPct val="50000"/>
              </a:spcBef>
            </a:pPr>
            <a:r>
              <a:rPr lang="en-US" altLang="en-US" sz="4000" dirty="0">
                <a:latin typeface="Arial" panose="020B0604020202020204" pitchFamily="34" charset="0"/>
              </a:rPr>
              <a:t>Table1. Shows the post hoc pairwise comparisons </a:t>
            </a:r>
          </a:p>
          <a:p>
            <a:pPr>
              <a:lnSpc>
                <a:spcPct val="80000"/>
              </a:lnSpc>
              <a:spcBef>
                <a:spcPct val="50000"/>
              </a:spcBef>
            </a:pPr>
            <a:endParaRPr lang="en-US" altLang="en-US" sz="40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r>
              <a:rPr lang="en-US" altLang="en-US" sz="2400" b="1" dirty="0">
                <a:latin typeface="Arial" panose="020B0604020202020204" pitchFamily="34" charset="0"/>
              </a:rPr>
              <a:t>Note</a:t>
            </a:r>
            <a:r>
              <a:rPr lang="en-US" altLang="en-US" sz="2400" dirty="0">
                <a:latin typeface="Arial" panose="020B0604020202020204" pitchFamily="34" charset="0"/>
              </a:rPr>
              <a:t>: *Values have been adjusted using the Bonferroni correction for multiple comparisons.</a:t>
            </a:r>
            <a:endParaRPr lang="en-GB" altLang="en-US" sz="40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772519" y="5450690"/>
            <a:ext cx="14616000" cy="11476301"/>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800" dirty="0">
              <a:latin typeface="Arial"/>
              <a:cs typeface="Arial"/>
            </a:endParaRPr>
          </a:p>
          <a:p>
            <a:pPr>
              <a:lnSpc>
                <a:spcPct val="80000"/>
              </a:lnSpc>
              <a:spcBef>
                <a:spcPct val="50000"/>
              </a:spcBef>
            </a:pPr>
            <a:endParaRPr lang="en-GB" altLang="en-US" sz="800" dirty="0">
              <a:latin typeface="Arial"/>
              <a:cs typeface="Arial"/>
            </a:endParaRPr>
          </a:p>
          <a:p>
            <a:pPr marL="571500" indent="-571500">
              <a:spcBef>
                <a:spcPct val="50000"/>
              </a:spcBef>
              <a:buFont typeface="Arial" panose="020B0604020202020204" pitchFamily="34" charset="0"/>
              <a:buChar char="•"/>
            </a:pPr>
            <a:endParaRPr lang="en-US" altLang="en-US" sz="4000" dirty="0">
              <a:latin typeface="Arial"/>
              <a:cs typeface="Arial"/>
            </a:endParaRPr>
          </a:p>
          <a:p>
            <a:pPr marL="571500" indent="-571500">
              <a:spcBef>
                <a:spcPct val="50000"/>
              </a:spcBef>
              <a:buFont typeface="Arial" panose="020B0604020202020204" pitchFamily="34" charset="0"/>
              <a:buChar char="•"/>
            </a:pPr>
            <a:r>
              <a:rPr lang="en-US" altLang="en-US" sz="4000" dirty="0">
                <a:latin typeface="Arial"/>
                <a:cs typeface="Arial"/>
              </a:rPr>
              <a:t>Consistent with previous research</a:t>
            </a:r>
            <a:r>
              <a:rPr lang="en-US" altLang="en-US" sz="4000" baseline="30000" dirty="0">
                <a:latin typeface="Arial"/>
                <a:cs typeface="Arial"/>
              </a:rPr>
              <a:t>3,5</a:t>
            </a:r>
            <a:r>
              <a:rPr lang="en-US" altLang="en-US" sz="4000" dirty="0">
                <a:latin typeface="Arial"/>
                <a:cs typeface="Arial"/>
              </a:rPr>
              <a:t>, women in this study experienced a high prevalence of menopausal symptoms, with nearly 75% experiencing hot flushes and night sweats.</a:t>
            </a:r>
            <a:endParaRPr lang="en-GB" dirty="0">
              <a:ea typeface="Tahoma"/>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The main finding on lifestyle revealed that higher levels of physical activity are associated with a reduction in the severity of menopausal symptoms.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The absence of a significant correlation between a Mediterranean diet and menopausal symptoms suggests the need for further research.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This study provides a strong basis for policymakers and healthcare practitioners to educate women and develop targeted interventions that improve women’s quality of life and well-being. </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 y="0"/>
            <a:ext cx="51206399" cy="4479001"/>
          </a:xfrm>
          <a:prstGeom prst="rect">
            <a:avLst/>
          </a:prstGeom>
          <a:solidFill>
            <a:srgbClr val="348888"/>
          </a:soli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US" altLang="en-US" sz="1400" b="1" dirty="0">
              <a:solidFill>
                <a:schemeClr val="accent1"/>
              </a:solidFill>
              <a:latin typeface="Arial" panose="020B0604020202020204" pitchFamily="34" charset="0"/>
              <a:cs typeface="Al Bayan Plain" pitchFamily="2" charset="-78"/>
            </a:endParaRPr>
          </a:p>
          <a:p>
            <a:pPr algn="ctr">
              <a:lnSpc>
                <a:spcPct val="80000"/>
              </a:lnSpc>
              <a:spcBef>
                <a:spcPct val="50000"/>
              </a:spcBef>
            </a:pPr>
            <a:r>
              <a:rPr lang="en-US" altLang="en-US" sz="8800" b="1" dirty="0">
                <a:solidFill>
                  <a:schemeClr val="accent1"/>
                </a:solidFill>
                <a:latin typeface="Arial" panose="020B0604020202020204" pitchFamily="34" charset="0"/>
                <a:cs typeface="Al Bayan Plain" pitchFamily="2" charset="-78"/>
              </a:rPr>
              <a:t>The prevalence of menopausal symptoms and the influence of lifestyle</a:t>
            </a:r>
          </a:p>
          <a:p>
            <a:pPr algn="ctr">
              <a:lnSpc>
                <a:spcPct val="80000"/>
              </a:lnSpc>
              <a:spcBef>
                <a:spcPct val="50000"/>
              </a:spcBef>
            </a:pPr>
            <a:r>
              <a:rPr lang="en-US" altLang="en-US" sz="7200" dirty="0">
                <a:solidFill>
                  <a:schemeClr val="accent1"/>
                </a:solidFill>
                <a:latin typeface="Arial" panose="020B0604020202020204" pitchFamily="34" charset="0"/>
                <a:cs typeface="Al Bayan Plain" pitchFamily="2" charset="-78"/>
              </a:rPr>
              <a:t>Tracy John   BSc (Hons) Health, Nutrition and Lifestyle</a:t>
            </a:r>
            <a:endParaRPr lang="en-US" altLang="en-US" sz="1100" dirty="0">
              <a:solidFill>
                <a:schemeClr val="accent1"/>
              </a:solidFill>
              <a:latin typeface="Arial" panose="020B0604020202020204" pitchFamily="34" charset="0"/>
              <a:cs typeface="Al Bayan Plain" pitchFamily="2" charset="-78"/>
            </a:endParaRPr>
          </a:p>
          <a:p>
            <a:pPr algn="ctr">
              <a:lnSpc>
                <a:spcPct val="80000"/>
              </a:lnSpc>
              <a:spcBef>
                <a:spcPct val="50000"/>
              </a:spcBef>
            </a:pPr>
            <a:endParaRPr lang="en-US" altLang="en-US" sz="1100" dirty="0">
              <a:solidFill>
                <a:schemeClr val="accent1"/>
              </a:solidFill>
              <a:latin typeface="Arial" panose="020B0604020202020204" pitchFamily="34" charset="0"/>
              <a:cs typeface="Al Bayan Plain" pitchFamily="2" charset="-78"/>
            </a:endParaRPr>
          </a:p>
          <a:p>
            <a:pPr algn="ctr">
              <a:lnSpc>
                <a:spcPct val="80000"/>
              </a:lnSpc>
              <a:spcBef>
                <a:spcPct val="50000"/>
              </a:spcBef>
            </a:pPr>
            <a:endParaRPr lang="en-US" altLang="en-US" sz="1400" dirty="0">
              <a:solidFill>
                <a:schemeClr val="accent1"/>
              </a:solidFill>
              <a:latin typeface="Arial" panose="020B0604020202020204" pitchFamily="34" charset="0"/>
              <a:cs typeface="Al Bayan Plain" pitchFamily="2" charset="-78"/>
            </a:endParaRPr>
          </a:p>
          <a:p>
            <a:pPr algn="ctr">
              <a:lnSpc>
                <a:spcPct val="80000"/>
              </a:lnSpc>
              <a:spcBef>
                <a:spcPct val="50000"/>
              </a:spcBef>
            </a:pPr>
            <a:endParaRPr lang="en-GB" altLang="en-US" sz="800" u="sng" dirty="0">
              <a:solidFill>
                <a:schemeClr val="accent1"/>
              </a:solidFill>
              <a:latin typeface="Arial" panose="020B0604020202020204" pitchFamily="34" charset="0"/>
              <a:cs typeface="Al Bayan Plain" pitchFamily="2" charset="-78"/>
            </a:endParaRPr>
          </a:p>
        </p:txBody>
      </p:sp>
      <p:sp>
        <p:nvSpPr>
          <p:cNvPr id="25" name="TextBox 24">
            <a:extLst>
              <a:ext uri="{FF2B5EF4-FFF2-40B4-BE49-F238E27FC236}">
                <a16:creationId xmlns:a16="http://schemas.microsoft.com/office/drawing/2014/main" id="{CB994754-CB3C-4182-AA5A-BCE9BCCBE43C}"/>
              </a:ext>
            </a:extLst>
          </p:cNvPr>
          <p:cNvSpPr txBox="1"/>
          <p:nvPr/>
        </p:nvSpPr>
        <p:spPr>
          <a:xfrm>
            <a:off x="18314438" y="5444410"/>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Results</a:t>
            </a:r>
          </a:p>
          <a:p>
            <a:endParaRPr lang="en-GB" dirty="0"/>
          </a:p>
        </p:txBody>
      </p:sp>
      <p:sp>
        <p:nvSpPr>
          <p:cNvPr id="26" name="TextBox 25">
            <a:extLst>
              <a:ext uri="{FF2B5EF4-FFF2-40B4-BE49-F238E27FC236}">
                <a16:creationId xmlns:a16="http://schemas.microsoft.com/office/drawing/2014/main" id="{69A58E07-FCCC-B783-A63D-21C58E19E390}"/>
              </a:ext>
            </a:extLst>
          </p:cNvPr>
          <p:cNvSpPr txBox="1"/>
          <p:nvPr/>
        </p:nvSpPr>
        <p:spPr>
          <a:xfrm>
            <a:off x="1890986" y="5474529"/>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Introduction</a:t>
            </a:r>
          </a:p>
        </p:txBody>
      </p:sp>
      <p:sp>
        <p:nvSpPr>
          <p:cNvPr id="31" name="TextBox 30">
            <a:extLst>
              <a:ext uri="{FF2B5EF4-FFF2-40B4-BE49-F238E27FC236}">
                <a16:creationId xmlns:a16="http://schemas.microsoft.com/office/drawing/2014/main" id="{21B7B1A8-1213-36AD-E5B6-8FA44C7A6AC6}"/>
              </a:ext>
            </a:extLst>
          </p:cNvPr>
          <p:cNvSpPr txBox="1"/>
          <p:nvPr/>
        </p:nvSpPr>
        <p:spPr>
          <a:xfrm>
            <a:off x="34758865" y="5433913"/>
            <a:ext cx="14616000" cy="1188000"/>
          </a:xfrm>
          <a:prstGeom prst="rect">
            <a:avLst/>
          </a:prstGeom>
          <a:solidFill>
            <a:srgbClr val="348888"/>
          </a:solidFill>
          <a:ln>
            <a:noFill/>
          </a:ln>
        </p:spPr>
        <p:txBody>
          <a:bodyPr wrap="square" lIns="91440" tIns="45720" rIns="91440" bIns="45720" rtlCol="0" anchor="t">
            <a:spAutoFit/>
          </a:bodyPr>
          <a:lstStyle/>
          <a:p>
            <a:pPr algn="ctr"/>
            <a:r>
              <a:rPr lang="en-GB" sz="5400" b="1" dirty="0">
                <a:solidFill>
                  <a:schemeClr val="accent1"/>
                </a:solidFill>
                <a:latin typeface="Arial"/>
                <a:cs typeface="Arial"/>
              </a:rPr>
              <a:t>Discussion</a:t>
            </a:r>
          </a:p>
        </p:txBody>
      </p:sp>
      <p:graphicFrame>
        <p:nvGraphicFramePr>
          <p:cNvPr id="41" name="Table 40">
            <a:extLst>
              <a:ext uri="{FF2B5EF4-FFF2-40B4-BE49-F238E27FC236}">
                <a16:creationId xmlns:a16="http://schemas.microsoft.com/office/drawing/2014/main" id="{7B7EEC71-A3D0-514D-C8E8-93CCBF07D781}"/>
              </a:ext>
            </a:extLst>
          </p:cNvPr>
          <p:cNvGraphicFramePr>
            <a:graphicFrameLocks noGrp="1"/>
          </p:cNvGraphicFramePr>
          <p:nvPr>
            <p:extLst>
              <p:ext uri="{D42A27DB-BD31-4B8C-83A1-F6EECF244321}">
                <p14:modId xmlns:p14="http://schemas.microsoft.com/office/powerpoint/2010/main" val="2202850069"/>
              </p:ext>
            </p:extLst>
          </p:nvPr>
        </p:nvGraphicFramePr>
        <p:xfrm>
          <a:off x="18696554" y="25181912"/>
          <a:ext cx="13609513" cy="3644457"/>
        </p:xfrm>
        <a:graphic>
          <a:graphicData uri="http://schemas.openxmlformats.org/drawingml/2006/table">
            <a:tbl>
              <a:tblPr firstRow="1" bandRow="1">
                <a:tableStyleId>{08FB837D-C827-4EFA-A057-4D05807E0F7C}</a:tableStyleId>
              </a:tblPr>
              <a:tblGrid>
                <a:gridCol w="9424294">
                  <a:extLst>
                    <a:ext uri="{9D8B030D-6E8A-4147-A177-3AD203B41FA5}">
                      <a16:colId xmlns:a16="http://schemas.microsoft.com/office/drawing/2014/main" val="3756535758"/>
                    </a:ext>
                  </a:extLst>
                </a:gridCol>
                <a:gridCol w="2376264">
                  <a:extLst>
                    <a:ext uri="{9D8B030D-6E8A-4147-A177-3AD203B41FA5}">
                      <a16:colId xmlns:a16="http://schemas.microsoft.com/office/drawing/2014/main" val="2327053970"/>
                    </a:ext>
                  </a:extLst>
                </a:gridCol>
                <a:gridCol w="1808955">
                  <a:extLst>
                    <a:ext uri="{9D8B030D-6E8A-4147-A177-3AD203B41FA5}">
                      <a16:colId xmlns:a16="http://schemas.microsoft.com/office/drawing/2014/main" val="139280071"/>
                    </a:ext>
                  </a:extLst>
                </a:gridCol>
              </a:tblGrid>
              <a:tr h="370840">
                <a:tc>
                  <a:txBody>
                    <a:bodyPr/>
                    <a:lstStyle/>
                    <a:p>
                      <a:r>
                        <a:rPr lang="en-GB" sz="4000" dirty="0"/>
                        <a:t>Physical activity groups</a:t>
                      </a:r>
                      <a:endParaRPr lang="en-GB" sz="4000" dirty="0">
                        <a:latin typeface="Arial" panose="020B0604020202020204" pitchFamily="34" charset="0"/>
                        <a:cs typeface="Arial" panose="020B0604020202020204" pitchFamily="34" charset="0"/>
                      </a:endParaRPr>
                    </a:p>
                  </a:txBody>
                  <a:tcPr/>
                </a:tc>
                <a:tc>
                  <a:txBody>
                    <a:bodyPr/>
                    <a:lstStyle/>
                    <a:p>
                      <a:r>
                        <a:rPr lang="en-GB" sz="3600" i="1" dirty="0"/>
                        <a:t>p</a:t>
                      </a:r>
                      <a:r>
                        <a:rPr lang="en-GB" sz="3600" dirty="0"/>
                        <a:t>-value*</a:t>
                      </a:r>
                      <a:endParaRPr lang="en-GB" sz="3600" dirty="0">
                        <a:latin typeface="Arial" panose="020B0604020202020204" pitchFamily="34" charset="0"/>
                        <a:cs typeface="Arial" panose="020B0604020202020204" pitchFamily="34" charset="0"/>
                      </a:endParaRPr>
                    </a:p>
                  </a:txBody>
                  <a:tcPr/>
                </a:tc>
                <a:tc>
                  <a:txBody>
                    <a:bodyPr/>
                    <a:lstStyle/>
                    <a:p>
                      <a:r>
                        <a:rPr lang="en-GB" sz="3600" dirty="0"/>
                        <a:t>Effect size</a:t>
                      </a:r>
                      <a:endParaRPr lang="en-GB" sz="3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69848504"/>
                  </a:ext>
                </a:extLst>
              </a:tr>
              <a:tr h="652459">
                <a:tc>
                  <a:txBody>
                    <a:bodyPr/>
                    <a:lstStyle/>
                    <a:p>
                      <a:r>
                        <a:rPr lang="en-US" sz="4000" dirty="0"/>
                        <a:t>More than 5 hours – less than 30 mins</a:t>
                      </a:r>
                      <a:endParaRPr lang="en-GB" sz="4000" dirty="0">
                        <a:latin typeface="Arial" panose="020B0604020202020204" pitchFamily="34" charset="0"/>
                        <a:cs typeface="Arial" panose="020B0604020202020204" pitchFamily="34" charset="0"/>
                      </a:endParaRPr>
                    </a:p>
                  </a:txBody>
                  <a:tcPr>
                    <a:solidFill>
                      <a:schemeClr val="accent2">
                        <a:lumMod val="60000"/>
                        <a:lumOff val="40000"/>
                        <a:alpha val="40000"/>
                      </a:schemeClr>
                    </a:solidFill>
                  </a:tcPr>
                </a:tc>
                <a:tc>
                  <a:txBody>
                    <a:bodyPr/>
                    <a:lstStyle/>
                    <a:p>
                      <a:pPr algn="just">
                        <a:lnSpc>
                          <a:spcPct val="150000"/>
                        </a:lnSpc>
                        <a:spcAft>
                          <a:spcPts val="800"/>
                        </a:spcAft>
                      </a:pPr>
                      <a:r>
                        <a:rPr lang="en-GB" sz="4000" dirty="0">
                          <a:solidFill>
                            <a:srgbClr val="000000"/>
                          </a:solidFill>
                          <a:effectLst/>
                        </a:rPr>
                        <a:t>.003</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2">
                        <a:lumMod val="60000"/>
                        <a:lumOff val="40000"/>
                        <a:alpha val="40000"/>
                      </a:schemeClr>
                    </a:solidFill>
                  </a:tcPr>
                </a:tc>
                <a:tc>
                  <a:txBody>
                    <a:bodyPr/>
                    <a:lstStyle/>
                    <a:p>
                      <a:pPr algn="just">
                        <a:lnSpc>
                          <a:spcPct val="150000"/>
                        </a:lnSpc>
                        <a:spcAft>
                          <a:spcPts val="800"/>
                        </a:spcAft>
                      </a:pPr>
                      <a:r>
                        <a:rPr lang="en-GB" sz="4000" dirty="0">
                          <a:solidFill>
                            <a:srgbClr val="000000"/>
                          </a:solidFill>
                          <a:effectLst/>
                        </a:rPr>
                        <a:t>.22</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2">
                        <a:lumMod val="60000"/>
                        <a:lumOff val="40000"/>
                        <a:alpha val="40000"/>
                      </a:schemeClr>
                    </a:solidFill>
                  </a:tcPr>
                </a:tc>
                <a:extLst>
                  <a:ext uri="{0D108BD9-81ED-4DB2-BD59-A6C34878D82A}">
                    <a16:rowId xmlns:a16="http://schemas.microsoft.com/office/drawing/2014/main" val="740972858"/>
                  </a:ext>
                </a:extLst>
              </a:tr>
              <a:tr h="370840">
                <a:tc>
                  <a:txBody>
                    <a:bodyPr/>
                    <a:lstStyle/>
                    <a:p>
                      <a:r>
                        <a:rPr lang="en-US" sz="4000" dirty="0"/>
                        <a:t>30 mins – 2½ hours – less than 30 mins</a:t>
                      </a:r>
                      <a:endParaRPr lang="en-GB" sz="4000" dirty="0">
                        <a:latin typeface="Arial" panose="020B0604020202020204" pitchFamily="34" charset="0"/>
                        <a:cs typeface="Arial" panose="020B0604020202020204" pitchFamily="34" charset="0"/>
                      </a:endParaRPr>
                    </a:p>
                  </a:txBody>
                  <a:tcPr>
                    <a:solidFill>
                      <a:schemeClr val="accent6">
                        <a:lumMod val="20000"/>
                        <a:lumOff val="80000"/>
                      </a:schemeClr>
                    </a:solidFill>
                  </a:tcPr>
                </a:tc>
                <a:tc>
                  <a:txBody>
                    <a:bodyPr/>
                    <a:lstStyle/>
                    <a:p>
                      <a:pPr algn="just">
                        <a:lnSpc>
                          <a:spcPct val="150000"/>
                        </a:lnSpc>
                        <a:spcAft>
                          <a:spcPts val="800"/>
                        </a:spcAft>
                      </a:pPr>
                      <a:r>
                        <a:rPr lang="en-GB" sz="4000" dirty="0">
                          <a:solidFill>
                            <a:srgbClr val="000000"/>
                          </a:solidFill>
                          <a:effectLst/>
                        </a:rPr>
                        <a:t>.024</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gn="just">
                        <a:lnSpc>
                          <a:spcPct val="150000"/>
                        </a:lnSpc>
                        <a:spcAft>
                          <a:spcPts val="800"/>
                        </a:spcAft>
                      </a:pPr>
                      <a:r>
                        <a:rPr lang="en-GB" sz="4000" dirty="0">
                          <a:solidFill>
                            <a:srgbClr val="000000"/>
                          </a:solidFill>
                          <a:effectLst/>
                        </a:rPr>
                        <a:t>.20</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1894788253"/>
                  </a:ext>
                </a:extLst>
              </a:tr>
              <a:tr h="370840">
                <a:tc>
                  <a:txBody>
                    <a:bodyPr/>
                    <a:lstStyle/>
                    <a:p>
                      <a:r>
                        <a:rPr lang="en-US" sz="4000" kern="1200" dirty="0">
                          <a:solidFill>
                            <a:schemeClr val="dk1"/>
                          </a:solidFill>
                          <a:effectLst/>
                        </a:rPr>
                        <a:t>2½ hours – 5 hours – less than 30 mins</a:t>
                      </a:r>
                      <a:endParaRPr lang="en-GB" sz="40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algn="just">
                        <a:lnSpc>
                          <a:spcPct val="150000"/>
                        </a:lnSpc>
                        <a:spcAft>
                          <a:spcPts val="800"/>
                        </a:spcAft>
                      </a:pPr>
                      <a:r>
                        <a:rPr lang="en-GB" sz="4000" dirty="0">
                          <a:solidFill>
                            <a:srgbClr val="000000"/>
                          </a:solidFill>
                          <a:effectLst/>
                        </a:rPr>
                        <a:t>.044</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4000" dirty="0">
                          <a:solidFill>
                            <a:srgbClr val="000000"/>
                          </a:solidFill>
                          <a:effectLst/>
                        </a:rPr>
                        <a:t>.23</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923237"/>
                  </a:ext>
                </a:extLst>
              </a:tr>
            </a:tbl>
          </a:graphicData>
        </a:graphic>
      </p:graphicFrame>
      <p:pic>
        <p:nvPicPr>
          <p:cNvPr id="43" name="Picture 42" descr="A red circle with a white x in it&#10;&#10;Description automatically generated">
            <a:extLst>
              <a:ext uri="{FF2B5EF4-FFF2-40B4-BE49-F238E27FC236}">
                <a16:creationId xmlns:a16="http://schemas.microsoft.com/office/drawing/2014/main" id="{7A082894-9E8B-0B57-B028-62E525E82122}"/>
              </a:ext>
            </a:extLst>
          </p:cNvPr>
          <p:cNvPicPr>
            <a:picLocks noChangeAspect="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269877" y="29834477"/>
            <a:ext cx="2160240" cy="2160240"/>
          </a:xfrm>
          <a:prstGeom prst="rect">
            <a:avLst/>
          </a:prstGeom>
        </p:spPr>
      </p:pic>
      <p:sp>
        <p:nvSpPr>
          <p:cNvPr id="46" name="TextBox 45">
            <a:extLst>
              <a:ext uri="{FF2B5EF4-FFF2-40B4-BE49-F238E27FC236}">
                <a16:creationId xmlns:a16="http://schemas.microsoft.com/office/drawing/2014/main" id="{F9E1978C-EFA6-30FD-80D6-CBFBDF93CD4E}"/>
              </a:ext>
            </a:extLst>
          </p:cNvPr>
          <p:cNvSpPr txBox="1"/>
          <p:nvPr/>
        </p:nvSpPr>
        <p:spPr>
          <a:xfrm>
            <a:off x="20351940" y="29945101"/>
            <a:ext cx="12558521" cy="1938992"/>
          </a:xfrm>
          <a:prstGeom prst="rect">
            <a:avLst/>
          </a:prstGeom>
          <a:noFill/>
        </p:spPr>
        <p:txBody>
          <a:bodyPr wrap="square" rtlCol="0">
            <a:spAutoFit/>
          </a:bodyPr>
          <a:lstStyle/>
          <a:p>
            <a:r>
              <a:rPr lang="en-GB" sz="4000" dirty="0">
                <a:latin typeface="Arial" panose="020B0604020202020204" pitchFamily="34" charset="0"/>
              </a:rPr>
              <a:t>There were </a:t>
            </a:r>
            <a:r>
              <a:rPr lang="en-GB" sz="4000" b="1" dirty="0">
                <a:latin typeface="Arial" panose="020B0604020202020204" pitchFamily="34" charset="0"/>
              </a:rPr>
              <a:t>no</a:t>
            </a:r>
            <a:r>
              <a:rPr lang="en-GB" sz="4000" dirty="0">
                <a:latin typeface="Arial" panose="020B0604020202020204" pitchFamily="34" charset="0"/>
              </a:rPr>
              <a:t> significant differences between menopausal symptoms and smoking status, alcohol consumption, and adherence to a Mediterranean diet.</a:t>
            </a:r>
          </a:p>
        </p:txBody>
      </p:sp>
      <p:grpSp>
        <p:nvGrpSpPr>
          <p:cNvPr id="23" name="Group 22">
            <a:extLst>
              <a:ext uri="{FF2B5EF4-FFF2-40B4-BE49-F238E27FC236}">
                <a16:creationId xmlns:a16="http://schemas.microsoft.com/office/drawing/2014/main" id="{DA186CE0-E0FC-EF0B-0585-1561B2286EAF}"/>
              </a:ext>
            </a:extLst>
          </p:cNvPr>
          <p:cNvGrpSpPr/>
          <p:nvPr/>
        </p:nvGrpSpPr>
        <p:grpSpPr>
          <a:xfrm>
            <a:off x="19205438" y="12039857"/>
            <a:ext cx="12834000" cy="7992000"/>
            <a:chOff x="20785902" y="18547432"/>
            <a:chExt cx="15450751" cy="9450419"/>
          </a:xfrm>
        </p:grpSpPr>
        <p:sp>
          <p:nvSpPr>
            <p:cNvPr id="24" name="Flowchart: Connector 23">
              <a:extLst>
                <a:ext uri="{FF2B5EF4-FFF2-40B4-BE49-F238E27FC236}">
                  <a16:creationId xmlns:a16="http://schemas.microsoft.com/office/drawing/2014/main" id="{10EB9476-9646-9271-D6B1-C9403F7A21D1}"/>
                </a:ext>
              </a:extLst>
            </p:cNvPr>
            <p:cNvSpPr/>
            <p:nvPr/>
          </p:nvSpPr>
          <p:spPr bwMode="auto">
            <a:xfrm>
              <a:off x="27875383" y="22381227"/>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2" name="Flowchart: Connector 31">
              <a:extLst>
                <a:ext uri="{FF2B5EF4-FFF2-40B4-BE49-F238E27FC236}">
                  <a16:creationId xmlns:a16="http://schemas.microsoft.com/office/drawing/2014/main" id="{9F4CD85B-56FD-E0C3-36B7-0A17033EB185}"/>
                </a:ext>
              </a:extLst>
            </p:cNvPr>
            <p:cNvSpPr/>
            <p:nvPr/>
          </p:nvSpPr>
          <p:spPr bwMode="auto">
            <a:xfrm>
              <a:off x="23250189" y="22358102"/>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3" name="Flowchart: Connector 32">
              <a:extLst>
                <a:ext uri="{FF2B5EF4-FFF2-40B4-BE49-F238E27FC236}">
                  <a16:creationId xmlns:a16="http://schemas.microsoft.com/office/drawing/2014/main" id="{F5F35D03-0F42-BB4E-EF87-66DE7C5142D8}"/>
                </a:ext>
              </a:extLst>
            </p:cNvPr>
            <p:cNvSpPr/>
            <p:nvPr/>
          </p:nvSpPr>
          <p:spPr bwMode="auto">
            <a:xfrm>
              <a:off x="20937592" y="18547432"/>
              <a:ext cx="6048672" cy="5616625"/>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4" name="Flowchart: Connector 33">
              <a:extLst>
                <a:ext uri="{FF2B5EF4-FFF2-40B4-BE49-F238E27FC236}">
                  <a16:creationId xmlns:a16="http://schemas.microsoft.com/office/drawing/2014/main" id="{690618A3-EA49-E815-79CD-CAA7C1DCB235}"/>
                </a:ext>
              </a:extLst>
            </p:cNvPr>
            <p:cNvSpPr/>
            <p:nvPr/>
          </p:nvSpPr>
          <p:spPr bwMode="auto">
            <a:xfrm>
              <a:off x="25562786" y="18557169"/>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5" name="Flowchart: Connector 34">
              <a:extLst>
                <a:ext uri="{FF2B5EF4-FFF2-40B4-BE49-F238E27FC236}">
                  <a16:creationId xmlns:a16="http://schemas.microsoft.com/office/drawing/2014/main" id="{B5A72BA0-967B-86DD-FD9C-06B68256E290}"/>
                </a:ext>
              </a:extLst>
            </p:cNvPr>
            <p:cNvSpPr/>
            <p:nvPr/>
          </p:nvSpPr>
          <p:spPr bwMode="auto">
            <a:xfrm>
              <a:off x="30187981" y="18547432"/>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6" name="TextBox 35">
              <a:extLst>
                <a:ext uri="{FF2B5EF4-FFF2-40B4-BE49-F238E27FC236}">
                  <a16:creationId xmlns:a16="http://schemas.microsoft.com/office/drawing/2014/main" id="{CDFF42A7-2673-AE0F-8A1C-3F810A66AD84}"/>
                </a:ext>
              </a:extLst>
            </p:cNvPr>
            <p:cNvSpPr txBox="1"/>
            <p:nvPr/>
          </p:nvSpPr>
          <p:spPr>
            <a:xfrm>
              <a:off x="20785902" y="20345043"/>
              <a:ext cx="5200814" cy="2292829"/>
            </a:xfrm>
            <a:prstGeom prst="rect">
              <a:avLst/>
            </a:prstGeom>
            <a:noFill/>
          </p:spPr>
          <p:txBody>
            <a:bodyPr wrap="square" rtlCol="0">
              <a:spAutoFit/>
            </a:bodyPr>
            <a:lstStyle/>
            <a:p>
              <a:pPr algn="ctr"/>
              <a:r>
                <a:rPr lang="en-GB" sz="4800" b="1" dirty="0">
                  <a:solidFill>
                    <a:schemeClr val="accent1"/>
                  </a:solidFill>
                  <a:latin typeface="Arial" panose="020B0604020202020204" pitchFamily="34" charset="0"/>
                </a:rPr>
                <a:t>Prevalence</a:t>
              </a:r>
            </a:p>
            <a:p>
              <a:pPr algn="ctr"/>
              <a:r>
                <a:rPr lang="en-GB" sz="6600" b="1" dirty="0">
                  <a:solidFill>
                    <a:schemeClr val="accent1"/>
                  </a:solidFill>
                  <a:latin typeface="Arial" panose="020B0604020202020204" pitchFamily="34" charset="0"/>
                </a:rPr>
                <a:t>95.5</a:t>
              </a:r>
              <a:r>
                <a:rPr lang="en-GB" sz="7200" b="1" dirty="0">
                  <a:solidFill>
                    <a:schemeClr val="accent1"/>
                  </a:solidFill>
                  <a:latin typeface="Arial" panose="020B0604020202020204" pitchFamily="34" charset="0"/>
                </a:rPr>
                <a:t>%</a:t>
              </a:r>
            </a:p>
          </p:txBody>
        </p:sp>
        <p:sp>
          <p:nvSpPr>
            <p:cNvPr id="37" name="TextBox 36">
              <a:extLst>
                <a:ext uri="{FF2B5EF4-FFF2-40B4-BE49-F238E27FC236}">
                  <a16:creationId xmlns:a16="http://schemas.microsoft.com/office/drawing/2014/main" id="{A36A26C2-32D6-A0B2-37E0-4990D8F3F2FE}"/>
                </a:ext>
              </a:extLst>
            </p:cNvPr>
            <p:cNvSpPr txBox="1"/>
            <p:nvPr/>
          </p:nvSpPr>
          <p:spPr>
            <a:xfrm>
              <a:off x="25709197" y="19728093"/>
              <a:ext cx="4810753" cy="3873820"/>
            </a:xfrm>
            <a:prstGeom prst="rect">
              <a:avLst/>
            </a:prstGeom>
            <a:noFill/>
          </p:spPr>
          <p:txBody>
            <a:bodyPr wrap="square" rtlCol="0">
              <a:spAutoFit/>
            </a:bodyPr>
            <a:lstStyle/>
            <a:p>
              <a:pPr algn="ctr"/>
              <a:r>
                <a:rPr lang="en-GB" sz="4400" b="1" dirty="0">
                  <a:solidFill>
                    <a:schemeClr val="accent1"/>
                  </a:solidFill>
                  <a:latin typeface="Arial" panose="020B0604020202020204" pitchFamily="34" charset="0"/>
                </a:rPr>
                <a:t>Physical</a:t>
              </a:r>
            </a:p>
            <a:p>
              <a:pPr algn="ctr"/>
              <a:r>
                <a:rPr lang="en-GB" sz="4400" b="1" dirty="0">
                  <a:solidFill>
                    <a:schemeClr val="accent1"/>
                  </a:solidFill>
                  <a:latin typeface="Arial" panose="020B0604020202020204" pitchFamily="34" charset="0"/>
                </a:rPr>
                <a:t>&amp; Mental Exhaustion</a:t>
              </a:r>
            </a:p>
            <a:p>
              <a:pPr algn="ctr"/>
              <a:endParaRPr lang="en-GB" sz="800" b="1" dirty="0">
                <a:solidFill>
                  <a:schemeClr val="accent1"/>
                </a:solidFill>
                <a:latin typeface="Arial" panose="020B0604020202020204" pitchFamily="34" charset="0"/>
              </a:endParaRPr>
            </a:p>
            <a:p>
              <a:pPr algn="ctr"/>
              <a:r>
                <a:rPr lang="en-GB" sz="6600" b="1" dirty="0">
                  <a:solidFill>
                    <a:schemeClr val="accent1"/>
                  </a:solidFill>
                  <a:latin typeface="Arial" panose="020B0604020202020204" pitchFamily="34" charset="0"/>
                </a:rPr>
                <a:t>93.7%</a:t>
              </a:r>
            </a:p>
          </p:txBody>
        </p:sp>
        <p:sp>
          <p:nvSpPr>
            <p:cNvPr id="38" name="TextBox 37">
              <a:extLst>
                <a:ext uri="{FF2B5EF4-FFF2-40B4-BE49-F238E27FC236}">
                  <a16:creationId xmlns:a16="http://schemas.microsoft.com/office/drawing/2014/main" id="{39AF9EDF-9FBF-68F6-E602-988AF69A839D}"/>
                </a:ext>
              </a:extLst>
            </p:cNvPr>
            <p:cNvSpPr txBox="1"/>
            <p:nvPr/>
          </p:nvSpPr>
          <p:spPr>
            <a:xfrm>
              <a:off x="30836735" y="20262277"/>
              <a:ext cx="4680732" cy="3873820"/>
            </a:xfrm>
            <a:prstGeom prst="rect">
              <a:avLst/>
            </a:prstGeom>
            <a:noFill/>
          </p:spPr>
          <p:txBody>
            <a:bodyPr wrap="square" rtlCol="0">
              <a:spAutoFit/>
            </a:bodyPr>
            <a:lstStyle/>
            <a:p>
              <a:pPr algn="ctr"/>
              <a:r>
                <a:rPr lang="en-GB" sz="4400" b="1" dirty="0">
                  <a:solidFill>
                    <a:schemeClr val="accent1"/>
                  </a:solidFill>
                  <a:latin typeface="Arial" panose="020B0604020202020204" pitchFamily="34" charset="0"/>
                </a:rPr>
                <a:t>Hot flushes &amp;</a:t>
              </a:r>
            </a:p>
            <a:p>
              <a:pPr algn="ctr"/>
              <a:r>
                <a:rPr lang="en-GB" sz="4400" b="1" dirty="0">
                  <a:solidFill>
                    <a:schemeClr val="accent1"/>
                  </a:solidFill>
                  <a:latin typeface="Arial" panose="020B0604020202020204" pitchFamily="34" charset="0"/>
                </a:rPr>
                <a:t>Night sweats</a:t>
              </a:r>
            </a:p>
            <a:p>
              <a:pPr algn="ctr"/>
              <a:endParaRPr lang="en-GB" sz="800" b="1" dirty="0">
                <a:solidFill>
                  <a:schemeClr val="accent1"/>
                </a:solidFill>
                <a:latin typeface="Arial" panose="020B0604020202020204" pitchFamily="34" charset="0"/>
              </a:endParaRPr>
            </a:p>
            <a:p>
              <a:pPr algn="ctr"/>
              <a:r>
                <a:rPr lang="en-GB" sz="6600" b="1" dirty="0">
                  <a:solidFill>
                    <a:schemeClr val="accent1"/>
                  </a:solidFill>
                  <a:latin typeface="Arial" panose="020B0604020202020204" pitchFamily="34" charset="0"/>
                </a:rPr>
                <a:t>74.7%</a:t>
              </a:r>
            </a:p>
            <a:p>
              <a:endParaRPr lang="en-GB" sz="4400" b="1" dirty="0">
                <a:solidFill>
                  <a:schemeClr val="accent1"/>
                </a:solidFill>
                <a:latin typeface="Arial" panose="020B0604020202020204" pitchFamily="34" charset="0"/>
              </a:endParaRPr>
            </a:p>
          </p:txBody>
        </p:sp>
        <p:sp>
          <p:nvSpPr>
            <p:cNvPr id="39" name="TextBox 38">
              <a:extLst>
                <a:ext uri="{FF2B5EF4-FFF2-40B4-BE49-F238E27FC236}">
                  <a16:creationId xmlns:a16="http://schemas.microsoft.com/office/drawing/2014/main" id="{3DE98AD5-5218-82CC-4D19-5DE2A68F809B}"/>
                </a:ext>
              </a:extLst>
            </p:cNvPr>
            <p:cNvSpPr txBox="1"/>
            <p:nvPr/>
          </p:nvSpPr>
          <p:spPr>
            <a:xfrm>
              <a:off x="29438324" y="24358640"/>
              <a:ext cx="3813930" cy="2724445"/>
            </a:xfrm>
            <a:prstGeom prst="rect">
              <a:avLst/>
            </a:prstGeom>
            <a:noFill/>
          </p:spPr>
          <p:txBody>
            <a:bodyPr wrap="square" rtlCol="0">
              <a:spAutoFit/>
            </a:bodyPr>
            <a:lstStyle/>
            <a:p>
              <a:pPr algn="ctr"/>
              <a:r>
                <a:rPr lang="en-GB" sz="4800" b="1" dirty="0">
                  <a:solidFill>
                    <a:schemeClr val="accent1"/>
                  </a:solidFill>
                  <a:latin typeface="Arial" panose="020B0604020202020204" pitchFamily="34" charset="0"/>
                </a:rPr>
                <a:t>HRT</a:t>
              </a:r>
            </a:p>
            <a:p>
              <a:pPr algn="ctr"/>
              <a:r>
                <a:rPr lang="en-GB" sz="4800" b="1" dirty="0">
                  <a:solidFill>
                    <a:schemeClr val="accent1"/>
                  </a:solidFill>
                  <a:latin typeface="Arial" panose="020B0604020202020204" pitchFamily="34" charset="0"/>
                </a:rPr>
                <a:t>Yes 58.4%</a:t>
              </a:r>
            </a:p>
            <a:p>
              <a:pPr algn="ctr"/>
              <a:r>
                <a:rPr lang="en-GB" sz="4800" b="1" dirty="0">
                  <a:solidFill>
                    <a:schemeClr val="accent1"/>
                  </a:solidFill>
                  <a:latin typeface="Arial" panose="020B0604020202020204" pitchFamily="34" charset="0"/>
                </a:rPr>
                <a:t>No 41.6%</a:t>
              </a:r>
            </a:p>
          </p:txBody>
        </p:sp>
        <p:sp>
          <p:nvSpPr>
            <p:cNvPr id="40" name="TextBox 39">
              <a:extLst>
                <a:ext uri="{FF2B5EF4-FFF2-40B4-BE49-F238E27FC236}">
                  <a16:creationId xmlns:a16="http://schemas.microsoft.com/office/drawing/2014/main" id="{04F8FE5C-06A7-67D0-76D6-09F6C126E7BC}"/>
                </a:ext>
              </a:extLst>
            </p:cNvPr>
            <p:cNvSpPr txBox="1"/>
            <p:nvPr/>
          </p:nvSpPr>
          <p:spPr>
            <a:xfrm>
              <a:off x="23906389" y="24136098"/>
              <a:ext cx="4680733" cy="3533265"/>
            </a:xfrm>
            <a:prstGeom prst="rect">
              <a:avLst/>
            </a:prstGeom>
            <a:noFill/>
          </p:spPr>
          <p:txBody>
            <a:bodyPr wrap="square" rtlCol="0">
              <a:spAutoFit/>
            </a:bodyPr>
            <a:lstStyle/>
            <a:p>
              <a:pPr algn="ctr"/>
              <a:r>
                <a:rPr lang="en-GB" sz="4000" b="1" dirty="0">
                  <a:solidFill>
                    <a:schemeClr val="accent1"/>
                  </a:solidFill>
                  <a:latin typeface="Arial" panose="020B0604020202020204" pitchFamily="34" charset="0"/>
                </a:rPr>
                <a:t>Extremely severe sexual problems</a:t>
              </a:r>
            </a:p>
            <a:p>
              <a:pPr algn="ctr"/>
              <a:endParaRPr lang="en-GB" sz="800" b="1" dirty="0">
                <a:solidFill>
                  <a:schemeClr val="accent1"/>
                </a:solidFill>
                <a:latin typeface="Arial" panose="020B0604020202020204" pitchFamily="34" charset="0"/>
              </a:endParaRPr>
            </a:p>
            <a:p>
              <a:pPr algn="ctr"/>
              <a:r>
                <a:rPr lang="en-GB" sz="6000" b="1" dirty="0">
                  <a:solidFill>
                    <a:schemeClr val="accent1"/>
                  </a:solidFill>
                  <a:latin typeface="Arial" panose="020B0604020202020204" pitchFamily="34" charset="0"/>
                </a:rPr>
                <a:t>12%</a:t>
              </a:r>
            </a:p>
          </p:txBody>
        </p:sp>
      </p:grpSp>
      <p:sp>
        <p:nvSpPr>
          <p:cNvPr id="44" name="Text Box 2449">
            <a:extLst>
              <a:ext uri="{FF2B5EF4-FFF2-40B4-BE49-F238E27FC236}">
                <a16:creationId xmlns:a16="http://schemas.microsoft.com/office/drawing/2014/main" id="{561F7BF4-C182-E390-C256-340C7E04349F}"/>
              </a:ext>
            </a:extLst>
          </p:cNvPr>
          <p:cNvSpPr txBox="1">
            <a:spLocks noChangeArrowheads="1"/>
          </p:cNvSpPr>
          <p:nvPr/>
        </p:nvSpPr>
        <p:spPr bwMode="auto">
          <a:xfrm>
            <a:off x="1892461" y="16914199"/>
            <a:ext cx="14614525" cy="3806509"/>
          </a:xfrm>
          <a:prstGeom prst="rect">
            <a:avLst/>
          </a:prstGeom>
          <a:solidFill>
            <a:srgbClr val="FFD1A3"/>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Determine the prevalence of menopausal symptoms.</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Investigate the influence of lifestyle on the severity of menopausal symptoms</a:t>
            </a:r>
            <a:r>
              <a:rPr lang="en-GB" altLang="en-US" sz="4000" u="sng" dirty="0">
                <a:latin typeface="Arial" panose="020B0604020202020204" pitchFamily="34" charset="0"/>
              </a:rPr>
              <a:t>.</a:t>
            </a:r>
            <a:endParaRPr lang="en-US" altLang="en-US" sz="4000" dirty="0">
              <a:latin typeface="Arial" panose="020B0604020202020204" pitchFamily="34" charset="0"/>
            </a:endParaRPr>
          </a:p>
        </p:txBody>
      </p:sp>
      <p:sp>
        <p:nvSpPr>
          <p:cNvPr id="47" name="TextBox 46">
            <a:extLst>
              <a:ext uri="{FF2B5EF4-FFF2-40B4-BE49-F238E27FC236}">
                <a16:creationId xmlns:a16="http://schemas.microsoft.com/office/drawing/2014/main" id="{B4E75A2B-B099-B664-765B-B8AF54BDCC0F}"/>
              </a:ext>
            </a:extLst>
          </p:cNvPr>
          <p:cNvSpPr txBox="1"/>
          <p:nvPr/>
        </p:nvSpPr>
        <p:spPr>
          <a:xfrm>
            <a:off x="1917045" y="16914199"/>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Aims</a:t>
            </a:r>
          </a:p>
        </p:txBody>
      </p:sp>
      <p:sp>
        <p:nvSpPr>
          <p:cNvPr id="48" name="Text Box 2449">
            <a:extLst>
              <a:ext uri="{FF2B5EF4-FFF2-40B4-BE49-F238E27FC236}">
                <a16:creationId xmlns:a16="http://schemas.microsoft.com/office/drawing/2014/main" id="{42EAA09B-03AC-86F9-618B-A72A5CA0BAF0}"/>
              </a:ext>
            </a:extLst>
          </p:cNvPr>
          <p:cNvSpPr txBox="1">
            <a:spLocks noChangeArrowheads="1"/>
          </p:cNvSpPr>
          <p:nvPr/>
        </p:nvSpPr>
        <p:spPr bwMode="auto">
          <a:xfrm>
            <a:off x="1892461" y="21034781"/>
            <a:ext cx="14614525" cy="11016000"/>
          </a:xfrm>
          <a:prstGeom prst="rect">
            <a:avLst/>
          </a:prstGeom>
          <a:solidFill>
            <a:srgbClr val="FFD1A3"/>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4000" u="sng" dirty="0">
              <a:latin typeface="Arial" panose="020B0604020202020204" pitchFamily="34" charset="0"/>
            </a:endParaRPr>
          </a:p>
          <a:p>
            <a:pPr>
              <a:lnSpc>
                <a:spcPct val="80000"/>
              </a:lnSpc>
              <a:spcBef>
                <a:spcPct val="50000"/>
              </a:spcBef>
            </a:pPr>
            <a:endParaRPr lang="en-GB" altLang="en-US" sz="4000" u="sng"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49" name="TextBox 48">
            <a:extLst>
              <a:ext uri="{FF2B5EF4-FFF2-40B4-BE49-F238E27FC236}">
                <a16:creationId xmlns:a16="http://schemas.microsoft.com/office/drawing/2014/main" id="{5F556928-7184-2631-E8B1-A3136815EA30}"/>
              </a:ext>
            </a:extLst>
          </p:cNvPr>
          <p:cNvSpPr txBox="1"/>
          <p:nvPr/>
        </p:nvSpPr>
        <p:spPr>
          <a:xfrm>
            <a:off x="1890986" y="21039310"/>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Methods</a:t>
            </a:r>
          </a:p>
        </p:txBody>
      </p:sp>
      <p:grpSp>
        <p:nvGrpSpPr>
          <p:cNvPr id="50" name="Group 49">
            <a:extLst>
              <a:ext uri="{FF2B5EF4-FFF2-40B4-BE49-F238E27FC236}">
                <a16:creationId xmlns:a16="http://schemas.microsoft.com/office/drawing/2014/main" id="{D7457B2C-4C2F-0C5E-2D0A-B685956555C3}"/>
              </a:ext>
            </a:extLst>
          </p:cNvPr>
          <p:cNvGrpSpPr/>
          <p:nvPr/>
        </p:nvGrpSpPr>
        <p:grpSpPr>
          <a:xfrm>
            <a:off x="2383681" y="22529794"/>
            <a:ext cx="14123305" cy="7331658"/>
            <a:chOff x="2221443" y="22266180"/>
            <a:chExt cx="14123305" cy="7128792"/>
          </a:xfrm>
        </p:grpSpPr>
        <p:grpSp>
          <p:nvGrpSpPr>
            <p:cNvPr id="51" name="All methods box">
              <a:extLst>
                <a:ext uri="{FF2B5EF4-FFF2-40B4-BE49-F238E27FC236}">
                  <a16:creationId xmlns:a16="http://schemas.microsoft.com/office/drawing/2014/main" id="{D6AEDEA9-AB07-BCFD-0166-7214BD2D0760}"/>
                </a:ext>
              </a:extLst>
            </p:cNvPr>
            <p:cNvGrpSpPr/>
            <p:nvPr/>
          </p:nvGrpSpPr>
          <p:grpSpPr>
            <a:xfrm>
              <a:off x="2221443" y="22266180"/>
              <a:ext cx="14123305" cy="7128792"/>
              <a:chOff x="1863515" y="1725380"/>
              <a:chExt cx="8292693" cy="4059171"/>
            </a:xfrm>
          </p:grpSpPr>
          <p:sp>
            <p:nvSpPr>
              <p:cNvPr id="53" name="online">
                <a:extLst>
                  <a:ext uri="{FF2B5EF4-FFF2-40B4-BE49-F238E27FC236}">
                    <a16:creationId xmlns:a16="http://schemas.microsoft.com/office/drawing/2014/main" id="{DD1922F8-075D-A3C0-1359-C199ECC43C7C}"/>
                  </a:ext>
                </a:extLst>
              </p:cNvPr>
              <p:cNvSpPr/>
              <p:nvPr/>
            </p:nvSpPr>
            <p:spPr>
              <a:xfrm>
                <a:off x="1863515" y="1771842"/>
                <a:ext cx="1850555" cy="1652666"/>
              </a:xfrm>
              <a:prstGeom prst="rect">
                <a:avLst/>
              </a:prstGeom>
              <a:blipFill>
                <a:blip r:embed="rId5">
                  <a:duotone>
                    <a:schemeClr val="accent2">
                      <a:shade val="45000"/>
                      <a:satMod val="135000"/>
                    </a:schemeClr>
                    <a:prstClr val="white"/>
                  </a:duotone>
                  <a:extLst>
                    <a:ext uri="{BEBA8EAE-BF5A-486C-A8C5-ECC9F3942E4B}">
                      <a14:imgProps xmlns:a14="http://schemas.microsoft.com/office/drawing/2010/main">
                        <a14:imgLayer r:embed="rId6">
                          <a14:imgEffect>
                            <a14:colorTemperature colorTemp="4700"/>
                          </a14:imgEffect>
                        </a14:imgLayer>
                      </a14:imgProps>
                    </a:ex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54" name="text online">
                <a:extLst>
                  <a:ext uri="{FF2B5EF4-FFF2-40B4-BE49-F238E27FC236}">
                    <a16:creationId xmlns:a16="http://schemas.microsoft.com/office/drawing/2014/main" id="{53349EE7-51AF-15BA-48E2-F06C82DF42A3}"/>
                  </a:ext>
                </a:extLst>
              </p:cNvPr>
              <p:cNvSpPr/>
              <p:nvPr/>
            </p:nvSpPr>
            <p:spPr>
              <a:xfrm>
                <a:off x="2035790"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A quantitative cross</a:t>
                </a:r>
                <a:r>
                  <a:rPr lang="en-US" altLang="en-US" sz="4000" kern="1200" dirty="0">
                    <a:latin typeface="Arial" panose="020B0604020202020204" pitchFamily="34" charset="0"/>
                  </a:rPr>
                  <a:t>-sectional online survey </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Convenience sample</a:t>
                </a:r>
                <a:endParaRPr lang="en-GB" sz="4000" kern="1200" dirty="0">
                  <a:latin typeface="Arial" panose="020B0604020202020204" pitchFamily="34" charset="0"/>
                  <a:cs typeface="Arial" panose="020B0604020202020204" pitchFamily="34" charset="0"/>
                </a:endParaRPr>
              </a:p>
            </p:txBody>
          </p:sp>
          <p:sp>
            <p:nvSpPr>
              <p:cNvPr id="55" name="text mrs">
                <a:extLst>
                  <a:ext uri="{FF2B5EF4-FFF2-40B4-BE49-F238E27FC236}">
                    <a16:creationId xmlns:a16="http://schemas.microsoft.com/office/drawing/2014/main" id="{A59C26EE-32BF-E359-C323-E2DA8BF065FE}"/>
                  </a:ext>
                </a:extLst>
              </p:cNvPr>
              <p:cNvSpPr/>
              <p:nvPr/>
            </p:nvSpPr>
            <p:spPr>
              <a:xfrm>
                <a:off x="4066068"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ln>
                <a:no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defTabSz="889000">
                  <a:lnSpc>
                    <a:spcPct val="90000"/>
                  </a:lnSpc>
                  <a:spcAft>
                    <a:spcPct val="35000"/>
                  </a:spcAft>
                </a:pPr>
                <a:r>
                  <a:rPr lang="en-US" altLang="en-US" sz="4000" b="1" dirty="0">
                    <a:latin typeface="Arial" panose="020B0604020202020204" pitchFamily="34" charset="0"/>
                  </a:rPr>
                  <a:t>399</a:t>
                </a:r>
                <a:r>
                  <a:rPr lang="en-US" altLang="en-US" sz="4000" dirty="0">
                    <a:latin typeface="Arial" panose="020B0604020202020204" pitchFamily="34" charset="0"/>
                  </a:rPr>
                  <a:t> w</a:t>
                </a:r>
                <a:r>
                  <a:rPr lang="en-US" altLang="en-US" sz="4000" kern="1200" dirty="0">
                    <a:latin typeface="Arial" panose="020B0604020202020204" pitchFamily="34" charset="0"/>
                  </a:rPr>
                  <a:t>omen aged 45–60</a:t>
                </a:r>
                <a:endParaRPr lang="en-US" altLang="en-US" sz="4000" dirty="0">
                  <a:latin typeface="Arial" panose="020B0604020202020204" pitchFamily="34" charset="0"/>
                </a:endParaRP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Menopausal Rating Scale (MRS)</a:t>
                </a:r>
                <a:endParaRPr lang="en-GB" sz="4000" kern="1200" dirty="0"/>
              </a:p>
            </p:txBody>
          </p:sp>
          <p:sp>
            <p:nvSpPr>
              <p:cNvPr id="56" name="Form">
                <a:extLst>
                  <a:ext uri="{FF2B5EF4-FFF2-40B4-BE49-F238E27FC236}">
                    <a16:creationId xmlns:a16="http://schemas.microsoft.com/office/drawing/2014/main" id="{2A188B65-48BC-61AD-7EB2-40EC7880939B}"/>
                  </a:ext>
                </a:extLst>
              </p:cNvPr>
              <p:cNvSpPr/>
              <p:nvPr/>
            </p:nvSpPr>
            <p:spPr>
              <a:xfrm>
                <a:off x="6244109" y="1978504"/>
                <a:ext cx="1383675" cy="1396742"/>
              </a:xfrm>
              <a:prstGeom prst="rect">
                <a:avLst/>
              </a:prstGeom>
              <a:blipFill>
                <a:blip r:embed="rId7">
                  <a:alphaModFix/>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val="0"/>
                    </a:ext>
                  </a:extLst>
                </a:blip>
                <a:srcRect/>
                <a:stretch>
                  <a:fillRect l="-5000" r="-5000"/>
                </a:stretch>
              </a:blipFill>
              <a:ln>
                <a:noFill/>
              </a:ln>
            </p:spPr>
            <p:style>
              <a:lnRef idx="2">
                <a:schemeClr val="accen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7" name="Straight Connector 56">
                <a:extLst>
                  <a:ext uri="{FF2B5EF4-FFF2-40B4-BE49-F238E27FC236}">
                    <a16:creationId xmlns:a16="http://schemas.microsoft.com/office/drawing/2014/main" id="{72F88A5D-597B-E4E1-F038-B3DB224E99D4}"/>
                  </a:ext>
                </a:extLst>
              </p:cNvPr>
              <p:cNvSpPr/>
              <p:nvPr/>
            </p:nvSpPr>
            <p:spPr>
              <a:xfrm>
                <a:off x="6096346" y="1725380"/>
                <a:ext cx="202" cy="4059171"/>
              </a:xfrm>
              <a:prstGeom prst="line">
                <a:avLst/>
              </a:prstGeom>
              <a:ln>
                <a:noFill/>
              </a:ln>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58" name="text form">
                <a:extLst>
                  <a:ext uri="{FF2B5EF4-FFF2-40B4-BE49-F238E27FC236}">
                    <a16:creationId xmlns:a16="http://schemas.microsoft.com/office/drawing/2014/main" id="{74AFB1B1-0D34-D40E-35ED-B58530938EE7}"/>
                  </a:ext>
                </a:extLst>
              </p:cNvPr>
              <p:cNvSpPr/>
              <p:nvPr/>
            </p:nvSpPr>
            <p:spPr>
              <a:xfrm>
                <a:off x="6096346"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Physical Activity</a:t>
                </a:r>
              </a:p>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Smoking</a:t>
                </a:r>
              </a:p>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Alcohol</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Mediterranean Diet Adherence Screener (MEDAS)</a:t>
                </a:r>
              </a:p>
            </p:txBody>
          </p:sp>
          <p:sp>
            <p:nvSpPr>
              <p:cNvPr id="59" name="Statistics">
                <a:extLst>
                  <a:ext uri="{FF2B5EF4-FFF2-40B4-BE49-F238E27FC236}">
                    <a16:creationId xmlns:a16="http://schemas.microsoft.com/office/drawing/2014/main" id="{E599DB94-0082-EAED-6363-A22255A77CF7}"/>
                  </a:ext>
                </a:extLst>
              </p:cNvPr>
              <p:cNvSpPr/>
              <p:nvPr/>
            </p:nvSpPr>
            <p:spPr>
              <a:xfrm>
                <a:off x="8241709" y="1899804"/>
                <a:ext cx="1445697" cy="1396742"/>
              </a:xfrm>
              <a:prstGeom prst="rect">
                <a:avLst/>
              </a:prstGeom>
              <a:blipFill>
                <a:blip r:embed="rId9">
                  <a:duotone>
                    <a:schemeClr val="accent2">
                      <a:shade val="45000"/>
                      <a:satMod val="135000"/>
                    </a:schemeClr>
                    <a:prstClr val="white"/>
                  </a:duotone>
                  <a:extLst>
                    <a:ext uri="{BEBA8EAE-BF5A-486C-A8C5-ECC9F3942E4B}">
                      <a14:imgProps xmlns:a14="http://schemas.microsoft.com/office/drawing/2010/main">
                        <a14:imgLayer r:embed="rId10">
                          <a14:imgEffect>
                            <a14:saturation sat="400000"/>
                          </a14:imgEffect>
                        </a14:imgLayer>
                      </a14:imgProps>
                    </a:ext>
                  </a:extLst>
                </a:blip>
                <a:srcRect/>
                <a:stretch>
                  <a:fillRect l="-6000" r="-6000"/>
                </a:stretch>
              </a:blipFill>
              <a:ln>
                <a:noFill/>
              </a:ln>
            </p:spPr>
            <p:style>
              <a:lnRef idx="2">
                <a:schemeClr val="accen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0" name="text stats">
                <a:extLst>
                  <a:ext uri="{FF2B5EF4-FFF2-40B4-BE49-F238E27FC236}">
                    <a16:creationId xmlns:a16="http://schemas.microsoft.com/office/drawing/2014/main" id="{61C924EA-D994-E960-D041-1D7C7AA8CB65}"/>
                  </a:ext>
                </a:extLst>
              </p:cNvPr>
              <p:cNvSpPr/>
              <p:nvPr/>
            </p:nvSpPr>
            <p:spPr>
              <a:xfrm>
                <a:off x="8126623"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defTabSz="889000">
                  <a:lnSpc>
                    <a:spcPct val="90000"/>
                  </a:lnSpc>
                  <a:spcBef>
                    <a:spcPct val="0"/>
                  </a:spcBef>
                  <a:spcAft>
                    <a:spcPct val="35000"/>
                  </a:spcAft>
                  <a:buNone/>
                </a:pPr>
                <a:r>
                  <a:rPr lang="en-US" altLang="en-US" sz="4000" kern="1200" dirty="0">
                    <a:latin typeface="Arial" panose="020B0604020202020204" pitchFamily="34" charset="0"/>
                  </a:rPr>
                  <a:t>Descriptive statistics</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Spearman correlation coefficient </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Mann-Whitney U and Kruska</a:t>
                </a:r>
                <a:r>
                  <a:rPr lang="en-US" altLang="en-US" sz="4000" dirty="0">
                    <a:latin typeface="Arial" panose="020B0604020202020204" pitchFamily="34" charset="0"/>
                  </a:rPr>
                  <a:t>l </a:t>
                </a:r>
                <a:r>
                  <a:rPr lang="en-US" altLang="en-US" sz="4000" kern="1200" dirty="0">
                    <a:latin typeface="Arial" panose="020B0604020202020204" pitchFamily="34" charset="0"/>
                  </a:rPr>
                  <a:t>-Wallis </a:t>
                </a:r>
                <a:endParaRPr lang="en-GB" sz="4000" kern="1200" dirty="0">
                  <a:latin typeface="Arial" panose="020B0604020202020204" pitchFamily="34" charset="0"/>
                  <a:cs typeface="Arial" panose="020B0604020202020204" pitchFamily="34" charset="0"/>
                </a:endParaRPr>
              </a:p>
            </p:txBody>
          </p:sp>
        </p:grpSp>
        <p:pic>
          <p:nvPicPr>
            <p:cNvPr id="52" name="women" descr="A group of women standing together&#10;&#10;Description automatically generated">
              <a:extLst>
                <a:ext uri="{FF2B5EF4-FFF2-40B4-BE49-F238E27FC236}">
                  <a16:creationId xmlns:a16="http://schemas.microsoft.com/office/drawing/2014/main" id="{05BD1D7E-4E72-5E67-915D-8AFF7F858D6E}"/>
                </a:ext>
              </a:extLst>
            </p:cNvPr>
            <p:cNvPicPr>
              <a:picLocks noChangeAspect="1"/>
            </p:cNvPicPr>
            <p:nvPr/>
          </p:nvPicPr>
          <p:blipFill rotWithShape="1">
            <a:blip r:embed="rId11">
              <a:duotone>
                <a:schemeClr val="accent2">
                  <a:shade val="45000"/>
                  <a:satMod val="135000"/>
                </a:schemeClr>
                <a:prstClr val="white"/>
              </a:duotone>
              <a:extLst>
                <a:ext uri="{BEBA8EAE-BF5A-486C-A8C5-ECC9F3942E4B}">
                  <a14:imgProps xmlns:a14="http://schemas.microsoft.com/office/drawing/2010/main">
                    <a14:imgLayer r:embed="rId12">
                      <a14:imgEffect>
                        <a14:colorTemperature colorTemp="47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3"/>
                </a:ext>
              </a:extLst>
            </a:blip>
            <a:srcRect t="22635" b="21823"/>
            <a:stretch/>
          </p:blipFill>
          <p:spPr>
            <a:xfrm>
              <a:off x="5702663" y="22839052"/>
              <a:ext cx="3456591" cy="1919891"/>
            </a:xfrm>
            <a:prstGeom prst="rect">
              <a:avLst/>
            </a:prstGeom>
          </p:spPr>
        </p:pic>
      </p:grpSp>
      <p:sp>
        <p:nvSpPr>
          <p:cNvPr id="62" name="Text Box 2451">
            <a:extLst>
              <a:ext uri="{FF2B5EF4-FFF2-40B4-BE49-F238E27FC236}">
                <a16:creationId xmlns:a16="http://schemas.microsoft.com/office/drawing/2014/main" id="{903E31CB-9ACB-CD21-7841-65018D55CC46}"/>
              </a:ext>
            </a:extLst>
          </p:cNvPr>
          <p:cNvSpPr txBox="1">
            <a:spLocks noChangeArrowheads="1"/>
          </p:cNvSpPr>
          <p:nvPr/>
        </p:nvSpPr>
        <p:spPr bwMode="auto">
          <a:xfrm>
            <a:off x="34772519" y="17439319"/>
            <a:ext cx="14616000" cy="4852950"/>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Having a personal interest in the topic made it much more enjoyable.</a:t>
            </a: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Spend time researching suitably validated questionnaires.</a:t>
            </a: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Avoid trying to include too many variables.</a:t>
            </a:r>
          </a:p>
        </p:txBody>
      </p:sp>
      <p:sp>
        <p:nvSpPr>
          <p:cNvPr id="63" name="TextBox 62">
            <a:extLst>
              <a:ext uri="{FF2B5EF4-FFF2-40B4-BE49-F238E27FC236}">
                <a16:creationId xmlns:a16="http://schemas.microsoft.com/office/drawing/2014/main" id="{7F470510-3A84-B0BD-F5C1-3BDA726A7039}"/>
              </a:ext>
            </a:extLst>
          </p:cNvPr>
          <p:cNvSpPr txBox="1"/>
          <p:nvPr/>
        </p:nvSpPr>
        <p:spPr>
          <a:xfrm>
            <a:off x="34772519" y="17412096"/>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Reflection</a:t>
            </a:r>
          </a:p>
        </p:txBody>
      </p:sp>
      <p:sp>
        <p:nvSpPr>
          <p:cNvPr id="2049" name="Text Box 2451">
            <a:extLst>
              <a:ext uri="{FF2B5EF4-FFF2-40B4-BE49-F238E27FC236}">
                <a16:creationId xmlns:a16="http://schemas.microsoft.com/office/drawing/2014/main" id="{FFA54D45-3116-ED27-17B3-A86527A81DB6}"/>
              </a:ext>
            </a:extLst>
          </p:cNvPr>
          <p:cNvSpPr txBox="1">
            <a:spLocks noChangeArrowheads="1"/>
          </p:cNvSpPr>
          <p:nvPr/>
        </p:nvSpPr>
        <p:spPr bwMode="auto">
          <a:xfrm>
            <a:off x="34772519" y="22750151"/>
            <a:ext cx="14616000" cy="8749979"/>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4000" dirty="0">
              <a:latin typeface="Arial"/>
              <a:cs typeface="Arial"/>
            </a:endParaRPr>
          </a:p>
          <a:p>
            <a:pPr>
              <a:lnSpc>
                <a:spcPct val="80000"/>
              </a:lnSpc>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lnSpc>
                <a:spcPct val="107000"/>
              </a:lnSpc>
              <a:spcAft>
                <a:spcPts val="800"/>
              </a:spcAft>
            </a:pP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800" dirty="0">
              <a:latin typeface="Aptos" panose="020B0004020202020204" pitchFamily="34" charset="0"/>
              <a:ea typeface="Aptos" panose="020B0004020202020204" pitchFamily="34" charset="0"/>
              <a:cs typeface="Times New Roman" panose="02020603050405020304" pitchFamily="18" charset="0"/>
            </a:endParaRP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World Health Organisation (1996) ‘Research on the Menopause in the 1990s.’ Available at: https://apps.who.int/iris/bitstream/handle/10665/41841/WHO_ TRS_866.pdf? sequence=1&amp;isAllowed=y</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UK Government (2022) ‘Consultation outcome, Results of the ‘Women’s Health – Let’s talk about it’ survey.’ Available at: https://www.gov.uk/government /publications/</a:t>
            </a:r>
            <a:r>
              <a:rPr lang="en-GB" sz="2600" dirty="0" err="1">
                <a:effectLst/>
                <a:latin typeface="Aptos" panose="020B0004020202020204" pitchFamily="34" charset="0"/>
                <a:ea typeface="Aptos" panose="020B0004020202020204" pitchFamily="34" charset="0"/>
                <a:cs typeface="Times New Roman" panose="02020603050405020304" pitchFamily="18" charset="0"/>
              </a:rPr>
              <a:t>womens</a:t>
            </a:r>
            <a:r>
              <a:rPr lang="en-GB" sz="2600" dirty="0">
                <a:effectLst/>
                <a:latin typeface="Aptos" panose="020B0004020202020204" pitchFamily="34" charset="0"/>
                <a:ea typeface="Aptos" panose="020B0004020202020204" pitchFamily="34" charset="0"/>
                <a:cs typeface="Times New Roman" panose="02020603050405020304" pitchFamily="18" charset="0"/>
              </a:rPr>
              <a:t>-health-strategy-for-</a:t>
            </a:r>
            <a:r>
              <a:rPr lang="en-GB" sz="2600" dirty="0" err="1">
                <a:effectLst/>
                <a:latin typeface="Aptos" panose="020B0004020202020204" pitchFamily="34" charset="0"/>
                <a:ea typeface="Aptos" panose="020B0004020202020204" pitchFamily="34" charset="0"/>
                <a:cs typeface="Times New Roman" panose="02020603050405020304" pitchFamily="18" charset="0"/>
              </a:rPr>
              <a:t>england</a:t>
            </a:r>
            <a:r>
              <a:rPr lang="en-GB" sz="2600" dirty="0">
                <a:effectLst/>
                <a:latin typeface="Aptos" panose="020B0004020202020204" pitchFamily="34" charset="0"/>
                <a:ea typeface="Aptos" panose="020B0004020202020204" pitchFamily="34" charset="0"/>
                <a:cs typeface="Times New Roman" panose="02020603050405020304" pitchFamily="18" charset="0"/>
              </a:rPr>
              <a:t>/</a:t>
            </a:r>
            <a:r>
              <a:rPr lang="en-GB" sz="2600" dirty="0" err="1">
                <a:effectLst/>
                <a:latin typeface="Aptos" panose="020B0004020202020204" pitchFamily="34" charset="0"/>
                <a:ea typeface="Aptos" panose="020B0004020202020204" pitchFamily="34" charset="0"/>
                <a:cs typeface="Times New Roman" panose="02020603050405020304" pitchFamily="18" charset="0"/>
              </a:rPr>
              <a:t>womens</a:t>
            </a:r>
            <a:r>
              <a:rPr lang="en-GB" sz="2600" dirty="0">
                <a:effectLst/>
                <a:latin typeface="Aptos" panose="020B0004020202020204" pitchFamily="34" charset="0"/>
                <a:ea typeface="Aptos" panose="020B0004020202020204" pitchFamily="34" charset="0"/>
                <a:cs typeface="Times New Roman" panose="02020603050405020304" pitchFamily="18" charset="0"/>
              </a:rPr>
              <a:t>-health-strategy-for-</a:t>
            </a:r>
            <a:r>
              <a:rPr lang="en-GB" sz="2600" dirty="0" err="1">
                <a:effectLst/>
                <a:latin typeface="Aptos" panose="020B0004020202020204" pitchFamily="34" charset="0"/>
                <a:ea typeface="Aptos" panose="020B0004020202020204" pitchFamily="34" charset="0"/>
                <a:cs typeface="Times New Roman" panose="02020603050405020304" pitchFamily="18" charset="0"/>
              </a:rPr>
              <a:t>england</a:t>
            </a:r>
            <a:r>
              <a:rPr lang="en-GB" sz="2600" dirty="0">
                <a:effectLst/>
                <a:latin typeface="Aptos" panose="020B0004020202020204" pitchFamily="34" charset="0"/>
                <a:ea typeface="Aptos" panose="020B0004020202020204" pitchFamily="34" charset="0"/>
                <a:cs typeface="Times New Roman" panose="02020603050405020304" pitchFamily="18" charset="0"/>
              </a:rPr>
              <a:t> </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Monteleone, P., Mascagni, G., Giannini, A., </a:t>
            </a:r>
            <a:r>
              <a:rPr lang="en-GB" sz="2600" dirty="0" err="1">
                <a:effectLst/>
                <a:latin typeface="Aptos" panose="020B0004020202020204" pitchFamily="34" charset="0"/>
                <a:ea typeface="Aptos" panose="020B0004020202020204" pitchFamily="34" charset="0"/>
                <a:cs typeface="Times New Roman" panose="02020603050405020304" pitchFamily="18" charset="0"/>
              </a:rPr>
              <a:t>Genazzani</a:t>
            </a:r>
            <a:r>
              <a:rPr lang="en-GB" sz="2600" dirty="0">
                <a:effectLst/>
                <a:latin typeface="Aptos" panose="020B0004020202020204" pitchFamily="34" charset="0"/>
                <a:ea typeface="Aptos" panose="020B0004020202020204" pitchFamily="34" charset="0"/>
                <a:cs typeface="Times New Roman" panose="02020603050405020304" pitchFamily="18" charset="0"/>
              </a:rPr>
              <a:t>, A.R. and </a:t>
            </a:r>
            <a:r>
              <a:rPr lang="en-GB" sz="2600" dirty="0" err="1">
                <a:effectLst/>
                <a:latin typeface="Aptos" panose="020B0004020202020204" pitchFamily="34" charset="0"/>
                <a:ea typeface="Aptos" panose="020B0004020202020204" pitchFamily="34" charset="0"/>
                <a:cs typeface="Times New Roman" panose="02020603050405020304" pitchFamily="18" charset="0"/>
              </a:rPr>
              <a:t>Simoncini</a:t>
            </a:r>
            <a:r>
              <a:rPr lang="en-GB" sz="2600" dirty="0">
                <a:effectLst/>
                <a:latin typeface="Aptos" panose="020B0004020202020204" pitchFamily="34" charset="0"/>
                <a:ea typeface="Aptos" panose="020B0004020202020204" pitchFamily="34" charset="0"/>
                <a:cs typeface="Times New Roman" panose="02020603050405020304" pitchFamily="18" charset="0"/>
              </a:rPr>
              <a:t>, T. (2018) ‘Symptoms of menopause - Global prevalence, physiology and implications’, Nature Reviews Endocrinology. Doi:10.1038/nrendo.2017.180.</a:t>
            </a:r>
          </a:p>
          <a:p>
            <a:pPr marL="514350" indent="-514350">
              <a:lnSpc>
                <a:spcPct val="107000"/>
              </a:lnSpc>
              <a:spcAft>
                <a:spcPts val="800"/>
              </a:spcAft>
              <a:buFont typeface="+mj-lt"/>
              <a:buAutoNum type="arabicPeriod"/>
            </a:pPr>
            <a:r>
              <a:rPr lang="en-GB" sz="2600" dirty="0" err="1">
                <a:effectLst/>
                <a:latin typeface="Aptos" panose="020B0004020202020204" pitchFamily="34" charset="0"/>
                <a:ea typeface="Aptos" panose="020B0004020202020204" pitchFamily="34" charset="0"/>
                <a:cs typeface="Times New Roman" panose="02020603050405020304" pitchFamily="18" charset="0"/>
              </a:rPr>
              <a:t>Pajalić</a:t>
            </a:r>
            <a:r>
              <a:rPr lang="en-GB" sz="2600" dirty="0">
                <a:effectLst/>
                <a:latin typeface="Aptos" panose="020B0004020202020204" pitchFamily="34" charset="0"/>
                <a:ea typeface="Aptos" panose="020B0004020202020204" pitchFamily="34" charset="0"/>
                <a:cs typeface="Times New Roman" panose="02020603050405020304" pitchFamily="18" charset="0"/>
              </a:rPr>
              <a:t>, Z. and </a:t>
            </a:r>
            <a:r>
              <a:rPr lang="en-GB" sz="2600" dirty="0" err="1">
                <a:effectLst/>
                <a:latin typeface="Aptos" panose="020B0004020202020204" pitchFamily="34" charset="0"/>
                <a:ea typeface="Aptos" panose="020B0004020202020204" pitchFamily="34" charset="0"/>
                <a:cs typeface="Times New Roman" panose="02020603050405020304" pitchFamily="18" charset="0"/>
              </a:rPr>
              <a:t>Raboteg-Šarić</a:t>
            </a:r>
            <a:r>
              <a:rPr lang="en-GB" sz="2600" dirty="0">
                <a:effectLst/>
                <a:latin typeface="Aptos" panose="020B0004020202020204" pitchFamily="34" charset="0"/>
                <a:ea typeface="Aptos" panose="020B0004020202020204" pitchFamily="34" charset="0"/>
                <a:cs typeface="Times New Roman" panose="02020603050405020304" pitchFamily="18" charset="0"/>
              </a:rPr>
              <a:t>, Z. (2020) ‘Determinants of menopause-related symptoms in women during the transition to menopause and the postmenopausal period-A systematic literature review’, Journal of Health Sciences. Doi:10.17532 /JHSCI.2020.885.</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Khan, S.J., Kapoor, E., </a:t>
            </a:r>
            <a:r>
              <a:rPr lang="en-GB" sz="2600" dirty="0" err="1">
                <a:effectLst/>
                <a:latin typeface="Aptos" panose="020B0004020202020204" pitchFamily="34" charset="0"/>
                <a:ea typeface="Aptos" panose="020B0004020202020204" pitchFamily="34" charset="0"/>
                <a:cs typeface="Times New Roman" panose="02020603050405020304" pitchFamily="18" charset="0"/>
              </a:rPr>
              <a:t>Faubion</a:t>
            </a:r>
            <a:r>
              <a:rPr lang="en-GB" sz="2600" dirty="0">
                <a:effectLst/>
                <a:latin typeface="Aptos" panose="020B0004020202020204" pitchFamily="34" charset="0"/>
                <a:ea typeface="Aptos" panose="020B0004020202020204" pitchFamily="34" charset="0"/>
                <a:cs typeface="Times New Roman" panose="02020603050405020304" pitchFamily="18" charset="0"/>
              </a:rPr>
              <a:t>, S.S. and Kling, J.M. (2023) ‘Vasomotor Symptoms During Menopause: A Practical Guide on Current Treatments and Future Perspectives’, International Journal of Women’s Health. Doi:10.2147/IJWH.S365808.</a:t>
            </a:r>
            <a:r>
              <a:rPr lang="en-GB" altLang="en-US" sz="2600" dirty="0">
                <a:latin typeface="Arial" panose="020B0604020202020204" pitchFamily="34" charset="0"/>
              </a:rPr>
              <a:t> </a:t>
            </a:r>
          </a:p>
        </p:txBody>
      </p:sp>
      <p:sp>
        <p:nvSpPr>
          <p:cNvPr id="2051" name="TextBox 2050">
            <a:extLst>
              <a:ext uri="{FF2B5EF4-FFF2-40B4-BE49-F238E27FC236}">
                <a16:creationId xmlns:a16="http://schemas.microsoft.com/office/drawing/2014/main" id="{A23E2AA0-1A58-3331-AE98-953A1E1F655B}"/>
              </a:ext>
            </a:extLst>
          </p:cNvPr>
          <p:cNvSpPr txBox="1"/>
          <p:nvPr/>
        </p:nvSpPr>
        <p:spPr>
          <a:xfrm>
            <a:off x="34772519" y="22770935"/>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References</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7" ma:contentTypeDescription="Create a new document." ma:contentTypeScope="" ma:versionID="a461ccc6ca15a53b1e33d32cc69c7c9f">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610f3e6bc66e40b3bf18b820f1c7d2bf"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177D5F-CFFB-49E6-B086-C07DF1785B23}">
  <ds:schemaRefs>
    <ds:schemaRef ds:uri="http://www.w3.org/XML/1998/namespace"/>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90b58af8-24e5-4252-ab67-b2f2985aee88"/>
    <ds:schemaRef ds:uri="http://schemas.microsoft.com/office/2006/documentManagement/types"/>
    <ds:schemaRef ds:uri="http://schemas.microsoft.com/office/infopath/2007/PartnerControls"/>
    <ds:schemaRef ds:uri="be49ff73-cec0-4379-9da8-63ff3cc411bb"/>
  </ds:schemaRefs>
</ds:datastoreItem>
</file>

<file path=customXml/itemProps2.xml><?xml version="1.0" encoding="utf-8"?>
<ds:datastoreItem xmlns:ds="http://schemas.openxmlformats.org/officeDocument/2006/customXml" ds:itemID="{5DF83A09-ECE1-4CFB-8986-3AE6691AFB5E}">
  <ds:schemaRefs>
    <ds:schemaRef ds:uri="http://schemas.microsoft.com/sharepoint/v3/contenttype/forms"/>
  </ds:schemaRefs>
</ds:datastoreItem>
</file>

<file path=customXml/itemProps3.xml><?xml version="1.0" encoding="utf-8"?>
<ds:datastoreItem xmlns:ds="http://schemas.openxmlformats.org/officeDocument/2006/customXml" ds:itemID="{7A60186B-A36E-4483-9BDE-4AB1FE4168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TM03457464[[fn=Dividend]]</Template>
  <TotalTime>8199</TotalTime>
  <Pages>1</Pages>
  <Words>861</Words>
  <Application>Microsoft Office PowerPoint</Application>
  <PresentationFormat>Custom</PresentationFormat>
  <Paragraphs>140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Tracy John (2111993)</cp:lastModifiedBy>
  <cp:revision>238</cp:revision>
  <cp:lastPrinted>2024-05-09T16:15:01Z</cp:lastPrinted>
  <dcterms:created xsi:type="dcterms:W3CDTF">1997-03-12T11:49:38Z</dcterms:created>
  <dcterms:modified xsi:type="dcterms:W3CDTF">2024-05-09T17:07:47Z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