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24"/>
  </p:notesMasterIdLst>
  <p:handoutMasterIdLst>
    <p:handoutMasterId r:id="rId25"/>
  </p:handoutMasterIdLst>
  <p:sldIdLst>
    <p:sldId id="309" r:id="rId3"/>
    <p:sldId id="306" r:id="rId4"/>
    <p:sldId id="327" r:id="rId5"/>
    <p:sldId id="314" r:id="rId6"/>
    <p:sldId id="328" r:id="rId7"/>
    <p:sldId id="296" r:id="rId8"/>
    <p:sldId id="292" r:id="rId9"/>
    <p:sldId id="311" r:id="rId10"/>
    <p:sldId id="317" r:id="rId11"/>
    <p:sldId id="319" r:id="rId12"/>
    <p:sldId id="310" r:id="rId13"/>
    <p:sldId id="326" r:id="rId14"/>
    <p:sldId id="318" r:id="rId15"/>
    <p:sldId id="320" r:id="rId16"/>
    <p:sldId id="321" r:id="rId17"/>
    <p:sldId id="260" r:id="rId18"/>
    <p:sldId id="330" r:id="rId19"/>
    <p:sldId id="331" r:id="rId20"/>
    <p:sldId id="313" r:id="rId21"/>
    <p:sldId id="329" r:id="rId22"/>
    <p:sldId id="3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17292A2E-F333-43FB-9621-5CBBE7FDCDCB}" styleName="">
    <a:wholeTbl>
      <a:tcTxStyle>
        <a:font>
          <a:latin typeface="+mn-lt"/>
          <a:ea typeface="+mn-ea"/>
          <a:cs typeface="+mn-cs"/>
        </a:font>
        <a:srgbClr val="000000"/>
      </a:tcTxStyle>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tcStyle>
    </a:wholeTbl>
    <a:band1H>
      <a:tcStyle>
        <a:tcBdr>
          <a:top>
            <a:ln w="3172" cap="flat" cmpd="sng" algn="ctr">
              <a:solidFill>
                <a:srgbClr val="FFC000"/>
              </a:solidFill>
              <a:prstDash val="solid"/>
              <a:round/>
              <a:headEnd type="none" w="med" len="med"/>
              <a:tailEnd type="none" w="med" len="med"/>
            </a:ln>
          </a:top>
          <a:bottom>
            <a:ln w="3172" cap="flat" cmpd="sng" algn="ctr">
              <a:solidFill>
                <a:srgbClr val="FFC000"/>
              </a:solidFill>
              <a:prstDash val="solid"/>
              <a:round/>
              <a:headEnd type="none" w="med" len="med"/>
              <a:tailEnd type="none" w="med" len="med"/>
            </a:ln>
          </a:bottom>
        </a:tcBdr>
      </a:tcStyle>
    </a:band1H>
    <a:band1V>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cBdr>
      </a:tcStyle>
    </a:band1V>
    <a:band2V>
      <a:tcStyle>
        <a:tcBdr>
          <a:left>
            <a:ln w="3172" cap="flat" cmpd="sng" algn="ctr">
              <a:solidFill>
                <a:srgbClr val="FFC000"/>
              </a:solidFill>
              <a:prstDash val="solid"/>
              <a:round/>
              <a:headEnd type="none" w="med" len="med"/>
              <a:tailEnd type="none" w="med" len="med"/>
            </a:ln>
          </a:left>
          <a:right>
            <a:ln w="3172" cap="flat" cmpd="sng" algn="ctr">
              <a:solidFill>
                <a:srgbClr val="FFC000"/>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FFC000"/>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FFC000"/>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 styleId="{912C8C85-51F0-491E-9774-3900AFEF0FD7}" styleName="">
    <a:wholeTbl>
      <a:tcTxStyle>
        <a:font>
          <a:latin typeface="+mn-lt"/>
          <a:ea typeface="+mn-ea"/>
          <a:cs typeface="+mn-cs"/>
        </a:font>
        <a:srgbClr val="000000"/>
      </a:tcTxStyle>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op>
            <a:ln w="3172" cap="flat" cmpd="sng" algn="ctr">
              <a:solidFill>
                <a:srgbClr val="70AD47"/>
              </a:solidFill>
              <a:prstDash val="solid"/>
              <a:round/>
              <a:headEnd type="none" w="med" len="med"/>
              <a:tailEnd type="none" w="med" len="med"/>
            </a:ln>
          </a:top>
          <a:bottom>
            <a:ln w="3172" cap="flat" cmpd="sng" algn="ctr">
              <a:solidFill>
                <a:srgbClr val="70AD47"/>
              </a:solidFill>
              <a:prstDash val="solid"/>
              <a:round/>
              <a:headEnd type="none" w="med" len="med"/>
              <a:tailEnd type="none" w="med" len="med"/>
            </a:ln>
          </a:bottom>
        </a:tcBdr>
      </a:tcStyle>
    </a:wholeTbl>
    <a:band1H>
      <a:tcStyle>
        <a:tcBdr>
          <a:top>
            <a:ln w="3172" cap="flat" cmpd="sng" algn="ctr">
              <a:solidFill>
                <a:srgbClr val="70AD47"/>
              </a:solidFill>
              <a:prstDash val="solid"/>
              <a:round/>
              <a:headEnd type="none" w="med" len="med"/>
              <a:tailEnd type="none" w="med" len="med"/>
            </a:ln>
          </a:top>
          <a:bottom>
            <a:ln w="3172" cap="flat" cmpd="sng" algn="ctr">
              <a:solidFill>
                <a:srgbClr val="70AD47"/>
              </a:solidFill>
              <a:prstDash val="solid"/>
              <a:round/>
              <a:headEnd type="none" w="med" len="med"/>
              <a:tailEnd type="none" w="med" len="med"/>
            </a:ln>
          </a:bottom>
        </a:tcBdr>
      </a:tcStyle>
    </a:band1H>
    <a:band1V>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cBdr>
      </a:tcStyle>
    </a:band1V>
    <a:band2V>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70AD47"/>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70AD4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26" Type="http://schemas.openxmlformats.org/officeDocument/2006/relationships/presProps" Target="presProps.xml" /><Relationship Id="rId3" Type="http://schemas.openxmlformats.org/officeDocument/2006/relationships/slide" Target="slides/slide1.xml" /><Relationship Id="rId21" Type="http://schemas.openxmlformats.org/officeDocument/2006/relationships/slide" Target="slides/slide19.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5" Type="http://schemas.openxmlformats.org/officeDocument/2006/relationships/handoutMaster" Target="handoutMasters/handoutMaster1.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slide" Target="slides/slide18.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notesMaster" Target="notesMasters/notesMaster1.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slide" Target="slides/slide21.xml" /><Relationship Id="rId28" Type="http://schemas.openxmlformats.org/officeDocument/2006/relationships/theme" Target="theme/theme1.xml" /><Relationship Id="rId10" Type="http://schemas.openxmlformats.org/officeDocument/2006/relationships/slide" Target="slides/slide8.xml" /><Relationship Id="rId19" Type="http://schemas.openxmlformats.org/officeDocument/2006/relationships/slide" Target="slides/slide17.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slide" Target="slides/slide20.xml" /><Relationship Id="rId27" Type="http://schemas.openxmlformats.org/officeDocument/2006/relationships/viewProps" Target="view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33AFF4-266C-9AE6-1BED-7255C7A7D1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F827864-CA5A-BE97-FE04-0FE18C51DBE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16F965-3048-471E-ACFC-F10039506CEF}" type="datetimeFigureOut">
              <a:t>8/17/2022</a:t>
            </a:fld>
            <a:endParaRPr lang="en-US"/>
          </a:p>
        </p:txBody>
      </p:sp>
      <p:sp>
        <p:nvSpPr>
          <p:cNvPr id="4" name="Footer Placeholder 3">
            <a:extLst>
              <a:ext uri="{FF2B5EF4-FFF2-40B4-BE49-F238E27FC236}">
                <a16:creationId xmlns:a16="http://schemas.microsoft.com/office/drawing/2014/main" id="{A31FF4A8-7101-565D-ADAF-05207AE7D4C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9D0F786-F9C4-8FDA-74D8-17AA7F1A34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BC386E-634B-41C2-BBF9-455AD28F8CD7}" type="slidenum">
              <a:t>‹#›</a:t>
            </a:fld>
            <a:endParaRPr lang="en-US"/>
          </a:p>
        </p:txBody>
      </p:sp>
      <p:sp>
        <p:nvSpPr>
          <p:cNvPr id="6" name="Header Placeholder 1">
            <a:extLst>
              <a:ext uri="{FF2B5EF4-FFF2-40B4-BE49-F238E27FC236}">
                <a16:creationId xmlns:a16="http://schemas.microsoft.com/office/drawing/2014/main" id="{A19F21C2-5422-5FAA-EEB7-456C047C64A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7" name="Date Placeholder 2">
            <a:extLst>
              <a:ext uri="{FF2B5EF4-FFF2-40B4-BE49-F238E27FC236}">
                <a16:creationId xmlns:a16="http://schemas.microsoft.com/office/drawing/2014/main" id="{D1FD8FCB-03AD-0F8B-6EB5-2C085FCE754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F819739-04DB-479F-B6EB-BDA86F360A33}"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8/17/2022</a:t>
            </a:fld>
            <a:endParaRPr lang="en-US" sz="1200" b="0" i="0" u="none" strike="noStrike" kern="1200" cap="none" spc="0" baseline="0">
              <a:solidFill>
                <a:srgbClr val="000000"/>
              </a:solidFill>
              <a:uFillTx/>
              <a:latin typeface="Calibri"/>
            </a:endParaRPr>
          </a:p>
        </p:txBody>
      </p:sp>
      <p:sp>
        <p:nvSpPr>
          <p:cNvPr id="8" name="Footer Placeholder 3">
            <a:extLst>
              <a:ext uri="{FF2B5EF4-FFF2-40B4-BE49-F238E27FC236}">
                <a16:creationId xmlns:a16="http://schemas.microsoft.com/office/drawing/2014/main" id="{10581BD3-41E9-C3D0-E0DC-C1DDA10389DF}"/>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9" name="Slide Number Placeholder 4">
            <a:extLst>
              <a:ext uri="{FF2B5EF4-FFF2-40B4-BE49-F238E27FC236}">
                <a16:creationId xmlns:a16="http://schemas.microsoft.com/office/drawing/2014/main" id="{F0563D81-38E0-3C22-07F3-2FB5C359163B}"/>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C7FDC6-E921-4069-BCDB-478725A7EE2D}"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6892986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EF2EC644-6117-61F8-76FF-CA786F7C166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4FCFE638-F455-BC93-BEC5-7F99C1E5654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B1D1068-4BC7-487D-B95B-E25DBF35EA12}" type="datetime1">
              <a:rPr lang="en-US"/>
              <a:pPr lvl="0"/>
              <a:t>8/17/2022</a:t>
            </a:fld>
            <a:endParaRPr lang="en-US"/>
          </a:p>
        </p:txBody>
      </p:sp>
      <p:sp>
        <p:nvSpPr>
          <p:cNvPr id="10" name="Slide Image Placeholder 3">
            <a:extLst>
              <a:ext uri="{FF2B5EF4-FFF2-40B4-BE49-F238E27FC236}">
                <a16:creationId xmlns:a16="http://schemas.microsoft.com/office/drawing/2014/main" id="{CAFE43C4-AB31-6D39-8339-4C4A8F36C8F3}"/>
              </a:ext>
            </a:extLst>
          </p:cNvPr>
          <p:cNvSpPr>
            <a:spLocks noGrp="1" noRot="1" noChangeAspect="1"/>
          </p:cNvSpPr>
          <p:nvPr>
            <p:ph type="sldImg" idx="2"/>
          </p:nvPr>
        </p:nvSpPr>
        <p:spPr>
          <a:xfrm>
            <a:off x="685800" y="1143000"/>
            <a:ext cx="5486400" cy="3086100"/>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2E1E2777-70CD-7730-C925-DCDA2D419CB0}"/>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EF617B71-4E03-DF5A-1427-DE91F54BB66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6A8BE51D-ECBC-AC74-6BE7-06674BEAFC5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92F35CB5-2F60-42E8-A3C3-DA356C70ADE7}"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AE81D3-20E8-4C45-B01E-F19951B07A17}" type="datetimeFigureOut">
              <a:t>8/17/2022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CB09A0-1E1C-43A1-8123-98F900E70128}" type="slidenum">
              <a:t>‹#›</a:t>
            </a:fld>
            <a:endParaRPr lang="en-US"/>
          </a:p>
        </p:txBody>
      </p:sp>
    </p:spTree>
    <p:extLst>
      <p:ext uri="{BB962C8B-B14F-4D97-AF65-F5344CB8AC3E}">
        <p14:creationId xmlns:p14="http://schemas.microsoft.com/office/powerpoint/2010/main" val="27030028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E2FBC6-6B50-0CF9-CD07-21A9CF769FF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7C19A81-23A3-0149-60F8-D8F00A430501}"/>
              </a:ext>
            </a:extLst>
          </p:cNvPr>
          <p:cNvSpPr txBox="1">
            <a:spLocks noGrp="1"/>
          </p:cNvSpPr>
          <p:nvPr>
            <p:ph type="body" sz="quarter" idx="1"/>
          </p:nvPr>
        </p:nvSpPr>
        <p:spPr>
          <a:xfrm>
            <a:off x="685800" y="4400550"/>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74583AEE-540A-7DC7-8D35-A750AA48B21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DF1D041-82C9-425B-A913-ADD3B288E11A}"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Placeholder 8" descr="photo of palm leaf on pink background&#10;">
            <a:extLst>
              <a:ext uri="{FF2B5EF4-FFF2-40B4-BE49-F238E27FC236}">
                <a16:creationId xmlns:a16="http://schemas.microsoft.com/office/drawing/2014/main" id="{A898F881-2F52-9373-0656-D9706DBDD3C7}"/>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12">
            <a:extLst>
              <a:ext uri="{FF2B5EF4-FFF2-40B4-BE49-F238E27FC236}">
                <a16:creationId xmlns:a16="http://schemas.microsoft.com/office/drawing/2014/main" id="{01E63832-9D6F-581C-D99D-1A3987429A4D}"/>
              </a:ext>
            </a:extLst>
          </p:cNvPr>
          <p:cNvSpPr/>
          <p:nvPr/>
        </p:nvSpPr>
        <p:spPr>
          <a:xfrm>
            <a:off x="915927" y="777240"/>
            <a:ext cx="10360152" cy="5303520"/>
          </a:xfrm>
          <a:prstGeom prst="rect">
            <a:avLst/>
          </a:prstGeom>
          <a:solidFill>
            <a:srgbClr val="FFFFFF">
              <a:alpha val="9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2A0DE4F5-01B0-4AE9-86F2-669F4C4D64B5}"/>
              </a:ext>
            </a:extLst>
          </p:cNvPr>
          <p:cNvSpPr txBox="1">
            <a:spLocks noGrp="1"/>
          </p:cNvSpPr>
          <p:nvPr>
            <p:ph type="title"/>
          </p:nvPr>
        </p:nvSpPr>
        <p:spPr>
          <a:xfrm>
            <a:off x="6730587" y="1901952"/>
            <a:ext cx="3937415" cy="2387598"/>
          </a:xfrm>
        </p:spPr>
        <p:txBody>
          <a:bodyPr anchor="b"/>
          <a:lstStyle>
            <a:lvl1pPr>
              <a:defRPr sz="4000"/>
            </a:lvl1pPr>
          </a:lstStyle>
          <a:p>
            <a:pPr lvl="0"/>
            <a:r>
              <a:rPr lang="en-US"/>
              <a:t>Click to edit Master title style</a:t>
            </a:r>
          </a:p>
        </p:txBody>
      </p:sp>
      <p:sp>
        <p:nvSpPr>
          <p:cNvPr id="5" name="Subtitle 2">
            <a:extLst>
              <a:ext uri="{FF2B5EF4-FFF2-40B4-BE49-F238E27FC236}">
                <a16:creationId xmlns:a16="http://schemas.microsoft.com/office/drawing/2014/main" id="{FAA03D76-242B-B91F-E6D2-7194F9065C3D}"/>
              </a:ext>
            </a:extLst>
          </p:cNvPr>
          <p:cNvSpPr txBox="1">
            <a:spLocks noGrp="1"/>
          </p:cNvSpPr>
          <p:nvPr>
            <p:ph type="subTitle" idx="4294967295"/>
          </p:nvPr>
        </p:nvSpPr>
        <p:spPr>
          <a:xfrm>
            <a:off x="6730587" y="4379976"/>
            <a:ext cx="3937415" cy="572798"/>
          </a:xfrm>
        </p:spPr>
        <p:txBody>
          <a:bodyPr/>
          <a:lstStyle>
            <a:lvl1pPr marL="0" indent="0">
              <a:buNone/>
              <a:defRPr sz="2000"/>
            </a:lvl1pPr>
          </a:lstStyle>
          <a:p>
            <a:pPr lvl="0"/>
            <a:r>
              <a:rPr lang="en-US"/>
              <a:t>Click to edit Master subtitle style</a:t>
            </a:r>
          </a:p>
        </p:txBody>
      </p:sp>
      <p:sp>
        <p:nvSpPr>
          <p:cNvPr id="6" name="Picture Placeholder 10">
            <a:extLst>
              <a:ext uri="{FF2B5EF4-FFF2-40B4-BE49-F238E27FC236}">
                <a16:creationId xmlns:a16="http://schemas.microsoft.com/office/drawing/2014/main" id="{49D34842-0E9C-0539-360E-FE2AB4D78B04}"/>
              </a:ext>
            </a:extLst>
          </p:cNvPr>
          <p:cNvSpPr txBox="1">
            <a:spLocks noGrp="1"/>
          </p:cNvSpPr>
          <p:nvPr>
            <p:ph type="pic" idx="4294967295"/>
          </p:nvPr>
        </p:nvSpPr>
        <p:spPr>
          <a:xfrm>
            <a:off x="1393829" y="1143000"/>
            <a:ext cx="5029200" cy="4572000"/>
          </a:xfrm>
          <a:solidFill>
            <a:srgbClr val="D9A491"/>
          </a:solid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199195941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ission Statement">
    <p:spTree>
      <p:nvGrpSpPr>
        <p:cNvPr id="1" name=""/>
        <p:cNvGrpSpPr/>
        <p:nvPr/>
      </p:nvGrpSpPr>
      <p:grpSpPr>
        <a:xfrm>
          <a:off x="0" y="0"/>
          <a:ext cx="0" cy="0"/>
          <a:chOff x="0" y="0"/>
          <a:chExt cx="0" cy="0"/>
        </a:xfrm>
      </p:grpSpPr>
      <p:pic>
        <p:nvPicPr>
          <p:cNvPr id="2" name="Picture Placeholder 8" descr="Photo of palm tree leaves&#10;">
            <a:extLst>
              <a:ext uri="{FF2B5EF4-FFF2-40B4-BE49-F238E27FC236}">
                <a16:creationId xmlns:a16="http://schemas.microsoft.com/office/drawing/2014/main" id="{C0516F66-D72F-97B7-EF78-A4A6C7E0E2ED}"/>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9">
            <a:extLst>
              <a:ext uri="{FF2B5EF4-FFF2-40B4-BE49-F238E27FC236}">
                <a16:creationId xmlns:a16="http://schemas.microsoft.com/office/drawing/2014/main" id="{C4EB8AC8-121D-56D3-2BD3-93FC633CA479}"/>
              </a:ext>
            </a:extLst>
          </p:cNvPr>
          <p:cNvSpPr/>
          <p:nvPr/>
        </p:nvSpPr>
        <p:spPr>
          <a:xfrm>
            <a:off x="915927" y="777240"/>
            <a:ext cx="10360152" cy="5303520"/>
          </a:xfrm>
          <a:prstGeom prst="rect">
            <a:avLst/>
          </a:prstGeom>
          <a:solidFill>
            <a:srgbClr val="FFF7F5">
              <a:alpha val="9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Picture Placeholder 10">
            <a:extLst>
              <a:ext uri="{FF2B5EF4-FFF2-40B4-BE49-F238E27FC236}">
                <a16:creationId xmlns:a16="http://schemas.microsoft.com/office/drawing/2014/main" id="{FE631337-F7DC-31D3-04A8-448F109A93F1}"/>
              </a:ext>
            </a:extLst>
          </p:cNvPr>
          <p:cNvSpPr txBox="1">
            <a:spLocks noGrp="1"/>
          </p:cNvSpPr>
          <p:nvPr>
            <p:ph type="pic" idx="4294967295"/>
          </p:nvPr>
        </p:nvSpPr>
        <p:spPr>
          <a:xfrm>
            <a:off x="6099048" y="777240"/>
            <a:ext cx="5184648" cy="5303520"/>
          </a:xfrm>
          <a:solidFill>
            <a:srgbClr val="D9A491"/>
          </a:solidFill>
        </p:spPr>
        <p:txBody>
          <a:bodyPr/>
          <a:lstStyle>
            <a:lvl1pPr>
              <a:defRPr/>
            </a:lvl1pPr>
          </a:lstStyle>
          <a:p>
            <a:pPr lvl="0"/>
            <a:r>
              <a:rPr lang="en-US"/>
              <a:t>Click icon to add picture</a:t>
            </a:r>
          </a:p>
        </p:txBody>
      </p:sp>
      <p:sp>
        <p:nvSpPr>
          <p:cNvPr id="5" name="Title 1">
            <a:extLst>
              <a:ext uri="{FF2B5EF4-FFF2-40B4-BE49-F238E27FC236}">
                <a16:creationId xmlns:a16="http://schemas.microsoft.com/office/drawing/2014/main" id="{B7D342E0-A237-6985-79AC-7442E5C80885}"/>
              </a:ext>
            </a:extLst>
          </p:cNvPr>
          <p:cNvSpPr txBox="1">
            <a:spLocks noGrp="1"/>
          </p:cNvSpPr>
          <p:nvPr>
            <p:ph type="title"/>
          </p:nvPr>
        </p:nvSpPr>
        <p:spPr>
          <a:xfrm>
            <a:off x="1463040" y="1828800"/>
            <a:ext cx="4087368" cy="841248"/>
          </a:xfrm>
        </p:spPr>
        <p:txBody>
          <a:bodyPr/>
          <a:lstStyle>
            <a:lvl1pPr>
              <a:defRPr sz="4000"/>
            </a:lvl1pPr>
          </a:lstStyle>
          <a:p>
            <a:pPr lvl="0"/>
            <a:r>
              <a:rPr lang="en-US"/>
              <a:t>Click to edit Master title style</a:t>
            </a:r>
          </a:p>
        </p:txBody>
      </p:sp>
      <p:sp>
        <p:nvSpPr>
          <p:cNvPr id="6" name="Content Placeholder 2">
            <a:extLst>
              <a:ext uri="{FF2B5EF4-FFF2-40B4-BE49-F238E27FC236}">
                <a16:creationId xmlns:a16="http://schemas.microsoft.com/office/drawing/2014/main" id="{B77DB502-AAC9-EB94-5C36-86E146A902E1}"/>
              </a:ext>
            </a:extLst>
          </p:cNvPr>
          <p:cNvSpPr txBox="1">
            <a:spLocks noGrp="1"/>
          </p:cNvSpPr>
          <p:nvPr>
            <p:ph idx="4294967295"/>
          </p:nvPr>
        </p:nvSpPr>
        <p:spPr>
          <a:xfrm>
            <a:off x="1463040" y="2799984"/>
            <a:ext cx="4087368" cy="2203704"/>
          </a:xfrm>
        </p:spPr>
        <p:txBody>
          <a:bodyPr/>
          <a:lstStyle>
            <a:lvl1pPr marL="0" indent="0">
              <a:lnSpc>
                <a:spcPts val="2200"/>
              </a:lnSpc>
              <a:buNone/>
              <a:defRPr sz="1400"/>
            </a:lvl1pPr>
          </a:lstStyle>
          <a:p>
            <a:pPr lvl="0"/>
            <a:r>
              <a:rPr lang="en-US"/>
              <a:t>Click to edit text</a:t>
            </a:r>
          </a:p>
        </p:txBody>
      </p:sp>
      <p:sp>
        <p:nvSpPr>
          <p:cNvPr id="7" name="Date Placeholder 3">
            <a:extLst>
              <a:ext uri="{FF2B5EF4-FFF2-40B4-BE49-F238E27FC236}">
                <a16:creationId xmlns:a16="http://schemas.microsoft.com/office/drawing/2014/main" id="{01CF2BC2-1939-CED4-193F-E21C74CF7C4E}"/>
              </a:ext>
            </a:extLst>
          </p:cNvPr>
          <p:cNvSpPr txBox="1">
            <a:spLocks noGrp="1"/>
          </p:cNvSpPr>
          <p:nvPr>
            <p:ph type="dt" sz="half" idx="7"/>
          </p:nvPr>
        </p:nvSpPr>
        <p:spPr>
          <a:xfrm>
            <a:off x="838203" y="6356351"/>
            <a:ext cx="2743200" cy="365129"/>
          </a:xfrm>
        </p:spPr>
        <p:txBody>
          <a:bodyPr/>
          <a:lstStyle>
            <a:lvl1pPr>
              <a:defRPr>
                <a:solidFill>
                  <a:srgbClr val="BFBFBF"/>
                </a:solidFill>
              </a:defRPr>
            </a:lvl1pPr>
          </a:lstStyle>
          <a:p>
            <a:pPr lvl="0"/>
            <a:r>
              <a:rPr lang="en-US"/>
              <a:t>20XX</a:t>
            </a:r>
          </a:p>
        </p:txBody>
      </p:sp>
      <p:sp>
        <p:nvSpPr>
          <p:cNvPr id="8" name="Footer Placeholder 4">
            <a:extLst>
              <a:ext uri="{FF2B5EF4-FFF2-40B4-BE49-F238E27FC236}">
                <a16:creationId xmlns:a16="http://schemas.microsoft.com/office/drawing/2014/main" id="{718EC03A-D3FD-56B5-4800-CA7BE261D597}"/>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9" name="Slide Number Placeholder 5">
            <a:extLst>
              <a:ext uri="{FF2B5EF4-FFF2-40B4-BE49-F238E27FC236}">
                <a16:creationId xmlns:a16="http://schemas.microsoft.com/office/drawing/2014/main" id="{4AF7443E-1AA9-5927-282D-ECEDA7D71DF0}"/>
              </a:ext>
            </a:extLst>
          </p:cNvPr>
          <p:cNvSpPr txBox="1">
            <a:spLocks noGrp="1"/>
          </p:cNvSpPr>
          <p:nvPr>
            <p:ph type="sldNum" sz="quarter" idx="8"/>
          </p:nvPr>
        </p:nvSpPr>
        <p:spPr>
          <a:xfrm>
            <a:off x="8610603" y="6356351"/>
            <a:ext cx="2743200" cy="365129"/>
          </a:xfrm>
        </p:spPr>
        <p:txBody>
          <a:bodyPr/>
          <a:lstStyle>
            <a:lvl1pPr>
              <a:defRPr/>
            </a:lvl1pPr>
          </a:lstStyle>
          <a:p>
            <a:pPr lvl="0"/>
            <a:fld id="{862DCC21-6FD4-4687-9135-EF0F0D96D098}" type="slidenum">
              <a:t>‹#›</a:t>
            </a:fld>
            <a:endParaRPr lang="en-US"/>
          </a:p>
        </p:txBody>
      </p:sp>
    </p:spTree>
    <p:extLst>
      <p:ext uri="{BB962C8B-B14F-4D97-AF65-F5344CB8AC3E}">
        <p14:creationId xmlns:p14="http://schemas.microsoft.com/office/powerpoint/2010/main" val="31651442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pic>
        <p:nvPicPr>
          <p:cNvPr id="2" name="Picture Placeholder 64">
            <a:extLst>
              <a:ext uri="{FF2B5EF4-FFF2-40B4-BE49-F238E27FC236}">
                <a16:creationId xmlns:a16="http://schemas.microsoft.com/office/drawing/2014/main" id="{B1B2C91D-531F-7328-7A8C-98EF107B6A1E}"/>
              </a:ext>
            </a:extLst>
          </p:cNvPr>
          <p:cNvPicPr>
            <a:picLocks noChangeAspect="1"/>
          </p:cNvPicPr>
          <p:nvPr/>
        </p:nvPicPr>
        <p:blipFill>
          <a:blip r:embed="rId2">
            <a:alphaModFix amt="44000"/>
          </a:blip>
          <a:srcRect/>
          <a:stretch>
            <a:fillRect/>
          </a:stretch>
        </p:blipFill>
        <p:spPr>
          <a:xfrm rot="10799991">
            <a:off x="1591" y="0"/>
            <a:ext cx="12188823" cy="6858000"/>
          </a:xfrm>
          <a:prstGeom prst="rect">
            <a:avLst/>
          </a:prstGeom>
          <a:solidFill>
            <a:srgbClr val="F2E6D8"/>
          </a:solidFill>
          <a:ln cap="flat">
            <a:noFill/>
          </a:ln>
        </p:spPr>
      </p:pic>
      <p:sp>
        <p:nvSpPr>
          <p:cNvPr id="3" name="Title 1">
            <a:extLst>
              <a:ext uri="{FF2B5EF4-FFF2-40B4-BE49-F238E27FC236}">
                <a16:creationId xmlns:a16="http://schemas.microsoft.com/office/drawing/2014/main" id="{868247C9-3629-0707-1CCB-41410118C6BF}"/>
              </a:ext>
            </a:extLst>
          </p:cNvPr>
          <p:cNvSpPr txBox="1">
            <a:spLocks noGrp="1"/>
          </p:cNvSpPr>
          <p:nvPr>
            <p:ph type="title"/>
          </p:nvPr>
        </p:nvSpPr>
        <p:spPr>
          <a:xfrm>
            <a:off x="838203" y="707032"/>
            <a:ext cx="10515600" cy="640080"/>
          </a:xfrm>
        </p:spPr>
        <p:txBody>
          <a:bodyPr/>
          <a:lstStyle>
            <a:lvl1pPr>
              <a:defRPr sz="3600"/>
            </a:lvl1pPr>
          </a:lstStyle>
          <a:p>
            <a:pPr lvl="0"/>
            <a:r>
              <a:rPr lang="en-US"/>
              <a:t>Click to edit Master title style</a:t>
            </a:r>
          </a:p>
        </p:txBody>
      </p:sp>
      <p:sp>
        <p:nvSpPr>
          <p:cNvPr id="4" name="Picture Placeholder 7">
            <a:extLst>
              <a:ext uri="{FF2B5EF4-FFF2-40B4-BE49-F238E27FC236}">
                <a16:creationId xmlns:a16="http://schemas.microsoft.com/office/drawing/2014/main" id="{D4D07CF2-8EEC-FBD4-D43A-58446C4C896D}"/>
              </a:ext>
            </a:extLst>
          </p:cNvPr>
          <p:cNvSpPr txBox="1">
            <a:spLocks noGrp="1"/>
          </p:cNvSpPr>
          <p:nvPr>
            <p:ph type="pic" idx="4294967295"/>
          </p:nvPr>
        </p:nvSpPr>
        <p:spPr>
          <a:xfrm>
            <a:off x="838203" y="1975104"/>
            <a:ext cx="2103120" cy="3017520"/>
          </a:xfrm>
          <a:solidFill>
            <a:srgbClr val="D9A491"/>
          </a:solidFill>
          <a:ln w="88897">
            <a:solidFill>
              <a:srgbClr val="FFFFFF"/>
            </a:solidFill>
            <a:prstDash val="solid"/>
            <a:miter/>
          </a:ln>
          <a:effectLst>
            <a:outerShdw dist="38096" dir="2700000" algn="tl">
              <a:srgbClr val="000000">
                <a:alpha val="40000"/>
              </a:srgbClr>
            </a:outerShdw>
          </a:effectLst>
        </p:spPr>
        <p:txBody>
          <a:bodyPr/>
          <a:lstStyle>
            <a:lvl1pPr>
              <a:defRPr/>
            </a:lvl1pPr>
          </a:lstStyle>
          <a:p>
            <a:pPr lvl="0"/>
            <a:r>
              <a:rPr lang="en-US"/>
              <a:t>Click icon to add picture</a:t>
            </a:r>
          </a:p>
        </p:txBody>
      </p:sp>
      <p:sp>
        <p:nvSpPr>
          <p:cNvPr id="5" name="Text Placeholder 12">
            <a:extLst>
              <a:ext uri="{FF2B5EF4-FFF2-40B4-BE49-F238E27FC236}">
                <a16:creationId xmlns:a16="http://schemas.microsoft.com/office/drawing/2014/main" id="{FCECE611-DDD0-6B75-647A-A93B056DB883}"/>
              </a:ext>
            </a:extLst>
          </p:cNvPr>
          <p:cNvSpPr txBox="1">
            <a:spLocks noGrp="1"/>
          </p:cNvSpPr>
          <p:nvPr>
            <p:ph type="body" idx="4294967295"/>
          </p:nvPr>
        </p:nvSpPr>
        <p:spPr>
          <a:xfrm>
            <a:off x="838203" y="5249542"/>
            <a:ext cx="2103440" cy="274320"/>
          </a:xfrm>
        </p:spPr>
        <p:txBody>
          <a:bodyPr anchorCtr="1">
            <a:noAutofit/>
          </a:bodyPr>
          <a:lstStyle>
            <a:lvl1pPr marL="0" indent="0" algn="ctr">
              <a:buNone/>
              <a:defRPr sz="1400">
                <a:latin typeface="Tisa Offc Serif Pro"/>
              </a:defRPr>
            </a:lvl1pPr>
          </a:lstStyle>
          <a:p>
            <a:pPr lvl="0"/>
            <a:r>
              <a:rPr lang="en-US"/>
              <a:t>Name</a:t>
            </a:r>
          </a:p>
        </p:txBody>
      </p:sp>
      <p:sp>
        <p:nvSpPr>
          <p:cNvPr id="6" name="Text Placeholder 12">
            <a:extLst>
              <a:ext uri="{FF2B5EF4-FFF2-40B4-BE49-F238E27FC236}">
                <a16:creationId xmlns:a16="http://schemas.microsoft.com/office/drawing/2014/main" id="{F111941A-E856-F420-AF83-D4A7652DC0C6}"/>
              </a:ext>
            </a:extLst>
          </p:cNvPr>
          <p:cNvSpPr txBox="1">
            <a:spLocks noGrp="1"/>
          </p:cNvSpPr>
          <p:nvPr>
            <p:ph type="body" idx="4294967295"/>
          </p:nvPr>
        </p:nvSpPr>
        <p:spPr>
          <a:xfrm>
            <a:off x="837883" y="5538155"/>
            <a:ext cx="2103440" cy="274320"/>
          </a:xfrm>
        </p:spPr>
        <p:txBody>
          <a:bodyPr anchorCtr="1">
            <a:noAutofit/>
          </a:bodyPr>
          <a:lstStyle>
            <a:lvl1pPr marL="0" indent="0" algn="ctr">
              <a:buNone/>
              <a:defRPr sz="1400"/>
            </a:lvl1pPr>
          </a:lstStyle>
          <a:p>
            <a:pPr lvl="0"/>
            <a:r>
              <a:rPr lang="en-US"/>
              <a:t>Title</a:t>
            </a:r>
          </a:p>
        </p:txBody>
      </p:sp>
      <p:sp>
        <p:nvSpPr>
          <p:cNvPr id="7" name="Picture Placeholder 7">
            <a:extLst>
              <a:ext uri="{FF2B5EF4-FFF2-40B4-BE49-F238E27FC236}">
                <a16:creationId xmlns:a16="http://schemas.microsoft.com/office/drawing/2014/main" id="{008C30FC-3635-2C59-602C-316C54536308}"/>
              </a:ext>
            </a:extLst>
          </p:cNvPr>
          <p:cNvSpPr txBox="1">
            <a:spLocks noGrp="1"/>
          </p:cNvSpPr>
          <p:nvPr>
            <p:ph type="pic" idx="4294967295"/>
          </p:nvPr>
        </p:nvSpPr>
        <p:spPr>
          <a:xfrm>
            <a:off x="3642356" y="1975104"/>
            <a:ext cx="2103120" cy="3017520"/>
          </a:xfrm>
          <a:solidFill>
            <a:srgbClr val="D9A491"/>
          </a:solidFill>
          <a:ln w="88897">
            <a:solidFill>
              <a:srgbClr val="FFFFFF"/>
            </a:solidFill>
            <a:prstDash val="solid"/>
            <a:miter/>
          </a:ln>
          <a:effectLst>
            <a:outerShdw dist="38096" dir="2700000" algn="tl">
              <a:srgbClr val="000000">
                <a:alpha val="40000"/>
              </a:srgbClr>
            </a:outerShdw>
          </a:effectLst>
        </p:spPr>
        <p:txBody>
          <a:bodyPr/>
          <a:lstStyle>
            <a:lvl1pPr>
              <a:defRPr/>
            </a:lvl1pPr>
          </a:lstStyle>
          <a:p>
            <a:pPr lvl="0"/>
            <a:r>
              <a:rPr lang="en-US"/>
              <a:t>Click icon to add picture</a:t>
            </a:r>
          </a:p>
        </p:txBody>
      </p:sp>
      <p:sp>
        <p:nvSpPr>
          <p:cNvPr id="8" name="Text Placeholder 12">
            <a:extLst>
              <a:ext uri="{FF2B5EF4-FFF2-40B4-BE49-F238E27FC236}">
                <a16:creationId xmlns:a16="http://schemas.microsoft.com/office/drawing/2014/main" id="{F2CC71F7-2B77-0207-59B0-1149E53AAC83}"/>
              </a:ext>
            </a:extLst>
          </p:cNvPr>
          <p:cNvSpPr txBox="1">
            <a:spLocks noGrp="1"/>
          </p:cNvSpPr>
          <p:nvPr>
            <p:ph type="body" idx="4294967295"/>
          </p:nvPr>
        </p:nvSpPr>
        <p:spPr>
          <a:xfrm>
            <a:off x="3642676" y="5249542"/>
            <a:ext cx="2103440" cy="274320"/>
          </a:xfrm>
        </p:spPr>
        <p:txBody>
          <a:bodyPr anchorCtr="1">
            <a:noAutofit/>
          </a:bodyPr>
          <a:lstStyle>
            <a:lvl1pPr marL="0" indent="0" algn="ctr">
              <a:buNone/>
              <a:defRPr sz="1400">
                <a:latin typeface="Tisa Offc Serif Pro"/>
              </a:defRPr>
            </a:lvl1pPr>
          </a:lstStyle>
          <a:p>
            <a:pPr lvl="0"/>
            <a:r>
              <a:rPr lang="en-US"/>
              <a:t>Name</a:t>
            </a:r>
          </a:p>
        </p:txBody>
      </p:sp>
      <p:sp>
        <p:nvSpPr>
          <p:cNvPr id="9" name="Text Placeholder 12">
            <a:extLst>
              <a:ext uri="{FF2B5EF4-FFF2-40B4-BE49-F238E27FC236}">
                <a16:creationId xmlns:a16="http://schemas.microsoft.com/office/drawing/2014/main" id="{4FE52D23-E0D6-34E9-C86D-8EAE5E9BA975}"/>
              </a:ext>
            </a:extLst>
          </p:cNvPr>
          <p:cNvSpPr txBox="1">
            <a:spLocks noGrp="1"/>
          </p:cNvSpPr>
          <p:nvPr>
            <p:ph type="body" idx="4294967295"/>
          </p:nvPr>
        </p:nvSpPr>
        <p:spPr>
          <a:xfrm>
            <a:off x="3642356" y="5538155"/>
            <a:ext cx="2103440" cy="274320"/>
          </a:xfrm>
        </p:spPr>
        <p:txBody>
          <a:bodyPr anchorCtr="1">
            <a:noAutofit/>
          </a:bodyPr>
          <a:lstStyle>
            <a:lvl1pPr marL="0" indent="0" algn="ctr">
              <a:buNone/>
              <a:defRPr sz="1400"/>
            </a:lvl1pPr>
          </a:lstStyle>
          <a:p>
            <a:pPr lvl="0"/>
            <a:r>
              <a:rPr lang="en-US"/>
              <a:t>Title</a:t>
            </a:r>
          </a:p>
        </p:txBody>
      </p:sp>
      <p:sp>
        <p:nvSpPr>
          <p:cNvPr id="10" name="Picture Placeholder 7">
            <a:extLst>
              <a:ext uri="{FF2B5EF4-FFF2-40B4-BE49-F238E27FC236}">
                <a16:creationId xmlns:a16="http://schemas.microsoft.com/office/drawing/2014/main" id="{0C3D9234-9994-01F0-5179-25503789D792}"/>
              </a:ext>
            </a:extLst>
          </p:cNvPr>
          <p:cNvSpPr txBox="1">
            <a:spLocks noGrp="1"/>
          </p:cNvSpPr>
          <p:nvPr>
            <p:ph type="pic" idx="4294967295"/>
          </p:nvPr>
        </p:nvSpPr>
        <p:spPr>
          <a:xfrm>
            <a:off x="6446520" y="1975104"/>
            <a:ext cx="2103120" cy="3017520"/>
          </a:xfrm>
          <a:solidFill>
            <a:srgbClr val="D9A491"/>
          </a:solidFill>
          <a:ln w="88897">
            <a:solidFill>
              <a:srgbClr val="FFFFFF"/>
            </a:solidFill>
            <a:prstDash val="solid"/>
            <a:miter/>
          </a:ln>
          <a:effectLst>
            <a:outerShdw dist="38096" dir="2700000" algn="tl">
              <a:srgbClr val="000000">
                <a:alpha val="40000"/>
              </a:srgbClr>
            </a:outerShdw>
          </a:effectLst>
        </p:spPr>
        <p:txBody>
          <a:bodyPr/>
          <a:lstStyle>
            <a:lvl1pPr>
              <a:defRPr/>
            </a:lvl1pPr>
          </a:lstStyle>
          <a:p>
            <a:pPr lvl="0"/>
            <a:r>
              <a:rPr lang="en-US"/>
              <a:t>Click icon to add picture</a:t>
            </a:r>
          </a:p>
        </p:txBody>
      </p:sp>
      <p:sp>
        <p:nvSpPr>
          <p:cNvPr id="11" name="Text Placeholder 12">
            <a:extLst>
              <a:ext uri="{FF2B5EF4-FFF2-40B4-BE49-F238E27FC236}">
                <a16:creationId xmlns:a16="http://schemas.microsoft.com/office/drawing/2014/main" id="{DC1DE2E8-5E7F-BAE8-48AD-2CB6BCA96232}"/>
              </a:ext>
            </a:extLst>
          </p:cNvPr>
          <p:cNvSpPr txBox="1">
            <a:spLocks noGrp="1"/>
          </p:cNvSpPr>
          <p:nvPr>
            <p:ph type="body" idx="4294967295"/>
          </p:nvPr>
        </p:nvSpPr>
        <p:spPr>
          <a:xfrm>
            <a:off x="6446199" y="5249542"/>
            <a:ext cx="2103440" cy="274320"/>
          </a:xfrm>
        </p:spPr>
        <p:txBody>
          <a:bodyPr anchorCtr="1">
            <a:noAutofit/>
          </a:bodyPr>
          <a:lstStyle>
            <a:lvl1pPr marL="0" indent="0" algn="ctr">
              <a:buNone/>
              <a:defRPr sz="1400">
                <a:latin typeface="Tisa Offc Serif Pro"/>
              </a:defRPr>
            </a:lvl1pPr>
          </a:lstStyle>
          <a:p>
            <a:pPr lvl="0"/>
            <a:r>
              <a:rPr lang="en-US"/>
              <a:t>Name</a:t>
            </a:r>
          </a:p>
        </p:txBody>
      </p:sp>
      <p:sp>
        <p:nvSpPr>
          <p:cNvPr id="12" name="Text Placeholder 12">
            <a:extLst>
              <a:ext uri="{FF2B5EF4-FFF2-40B4-BE49-F238E27FC236}">
                <a16:creationId xmlns:a16="http://schemas.microsoft.com/office/drawing/2014/main" id="{A7E434E1-4CEA-6581-EB08-950F9D14B909}"/>
              </a:ext>
            </a:extLst>
          </p:cNvPr>
          <p:cNvSpPr txBox="1">
            <a:spLocks noGrp="1"/>
          </p:cNvSpPr>
          <p:nvPr>
            <p:ph type="body" idx="4294967295"/>
          </p:nvPr>
        </p:nvSpPr>
        <p:spPr>
          <a:xfrm>
            <a:off x="6445889" y="5538155"/>
            <a:ext cx="2103440" cy="274320"/>
          </a:xfrm>
        </p:spPr>
        <p:txBody>
          <a:bodyPr anchorCtr="1">
            <a:noAutofit/>
          </a:bodyPr>
          <a:lstStyle>
            <a:lvl1pPr marL="0" indent="0" algn="ctr">
              <a:buNone/>
              <a:defRPr sz="1400"/>
            </a:lvl1pPr>
          </a:lstStyle>
          <a:p>
            <a:pPr lvl="0"/>
            <a:r>
              <a:rPr lang="en-US"/>
              <a:t>Title</a:t>
            </a:r>
          </a:p>
        </p:txBody>
      </p:sp>
      <p:sp>
        <p:nvSpPr>
          <p:cNvPr id="13" name="Picture Placeholder 7">
            <a:extLst>
              <a:ext uri="{FF2B5EF4-FFF2-40B4-BE49-F238E27FC236}">
                <a16:creationId xmlns:a16="http://schemas.microsoft.com/office/drawing/2014/main" id="{FDE2233D-63FD-72DE-5C05-6EE4CE59F5D4}"/>
              </a:ext>
            </a:extLst>
          </p:cNvPr>
          <p:cNvSpPr txBox="1">
            <a:spLocks noGrp="1"/>
          </p:cNvSpPr>
          <p:nvPr>
            <p:ph type="pic" idx="4294967295"/>
          </p:nvPr>
        </p:nvSpPr>
        <p:spPr>
          <a:xfrm>
            <a:off x="9250683" y="1975104"/>
            <a:ext cx="2103120" cy="3017520"/>
          </a:xfrm>
          <a:solidFill>
            <a:srgbClr val="D9A491"/>
          </a:solidFill>
          <a:ln w="88897">
            <a:solidFill>
              <a:srgbClr val="FFFFFF"/>
            </a:solidFill>
            <a:prstDash val="solid"/>
            <a:miter/>
          </a:ln>
          <a:effectLst>
            <a:outerShdw dist="38096" dir="2700000" algn="tl">
              <a:srgbClr val="000000">
                <a:alpha val="40000"/>
              </a:srgbClr>
            </a:outerShdw>
          </a:effectLst>
        </p:spPr>
        <p:txBody>
          <a:bodyPr/>
          <a:lstStyle>
            <a:lvl1pPr>
              <a:defRPr/>
            </a:lvl1pPr>
          </a:lstStyle>
          <a:p>
            <a:pPr lvl="0"/>
            <a:r>
              <a:rPr lang="en-US"/>
              <a:t>Click icon to add picture</a:t>
            </a:r>
          </a:p>
        </p:txBody>
      </p:sp>
      <p:sp>
        <p:nvSpPr>
          <p:cNvPr id="14" name="Text Placeholder 12">
            <a:extLst>
              <a:ext uri="{FF2B5EF4-FFF2-40B4-BE49-F238E27FC236}">
                <a16:creationId xmlns:a16="http://schemas.microsoft.com/office/drawing/2014/main" id="{EB840DFE-E694-68A4-868C-F736E9A74401}"/>
              </a:ext>
            </a:extLst>
          </p:cNvPr>
          <p:cNvSpPr txBox="1">
            <a:spLocks noGrp="1"/>
          </p:cNvSpPr>
          <p:nvPr>
            <p:ph type="body" idx="4294967295"/>
          </p:nvPr>
        </p:nvSpPr>
        <p:spPr>
          <a:xfrm>
            <a:off x="9249412" y="5249542"/>
            <a:ext cx="2103440" cy="274320"/>
          </a:xfrm>
        </p:spPr>
        <p:txBody>
          <a:bodyPr anchorCtr="1">
            <a:noAutofit/>
          </a:bodyPr>
          <a:lstStyle>
            <a:lvl1pPr marL="0" indent="0" algn="ctr">
              <a:buNone/>
              <a:defRPr sz="1400">
                <a:latin typeface="Tisa Offc Serif Pro"/>
              </a:defRPr>
            </a:lvl1pPr>
          </a:lstStyle>
          <a:p>
            <a:pPr lvl="0"/>
            <a:r>
              <a:rPr lang="en-US"/>
              <a:t>Name</a:t>
            </a:r>
          </a:p>
        </p:txBody>
      </p:sp>
      <p:sp>
        <p:nvSpPr>
          <p:cNvPr id="15" name="Text Placeholder 12">
            <a:extLst>
              <a:ext uri="{FF2B5EF4-FFF2-40B4-BE49-F238E27FC236}">
                <a16:creationId xmlns:a16="http://schemas.microsoft.com/office/drawing/2014/main" id="{95FB6EC0-C319-9C63-AD1A-E28A4D72A926}"/>
              </a:ext>
            </a:extLst>
          </p:cNvPr>
          <p:cNvSpPr txBox="1">
            <a:spLocks noGrp="1"/>
          </p:cNvSpPr>
          <p:nvPr>
            <p:ph type="body" idx="4294967295"/>
          </p:nvPr>
        </p:nvSpPr>
        <p:spPr>
          <a:xfrm>
            <a:off x="9249091" y="5538155"/>
            <a:ext cx="2103440" cy="274320"/>
          </a:xfrm>
        </p:spPr>
        <p:txBody>
          <a:bodyPr anchorCtr="1">
            <a:noAutofit/>
          </a:bodyPr>
          <a:lstStyle>
            <a:lvl1pPr marL="0" indent="0" algn="ctr">
              <a:buNone/>
              <a:defRPr sz="1400"/>
            </a:lvl1pPr>
          </a:lstStyle>
          <a:p>
            <a:pPr lvl="0"/>
            <a:r>
              <a:rPr lang="en-US"/>
              <a:t>Title</a:t>
            </a:r>
          </a:p>
        </p:txBody>
      </p:sp>
      <p:sp>
        <p:nvSpPr>
          <p:cNvPr id="16" name="Date Placeholder 2">
            <a:extLst>
              <a:ext uri="{FF2B5EF4-FFF2-40B4-BE49-F238E27FC236}">
                <a16:creationId xmlns:a16="http://schemas.microsoft.com/office/drawing/2014/main" id="{8440A4E6-05B6-BB80-5120-D425FA4AB530}"/>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17" name="Footer Placeholder 3">
            <a:extLst>
              <a:ext uri="{FF2B5EF4-FFF2-40B4-BE49-F238E27FC236}">
                <a16:creationId xmlns:a16="http://schemas.microsoft.com/office/drawing/2014/main" id="{7C6B226F-8E13-5CD4-BE51-42E4B8D501AC}"/>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18" name="Slide Number Placeholder 4">
            <a:extLst>
              <a:ext uri="{FF2B5EF4-FFF2-40B4-BE49-F238E27FC236}">
                <a16:creationId xmlns:a16="http://schemas.microsoft.com/office/drawing/2014/main" id="{D3AA104F-F326-2CB0-B8FA-7FBC150333F8}"/>
              </a:ext>
            </a:extLst>
          </p:cNvPr>
          <p:cNvSpPr txBox="1">
            <a:spLocks noGrp="1"/>
          </p:cNvSpPr>
          <p:nvPr>
            <p:ph type="sldNum" sz="quarter" idx="8"/>
          </p:nvPr>
        </p:nvSpPr>
        <p:spPr>
          <a:xfrm>
            <a:off x="8610603" y="6356351"/>
            <a:ext cx="2743200" cy="365129"/>
          </a:xfrm>
        </p:spPr>
        <p:txBody>
          <a:bodyPr/>
          <a:lstStyle>
            <a:lvl1pPr>
              <a:defRPr/>
            </a:lvl1pPr>
          </a:lstStyle>
          <a:p>
            <a:pPr lvl="0"/>
            <a:fld id="{13B83EDD-91EE-4E1D-9AD0-3B757DB8D612}" type="slidenum">
              <a:t>‹#›</a:t>
            </a:fld>
            <a:endParaRPr lang="en-US"/>
          </a:p>
        </p:txBody>
      </p:sp>
    </p:spTree>
    <p:extLst>
      <p:ext uri="{BB962C8B-B14F-4D97-AF65-F5344CB8AC3E}">
        <p14:creationId xmlns:p14="http://schemas.microsoft.com/office/powerpoint/2010/main" val="1119237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Org chart">
    <p:spTree>
      <p:nvGrpSpPr>
        <p:cNvPr id="1" name=""/>
        <p:cNvGrpSpPr/>
        <p:nvPr/>
      </p:nvGrpSpPr>
      <p:grpSpPr>
        <a:xfrm>
          <a:off x="0" y="0"/>
          <a:ext cx="0" cy="0"/>
          <a:chOff x="0" y="0"/>
          <a:chExt cx="0" cy="0"/>
        </a:xfrm>
      </p:grpSpPr>
      <p:pic>
        <p:nvPicPr>
          <p:cNvPr id="2" name="Picture Placeholder 38">
            <a:extLst>
              <a:ext uri="{FF2B5EF4-FFF2-40B4-BE49-F238E27FC236}">
                <a16:creationId xmlns:a16="http://schemas.microsoft.com/office/drawing/2014/main" id="{3E2E2E8E-CC42-1F23-3B2D-7C514AE1664D}"/>
              </a:ext>
            </a:extLst>
          </p:cNvPr>
          <p:cNvPicPr>
            <a:picLocks noChangeAspect="1"/>
          </p:cNvPicPr>
          <p:nvPr/>
        </p:nvPicPr>
        <p:blipFill>
          <a:blip r:embed="rId2"/>
          <a:srcRect t="7802" b="7802"/>
          <a:stretch>
            <a:fillRect/>
          </a:stretch>
        </p:blipFill>
        <p:spPr>
          <a:xfrm>
            <a:off x="0" y="0"/>
            <a:ext cx="12188952" cy="6858000"/>
          </a:xfrm>
          <a:prstGeom prst="rect">
            <a:avLst/>
          </a:prstGeom>
          <a:noFill/>
          <a:ln cap="flat">
            <a:noFill/>
          </a:ln>
        </p:spPr>
      </p:pic>
      <p:sp>
        <p:nvSpPr>
          <p:cNvPr id="3" name="Title 1">
            <a:extLst>
              <a:ext uri="{FF2B5EF4-FFF2-40B4-BE49-F238E27FC236}">
                <a16:creationId xmlns:a16="http://schemas.microsoft.com/office/drawing/2014/main" id="{86106DE6-39DB-E273-A2F3-48FAF838343E}"/>
              </a:ext>
            </a:extLst>
          </p:cNvPr>
          <p:cNvSpPr txBox="1">
            <a:spLocks noGrp="1"/>
          </p:cNvSpPr>
          <p:nvPr>
            <p:ph type="title"/>
          </p:nvPr>
        </p:nvSpPr>
        <p:spPr>
          <a:xfrm>
            <a:off x="838203" y="707032"/>
            <a:ext cx="10515600" cy="640080"/>
          </a:xfrm>
        </p:spPr>
        <p:txBody>
          <a:bodyPr/>
          <a:lstStyle>
            <a:lvl1pPr>
              <a:defRPr sz="4000"/>
            </a:lvl1pPr>
          </a:lstStyle>
          <a:p>
            <a:pPr lvl="0"/>
            <a:r>
              <a:rPr lang="en-US"/>
              <a:t>Click to edit Master title style</a:t>
            </a:r>
          </a:p>
        </p:txBody>
      </p:sp>
      <p:sp>
        <p:nvSpPr>
          <p:cNvPr id="4" name="Date Placeholder 2">
            <a:extLst>
              <a:ext uri="{FF2B5EF4-FFF2-40B4-BE49-F238E27FC236}">
                <a16:creationId xmlns:a16="http://schemas.microsoft.com/office/drawing/2014/main" id="{9C3F24E6-4766-7DF9-9F21-4A797CE9FEDF}"/>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5" name="Footer Placeholder 3">
            <a:extLst>
              <a:ext uri="{FF2B5EF4-FFF2-40B4-BE49-F238E27FC236}">
                <a16:creationId xmlns:a16="http://schemas.microsoft.com/office/drawing/2014/main" id="{93F1A649-4094-CF0D-4EE7-242EB11BF281}"/>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6" name="Slide Number Placeholder 4">
            <a:extLst>
              <a:ext uri="{FF2B5EF4-FFF2-40B4-BE49-F238E27FC236}">
                <a16:creationId xmlns:a16="http://schemas.microsoft.com/office/drawing/2014/main" id="{50C1B467-BFF8-597D-0D6B-297D57F848B4}"/>
              </a:ext>
            </a:extLst>
          </p:cNvPr>
          <p:cNvSpPr txBox="1">
            <a:spLocks noGrp="1"/>
          </p:cNvSpPr>
          <p:nvPr>
            <p:ph type="sldNum" sz="quarter" idx="8"/>
          </p:nvPr>
        </p:nvSpPr>
        <p:spPr>
          <a:xfrm>
            <a:off x="8610603" y="6356351"/>
            <a:ext cx="2743200" cy="365129"/>
          </a:xfrm>
        </p:spPr>
        <p:txBody>
          <a:bodyPr/>
          <a:lstStyle>
            <a:lvl1pPr>
              <a:defRPr/>
            </a:lvl1pPr>
          </a:lstStyle>
          <a:p>
            <a:pPr lvl="0"/>
            <a:fld id="{8F7BAF65-CE64-4E5A-A2FF-DCC610BA0610}" type="slidenum">
              <a:t>‹#›</a:t>
            </a:fld>
            <a:endParaRPr lang="en-US"/>
          </a:p>
        </p:txBody>
      </p:sp>
      <p:sp>
        <p:nvSpPr>
          <p:cNvPr id="7" name="SmartArt Placeholder 20">
            <a:extLst>
              <a:ext uri="{FF2B5EF4-FFF2-40B4-BE49-F238E27FC236}">
                <a16:creationId xmlns:a16="http://schemas.microsoft.com/office/drawing/2014/main" id="{4C14CDBA-C52B-456F-5143-B546B922A39C}"/>
              </a:ext>
            </a:extLst>
          </p:cNvPr>
          <p:cNvSpPr txBox="1">
            <a:spLocks noGrp="1"/>
          </p:cNvSpPr>
          <p:nvPr>
            <p:ph type="dgm" idx="4294967295"/>
          </p:nvPr>
        </p:nvSpPr>
        <p:spPr>
          <a:xfrm>
            <a:off x="1088136" y="2039112"/>
            <a:ext cx="10515600" cy="3960815"/>
          </a:xfrm>
        </p:spPr>
        <p:txBody>
          <a:bodyPr/>
          <a:lstStyle>
            <a:lvl1pPr>
              <a:defRPr/>
            </a:lvl1pPr>
          </a:lstStyle>
          <a:p>
            <a:pPr lvl="0"/>
            <a:r>
              <a:rPr lang="en-US"/>
              <a:t>Click icon to add SmartArt graphic</a:t>
            </a:r>
          </a:p>
        </p:txBody>
      </p:sp>
    </p:spTree>
    <p:extLst>
      <p:ext uri="{BB962C8B-B14F-4D97-AF65-F5344CB8AC3E}">
        <p14:creationId xmlns:p14="http://schemas.microsoft.com/office/powerpoint/2010/main" val="383132299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6_Opportunities">
    <p:spTree>
      <p:nvGrpSpPr>
        <p:cNvPr id="1" name=""/>
        <p:cNvGrpSpPr/>
        <p:nvPr/>
      </p:nvGrpSpPr>
      <p:grpSpPr>
        <a:xfrm>
          <a:off x="0" y="0"/>
          <a:ext cx="0" cy="0"/>
          <a:chOff x="0" y="0"/>
          <a:chExt cx="0" cy="0"/>
        </a:xfrm>
      </p:grpSpPr>
      <p:pic>
        <p:nvPicPr>
          <p:cNvPr id="2" name="Picture Placeholder 17" descr="close up photo of plants&#10;">
            <a:extLst>
              <a:ext uri="{FF2B5EF4-FFF2-40B4-BE49-F238E27FC236}">
                <a16:creationId xmlns:a16="http://schemas.microsoft.com/office/drawing/2014/main" id="{307281E5-CE26-D1BF-EBBF-594FB9E85121}"/>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18">
            <a:extLst>
              <a:ext uri="{FF2B5EF4-FFF2-40B4-BE49-F238E27FC236}">
                <a16:creationId xmlns:a16="http://schemas.microsoft.com/office/drawing/2014/main" id="{F9107896-33E8-1849-DABA-9BFF6468AB83}"/>
              </a:ext>
            </a:extLst>
          </p:cNvPr>
          <p:cNvSpPr/>
          <p:nvPr/>
        </p:nvSpPr>
        <p:spPr>
          <a:xfrm>
            <a:off x="915927" y="777240"/>
            <a:ext cx="10360152" cy="5303520"/>
          </a:xfrm>
          <a:prstGeom prst="rect">
            <a:avLst/>
          </a:prstGeom>
          <a:solidFill>
            <a:srgbClr val="FFFFFF">
              <a:alpha val="9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83BB73CA-5377-22F8-4BC2-46C3AAC2ADC9}"/>
              </a:ext>
            </a:extLst>
          </p:cNvPr>
          <p:cNvSpPr txBox="1">
            <a:spLocks noGrp="1"/>
          </p:cNvSpPr>
          <p:nvPr>
            <p:ph type="title"/>
          </p:nvPr>
        </p:nvSpPr>
        <p:spPr>
          <a:xfrm>
            <a:off x="1066803" y="1500283"/>
            <a:ext cx="10058400" cy="565263"/>
          </a:xfrm>
        </p:spPr>
        <p:txBody>
          <a:bodyPr anchorCtr="1"/>
          <a:lstStyle>
            <a:lvl1pPr algn="ct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0AF64C32-B36E-BB2E-5FCC-F30AD633ECC5}"/>
              </a:ext>
            </a:extLst>
          </p:cNvPr>
          <p:cNvSpPr txBox="1">
            <a:spLocks noGrp="1"/>
          </p:cNvSpPr>
          <p:nvPr>
            <p:ph idx="4294967295"/>
          </p:nvPr>
        </p:nvSpPr>
        <p:spPr>
          <a:xfrm>
            <a:off x="1657185" y="2411519"/>
            <a:ext cx="4114800" cy="274320"/>
          </a:xfrm>
        </p:spPr>
        <p:txBody>
          <a:bodyPr>
            <a:noAutofit/>
          </a:bodyPr>
          <a:lstStyle>
            <a:lvl1pPr marL="0" indent="0">
              <a:lnSpc>
                <a:spcPts val="2200"/>
              </a:lnSpc>
              <a:buNone/>
              <a:defRPr sz="1800">
                <a:solidFill>
                  <a:srgbClr val="AF4627"/>
                </a:solidFill>
                <a:latin typeface="Tisa Offc Serif Pro"/>
              </a:defRPr>
            </a:lvl1pPr>
          </a:lstStyle>
          <a:p>
            <a:pPr lvl="0"/>
            <a:r>
              <a:rPr lang="en-US"/>
              <a:t>Click to edit text</a:t>
            </a:r>
          </a:p>
        </p:txBody>
      </p:sp>
      <p:sp>
        <p:nvSpPr>
          <p:cNvPr id="6" name="Content Placeholder 2">
            <a:extLst>
              <a:ext uri="{FF2B5EF4-FFF2-40B4-BE49-F238E27FC236}">
                <a16:creationId xmlns:a16="http://schemas.microsoft.com/office/drawing/2014/main" id="{C27892FC-C2DD-A0D6-BC3E-708AB7EFFFE8}"/>
              </a:ext>
            </a:extLst>
          </p:cNvPr>
          <p:cNvSpPr txBox="1">
            <a:spLocks noGrp="1"/>
          </p:cNvSpPr>
          <p:nvPr>
            <p:ph idx="4294967295"/>
          </p:nvPr>
        </p:nvSpPr>
        <p:spPr>
          <a:xfrm>
            <a:off x="1657185" y="2707072"/>
            <a:ext cx="4114800" cy="731520"/>
          </a:xfrm>
        </p:spPr>
        <p:txBody>
          <a:bodyPr/>
          <a:lstStyle>
            <a:lvl1pPr marL="0" indent="0">
              <a:lnSpc>
                <a:spcPts val="2200"/>
              </a:lnSpc>
              <a:buNone/>
              <a:defRPr sz="1400"/>
            </a:lvl1pPr>
          </a:lstStyle>
          <a:p>
            <a:pPr lvl="0"/>
            <a:r>
              <a:rPr lang="en-US"/>
              <a:t>Click to edit text</a:t>
            </a:r>
          </a:p>
        </p:txBody>
      </p:sp>
      <p:sp>
        <p:nvSpPr>
          <p:cNvPr id="7" name="Content Placeholder 2">
            <a:extLst>
              <a:ext uri="{FF2B5EF4-FFF2-40B4-BE49-F238E27FC236}">
                <a16:creationId xmlns:a16="http://schemas.microsoft.com/office/drawing/2014/main" id="{8F581793-359C-AF84-F8FD-20DA658A3DFF}"/>
              </a:ext>
            </a:extLst>
          </p:cNvPr>
          <p:cNvSpPr txBox="1">
            <a:spLocks noGrp="1"/>
          </p:cNvSpPr>
          <p:nvPr>
            <p:ph idx="4294967295"/>
          </p:nvPr>
        </p:nvSpPr>
        <p:spPr>
          <a:xfrm>
            <a:off x="1657185" y="3567513"/>
            <a:ext cx="4114800" cy="274320"/>
          </a:xfrm>
        </p:spPr>
        <p:txBody>
          <a:bodyPr>
            <a:noAutofit/>
          </a:bodyPr>
          <a:lstStyle>
            <a:lvl1pPr marL="0" indent="0">
              <a:lnSpc>
                <a:spcPts val="2200"/>
              </a:lnSpc>
              <a:buNone/>
              <a:defRPr sz="1800">
                <a:solidFill>
                  <a:srgbClr val="AF4627"/>
                </a:solidFill>
                <a:latin typeface="Tisa Offc Serif Pro"/>
              </a:defRPr>
            </a:lvl1pPr>
          </a:lstStyle>
          <a:p>
            <a:pPr lvl="0"/>
            <a:r>
              <a:rPr lang="en-US"/>
              <a:t>Click to edit text</a:t>
            </a:r>
          </a:p>
        </p:txBody>
      </p:sp>
      <p:sp>
        <p:nvSpPr>
          <p:cNvPr id="8" name="Content Placeholder 2">
            <a:extLst>
              <a:ext uri="{FF2B5EF4-FFF2-40B4-BE49-F238E27FC236}">
                <a16:creationId xmlns:a16="http://schemas.microsoft.com/office/drawing/2014/main" id="{53C1CB61-3FF7-6684-52C7-2B3105FDD00E}"/>
              </a:ext>
            </a:extLst>
          </p:cNvPr>
          <p:cNvSpPr txBox="1">
            <a:spLocks noGrp="1"/>
          </p:cNvSpPr>
          <p:nvPr>
            <p:ph idx="4294967295"/>
          </p:nvPr>
        </p:nvSpPr>
        <p:spPr>
          <a:xfrm>
            <a:off x="1657185" y="3863065"/>
            <a:ext cx="4114800" cy="731520"/>
          </a:xfrm>
        </p:spPr>
        <p:txBody>
          <a:bodyPr/>
          <a:lstStyle>
            <a:lvl1pPr marL="0" indent="0">
              <a:lnSpc>
                <a:spcPts val="2200"/>
              </a:lnSpc>
              <a:buNone/>
              <a:defRPr sz="1400"/>
            </a:lvl1pPr>
          </a:lstStyle>
          <a:p>
            <a:pPr lvl="0"/>
            <a:r>
              <a:rPr lang="en-US"/>
              <a:t>Click to edit text</a:t>
            </a:r>
          </a:p>
        </p:txBody>
      </p:sp>
      <p:sp>
        <p:nvSpPr>
          <p:cNvPr id="9" name="Content Placeholder 2">
            <a:extLst>
              <a:ext uri="{FF2B5EF4-FFF2-40B4-BE49-F238E27FC236}">
                <a16:creationId xmlns:a16="http://schemas.microsoft.com/office/drawing/2014/main" id="{A8EF3B6B-0947-43FA-6586-7EC9C3F8C851}"/>
              </a:ext>
            </a:extLst>
          </p:cNvPr>
          <p:cNvSpPr txBox="1">
            <a:spLocks noGrp="1"/>
          </p:cNvSpPr>
          <p:nvPr>
            <p:ph idx="4294967295"/>
          </p:nvPr>
        </p:nvSpPr>
        <p:spPr>
          <a:xfrm>
            <a:off x="1657185" y="4737597"/>
            <a:ext cx="4114800" cy="274320"/>
          </a:xfrm>
        </p:spPr>
        <p:txBody>
          <a:bodyPr>
            <a:noAutofit/>
          </a:bodyPr>
          <a:lstStyle>
            <a:lvl1pPr marL="0" indent="0">
              <a:lnSpc>
                <a:spcPts val="2200"/>
              </a:lnSpc>
              <a:buNone/>
              <a:defRPr sz="1800">
                <a:solidFill>
                  <a:srgbClr val="AF4627"/>
                </a:solidFill>
                <a:latin typeface="Tisa Offc Serif Pro"/>
              </a:defRPr>
            </a:lvl1pPr>
          </a:lstStyle>
          <a:p>
            <a:pPr lvl="0"/>
            <a:r>
              <a:rPr lang="en-US"/>
              <a:t>Click to edit text</a:t>
            </a:r>
          </a:p>
        </p:txBody>
      </p:sp>
      <p:sp>
        <p:nvSpPr>
          <p:cNvPr id="10" name="Content Placeholder 2">
            <a:extLst>
              <a:ext uri="{FF2B5EF4-FFF2-40B4-BE49-F238E27FC236}">
                <a16:creationId xmlns:a16="http://schemas.microsoft.com/office/drawing/2014/main" id="{D3371C16-3ABB-6CB7-906C-5B86677E2FB8}"/>
              </a:ext>
            </a:extLst>
          </p:cNvPr>
          <p:cNvSpPr txBox="1">
            <a:spLocks noGrp="1"/>
          </p:cNvSpPr>
          <p:nvPr>
            <p:ph idx="4294967295"/>
          </p:nvPr>
        </p:nvSpPr>
        <p:spPr>
          <a:xfrm>
            <a:off x="1657185" y="5033150"/>
            <a:ext cx="4114800" cy="731520"/>
          </a:xfrm>
        </p:spPr>
        <p:txBody>
          <a:bodyPr/>
          <a:lstStyle>
            <a:lvl1pPr marL="0" indent="0">
              <a:lnSpc>
                <a:spcPts val="2200"/>
              </a:lnSpc>
              <a:buNone/>
              <a:defRPr sz="1400"/>
            </a:lvl1pPr>
          </a:lstStyle>
          <a:p>
            <a:pPr lvl="0"/>
            <a:r>
              <a:rPr lang="en-US"/>
              <a:t>Click to edit text</a:t>
            </a:r>
          </a:p>
        </p:txBody>
      </p:sp>
      <p:sp>
        <p:nvSpPr>
          <p:cNvPr id="11" name="Content Placeholder 2">
            <a:extLst>
              <a:ext uri="{FF2B5EF4-FFF2-40B4-BE49-F238E27FC236}">
                <a16:creationId xmlns:a16="http://schemas.microsoft.com/office/drawing/2014/main" id="{79C8AA46-5FF4-3765-C9BA-A0F4DEB67ABF}"/>
              </a:ext>
            </a:extLst>
          </p:cNvPr>
          <p:cNvSpPr txBox="1">
            <a:spLocks noGrp="1"/>
          </p:cNvSpPr>
          <p:nvPr>
            <p:ph idx="4294967295"/>
          </p:nvPr>
        </p:nvSpPr>
        <p:spPr>
          <a:xfrm>
            <a:off x="6404814" y="2411519"/>
            <a:ext cx="4114800" cy="274320"/>
          </a:xfrm>
        </p:spPr>
        <p:txBody>
          <a:bodyPr>
            <a:noAutofit/>
          </a:bodyPr>
          <a:lstStyle>
            <a:lvl1pPr marL="0" indent="0">
              <a:lnSpc>
                <a:spcPts val="2200"/>
              </a:lnSpc>
              <a:buNone/>
              <a:defRPr sz="1800">
                <a:solidFill>
                  <a:srgbClr val="AF4627"/>
                </a:solidFill>
                <a:latin typeface="Tisa Offc Serif Pro"/>
              </a:defRPr>
            </a:lvl1pPr>
          </a:lstStyle>
          <a:p>
            <a:pPr lvl="0"/>
            <a:r>
              <a:rPr lang="en-US"/>
              <a:t>Click to edit text</a:t>
            </a:r>
          </a:p>
        </p:txBody>
      </p:sp>
      <p:sp>
        <p:nvSpPr>
          <p:cNvPr id="12" name="Content Placeholder 2">
            <a:extLst>
              <a:ext uri="{FF2B5EF4-FFF2-40B4-BE49-F238E27FC236}">
                <a16:creationId xmlns:a16="http://schemas.microsoft.com/office/drawing/2014/main" id="{D409A275-3DF6-1EC3-4F81-C9BFF18BB773}"/>
              </a:ext>
            </a:extLst>
          </p:cNvPr>
          <p:cNvSpPr txBox="1">
            <a:spLocks noGrp="1"/>
          </p:cNvSpPr>
          <p:nvPr>
            <p:ph idx="4294967295"/>
          </p:nvPr>
        </p:nvSpPr>
        <p:spPr>
          <a:xfrm>
            <a:off x="6404814" y="2707072"/>
            <a:ext cx="4114800" cy="731520"/>
          </a:xfrm>
        </p:spPr>
        <p:txBody>
          <a:bodyPr/>
          <a:lstStyle>
            <a:lvl1pPr marL="0" indent="0">
              <a:lnSpc>
                <a:spcPts val="2200"/>
              </a:lnSpc>
              <a:buNone/>
              <a:defRPr sz="1400"/>
            </a:lvl1pPr>
          </a:lstStyle>
          <a:p>
            <a:pPr lvl="0"/>
            <a:r>
              <a:rPr lang="en-US"/>
              <a:t>Click to edit text</a:t>
            </a:r>
          </a:p>
        </p:txBody>
      </p:sp>
      <p:sp>
        <p:nvSpPr>
          <p:cNvPr id="13" name="Content Placeholder 2">
            <a:extLst>
              <a:ext uri="{FF2B5EF4-FFF2-40B4-BE49-F238E27FC236}">
                <a16:creationId xmlns:a16="http://schemas.microsoft.com/office/drawing/2014/main" id="{39935F92-3762-BCDF-353A-7B35EF6970FA}"/>
              </a:ext>
            </a:extLst>
          </p:cNvPr>
          <p:cNvSpPr txBox="1">
            <a:spLocks noGrp="1"/>
          </p:cNvSpPr>
          <p:nvPr>
            <p:ph idx="4294967295"/>
          </p:nvPr>
        </p:nvSpPr>
        <p:spPr>
          <a:xfrm>
            <a:off x="6404814" y="3570539"/>
            <a:ext cx="4114800" cy="274320"/>
          </a:xfrm>
        </p:spPr>
        <p:txBody>
          <a:bodyPr>
            <a:noAutofit/>
          </a:bodyPr>
          <a:lstStyle>
            <a:lvl1pPr marL="0" indent="0">
              <a:lnSpc>
                <a:spcPts val="2200"/>
              </a:lnSpc>
              <a:buNone/>
              <a:defRPr sz="1800">
                <a:solidFill>
                  <a:srgbClr val="AF4627"/>
                </a:solidFill>
                <a:latin typeface="Tisa Offc Serif Pro"/>
              </a:defRPr>
            </a:lvl1pPr>
          </a:lstStyle>
          <a:p>
            <a:pPr lvl="0"/>
            <a:r>
              <a:rPr lang="en-US"/>
              <a:t>Click to edit text</a:t>
            </a:r>
          </a:p>
        </p:txBody>
      </p:sp>
      <p:sp>
        <p:nvSpPr>
          <p:cNvPr id="14" name="Content Placeholder 2">
            <a:extLst>
              <a:ext uri="{FF2B5EF4-FFF2-40B4-BE49-F238E27FC236}">
                <a16:creationId xmlns:a16="http://schemas.microsoft.com/office/drawing/2014/main" id="{1D98F174-2BD9-1FC4-D1A5-3F096FEE9CDC}"/>
              </a:ext>
            </a:extLst>
          </p:cNvPr>
          <p:cNvSpPr txBox="1">
            <a:spLocks noGrp="1"/>
          </p:cNvSpPr>
          <p:nvPr>
            <p:ph idx="4294967295"/>
          </p:nvPr>
        </p:nvSpPr>
        <p:spPr>
          <a:xfrm>
            <a:off x="6404814" y="3865132"/>
            <a:ext cx="4114800" cy="731520"/>
          </a:xfrm>
        </p:spPr>
        <p:txBody>
          <a:bodyPr/>
          <a:lstStyle>
            <a:lvl1pPr marL="0" indent="0">
              <a:lnSpc>
                <a:spcPts val="2200"/>
              </a:lnSpc>
              <a:buNone/>
              <a:defRPr sz="1400"/>
            </a:lvl1pPr>
          </a:lstStyle>
          <a:p>
            <a:pPr lvl="0"/>
            <a:r>
              <a:rPr lang="en-US"/>
              <a:t>Click to edit text</a:t>
            </a:r>
          </a:p>
        </p:txBody>
      </p:sp>
      <p:sp>
        <p:nvSpPr>
          <p:cNvPr id="15" name="Date Placeholder 3">
            <a:extLst>
              <a:ext uri="{FF2B5EF4-FFF2-40B4-BE49-F238E27FC236}">
                <a16:creationId xmlns:a16="http://schemas.microsoft.com/office/drawing/2014/main" id="{AB80C12F-5181-3AFD-57CD-BFFD99F4F17C}"/>
              </a:ext>
            </a:extLst>
          </p:cNvPr>
          <p:cNvSpPr txBox="1">
            <a:spLocks noGrp="1"/>
          </p:cNvSpPr>
          <p:nvPr>
            <p:ph type="dt" sz="half" idx="7"/>
          </p:nvPr>
        </p:nvSpPr>
        <p:spPr>
          <a:xfrm>
            <a:off x="838203" y="6356351"/>
            <a:ext cx="2743200" cy="365129"/>
          </a:xfrm>
        </p:spPr>
        <p:txBody>
          <a:bodyPr/>
          <a:lstStyle>
            <a:lvl1pPr>
              <a:defRPr>
                <a:solidFill>
                  <a:srgbClr val="FFFFFF"/>
                </a:solidFill>
              </a:defRPr>
            </a:lvl1pPr>
          </a:lstStyle>
          <a:p>
            <a:pPr lvl="0"/>
            <a:r>
              <a:rPr lang="en-US"/>
              <a:t>20XX</a:t>
            </a:r>
          </a:p>
        </p:txBody>
      </p:sp>
      <p:sp>
        <p:nvSpPr>
          <p:cNvPr id="16" name="Footer Placeholder 4">
            <a:extLst>
              <a:ext uri="{FF2B5EF4-FFF2-40B4-BE49-F238E27FC236}">
                <a16:creationId xmlns:a16="http://schemas.microsoft.com/office/drawing/2014/main" id="{C741BF6F-CE70-3E40-0649-D62521DE7E03}"/>
              </a:ext>
            </a:extLst>
          </p:cNvPr>
          <p:cNvSpPr txBox="1">
            <a:spLocks noGrp="1"/>
          </p:cNvSpPr>
          <p:nvPr>
            <p:ph type="ftr" sz="quarter" idx="9"/>
          </p:nvPr>
        </p:nvSpPr>
        <p:spPr>
          <a:xfrm>
            <a:off x="4038603" y="6356351"/>
            <a:ext cx="4114800" cy="365129"/>
          </a:xfrm>
        </p:spPr>
        <p:txBody>
          <a:bodyPr/>
          <a:lstStyle>
            <a:lvl1pPr>
              <a:defRPr>
                <a:solidFill>
                  <a:srgbClr val="FFFFFF"/>
                </a:solidFill>
              </a:defRPr>
            </a:lvl1pPr>
          </a:lstStyle>
          <a:p>
            <a:pPr lvl="0"/>
            <a:r>
              <a:rPr lang="en-US"/>
              <a:t>Contoso business plan</a:t>
            </a:r>
          </a:p>
        </p:txBody>
      </p:sp>
      <p:sp>
        <p:nvSpPr>
          <p:cNvPr id="17" name="Slide Number Placeholder 5">
            <a:extLst>
              <a:ext uri="{FF2B5EF4-FFF2-40B4-BE49-F238E27FC236}">
                <a16:creationId xmlns:a16="http://schemas.microsoft.com/office/drawing/2014/main" id="{04D93ECD-873E-ABEA-AA70-D2C015D5A2AB}"/>
              </a:ext>
            </a:extLst>
          </p:cNvPr>
          <p:cNvSpPr txBox="1">
            <a:spLocks noGrp="1"/>
          </p:cNvSpPr>
          <p:nvPr>
            <p:ph type="sldNum" sz="quarter" idx="8"/>
          </p:nvPr>
        </p:nvSpPr>
        <p:spPr>
          <a:xfrm>
            <a:off x="8610603" y="6356351"/>
            <a:ext cx="2743200" cy="365129"/>
          </a:xfrm>
        </p:spPr>
        <p:txBody>
          <a:bodyPr/>
          <a:lstStyle>
            <a:lvl1pPr>
              <a:defRPr>
                <a:solidFill>
                  <a:srgbClr val="FFFFFF"/>
                </a:solidFill>
              </a:defRPr>
            </a:lvl1pPr>
          </a:lstStyle>
          <a:p>
            <a:pPr lvl="0"/>
            <a:fld id="{ACED6B5E-0E69-49EC-A383-4481067CDE12}" type="slidenum">
              <a:t>‹#›</a:t>
            </a:fld>
            <a:endParaRPr lang="en-US"/>
          </a:p>
        </p:txBody>
      </p:sp>
    </p:spTree>
    <p:extLst>
      <p:ext uri="{BB962C8B-B14F-4D97-AF65-F5344CB8AC3E}">
        <p14:creationId xmlns:p14="http://schemas.microsoft.com/office/powerpoint/2010/main" val="8221281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Market Summary">
    <p:spTree>
      <p:nvGrpSpPr>
        <p:cNvPr id="1" name=""/>
        <p:cNvGrpSpPr/>
        <p:nvPr/>
      </p:nvGrpSpPr>
      <p:grpSpPr>
        <a:xfrm>
          <a:off x="0" y="0"/>
          <a:ext cx="0" cy="0"/>
          <a:chOff x="0" y="0"/>
          <a:chExt cx="0" cy="0"/>
        </a:xfrm>
      </p:grpSpPr>
      <p:pic>
        <p:nvPicPr>
          <p:cNvPr id="2" name="Picture Placeholder 5">
            <a:extLst>
              <a:ext uri="{FF2B5EF4-FFF2-40B4-BE49-F238E27FC236}">
                <a16:creationId xmlns:a16="http://schemas.microsoft.com/office/drawing/2014/main" id="{B3C50F9E-19BE-4236-220E-482AA250848E}"/>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10">
            <a:extLst>
              <a:ext uri="{FF2B5EF4-FFF2-40B4-BE49-F238E27FC236}">
                <a16:creationId xmlns:a16="http://schemas.microsoft.com/office/drawing/2014/main" id="{E8C4A653-20B7-1E94-4713-35F1E401CDB7}"/>
              </a:ext>
            </a:extLst>
          </p:cNvPr>
          <p:cNvSpPr/>
          <p:nvPr/>
        </p:nvSpPr>
        <p:spPr>
          <a:xfrm>
            <a:off x="915927" y="777240"/>
            <a:ext cx="10360152" cy="5303520"/>
          </a:xfrm>
          <a:prstGeom prst="rect">
            <a:avLst/>
          </a:prstGeom>
          <a:solidFill>
            <a:srgbClr val="FFFFFF">
              <a:alpha val="9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C2E7F1E0-C5CA-C2C3-F034-4B57873E4C5B}"/>
              </a:ext>
            </a:extLst>
          </p:cNvPr>
          <p:cNvSpPr txBox="1">
            <a:spLocks noGrp="1"/>
          </p:cNvSpPr>
          <p:nvPr>
            <p:ph type="title"/>
          </p:nvPr>
        </p:nvSpPr>
        <p:spPr>
          <a:xfrm>
            <a:off x="1066803" y="1500283"/>
            <a:ext cx="10058400" cy="565263"/>
          </a:xfrm>
        </p:spPr>
        <p:txBody>
          <a:bodyPr anchorCtr="1"/>
          <a:lstStyle>
            <a:lvl1pPr algn="ct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2FF62263-380D-9737-E365-3E5792DBFC41}"/>
              </a:ext>
            </a:extLst>
          </p:cNvPr>
          <p:cNvSpPr txBox="1">
            <a:spLocks noGrp="1"/>
          </p:cNvSpPr>
          <p:nvPr>
            <p:ph idx="4294967295"/>
          </p:nvPr>
        </p:nvSpPr>
        <p:spPr>
          <a:xfrm>
            <a:off x="1353312" y="3548338"/>
            <a:ext cx="2743200" cy="2286000"/>
          </a:xfrm>
        </p:spPr>
        <p:txBody>
          <a:bodyPr anchorCtr="1"/>
          <a:lstStyle>
            <a:lvl1pPr marL="0" indent="0" algn="ctr">
              <a:lnSpc>
                <a:spcPts val="2000"/>
              </a:lnSpc>
              <a:buNone/>
              <a:defRPr sz="1400"/>
            </a:lvl1pPr>
          </a:lstStyle>
          <a:p>
            <a:pPr lvl="0"/>
            <a:r>
              <a:rPr lang="en-US"/>
              <a:t>Click to edit text</a:t>
            </a:r>
          </a:p>
        </p:txBody>
      </p:sp>
      <p:sp>
        <p:nvSpPr>
          <p:cNvPr id="6" name="Content Placeholder 2">
            <a:extLst>
              <a:ext uri="{FF2B5EF4-FFF2-40B4-BE49-F238E27FC236}">
                <a16:creationId xmlns:a16="http://schemas.microsoft.com/office/drawing/2014/main" id="{8B0D9471-0B6F-D9B5-A7AE-4260D075A8D9}"/>
              </a:ext>
            </a:extLst>
          </p:cNvPr>
          <p:cNvSpPr txBox="1">
            <a:spLocks noGrp="1"/>
          </p:cNvSpPr>
          <p:nvPr>
            <p:ph idx="4294967295"/>
          </p:nvPr>
        </p:nvSpPr>
        <p:spPr>
          <a:xfrm>
            <a:off x="4759452" y="3548338"/>
            <a:ext cx="2743200" cy="2286000"/>
          </a:xfrm>
        </p:spPr>
        <p:txBody>
          <a:bodyPr anchorCtr="1"/>
          <a:lstStyle>
            <a:lvl1pPr marL="0" indent="0" algn="ctr">
              <a:lnSpc>
                <a:spcPts val="2000"/>
              </a:lnSpc>
              <a:buNone/>
              <a:defRPr sz="1400"/>
            </a:lvl1pPr>
          </a:lstStyle>
          <a:p>
            <a:pPr lvl="0"/>
            <a:r>
              <a:rPr lang="en-US"/>
              <a:t>Click to edit text</a:t>
            </a:r>
          </a:p>
        </p:txBody>
      </p:sp>
      <p:sp>
        <p:nvSpPr>
          <p:cNvPr id="7" name="Content Placeholder 2">
            <a:extLst>
              <a:ext uri="{FF2B5EF4-FFF2-40B4-BE49-F238E27FC236}">
                <a16:creationId xmlns:a16="http://schemas.microsoft.com/office/drawing/2014/main" id="{FF43F67F-65BB-6E17-5EEE-FACDE3FAD92B}"/>
              </a:ext>
            </a:extLst>
          </p:cNvPr>
          <p:cNvSpPr txBox="1">
            <a:spLocks noGrp="1"/>
          </p:cNvSpPr>
          <p:nvPr>
            <p:ph idx="4294967295"/>
          </p:nvPr>
        </p:nvSpPr>
        <p:spPr>
          <a:xfrm>
            <a:off x="8165592" y="3548338"/>
            <a:ext cx="2743200" cy="2286000"/>
          </a:xfrm>
        </p:spPr>
        <p:txBody>
          <a:bodyPr anchorCtr="1"/>
          <a:lstStyle>
            <a:lvl1pPr marL="0" indent="0" algn="ctr">
              <a:lnSpc>
                <a:spcPts val="2000"/>
              </a:lnSpc>
              <a:buNone/>
              <a:defRPr sz="1400"/>
            </a:lvl1pPr>
          </a:lstStyle>
          <a:p>
            <a:pPr lvl="0"/>
            <a:r>
              <a:rPr lang="en-US"/>
              <a:t>Click to edit text</a:t>
            </a:r>
          </a:p>
        </p:txBody>
      </p:sp>
      <p:sp>
        <p:nvSpPr>
          <p:cNvPr id="8" name="Date Placeholder 3">
            <a:extLst>
              <a:ext uri="{FF2B5EF4-FFF2-40B4-BE49-F238E27FC236}">
                <a16:creationId xmlns:a16="http://schemas.microsoft.com/office/drawing/2014/main" id="{03E16E62-0261-A8D8-E5F1-08E30F038655}"/>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9" name="Footer Placeholder 4">
            <a:extLst>
              <a:ext uri="{FF2B5EF4-FFF2-40B4-BE49-F238E27FC236}">
                <a16:creationId xmlns:a16="http://schemas.microsoft.com/office/drawing/2014/main" id="{CA0FE044-E1A3-8800-D18A-A872F7C7697C}"/>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10" name="Slide Number Placeholder 5">
            <a:extLst>
              <a:ext uri="{FF2B5EF4-FFF2-40B4-BE49-F238E27FC236}">
                <a16:creationId xmlns:a16="http://schemas.microsoft.com/office/drawing/2014/main" id="{768945E8-1286-F4E7-0512-CF5E0C286E3F}"/>
              </a:ext>
            </a:extLst>
          </p:cNvPr>
          <p:cNvSpPr txBox="1">
            <a:spLocks noGrp="1"/>
          </p:cNvSpPr>
          <p:nvPr>
            <p:ph type="sldNum" sz="quarter" idx="8"/>
          </p:nvPr>
        </p:nvSpPr>
        <p:spPr>
          <a:xfrm>
            <a:off x="8610603" y="6356351"/>
            <a:ext cx="2743200" cy="365129"/>
          </a:xfrm>
        </p:spPr>
        <p:txBody>
          <a:bodyPr/>
          <a:lstStyle>
            <a:lvl1pPr>
              <a:defRPr/>
            </a:lvl1pPr>
          </a:lstStyle>
          <a:p>
            <a:pPr lvl="0"/>
            <a:fld id="{41FAB990-EC28-4DBD-AAB7-11EFBF8C40FC}" type="slidenum">
              <a:t>‹#›</a:t>
            </a:fld>
            <a:endParaRPr lang="en-US"/>
          </a:p>
        </p:txBody>
      </p:sp>
    </p:spTree>
    <p:extLst>
      <p:ext uri="{BB962C8B-B14F-4D97-AF65-F5344CB8AC3E}">
        <p14:creationId xmlns:p14="http://schemas.microsoft.com/office/powerpoint/2010/main" val="358713577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bg>
      <p:bgPr>
        <a:solidFill>
          <a:srgbClr val="F2E6D8"/>
        </a:solidFill>
        <a:effectLst/>
      </p:bgPr>
    </p:bg>
    <p:spTree>
      <p:nvGrpSpPr>
        <p:cNvPr id="1" name=""/>
        <p:cNvGrpSpPr/>
        <p:nvPr/>
      </p:nvGrpSpPr>
      <p:grpSpPr>
        <a:xfrm>
          <a:off x="0" y="0"/>
          <a:ext cx="0" cy="0"/>
          <a:chOff x="0" y="0"/>
          <a:chExt cx="0" cy="0"/>
        </a:xfrm>
      </p:grpSpPr>
      <p:sp>
        <p:nvSpPr>
          <p:cNvPr id="2" name="Picture Placeholder 11">
            <a:extLst>
              <a:ext uri="{FF2B5EF4-FFF2-40B4-BE49-F238E27FC236}">
                <a16:creationId xmlns:a16="http://schemas.microsoft.com/office/drawing/2014/main" id="{A664C973-B7FA-9559-1034-3AE1679F5D48}"/>
              </a:ext>
            </a:extLst>
          </p:cNvPr>
          <p:cNvSpPr txBox="1">
            <a:spLocks noGrp="1"/>
          </p:cNvSpPr>
          <p:nvPr>
            <p:ph type="pic" idx="4294967295"/>
          </p:nvPr>
        </p:nvSpPr>
        <p:spPr>
          <a:xfrm>
            <a:off x="1527" y="0"/>
            <a:ext cx="6181344" cy="6858000"/>
          </a:xfrm>
          <a:solidFill>
            <a:srgbClr val="FFFFFF"/>
          </a:solidFill>
        </p:spPr>
        <p:txBody>
          <a:bodyPr>
            <a:noAutofit/>
          </a:bodyPr>
          <a:lstStyle>
            <a:lvl1pPr>
              <a:defRPr/>
            </a:lvl1pPr>
          </a:lstStyle>
          <a:p>
            <a:pPr lvl="0"/>
            <a:r>
              <a:rPr lang="en-US"/>
              <a:t>Click icon to add picture</a:t>
            </a:r>
          </a:p>
        </p:txBody>
      </p:sp>
      <p:sp>
        <p:nvSpPr>
          <p:cNvPr id="3" name="Rectangle 12">
            <a:extLst>
              <a:ext uri="{FF2B5EF4-FFF2-40B4-BE49-F238E27FC236}">
                <a16:creationId xmlns:a16="http://schemas.microsoft.com/office/drawing/2014/main" id="{2AB4ABD7-CB25-48B3-D2FA-8826BE69BDB0}"/>
              </a:ext>
            </a:extLst>
          </p:cNvPr>
          <p:cNvSpPr/>
          <p:nvPr/>
        </p:nvSpPr>
        <p:spPr>
          <a:xfrm>
            <a:off x="963283" y="4070853"/>
            <a:ext cx="5132719" cy="100584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B6B0E3FB-7C00-C13E-FFA4-C27F5CA44704}"/>
              </a:ext>
            </a:extLst>
          </p:cNvPr>
          <p:cNvSpPr txBox="1">
            <a:spLocks noGrp="1"/>
          </p:cNvSpPr>
          <p:nvPr>
            <p:ph type="title"/>
          </p:nvPr>
        </p:nvSpPr>
        <p:spPr>
          <a:xfrm>
            <a:off x="1252728" y="4151376"/>
            <a:ext cx="4443663" cy="914400"/>
          </a:xfrm>
        </p:spPr>
        <p:txBody>
          <a:bodyPr anchorCtr="1"/>
          <a:lstStyle>
            <a:lvl1pPr algn="ctr">
              <a:defRPr sz="3600"/>
            </a:lvl1pPr>
          </a:lstStyle>
          <a:p>
            <a:pPr lvl="0"/>
            <a:r>
              <a:rPr lang="en-US"/>
              <a:t>Click to edit Master title style</a:t>
            </a:r>
          </a:p>
        </p:txBody>
      </p:sp>
      <p:sp>
        <p:nvSpPr>
          <p:cNvPr id="5" name="Picture Placeholder 8">
            <a:extLst>
              <a:ext uri="{FF2B5EF4-FFF2-40B4-BE49-F238E27FC236}">
                <a16:creationId xmlns:a16="http://schemas.microsoft.com/office/drawing/2014/main" id="{CBD8EFAD-D632-2B84-5AC8-08A356D960BA}"/>
              </a:ext>
            </a:extLst>
          </p:cNvPr>
          <p:cNvSpPr txBox="1">
            <a:spLocks noGrp="1"/>
          </p:cNvSpPr>
          <p:nvPr>
            <p:ph type="pic" idx="4294967295"/>
          </p:nvPr>
        </p:nvSpPr>
        <p:spPr>
          <a:xfrm>
            <a:off x="3047996" y="777240"/>
            <a:ext cx="8229600" cy="5303520"/>
          </a:xfrm>
          <a:solidFill>
            <a:srgbClr val="D9A491"/>
          </a:solidFill>
        </p:spPr>
        <p:txBody>
          <a:bodyPr>
            <a:noAutofit/>
          </a:bodyPr>
          <a:lstStyle>
            <a:lvl1pPr>
              <a:defRPr/>
            </a:lvl1pPr>
          </a:lstStyle>
          <a:p>
            <a:pPr lvl="0"/>
            <a:r>
              <a:rPr lang="en-US"/>
              <a:t>Click icon to add picture</a:t>
            </a:r>
          </a:p>
        </p:txBody>
      </p:sp>
      <p:sp>
        <p:nvSpPr>
          <p:cNvPr id="6" name="Date Placeholder 3">
            <a:extLst>
              <a:ext uri="{FF2B5EF4-FFF2-40B4-BE49-F238E27FC236}">
                <a16:creationId xmlns:a16="http://schemas.microsoft.com/office/drawing/2014/main" id="{74EB0DF3-CCC9-2B34-0A11-189EB99ED3D1}"/>
              </a:ext>
            </a:extLst>
          </p:cNvPr>
          <p:cNvSpPr txBox="1">
            <a:spLocks noGrp="1"/>
          </p:cNvSpPr>
          <p:nvPr>
            <p:ph type="dt" sz="half" idx="7"/>
          </p:nvPr>
        </p:nvSpPr>
        <p:spPr>
          <a:xfrm>
            <a:off x="838203" y="6356351"/>
            <a:ext cx="2743200" cy="365129"/>
          </a:xfrm>
        </p:spPr>
        <p:txBody>
          <a:bodyPr/>
          <a:lstStyle>
            <a:lvl1pPr>
              <a:defRPr>
                <a:solidFill>
                  <a:srgbClr val="BFBFBF"/>
                </a:solidFill>
              </a:defRPr>
            </a:lvl1pPr>
          </a:lstStyle>
          <a:p>
            <a:pPr lvl="0"/>
            <a:r>
              <a:rPr lang="en-US"/>
              <a:t>20XX</a:t>
            </a:r>
          </a:p>
        </p:txBody>
      </p:sp>
      <p:sp>
        <p:nvSpPr>
          <p:cNvPr id="7" name="Footer Placeholder 4">
            <a:extLst>
              <a:ext uri="{FF2B5EF4-FFF2-40B4-BE49-F238E27FC236}">
                <a16:creationId xmlns:a16="http://schemas.microsoft.com/office/drawing/2014/main" id="{40A30292-CD66-0E26-55A1-726A7D9BE04A}"/>
              </a:ext>
            </a:extLst>
          </p:cNvPr>
          <p:cNvSpPr txBox="1">
            <a:spLocks noGrp="1"/>
          </p:cNvSpPr>
          <p:nvPr>
            <p:ph type="ftr" sz="quarter" idx="9"/>
          </p:nvPr>
        </p:nvSpPr>
        <p:spPr>
          <a:xfrm>
            <a:off x="4038603" y="6356351"/>
            <a:ext cx="4114800" cy="365129"/>
          </a:xfrm>
        </p:spPr>
        <p:txBody>
          <a:bodyPr/>
          <a:lstStyle>
            <a:lvl1pPr>
              <a:defRPr>
                <a:solidFill>
                  <a:srgbClr val="404040"/>
                </a:solidFill>
              </a:defRPr>
            </a:lvl1pPr>
          </a:lstStyle>
          <a:p>
            <a:pPr lvl="0"/>
            <a:r>
              <a:rPr lang="en-US"/>
              <a:t>Contoso business plan</a:t>
            </a:r>
          </a:p>
        </p:txBody>
      </p:sp>
      <p:sp>
        <p:nvSpPr>
          <p:cNvPr id="8" name="Slide Number Placeholder 5">
            <a:extLst>
              <a:ext uri="{FF2B5EF4-FFF2-40B4-BE49-F238E27FC236}">
                <a16:creationId xmlns:a16="http://schemas.microsoft.com/office/drawing/2014/main" id="{F01A6E29-1B97-4283-2255-18B127079764}"/>
              </a:ext>
            </a:extLst>
          </p:cNvPr>
          <p:cNvSpPr txBox="1">
            <a:spLocks noGrp="1"/>
          </p:cNvSpPr>
          <p:nvPr>
            <p:ph type="sldNum" sz="quarter" idx="8"/>
          </p:nvPr>
        </p:nvSpPr>
        <p:spPr>
          <a:xfrm>
            <a:off x="8610603" y="6356351"/>
            <a:ext cx="2743200" cy="365129"/>
          </a:xfrm>
        </p:spPr>
        <p:txBody>
          <a:bodyPr/>
          <a:lstStyle>
            <a:lvl1pPr>
              <a:defRPr>
                <a:solidFill>
                  <a:srgbClr val="404040"/>
                </a:solidFill>
              </a:defRPr>
            </a:lvl1pPr>
          </a:lstStyle>
          <a:p>
            <a:pPr lvl="0"/>
            <a:fld id="{5EA3A4E4-8856-453D-8C92-8B6713FF3342}" type="slidenum">
              <a:t>‹#›</a:t>
            </a:fld>
            <a:endParaRPr lang="en-US"/>
          </a:p>
        </p:txBody>
      </p:sp>
    </p:spTree>
    <p:extLst>
      <p:ext uri="{BB962C8B-B14F-4D97-AF65-F5344CB8AC3E}">
        <p14:creationId xmlns:p14="http://schemas.microsoft.com/office/powerpoint/2010/main" val="283428260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Business concept">
    <p:spTree>
      <p:nvGrpSpPr>
        <p:cNvPr id="1" name=""/>
        <p:cNvGrpSpPr/>
        <p:nvPr/>
      </p:nvGrpSpPr>
      <p:grpSpPr>
        <a:xfrm>
          <a:off x="0" y="0"/>
          <a:ext cx="0" cy="0"/>
          <a:chOff x="0" y="0"/>
          <a:chExt cx="0" cy="0"/>
        </a:xfrm>
      </p:grpSpPr>
      <p:sp>
        <p:nvSpPr>
          <p:cNvPr id="2" name="Picture Placeholder 6">
            <a:extLst>
              <a:ext uri="{FF2B5EF4-FFF2-40B4-BE49-F238E27FC236}">
                <a16:creationId xmlns:a16="http://schemas.microsoft.com/office/drawing/2014/main" id="{8E2C652B-9E2A-367F-CFC2-90E78B08D592}"/>
              </a:ext>
            </a:extLst>
          </p:cNvPr>
          <p:cNvSpPr txBox="1">
            <a:spLocks noGrp="1"/>
          </p:cNvSpPr>
          <p:nvPr>
            <p:ph type="pic" idx="4294967295"/>
          </p:nvPr>
        </p:nvSpPr>
        <p:spPr>
          <a:xfrm>
            <a:off x="1527" y="0"/>
            <a:ext cx="12188952" cy="6858000"/>
          </a:xfrm>
          <a:solidFill>
            <a:srgbClr val="FFFFFF"/>
          </a:solidFill>
        </p:spPr>
        <p:txBody>
          <a:bodyPr/>
          <a:lstStyle>
            <a:lvl1pPr>
              <a:defRPr/>
            </a:lvl1pPr>
          </a:lstStyle>
          <a:p>
            <a:pPr lvl="0"/>
            <a:r>
              <a:rPr lang="en-US"/>
              <a:t>Click icon to add picture</a:t>
            </a:r>
          </a:p>
        </p:txBody>
      </p:sp>
      <p:sp>
        <p:nvSpPr>
          <p:cNvPr id="3" name="Rectangle 7">
            <a:extLst>
              <a:ext uri="{FF2B5EF4-FFF2-40B4-BE49-F238E27FC236}">
                <a16:creationId xmlns:a16="http://schemas.microsoft.com/office/drawing/2014/main" id="{86594834-FB73-C204-FCE5-C0E833428AD6}"/>
              </a:ext>
            </a:extLst>
          </p:cNvPr>
          <p:cNvSpPr/>
          <p:nvPr/>
        </p:nvSpPr>
        <p:spPr>
          <a:xfrm>
            <a:off x="6096003" y="1143000"/>
            <a:ext cx="5486400" cy="4572000"/>
          </a:xfrm>
          <a:prstGeom prst="rect">
            <a:avLst/>
          </a:prstGeom>
          <a:solidFill>
            <a:srgbClr val="FFFFFF">
              <a:alpha val="90000"/>
            </a:srgbClr>
          </a:solidFill>
          <a:ln w="12701" cap="flat">
            <a:solidFill>
              <a:srgbClr val="000000"/>
            </a:solidFill>
            <a:prstDash val="solid"/>
            <a:miter/>
          </a:ln>
        </p:spPr>
        <p:txBody>
          <a:bodyPr vert="horz" wrap="square" lIns="91440" tIns="36576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36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1385FAB7-EF50-5F69-4DE4-EB17EC9373C0}"/>
              </a:ext>
            </a:extLst>
          </p:cNvPr>
          <p:cNvSpPr txBox="1">
            <a:spLocks noGrp="1"/>
          </p:cNvSpPr>
          <p:nvPr>
            <p:ph type="title"/>
          </p:nvPr>
        </p:nvSpPr>
        <p:spPr>
          <a:xfrm>
            <a:off x="6096003" y="1143000"/>
            <a:ext cx="5486400" cy="4572000"/>
          </a:xfrm>
          <a:solidFill>
            <a:srgbClr val="FFFFFF">
              <a:alpha val="90000"/>
            </a:srgbClr>
          </a:solidFill>
        </p:spPr>
        <p:txBody>
          <a:bodyPr lIns="612648" tIns="822960" rIns="457200" anchor="t">
            <a:noAutofit/>
          </a:bodyPr>
          <a:lstStyle>
            <a:lvl1pPr>
              <a:defRPr sz="3600"/>
            </a:lvl1pPr>
          </a:lstStyle>
          <a:p>
            <a:pPr lvl="0"/>
            <a:r>
              <a:rPr lang="en-US"/>
              <a:t>Click to edit Master title style</a:t>
            </a:r>
          </a:p>
        </p:txBody>
      </p:sp>
      <p:sp>
        <p:nvSpPr>
          <p:cNvPr id="5" name="Content Placeholder 2">
            <a:extLst>
              <a:ext uri="{FF2B5EF4-FFF2-40B4-BE49-F238E27FC236}">
                <a16:creationId xmlns:a16="http://schemas.microsoft.com/office/drawing/2014/main" id="{485B8419-2906-A5FF-0FD6-8C73396CCF5A}"/>
              </a:ext>
            </a:extLst>
          </p:cNvPr>
          <p:cNvSpPr txBox="1">
            <a:spLocks noGrp="1"/>
          </p:cNvSpPr>
          <p:nvPr>
            <p:ph idx="4294967295"/>
          </p:nvPr>
        </p:nvSpPr>
        <p:spPr>
          <a:xfrm>
            <a:off x="6629400" y="2996689"/>
            <a:ext cx="4416552" cy="2216990"/>
          </a:xfrm>
        </p:spPr>
        <p:txBody>
          <a:bodyPr/>
          <a:lstStyle>
            <a:lvl1pPr marL="0" indent="0">
              <a:lnSpc>
                <a:spcPts val="2000"/>
              </a:lnSpc>
              <a:buNone/>
              <a:defRPr sz="1400"/>
            </a:lvl1pPr>
          </a:lstStyle>
          <a:p>
            <a:pPr lvl="0"/>
            <a:r>
              <a:rPr lang="en-US"/>
              <a:t>Click to edit text</a:t>
            </a:r>
          </a:p>
        </p:txBody>
      </p:sp>
      <p:sp>
        <p:nvSpPr>
          <p:cNvPr id="6" name="Date Placeholder 3">
            <a:extLst>
              <a:ext uri="{FF2B5EF4-FFF2-40B4-BE49-F238E27FC236}">
                <a16:creationId xmlns:a16="http://schemas.microsoft.com/office/drawing/2014/main" id="{93663E3A-9898-3199-0E28-AD4752EA3C51}"/>
              </a:ext>
            </a:extLst>
          </p:cNvPr>
          <p:cNvSpPr txBox="1">
            <a:spLocks noGrp="1"/>
          </p:cNvSpPr>
          <p:nvPr>
            <p:ph type="dt" sz="half" idx="7"/>
          </p:nvPr>
        </p:nvSpPr>
        <p:spPr>
          <a:xfrm>
            <a:off x="838203" y="6356351"/>
            <a:ext cx="2743200" cy="365129"/>
          </a:xfrm>
        </p:spPr>
        <p:txBody>
          <a:bodyPr/>
          <a:lstStyle>
            <a:lvl1pPr>
              <a:defRPr>
                <a:solidFill>
                  <a:srgbClr val="FFFFFF"/>
                </a:solidFill>
              </a:defRPr>
            </a:lvl1pPr>
          </a:lstStyle>
          <a:p>
            <a:pPr lvl="0"/>
            <a:r>
              <a:rPr lang="en-US"/>
              <a:t>20XX</a:t>
            </a:r>
          </a:p>
        </p:txBody>
      </p:sp>
      <p:sp>
        <p:nvSpPr>
          <p:cNvPr id="7" name="Footer Placeholder 4">
            <a:extLst>
              <a:ext uri="{FF2B5EF4-FFF2-40B4-BE49-F238E27FC236}">
                <a16:creationId xmlns:a16="http://schemas.microsoft.com/office/drawing/2014/main" id="{18584F3A-008C-A9C0-0E2B-B66978A98CEE}"/>
              </a:ext>
            </a:extLst>
          </p:cNvPr>
          <p:cNvSpPr txBox="1">
            <a:spLocks noGrp="1"/>
          </p:cNvSpPr>
          <p:nvPr>
            <p:ph type="ftr" sz="quarter" idx="9"/>
          </p:nvPr>
        </p:nvSpPr>
        <p:spPr>
          <a:xfrm>
            <a:off x="4038603" y="6356351"/>
            <a:ext cx="4114800" cy="365129"/>
          </a:xfrm>
        </p:spPr>
        <p:txBody>
          <a:bodyPr/>
          <a:lstStyle>
            <a:lvl1pPr>
              <a:defRPr>
                <a:solidFill>
                  <a:srgbClr val="FFFFFF"/>
                </a:solidFill>
              </a:defRPr>
            </a:lvl1pPr>
          </a:lstStyle>
          <a:p>
            <a:pPr lvl="0"/>
            <a:r>
              <a:rPr lang="en-US"/>
              <a:t>Contoso business plan</a:t>
            </a:r>
          </a:p>
        </p:txBody>
      </p:sp>
      <p:sp>
        <p:nvSpPr>
          <p:cNvPr id="8" name="Slide Number Placeholder 5">
            <a:extLst>
              <a:ext uri="{FF2B5EF4-FFF2-40B4-BE49-F238E27FC236}">
                <a16:creationId xmlns:a16="http://schemas.microsoft.com/office/drawing/2014/main" id="{6BA5B328-A2FC-5B99-4782-0A8CFE9591F6}"/>
              </a:ext>
            </a:extLst>
          </p:cNvPr>
          <p:cNvSpPr txBox="1">
            <a:spLocks noGrp="1"/>
          </p:cNvSpPr>
          <p:nvPr>
            <p:ph type="sldNum" sz="quarter" idx="8"/>
          </p:nvPr>
        </p:nvSpPr>
        <p:spPr>
          <a:xfrm>
            <a:off x="8610603" y="6356351"/>
            <a:ext cx="2743200" cy="365129"/>
          </a:xfrm>
        </p:spPr>
        <p:txBody>
          <a:bodyPr/>
          <a:lstStyle>
            <a:lvl1pPr>
              <a:defRPr>
                <a:solidFill>
                  <a:srgbClr val="FFFFFF"/>
                </a:solidFill>
              </a:defRPr>
            </a:lvl1pPr>
          </a:lstStyle>
          <a:p>
            <a:pPr lvl="0"/>
            <a:fld id="{B58630B3-EDDD-4D2A-AB3D-67F20C8FF384}" type="slidenum">
              <a:t>‹#›</a:t>
            </a:fld>
            <a:endParaRPr lang="en-US"/>
          </a:p>
        </p:txBody>
      </p:sp>
    </p:spTree>
    <p:extLst>
      <p:ext uri="{BB962C8B-B14F-4D97-AF65-F5344CB8AC3E}">
        <p14:creationId xmlns:p14="http://schemas.microsoft.com/office/powerpoint/2010/main" val="222549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4A410-1835-F6DD-1AC7-C02E7931E837}"/>
              </a:ext>
            </a:extLst>
          </p:cNvPr>
          <p:cNvSpPr txBox="1">
            <a:spLocks noGrp="1"/>
          </p:cNvSpPr>
          <p:nvPr>
            <p:ph type="title"/>
          </p:nvPr>
        </p:nvSpPr>
        <p:spPr>
          <a:xfrm>
            <a:off x="838203" y="707032"/>
            <a:ext cx="10515600" cy="640080"/>
          </a:xfrm>
        </p:spPr>
        <p:txBody>
          <a:bodyPr/>
          <a:lstStyle>
            <a:lvl1pPr>
              <a:defRPr sz="3600"/>
            </a:lvl1pPr>
          </a:lstStyle>
          <a:p>
            <a:pPr lvl="0"/>
            <a:r>
              <a:rPr lang="en-US"/>
              <a:t>Click to edit Master title style</a:t>
            </a:r>
            <a:endParaRPr lang="en-ZA"/>
          </a:p>
        </p:txBody>
      </p:sp>
      <p:sp>
        <p:nvSpPr>
          <p:cNvPr id="3" name="Text Placeholder 3">
            <a:extLst>
              <a:ext uri="{FF2B5EF4-FFF2-40B4-BE49-F238E27FC236}">
                <a16:creationId xmlns:a16="http://schemas.microsoft.com/office/drawing/2014/main" id="{21F4FD20-1AFB-2AC6-5263-758F7694D89E}"/>
              </a:ext>
            </a:extLst>
          </p:cNvPr>
          <p:cNvSpPr txBox="1">
            <a:spLocks noGrp="1"/>
          </p:cNvSpPr>
          <p:nvPr>
            <p:ph type="body" idx="4294967295"/>
          </p:nvPr>
        </p:nvSpPr>
        <p:spPr>
          <a:xfrm>
            <a:off x="2148840" y="1993392"/>
            <a:ext cx="1828800" cy="696882"/>
          </a:xfrm>
          <a:ln w="12701">
            <a:solidFill>
              <a:srgbClr val="F0C8BC"/>
            </a:solidFill>
            <a:prstDash val="solid"/>
          </a:ln>
        </p:spPr>
        <p:txBody>
          <a:bodyPr tIns="35999" anchor="ctr" anchorCtr="1"/>
          <a:lstStyle>
            <a:lvl1pPr marL="0" indent="0" algn="ctr">
              <a:lnSpc>
                <a:spcPct val="100000"/>
              </a:lnSpc>
              <a:buNone/>
              <a:defRPr sz="1200">
                <a:solidFill>
                  <a:srgbClr val="404040"/>
                </a:solidFill>
                <a:latin typeface="Tisa Offc Serif Pro"/>
              </a:defRPr>
            </a:lvl1pPr>
          </a:lstStyle>
          <a:p>
            <a:pPr lvl="0"/>
            <a:r>
              <a:rPr lang="en-US"/>
              <a:t>Item Title</a:t>
            </a:r>
            <a:endParaRPr lang="en-ZA"/>
          </a:p>
        </p:txBody>
      </p:sp>
      <p:sp>
        <p:nvSpPr>
          <p:cNvPr id="4" name="Text Placeholder 10">
            <a:extLst>
              <a:ext uri="{FF2B5EF4-FFF2-40B4-BE49-F238E27FC236}">
                <a16:creationId xmlns:a16="http://schemas.microsoft.com/office/drawing/2014/main" id="{433D033E-D36F-1D9B-2A42-2CAC10DC9830}"/>
              </a:ext>
            </a:extLst>
          </p:cNvPr>
          <p:cNvSpPr txBox="1">
            <a:spLocks noGrp="1"/>
          </p:cNvSpPr>
          <p:nvPr>
            <p:ph type="body" idx="4294967295"/>
          </p:nvPr>
        </p:nvSpPr>
        <p:spPr>
          <a:xfrm>
            <a:off x="914400" y="3255264"/>
            <a:ext cx="731520" cy="457200"/>
          </a:xfrm>
        </p:spPr>
        <p:txBody>
          <a:bodyPr anchor="ctr" anchorCtr="1"/>
          <a:lstStyle>
            <a:lvl1pPr marL="0" indent="0" algn="ctr">
              <a:buNone/>
              <a:defRPr sz="1400" b="1">
                <a:solidFill>
                  <a:srgbClr val="595959"/>
                </a:solidFill>
                <a:latin typeface="Tisa Offc Serif Pro"/>
              </a:defRPr>
            </a:lvl1pPr>
          </a:lstStyle>
          <a:p>
            <a:pPr lvl="0"/>
            <a:r>
              <a:rPr lang="en-US"/>
              <a:t>Year</a:t>
            </a:r>
            <a:endParaRPr lang="en-ZA"/>
          </a:p>
        </p:txBody>
      </p:sp>
      <p:sp>
        <p:nvSpPr>
          <p:cNvPr id="5" name="Text Placeholder 10">
            <a:extLst>
              <a:ext uri="{FF2B5EF4-FFF2-40B4-BE49-F238E27FC236}">
                <a16:creationId xmlns:a16="http://schemas.microsoft.com/office/drawing/2014/main" id="{41E9A0B8-FBB6-A8E2-30CD-B2B678CFFD8E}"/>
              </a:ext>
            </a:extLst>
          </p:cNvPr>
          <p:cNvSpPr txBox="1">
            <a:spLocks noGrp="1"/>
          </p:cNvSpPr>
          <p:nvPr>
            <p:ph type="body" idx="4294967295"/>
          </p:nvPr>
        </p:nvSpPr>
        <p:spPr>
          <a:xfrm>
            <a:off x="1965960" y="3364992"/>
            <a:ext cx="640080" cy="201771"/>
          </a:xfrm>
        </p:spPr>
        <p:txBody>
          <a:bodyPr anchorCtr="1">
            <a:noAutofit/>
          </a:bodyPr>
          <a:lstStyle>
            <a:lvl1pPr marL="0" indent="0" algn="ctr">
              <a:buNone/>
              <a:defRPr sz="1000"/>
            </a:lvl1pPr>
          </a:lstStyle>
          <a:p>
            <a:pPr lvl="0"/>
            <a:r>
              <a:rPr lang="en-US"/>
              <a:t>MM</a:t>
            </a:r>
            <a:endParaRPr lang="en-ZA"/>
          </a:p>
        </p:txBody>
      </p:sp>
      <p:sp>
        <p:nvSpPr>
          <p:cNvPr id="6" name="Text Placeholder 10">
            <a:extLst>
              <a:ext uri="{FF2B5EF4-FFF2-40B4-BE49-F238E27FC236}">
                <a16:creationId xmlns:a16="http://schemas.microsoft.com/office/drawing/2014/main" id="{EED9D62A-4B22-1328-5CBC-81D1F695D483}"/>
              </a:ext>
            </a:extLst>
          </p:cNvPr>
          <p:cNvSpPr txBox="1">
            <a:spLocks noGrp="1"/>
          </p:cNvSpPr>
          <p:nvPr>
            <p:ph type="body" idx="4294967295"/>
          </p:nvPr>
        </p:nvSpPr>
        <p:spPr>
          <a:xfrm>
            <a:off x="2752344" y="3364992"/>
            <a:ext cx="640080" cy="201771"/>
          </a:xfrm>
        </p:spPr>
        <p:txBody>
          <a:bodyPr anchorCtr="1">
            <a:noAutofit/>
          </a:bodyPr>
          <a:lstStyle>
            <a:lvl1pPr marL="0" indent="0" algn="ctr">
              <a:buNone/>
              <a:defRPr sz="1000"/>
            </a:lvl1pPr>
          </a:lstStyle>
          <a:p>
            <a:pPr lvl="0"/>
            <a:r>
              <a:rPr lang="en-US"/>
              <a:t>MM</a:t>
            </a:r>
            <a:endParaRPr lang="en-ZA"/>
          </a:p>
        </p:txBody>
      </p:sp>
      <p:sp>
        <p:nvSpPr>
          <p:cNvPr id="7" name="Text Placeholder 10">
            <a:extLst>
              <a:ext uri="{FF2B5EF4-FFF2-40B4-BE49-F238E27FC236}">
                <a16:creationId xmlns:a16="http://schemas.microsoft.com/office/drawing/2014/main" id="{9D21EBB4-D2C0-164A-7278-3DAD4B713E64}"/>
              </a:ext>
            </a:extLst>
          </p:cNvPr>
          <p:cNvSpPr txBox="1">
            <a:spLocks noGrp="1"/>
          </p:cNvSpPr>
          <p:nvPr>
            <p:ph type="body" idx="4294967295"/>
          </p:nvPr>
        </p:nvSpPr>
        <p:spPr>
          <a:xfrm>
            <a:off x="3541800" y="3364992"/>
            <a:ext cx="640080" cy="201771"/>
          </a:xfrm>
        </p:spPr>
        <p:txBody>
          <a:bodyPr anchorCtr="1">
            <a:noAutofit/>
          </a:bodyPr>
          <a:lstStyle>
            <a:lvl1pPr marL="0" indent="0" algn="ctr">
              <a:buNone/>
              <a:defRPr sz="1000"/>
            </a:lvl1pPr>
          </a:lstStyle>
          <a:p>
            <a:pPr lvl="0"/>
            <a:r>
              <a:rPr lang="en-US"/>
              <a:t>MM</a:t>
            </a:r>
            <a:endParaRPr lang="en-ZA"/>
          </a:p>
        </p:txBody>
      </p:sp>
      <p:sp>
        <p:nvSpPr>
          <p:cNvPr id="8" name="Text Placeholder 10">
            <a:extLst>
              <a:ext uri="{FF2B5EF4-FFF2-40B4-BE49-F238E27FC236}">
                <a16:creationId xmlns:a16="http://schemas.microsoft.com/office/drawing/2014/main" id="{084B1F6A-3065-BF5C-C3E8-19CF9E8BAB10}"/>
              </a:ext>
            </a:extLst>
          </p:cNvPr>
          <p:cNvSpPr txBox="1">
            <a:spLocks noGrp="1"/>
          </p:cNvSpPr>
          <p:nvPr>
            <p:ph type="body" idx="4294967295"/>
          </p:nvPr>
        </p:nvSpPr>
        <p:spPr>
          <a:xfrm>
            <a:off x="4329720" y="3364992"/>
            <a:ext cx="640080" cy="201771"/>
          </a:xfrm>
        </p:spPr>
        <p:txBody>
          <a:bodyPr anchorCtr="1">
            <a:noAutofit/>
          </a:bodyPr>
          <a:lstStyle>
            <a:lvl1pPr marL="0" indent="0" algn="ctr">
              <a:buNone/>
              <a:defRPr sz="1000"/>
            </a:lvl1pPr>
          </a:lstStyle>
          <a:p>
            <a:pPr lvl="0"/>
            <a:r>
              <a:rPr lang="en-US"/>
              <a:t>MM</a:t>
            </a:r>
            <a:endParaRPr lang="en-ZA"/>
          </a:p>
        </p:txBody>
      </p:sp>
      <p:sp>
        <p:nvSpPr>
          <p:cNvPr id="9" name="Text Placeholder 10">
            <a:extLst>
              <a:ext uri="{FF2B5EF4-FFF2-40B4-BE49-F238E27FC236}">
                <a16:creationId xmlns:a16="http://schemas.microsoft.com/office/drawing/2014/main" id="{4B625436-F54B-A670-E3C9-0A6FE562A060}"/>
              </a:ext>
            </a:extLst>
          </p:cNvPr>
          <p:cNvSpPr txBox="1">
            <a:spLocks noGrp="1"/>
          </p:cNvSpPr>
          <p:nvPr>
            <p:ph type="body" idx="4294967295"/>
          </p:nvPr>
        </p:nvSpPr>
        <p:spPr>
          <a:xfrm>
            <a:off x="5117640" y="3364992"/>
            <a:ext cx="640080" cy="201771"/>
          </a:xfrm>
        </p:spPr>
        <p:txBody>
          <a:bodyPr anchorCtr="1">
            <a:noAutofit/>
          </a:bodyPr>
          <a:lstStyle>
            <a:lvl1pPr marL="0" indent="0" algn="ctr">
              <a:buNone/>
              <a:defRPr sz="1000"/>
            </a:lvl1pPr>
          </a:lstStyle>
          <a:p>
            <a:pPr lvl="0"/>
            <a:r>
              <a:rPr lang="en-US"/>
              <a:t>MM</a:t>
            </a:r>
            <a:endParaRPr lang="en-ZA"/>
          </a:p>
        </p:txBody>
      </p:sp>
      <p:sp>
        <p:nvSpPr>
          <p:cNvPr id="10" name="Text Placeholder 10">
            <a:extLst>
              <a:ext uri="{FF2B5EF4-FFF2-40B4-BE49-F238E27FC236}">
                <a16:creationId xmlns:a16="http://schemas.microsoft.com/office/drawing/2014/main" id="{95C7BBFB-B6CE-3B63-4F21-A209B9E37724}"/>
              </a:ext>
            </a:extLst>
          </p:cNvPr>
          <p:cNvSpPr txBox="1">
            <a:spLocks noGrp="1"/>
          </p:cNvSpPr>
          <p:nvPr>
            <p:ph type="body" idx="4294967295"/>
          </p:nvPr>
        </p:nvSpPr>
        <p:spPr>
          <a:xfrm>
            <a:off x="5905560" y="3364992"/>
            <a:ext cx="640080" cy="201771"/>
          </a:xfrm>
        </p:spPr>
        <p:txBody>
          <a:bodyPr anchorCtr="1">
            <a:noAutofit/>
          </a:bodyPr>
          <a:lstStyle>
            <a:lvl1pPr marL="0" indent="0" algn="ctr">
              <a:buNone/>
              <a:defRPr sz="1000"/>
            </a:lvl1pPr>
          </a:lstStyle>
          <a:p>
            <a:pPr lvl="0"/>
            <a:r>
              <a:rPr lang="en-US"/>
              <a:t>MM</a:t>
            </a:r>
            <a:endParaRPr lang="en-ZA"/>
          </a:p>
        </p:txBody>
      </p:sp>
      <p:sp>
        <p:nvSpPr>
          <p:cNvPr id="11" name="Text Placeholder 10">
            <a:extLst>
              <a:ext uri="{FF2B5EF4-FFF2-40B4-BE49-F238E27FC236}">
                <a16:creationId xmlns:a16="http://schemas.microsoft.com/office/drawing/2014/main" id="{ED26440C-D5FE-258F-B1DB-11864645D7D9}"/>
              </a:ext>
            </a:extLst>
          </p:cNvPr>
          <p:cNvSpPr txBox="1">
            <a:spLocks noGrp="1"/>
          </p:cNvSpPr>
          <p:nvPr>
            <p:ph type="body" idx="4294967295"/>
          </p:nvPr>
        </p:nvSpPr>
        <p:spPr>
          <a:xfrm>
            <a:off x="6693481" y="3364992"/>
            <a:ext cx="640080" cy="201771"/>
          </a:xfrm>
        </p:spPr>
        <p:txBody>
          <a:bodyPr anchorCtr="1">
            <a:noAutofit/>
          </a:bodyPr>
          <a:lstStyle>
            <a:lvl1pPr marL="0" indent="0" algn="ctr">
              <a:buNone/>
              <a:defRPr sz="1000"/>
            </a:lvl1pPr>
          </a:lstStyle>
          <a:p>
            <a:pPr lvl="0"/>
            <a:r>
              <a:rPr lang="en-US"/>
              <a:t>MM</a:t>
            </a:r>
            <a:endParaRPr lang="en-ZA"/>
          </a:p>
        </p:txBody>
      </p:sp>
      <p:sp>
        <p:nvSpPr>
          <p:cNvPr id="12" name="Text Placeholder 10">
            <a:extLst>
              <a:ext uri="{FF2B5EF4-FFF2-40B4-BE49-F238E27FC236}">
                <a16:creationId xmlns:a16="http://schemas.microsoft.com/office/drawing/2014/main" id="{20D24C69-50BB-0F6C-A9DD-E30E16B916BF}"/>
              </a:ext>
            </a:extLst>
          </p:cNvPr>
          <p:cNvSpPr txBox="1">
            <a:spLocks noGrp="1"/>
          </p:cNvSpPr>
          <p:nvPr>
            <p:ph type="body" idx="4294967295"/>
          </p:nvPr>
        </p:nvSpPr>
        <p:spPr>
          <a:xfrm>
            <a:off x="7481401" y="3364992"/>
            <a:ext cx="640080" cy="201771"/>
          </a:xfrm>
        </p:spPr>
        <p:txBody>
          <a:bodyPr anchorCtr="1">
            <a:noAutofit/>
          </a:bodyPr>
          <a:lstStyle>
            <a:lvl1pPr marL="0" indent="0" algn="ctr">
              <a:buNone/>
              <a:defRPr sz="1000"/>
            </a:lvl1pPr>
          </a:lstStyle>
          <a:p>
            <a:pPr lvl="0"/>
            <a:r>
              <a:rPr lang="en-US"/>
              <a:t>MM</a:t>
            </a:r>
            <a:endParaRPr lang="en-ZA"/>
          </a:p>
        </p:txBody>
      </p:sp>
      <p:sp>
        <p:nvSpPr>
          <p:cNvPr id="13" name="Text Placeholder 10">
            <a:extLst>
              <a:ext uri="{FF2B5EF4-FFF2-40B4-BE49-F238E27FC236}">
                <a16:creationId xmlns:a16="http://schemas.microsoft.com/office/drawing/2014/main" id="{E471959A-BBDD-DACB-DB3D-AF732C30A59A}"/>
              </a:ext>
            </a:extLst>
          </p:cNvPr>
          <p:cNvSpPr txBox="1">
            <a:spLocks noGrp="1"/>
          </p:cNvSpPr>
          <p:nvPr>
            <p:ph type="body" idx="4294967295"/>
          </p:nvPr>
        </p:nvSpPr>
        <p:spPr>
          <a:xfrm>
            <a:off x="8269321" y="3364992"/>
            <a:ext cx="640080" cy="201771"/>
          </a:xfrm>
        </p:spPr>
        <p:txBody>
          <a:bodyPr anchorCtr="1">
            <a:noAutofit/>
          </a:bodyPr>
          <a:lstStyle>
            <a:lvl1pPr marL="0" indent="0" algn="ctr">
              <a:buNone/>
              <a:defRPr sz="1000"/>
            </a:lvl1pPr>
          </a:lstStyle>
          <a:p>
            <a:pPr lvl="0"/>
            <a:r>
              <a:rPr lang="en-US"/>
              <a:t>MM</a:t>
            </a:r>
            <a:endParaRPr lang="en-ZA"/>
          </a:p>
        </p:txBody>
      </p:sp>
      <p:sp>
        <p:nvSpPr>
          <p:cNvPr id="14" name="Text Placeholder 10">
            <a:extLst>
              <a:ext uri="{FF2B5EF4-FFF2-40B4-BE49-F238E27FC236}">
                <a16:creationId xmlns:a16="http://schemas.microsoft.com/office/drawing/2014/main" id="{4AFDD13B-8BA3-5ADE-4C3F-22F67DA74566}"/>
              </a:ext>
            </a:extLst>
          </p:cNvPr>
          <p:cNvSpPr txBox="1">
            <a:spLocks noGrp="1"/>
          </p:cNvSpPr>
          <p:nvPr>
            <p:ph type="body" idx="4294967295"/>
          </p:nvPr>
        </p:nvSpPr>
        <p:spPr>
          <a:xfrm>
            <a:off x="9057241" y="3364992"/>
            <a:ext cx="640080" cy="201771"/>
          </a:xfrm>
        </p:spPr>
        <p:txBody>
          <a:bodyPr anchorCtr="1">
            <a:noAutofit/>
          </a:bodyPr>
          <a:lstStyle>
            <a:lvl1pPr marL="0" indent="0" algn="ctr">
              <a:buNone/>
              <a:defRPr sz="1000"/>
            </a:lvl1pPr>
          </a:lstStyle>
          <a:p>
            <a:pPr lvl="0"/>
            <a:r>
              <a:rPr lang="en-US"/>
              <a:t>MM</a:t>
            </a:r>
            <a:endParaRPr lang="en-ZA"/>
          </a:p>
        </p:txBody>
      </p:sp>
      <p:sp>
        <p:nvSpPr>
          <p:cNvPr id="15" name="Text Placeholder 10">
            <a:extLst>
              <a:ext uri="{FF2B5EF4-FFF2-40B4-BE49-F238E27FC236}">
                <a16:creationId xmlns:a16="http://schemas.microsoft.com/office/drawing/2014/main" id="{19964CB6-BDCE-9EA2-0745-9A7F3FB99025}"/>
              </a:ext>
            </a:extLst>
          </p:cNvPr>
          <p:cNvSpPr txBox="1">
            <a:spLocks noGrp="1"/>
          </p:cNvSpPr>
          <p:nvPr>
            <p:ph type="body" idx="4294967295"/>
          </p:nvPr>
        </p:nvSpPr>
        <p:spPr>
          <a:xfrm>
            <a:off x="9845161" y="3364992"/>
            <a:ext cx="640080" cy="201771"/>
          </a:xfrm>
        </p:spPr>
        <p:txBody>
          <a:bodyPr anchorCtr="1">
            <a:noAutofit/>
          </a:bodyPr>
          <a:lstStyle>
            <a:lvl1pPr marL="0" indent="0" algn="ctr">
              <a:buNone/>
              <a:defRPr sz="1000"/>
            </a:lvl1pPr>
          </a:lstStyle>
          <a:p>
            <a:pPr lvl="0"/>
            <a:r>
              <a:rPr lang="en-US"/>
              <a:t>MM</a:t>
            </a:r>
            <a:endParaRPr lang="en-ZA"/>
          </a:p>
        </p:txBody>
      </p:sp>
      <p:sp>
        <p:nvSpPr>
          <p:cNvPr id="16" name="Text Placeholder 10">
            <a:extLst>
              <a:ext uri="{FF2B5EF4-FFF2-40B4-BE49-F238E27FC236}">
                <a16:creationId xmlns:a16="http://schemas.microsoft.com/office/drawing/2014/main" id="{6F30D62D-C9B3-2B40-8E72-686D55D9D291}"/>
              </a:ext>
            </a:extLst>
          </p:cNvPr>
          <p:cNvSpPr txBox="1">
            <a:spLocks noGrp="1"/>
          </p:cNvSpPr>
          <p:nvPr>
            <p:ph type="body" idx="4294967295"/>
          </p:nvPr>
        </p:nvSpPr>
        <p:spPr>
          <a:xfrm>
            <a:off x="10633082" y="3364992"/>
            <a:ext cx="640080" cy="201771"/>
          </a:xfrm>
        </p:spPr>
        <p:txBody>
          <a:bodyPr anchorCtr="1">
            <a:noAutofit/>
          </a:bodyPr>
          <a:lstStyle>
            <a:lvl1pPr marL="0" indent="0" algn="ctr">
              <a:buNone/>
              <a:defRPr sz="1000"/>
            </a:lvl1pPr>
          </a:lstStyle>
          <a:p>
            <a:pPr lvl="0"/>
            <a:r>
              <a:rPr lang="en-US"/>
              <a:t>MM</a:t>
            </a:r>
            <a:endParaRPr lang="en-ZA"/>
          </a:p>
        </p:txBody>
      </p:sp>
      <p:sp>
        <p:nvSpPr>
          <p:cNvPr id="17" name="Text Placeholder 10">
            <a:extLst>
              <a:ext uri="{FF2B5EF4-FFF2-40B4-BE49-F238E27FC236}">
                <a16:creationId xmlns:a16="http://schemas.microsoft.com/office/drawing/2014/main" id="{D6A9D751-2EFC-BF39-992A-C9FF808EF271}"/>
              </a:ext>
            </a:extLst>
          </p:cNvPr>
          <p:cNvSpPr txBox="1">
            <a:spLocks noGrp="1"/>
          </p:cNvSpPr>
          <p:nvPr>
            <p:ph type="body" idx="4294967295"/>
          </p:nvPr>
        </p:nvSpPr>
        <p:spPr>
          <a:xfrm>
            <a:off x="914400" y="4114800"/>
            <a:ext cx="731520" cy="457200"/>
          </a:xfrm>
        </p:spPr>
        <p:txBody>
          <a:bodyPr anchor="ctr" anchorCtr="1"/>
          <a:lstStyle>
            <a:lvl1pPr marL="0" indent="0" algn="ctr">
              <a:buNone/>
              <a:defRPr sz="1400" b="1">
                <a:solidFill>
                  <a:srgbClr val="595959"/>
                </a:solidFill>
                <a:latin typeface="Tisa Offc Serif Pro"/>
              </a:defRPr>
            </a:lvl1pPr>
          </a:lstStyle>
          <a:p>
            <a:pPr lvl="0"/>
            <a:r>
              <a:rPr lang="en-US"/>
              <a:t>Year</a:t>
            </a:r>
            <a:endParaRPr lang="en-ZA"/>
          </a:p>
        </p:txBody>
      </p:sp>
      <p:sp>
        <p:nvSpPr>
          <p:cNvPr id="18" name="Text Placeholder 10">
            <a:extLst>
              <a:ext uri="{FF2B5EF4-FFF2-40B4-BE49-F238E27FC236}">
                <a16:creationId xmlns:a16="http://schemas.microsoft.com/office/drawing/2014/main" id="{DE471BD9-A5A2-D6B1-ABC7-87994E38C1C0}"/>
              </a:ext>
            </a:extLst>
          </p:cNvPr>
          <p:cNvSpPr txBox="1">
            <a:spLocks noGrp="1"/>
          </p:cNvSpPr>
          <p:nvPr>
            <p:ph type="body" idx="4294967295"/>
          </p:nvPr>
        </p:nvSpPr>
        <p:spPr>
          <a:xfrm>
            <a:off x="1969919" y="4233672"/>
            <a:ext cx="640080" cy="201771"/>
          </a:xfrm>
        </p:spPr>
        <p:txBody>
          <a:bodyPr anchorCtr="1">
            <a:noAutofit/>
          </a:bodyPr>
          <a:lstStyle>
            <a:lvl1pPr marL="0" indent="0" algn="ctr">
              <a:buNone/>
              <a:defRPr sz="1000"/>
            </a:lvl1pPr>
          </a:lstStyle>
          <a:p>
            <a:pPr lvl="0"/>
            <a:r>
              <a:rPr lang="en-US"/>
              <a:t>MM</a:t>
            </a:r>
            <a:endParaRPr lang="en-ZA"/>
          </a:p>
        </p:txBody>
      </p:sp>
      <p:sp>
        <p:nvSpPr>
          <p:cNvPr id="19" name="Text Placeholder 10">
            <a:extLst>
              <a:ext uri="{FF2B5EF4-FFF2-40B4-BE49-F238E27FC236}">
                <a16:creationId xmlns:a16="http://schemas.microsoft.com/office/drawing/2014/main" id="{E2F7C972-00AE-0390-BE51-7891E76827C1}"/>
              </a:ext>
            </a:extLst>
          </p:cNvPr>
          <p:cNvSpPr txBox="1">
            <a:spLocks noGrp="1"/>
          </p:cNvSpPr>
          <p:nvPr>
            <p:ph type="body" idx="4294967295"/>
          </p:nvPr>
        </p:nvSpPr>
        <p:spPr>
          <a:xfrm>
            <a:off x="2752344" y="4233672"/>
            <a:ext cx="640080" cy="201771"/>
          </a:xfrm>
        </p:spPr>
        <p:txBody>
          <a:bodyPr anchorCtr="1">
            <a:noAutofit/>
          </a:bodyPr>
          <a:lstStyle>
            <a:lvl1pPr marL="0" indent="0" algn="ctr">
              <a:buNone/>
              <a:defRPr sz="1000"/>
            </a:lvl1pPr>
          </a:lstStyle>
          <a:p>
            <a:pPr lvl="0"/>
            <a:r>
              <a:rPr lang="en-US"/>
              <a:t>MM</a:t>
            </a:r>
            <a:endParaRPr lang="en-ZA"/>
          </a:p>
        </p:txBody>
      </p:sp>
      <p:sp>
        <p:nvSpPr>
          <p:cNvPr id="20" name="Text Placeholder 10">
            <a:extLst>
              <a:ext uri="{FF2B5EF4-FFF2-40B4-BE49-F238E27FC236}">
                <a16:creationId xmlns:a16="http://schemas.microsoft.com/office/drawing/2014/main" id="{4873DA5C-0F47-B739-EFDF-ABBADE3AAA3E}"/>
              </a:ext>
            </a:extLst>
          </p:cNvPr>
          <p:cNvSpPr txBox="1">
            <a:spLocks noGrp="1"/>
          </p:cNvSpPr>
          <p:nvPr>
            <p:ph type="body" idx="4294967295"/>
          </p:nvPr>
        </p:nvSpPr>
        <p:spPr>
          <a:xfrm>
            <a:off x="3545293" y="4233672"/>
            <a:ext cx="640080" cy="201771"/>
          </a:xfrm>
        </p:spPr>
        <p:txBody>
          <a:bodyPr anchorCtr="1">
            <a:noAutofit/>
          </a:bodyPr>
          <a:lstStyle>
            <a:lvl1pPr marL="0" indent="0" algn="ctr">
              <a:buNone/>
              <a:defRPr sz="1000"/>
            </a:lvl1pPr>
          </a:lstStyle>
          <a:p>
            <a:pPr lvl="0"/>
            <a:r>
              <a:rPr lang="en-US"/>
              <a:t>MM</a:t>
            </a:r>
            <a:endParaRPr lang="en-ZA"/>
          </a:p>
        </p:txBody>
      </p:sp>
      <p:sp>
        <p:nvSpPr>
          <p:cNvPr id="21" name="Text Placeholder 10">
            <a:extLst>
              <a:ext uri="{FF2B5EF4-FFF2-40B4-BE49-F238E27FC236}">
                <a16:creationId xmlns:a16="http://schemas.microsoft.com/office/drawing/2014/main" id="{7F939F4C-DF9D-E58B-77BC-CD562D75C278}"/>
              </a:ext>
            </a:extLst>
          </p:cNvPr>
          <p:cNvSpPr txBox="1">
            <a:spLocks noGrp="1"/>
          </p:cNvSpPr>
          <p:nvPr>
            <p:ph type="body" idx="4294967295"/>
          </p:nvPr>
        </p:nvSpPr>
        <p:spPr>
          <a:xfrm>
            <a:off x="4332975" y="4233672"/>
            <a:ext cx="640080" cy="201771"/>
          </a:xfrm>
        </p:spPr>
        <p:txBody>
          <a:bodyPr anchorCtr="1">
            <a:noAutofit/>
          </a:bodyPr>
          <a:lstStyle>
            <a:lvl1pPr marL="0" indent="0" algn="ctr">
              <a:buNone/>
              <a:defRPr sz="1000"/>
            </a:lvl1pPr>
          </a:lstStyle>
          <a:p>
            <a:pPr lvl="0"/>
            <a:r>
              <a:rPr lang="en-US"/>
              <a:t>MM</a:t>
            </a:r>
            <a:endParaRPr lang="en-ZA"/>
          </a:p>
        </p:txBody>
      </p:sp>
      <p:sp>
        <p:nvSpPr>
          <p:cNvPr id="22" name="Text Placeholder 10">
            <a:extLst>
              <a:ext uri="{FF2B5EF4-FFF2-40B4-BE49-F238E27FC236}">
                <a16:creationId xmlns:a16="http://schemas.microsoft.com/office/drawing/2014/main" id="{E38F02EE-ECB2-1F64-59B6-477C406BADF0}"/>
              </a:ext>
            </a:extLst>
          </p:cNvPr>
          <p:cNvSpPr txBox="1">
            <a:spLocks noGrp="1"/>
          </p:cNvSpPr>
          <p:nvPr>
            <p:ph type="body" idx="4294967295"/>
          </p:nvPr>
        </p:nvSpPr>
        <p:spPr>
          <a:xfrm>
            <a:off x="5120667" y="4233672"/>
            <a:ext cx="640080" cy="201771"/>
          </a:xfrm>
        </p:spPr>
        <p:txBody>
          <a:bodyPr anchorCtr="1">
            <a:noAutofit/>
          </a:bodyPr>
          <a:lstStyle>
            <a:lvl1pPr marL="0" indent="0" algn="ctr">
              <a:buNone/>
              <a:defRPr sz="1000"/>
            </a:lvl1pPr>
          </a:lstStyle>
          <a:p>
            <a:pPr lvl="0"/>
            <a:r>
              <a:rPr lang="en-US"/>
              <a:t>MM</a:t>
            </a:r>
            <a:endParaRPr lang="en-ZA"/>
          </a:p>
        </p:txBody>
      </p:sp>
      <p:sp>
        <p:nvSpPr>
          <p:cNvPr id="23" name="Text Placeholder 10">
            <a:extLst>
              <a:ext uri="{FF2B5EF4-FFF2-40B4-BE49-F238E27FC236}">
                <a16:creationId xmlns:a16="http://schemas.microsoft.com/office/drawing/2014/main" id="{B5B54F3E-56C0-4BF5-BB30-E1BCF7D27736}"/>
              </a:ext>
            </a:extLst>
          </p:cNvPr>
          <p:cNvSpPr txBox="1">
            <a:spLocks noGrp="1"/>
          </p:cNvSpPr>
          <p:nvPr>
            <p:ph type="body" idx="4294967295"/>
          </p:nvPr>
        </p:nvSpPr>
        <p:spPr>
          <a:xfrm>
            <a:off x="5908349" y="4233672"/>
            <a:ext cx="640080" cy="201771"/>
          </a:xfrm>
        </p:spPr>
        <p:txBody>
          <a:bodyPr anchorCtr="1">
            <a:noAutofit/>
          </a:bodyPr>
          <a:lstStyle>
            <a:lvl1pPr marL="0" indent="0" algn="ctr">
              <a:buNone/>
              <a:defRPr sz="1000"/>
            </a:lvl1pPr>
          </a:lstStyle>
          <a:p>
            <a:pPr lvl="0"/>
            <a:r>
              <a:rPr lang="en-US"/>
              <a:t>MM</a:t>
            </a:r>
            <a:endParaRPr lang="en-ZA"/>
          </a:p>
        </p:txBody>
      </p:sp>
      <p:sp>
        <p:nvSpPr>
          <p:cNvPr id="24" name="Text Placeholder 10">
            <a:extLst>
              <a:ext uri="{FF2B5EF4-FFF2-40B4-BE49-F238E27FC236}">
                <a16:creationId xmlns:a16="http://schemas.microsoft.com/office/drawing/2014/main" id="{4CB1AA9D-2037-5B94-31C2-B2DB73D7C46A}"/>
              </a:ext>
            </a:extLst>
          </p:cNvPr>
          <p:cNvSpPr txBox="1">
            <a:spLocks noGrp="1"/>
          </p:cNvSpPr>
          <p:nvPr>
            <p:ph type="body" idx="4294967295"/>
          </p:nvPr>
        </p:nvSpPr>
        <p:spPr>
          <a:xfrm>
            <a:off x="6696041" y="4233672"/>
            <a:ext cx="640080" cy="201771"/>
          </a:xfrm>
        </p:spPr>
        <p:txBody>
          <a:bodyPr anchorCtr="1">
            <a:noAutofit/>
          </a:bodyPr>
          <a:lstStyle>
            <a:lvl1pPr marL="0" indent="0" algn="ctr">
              <a:buNone/>
              <a:defRPr sz="1000"/>
            </a:lvl1pPr>
          </a:lstStyle>
          <a:p>
            <a:pPr lvl="0"/>
            <a:r>
              <a:rPr lang="en-US"/>
              <a:t>MM</a:t>
            </a:r>
            <a:endParaRPr lang="en-ZA"/>
          </a:p>
        </p:txBody>
      </p:sp>
      <p:sp>
        <p:nvSpPr>
          <p:cNvPr id="25" name="Text Placeholder 10">
            <a:extLst>
              <a:ext uri="{FF2B5EF4-FFF2-40B4-BE49-F238E27FC236}">
                <a16:creationId xmlns:a16="http://schemas.microsoft.com/office/drawing/2014/main" id="{0B80E617-EE6D-AD26-07EB-10FCF8E09AF5}"/>
              </a:ext>
            </a:extLst>
          </p:cNvPr>
          <p:cNvSpPr txBox="1">
            <a:spLocks noGrp="1"/>
          </p:cNvSpPr>
          <p:nvPr>
            <p:ph type="body" idx="4294967295"/>
          </p:nvPr>
        </p:nvSpPr>
        <p:spPr>
          <a:xfrm>
            <a:off x="7483723" y="4233672"/>
            <a:ext cx="640080" cy="201771"/>
          </a:xfrm>
        </p:spPr>
        <p:txBody>
          <a:bodyPr anchorCtr="1">
            <a:noAutofit/>
          </a:bodyPr>
          <a:lstStyle>
            <a:lvl1pPr marL="0" indent="0" algn="ctr">
              <a:buNone/>
              <a:defRPr sz="1000"/>
            </a:lvl1pPr>
          </a:lstStyle>
          <a:p>
            <a:pPr lvl="0"/>
            <a:r>
              <a:rPr lang="en-US"/>
              <a:t>MM</a:t>
            </a:r>
            <a:endParaRPr lang="en-ZA"/>
          </a:p>
        </p:txBody>
      </p:sp>
      <p:sp>
        <p:nvSpPr>
          <p:cNvPr id="26" name="Text Placeholder 10">
            <a:extLst>
              <a:ext uri="{FF2B5EF4-FFF2-40B4-BE49-F238E27FC236}">
                <a16:creationId xmlns:a16="http://schemas.microsoft.com/office/drawing/2014/main" id="{26D7D986-9D89-D590-8045-E094E1114E9F}"/>
              </a:ext>
            </a:extLst>
          </p:cNvPr>
          <p:cNvSpPr txBox="1">
            <a:spLocks noGrp="1"/>
          </p:cNvSpPr>
          <p:nvPr>
            <p:ph type="body" idx="4294967295"/>
          </p:nvPr>
        </p:nvSpPr>
        <p:spPr>
          <a:xfrm>
            <a:off x="8271415" y="4233672"/>
            <a:ext cx="640080" cy="201771"/>
          </a:xfrm>
        </p:spPr>
        <p:txBody>
          <a:bodyPr anchorCtr="1">
            <a:noAutofit/>
          </a:bodyPr>
          <a:lstStyle>
            <a:lvl1pPr marL="0" indent="0" algn="ctr">
              <a:buNone/>
              <a:defRPr sz="1000"/>
            </a:lvl1pPr>
          </a:lstStyle>
          <a:p>
            <a:pPr lvl="0"/>
            <a:r>
              <a:rPr lang="en-US"/>
              <a:t>MM</a:t>
            </a:r>
            <a:endParaRPr lang="en-ZA"/>
          </a:p>
        </p:txBody>
      </p:sp>
      <p:sp>
        <p:nvSpPr>
          <p:cNvPr id="27" name="Text Placeholder 10">
            <a:extLst>
              <a:ext uri="{FF2B5EF4-FFF2-40B4-BE49-F238E27FC236}">
                <a16:creationId xmlns:a16="http://schemas.microsoft.com/office/drawing/2014/main" id="{7964FA00-43EF-938B-9D7C-4B9BA1722239}"/>
              </a:ext>
            </a:extLst>
          </p:cNvPr>
          <p:cNvSpPr txBox="1">
            <a:spLocks noGrp="1"/>
          </p:cNvSpPr>
          <p:nvPr>
            <p:ph type="body" idx="4294967295"/>
          </p:nvPr>
        </p:nvSpPr>
        <p:spPr>
          <a:xfrm>
            <a:off x="9059097" y="4233672"/>
            <a:ext cx="640080" cy="201771"/>
          </a:xfrm>
        </p:spPr>
        <p:txBody>
          <a:bodyPr anchorCtr="1">
            <a:noAutofit/>
          </a:bodyPr>
          <a:lstStyle>
            <a:lvl1pPr marL="0" indent="0" algn="ctr">
              <a:buNone/>
              <a:defRPr sz="1000"/>
            </a:lvl1pPr>
          </a:lstStyle>
          <a:p>
            <a:pPr lvl="0"/>
            <a:r>
              <a:rPr lang="en-US"/>
              <a:t>MM</a:t>
            </a:r>
            <a:endParaRPr lang="en-ZA"/>
          </a:p>
        </p:txBody>
      </p:sp>
      <p:sp>
        <p:nvSpPr>
          <p:cNvPr id="28" name="Text Placeholder 10">
            <a:extLst>
              <a:ext uri="{FF2B5EF4-FFF2-40B4-BE49-F238E27FC236}">
                <a16:creationId xmlns:a16="http://schemas.microsoft.com/office/drawing/2014/main" id="{0A42BEE6-352E-B187-A067-ACE29432D4DA}"/>
              </a:ext>
            </a:extLst>
          </p:cNvPr>
          <p:cNvSpPr txBox="1">
            <a:spLocks noGrp="1"/>
          </p:cNvSpPr>
          <p:nvPr>
            <p:ph type="body" idx="4294967295"/>
          </p:nvPr>
        </p:nvSpPr>
        <p:spPr>
          <a:xfrm>
            <a:off x="9846789" y="4233672"/>
            <a:ext cx="640080" cy="201771"/>
          </a:xfrm>
        </p:spPr>
        <p:txBody>
          <a:bodyPr anchorCtr="1">
            <a:noAutofit/>
          </a:bodyPr>
          <a:lstStyle>
            <a:lvl1pPr marL="0" indent="0" algn="ctr">
              <a:buNone/>
              <a:defRPr sz="1000"/>
            </a:lvl1pPr>
          </a:lstStyle>
          <a:p>
            <a:pPr lvl="0"/>
            <a:r>
              <a:rPr lang="en-US"/>
              <a:t>MM</a:t>
            </a:r>
            <a:endParaRPr lang="en-ZA"/>
          </a:p>
        </p:txBody>
      </p:sp>
      <p:sp>
        <p:nvSpPr>
          <p:cNvPr id="29" name="Text Placeholder 10">
            <a:extLst>
              <a:ext uri="{FF2B5EF4-FFF2-40B4-BE49-F238E27FC236}">
                <a16:creationId xmlns:a16="http://schemas.microsoft.com/office/drawing/2014/main" id="{1CF1294A-DB17-867A-0A80-FD5979F3F6B8}"/>
              </a:ext>
            </a:extLst>
          </p:cNvPr>
          <p:cNvSpPr txBox="1">
            <a:spLocks noGrp="1"/>
          </p:cNvSpPr>
          <p:nvPr>
            <p:ph type="body" idx="4294967295"/>
          </p:nvPr>
        </p:nvSpPr>
        <p:spPr>
          <a:xfrm>
            <a:off x="10634472" y="4233672"/>
            <a:ext cx="640080" cy="201771"/>
          </a:xfrm>
        </p:spPr>
        <p:txBody>
          <a:bodyPr anchorCtr="1">
            <a:noAutofit/>
          </a:bodyPr>
          <a:lstStyle>
            <a:lvl1pPr marL="0" indent="0" algn="ctr">
              <a:buNone/>
              <a:defRPr sz="1000"/>
            </a:lvl1pPr>
          </a:lstStyle>
          <a:p>
            <a:pPr lvl="0"/>
            <a:r>
              <a:rPr lang="en-US"/>
              <a:t>MM</a:t>
            </a:r>
            <a:endParaRPr lang="en-ZA"/>
          </a:p>
        </p:txBody>
      </p:sp>
      <p:sp>
        <p:nvSpPr>
          <p:cNvPr id="30" name="Date Placeholder 3">
            <a:extLst>
              <a:ext uri="{FF2B5EF4-FFF2-40B4-BE49-F238E27FC236}">
                <a16:creationId xmlns:a16="http://schemas.microsoft.com/office/drawing/2014/main" id="{0E14883C-5C38-19A2-C626-F3A5E34DD9DC}"/>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31" name="Footer Placeholder 4">
            <a:extLst>
              <a:ext uri="{FF2B5EF4-FFF2-40B4-BE49-F238E27FC236}">
                <a16:creationId xmlns:a16="http://schemas.microsoft.com/office/drawing/2014/main" id="{E9EBD8DE-3D74-1E31-0820-267ACAAE7F78}"/>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32" name="Slide Number Placeholder 5">
            <a:extLst>
              <a:ext uri="{FF2B5EF4-FFF2-40B4-BE49-F238E27FC236}">
                <a16:creationId xmlns:a16="http://schemas.microsoft.com/office/drawing/2014/main" id="{185329E5-445F-4800-BF4E-A740C0F8D4A7}"/>
              </a:ext>
            </a:extLst>
          </p:cNvPr>
          <p:cNvSpPr txBox="1">
            <a:spLocks noGrp="1"/>
          </p:cNvSpPr>
          <p:nvPr>
            <p:ph type="sldNum" sz="quarter" idx="8"/>
          </p:nvPr>
        </p:nvSpPr>
        <p:spPr>
          <a:xfrm>
            <a:off x="8610603" y="6356351"/>
            <a:ext cx="2743200" cy="365129"/>
          </a:xfrm>
        </p:spPr>
        <p:txBody>
          <a:bodyPr/>
          <a:lstStyle>
            <a:lvl1pPr>
              <a:defRPr/>
            </a:lvl1pPr>
          </a:lstStyle>
          <a:p>
            <a:pPr lvl="0"/>
            <a:fld id="{0BA0BCC4-7812-43F8-B0F3-721350AC3D8A}" type="slidenum">
              <a:t>‹#›</a:t>
            </a:fld>
            <a:endParaRPr lang="en-US"/>
          </a:p>
        </p:txBody>
      </p:sp>
    </p:spTree>
    <p:extLst>
      <p:ext uri="{BB962C8B-B14F-4D97-AF65-F5344CB8AC3E}">
        <p14:creationId xmlns:p14="http://schemas.microsoft.com/office/powerpoint/2010/main" val="37852092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Risk and rewards">
    <p:spTree>
      <p:nvGrpSpPr>
        <p:cNvPr id="1" name=""/>
        <p:cNvGrpSpPr/>
        <p:nvPr/>
      </p:nvGrpSpPr>
      <p:grpSpPr>
        <a:xfrm>
          <a:off x="0" y="0"/>
          <a:ext cx="0" cy="0"/>
          <a:chOff x="0" y="0"/>
          <a:chExt cx="0" cy="0"/>
        </a:xfrm>
      </p:grpSpPr>
      <p:pic>
        <p:nvPicPr>
          <p:cNvPr id="2" name="Picture Placeholder 44" descr="Photo of palm leaves&#10;">
            <a:extLst>
              <a:ext uri="{FF2B5EF4-FFF2-40B4-BE49-F238E27FC236}">
                <a16:creationId xmlns:a16="http://schemas.microsoft.com/office/drawing/2014/main" id="{0D1C46F2-5BF3-7D37-9DFE-76E67848A958}"/>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13">
            <a:extLst>
              <a:ext uri="{FF2B5EF4-FFF2-40B4-BE49-F238E27FC236}">
                <a16:creationId xmlns:a16="http://schemas.microsoft.com/office/drawing/2014/main" id="{18AF9DBF-9C0C-AF20-955A-E9515D62A541}"/>
              </a:ext>
            </a:extLst>
          </p:cNvPr>
          <p:cNvSpPr/>
          <p:nvPr/>
        </p:nvSpPr>
        <p:spPr>
          <a:xfrm>
            <a:off x="914400" y="777240"/>
            <a:ext cx="10361679" cy="5303520"/>
          </a:xfrm>
          <a:prstGeom prst="rect">
            <a:avLst/>
          </a:prstGeom>
          <a:solidFill>
            <a:srgbClr val="FFFFFF">
              <a:alpha val="9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0C45E1E8-1FB1-7611-4ABF-FDD881B4A663}"/>
              </a:ext>
            </a:extLst>
          </p:cNvPr>
          <p:cNvSpPr txBox="1">
            <a:spLocks noGrp="1"/>
          </p:cNvSpPr>
          <p:nvPr>
            <p:ph type="title"/>
          </p:nvPr>
        </p:nvSpPr>
        <p:spPr>
          <a:xfrm>
            <a:off x="1600200" y="1371600"/>
            <a:ext cx="5057775" cy="640080"/>
          </a:xfrm>
        </p:spPr>
        <p:txBody>
          <a:bodyPr>
            <a:noAutofit/>
          </a:bodyPr>
          <a:lstStyle>
            <a:lvl1pPr>
              <a:defRPr sz="3600"/>
            </a:lvl1pPr>
          </a:lstStyle>
          <a:p>
            <a:pPr lvl="0"/>
            <a:r>
              <a:rPr lang="en-US"/>
              <a:t>Click to edit Master title style</a:t>
            </a:r>
          </a:p>
        </p:txBody>
      </p:sp>
      <p:sp>
        <p:nvSpPr>
          <p:cNvPr id="5" name="Picture Placeholder 11">
            <a:extLst>
              <a:ext uri="{FF2B5EF4-FFF2-40B4-BE49-F238E27FC236}">
                <a16:creationId xmlns:a16="http://schemas.microsoft.com/office/drawing/2014/main" id="{D4DE62FF-54D5-CB5A-81B2-A11F32D69835}"/>
              </a:ext>
            </a:extLst>
          </p:cNvPr>
          <p:cNvSpPr txBox="1">
            <a:spLocks noGrp="1"/>
          </p:cNvSpPr>
          <p:nvPr>
            <p:ph type="pic" idx="4294967295"/>
          </p:nvPr>
        </p:nvSpPr>
        <p:spPr>
          <a:xfrm>
            <a:off x="1709928" y="2105021"/>
            <a:ext cx="4178808" cy="3383280"/>
          </a:xfrm>
          <a:solidFill>
            <a:srgbClr val="D9A491"/>
          </a:solidFill>
        </p:spPr>
        <p:txBody>
          <a:bodyPr/>
          <a:lstStyle>
            <a:lvl1pPr>
              <a:defRPr/>
            </a:lvl1pPr>
          </a:lstStyle>
          <a:p>
            <a:pPr lvl="0"/>
            <a:r>
              <a:rPr lang="en-US"/>
              <a:t>Click icon to add picture</a:t>
            </a:r>
          </a:p>
        </p:txBody>
      </p:sp>
      <p:sp>
        <p:nvSpPr>
          <p:cNvPr id="6" name="Text Placeholder 2">
            <a:extLst>
              <a:ext uri="{FF2B5EF4-FFF2-40B4-BE49-F238E27FC236}">
                <a16:creationId xmlns:a16="http://schemas.microsoft.com/office/drawing/2014/main" id="{6347B80B-55C9-CF7B-6825-30B78AC7CECE}"/>
              </a:ext>
            </a:extLst>
          </p:cNvPr>
          <p:cNvSpPr txBox="1">
            <a:spLocks noGrp="1"/>
          </p:cNvSpPr>
          <p:nvPr>
            <p:ph type="body" idx="4294967295"/>
          </p:nvPr>
        </p:nvSpPr>
        <p:spPr>
          <a:xfrm>
            <a:off x="6254496" y="2103120"/>
            <a:ext cx="2185416" cy="365760"/>
          </a:xfrm>
        </p:spPr>
        <p:txBody>
          <a:bodyPr anchor="b"/>
          <a:lstStyle>
            <a:lvl1pPr marL="0" indent="0">
              <a:buNone/>
              <a:defRPr sz="1800">
                <a:solidFill>
                  <a:srgbClr val="AF4627"/>
                </a:solidFill>
                <a:latin typeface="Tisa Offc Serif Pro"/>
              </a:defRPr>
            </a:lvl1pPr>
          </a:lstStyle>
          <a:p>
            <a:pPr lvl="0"/>
            <a:r>
              <a:rPr lang="en-US"/>
              <a:t>Click to edit Master text styles</a:t>
            </a:r>
          </a:p>
        </p:txBody>
      </p:sp>
      <p:sp>
        <p:nvSpPr>
          <p:cNvPr id="7" name="Content Placeholder 3">
            <a:extLst>
              <a:ext uri="{FF2B5EF4-FFF2-40B4-BE49-F238E27FC236}">
                <a16:creationId xmlns:a16="http://schemas.microsoft.com/office/drawing/2014/main" id="{A9E6877E-A11A-D432-FD85-934D5ACB77E0}"/>
              </a:ext>
            </a:extLst>
          </p:cNvPr>
          <p:cNvSpPr txBox="1">
            <a:spLocks noGrp="1"/>
          </p:cNvSpPr>
          <p:nvPr>
            <p:ph idx="4294967295"/>
          </p:nvPr>
        </p:nvSpPr>
        <p:spPr>
          <a:xfrm>
            <a:off x="6254496" y="2569464"/>
            <a:ext cx="2185416" cy="2916936"/>
          </a:xfrm>
        </p:spPr>
        <p:txBody>
          <a:bodyPr/>
          <a:lstStyle>
            <a:lvl1pPr marL="0" indent="0">
              <a:lnSpc>
                <a:spcPts val="2000"/>
              </a:lnSpc>
              <a:buNone/>
              <a:defRPr sz="1400"/>
            </a:lvl1pPr>
          </a:lstStyle>
          <a:p>
            <a:pPr lvl="0"/>
            <a:r>
              <a:rPr lang="en-US"/>
              <a:t>Click to edit text</a:t>
            </a:r>
          </a:p>
        </p:txBody>
      </p:sp>
      <p:sp>
        <p:nvSpPr>
          <p:cNvPr id="8" name="Text Placeholder 4">
            <a:extLst>
              <a:ext uri="{FF2B5EF4-FFF2-40B4-BE49-F238E27FC236}">
                <a16:creationId xmlns:a16="http://schemas.microsoft.com/office/drawing/2014/main" id="{72135FC3-D442-6275-327D-BD92D976F361}"/>
              </a:ext>
            </a:extLst>
          </p:cNvPr>
          <p:cNvSpPr txBox="1">
            <a:spLocks noGrp="1"/>
          </p:cNvSpPr>
          <p:nvPr>
            <p:ph type="body" idx="4294967295"/>
          </p:nvPr>
        </p:nvSpPr>
        <p:spPr>
          <a:xfrm>
            <a:off x="8714232" y="2103120"/>
            <a:ext cx="2185416" cy="365760"/>
          </a:xfrm>
        </p:spPr>
        <p:txBody>
          <a:bodyPr anchor="b"/>
          <a:lstStyle>
            <a:lvl1pPr marL="0" indent="0">
              <a:buNone/>
              <a:defRPr sz="1800">
                <a:solidFill>
                  <a:srgbClr val="AF4627"/>
                </a:solidFill>
                <a:latin typeface="Tisa Offc Serif Pro"/>
              </a:defRPr>
            </a:lvl1pPr>
          </a:lstStyle>
          <a:p>
            <a:pPr lvl="0"/>
            <a:r>
              <a:rPr lang="en-US"/>
              <a:t>Click to edit Master text styles</a:t>
            </a:r>
          </a:p>
        </p:txBody>
      </p:sp>
      <p:sp>
        <p:nvSpPr>
          <p:cNvPr id="9" name="Content Placeholder 5">
            <a:extLst>
              <a:ext uri="{FF2B5EF4-FFF2-40B4-BE49-F238E27FC236}">
                <a16:creationId xmlns:a16="http://schemas.microsoft.com/office/drawing/2014/main" id="{E44A95F3-7FEE-938D-49DA-002AD21434B7}"/>
              </a:ext>
            </a:extLst>
          </p:cNvPr>
          <p:cNvSpPr txBox="1">
            <a:spLocks noGrp="1"/>
          </p:cNvSpPr>
          <p:nvPr>
            <p:ph idx="4294967295"/>
          </p:nvPr>
        </p:nvSpPr>
        <p:spPr>
          <a:xfrm>
            <a:off x="8714232" y="2569464"/>
            <a:ext cx="2185416" cy="2916936"/>
          </a:xfrm>
        </p:spPr>
        <p:txBody>
          <a:bodyPr/>
          <a:lstStyle>
            <a:lvl1pPr marL="0" indent="0">
              <a:lnSpc>
                <a:spcPts val="2000"/>
              </a:lnSpc>
              <a:buNone/>
              <a:defRPr sz="1400"/>
            </a:lvl1pPr>
          </a:lstStyle>
          <a:p>
            <a:pPr lvl="0"/>
            <a:r>
              <a:rPr lang="en-US"/>
              <a:t>Click to edit text</a:t>
            </a:r>
          </a:p>
        </p:txBody>
      </p:sp>
      <p:sp>
        <p:nvSpPr>
          <p:cNvPr id="10" name="Date Placeholder 6">
            <a:extLst>
              <a:ext uri="{FF2B5EF4-FFF2-40B4-BE49-F238E27FC236}">
                <a16:creationId xmlns:a16="http://schemas.microsoft.com/office/drawing/2014/main" id="{A80F2374-4B4A-136A-E52F-E07A4C2D8782}"/>
              </a:ext>
            </a:extLst>
          </p:cNvPr>
          <p:cNvSpPr txBox="1">
            <a:spLocks noGrp="1"/>
          </p:cNvSpPr>
          <p:nvPr>
            <p:ph type="dt" sz="half" idx="7"/>
          </p:nvPr>
        </p:nvSpPr>
        <p:spPr>
          <a:xfrm>
            <a:off x="838203" y="6356351"/>
            <a:ext cx="2743200" cy="365129"/>
          </a:xfrm>
        </p:spPr>
        <p:txBody>
          <a:bodyPr/>
          <a:lstStyle>
            <a:lvl1pPr>
              <a:defRPr>
                <a:solidFill>
                  <a:srgbClr val="FFFFFF"/>
                </a:solidFill>
              </a:defRPr>
            </a:lvl1pPr>
          </a:lstStyle>
          <a:p>
            <a:pPr lvl="0"/>
            <a:r>
              <a:rPr lang="en-US"/>
              <a:t>20XX</a:t>
            </a:r>
          </a:p>
        </p:txBody>
      </p:sp>
      <p:sp>
        <p:nvSpPr>
          <p:cNvPr id="11" name="Footer Placeholder 7">
            <a:extLst>
              <a:ext uri="{FF2B5EF4-FFF2-40B4-BE49-F238E27FC236}">
                <a16:creationId xmlns:a16="http://schemas.microsoft.com/office/drawing/2014/main" id="{AA876638-0787-D168-740A-41298A89B5C9}"/>
              </a:ext>
            </a:extLst>
          </p:cNvPr>
          <p:cNvSpPr txBox="1">
            <a:spLocks noGrp="1"/>
          </p:cNvSpPr>
          <p:nvPr>
            <p:ph type="ftr" sz="quarter" idx="9"/>
          </p:nvPr>
        </p:nvSpPr>
        <p:spPr>
          <a:xfrm>
            <a:off x="4038603" y="6356351"/>
            <a:ext cx="4114800" cy="365129"/>
          </a:xfrm>
        </p:spPr>
        <p:txBody>
          <a:bodyPr/>
          <a:lstStyle>
            <a:lvl1pPr>
              <a:defRPr>
                <a:solidFill>
                  <a:srgbClr val="FFFFFF"/>
                </a:solidFill>
              </a:defRPr>
            </a:lvl1pPr>
          </a:lstStyle>
          <a:p>
            <a:pPr lvl="0"/>
            <a:r>
              <a:rPr lang="en-US"/>
              <a:t>Contoso business plan</a:t>
            </a:r>
          </a:p>
        </p:txBody>
      </p:sp>
      <p:sp>
        <p:nvSpPr>
          <p:cNvPr id="12" name="Slide Number Placeholder 8">
            <a:extLst>
              <a:ext uri="{FF2B5EF4-FFF2-40B4-BE49-F238E27FC236}">
                <a16:creationId xmlns:a16="http://schemas.microsoft.com/office/drawing/2014/main" id="{6857304F-EB9C-EAA5-9225-6F142CBC0442}"/>
              </a:ext>
            </a:extLst>
          </p:cNvPr>
          <p:cNvSpPr txBox="1">
            <a:spLocks noGrp="1"/>
          </p:cNvSpPr>
          <p:nvPr>
            <p:ph type="sldNum" sz="quarter" idx="8"/>
          </p:nvPr>
        </p:nvSpPr>
        <p:spPr>
          <a:xfrm>
            <a:off x="8610603" y="6356351"/>
            <a:ext cx="2743200" cy="365129"/>
          </a:xfrm>
        </p:spPr>
        <p:txBody>
          <a:bodyPr/>
          <a:lstStyle>
            <a:lvl1pPr>
              <a:defRPr>
                <a:solidFill>
                  <a:srgbClr val="FFFFFF"/>
                </a:solidFill>
              </a:defRPr>
            </a:lvl1pPr>
          </a:lstStyle>
          <a:p>
            <a:pPr lvl="0"/>
            <a:fld id="{221BBF4C-A20C-4946-9749-E63F9D4CBAD5}" type="slidenum">
              <a:t>‹#›</a:t>
            </a:fld>
            <a:endParaRPr lang="en-US"/>
          </a:p>
        </p:txBody>
      </p:sp>
    </p:spTree>
    <p:extLst>
      <p:ext uri="{BB962C8B-B14F-4D97-AF65-F5344CB8AC3E}">
        <p14:creationId xmlns:p14="http://schemas.microsoft.com/office/powerpoint/2010/main" val="3312236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key">
    <p:spTree>
      <p:nvGrpSpPr>
        <p:cNvPr id="1" name=""/>
        <p:cNvGrpSpPr/>
        <p:nvPr/>
      </p:nvGrpSpPr>
      <p:grpSpPr>
        <a:xfrm>
          <a:off x="0" y="0"/>
          <a:ext cx="0" cy="0"/>
          <a:chOff x="0" y="0"/>
          <a:chExt cx="0" cy="0"/>
        </a:xfrm>
      </p:grpSpPr>
      <p:pic>
        <p:nvPicPr>
          <p:cNvPr id="2" name="Picture Placeholder 8" descr="photo of laptop keyboard bordered by 2 palm leaves&#10;">
            <a:extLst>
              <a:ext uri="{FF2B5EF4-FFF2-40B4-BE49-F238E27FC236}">
                <a16:creationId xmlns:a16="http://schemas.microsoft.com/office/drawing/2014/main" id="{0958C404-6380-D25F-7A0A-D96F91E03270}"/>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13">
            <a:extLst>
              <a:ext uri="{FF2B5EF4-FFF2-40B4-BE49-F238E27FC236}">
                <a16:creationId xmlns:a16="http://schemas.microsoft.com/office/drawing/2014/main" id="{FB8322FB-5C7C-F46E-298F-A32FD60CCAC3}"/>
              </a:ext>
            </a:extLst>
          </p:cNvPr>
          <p:cNvSpPr/>
          <p:nvPr/>
        </p:nvSpPr>
        <p:spPr>
          <a:xfrm>
            <a:off x="915927" y="777240"/>
            <a:ext cx="10360152" cy="5303520"/>
          </a:xfrm>
          <a:prstGeom prst="rect">
            <a:avLst/>
          </a:prstGeom>
          <a:solidFill>
            <a:srgbClr val="FFFFFF">
              <a:alpha val="9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C1817989-C9A0-05FB-BAE8-86F73B0E14BB}"/>
              </a:ext>
            </a:extLst>
          </p:cNvPr>
          <p:cNvSpPr txBox="1">
            <a:spLocks noGrp="1"/>
          </p:cNvSpPr>
          <p:nvPr>
            <p:ph type="title"/>
          </p:nvPr>
        </p:nvSpPr>
        <p:spPr>
          <a:xfrm>
            <a:off x="1271016" y="1929384"/>
            <a:ext cx="4480560" cy="640080"/>
          </a:xfrm>
        </p:spPr>
        <p:txBody>
          <a:bodyPr>
            <a:noAutofit/>
          </a:bodyPr>
          <a:lstStyle>
            <a:lvl1pPr>
              <a:defRPr sz="3600"/>
            </a:lvl1pPr>
          </a:lstStyle>
          <a:p>
            <a:pPr lvl="0"/>
            <a:r>
              <a:rPr lang="en-US"/>
              <a:t>Click to edit Master title style</a:t>
            </a:r>
          </a:p>
        </p:txBody>
      </p:sp>
      <p:sp>
        <p:nvSpPr>
          <p:cNvPr id="5" name="Text Placeholder 2">
            <a:extLst>
              <a:ext uri="{FF2B5EF4-FFF2-40B4-BE49-F238E27FC236}">
                <a16:creationId xmlns:a16="http://schemas.microsoft.com/office/drawing/2014/main" id="{369974B4-E36B-7741-F92B-FAF0B34128EA}"/>
              </a:ext>
            </a:extLst>
          </p:cNvPr>
          <p:cNvSpPr txBox="1">
            <a:spLocks noGrp="1"/>
          </p:cNvSpPr>
          <p:nvPr>
            <p:ph type="body" idx="4294967295"/>
          </p:nvPr>
        </p:nvSpPr>
        <p:spPr>
          <a:xfrm>
            <a:off x="1298448" y="2871216"/>
            <a:ext cx="2066543" cy="365760"/>
          </a:xfrm>
        </p:spPr>
        <p:txBody>
          <a:bodyPr anchor="b"/>
          <a:lstStyle>
            <a:lvl1pPr marL="0" indent="0">
              <a:buNone/>
              <a:defRPr sz="1800">
                <a:solidFill>
                  <a:srgbClr val="AF4627"/>
                </a:solidFill>
                <a:latin typeface="Tisa Offc Serif Pro"/>
              </a:defRPr>
            </a:lvl1pPr>
          </a:lstStyle>
          <a:p>
            <a:pPr lvl="0"/>
            <a:r>
              <a:rPr lang="en-US"/>
              <a:t>Click to edit text</a:t>
            </a:r>
          </a:p>
        </p:txBody>
      </p:sp>
      <p:sp>
        <p:nvSpPr>
          <p:cNvPr id="6" name="Content Placeholder 3">
            <a:extLst>
              <a:ext uri="{FF2B5EF4-FFF2-40B4-BE49-F238E27FC236}">
                <a16:creationId xmlns:a16="http://schemas.microsoft.com/office/drawing/2014/main" id="{0C613DAE-1CA6-6EE8-66E5-31F56234B710}"/>
              </a:ext>
            </a:extLst>
          </p:cNvPr>
          <p:cNvSpPr txBox="1">
            <a:spLocks noGrp="1"/>
          </p:cNvSpPr>
          <p:nvPr>
            <p:ph idx="4294967295"/>
          </p:nvPr>
        </p:nvSpPr>
        <p:spPr>
          <a:xfrm>
            <a:off x="1298448" y="3337560"/>
            <a:ext cx="2066543" cy="2286000"/>
          </a:xfrm>
        </p:spPr>
        <p:txBody>
          <a:bodyPr/>
          <a:lstStyle>
            <a:lvl1pPr marL="0" indent="0">
              <a:lnSpc>
                <a:spcPts val="2000"/>
              </a:lnSpc>
              <a:buNone/>
              <a:defRPr sz="1400"/>
            </a:lvl1pPr>
          </a:lstStyle>
          <a:p>
            <a:pPr lvl="0"/>
            <a:r>
              <a:rPr lang="en-US"/>
              <a:t>Click to edit text</a:t>
            </a:r>
          </a:p>
        </p:txBody>
      </p:sp>
      <p:sp>
        <p:nvSpPr>
          <p:cNvPr id="7" name="Text Placeholder 4">
            <a:extLst>
              <a:ext uri="{FF2B5EF4-FFF2-40B4-BE49-F238E27FC236}">
                <a16:creationId xmlns:a16="http://schemas.microsoft.com/office/drawing/2014/main" id="{4E1869DB-0216-C115-A957-646F3E142CB9}"/>
              </a:ext>
            </a:extLst>
          </p:cNvPr>
          <p:cNvSpPr txBox="1">
            <a:spLocks noGrp="1"/>
          </p:cNvSpPr>
          <p:nvPr>
            <p:ph type="body" idx="4294967295"/>
          </p:nvPr>
        </p:nvSpPr>
        <p:spPr>
          <a:xfrm>
            <a:off x="3685032" y="2871216"/>
            <a:ext cx="2066543" cy="365760"/>
          </a:xfrm>
        </p:spPr>
        <p:txBody>
          <a:bodyPr anchor="b"/>
          <a:lstStyle>
            <a:lvl1pPr marL="0" indent="0">
              <a:buNone/>
              <a:defRPr sz="1800">
                <a:solidFill>
                  <a:srgbClr val="AF4627"/>
                </a:solidFill>
                <a:latin typeface="Tisa Offc Serif Pro"/>
              </a:defRPr>
            </a:lvl1pPr>
          </a:lstStyle>
          <a:p>
            <a:pPr lvl="0"/>
            <a:r>
              <a:rPr lang="en-US"/>
              <a:t>Click to edit text</a:t>
            </a:r>
          </a:p>
        </p:txBody>
      </p:sp>
      <p:sp>
        <p:nvSpPr>
          <p:cNvPr id="8" name="Content Placeholder 5">
            <a:extLst>
              <a:ext uri="{FF2B5EF4-FFF2-40B4-BE49-F238E27FC236}">
                <a16:creationId xmlns:a16="http://schemas.microsoft.com/office/drawing/2014/main" id="{512AF722-3372-C6BD-F544-57DFA15FCF50}"/>
              </a:ext>
            </a:extLst>
          </p:cNvPr>
          <p:cNvSpPr txBox="1">
            <a:spLocks noGrp="1"/>
          </p:cNvSpPr>
          <p:nvPr>
            <p:ph idx="4294967295"/>
          </p:nvPr>
        </p:nvSpPr>
        <p:spPr>
          <a:xfrm>
            <a:off x="3685032" y="3337560"/>
            <a:ext cx="2066543" cy="2286000"/>
          </a:xfrm>
        </p:spPr>
        <p:txBody>
          <a:bodyPr/>
          <a:lstStyle>
            <a:lvl1pPr marL="0" indent="0">
              <a:lnSpc>
                <a:spcPts val="2000"/>
              </a:lnSpc>
              <a:buNone/>
              <a:defRPr sz="1400"/>
            </a:lvl1pPr>
          </a:lstStyle>
          <a:p>
            <a:pPr lvl="0"/>
            <a:r>
              <a:rPr lang="en-US"/>
              <a:t>Click to edit text</a:t>
            </a:r>
          </a:p>
        </p:txBody>
      </p:sp>
      <p:sp>
        <p:nvSpPr>
          <p:cNvPr id="9" name="Picture Placeholder 11">
            <a:extLst>
              <a:ext uri="{FF2B5EF4-FFF2-40B4-BE49-F238E27FC236}">
                <a16:creationId xmlns:a16="http://schemas.microsoft.com/office/drawing/2014/main" id="{B78EB480-8721-C07D-3B4C-8A9FD7CD3F60}"/>
              </a:ext>
            </a:extLst>
          </p:cNvPr>
          <p:cNvSpPr txBox="1">
            <a:spLocks noGrp="1"/>
          </p:cNvSpPr>
          <p:nvPr>
            <p:ph type="pic" idx="4294967295"/>
          </p:nvPr>
        </p:nvSpPr>
        <p:spPr>
          <a:xfrm>
            <a:off x="6208776" y="1289304"/>
            <a:ext cx="4572000" cy="4334256"/>
          </a:xfrm>
          <a:solidFill>
            <a:srgbClr val="D9A491"/>
          </a:solidFill>
        </p:spPr>
        <p:txBody>
          <a:bodyPr/>
          <a:lstStyle>
            <a:lvl1pPr>
              <a:defRPr/>
            </a:lvl1pPr>
          </a:lstStyle>
          <a:p>
            <a:pPr lvl="0"/>
            <a:r>
              <a:rPr lang="en-US"/>
              <a:t>Click icon to add picture</a:t>
            </a:r>
          </a:p>
        </p:txBody>
      </p:sp>
      <p:sp>
        <p:nvSpPr>
          <p:cNvPr id="10" name="Date Placeholder 6">
            <a:extLst>
              <a:ext uri="{FF2B5EF4-FFF2-40B4-BE49-F238E27FC236}">
                <a16:creationId xmlns:a16="http://schemas.microsoft.com/office/drawing/2014/main" id="{91DE51F6-C20B-4153-E9D1-E31D414E9B62}"/>
              </a:ext>
            </a:extLst>
          </p:cNvPr>
          <p:cNvSpPr txBox="1">
            <a:spLocks noGrp="1"/>
          </p:cNvSpPr>
          <p:nvPr>
            <p:ph type="dt" sz="half" idx="7"/>
          </p:nvPr>
        </p:nvSpPr>
        <p:spPr>
          <a:xfrm>
            <a:off x="838203" y="6356351"/>
            <a:ext cx="2743200" cy="365129"/>
          </a:xfrm>
        </p:spPr>
        <p:txBody>
          <a:bodyPr/>
          <a:lstStyle>
            <a:lvl1pPr>
              <a:defRPr>
                <a:solidFill>
                  <a:srgbClr val="FFFFFF"/>
                </a:solidFill>
              </a:defRPr>
            </a:lvl1pPr>
          </a:lstStyle>
          <a:p>
            <a:pPr lvl="0"/>
            <a:r>
              <a:rPr lang="en-US"/>
              <a:t>20XX</a:t>
            </a:r>
          </a:p>
        </p:txBody>
      </p:sp>
      <p:sp>
        <p:nvSpPr>
          <p:cNvPr id="11" name="Footer Placeholder 7">
            <a:extLst>
              <a:ext uri="{FF2B5EF4-FFF2-40B4-BE49-F238E27FC236}">
                <a16:creationId xmlns:a16="http://schemas.microsoft.com/office/drawing/2014/main" id="{5B3BCF1A-3BDB-A801-27C9-FE915E343FC1}"/>
              </a:ext>
            </a:extLst>
          </p:cNvPr>
          <p:cNvSpPr txBox="1">
            <a:spLocks noGrp="1"/>
          </p:cNvSpPr>
          <p:nvPr>
            <p:ph type="ftr" sz="quarter" idx="9"/>
          </p:nvPr>
        </p:nvSpPr>
        <p:spPr>
          <a:xfrm>
            <a:off x="4038603" y="6356351"/>
            <a:ext cx="4114800" cy="365129"/>
          </a:xfrm>
        </p:spPr>
        <p:txBody>
          <a:bodyPr/>
          <a:lstStyle>
            <a:lvl1pPr>
              <a:defRPr>
                <a:solidFill>
                  <a:srgbClr val="FFFFFF"/>
                </a:solidFill>
              </a:defRPr>
            </a:lvl1pPr>
          </a:lstStyle>
          <a:p>
            <a:pPr lvl="0"/>
            <a:r>
              <a:rPr lang="en-US"/>
              <a:t>Contoso business plan</a:t>
            </a:r>
          </a:p>
        </p:txBody>
      </p:sp>
      <p:sp>
        <p:nvSpPr>
          <p:cNvPr id="12" name="Slide Number Placeholder 8">
            <a:extLst>
              <a:ext uri="{FF2B5EF4-FFF2-40B4-BE49-F238E27FC236}">
                <a16:creationId xmlns:a16="http://schemas.microsoft.com/office/drawing/2014/main" id="{95A27121-7F21-48CB-EA5C-6EC49F83A2EF}"/>
              </a:ext>
            </a:extLst>
          </p:cNvPr>
          <p:cNvSpPr txBox="1">
            <a:spLocks noGrp="1"/>
          </p:cNvSpPr>
          <p:nvPr>
            <p:ph type="sldNum" sz="quarter" idx="8"/>
          </p:nvPr>
        </p:nvSpPr>
        <p:spPr>
          <a:xfrm>
            <a:off x="8610603" y="6356351"/>
            <a:ext cx="2743200" cy="365129"/>
          </a:xfrm>
        </p:spPr>
        <p:txBody>
          <a:bodyPr/>
          <a:lstStyle>
            <a:lvl1pPr>
              <a:defRPr>
                <a:solidFill>
                  <a:srgbClr val="FFFFFF"/>
                </a:solidFill>
              </a:defRPr>
            </a:lvl1pPr>
          </a:lstStyle>
          <a:p>
            <a:pPr lvl="0"/>
            <a:fld id="{33EC643B-15B0-4514-900A-FB057E98B01B}" type="slidenum">
              <a:t>‹#›</a:t>
            </a:fld>
            <a:endParaRPr lang="en-US"/>
          </a:p>
        </p:txBody>
      </p:sp>
    </p:spTree>
    <p:extLst>
      <p:ext uri="{BB962C8B-B14F-4D97-AF65-F5344CB8AC3E}">
        <p14:creationId xmlns:p14="http://schemas.microsoft.com/office/powerpoint/2010/main" val="176655029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1AD6-791E-05CD-3A6F-E904E7ADCC34}"/>
              </a:ext>
            </a:extLst>
          </p:cNvPr>
          <p:cNvSpPr txBox="1">
            <a:spLocks noGrp="1"/>
          </p:cNvSpPr>
          <p:nvPr>
            <p:ph type="title"/>
          </p:nvPr>
        </p:nvSpPr>
        <p:spPr>
          <a:xfrm>
            <a:off x="839784" y="714978"/>
            <a:ext cx="10515600" cy="640080"/>
          </a:xfrm>
        </p:spPr>
        <p:txBody>
          <a:bodyPr/>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B76D9704-E5E0-B01C-51A1-ABE9169B8FAE}"/>
              </a:ext>
            </a:extLst>
          </p:cNvPr>
          <p:cNvSpPr txBox="1">
            <a:spLocks noGrp="1"/>
          </p:cNvSpPr>
          <p:nvPr>
            <p:ph type="body" idx="4294967295"/>
          </p:nvPr>
        </p:nvSpPr>
        <p:spPr>
          <a:xfrm>
            <a:off x="839784" y="1819656"/>
            <a:ext cx="5157782" cy="548640"/>
          </a:xfrm>
        </p:spPr>
        <p:txBody>
          <a:bodyPr anchor="ctr"/>
          <a:lstStyle>
            <a:lvl1pPr marL="0" indent="0">
              <a:buNone/>
              <a:defRPr sz="1600"/>
            </a:lvl1pPr>
          </a:lstStyle>
          <a:p>
            <a:pPr lvl="0"/>
            <a:r>
              <a:rPr lang="en-US"/>
              <a:t>Click to edit Master text styles</a:t>
            </a:r>
          </a:p>
        </p:txBody>
      </p:sp>
      <p:sp>
        <p:nvSpPr>
          <p:cNvPr id="4" name="Content Placeholder 3">
            <a:extLst>
              <a:ext uri="{FF2B5EF4-FFF2-40B4-BE49-F238E27FC236}">
                <a16:creationId xmlns:a16="http://schemas.microsoft.com/office/drawing/2014/main" id="{5712AD04-8374-72F7-49D0-638ED374C8F0}"/>
              </a:ext>
            </a:extLst>
          </p:cNvPr>
          <p:cNvSpPr txBox="1">
            <a:spLocks noGrp="1"/>
          </p:cNvSpPr>
          <p:nvPr>
            <p:ph idx="4294967295"/>
          </p:nvPr>
        </p:nvSpPr>
        <p:spPr>
          <a:xfrm>
            <a:off x="839784" y="2386584"/>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78C42B-1D44-E691-1E54-4773D80DF5E8}"/>
              </a:ext>
            </a:extLst>
          </p:cNvPr>
          <p:cNvSpPr txBox="1">
            <a:spLocks noGrp="1"/>
          </p:cNvSpPr>
          <p:nvPr>
            <p:ph type="body" idx="4294967295"/>
          </p:nvPr>
        </p:nvSpPr>
        <p:spPr>
          <a:xfrm>
            <a:off x="6172200" y="1819656"/>
            <a:ext cx="5183184" cy="548640"/>
          </a:xfrm>
        </p:spPr>
        <p:txBody>
          <a:bodyPr anchor="ctr"/>
          <a:lstStyle>
            <a:lvl1pPr marL="0" indent="0">
              <a:buNone/>
              <a:defRPr sz="1600"/>
            </a:lvl1pPr>
          </a:lstStyle>
          <a:p>
            <a:pPr lvl="0"/>
            <a:r>
              <a:rPr lang="en-US"/>
              <a:t>Click to edit Master text styles</a:t>
            </a:r>
          </a:p>
        </p:txBody>
      </p:sp>
      <p:sp>
        <p:nvSpPr>
          <p:cNvPr id="6" name="Content Placeholder 5">
            <a:extLst>
              <a:ext uri="{FF2B5EF4-FFF2-40B4-BE49-F238E27FC236}">
                <a16:creationId xmlns:a16="http://schemas.microsoft.com/office/drawing/2014/main" id="{7B41573F-BB4B-0803-F4C9-5D578C860C6F}"/>
              </a:ext>
            </a:extLst>
          </p:cNvPr>
          <p:cNvSpPr txBox="1">
            <a:spLocks noGrp="1"/>
          </p:cNvSpPr>
          <p:nvPr>
            <p:ph idx="4294967295"/>
          </p:nvPr>
        </p:nvSpPr>
        <p:spPr>
          <a:xfrm>
            <a:off x="6172200" y="2386584"/>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5056D64-A650-408D-3FA1-E1ECA2F30F2D}"/>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8" name="Footer Placeholder 7">
            <a:extLst>
              <a:ext uri="{FF2B5EF4-FFF2-40B4-BE49-F238E27FC236}">
                <a16:creationId xmlns:a16="http://schemas.microsoft.com/office/drawing/2014/main" id="{95FA9DF9-BD1A-89E1-7923-D06DFE216D5D}"/>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9" name="Slide Number Placeholder 8">
            <a:extLst>
              <a:ext uri="{FF2B5EF4-FFF2-40B4-BE49-F238E27FC236}">
                <a16:creationId xmlns:a16="http://schemas.microsoft.com/office/drawing/2014/main" id="{BE28BAF4-29B8-3170-7D57-6277E5F02048}"/>
              </a:ext>
            </a:extLst>
          </p:cNvPr>
          <p:cNvSpPr txBox="1">
            <a:spLocks noGrp="1"/>
          </p:cNvSpPr>
          <p:nvPr>
            <p:ph type="sldNum" sz="quarter" idx="8"/>
          </p:nvPr>
        </p:nvSpPr>
        <p:spPr>
          <a:xfrm>
            <a:off x="8610603" y="6356351"/>
            <a:ext cx="2743200" cy="365129"/>
          </a:xfrm>
        </p:spPr>
        <p:txBody>
          <a:bodyPr/>
          <a:lstStyle>
            <a:lvl1pPr>
              <a:defRPr/>
            </a:lvl1pPr>
          </a:lstStyle>
          <a:p>
            <a:pPr lvl="0"/>
            <a:fld id="{002E8F9E-09EA-43ED-AA5C-34C9D150511D}" type="slidenum">
              <a:t>‹#›</a:t>
            </a:fld>
            <a:endParaRPr lang="en-US"/>
          </a:p>
        </p:txBody>
      </p:sp>
    </p:spTree>
    <p:extLst>
      <p:ext uri="{BB962C8B-B14F-4D97-AF65-F5344CB8AC3E}">
        <p14:creationId xmlns:p14="http://schemas.microsoft.com/office/powerpoint/2010/main" val="165169510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9798-0381-0D75-16AB-AA6C89F7CCCC}"/>
              </a:ext>
            </a:extLst>
          </p:cNvPr>
          <p:cNvSpPr txBox="1">
            <a:spLocks noGrp="1"/>
          </p:cNvSpPr>
          <p:nvPr>
            <p:ph type="title"/>
          </p:nvPr>
        </p:nvSpPr>
        <p:spPr>
          <a:xfrm>
            <a:off x="838203" y="707032"/>
            <a:ext cx="10515600" cy="640080"/>
          </a:xfrm>
        </p:spPr>
        <p:txBody>
          <a:bodyPr/>
          <a:lstStyle>
            <a:lvl1pP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47FB2D6A-31A7-8D33-BC74-7C189F722390}"/>
              </a:ext>
            </a:extLst>
          </p:cNvPr>
          <p:cNvSpPr txBox="1">
            <a:spLocks noGrp="1"/>
          </p:cNvSpPr>
          <p:nvPr>
            <p:ph idx="1"/>
          </p:nvPr>
        </p:nvSpPr>
        <p:spPr>
          <a:xfrm>
            <a:off x="838203" y="1536192"/>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FCE6EE-1C89-123D-F63E-37BFB7AE32BA}"/>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5" name="Footer Placeholder 4">
            <a:extLst>
              <a:ext uri="{FF2B5EF4-FFF2-40B4-BE49-F238E27FC236}">
                <a16:creationId xmlns:a16="http://schemas.microsoft.com/office/drawing/2014/main" id="{131E7A0D-43B4-A06C-E40D-8F6ECFFED4F5}"/>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6" name="Slide Number Placeholder 5">
            <a:extLst>
              <a:ext uri="{FF2B5EF4-FFF2-40B4-BE49-F238E27FC236}">
                <a16:creationId xmlns:a16="http://schemas.microsoft.com/office/drawing/2014/main" id="{B138228B-FA3A-5280-8655-59ED4B23FB96}"/>
              </a:ext>
            </a:extLst>
          </p:cNvPr>
          <p:cNvSpPr txBox="1">
            <a:spLocks noGrp="1"/>
          </p:cNvSpPr>
          <p:nvPr>
            <p:ph type="sldNum" sz="quarter" idx="8"/>
          </p:nvPr>
        </p:nvSpPr>
        <p:spPr>
          <a:xfrm>
            <a:off x="8610603" y="6356351"/>
            <a:ext cx="2743200" cy="365129"/>
          </a:xfrm>
        </p:spPr>
        <p:txBody>
          <a:bodyPr/>
          <a:lstStyle>
            <a:lvl1pPr>
              <a:defRPr/>
            </a:lvl1pPr>
          </a:lstStyle>
          <a:p>
            <a:pPr lvl="0"/>
            <a:fld id="{4A618A90-75E5-451E-A8C7-A2AB3614EF44}" type="slidenum">
              <a:t>‹#›</a:t>
            </a:fld>
            <a:endParaRPr lang="en-US"/>
          </a:p>
        </p:txBody>
      </p:sp>
    </p:spTree>
    <p:extLst>
      <p:ext uri="{BB962C8B-B14F-4D97-AF65-F5344CB8AC3E}">
        <p14:creationId xmlns:p14="http://schemas.microsoft.com/office/powerpoint/2010/main" val="5149844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Key concepts">
    <p:spTree>
      <p:nvGrpSpPr>
        <p:cNvPr id="1" name=""/>
        <p:cNvGrpSpPr/>
        <p:nvPr/>
      </p:nvGrpSpPr>
      <p:grpSpPr>
        <a:xfrm>
          <a:off x="0" y="0"/>
          <a:ext cx="0" cy="0"/>
          <a:chOff x="0" y="0"/>
          <a:chExt cx="0" cy="0"/>
        </a:xfrm>
      </p:grpSpPr>
      <p:sp>
        <p:nvSpPr>
          <p:cNvPr id="2" name="Picture Placeholder 6">
            <a:extLst>
              <a:ext uri="{FF2B5EF4-FFF2-40B4-BE49-F238E27FC236}">
                <a16:creationId xmlns:a16="http://schemas.microsoft.com/office/drawing/2014/main" id="{8511D704-7C7B-EE2D-C333-DBF2A26CB5E2}"/>
              </a:ext>
            </a:extLst>
          </p:cNvPr>
          <p:cNvSpPr txBox="1">
            <a:spLocks noGrp="1"/>
          </p:cNvSpPr>
          <p:nvPr>
            <p:ph type="pic" idx="4294967295"/>
          </p:nvPr>
        </p:nvSpPr>
        <p:spPr>
          <a:xfrm>
            <a:off x="1527" y="0"/>
            <a:ext cx="12188952" cy="6858000"/>
          </a:xfrm>
          <a:solidFill>
            <a:srgbClr val="FFFFFF"/>
          </a:solidFill>
        </p:spPr>
        <p:txBody>
          <a:bodyPr/>
          <a:lstStyle>
            <a:lvl1pPr>
              <a:defRPr/>
            </a:lvl1pPr>
          </a:lstStyle>
          <a:p>
            <a:pPr lvl="0"/>
            <a:r>
              <a:rPr lang="en-US"/>
              <a:t>Click icon to add picture</a:t>
            </a:r>
          </a:p>
        </p:txBody>
      </p:sp>
      <p:sp>
        <p:nvSpPr>
          <p:cNvPr id="3" name="Title 1">
            <a:extLst>
              <a:ext uri="{FF2B5EF4-FFF2-40B4-BE49-F238E27FC236}">
                <a16:creationId xmlns:a16="http://schemas.microsoft.com/office/drawing/2014/main" id="{08EC6F07-B1BB-B6AF-A394-FEAB49C279EA}"/>
              </a:ext>
            </a:extLst>
          </p:cNvPr>
          <p:cNvSpPr txBox="1">
            <a:spLocks noGrp="1"/>
          </p:cNvSpPr>
          <p:nvPr>
            <p:ph type="title"/>
          </p:nvPr>
        </p:nvSpPr>
        <p:spPr>
          <a:xfrm>
            <a:off x="1184906" y="1878095"/>
            <a:ext cx="4572000" cy="939207"/>
          </a:xfrm>
        </p:spPr>
        <p:txBody>
          <a:bodyPr/>
          <a:lstStyle>
            <a:lvl1pPr>
              <a:defRPr/>
            </a:lvl1pPr>
          </a:lstStyle>
          <a:p>
            <a:pPr lvl="0"/>
            <a:r>
              <a:rPr lang="en-US"/>
              <a:t>Click to edit Master title style</a:t>
            </a:r>
          </a:p>
        </p:txBody>
      </p:sp>
      <p:sp>
        <p:nvSpPr>
          <p:cNvPr id="4" name="Date Placeholder 3">
            <a:extLst>
              <a:ext uri="{FF2B5EF4-FFF2-40B4-BE49-F238E27FC236}">
                <a16:creationId xmlns:a16="http://schemas.microsoft.com/office/drawing/2014/main" id="{8C5BB0E8-B95C-EF66-A612-08B7BF018396}"/>
              </a:ext>
            </a:extLst>
          </p:cNvPr>
          <p:cNvSpPr txBox="1">
            <a:spLocks noGrp="1"/>
          </p:cNvSpPr>
          <p:nvPr>
            <p:ph type="dt" sz="half" idx="7"/>
          </p:nvPr>
        </p:nvSpPr>
        <p:spPr>
          <a:xfrm>
            <a:off x="838203" y="6356351"/>
            <a:ext cx="2743200" cy="365129"/>
          </a:xfrm>
        </p:spPr>
        <p:txBody>
          <a:bodyPr/>
          <a:lstStyle>
            <a:lvl1pPr>
              <a:defRPr/>
            </a:lvl1pPr>
          </a:lstStyle>
          <a:p>
            <a:pPr lvl="0"/>
            <a:r>
              <a:rPr lang="en-US"/>
              <a:t>20XX</a:t>
            </a:r>
          </a:p>
        </p:txBody>
      </p:sp>
      <p:sp>
        <p:nvSpPr>
          <p:cNvPr id="5" name="Footer Placeholder 4">
            <a:extLst>
              <a:ext uri="{FF2B5EF4-FFF2-40B4-BE49-F238E27FC236}">
                <a16:creationId xmlns:a16="http://schemas.microsoft.com/office/drawing/2014/main" id="{9E884A3B-0DD2-522B-CAF3-1B343649E4E6}"/>
              </a:ext>
            </a:extLst>
          </p:cNvPr>
          <p:cNvSpPr txBox="1">
            <a:spLocks noGrp="1"/>
          </p:cNvSpPr>
          <p:nvPr>
            <p:ph type="ftr" sz="quarter" idx="9"/>
          </p:nvPr>
        </p:nvSpPr>
        <p:spPr>
          <a:xfrm>
            <a:off x="4038603" y="6356351"/>
            <a:ext cx="4114800" cy="365129"/>
          </a:xfrm>
        </p:spPr>
        <p:txBody>
          <a:bodyPr/>
          <a:lstStyle>
            <a:lvl1pPr>
              <a:defRPr/>
            </a:lvl1pPr>
          </a:lstStyle>
          <a:p>
            <a:pPr lvl="0"/>
            <a:r>
              <a:rPr lang="en-US"/>
              <a:t>Contoso business plan</a:t>
            </a:r>
          </a:p>
        </p:txBody>
      </p:sp>
      <p:sp>
        <p:nvSpPr>
          <p:cNvPr id="6" name="Slide Number Placeholder 5">
            <a:extLst>
              <a:ext uri="{FF2B5EF4-FFF2-40B4-BE49-F238E27FC236}">
                <a16:creationId xmlns:a16="http://schemas.microsoft.com/office/drawing/2014/main" id="{069009B9-F6A2-1913-C68C-67F415892627}"/>
              </a:ext>
            </a:extLst>
          </p:cNvPr>
          <p:cNvSpPr txBox="1">
            <a:spLocks noGrp="1"/>
          </p:cNvSpPr>
          <p:nvPr>
            <p:ph type="sldNum" sz="quarter" idx="8"/>
          </p:nvPr>
        </p:nvSpPr>
        <p:spPr>
          <a:xfrm>
            <a:off x="8610603" y="6356351"/>
            <a:ext cx="2743200" cy="365129"/>
          </a:xfrm>
        </p:spPr>
        <p:txBody>
          <a:bodyPr/>
          <a:lstStyle>
            <a:lvl1pPr>
              <a:defRPr/>
            </a:lvl1pPr>
          </a:lstStyle>
          <a:p>
            <a:pPr lvl="0"/>
            <a:fld id="{144FD402-BDFA-4EF0-8C1F-25A04AF0B05B}" type="slidenum">
              <a:t>‹#›</a:t>
            </a:fld>
            <a:endParaRPr lang="en-US"/>
          </a:p>
        </p:txBody>
      </p:sp>
      <p:sp>
        <p:nvSpPr>
          <p:cNvPr id="7" name="Content Placeholder 2">
            <a:extLst>
              <a:ext uri="{FF2B5EF4-FFF2-40B4-BE49-F238E27FC236}">
                <a16:creationId xmlns:a16="http://schemas.microsoft.com/office/drawing/2014/main" id="{F1F1A207-3BEE-D20A-E96E-417249689615}"/>
              </a:ext>
            </a:extLst>
          </p:cNvPr>
          <p:cNvSpPr txBox="1">
            <a:spLocks noGrp="1"/>
          </p:cNvSpPr>
          <p:nvPr>
            <p:ph idx="4294967295"/>
          </p:nvPr>
        </p:nvSpPr>
        <p:spPr>
          <a:xfrm>
            <a:off x="1184906" y="3184151"/>
            <a:ext cx="4572000" cy="731520"/>
          </a:xfrm>
        </p:spPr>
        <p:txBody>
          <a:bodyPr/>
          <a:lstStyle>
            <a:lvl1pPr marL="0" indent="0">
              <a:lnSpc>
                <a:spcPts val="2200"/>
              </a:lnSpc>
              <a:buNone/>
              <a:defRPr sz="1400"/>
            </a:lvl1pPr>
          </a:lstStyle>
          <a:p>
            <a:pPr lvl="0"/>
            <a:r>
              <a:rPr lang="en-US"/>
              <a:t>Click to edit text</a:t>
            </a:r>
          </a:p>
        </p:txBody>
      </p:sp>
      <p:sp>
        <p:nvSpPr>
          <p:cNvPr id="8" name="Content Placeholder 2">
            <a:extLst>
              <a:ext uri="{FF2B5EF4-FFF2-40B4-BE49-F238E27FC236}">
                <a16:creationId xmlns:a16="http://schemas.microsoft.com/office/drawing/2014/main" id="{40162D89-6EB9-4BE6-DEAC-189800286C64}"/>
              </a:ext>
            </a:extLst>
          </p:cNvPr>
          <p:cNvSpPr txBox="1">
            <a:spLocks noGrp="1"/>
          </p:cNvSpPr>
          <p:nvPr>
            <p:ph idx="4294967295"/>
          </p:nvPr>
        </p:nvSpPr>
        <p:spPr>
          <a:xfrm>
            <a:off x="1184906" y="2888589"/>
            <a:ext cx="4572000" cy="274320"/>
          </a:xfrm>
        </p:spPr>
        <p:txBody>
          <a:bodyPr>
            <a:noAutofit/>
          </a:bodyPr>
          <a:lstStyle>
            <a:lvl1pPr marL="0" indent="0">
              <a:lnSpc>
                <a:spcPts val="2200"/>
              </a:lnSpc>
              <a:buNone/>
              <a:defRPr sz="1800">
                <a:solidFill>
                  <a:srgbClr val="8C3A27"/>
                </a:solidFill>
                <a:latin typeface="Tisa Offc Serif Pro"/>
              </a:defRPr>
            </a:lvl1pPr>
          </a:lstStyle>
          <a:p>
            <a:pPr lvl="0"/>
            <a:r>
              <a:rPr lang="en-US"/>
              <a:t>Click to edit text</a:t>
            </a:r>
          </a:p>
        </p:txBody>
      </p:sp>
      <p:sp>
        <p:nvSpPr>
          <p:cNvPr id="9" name="Content Placeholder 2">
            <a:extLst>
              <a:ext uri="{FF2B5EF4-FFF2-40B4-BE49-F238E27FC236}">
                <a16:creationId xmlns:a16="http://schemas.microsoft.com/office/drawing/2014/main" id="{00C6FBE1-C76B-633F-72CB-3753AB4D13EF}"/>
              </a:ext>
            </a:extLst>
          </p:cNvPr>
          <p:cNvSpPr txBox="1">
            <a:spLocks noGrp="1"/>
          </p:cNvSpPr>
          <p:nvPr>
            <p:ph idx="4294967295"/>
          </p:nvPr>
        </p:nvSpPr>
        <p:spPr>
          <a:xfrm>
            <a:off x="1184906" y="4340144"/>
            <a:ext cx="4572000" cy="731520"/>
          </a:xfrm>
        </p:spPr>
        <p:txBody>
          <a:bodyPr/>
          <a:lstStyle>
            <a:lvl1pPr marL="0" indent="0">
              <a:lnSpc>
                <a:spcPts val="2200"/>
              </a:lnSpc>
              <a:buNone/>
              <a:defRPr sz="1400"/>
            </a:lvl1pPr>
          </a:lstStyle>
          <a:p>
            <a:pPr lvl="0"/>
            <a:r>
              <a:rPr lang="en-US"/>
              <a:t>Click to edit text</a:t>
            </a:r>
          </a:p>
        </p:txBody>
      </p:sp>
      <p:sp>
        <p:nvSpPr>
          <p:cNvPr id="10" name="Content Placeholder 2">
            <a:extLst>
              <a:ext uri="{FF2B5EF4-FFF2-40B4-BE49-F238E27FC236}">
                <a16:creationId xmlns:a16="http://schemas.microsoft.com/office/drawing/2014/main" id="{14AC9277-5C22-0E3A-84D1-0BFE47FE709B}"/>
              </a:ext>
            </a:extLst>
          </p:cNvPr>
          <p:cNvSpPr txBox="1">
            <a:spLocks noGrp="1"/>
          </p:cNvSpPr>
          <p:nvPr>
            <p:ph idx="4294967295"/>
          </p:nvPr>
        </p:nvSpPr>
        <p:spPr>
          <a:xfrm>
            <a:off x="1184906" y="4044592"/>
            <a:ext cx="4572000" cy="274320"/>
          </a:xfrm>
        </p:spPr>
        <p:txBody>
          <a:bodyPr>
            <a:noAutofit/>
          </a:bodyPr>
          <a:lstStyle>
            <a:lvl1pPr marL="0" indent="0">
              <a:lnSpc>
                <a:spcPts val="2200"/>
              </a:lnSpc>
              <a:buNone/>
              <a:defRPr sz="1800">
                <a:solidFill>
                  <a:srgbClr val="8C3A27"/>
                </a:solidFill>
                <a:latin typeface="Tisa Offc Serif Pro"/>
              </a:defRPr>
            </a:lvl1pPr>
          </a:lstStyle>
          <a:p>
            <a:pPr lvl="0"/>
            <a:r>
              <a:rPr lang="en-US"/>
              <a:t>Click to edit text</a:t>
            </a:r>
          </a:p>
        </p:txBody>
      </p:sp>
    </p:spTree>
    <p:extLst>
      <p:ext uri="{BB962C8B-B14F-4D97-AF65-F5344CB8AC3E}">
        <p14:creationId xmlns:p14="http://schemas.microsoft.com/office/powerpoint/2010/main" val="1448084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hank you">
    <p:spTree>
      <p:nvGrpSpPr>
        <p:cNvPr id="1" name=""/>
        <p:cNvGrpSpPr/>
        <p:nvPr/>
      </p:nvGrpSpPr>
      <p:grpSpPr>
        <a:xfrm>
          <a:off x="0" y="0"/>
          <a:ext cx="0" cy="0"/>
          <a:chOff x="0" y="0"/>
          <a:chExt cx="0" cy="0"/>
        </a:xfrm>
      </p:grpSpPr>
      <p:pic>
        <p:nvPicPr>
          <p:cNvPr id="2" name="Picture Placeholder 13" descr="close up photo of leaves&#10;">
            <a:extLst>
              <a:ext uri="{FF2B5EF4-FFF2-40B4-BE49-F238E27FC236}">
                <a16:creationId xmlns:a16="http://schemas.microsoft.com/office/drawing/2014/main" id="{B1DB9D3C-7912-CB9F-070C-9D7EFF06A6A8}"/>
              </a:ext>
            </a:extLst>
          </p:cNvPr>
          <p:cNvPicPr>
            <a:picLocks noChangeAspect="1"/>
          </p:cNvPicPr>
          <p:nvPr/>
        </p:nvPicPr>
        <p:blipFill>
          <a:blip r:embed="rId2"/>
          <a:srcRect/>
          <a:stretch>
            <a:fillRect/>
          </a:stretch>
        </p:blipFill>
        <p:spPr>
          <a:xfrm>
            <a:off x="1527" y="0"/>
            <a:ext cx="12188952" cy="6858000"/>
          </a:xfrm>
          <a:prstGeom prst="rect">
            <a:avLst/>
          </a:prstGeom>
          <a:noFill/>
          <a:ln cap="flat">
            <a:noFill/>
          </a:ln>
        </p:spPr>
      </p:pic>
      <p:sp>
        <p:nvSpPr>
          <p:cNvPr id="3" name="Rectangle 8">
            <a:extLst>
              <a:ext uri="{FF2B5EF4-FFF2-40B4-BE49-F238E27FC236}">
                <a16:creationId xmlns:a16="http://schemas.microsoft.com/office/drawing/2014/main" id="{8359B61A-1431-9945-4B4D-C7EDC590879B}"/>
              </a:ext>
            </a:extLst>
          </p:cNvPr>
          <p:cNvSpPr/>
          <p:nvPr/>
        </p:nvSpPr>
        <p:spPr>
          <a:xfrm>
            <a:off x="4066035" y="0"/>
            <a:ext cx="4059936" cy="6858000"/>
          </a:xfrm>
          <a:prstGeom prst="rect">
            <a:avLst/>
          </a:prstGeom>
          <a:solidFill>
            <a:srgbClr val="FFCFC3">
              <a:alpha val="8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Quire Sans Pro Light"/>
            </a:endParaRPr>
          </a:p>
        </p:txBody>
      </p:sp>
      <p:sp>
        <p:nvSpPr>
          <p:cNvPr id="4" name="Title 1">
            <a:extLst>
              <a:ext uri="{FF2B5EF4-FFF2-40B4-BE49-F238E27FC236}">
                <a16:creationId xmlns:a16="http://schemas.microsoft.com/office/drawing/2014/main" id="{CABCA3C2-4051-5816-F4D4-C515D9AAE5A6}"/>
              </a:ext>
            </a:extLst>
          </p:cNvPr>
          <p:cNvSpPr txBox="1">
            <a:spLocks noGrp="1"/>
          </p:cNvSpPr>
          <p:nvPr>
            <p:ph type="title"/>
          </p:nvPr>
        </p:nvSpPr>
        <p:spPr>
          <a:xfrm>
            <a:off x="4724403" y="2450592"/>
            <a:ext cx="2743200" cy="640080"/>
          </a:xfrm>
        </p:spPr>
        <p:txBody>
          <a:bodyPr anchorCtr="1">
            <a:noAutofit/>
          </a:bodyPr>
          <a:lstStyle>
            <a:lvl1pPr algn="ctr">
              <a:defRPr sz="3600"/>
            </a:lvl1pPr>
          </a:lstStyle>
          <a:p>
            <a:pPr lvl="0"/>
            <a:r>
              <a:rPr lang="en-US"/>
              <a:t>Click to edit Master title style</a:t>
            </a:r>
          </a:p>
        </p:txBody>
      </p:sp>
      <p:sp>
        <p:nvSpPr>
          <p:cNvPr id="5" name="Content Placeholder 2">
            <a:extLst>
              <a:ext uri="{FF2B5EF4-FFF2-40B4-BE49-F238E27FC236}">
                <a16:creationId xmlns:a16="http://schemas.microsoft.com/office/drawing/2014/main" id="{58F1877A-91F2-EB60-DA34-AB0C8F347B71}"/>
              </a:ext>
            </a:extLst>
          </p:cNvPr>
          <p:cNvSpPr txBox="1">
            <a:spLocks noGrp="1"/>
          </p:cNvSpPr>
          <p:nvPr>
            <p:ph idx="4294967295"/>
          </p:nvPr>
        </p:nvSpPr>
        <p:spPr>
          <a:xfrm>
            <a:off x="4724403" y="3566160"/>
            <a:ext cx="2743200" cy="2651760"/>
          </a:xfrm>
        </p:spPr>
        <p:txBody>
          <a:bodyPr anchorCtr="1"/>
          <a:lstStyle>
            <a:lvl1pPr marL="0" indent="0" algn="ctr">
              <a:buNone/>
              <a:defRPr sz="1800"/>
            </a:lvl1pPr>
          </a:lstStyle>
          <a:p>
            <a:pPr lvl="0"/>
            <a:r>
              <a:rPr lang="en-US"/>
              <a:t>Click to edit text</a:t>
            </a:r>
          </a:p>
        </p:txBody>
      </p:sp>
      <p:sp>
        <p:nvSpPr>
          <p:cNvPr id="6" name="Date Placeholder 3">
            <a:extLst>
              <a:ext uri="{FF2B5EF4-FFF2-40B4-BE49-F238E27FC236}">
                <a16:creationId xmlns:a16="http://schemas.microsoft.com/office/drawing/2014/main" id="{3BF46926-9978-580D-6AED-26AD92F12394}"/>
              </a:ext>
            </a:extLst>
          </p:cNvPr>
          <p:cNvSpPr txBox="1">
            <a:spLocks noGrp="1"/>
          </p:cNvSpPr>
          <p:nvPr>
            <p:ph type="dt" sz="half" idx="7"/>
          </p:nvPr>
        </p:nvSpPr>
        <p:spPr>
          <a:xfrm>
            <a:off x="838203" y="6356351"/>
            <a:ext cx="2743200" cy="365129"/>
          </a:xfrm>
        </p:spPr>
        <p:txBody>
          <a:bodyPr/>
          <a:lstStyle>
            <a:lvl1pPr>
              <a:defRPr>
                <a:solidFill>
                  <a:srgbClr val="D9D9D9"/>
                </a:solidFill>
              </a:defRPr>
            </a:lvl1pPr>
          </a:lstStyle>
          <a:p>
            <a:pPr lvl="0"/>
            <a:r>
              <a:rPr lang="en-US"/>
              <a:t>20XX</a:t>
            </a:r>
          </a:p>
        </p:txBody>
      </p:sp>
      <p:sp>
        <p:nvSpPr>
          <p:cNvPr id="7" name="Footer Placeholder 4">
            <a:extLst>
              <a:ext uri="{FF2B5EF4-FFF2-40B4-BE49-F238E27FC236}">
                <a16:creationId xmlns:a16="http://schemas.microsoft.com/office/drawing/2014/main" id="{6EE066AC-1448-FCCC-7D79-F4A0F64DEA9D}"/>
              </a:ext>
            </a:extLst>
          </p:cNvPr>
          <p:cNvSpPr txBox="1">
            <a:spLocks noGrp="1"/>
          </p:cNvSpPr>
          <p:nvPr>
            <p:ph type="ftr" sz="quarter" idx="9"/>
          </p:nvPr>
        </p:nvSpPr>
        <p:spPr>
          <a:xfrm>
            <a:off x="4038603" y="6356351"/>
            <a:ext cx="4114800" cy="365129"/>
          </a:xfrm>
        </p:spPr>
        <p:txBody>
          <a:bodyPr/>
          <a:lstStyle>
            <a:lvl1pPr>
              <a:defRPr>
                <a:solidFill>
                  <a:srgbClr val="404040"/>
                </a:solidFill>
              </a:defRPr>
            </a:lvl1pPr>
          </a:lstStyle>
          <a:p>
            <a:pPr lvl="0"/>
            <a:r>
              <a:rPr lang="en-US"/>
              <a:t>Contoso business plan</a:t>
            </a:r>
          </a:p>
        </p:txBody>
      </p:sp>
      <p:sp>
        <p:nvSpPr>
          <p:cNvPr id="8" name="Slide Number Placeholder 5">
            <a:extLst>
              <a:ext uri="{FF2B5EF4-FFF2-40B4-BE49-F238E27FC236}">
                <a16:creationId xmlns:a16="http://schemas.microsoft.com/office/drawing/2014/main" id="{BC9C4EEB-3C7B-C96A-3AF2-F6011B1B83EB}"/>
              </a:ext>
            </a:extLst>
          </p:cNvPr>
          <p:cNvSpPr txBox="1">
            <a:spLocks noGrp="1"/>
          </p:cNvSpPr>
          <p:nvPr>
            <p:ph type="sldNum" sz="quarter" idx="8"/>
          </p:nvPr>
        </p:nvSpPr>
        <p:spPr>
          <a:xfrm>
            <a:off x="8610603" y="6356351"/>
            <a:ext cx="2743200" cy="365129"/>
          </a:xfrm>
        </p:spPr>
        <p:txBody>
          <a:bodyPr/>
          <a:lstStyle>
            <a:lvl1pPr>
              <a:defRPr>
                <a:solidFill>
                  <a:srgbClr val="D9D9D9"/>
                </a:solidFill>
              </a:defRPr>
            </a:lvl1pPr>
          </a:lstStyle>
          <a:p>
            <a:pPr lvl="0"/>
            <a:fld id="{429B45C3-28B9-4D76-97BF-1298D716E56F}" type="slidenum">
              <a:t>‹#›</a:t>
            </a:fld>
            <a:endParaRPr lang="en-US"/>
          </a:p>
        </p:txBody>
      </p:sp>
    </p:spTree>
    <p:extLst>
      <p:ext uri="{BB962C8B-B14F-4D97-AF65-F5344CB8AC3E}">
        <p14:creationId xmlns:p14="http://schemas.microsoft.com/office/powerpoint/2010/main" val="197602037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52B5D66-A691-51E7-CD91-68C9FC3C635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pt-PT"/>
              <a:t>Clique para editar o estilo</a:t>
            </a:r>
          </a:p>
        </p:txBody>
      </p:sp>
      <p:sp>
        <p:nvSpPr>
          <p:cNvPr id="3" name="Subtítulo 2">
            <a:extLst>
              <a:ext uri="{FF2B5EF4-FFF2-40B4-BE49-F238E27FC236}">
                <a16:creationId xmlns:a16="http://schemas.microsoft.com/office/drawing/2014/main" id="{5659BA2A-3B4D-B6BD-AA6C-DD667F2B953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pt-PT"/>
              <a:t>Faça clique para editar o estilo</a:t>
            </a:r>
          </a:p>
        </p:txBody>
      </p:sp>
      <p:sp>
        <p:nvSpPr>
          <p:cNvPr id="4" name="Marcador de Posição da Data 3">
            <a:extLst>
              <a:ext uri="{FF2B5EF4-FFF2-40B4-BE49-F238E27FC236}">
                <a16:creationId xmlns:a16="http://schemas.microsoft.com/office/drawing/2014/main" id="{1ABDD703-5A72-CB92-3484-547C4C85627C}"/>
              </a:ext>
            </a:extLst>
          </p:cNvPr>
          <p:cNvSpPr txBox="1">
            <a:spLocks noGrp="1"/>
          </p:cNvSpPr>
          <p:nvPr>
            <p:ph type="dt" sz="half" idx="7"/>
          </p:nvPr>
        </p:nvSpPr>
        <p:spPr>
          <a:xfrm>
            <a:off x="838203" y="6356351"/>
            <a:ext cx="2743200" cy="365129"/>
          </a:xfrm>
        </p:spPr>
        <p:txBody>
          <a:bodyPr/>
          <a:lstStyle>
            <a:lvl1pPr>
              <a:defRPr/>
            </a:lvl1pPr>
          </a:lstStyle>
          <a:p>
            <a:pPr lvl="0"/>
            <a:fld id="{179F8774-5C5C-408C-BDA5-A4E9FBBD0580}" type="datetime1">
              <a:rPr lang="pt-PT"/>
              <a:pPr lvl="0"/>
              <a:t>17/08/2022</a:t>
            </a:fld>
            <a:endParaRPr lang="pt-PT"/>
          </a:p>
        </p:txBody>
      </p:sp>
      <p:sp>
        <p:nvSpPr>
          <p:cNvPr id="5" name="Marcador de Posição do Rodapé 4">
            <a:extLst>
              <a:ext uri="{FF2B5EF4-FFF2-40B4-BE49-F238E27FC236}">
                <a16:creationId xmlns:a16="http://schemas.microsoft.com/office/drawing/2014/main" id="{5E44528F-D7EA-1DB9-C03E-EB22175ADEF1}"/>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6" name="Marcador de Posição do Número do Diapositivo 5">
            <a:extLst>
              <a:ext uri="{FF2B5EF4-FFF2-40B4-BE49-F238E27FC236}">
                <a16:creationId xmlns:a16="http://schemas.microsoft.com/office/drawing/2014/main" id="{E8BB1624-A1D6-768B-3C0A-B59BF5C00795}"/>
              </a:ext>
            </a:extLst>
          </p:cNvPr>
          <p:cNvSpPr txBox="1">
            <a:spLocks noGrp="1"/>
          </p:cNvSpPr>
          <p:nvPr>
            <p:ph type="sldNum" sz="quarter" idx="8"/>
          </p:nvPr>
        </p:nvSpPr>
        <p:spPr>
          <a:xfrm>
            <a:off x="8610603" y="6356351"/>
            <a:ext cx="2743200" cy="365129"/>
          </a:xfrm>
        </p:spPr>
        <p:txBody>
          <a:bodyPr/>
          <a:lstStyle>
            <a:lvl1pPr>
              <a:defRPr/>
            </a:lvl1pPr>
          </a:lstStyle>
          <a:p>
            <a:pPr lvl="0"/>
            <a:fld id="{5FBADDE1-89BD-4E7B-8A38-7DCED534EC33}" type="slidenum">
              <a:t>‹#›</a:t>
            </a:fld>
            <a:endParaRPr lang="pt-PT"/>
          </a:p>
        </p:txBody>
      </p:sp>
    </p:spTree>
    <p:extLst>
      <p:ext uri="{BB962C8B-B14F-4D97-AF65-F5344CB8AC3E}">
        <p14:creationId xmlns:p14="http://schemas.microsoft.com/office/powerpoint/2010/main" val="1885037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ítulo e objec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E1BF086-CD5C-DF5D-A5B6-CD83ED32F871}"/>
              </a:ext>
            </a:extLst>
          </p:cNvPr>
          <p:cNvSpPr txBox="1">
            <a:spLocks noGrp="1"/>
          </p:cNvSpPr>
          <p:nvPr>
            <p:ph type="title"/>
          </p:nvPr>
        </p:nvSpPr>
        <p:spPr>
          <a:xfrm>
            <a:off x="838203" y="365129"/>
            <a:ext cx="10515600" cy="1325559"/>
          </a:xfrm>
        </p:spPr>
        <p:txBody>
          <a:bodyPr/>
          <a:lstStyle>
            <a:lvl1pPr>
              <a:defRPr/>
            </a:lvl1pPr>
          </a:lstStyle>
          <a:p>
            <a:pPr lvl="0"/>
            <a:r>
              <a:rPr lang="pt-PT"/>
              <a:t>Clique para editar o estilo</a:t>
            </a:r>
          </a:p>
        </p:txBody>
      </p:sp>
      <p:sp>
        <p:nvSpPr>
          <p:cNvPr id="3" name="Marcador de Posição de Conteúdo 2">
            <a:extLst>
              <a:ext uri="{FF2B5EF4-FFF2-40B4-BE49-F238E27FC236}">
                <a16:creationId xmlns:a16="http://schemas.microsoft.com/office/drawing/2014/main" id="{0D27BB8D-C29E-BB61-13DB-F0F1016E3240}"/>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64EC88DD-260D-91B7-BC90-33050F9A43E1}"/>
              </a:ext>
            </a:extLst>
          </p:cNvPr>
          <p:cNvSpPr txBox="1">
            <a:spLocks noGrp="1"/>
          </p:cNvSpPr>
          <p:nvPr>
            <p:ph type="dt" sz="half" idx="7"/>
          </p:nvPr>
        </p:nvSpPr>
        <p:spPr>
          <a:xfrm>
            <a:off x="838203" y="6356351"/>
            <a:ext cx="2743200" cy="365129"/>
          </a:xfrm>
        </p:spPr>
        <p:txBody>
          <a:bodyPr/>
          <a:lstStyle>
            <a:lvl1pPr>
              <a:defRPr/>
            </a:lvl1pPr>
          </a:lstStyle>
          <a:p>
            <a:pPr lvl="0"/>
            <a:fld id="{FF7AEADC-B426-4C52-874B-4EFFEDA2103F}" type="datetime1">
              <a:rPr lang="pt-PT"/>
              <a:pPr lvl="0"/>
              <a:t>17/08/2022</a:t>
            </a:fld>
            <a:endParaRPr lang="pt-PT"/>
          </a:p>
        </p:txBody>
      </p:sp>
      <p:sp>
        <p:nvSpPr>
          <p:cNvPr id="5" name="Marcador de Posição do Rodapé 4">
            <a:extLst>
              <a:ext uri="{FF2B5EF4-FFF2-40B4-BE49-F238E27FC236}">
                <a16:creationId xmlns:a16="http://schemas.microsoft.com/office/drawing/2014/main" id="{ECC2A7FC-4F7F-73D2-1D8C-7AC4A39346D7}"/>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6" name="Marcador de Posição do Número do Diapositivo 5">
            <a:extLst>
              <a:ext uri="{FF2B5EF4-FFF2-40B4-BE49-F238E27FC236}">
                <a16:creationId xmlns:a16="http://schemas.microsoft.com/office/drawing/2014/main" id="{289DCD7F-C67A-228A-9A5A-2A8F7BE8E92B}"/>
              </a:ext>
            </a:extLst>
          </p:cNvPr>
          <p:cNvSpPr txBox="1">
            <a:spLocks noGrp="1"/>
          </p:cNvSpPr>
          <p:nvPr>
            <p:ph type="sldNum" sz="quarter" idx="8"/>
          </p:nvPr>
        </p:nvSpPr>
        <p:spPr>
          <a:xfrm>
            <a:off x="8610603" y="6356351"/>
            <a:ext cx="2743200" cy="365129"/>
          </a:xfrm>
        </p:spPr>
        <p:txBody>
          <a:bodyPr/>
          <a:lstStyle>
            <a:lvl1pPr>
              <a:defRPr/>
            </a:lvl1pPr>
          </a:lstStyle>
          <a:p>
            <a:pPr lvl="0"/>
            <a:fld id="{547A5492-7258-4712-8220-10A9452398D7}" type="slidenum">
              <a:t>‹#›</a:t>
            </a:fld>
            <a:endParaRPr lang="pt-PT"/>
          </a:p>
        </p:txBody>
      </p:sp>
    </p:spTree>
    <p:extLst>
      <p:ext uri="{BB962C8B-B14F-4D97-AF65-F5344CB8AC3E}">
        <p14:creationId xmlns:p14="http://schemas.microsoft.com/office/powerpoint/2010/main" val="2629427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E4C56D1-3EE7-0391-EEEF-C35126E30CE3}"/>
              </a:ext>
            </a:extLst>
          </p:cNvPr>
          <p:cNvSpPr txBox="1">
            <a:spLocks noGrp="1"/>
          </p:cNvSpPr>
          <p:nvPr>
            <p:ph type="title"/>
          </p:nvPr>
        </p:nvSpPr>
        <p:spPr>
          <a:xfrm>
            <a:off x="831847" y="1709735"/>
            <a:ext cx="10515600" cy="2852735"/>
          </a:xfrm>
        </p:spPr>
        <p:txBody>
          <a:bodyPr anchor="b"/>
          <a:lstStyle>
            <a:lvl1pPr>
              <a:defRPr sz="6000"/>
            </a:lvl1pPr>
          </a:lstStyle>
          <a:p>
            <a:pPr lvl="0"/>
            <a:r>
              <a:rPr lang="pt-PT"/>
              <a:t>Clique para editar o estilo</a:t>
            </a:r>
          </a:p>
        </p:txBody>
      </p:sp>
      <p:sp>
        <p:nvSpPr>
          <p:cNvPr id="3" name="Marcador de Posição do Texto 2">
            <a:extLst>
              <a:ext uri="{FF2B5EF4-FFF2-40B4-BE49-F238E27FC236}">
                <a16:creationId xmlns:a16="http://schemas.microsoft.com/office/drawing/2014/main" id="{DC3DD09B-2759-0820-D8CC-8550518C3592}"/>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pt-PT"/>
              <a:t>Clique para editar os estilos</a:t>
            </a:r>
          </a:p>
        </p:txBody>
      </p:sp>
      <p:sp>
        <p:nvSpPr>
          <p:cNvPr id="4" name="Marcador de Posição da Data 3">
            <a:extLst>
              <a:ext uri="{FF2B5EF4-FFF2-40B4-BE49-F238E27FC236}">
                <a16:creationId xmlns:a16="http://schemas.microsoft.com/office/drawing/2014/main" id="{7D12734D-8CA0-407D-65D1-144FF535602B}"/>
              </a:ext>
            </a:extLst>
          </p:cNvPr>
          <p:cNvSpPr txBox="1">
            <a:spLocks noGrp="1"/>
          </p:cNvSpPr>
          <p:nvPr>
            <p:ph type="dt" sz="half" idx="7"/>
          </p:nvPr>
        </p:nvSpPr>
        <p:spPr>
          <a:xfrm>
            <a:off x="838203" y="6356351"/>
            <a:ext cx="2743200" cy="365129"/>
          </a:xfrm>
        </p:spPr>
        <p:txBody>
          <a:bodyPr/>
          <a:lstStyle>
            <a:lvl1pPr>
              <a:defRPr/>
            </a:lvl1pPr>
          </a:lstStyle>
          <a:p>
            <a:pPr lvl="0"/>
            <a:fld id="{E9914A4D-3519-4809-9A3A-0B3BEC4A9833}" type="datetime1">
              <a:rPr lang="pt-PT"/>
              <a:pPr lvl="0"/>
              <a:t>17/08/2022</a:t>
            </a:fld>
            <a:endParaRPr lang="pt-PT"/>
          </a:p>
        </p:txBody>
      </p:sp>
      <p:sp>
        <p:nvSpPr>
          <p:cNvPr id="5" name="Marcador de Posição do Rodapé 4">
            <a:extLst>
              <a:ext uri="{FF2B5EF4-FFF2-40B4-BE49-F238E27FC236}">
                <a16:creationId xmlns:a16="http://schemas.microsoft.com/office/drawing/2014/main" id="{60EFD680-FAED-0269-1D3B-989CB227EA61}"/>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6" name="Marcador de Posição do Número do Diapositivo 5">
            <a:extLst>
              <a:ext uri="{FF2B5EF4-FFF2-40B4-BE49-F238E27FC236}">
                <a16:creationId xmlns:a16="http://schemas.microsoft.com/office/drawing/2014/main" id="{CFA425DB-5BA0-F238-D232-8F84752F31BC}"/>
              </a:ext>
            </a:extLst>
          </p:cNvPr>
          <p:cNvSpPr txBox="1">
            <a:spLocks noGrp="1"/>
          </p:cNvSpPr>
          <p:nvPr>
            <p:ph type="sldNum" sz="quarter" idx="8"/>
          </p:nvPr>
        </p:nvSpPr>
        <p:spPr>
          <a:xfrm>
            <a:off x="8610603" y="6356351"/>
            <a:ext cx="2743200" cy="365129"/>
          </a:xfrm>
        </p:spPr>
        <p:txBody>
          <a:bodyPr/>
          <a:lstStyle>
            <a:lvl1pPr>
              <a:defRPr/>
            </a:lvl1pPr>
          </a:lstStyle>
          <a:p>
            <a:pPr lvl="0"/>
            <a:fld id="{62600751-ADA3-4384-9BB5-394493506803}" type="slidenum">
              <a:t>‹#›</a:t>
            </a:fld>
            <a:endParaRPr lang="pt-PT"/>
          </a:p>
        </p:txBody>
      </p:sp>
    </p:spTree>
    <p:extLst>
      <p:ext uri="{BB962C8B-B14F-4D97-AF65-F5344CB8AC3E}">
        <p14:creationId xmlns:p14="http://schemas.microsoft.com/office/powerpoint/2010/main" val="27308957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FFCC094-EF37-B51B-8160-A261EFFA205F}"/>
              </a:ext>
            </a:extLst>
          </p:cNvPr>
          <p:cNvSpPr txBox="1">
            <a:spLocks noGrp="1"/>
          </p:cNvSpPr>
          <p:nvPr>
            <p:ph type="title"/>
          </p:nvPr>
        </p:nvSpPr>
        <p:spPr>
          <a:xfrm>
            <a:off x="838203" y="365129"/>
            <a:ext cx="10515600" cy="1325559"/>
          </a:xfrm>
        </p:spPr>
        <p:txBody>
          <a:bodyPr/>
          <a:lstStyle>
            <a:lvl1pPr>
              <a:defRPr/>
            </a:lvl1pPr>
          </a:lstStyle>
          <a:p>
            <a:pPr lvl="0"/>
            <a:r>
              <a:rPr lang="pt-PT"/>
              <a:t>Clique para editar o estilo</a:t>
            </a:r>
          </a:p>
        </p:txBody>
      </p:sp>
      <p:sp>
        <p:nvSpPr>
          <p:cNvPr id="3" name="Marcador de Posição de Conteúdo 2">
            <a:extLst>
              <a:ext uri="{FF2B5EF4-FFF2-40B4-BE49-F238E27FC236}">
                <a16:creationId xmlns:a16="http://schemas.microsoft.com/office/drawing/2014/main" id="{9282250A-A9F0-8C12-EACA-9A744C48C5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e Conteúdo 3">
            <a:extLst>
              <a:ext uri="{FF2B5EF4-FFF2-40B4-BE49-F238E27FC236}">
                <a16:creationId xmlns:a16="http://schemas.microsoft.com/office/drawing/2014/main" id="{2975FE34-F4BC-1995-9152-80F36E754A6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a Data 4">
            <a:extLst>
              <a:ext uri="{FF2B5EF4-FFF2-40B4-BE49-F238E27FC236}">
                <a16:creationId xmlns:a16="http://schemas.microsoft.com/office/drawing/2014/main" id="{5F5B5F14-09A8-F976-B195-F51DDC6F7DD0}"/>
              </a:ext>
            </a:extLst>
          </p:cNvPr>
          <p:cNvSpPr txBox="1">
            <a:spLocks noGrp="1"/>
          </p:cNvSpPr>
          <p:nvPr>
            <p:ph type="dt" sz="half" idx="7"/>
          </p:nvPr>
        </p:nvSpPr>
        <p:spPr>
          <a:xfrm>
            <a:off x="838203" y="6356351"/>
            <a:ext cx="2743200" cy="365129"/>
          </a:xfrm>
        </p:spPr>
        <p:txBody>
          <a:bodyPr/>
          <a:lstStyle>
            <a:lvl1pPr>
              <a:defRPr/>
            </a:lvl1pPr>
          </a:lstStyle>
          <a:p>
            <a:pPr lvl="0"/>
            <a:fld id="{A014FA90-513D-43ED-A29F-D7CE796FE79D}" type="datetime1">
              <a:rPr lang="pt-PT"/>
              <a:pPr lvl="0"/>
              <a:t>17/08/2022</a:t>
            </a:fld>
            <a:endParaRPr lang="pt-PT"/>
          </a:p>
        </p:txBody>
      </p:sp>
      <p:sp>
        <p:nvSpPr>
          <p:cNvPr id="6" name="Marcador de Posição do Rodapé 5">
            <a:extLst>
              <a:ext uri="{FF2B5EF4-FFF2-40B4-BE49-F238E27FC236}">
                <a16:creationId xmlns:a16="http://schemas.microsoft.com/office/drawing/2014/main" id="{D9B1F0D6-0919-0BCF-C9BE-7610C8CB33BF}"/>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7" name="Marcador de Posição do Número do Diapositivo 6">
            <a:extLst>
              <a:ext uri="{FF2B5EF4-FFF2-40B4-BE49-F238E27FC236}">
                <a16:creationId xmlns:a16="http://schemas.microsoft.com/office/drawing/2014/main" id="{C7157DEC-ABE5-F726-556F-C9EC305F2C4C}"/>
              </a:ext>
            </a:extLst>
          </p:cNvPr>
          <p:cNvSpPr txBox="1">
            <a:spLocks noGrp="1"/>
          </p:cNvSpPr>
          <p:nvPr>
            <p:ph type="sldNum" sz="quarter" idx="8"/>
          </p:nvPr>
        </p:nvSpPr>
        <p:spPr>
          <a:xfrm>
            <a:off x="8610603" y="6356351"/>
            <a:ext cx="2743200" cy="365129"/>
          </a:xfrm>
        </p:spPr>
        <p:txBody>
          <a:bodyPr/>
          <a:lstStyle>
            <a:lvl1pPr>
              <a:defRPr/>
            </a:lvl1pPr>
          </a:lstStyle>
          <a:p>
            <a:pPr lvl="0"/>
            <a:fld id="{981FDFCD-FD09-4E3A-82C5-EA2F12F5EE8F}" type="slidenum">
              <a:t>‹#›</a:t>
            </a:fld>
            <a:endParaRPr lang="pt-PT"/>
          </a:p>
        </p:txBody>
      </p:sp>
    </p:spTree>
    <p:extLst>
      <p:ext uri="{BB962C8B-B14F-4D97-AF65-F5344CB8AC3E}">
        <p14:creationId xmlns:p14="http://schemas.microsoft.com/office/powerpoint/2010/main" val="180994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4BCEE71-3B32-A37D-E843-5903A61BB62B}"/>
              </a:ext>
            </a:extLst>
          </p:cNvPr>
          <p:cNvSpPr txBox="1">
            <a:spLocks noGrp="1"/>
          </p:cNvSpPr>
          <p:nvPr>
            <p:ph type="title"/>
          </p:nvPr>
        </p:nvSpPr>
        <p:spPr>
          <a:xfrm>
            <a:off x="839784" y="365129"/>
            <a:ext cx="10515600" cy="1325559"/>
          </a:xfrm>
        </p:spPr>
        <p:txBody>
          <a:bodyPr/>
          <a:lstStyle>
            <a:lvl1pPr>
              <a:defRPr/>
            </a:lvl1pPr>
          </a:lstStyle>
          <a:p>
            <a:pPr lvl="0"/>
            <a:r>
              <a:rPr lang="pt-PT"/>
              <a:t>Clique para editar o estilo</a:t>
            </a:r>
          </a:p>
        </p:txBody>
      </p:sp>
      <p:sp>
        <p:nvSpPr>
          <p:cNvPr id="3" name="Marcador de Posição do Texto 2">
            <a:extLst>
              <a:ext uri="{FF2B5EF4-FFF2-40B4-BE49-F238E27FC236}">
                <a16:creationId xmlns:a16="http://schemas.microsoft.com/office/drawing/2014/main" id="{782D5C35-3305-AFF6-325E-514303C842B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pt-PT"/>
              <a:t>Clique para editar os estilos</a:t>
            </a:r>
          </a:p>
        </p:txBody>
      </p:sp>
      <p:sp>
        <p:nvSpPr>
          <p:cNvPr id="4" name="Marcador de Posição de Conteúdo 3">
            <a:extLst>
              <a:ext uri="{FF2B5EF4-FFF2-40B4-BE49-F238E27FC236}">
                <a16:creationId xmlns:a16="http://schemas.microsoft.com/office/drawing/2014/main" id="{98A674F1-5504-5F48-4C76-F534A32D94E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o Texto 4">
            <a:extLst>
              <a:ext uri="{FF2B5EF4-FFF2-40B4-BE49-F238E27FC236}">
                <a16:creationId xmlns:a16="http://schemas.microsoft.com/office/drawing/2014/main" id="{C6ED8CA9-D214-5186-0122-B291C16B81A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pt-PT"/>
              <a:t>Clique para editar os estilos</a:t>
            </a:r>
          </a:p>
        </p:txBody>
      </p:sp>
      <p:sp>
        <p:nvSpPr>
          <p:cNvPr id="6" name="Marcador de Posição de Conteúdo 5">
            <a:extLst>
              <a:ext uri="{FF2B5EF4-FFF2-40B4-BE49-F238E27FC236}">
                <a16:creationId xmlns:a16="http://schemas.microsoft.com/office/drawing/2014/main" id="{4E8B1733-5482-10C0-FD5B-3D5FBA59372D}"/>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7" name="Marcador de Posição da Data 6">
            <a:extLst>
              <a:ext uri="{FF2B5EF4-FFF2-40B4-BE49-F238E27FC236}">
                <a16:creationId xmlns:a16="http://schemas.microsoft.com/office/drawing/2014/main" id="{D97D357E-9570-5CA5-19AF-CF86923725DC}"/>
              </a:ext>
            </a:extLst>
          </p:cNvPr>
          <p:cNvSpPr txBox="1">
            <a:spLocks noGrp="1"/>
          </p:cNvSpPr>
          <p:nvPr>
            <p:ph type="dt" sz="half" idx="7"/>
          </p:nvPr>
        </p:nvSpPr>
        <p:spPr>
          <a:xfrm>
            <a:off x="838203" y="6356351"/>
            <a:ext cx="2743200" cy="365129"/>
          </a:xfrm>
        </p:spPr>
        <p:txBody>
          <a:bodyPr/>
          <a:lstStyle>
            <a:lvl1pPr>
              <a:defRPr/>
            </a:lvl1pPr>
          </a:lstStyle>
          <a:p>
            <a:pPr lvl="0"/>
            <a:fld id="{3A7D1BC7-0D68-4E96-8F42-8083068E1169}" type="datetime1">
              <a:rPr lang="pt-PT"/>
              <a:pPr lvl="0"/>
              <a:t>17/08/2022</a:t>
            </a:fld>
            <a:endParaRPr lang="pt-PT"/>
          </a:p>
        </p:txBody>
      </p:sp>
      <p:sp>
        <p:nvSpPr>
          <p:cNvPr id="8" name="Marcador de Posição do Rodapé 7">
            <a:extLst>
              <a:ext uri="{FF2B5EF4-FFF2-40B4-BE49-F238E27FC236}">
                <a16:creationId xmlns:a16="http://schemas.microsoft.com/office/drawing/2014/main" id="{6568EEE5-3B2A-BE11-F64E-027C320C4922}"/>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9" name="Marcador de Posição do Número do Diapositivo 8">
            <a:extLst>
              <a:ext uri="{FF2B5EF4-FFF2-40B4-BE49-F238E27FC236}">
                <a16:creationId xmlns:a16="http://schemas.microsoft.com/office/drawing/2014/main" id="{C50E0081-0074-6F46-317D-7493F5BD2111}"/>
              </a:ext>
            </a:extLst>
          </p:cNvPr>
          <p:cNvSpPr txBox="1">
            <a:spLocks noGrp="1"/>
          </p:cNvSpPr>
          <p:nvPr>
            <p:ph type="sldNum" sz="quarter" idx="8"/>
          </p:nvPr>
        </p:nvSpPr>
        <p:spPr>
          <a:xfrm>
            <a:off x="8610603" y="6356351"/>
            <a:ext cx="2743200" cy="365129"/>
          </a:xfrm>
        </p:spPr>
        <p:txBody>
          <a:bodyPr/>
          <a:lstStyle>
            <a:lvl1pPr>
              <a:defRPr/>
            </a:lvl1pPr>
          </a:lstStyle>
          <a:p>
            <a:pPr lvl="0"/>
            <a:fld id="{AEAE97BD-19C5-4726-8690-5F6C8A15A1F3}" type="slidenum">
              <a:t>‹#›</a:t>
            </a:fld>
            <a:endParaRPr lang="pt-PT"/>
          </a:p>
        </p:txBody>
      </p:sp>
    </p:spTree>
    <p:extLst>
      <p:ext uri="{BB962C8B-B14F-4D97-AF65-F5344CB8AC3E}">
        <p14:creationId xmlns:p14="http://schemas.microsoft.com/office/powerpoint/2010/main" val="28374947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E7C9535-2084-800B-36F4-4A84E1A5EA73}"/>
              </a:ext>
            </a:extLst>
          </p:cNvPr>
          <p:cNvSpPr txBox="1">
            <a:spLocks noGrp="1"/>
          </p:cNvSpPr>
          <p:nvPr>
            <p:ph type="title"/>
          </p:nvPr>
        </p:nvSpPr>
        <p:spPr>
          <a:xfrm>
            <a:off x="838203" y="365129"/>
            <a:ext cx="10515600" cy="1325559"/>
          </a:xfrm>
        </p:spPr>
        <p:txBody>
          <a:bodyPr/>
          <a:lstStyle>
            <a:lvl1pPr>
              <a:defRPr/>
            </a:lvl1pPr>
          </a:lstStyle>
          <a:p>
            <a:pPr lvl="0"/>
            <a:r>
              <a:rPr lang="pt-PT"/>
              <a:t>Clique para editar o estilo</a:t>
            </a:r>
          </a:p>
        </p:txBody>
      </p:sp>
      <p:sp>
        <p:nvSpPr>
          <p:cNvPr id="3" name="Marcador de Posição da Data 2">
            <a:extLst>
              <a:ext uri="{FF2B5EF4-FFF2-40B4-BE49-F238E27FC236}">
                <a16:creationId xmlns:a16="http://schemas.microsoft.com/office/drawing/2014/main" id="{5BB4E9A1-0DC9-B515-47EE-6E9A079C50F6}"/>
              </a:ext>
            </a:extLst>
          </p:cNvPr>
          <p:cNvSpPr txBox="1">
            <a:spLocks noGrp="1"/>
          </p:cNvSpPr>
          <p:nvPr>
            <p:ph type="dt" sz="half" idx="7"/>
          </p:nvPr>
        </p:nvSpPr>
        <p:spPr>
          <a:xfrm>
            <a:off x="838203" y="6356351"/>
            <a:ext cx="2743200" cy="365129"/>
          </a:xfrm>
        </p:spPr>
        <p:txBody>
          <a:bodyPr/>
          <a:lstStyle>
            <a:lvl1pPr>
              <a:defRPr/>
            </a:lvl1pPr>
          </a:lstStyle>
          <a:p>
            <a:pPr lvl="0"/>
            <a:fld id="{FD33951C-E5BA-4D12-9956-F5F450F4079F}" type="datetime1">
              <a:rPr lang="pt-PT"/>
              <a:pPr lvl="0"/>
              <a:t>17/08/2022</a:t>
            </a:fld>
            <a:endParaRPr lang="pt-PT"/>
          </a:p>
        </p:txBody>
      </p:sp>
      <p:sp>
        <p:nvSpPr>
          <p:cNvPr id="4" name="Marcador de Posição do Rodapé 3">
            <a:extLst>
              <a:ext uri="{FF2B5EF4-FFF2-40B4-BE49-F238E27FC236}">
                <a16:creationId xmlns:a16="http://schemas.microsoft.com/office/drawing/2014/main" id="{EED27062-B567-11FD-AC03-80E219A59ADC}"/>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5" name="Marcador de Posição do Número do Diapositivo 4">
            <a:extLst>
              <a:ext uri="{FF2B5EF4-FFF2-40B4-BE49-F238E27FC236}">
                <a16:creationId xmlns:a16="http://schemas.microsoft.com/office/drawing/2014/main" id="{CE86346A-D4FF-D701-A439-E5A9AE75788E}"/>
              </a:ext>
            </a:extLst>
          </p:cNvPr>
          <p:cNvSpPr txBox="1">
            <a:spLocks noGrp="1"/>
          </p:cNvSpPr>
          <p:nvPr>
            <p:ph type="sldNum" sz="quarter" idx="8"/>
          </p:nvPr>
        </p:nvSpPr>
        <p:spPr>
          <a:xfrm>
            <a:off x="8610603" y="6356351"/>
            <a:ext cx="2743200" cy="365129"/>
          </a:xfrm>
        </p:spPr>
        <p:txBody>
          <a:bodyPr/>
          <a:lstStyle>
            <a:lvl1pPr>
              <a:defRPr/>
            </a:lvl1pPr>
          </a:lstStyle>
          <a:p>
            <a:pPr lvl="0"/>
            <a:fld id="{8980AFD1-5639-42B7-ADC1-635516CC507D}" type="slidenum">
              <a:t>‹#›</a:t>
            </a:fld>
            <a:endParaRPr lang="pt-PT"/>
          </a:p>
        </p:txBody>
      </p:sp>
    </p:spTree>
    <p:extLst>
      <p:ext uri="{BB962C8B-B14F-4D97-AF65-F5344CB8AC3E}">
        <p14:creationId xmlns:p14="http://schemas.microsoft.com/office/powerpoint/2010/main" val="384004058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BD065AD7-5866-8E05-F180-835EBA7B647A}"/>
              </a:ext>
            </a:extLst>
          </p:cNvPr>
          <p:cNvSpPr txBox="1">
            <a:spLocks noGrp="1"/>
          </p:cNvSpPr>
          <p:nvPr>
            <p:ph type="dt" sz="half" idx="7"/>
          </p:nvPr>
        </p:nvSpPr>
        <p:spPr>
          <a:xfrm>
            <a:off x="838203" y="6356351"/>
            <a:ext cx="2743200" cy="365129"/>
          </a:xfrm>
        </p:spPr>
        <p:txBody>
          <a:bodyPr/>
          <a:lstStyle>
            <a:lvl1pPr>
              <a:defRPr/>
            </a:lvl1pPr>
          </a:lstStyle>
          <a:p>
            <a:pPr lvl="0"/>
            <a:fld id="{2A58572B-DE0B-4252-A32A-ACC4813A2A92}" type="datetime1">
              <a:rPr lang="pt-PT"/>
              <a:pPr lvl="0"/>
              <a:t>17/08/2022</a:t>
            </a:fld>
            <a:endParaRPr lang="pt-PT"/>
          </a:p>
        </p:txBody>
      </p:sp>
      <p:sp>
        <p:nvSpPr>
          <p:cNvPr id="3" name="Marcador de Posição do Rodapé 2">
            <a:extLst>
              <a:ext uri="{FF2B5EF4-FFF2-40B4-BE49-F238E27FC236}">
                <a16:creationId xmlns:a16="http://schemas.microsoft.com/office/drawing/2014/main" id="{17226D75-E092-1039-225E-67797E609E2F}"/>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4" name="Marcador de Posição do Número do Diapositivo 3">
            <a:extLst>
              <a:ext uri="{FF2B5EF4-FFF2-40B4-BE49-F238E27FC236}">
                <a16:creationId xmlns:a16="http://schemas.microsoft.com/office/drawing/2014/main" id="{18C14F54-2FC9-58CE-497C-0EBAA4CAD8D8}"/>
              </a:ext>
            </a:extLst>
          </p:cNvPr>
          <p:cNvSpPr txBox="1">
            <a:spLocks noGrp="1"/>
          </p:cNvSpPr>
          <p:nvPr>
            <p:ph type="sldNum" sz="quarter" idx="8"/>
          </p:nvPr>
        </p:nvSpPr>
        <p:spPr>
          <a:xfrm>
            <a:off x="8610603" y="6356351"/>
            <a:ext cx="2743200" cy="365129"/>
          </a:xfrm>
        </p:spPr>
        <p:txBody>
          <a:bodyPr/>
          <a:lstStyle>
            <a:lvl1pPr>
              <a:defRPr/>
            </a:lvl1pPr>
          </a:lstStyle>
          <a:p>
            <a:pPr lvl="0"/>
            <a:fld id="{ED9A83B4-ED3A-49A8-8010-98E1CA1C3FED}" type="slidenum">
              <a:t>‹#›</a:t>
            </a:fld>
            <a:endParaRPr lang="pt-PT"/>
          </a:p>
        </p:txBody>
      </p:sp>
    </p:spTree>
    <p:extLst>
      <p:ext uri="{BB962C8B-B14F-4D97-AF65-F5344CB8AC3E}">
        <p14:creationId xmlns:p14="http://schemas.microsoft.com/office/powerpoint/2010/main" val="24603043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5BF17E8-B48E-DF49-E476-2D1E15B78F8C}"/>
              </a:ext>
            </a:extLst>
          </p:cNvPr>
          <p:cNvSpPr txBox="1">
            <a:spLocks noGrp="1"/>
          </p:cNvSpPr>
          <p:nvPr>
            <p:ph type="title"/>
          </p:nvPr>
        </p:nvSpPr>
        <p:spPr>
          <a:xfrm>
            <a:off x="839784" y="457200"/>
            <a:ext cx="3932240" cy="1600200"/>
          </a:xfrm>
        </p:spPr>
        <p:txBody>
          <a:bodyPr anchor="b"/>
          <a:lstStyle>
            <a:lvl1pPr>
              <a:defRPr sz="3200"/>
            </a:lvl1pPr>
          </a:lstStyle>
          <a:p>
            <a:pPr lvl="0"/>
            <a:r>
              <a:rPr lang="pt-PT"/>
              <a:t>Clique para editar o estilo</a:t>
            </a:r>
          </a:p>
        </p:txBody>
      </p:sp>
      <p:sp>
        <p:nvSpPr>
          <p:cNvPr id="3" name="Marcador de Posição de Conteúdo 2">
            <a:extLst>
              <a:ext uri="{FF2B5EF4-FFF2-40B4-BE49-F238E27FC236}">
                <a16:creationId xmlns:a16="http://schemas.microsoft.com/office/drawing/2014/main" id="{071B31BF-484A-9850-25DA-B3CA7093C686}"/>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o Texto 3">
            <a:extLst>
              <a:ext uri="{FF2B5EF4-FFF2-40B4-BE49-F238E27FC236}">
                <a16:creationId xmlns:a16="http://schemas.microsoft.com/office/drawing/2014/main" id="{E264C84F-FFDE-75D0-62CD-9D155A67CB5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pt-PT"/>
              <a:t>Clique para editar os estilos</a:t>
            </a:r>
          </a:p>
        </p:txBody>
      </p:sp>
      <p:sp>
        <p:nvSpPr>
          <p:cNvPr id="5" name="Marcador de Posição da Data 4">
            <a:extLst>
              <a:ext uri="{FF2B5EF4-FFF2-40B4-BE49-F238E27FC236}">
                <a16:creationId xmlns:a16="http://schemas.microsoft.com/office/drawing/2014/main" id="{6BFD0A97-83DB-6532-DB25-733D787A034C}"/>
              </a:ext>
            </a:extLst>
          </p:cNvPr>
          <p:cNvSpPr txBox="1">
            <a:spLocks noGrp="1"/>
          </p:cNvSpPr>
          <p:nvPr>
            <p:ph type="dt" sz="half" idx="7"/>
          </p:nvPr>
        </p:nvSpPr>
        <p:spPr>
          <a:xfrm>
            <a:off x="838203" y="6356351"/>
            <a:ext cx="2743200" cy="365129"/>
          </a:xfrm>
        </p:spPr>
        <p:txBody>
          <a:bodyPr/>
          <a:lstStyle>
            <a:lvl1pPr>
              <a:defRPr/>
            </a:lvl1pPr>
          </a:lstStyle>
          <a:p>
            <a:pPr lvl="0"/>
            <a:fld id="{A3AB3F97-0C7A-4BCE-8706-544AAC10F8EA}" type="datetime1">
              <a:rPr lang="pt-PT"/>
              <a:pPr lvl="0"/>
              <a:t>17/08/2022</a:t>
            </a:fld>
            <a:endParaRPr lang="pt-PT"/>
          </a:p>
        </p:txBody>
      </p:sp>
      <p:sp>
        <p:nvSpPr>
          <p:cNvPr id="6" name="Marcador de Posição do Rodapé 5">
            <a:extLst>
              <a:ext uri="{FF2B5EF4-FFF2-40B4-BE49-F238E27FC236}">
                <a16:creationId xmlns:a16="http://schemas.microsoft.com/office/drawing/2014/main" id="{CAE7E7B1-FC55-D100-532C-797CCC8D2FDB}"/>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7" name="Marcador de Posição do Número do Diapositivo 6">
            <a:extLst>
              <a:ext uri="{FF2B5EF4-FFF2-40B4-BE49-F238E27FC236}">
                <a16:creationId xmlns:a16="http://schemas.microsoft.com/office/drawing/2014/main" id="{71DAE1A0-0E15-8AFC-0D02-44FC51174DFB}"/>
              </a:ext>
            </a:extLst>
          </p:cNvPr>
          <p:cNvSpPr txBox="1">
            <a:spLocks noGrp="1"/>
          </p:cNvSpPr>
          <p:nvPr>
            <p:ph type="sldNum" sz="quarter" idx="8"/>
          </p:nvPr>
        </p:nvSpPr>
        <p:spPr>
          <a:xfrm>
            <a:off x="8610603" y="6356351"/>
            <a:ext cx="2743200" cy="365129"/>
          </a:xfrm>
        </p:spPr>
        <p:txBody>
          <a:bodyPr/>
          <a:lstStyle>
            <a:lvl1pPr>
              <a:defRPr/>
            </a:lvl1pPr>
          </a:lstStyle>
          <a:p>
            <a:pPr lvl="0"/>
            <a:fld id="{E2184E5E-F3E3-4342-AA26-8F385A19411C}" type="slidenum">
              <a:t>‹#›</a:t>
            </a:fld>
            <a:endParaRPr lang="pt-PT"/>
          </a:p>
        </p:txBody>
      </p:sp>
    </p:spTree>
    <p:extLst>
      <p:ext uri="{BB962C8B-B14F-4D97-AF65-F5344CB8AC3E}">
        <p14:creationId xmlns:p14="http://schemas.microsoft.com/office/powerpoint/2010/main" val="33748828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1D5E7AB-78C4-5F68-34CC-58993F046FEB}"/>
              </a:ext>
            </a:extLst>
          </p:cNvPr>
          <p:cNvSpPr txBox="1">
            <a:spLocks noGrp="1"/>
          </p:cNvSpPr>
          <p:nvPr>
            <p:ph type="title"/>
          </p:nvPr>
        </p:nvSpPr>
        <p:spPr>
          <a:xfrm>
            <a:off x="839784" y="457200"/>
            <a:ext cx="3932240" cy="1600200"/>
          </a:xfrm>
        </p:spPr>
        <p:txBody>
          <a:bodyPr anchor="b"/>
          <a:lstStyle>
            <a:lvl1pPr>
              <a:defRPr sz="3200"/>
            </a:lvl1pPr>
          </a:lstStyle>
          <a:p>
            <a:pPr lvl="0"/>
            <a:r>
              <a:rPr lang="pt-PT"/>
              <a:t>Clique para editar o estilo</a:t>
            </a:r>
          </a:p>
        </p:txBody>
      </p:sp>
      <p:sp>
        <p:nvSpPr>
          <p:cNvPr id="3" name="Marcador de Posição da Imagem 2">
            <a:extLst>
              <a:ext uri="{FF2B5EF4-FFF2-40B4-BE49-F238E27FC236}">
                <a16:creationId xmlns:a16="http://schemas.microsoft.com/office/drawing/2014/main" id="{27CC21C2-A3C4-A4B7-35B1-132FD3158E7A}"/>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pt-PT"/>
          </a:p>
        </p:txBody>
      </p:sp>
      <p:sp>
        <p:nvSpPr>
          <p:cNvPr id="4" name="Marcador de Posição do Texto 3">
            <a:extLst>
              <a:ext uri="{FF2B5EF4-FFF2-40B4-BE49-F238E27FC236}">
                <a16:creationId xmlns:a16="http://schemas.microsoft.com/office/drawing/2014/main" id="{972B1389-AD6F-904A-EEB0-631AE0BFD20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pt-PT"/>
              <a:t>Clique para editar os estilos</a:t>
            </a:r>
          </a:p>
        </p:txBody>
      </p:sp>
      <p:sp>
        <p:nvSpPr>
          <p:cNvPr id="5" name="Marcador de Posição da Data 4">
            <a:extLst>
              <a:ext uri="{FF2B5EF4-FFF2-40B4-BE49-F238E27FC236}">
                <a16:creationId xmlns:a16="http://schemas.microsoft.com/office/drawing/2014/main" id="{C64797B2-37EE-0ED0-C225-E7BE42BEFF2A}"/>
              </a:ext>
            </a:extLst>
          </p:cNvPr>
          <p:cNvSpPr txBox="1">
            <a:spLocks noGrp="1"/>
          </p:cNvSpPr>
          <p:nvPr>
            <p:ph type="dt" sz="half" idx="7"/>
          </p:nvPr>
        </p:nvSpPr>
        <p:spPr>
          <a:xfrm>
            <a:off x="838203" y="6356351"/>
            <a:ext cx="2743200" cy="365129"/>
          </a:xfrm>
        </p:spPr>
        <p:txBody>
          <a:bodyPr/>
          <a:lstStyle>
            <a:lvl1pPr>
              <a:defRPr/>
            </a:lvl1pPr>
          </a:lstStyle>
          <a:p>
            <a:pPr lvl="0"/>
            <a:fld id="{65AC4353-5FC7-4B4A-BE75-EA7BDAD2DF14}" type="datetime1">
              <a:rPr lang="pt-PT"/>
              <a:pPr lvl="0"/>
              <a:t>17/08/2022</a:t>
            </a:fld>
            <a:endParaRPr lang="pt-PT"/>
          </a:p>
        </p:txBody>
      </p:sp>
      <p:sp>
        <p:nvSpPr>
          <p:cNvPr id="6" name="Marcador de Posição do Rodapé 5">
            <a:extLst>
              <a:ext uri="{FF2B5EF4-FFF2-40B4-BE49-F238E27FC236}">
                <a16:creationId xmlns:a16="http://schemas.microsoft.com/office/drawing/2014/main" id="{E04A722A-6794-698D-B3B6-DB0A544A76B2}"/>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7" name="Marcador de Posição do Número do Diapositivo 6">
            <a:extLst>
              <a:ext uri="{FF2B5EF4-FFF2-40B4-BE49-F238E27FC236}">
                <a16:creationId xmlns:a16="http://schemas.microsoft.com/office/drawing/2014/main" id="{27700425-6634-14C6-BEDB-E6D7D1DD0448}"/>
              </a:ext>
            </a:extLst>
          </p:cNvPr>
          <p:cNvSpPr txBox="1">
            <a:spLocks noGrp="1"/>
          </p:cNvSpPr>
          <p:nvPr>
            <p:ph type="sldNum" sz="quarter" idx="8"/>
          </p:nvPr>
        </p:nvSpPr>
        <p:spPr>
          <a:xfrm>
            <a:off x="8610603" y="6356351"/>
            <a:ext cx="2743200" cy="365129"/>
          </a:xfrm>
        </p:spPr>
        <p:txBody>
          <a:bodyPr/>
          <a:lstStyle>
            <a:lvl1pPr>
              <a:defRPr/>
            </a:lvl1pPr>
          </a:lstStyle>
          <a:p>
            <a:pPr lvl="0"/>
            <a:fld id="{DC658A18-96FD-4336-AEF3-37AC395F7C41}" type="slidenum">
              <a:t>‹#›</a:t>
            </a:fld>
            <a:endParaRPr lang="pt-PT"/>
          </a:p>
        </p:txBody>
      </p:sp>
    </p:spTree>
    <p:extLst>
      <p:ext uri="{BB962C8B-B14F-4D97-AF65-F5344CB8AC3E}">
        <p14:creationId xmlns:p14="http://schemas.microsoft.com/office/powerpoint/2010/main" val="1381612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1BA3200-5379-214D-991A-AC6931702A42}"/>
              </a:ext>
            </a:extLst>
          </p:cNvPr>
          <p:cNvSpPr txBox="1">
            <a:spLocks noGrp="1"/>
          </p:cNvSpPr>
          <p:nvPr>
            <p:ph type="title"/>
          </p:nvPr>
        </p:nvSpPr>
        <p:spPr>
          <a:xfrm>
            <a:off x="838203" y="365129"/>
            <a:ext cx="10515600" cy="1325559"/>
          </a:xfrm>
        </p:spPr>
        <p:txBody>
          <a:bodyPr/>
          <a:lstStyle>
            <a:lvl1pPr>
              <a:defRPr/>
            </a:lvl1pPr>
          </a:lstStyle>
          <a:p>
            <a:pPr lvl="0"/>
            <a:r>
              <a:rPr lang="pt-PT"/>
              <a:t>Clique para editar o estilo</a:t>
            </a:r>
          </a:p>
        </p:txBody>
      </p:sp>
      <p:sp>
        <p:nvSpPr>
          <p:cNvPr id="3" name="Marcador de Posição de Texto Vertical 2">
            <a:extLst>
              <a:ext uri="{FF2B5EF4-FFF2-40B4-BE49-F238E27FC236}">
                <a16:creationId xmlns:a16="http://schemas.microsoft.com/office/drawing/2014/main" id="{950ABD9A-61B0-C48D-7568-48D7E307B222}"/>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19CE8496-A326-38C5-6B09-D0D376A5936E}"/>
              </a:ext>
            </a:extLst>
          </p:cNvPr>
          <p:cNvSpPr txBox="1">
            <a:spLocks noGrp="1"/>
          </p:cNvSpPr>
          <p:nvPr>
            <p:ph type="dt" sz="half" idx="7"/>
          </p:nvPr>
        </p:nvSpPr>
        <p:spPr>
          <a:xfrm>
            <a:off x="838203" y="6356351"/>
            <a:ext cx="2743200" cy="365129"/>
          </a:xfrm>
        </p:spPr>
        <p:txBody>
          <a:bodyPr/>
          <a:lstStyle>
            <a:lvl1pPr>
              <a:defRPr/>
            </a:lvl1pPr>
          </a:lstStyle>
          <a:p>
            <a:pPr lvl="0"/>
            <a:fld id="{04E57F82-AF16-4386-9690-9F3CDB692E10}" type="datetime1">
              <a:rPr lang="pt-PT"/>
              <a:pPr lvl="0"/>
              <a:t>17/08/2022</a:t>
            </a:fld>
            <a:endParaRPr lang="pt-PT"/>
          </a:p>
        </p:txBody>
      </p:sp>
      <p:sp>
        <p:nvSpPr>
          <p:cNvPr id="5" name="Marcador de Posição do Rodapé 4">
            <a:extLst>
              <a:ext uri="{FF2B5EF4-FFF2-40B4-BE49-F238E27FC236}">
                <a16:creationId xmlns:a16="http://schemas.microsoft.com/office/drawing/2014/main" id="{C7BFB2D5-D088-0652-44D9-268DB2D5F6CC}"/>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6" name="Marcador de Posição do Número do Diapositivo 5">
            <a:extLst>
              <a:ext uri="{FF2B5EF4-FFF2-40B4-BE49-F238E27FC236}">
                <a16:creationId xmlns:a16="http://schemas.microsoft.com/office/drawing/2014/main" id="{7411D8AA-46E4-3C38-AB19-DAE419552815}"/>
              </a:ext>
            </a:extLst>
          </p:cNvPr>
          <p:cNvSpPr txBox="1">
            <a:spLocks noGrp="1"/>
          </p:cNvSpPr>
          <p:nvPr>
            <p:ph type="sldNum" sz="quarter" idx="8"/>
          </p:nvPr>
        </p:nvSpPr>
        <p:spPr>
          <a:xfrm>
            <a:off x="8610603" y="6356351"/>
            <a:ext cx="2743200" cy="365129"/>
          </a:xfrm>
        </p:spPr>
        <p:txBody>
          <a:bodyPr/>
          <a:lstStyle>
            <a:lvl1pPr>
              <a:defRPr/>
            </a:lvl1pPr>
          </a:lstStyle>
          <a:p>
            <a:pPr lvl="0"/>
            <a:fld id="{207B2E88-F4FE-4E9B-B0A0-DFAE5139305C}" type="slidenum">
              <a:t>‹#›</a:t>
            </a:fld>
            <a:endParaRPr lang="pt-PT"/>
          </a:p>
        </p:txBody>
      </p:sp>
    </p:spTree>
    <p:extLst>
      <p:ext uri="{BB962C8B-B14F-4D97-AF65-F5344CB8AC3E}">
        <p14:creationId xmlns:p14="http://schemas.microsoft.com/office/powerpoint/2010/main" val="2199792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A5A4E8A7-FCBD-67EB-C46E-E28ADCCE4C95}"/>
              </a:ext>
            </a:extLst>
          </p:cNvPr>
          <p:cNvSpPr txBox="1">
            <a:spLocks noGrp="1"/>
          </p:cNvSpPr>
          <p:nvPr>
            <p:ph type="title" orient="vert"/>
          </p:nvPr>
        </p:nvSpPr>
        <p:spPr>
          <a:xfrm>
            <a:off x="8724903" y="365129"/>
            <a:ext cx="2628900" cy="5811834"/>
          </a:xfrm>
        </p:spPr>
        <p:txBody>
          <a:bodyPr vert="eaVert"/>
          <a:lstStyle>
            <a:lvl1pPr>
              <a:defRPr/>
            </a:lvl1pPr>
          </a:lstStyle>
          <a:p>
            <a:pPr lvl="0"/>
            <a:r>
              <a:rPr lang="pt-PT"/>
              <a:t>Clique para editar o estilo</a:t>
            </a:r>
          </a:p>
        </p:txBody>
      </p:sp>
      <p:sp>
        <p:nvSpPr>
          <p:cNvPr id="3" name="Marcador de Posição de Texto Vertical 2">
            <a:extLst>
              <a:ext uri="{FF2B5EF4-FFF2-40B4-BE49-F238E27FC236}">
                <a16:creationId xmlns:a16="http://schemas.microsoft.com/office/drawing/2014/main" id="{86450B6A-CF7A-1639-34B1-0182C370BAA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F496388F-7E71-9A52-E2D4-7D7F6F309BD8}"/>
              </a:ext>
            </a:extLst>
          </p:cNvPr>
          <p:cNvSpPr txBox="1">
            <a:spLocks noGrp="1"/>
          </p:cNvSpPr>
          <p:nvPr>
            <p:ph type="dt" sz="half" idx="7"/>
          </p:nvPr>
        </p:nvSpPr>
        <p:spPr>
          <a:xfrm>
            <a:off x="838203" y="6356351"/>
            <a:ext cx="2743200" cy="365129"/>
          </a:xfrm>
        </p:spPr>
        <p:txBody>
          <a:bodyPr/>
          <a:lstStyle>
            <a:lvl1pPr>
              <a:defRPr/>
            </a:lvl1pPr>
          </a:lstStyle>
          <a:p>
            <a:pPr lvl="0"/>
            <a:fld id="{DEA3437C-540C-40D9-BECB-B448ADFA724E}" type="datetime1">
              <a:rPr lang="pt-PT"/>
              <a:pPr lvl="0"/>
              <a:t>17/08/2022</a:t>
            </a:fld>
            <a:endParaRPr lang="pt-PT"/>
          </a:p>
        </p:txBody>
      </p:sp>
      <p:sp>
        <p:nvSpPr>
          <p:cNvPr id="5" name="Marcador de Posição do Rodapé 4">
            <a:extLst>
              <a:ext uri="{FF2B5EF4-FFF2-40B4-BE49-F238E27FC236}">
                <a16:creationId xmlns:a16="http://schemas.microsoft.com/office/drawing/2014/main" id="{351573B6-D8A8-1A2E-A3BB-BF77FEA815CD}"/>
              </a:ext>
            </a:extLst>
          </p:cNvPr>
          <p:cNvSpPr txBox="1">
            <a:spLocks noGrp="1"/>
          </p:cNvSpPr>
          <p:nvPr>
            <p:ph type="ftr" sz="quarter" idx="9"/>
          </p:nvPr>
        </p:nvSpPr>
        <p:spPr>
          <a:xfrm>
            <a:off x="4038603" y="6356351"/>
            <a:ext cx="4114800" cy="365129"/>
          </a:xfrm>
        </p:spPr>
        <p:txBody>
          <a:bodyPr/>
          <a:lstStyle>
            <a:lvl1pPr>
              <a:defRPr/>
            </a:lvl1pPr>
          </a:lstStyle>
          <a:p>
            <a:pPr lvl="0"/>
            <a:endParaRPr lang="pt-PT"/>
          </a:p>
        </p:txBody>
      </p:sp>
      <p:sp>
        <p:nvSpPr>
          <p:cNvPr id="6" name="Marcador de Posição do Número do Diapositivo 5">
            <a:extLst>
              <a:ext uri="{FF2B5EF4-FFF2-40B4-BE49-F238E27FC236}">
                <a16:creationId xmlns:a16="http://schemas.microsoft.com/office/drawing/2014/main" id="{0FB8F641-26BF-A3B9-2C2D-CFA2C6A2717F}"/>
              </a:ext>
            </a:extLst>
          </p:cNvPr>
          <p:cNvSpPr txBox="1">
            <a:spLocks noGrp="1"/>
          </p:cNvSpPr>
          <p:nvPr>
            <p:ph type="sldNum" sz="quarter" idx="8"/>
          </p:nvPr>
        </p:nvSpPr>
        <p:spPr>
          <a:xfrm>
            <a:off x="8610603" y="6356351"/>
            <a:ext cx="2743200" cy="365129"/>
          </a:xfrm>
        </p:spPr>
        <p:txBody>
          <a:bodyPr/>
          <a:lstStyle>
            <a:lvl1pPr>
              <a:defRPr/>
            </a:lvl1pPr>
          </a:lstStyle>
          <a:p>
            <a:pPr lvl="0"/>
            <a:fld id="{79BE65F5-0A12-40B7-A385-999F817F1978}" type="slidenum">
              <a:t>‹#›</a:t>
            </a:fld>
            <a:endParaRPr lang="pt-PT"/>
          </a:p>
        </p:txBody>
      </p:sp>
    </p:spTree>
    <p:extLst>
      <p:ext uri="{BB962C8B-B14F-4D97-AF65-F5344CB8AC3E}">
        <p14:creationId xmlns:p14="http://schemas.microsoft.com/office/powerpoint/2010/main" val="2520750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 /><Relationship Id="rId3" Type="http://schemas.openxmlformats.org/officeDocument/2006/relationships/slideLayout" Target="../slideLayouts/slideLayout18.xml" /><Relationship Id="rId7"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7.xml" /><Relationship Id="rId1" Type="http://schemas.openxmlformats.org/officeDocument/2006/relationships/slideLayout" Target="../slideLayouts/slideLayout16.xml" /><Relationship Id="rId6" Type="http://schemas.openxmlformats.org/officeDocument/2006/relationships/slideLayout" Target="../slideLayouts/slideLayout21.xml" /><Relationship Id="rId11" Type="http://schemas.openxmlformats.org/officeDocument/2006/relationships/slideLayout" Target="../slideLayouts/slideLayout26.xml" /><Relationship Id="rId5" Type="http://schemas.openxmlformats.org/officeDocument/2006/relationships/slideLayout" Target="../slideLayouts/slideLayout20.xml" /><Relationship Id="rId10" Type="http://schemas.openxmlformats.org/officeDocument/2006/relationships/slideLayout" Target="../slideLayouts/slideLayout25.xml" /><Relationship Id="rId4" Type="http://schemas.openxmlformats.org/officeDocument/2006/relationships/slideLayout" Target="../slideLayouts/slideLayout19.xml" /><Relationship Id="rId9" Type="http://schemas.openxmlformats.org/officeDocument/2006/relationships/slideLayout" Target="../slideLayouts/slideLayout2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AF4484-2A53-32FA-64A7-10EA908083ED}"/>
              </a:ext>
            </a:extLst>
          </p:cNvPr>
          <p:cNvSpPr txBox="1">
            <a:spLocks noGrp="1"/>
          </p:cNvSpPr>
          <p:nvPr>
            <p:ph type="title"/>
          </p:nvPr>
        </p:nvSpPr>
        <p:spPr>
          <a:xfrm>
            <a:off x="838203" y="707032"/>
            <a:ext cx="10515600" cy="64008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06B407E-C63D-AB5E-EF29-06292034864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AE50F8-0110-6CDE-3012-161AFDB50AF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7F7F7F"/>
                </a:solidFill>
                <a:uFillTx/>
                <a:latin typeface="Quire Sans Pro Light"/>
              </a:defRPr>
            </a:lvl1pPr>
          </a:lstStyle>
          <a:p>
            <a:pPr lvl="0"/>
            <a:r>
              <a:rPr lang="en-US"/>
              <a:t>20XX</a:t>
            </a:r>
          </a:p>
        </p:txBody>
      </p:sp>
      <p:sp>
        <p:nvSpPr>
          <p:cNvPr id="5" name="Footer Placeholder 4">
            <a:extLst>
              <a:ext uri="{FF2B5EF4-FFF2-40B4-BE49-F238E27FC236}">
                <a16:creationId xmlns:a16="http://schemas.microsoft.com/office/drawing/2014/main" id="{2E643B18-B9A2-888C-D7C2-B6AC423C09F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000" b="0" i="0" u="none" strike="noStrike" kern="1200" cap="none" spc="0" baseline="0">
                <a:solidFill>
                  <a:srgbClr val="7F7F7F"/>
                </a:solidFill>
                <a:uFillTx/>
                <a:latin typeface="Quire Sans Pro Light"/>
              </a:defRPr>
            </a:lvl1pPr>
          </a:lstStyle>
          <a:p>
            <a:pPr lvl="0"/>
            <a:r>
              <a:rPr lang="en-US"/>
              <a:t>Contoso business plan</a:t>
            </a:r>
          </a:p>
        </p:txBody>
      </p:sp>
      <p:sp>
        <p:nvSpPr>
          <p:cNvPr id="6" name="Slide Number Placeholder 5">
            <a:extLst>
              <a:ext uri="{FF2B5EF4-FFF2-40B4-BE49-F238E27FC236}">
                <a16:creationId xmlns:a16="http://schemas.microsoft.com/office/drawing/2014/main" id="{90E7C2EF-8D3C-EBE4-E4A0-F5CC012D4FB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7F7F7F"/>
                </a:solidFill>
                <a:uFillTx/>
                <a:latin typeface="Quire Sans Pro Light"/>
              </a:defRPr>
            </a:lvl1pPr>
          </a:lstStyle>
          <a:p>
            <a:pPr lvl="0"/>
            <a:fld id="{56A8FC8F-AEEE-4958-A991-B5B4832C75B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none" spc="0" baseline="0">
          <a:solidFill>
            <a:srgbClr val="000000"/>
          </a:solidFill>
          <a:uFillTx/>
          <a:latin typeface="Tisa Offc Serif Pro"/>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Quire Sans Pro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Quire Sans Pro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Quire Sans Pro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Quire Sans Pro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Quire Sans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963A8D88-F1F7-8089-A35F-4ED5B1BEDAF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pt-PT"/>
              <a:t>Clique para editar o estilo</a:t>
            </a:r>
          </a:p>
        </p:txBody>
      </p:sp>
      <p:sp>
        <p:nvSpPr>
          <p:cNvPr id="3" name="Marcador de Posição do Texto 2">
            <a:extLst>
              <a:ext uri="{FF2B5EF4-FFF2-40B4-BE49-F238E27FC236}">
                <a16:creationId xmlns:a16="http://schemas.microsoft.com/office/drawing/2014/main" id="{1DC124C5-B362-E821-A8BF-B072420E344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pt-PT"/>
              <a:t>Clique para editar os estilos</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7716EC1A-4E5A-965B-1335-102E7260BFF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pt-PT" sz="1200" b="0" i="0" u="none" strike="noStrike" kern="1200" cap="none" spc="0" baseline="0">
                <a:solidFill>
                  <a:srgbClr val="898989"/>
                </a:solidFill>
                <a:uFillTx/>
                <a:latin typeface="Calibri"/>
              </a:defRPr>
            </a:lvl1pPr>
          </a:lstStyle>
          <a:p>
            <a:pPr lvl="0"/>
            <a:fld id="{6DCDC7B6-1FB3-4BA9-BD7F-5611C47706B4}" type="datetime1">
              <a:rPr lang="pt-PT"/>
              <a:pPr lvl="0"/>
              <a:t>17/08/2022</a:t>
            </a:fld>
            <a:endParaRPr lang="pt-PT"/>
          </a:p>
        </p:txBody>
      </p:sp>
      <p:sp>
        <p:nvSpPr>
          <p:cNvPr id="5" name="Marcador de Posição do Rodapé 4">
            <a:extLst>
              <a:ext uri="{FF2B5EF4-FFF2-40B4-BE49-F238E27FC236}">
                <a16:creationId xmlns:a16="http://schemas.microsoft.com/office/drawing/2014/main" id="{EAE40B78-C897-6744-B195-3D80433D19D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pt-PT" sz="1200" b="0" i="0" u="none" strike="noStrike" kern="1200" cap="none" spc="0" baseline="0">
                <a:solidFill>
                  <a:srgbClr val="898989"/>
                </a:solidFill>
                <a:uFillTx/>
                <a:latin typeface="Calibri"/>
              </a:defRPr>
            </a:lvl1pPr>
          </a:lstStyle>
          <a:p>
            <a:pPr lvl="0"/>
            <a:endParaRPr lang="pt-PT"/>
          </a:p>
        </p:txBody>
      </p:sp>
      <p:sp>
        <p:nvSpPr>
          <p:cNvPr id="6" name="Marcador de Posição do Número do Diapositivo 5">
            <a:extLst>
              <a:ext uri="{FF2B5EF4-FFF2-40B4-BE49-F238E27FC236}">
                <a16:creationId xmlns:a16="http://schemas.microsoft.com/office/drawing/2014/main" id="{2CF4FEA5-4E9F-6676-B679-8EB26E27984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pt-PT" sz="1200" b="0" i="0" u="none" strike="noStrike" kern="1200" cap="none" spc="0" baseline="0">
                <a:solidFill>
                  <a:srgbClr val="898989"/>
                </a:solidFill>
                <a:uFillTx/>
                <a:latin typeface="Calibri"/>
              </a:defRPr>
            </a:lvl1pPr>
          </a:lstStyle>
          <a:p>
            <a:pPr lvl="0"/>
            <a:fld id="{C23B3ADD-767C-4078-832E-2CEF3351696F}" type="slidenum">
              <a:t>‹#›</a:t>
            </a:fld>
            <a:endParaRPr lang="pt-PT"/>
          </a:p>
        </p:txBody>
      </p: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marL="0" marR="0" lvl="0" indent="0" algn="l" defTabSz="914400" rtl="0" fontAlgn="auto" hangingPunct="1">
        <a:lnSpc>
          <a:spcPct val="90000"/>
        </a:lnSpc>
        <a:spcBef>
          <a:spcPts val="0"/>
        </a:spcBef>
        <a:spcAft>
          <a:spcPts val="0"/>
        </a:spcAft>
        <a:buNone/>
        <a:tabLst/>
        <a:defRPr lang="pt-PT"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pt-PT"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pt-PT"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pt-PT"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pt-PT"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pt-PT"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jpe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6.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15.jpe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image" Target="../media/image11.jpeg"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image" Target="../media/image11.jpeg" /><Relationship Id="rId1" Type="http://schemas.openxmlformats.org/officeDocument/2006/relationships/slideLayout" Target="../slideLayouts/slideLayout2.xml" /><Relationship Id="rId5" Type="http://schemas.openxmlformats.org/officeDocument/2006/relationships/image" Target="../media/image20.jpeg" /><Relationship Id="rId4" Type="http://schemas.openxmlformats.org/officeDocument/2006/relationships/image" Target="../media/image19.jpeg" /></Relationships>
</file>

<file path=ppt/slides/_rels/slide10.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1.jpeg"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2.jpeg" /><Relationship Id="rId1" Type="http://schemas.openxmlformats.org/officeDocument/2006/relationships/slideLayout" Target="../slideLayouts/slideLayout12.xml" /><Relationship Id="rId4" Type="http://schemas.openxmlformats.org/officeDocument/2006/relationships/image" Target="../media/image23.png"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2.jpeg" /><Relationship Id="rId1" Type="http://schemas.openxmlformats.org/officeDocument/2006/relationships/slideLayout" Target="../slideLayouts/slideLayout4.xml" /><Relationship Id="rId4" Type="http://schemas.openxmlformats.org/officeDocument/2006/relationships/image" Target="../media/image24.jpeg" /></Relationships>
</file>

<file path=ppt/slides/_rels/slide13.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5.jpeg" /><Relationship Id="rId1" Type="http://schemas.openxmlformats.org/officeDocument/2006/relationships/slideLayout" Target="../slideLayouts/slideLayout4.xml" /><Relationship Id="rId4" Type="http://schemas.openxmlformats.org/officeDocument/2006/relationships/image" Target="../media/image26.jpeg" /></Relationships>
</file>

<file path=ppt/slides/_rels/slide1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7.jpeg" /><Relationship Id="rId1" Type="http://schemas.openxmlformats.org/officeDocument/2006/relationships/slideLayout" Target="../slideLayouts/slideLayout4.xml" /><Relationship Id="rId4" Type="http://schemas.openxmlformats.org/officeDocument/2006/relationships/image" Target="../media/image28.jpeg" /></Relationships>
</file>

<file path=ppt/slides/_rels/slide15.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21.jpeg" /><Relationship Id="rId1" Type="http://schemas.openxmlformats.org/officeDocument/2006/relationships/slideLayout" Target="../slideLayouts/slideLayout4.xml" /><Relationship Id="rId4" Type="http://schemas.openxmlformats.org/officeDocument/2006/relationships/image" Target="../media/image29.png" /></Relationships>
</file>

<file path=ppt/slides/_rels/slide16.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1.jpeg" /><Relationship Id="rId1" Type="http://schemas.openxmlformats.org/officeDocument/2006/relationships/slideLayout" Target="../slideLayouts/slideLayout13.xml" /></Relationships>
</file>

<file path=ppt/slides/_rels/slide17.xml.rels><?xml version="1.0" encoding="UTF-8" standalone="yes"?>
<Relationships xmlns="http://schemas.openxmlformats.org/package/2006/relationships"><Relationship Id="rId3" Type="http://schemas.openxmlformats.org/officeDocument/2006/relationships/image" Target="../media/image31.jpeg" /><Relationship Id="rId2" Type="http://schemas.openxmlformats.org/officeDocument/2006/relationships/image" Target="../media/image27.jpeg" /><Relationship Id="rId1" Type="http://schemas.openxmlformats.org/officeDocument/2006/relationships/slideLayout" Target="../slideLayouts/slideLayout13.xml" /></Relationships>
</file>

<file path=ppt/slides/_rels/slide18.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25.jpeg" /><Relationship Id="rId1" Type="http://schemas.openxmlformats.org/officeDocument/2006/relationships/slideLayout" Target="../slideLayouts/slideLayout13.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20.xml.rels><?xml version="1.0" encoding="UTF-8" standalone="yes"?>
<Relationships xmlns="http://schemas.openxmlformats.org/package/2006/relationships"><Relationship Id="rId3" Type="http://schemas.openxmlformats.org/officeDocument/2006/relationships/hyperlink" Target="https://www.templespa.com/shop/new-arrivals" TargetMode="External" /><Relationship Id="rId2" Type="http://schemas.openxmlformats.org/officeDocument/2006/relationships/hyperlink" Target="https://www.bplans.com/technology-business-plans/" TargetMode="External" /><Relationship Id="rId1" Type="http://schemas.openxmlformats.org/officeDocument/2006/relationships/slideLayout" Target="../slideLayouts/slideLayout5.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name="Slide5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08F39-FE57-2428-90BF-955CDB665C4D}"/>
              </a:ext>
            </a:extLst>
          </p:cNvPr>
          <p:cNvSpPr txBox="1">
            <a:spLocks noGrp="1"/>
          </p:cNvSpPr>
          <p:nvPr>
            <p:ph type="title"/>
          </p:nvPr>
        </p:nvSpPr>
        <p:spPr>
          <a:xfrm>
            <a:off x="6730587" y="1143000"/>
            <a:ext cx="3937415" cy="1233205"/>
          </a:xfrm>
        </p:spPr>
        <p:txBody>
          <a:bodyPr/>
          <a:lstStyle/>
          <a:p>
            <a:pPr lvl="0"/>
            <a:r>
              <a:rPr lang="en-US"/>
              <a:t>Born Again business plan</a:t>
            </a:r>
          </a:p>
        </p:txBody>
      </p:sp>
      <p:sp>
        <p:nvSpPr>
          <p:cNvPr id="3" name="Subtitle 22">
            <a:extLst>
              <a:ext uri="{FF2B5EF4-FFF2-40B4-BE49-F238E27FC236}">
                <a16:creationId xmlns:a16="http://schemas.microsoft.com/office/drawing/2014/main" id="{B556830D-584A-7C73-7C41-BDAB91366669}"/>
              </a:ext>
            </a:extLst>
          </p:cNvPr>
          <p:cNvSpPr txBox="1">
            <a:spLocks noGrp="1"/>
          </p:cNvSpPr>
          <p:nvPr>
            <p:ph type="subTitle" idx="4294967295"/>
          </p:nvPr>
        </p:nvSpPr>
        <p:spPr>
          <a:xfrm>
            <a:off x="6496766" y="2778422"/>
            <a:ext cx="4645371" cy="1703380"/>
          </a:xfrm>
        </p:spPr>
        <p:txBody>
          <a:bodyPr/>
          <a:lstStyle/>
          <a:p>
            <a:pPr marL="0" lvl="0" indent="0">
              <a:lnSpc>
                <a:spcPct val="70000"/>
              </a:lnSpc>
              <a:buNone/>
            </a:pPr>
            <a:r>
              <a:rPr lang="en-GB" sz="1900" b="1">
                <a:solidFill>
                  <a:srgbClr val="D9A491"/>
                </a:solidFill>
              </a:rPr>
              <a:t>Paul Daniel Baltres – 2120571</a:t>
            </a:r>
          </a:p>
          <a:p>
            <a:pPr marL="0" lvl="0" indent="0">
              <a:lnSpc>
                <a:spcPct val="70000"/>
              </a:lnSpc>
              <a:buNone/>
            </a:pPr>
            <a:r>
              <a:rPr lang="en-GB" sz="1900" b="1">
                <a:solidFill>
                  <a:srgbClr val="D9A491"/>
                </a:solidFill>
              </a:rPr>
              <a:t>Fligenia Da Silva – 2122643</a:t>
            </a:r>
          </a:p>
          <a:p>
            <a:pPr marL="0" lvl="0" indent="0">
              <a:lnSpc>
                <a:spcPct val="70000"/>
              </a:lnSpc>
              <a:buNone/>
            </a:pPr>
            <a:r>
              <a:rPr lang="en-GB" sz="1900" b="1">
                <a:solidFill>
                  <a:srgbClr val="D9A491"/>
                </a:solidFill>
              </a:rPr>
              <a:t>Eugenia Andreia Teixeira De Sa  - 2120337</a:t>
            </a:r>
          </a:p>
          <a:p>
            <a:pPr marL="0" lvl="0" indent="0">
              <a:lnSpc>
                <a:spcPct val="70000"/>
              </a:lnSpc>
              <a:buNone/>
            </a:pPr>
            <a:r>
              <a:rPr lang="en-GB" sz="1900" b="1">
                <a:solidFill>
                  <a:srgbClr val="D9A491"/>
                </a:solidFill>
              </a:rPr>
              <a:t>Ketty Espirito – 2121654</a:t>
            </a:r>
          </a:p>
          <a:p>
            <a:pPr marL="0" lvl="0" indent="0">
              <a:lnSpc>
                <a:spcPct val="70000"/>
              </a:lnSpc>
              <a:buNone/>
            </a:pPr>
            <a:endParaRPr lang="en-GB" sz="1900" b="1">
              <a:solidFill>
                <a:srgbClr val="D9A491"/>
              </a:solidFill>
            </a:endParaRPr>
          </a:p>
          <a:p>
            <a:pPr marL="0" lvl="0" indent="0">
              <a:lnSpc>
                <a:spcPct val="70000"/>
              </a:lnSpc>
              <a:buNone/>
            </a:pPr>
            <a:endParaRPr lang="en-US" sz="1000"/>
          </a:p>
        </p:txBody>
      </p:sp>
      <p:pic>
        <p:nvPicPr>
          <p:cNvPr id="4" name="Picture 2" descr="Image preview">
            <a:extLst>
              <a:ext uri="{FF2B5EF4-FFF2-40B4-BE49-F238E27FC236}">
                <a16:creationId xmlns:a16="http://schemas.microsoft.com/office/drawing/2014/main" id="{3EE0B56E-7207-E61D-C99A-22F7387CECAC}"/>
              </a:ext>
            </a:extLst>
          </p:cNvPr>
          <p:cNvPicPr>
            <a:picLocks noChangeAspect="1"/>
          </p:cNvPicPr>
          <p:nvPr/>
        </p:nvPicPr>
        <p:blipFill>
          <a:blip r:embed="rId2"/>
          <a:srcRect/>
          <a:stretch>
            <a:fillRect/>
          </a:stretch>
        </p:blipFill>
        <p:spPr>
          <a:xfrm>
            <a:off x="1180234" y="514350"/>
            <a:ext cx="4645371" cy="520513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920E-76C0-CD63-A98D-F212F3920A01}"/>
              </a:ext>
            </a:extLst>
          </p:cNvPr>
          <p:cNvSpPr txBox="1">
            <a:spLocks noGrp="1"/>
          </p:cNvSpPr>
          <p:nvPr>
            <p:ph type="title"/>
          </p:nvPr>
        </p:nvSpPr>
        <p:spPr>
          <a:xfrm>
            <a:off x="4333140" y="954185"/>
            <a:ext cx="4087368" cy="841248"/>
          </a:xfrm>
        </p:spPr>
        <p:txBody>
          <a:bodyPr/>
          <a:lstStyle/>
          <a:p>
            <a:pPr lvl="0"/>
            <a:r>
              <a:rPr lang="en-GB" sz="3600">
                <a:ea typeface="ＭＳ Ｐゴシック" pitchFamily="34"/>
              </a:rPr>
              <a:t>Table of Contents </a:t>
            </a:r>
            <a:endParaRPr lang="en-ZA" sz="3600"/>
          </a:p>
        </p:txBody>
      </p:sp>
      <p:sp>
        <p:nvSpPr>
          <p:cNvPr id="3" name="Subtitle 2">
            <a:extLst>
              <a:ext uri="{FF2B5EF4-FFF2-40B4-BE49-F238E27FC236}">
                <a16:creationId xmlns:a16="http://schemas.microsoft.com/office/drawing/2014/main" id="{A69DFCC8-D039-3693-D50C-0EBC44381D25}"/>
              </a:ext>
            </a:extLst>
          </p:cNvPr>
          <p:cNvSpPr txBox="1">
            <a:spLocks noGrp="1"/>
          </p:cNvSpPr>
          <p:nvPr>
            <p:ph type="body" idx="4294967295"/>
          </p:nvPr>
        </p:nvSpPr>
        <p:spPr>
          <a:xfrm>
            <a:off x="1671669" y="1990164"/>
            <a:ext cx="4705154" cy="3072402"/>
          </a:xfrm>
        </p:spPr>
        <p:txBody>
          <a:bodyPr/>
          <a:lstStyle/>
          <a:p>
            <a:pPr lvl="0">
              <a:lnSpc>
                <a:spcPts val="2200"/>
              </a:lnSpc>
            </a:pPr>
            <a:r>
              <a:rPr lang="en-US" sz="1600">
                <a:latin typeface="Arial" pitchFamily="34"/>
                <a:cs typeface="Arial" pitchFamily="34"/>
              </a:rPr>
              <a:t>Introduction</a:t>
            </a:r>
          </a:p>
          <a:p>
            <a:pPr lvl="0">
              <a:lnSpc>
                <a:spcPct val="100000"/>
              </a:lnSpc>
              <a:spcBef>
                <a:spcPts val="100"/>
              </a:spcBef>
            </a:pPr>
            <a:r>
              <a:rPr lang="en-GB" sz="1600">
                <a:latin typeface="Arial" pitchFamily="34"/>
                <a:ea typeface="ＭＳ Ｐゴシック" pitchFamily="34"/>
                <a:cs typeface="Arial" pitchFamily="34"/>
              </a:rPr>
              <a:t>Business Description and History</a:t>
            </a:r>
          </a:p>
          <a:p>
            <a:pPr lvl="0">
              <a:lnSpc>
                <a:spcPct val="100000"/>
              </a:lnSpc>
              <a:spcBef>
                <a:spcPts val="100"/>
              </a:spcBef>
            </a:pPr>
            <a:r>
              <a:rPr lang="en-GB" sz="1600">
                <a:latin typeface="Arial" pitchFamily="34"/>
                <a:ea typeface="ＭＳ Ｐゴシック" pitchFamily="34"/>
                <a:cs typeface="Arial" pitchFamily="34"/>
              </a:rPr>
              <a:t>Aim and Objectives </a:t>
            </a:r>
          </a:p>
          <a:p>
            <a:pPr lvl="0">
              <a:lnSpc>
                <a:spcPct val="100000"/>
              </a:lnSpc>
              <a:spcBef>
                <a:spcPts val="100"/>
              </a:spcBef>
            </a:pPr>
            <a:r>
              <a:rPr lang="en-GB" sz="1600">
                <a:latin typeface="Arial" pitchFamily="34"/>
                <a:ea typeface="ＭＳ Ｐゴシック" pitchFamily="34"/>
                <a:cs typeface="Arial" pitchFamily="34"/>
              </a:rPr>
              <a:t>Mission and Vision </a:t>
            </a:r>
          </a:p>
          <a:p>
            <a:pPr lvl="0">
              <a:lnSpc>
                <a:spcPct val="100000"/>
              </a:lnSpc>
              <a:spcBef>
                <a:spcPts val="100"/>
              </a:spcBef>
            </a:pPr>
            <a:r>
              <a:rPr lang="en-GB" sz="1600">
                <a:latin typeface="Arial" pitchFamily="34"/>
                <a:ea typeface="ＭＳ Ｐゴシック" pitchFamily="34"/>
                <a:cs typeface="Arial" pitchFamily="34"/>
              </a:rPr>
              <a:t>Business Structure</a:t>
            </a:r>
          </a:p>
          <a:p>
            <a:pPr lvl="0">
              <a:lnSpc>
                <a:spcPct val="100000"/>
              </a:lnSpc>
              <a:spcBef>
                <a:spcPts val="100"/>
              </a:spcBef>
            </a:pPr>
            <a:r>
              <a:rPr lang="en-GB" sz="1600">
                <a:latin typeface="Arial" pitchFamily="34"/>
                <a:ea typeface="ＭＳ Ｐゴシック" pitchFamily="34"/>
                <a:cs typeface="Arial" pitchFamily="34"/>
              </a:rPr>
              <a:t>Marketing Analysis and Trends </a:t>
            </a:r>
          </a:p>
          <a:p>
            <a:pPr lvl="0">
              <a:lnSpc>
                <a:spcPct val="100000"/>
              </a:lnSpc>
              <a:spcBef>
                <a:spcPts val="100"/>
              </a:spcBef>
            </a:pPr>
            <a:r>
              <a:rPr lang="en-GB" sz="1600">
                <a:latin typeface="Arial" pitchFamily="34"/>
                <a:ea typeface="ＭＳ Ｐゴシック" pitchFamily="34"/>
                <a:cs typeface="Arial" pitchFamily="34"/>
              </a:rPr>
              <a:t>Swot Analysis</a:t>
            </a:r>
          </a:p>
          <a:p>
            <a:pPr lvl="0">
              <a:lnSpc>
                <a:spcPct val="100000"/>
              </a:lnSpc>
              <a:spcBef>
                <a:spcPts val="100"/>
              </a:spcBef>
            </a:pPr>
            <a:r>
              <a:rPr lang="en-GB" sz="1600">
                <a:latin typeface="Arial" pitchFamily="34"/>
                <a:ea typeface="ＭＳ Ｐゴシック" pitchFamily="34"/>
                <a:cs typeface="Arial" pitchFamily="34"/>
              </a:rPr>
              <a:t>Pestle Analysis</a:t>
            </a:r>
          </a:p>
          <a:p>
            <a:pPr lvl="0">
              <a:lnSpc>
                <a:spcPct val="100000"/>
              </a:lnSpc>
              <a:spcBef>
                <a:spcPts val="100"/>
              </a:spcBef>
            </a:pPr>
            <a:r>
              <a:rPr lang="en-GB" sz="1600">
                <a:latin typeface="Arial" pitchFamily="34"/>
                <a:ea typeface="ＭＳ Ｐゴシック" pitchFamily="34"/>
                <a:cs typeface="Arial" pitchFamily="34"/>
              </a:rPr>
              <a:t>Operations</a:t>
            </a:r>
          </a:p>
        </p:txBody>
      </p:sp>
      <p:sp>
        <p:nvSpPr>
          <p:cNvPr id="4" name="Slide Number Placeholder 3">
            <a:extLst>
              <a:ext uri="{FF2B5EF4-FFF2-40B4-BE49-F238E27FC236}">
                <a16:creationId xmlns:a16="http://schemas.microsoft.com/office/drawing/2014/main" id="{11F3E518-E986-196E-7879-365B9B1FFE97}"/>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ZA" sz="1000" b="0" i="0" u="none" strike="noStrike" kern="1200" cap="none" spc="0" baseline="0">
              <a:solidFill>
                <a:srgbClr val="7F7F7F"/>
              </a:solidFill>
              <a:uFillTx/>
              <a:latin typeface="Quire Sans Pro Light"/>
            </a:endParaRPr>
          </a:p>
        </p:txBody>
      </p:sp>
      <p:sp>
        <p:nvSpPr>
          <p:cNvPr id="5" name="TextBox 17">
            <a:extLst>
              <a:ext uri="{FF2B5EF4-FFF2-40B4-BE49-F238E27FC236}">
                <a16:creationId xmlns:a16="http://schemas.microsoft.com/office/drawing/2014/main" id="{098F7AEF-1B6E-0001-9631-87D4057E999B}"/>
              </a:ext>
            </a:extLst>
          </p:cNvPr>
          <p:cNvSpPr txBox="1"/>
          <p:nvPr/>
        </p:nvSpPr>
        <p:spPr>
          <a:xfrm>
            <a:off x="6376824" y="2002965"/>
            <a:ext cx="5057107" cy="285205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1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ea typeface="ＭＳ Ｐゴシック" pitchFamily="34"/>
              </a:rPr>
              <a:t>Technology Plan</a:t>
            </a:r>
          </a:p>
          <a:p>
            <a:pPr marL="285750" marR="0" lvl="0" indent="-285750" algn="l" defTabSz="914400" rtl="0" fontAlgn="auto" hangingPunct="1">
              <a:lnSpc>
                <a:spcPct val="100000"/>
              </a:lnSpc>
              <a:spcBef>
                <a:spcPts val="1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ea typeface="ＭＳ Ｐゴシック" pitchFamily="34"/>
              </a:rPr>
              <a:t>Management and Organization </a:t>
            </a:r>
          </a:p>
          <a:p>
            <a:pPr marL="285750" marR="0" lvl="0" indent="-285750" algn="l" defTabSz="914400" rtl="0" fontAlgn="auto" hangingPunct="1">
              <a:lnSpc>
                <a:spcPct val="100000"/>
              </a:lnSpc>
              <a:spcBef>
                <a:spcPts val="1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ea typeface="ＭＳ Ｐゴシック" pitchFamily="34"/>
              </a:rPr>
              <a:t>Social Responsibility and Sustainability</a:t>
            </a:r>
          </a:p>
          <a:p>
            <a:pPr marL="285750" marR="0" lvl="0" indent="-285750" algn="l" defTabSz="914400" rtl="0" fontAlgn="auto" hangingPunct="1">
              <a:lnSpc>
                <a:spcPct val="100000"/>
              </a:lnSpc>
              <a:spcBef>
                <a:spcPts val="1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ea typeface="ＭＳ Ｐゴシック" pitchFamily="34"/>
              </a:rPr>
              <a:t>Development, Milestone and Exit plan</a:t>
            </a:r>
          </a:p>
          <a:p>
            <a:pPr marL="285750" marR="0" lvl="0" indent="-285750" algn="l" defTabSz="914400" rtl="0" fontAlgn="auto" hangingPunct="1">
              <a:lnSpc>
                <a:spcPct val="100000"/>
              </a:lnSpc>
              <a:spcBef>
                <a:spcPts val="1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ea typeface="ＭＳ Ｐゴシック" pitchFamily="34"/>
              </a:rPr>
              <a:t>Income Statement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Cash Flow Statement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Balance Sheet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Conclusion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References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Thank You</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2">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F128201-49E4-9E6A-2C41-646D311B3605}"/>
              </a:ext>
            </a:extLst>
          </p:cNvPr>
          <p:cNvSpPr txBox="1">
            <a:spLocks noGrp="1"/>
          </p:cNvSpPr>
          <p:nvPr>
            <p:ph type="title"/>
          </p:nvPr>
        </p:nvSpPr>
        <p:spPr>
          <a:xfrm>
            <a:off x="1252728" y="4151376"/>
            <a:ext cx="4443663" cy="914400"/>
          </a:xfrm>
        </p:spPr>
        <p:txBody>
          <a:bodyPr/>
          <a:lstStyle/>
          <a:p>
            <a:endParaRPr lang="en-US"/>
          </a:p>
        </p:txBody>
      </p:sp>
      <p:pic>
        <p:nvPicPr>
          <p:cNvPr id="3" name="Picture Placeholder 8">
            <a:extLst>
              <a:ext uri="{FF2B5EF4-FFF2-40B4-BE49-F238E27FC236}">
                <a16:creationId xmlns:a16="http://schemas.microsoft.com/office/drawing/2014/main" id="{BBD9440E-A09E-5ADD-8402-DF7CE37F2A70}"/>
              </a:ext>
            </a:extLst>
          </p:cNvPr>
          <p:cNvPicPr>
            <a:picLocks noGrp="1" noChangeAspect="1"/>
          </p:cNvPicPr>
          <p:nvPr>
            <p:ph type="pic" idx="4294967295"/>
          </p:nvPr>
        </p:nvPicPr>
        <p:blipFill>
          <a:blip r:embed="rId2"/>
          <a:srcRect l="24648" r="24648"/>
          <a:stretch>
            <a:fillRect/>
          </a:stretch>
        </p:blipFill>
        <p:spPr>
          <a:xfrm>
            <a:off x="1527" y="0"/>
            <a:ext cx="6940698" cy="6858000"/>
          </a:xfrm>
        </p:spPr>
      </p:pic>
      <p:pic>
        <p:nvPicPr>
          <p:cNvPr id="4" name="Picture 11">
            <a:extLst>
              <a:ext uri="{FF2B5EF4-FFF2-40B4-BE49-F238E27FC236}">
                <a16:creationId xmlns:a16="http://schemas.microsoft.com/office/drawing/2014/main" id="{35C665BD-B2DA-4514-E7C0-1A2B28F837B7}"/>
              </a:ext>
            </a:extLst>
          </p:cNvPr>
          <p:cNvPicPr>
            <a:picLocks noChangeAspect="1"/>
          </p:cNvPicPr>
          <p:nvPr/>
        </p:nvPicPr>
        <p:blipFill>
          <a:blip r:embed="rId3"/>
          <a:stretch>
            <a:fillRect/>
          </a:stretch>
        </p:blipFill>
        <p:spPr>
          <a:xfrm>
            <a:off x="1770552" y="806564"/>
            <a:ext cx="9450113" cy="3621051"/>
          </a:xfrm>
          <a:prstGeom prst="rect">
            <a:avLst/>
          </a:prstGeom>
          <a:noFill/>
          <a:ln cap="flat">
            <a:noFill/>
          </a:ln>
        </p:spPr>
      </p:pic>
      <p:pic>
        <p:nvPicPr>
          <p:cNvPr id="5" name="Picture 13">
            <a:extLst>
              <a:ext uri="{FF2B5EF4-FFF2-40B4-BE49-F238E27FC236}">
                <a16:creationId xmlns:a16="http://schemas.microsoft.com/office/drawing/2014/main" id="{429FC8A0-0106-BB9D-2316-E90B1B0F71C4}"/>
              </a:ext>
            </a:extLst>
          </p:cNvPr>
          <p:cNvPicPr>
            <a:picLocks noChangeAspect="1"/>
          </p:cNvPicPr>
          <p:nvPr/>
        </p:nvPicPr>
        <p:blipFill>
          <a:blip r:embed="rId3"/>
          <a:stretch>
            <a:fillRect/>
          </a:stretch>
        </p:blipFill>
        <p:spPr>
          <a:xfrm>
            <a:off x="782232" y="504602"/>
            <a:ext cx="3357027" cy="603933"/>
          </a:xfrm>
          <a:prstGeom prst="rect">
            <a:avLst/>
          </a:prstGeom>
          <a:noFill/>
          <a:ln cap="flat">
            <a:noFill/>
          </a:ln>
        </p:spPr>
      </p:pic>
      <p:sp>
        <p:nvSpPr>
          <p:cNvPr id="6" name="TextBox 15">
            <a:extLst>
              <a:ext uri="{FF2B5EF4-FFF2-40B4-BE49-F238E27FC236}">
                <a16:creationId xmlns:a16="http://schemas.microsoft.com/office/drawing/2014/main" id="{717F1DBD-55A1-57BB-AF2B-A6A5997E9242}"/>
              </a:ext>
            </a:extLst>
          </p:cNvPr>
          <p:cNvSpPr txBox="1"/>
          <p:nvPr/>
        </p:nvSpPr>
        <p:spPr>
          <a:xfrm>
            <a:off x="782232" y="495723"/>
            <a:ext cx="3192024"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Tisa Offc Serif Pro" pitchFamily="2"/>
              </a:rPr>
              <a:t> Introduction</a:t>
            </a:r>
          </a:p>
        </p:txBody>
      </p:sp>
      <p:sp>
        <p:nvSpPr>
          <p:cNvPr id="7" name="TextBox 17">
            <a:extLst>
              <a:ext uri="{FF2B5EF4-FFF2-40B4-BE49-F238E27FC236}">
                <a16:creationId xmlns:a16="http://schemas.microsoft.com/office/drawing/2014/main" id="{4104B0A7-B8E3-7B2C-12DA-A35E6C4BFFEA}"/>
              </a:ext>
            </a:extLst>
          </p:cNvPr>
          <p:cNvSpPr txBox="1"/>
          <p:nvPr/>
        </p:nvSpPr>
        <p:spPr>
          <a:xfrm>
            <a:off x="1862971" y="709254"/>
            <a:ext cx="8912675" cy="35394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800" b="0" i="0" u="none" strike="noStrike" kern="1200" cap="none" spc="0" baseline="0">
              <a:solidFill>
                <a:srgbClr val="000000"/>
              </a:solidFill>
              <a:uFillTx/>
              <a:latin typeface="Calibri"/>
              <a:cs typeface="Calibri"/>
            </a:endParaRPr>
          </a:p>
          <a:p>
            <a:pPr marL="457200" marR="0" lvl="0" indent="-4572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800" b="0" i="0" u="none" strike="noStrike" kern="1200" cap="none" spc="0" baseline="0">
                <a:solidFill>
                  <a:srgbClr val="000000"/>
                </a:solidFill>
                <a:uFillTx/>
                <a:latin typeface="Calibri"/>
                <a:cs typeface="Calibri"/>
              </a:rPr>
              <a:t>Born Again is a specialist brand in skin products skin renewal has been clinically and dermatologists proved. Oil exfoliants and creams. The brand become famous because known for its famous rejuvenating cream Balm, which was given the name by customers "Miraculous Balm" because of its amazing result.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A61E-0002-2FFC-23EE-4BF225F9A489}"/>
              </a:ext>
            </a:extLst>
          </p:cNvPr>
          <p:cNvSpPr txBox="1">
            <a:spLocks noGrp="1"/>
          </p:cNvSpPr>
          <p:nvPr>
            <p:ph type="title"/>
          </p:nvPr>
        </p:nvSpPr>
        <p:spPr>
          <a:xfrm>
            <a:off x="3618335" y="112206"/>
            <a:ext cx="4555431" cy="640080"/>
          </a:xfrm>
        </p:spPr>
        <p:txBody>
          <a:bodyPr/>
          <a:lstStyle/>
          <a:p>
            <a:pPr lvl="0"/>
            <a:r>
              <a:rPr lang="en-GB">
                <a:ea typeface="ＭＳ Ｐゴシック" pitchFamily="34"/>
              </a:rPr>
              <a:t>Product Description</a:t>
            </a:r>
            <a:endParaRPr lang="en-GB"/>
          </a:p>
        </p:txBody>
      </p:sp>
      <p:sp>
        <p:nvSpPr>
          <p:cNvPr id="3" name="TextBox 55">
            <a:extLst>
              <a:ext uri="{FF2B5EF4-FFF2-40B4-BE49-F238E27FC236}">
                <a16:creationId xmlns:a16="http://schemas.microsoft.com/office/drawing/2014/main" id="{F34360DD-29BF-83AD-827F-BD5AEBCBDB0E}"/>
              </a:ext>
            </a:extLst>
          </p:cNvPr>
          <p:cNvSpPr txBox="1"/>
          <p:nvPr/>
        </p:nvSpPr>
        <p:spPr>
          <a:xfrm>
            <a:off x="528523" y="831911"/>
            <a:ext cx="11391805" cy="221599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1800" b="0" i="0" u="none" strike="noStrike" kern="0" cap="none" spc="0" baseline="0">
                <a:solidFill>
                  <a:srgbClr val="0D0D0D"/>
                </a:solidFill>
                <a:uFillTx/>
                <a:latin typeface="Calibri"/>
                <a:ea typeface="Calibri"/>
                <a:cs typeface="Calibri"/>
              </a:rPr>
              <a:t>“</a:t>
            </a:r>
            <a:r>
              <a:rPr lang="pt-PT" sz="2400" b="0" i="0" u="none" strike="noStrike" kern="0" cap="none" spc="0" baseline="0">
                <a:solidFill>
                  <a:srgbClr val="0D0D0D"/>
                </a:solidFill>
                <a:uFillTx/>
                <a:latin typeface="Calibri"/>
                <a:ea typeface="Calibri"/>
                <a:cs typeface="Calibri"/>
              </a:rPr>
              <a:t>Miracle balm" is skincare renewal is our intensive skin cream for hands, and dry skin is luxuriously nourishing and deeply hydrating. This fast-absorbing formula smoothes and evens skin tone, restoring your younger-looking cells.</a:t>
            </a:r>
            <a:endParaRPr lang="pt-PT" sz="2400" b="0" i="0" u="none" strike="noStrike" kern="0" cap="none" spc="0" baseline="0">
              <a:solidFill>
                <a:srgbClr val="0D0D0D"/>
              </a:solidFill>
              <a:uFillTx/>
              <a:latin typeface="Calibri"/>
              <a:cs typeface="Calibri"/>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400" b="0" i="0" u="none" strike="noStrike" kern="0" cap="none" spc="0" baseline="0">
                <a:solidFill>
                  <a:srgbClr val="000000"/>
                </a:solidFill>
                <a:uFillTx/>
                <a:latin typeface="Calibri"/>
                <a:ea typeface="Calibri"/>
                <a:cs typeface="Calibri"/>
              </a:rPr>
              <a:t>“Born again" - skin renewal it's not just a hand cream it's a luxurious skin treatment that helps keep your skin looking youthful</a:t>
            </a:r>
            <a:endParaRPr lang="pt-PT" sz="24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1800" b="0" i="0" u="none" strike="noStrike" kern="1200" cap="none" spc="0" baseline="0">
              <a:solidFill>
                <a:srgbClr val="0D0D0D"/>
              </a:solidFill>
              <a:uFillTx/>
              <a:latin typeface="Calibri"/>
              <a:cs typeface="Calibri"/>
            </a:endParaRPr>
          </a:p>
        </p:txBody>
      </p:sp>
      <p:sp>
        <p:nvSpPr>
          <p:cNvPr id="4" name="TextBox 56">
            <a:extLst>
              <a:ext uri="{FF2B5EF4-FFF2-40B4-BE49-F238E27FC236}">
                <a16:creationId xmlns:a16="http://schemas.microsoft.com/office/drawing/2014/main" id="{F4106FEA-0D75-33A4-8FCB-261C34CFE9AF}"/>
              </a:ext>
            </a:extLst>
          </p:cNvPr>
          <p:cNvSpPr txBox="1"/>
          <p:nvPr/>
        </p:nvSpPr>
        <p:spPr>
          <a:xfrm>
            <a:off x="271677" y="3047905"/>
            <a:ext cx="6351093" cy="3724095"/>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400" b="0" i="0" u="none" strike="noStrike" kern="0" cap="none" spc="0" baseline="0">
                <a:solidFill>
                  <a:srgbClr val="000000"/>
                </a:solidFill>
                <a:uFillTx/>
                <a:latin typeface="Calibri"/>
              </a:rPr>
              <a:t>Is a multivitamin cocktail that combines Mediterranean essential oils of bergamot, grapefruit and lemon with extracts of aloe vera, jojoba and vitamins to soothe, hydrate and turn back time. Born-again ensures skin stays hydrated, replenishing lost moisture, helps reduce the appearance of age spots and creates a protective barrier against free radicals.</a:t>
            </a:r>
            <a:endParaRPr lang="pt-PT" sz="24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000" b="0" i="0" u="none" strike="noStrike" kern="1200" cap="none" spc="0" baseline="0">
              <a:solidFill>
                <a:srgbClr val="000000"/>
              </a:solidFill>
              <a:uFillTx/>
              <a:latin typeface="Calibri"/>
              <a:cs typeface="Calibri"/>
            </a:endParaRPr>
          </a:p>
        </p:txBody>
      </p:sp>
      <p:pic>
        <p:nvPicPr>
          <p:cNvPr id="5" name="Imagem 6" descr="Uma imagem com pessoa, interior, cansativo, fechar&#10;&#10;Descrição gerada automaticamente">
            <a:extLst>
              <a:ext uri="{FF2B5EF4-FFF2-40B4-BE49-F238E27FC236}">
                <a16:creationId xmlns:a16="http://schemas.microsoft.com/office/drawing/2014/main" id="{F584D8DD-28BE-98F1-D39F-D7E5A08EC776}"/>
              </a:ext>
            </a:extLst>
          </p:cNvPr>
          <p:cNvPicPr>
            <a:picLocks noChangeAspect="1"/>
          </p:cNvPicPr>
          <p:nvPr/>
        </p:nvPicPr>
        <p:blipFill>
          <a:blip r:embed="rId2"/>
          <a:srcRect/>
          <a:stretch>
            <a:fillRect/>
          </a:stretch>
        </p:blipFill>
        <p:spPr>
          <a:xfrm>
            <a:off x="6487530" y="3394143"/>
            <a:ext cx="3762051" cy="3031610"/>
          </a:xfrm>
          <a:prstGeom prst="rect">
            <a:avLst/>
          </a:prstGeom>
          <a:noFill/>
          <a:ln cap="flat">
            <a:noFill/>
          </a:ln>
        </p:spPr>
      </p:pic>
      <p:pic>
        <p:nvPicPr>
          <p:cNvPr id="6" name="Imagem 8">
            <a:extLst>
              <a:ext uri="{FF2B5EF4-FFF2-40B4-BE49-F238E27FC236}">
                <a16:creationId xmlns:a16="http://schemas.microsoft.com/office/drawing/2014/main" id="{AA0304E5-23E4-7534-CFEB-E05D2A5CF2E4}"/>
              </a:ext>
            </a:extLst>
          </p:cNvPr>
          <p:cNvPicPr>
            <a:picLocks noChangeAspect="1"/>
          </p:cNvPicPr>
          <p:nvPr/>
        </p:nvPicPr>
        <p:blipFill>
          <a:blip r:embed="rId3"/>
          <a:stretch>
            <a:fillRect/>
          </a:stretch>
        </p:blipFill>
        <p:spPr>
          <a:xfrm>
            <a:off x="9977905" y="3394143"/>
            <a:ext cx="1942423" cy="303161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3">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D3DD4F0-8337-A404-769A-47CD5D98DBAA}"/>
              </a:ext>
            </a:extLst>
          </p:cNvPr>
          <p:cNvSpPr txBox="1">
            <a:spLocks noGrp="1"/>
          </p:cNvSpPr>
          <p:nvPr>
            <p:ph type="title"/>
          </p:nvPr>
        </p:nvSpPr>
        <p:spPr>
          <a:xfrm>
            <a:off x="4744958" y="183693"/>
            <a:ext cx="3004581" cy="575660"/>
          </a:xfrm>
        </p:spPr>
        <p:txBody>
          <a:bodyPr/>
          <a:lstStyle/>
          <a:p>
            <a:pPr lvl="0"/>
            <a:r>
              <a:rPr lang="pt-PT" sz="3200" b="1">
                <a:cs typeface="Calibri Light"/>
              </a:rPr>
              <a:t>Swot Analysis</a:t>
            </a:r>
          </a:p>
        </p:txBody>
      </p:sp>
      <p:sp>
        <p:nvSpPr>
          <p:cNvPr id="3" name="Oval 4">
            <a:extLst>
              <a:ext uri="{FF2B5EF4-FFF2-40B4-BE49-F238E27FC236}">
                <a16:creationId xmlns:a16="http://schemas.microsoft.com/office/drawing/2014/main" id="{CC9E8A05-491E-9D1B-8FE0-81FF0D9F8189}"/>
              </a:ext>
            </a:extLst>
          </p:cNvPr>
          <p:cNvSpPr/>
          <p:nvPr/>
        </p:nvSpPr>
        <p:spPr>
          <a:xfrm>
            <a:off x="8212967" y="447525"/>
            <a:ext cx="3979029" cy="596294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3200" b="1" i="0" u="none" strike="noStrike" kern="1200" cap="none" spc="0" baseline="0">
                <a:solidFill>
                  <a:srgbClr val="000000"/>
                </a:solidFill>
                <a:uFillTx/>
                <a:latin typeface="Calibri"/>
                <a:cs typeface="Calibri"/>
              </a:rPr>
              <a:t>Threats Analysis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Competitive</a:t>
            </a:r>
            <a:r>
              <a:rPr lang="pt-PT" sz="2000" b="0" i="0" u="none" strike="noStrike" kern="1200" cap="none" spc="0" baseline="0">
                <a:solidFill>
                  <a:srgbClr val="000000"/>
                </a:solidFill>
                <a:uFillTx/>
                <a:latin typeface="Calibri"/>
                <a:cs typeface="Calibri"/>
              </a:rPr>
              <a:t>  </a:t>
            </a:r>
            <a:r>
              <a:rPr lang="pt-PT" sz="2000" b="1" i="0" u="none" strike="noStrike" kern="1200" cap="none" spc="0" baseline="0">
                <a:solidFill>
                  <a:srgbClr val="000000"/>
                </a:solidFill>
                <a:uFillTx/>
                <a:latin typeface="Calibri"/>
                <a:cs typeface="Calibri"/>
              </a:rPr>
              <a:t>online</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Or local competition</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Government regulation</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Several strong competitors located in the same regions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Delays in payment from contractors prime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0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000" b="0"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p:txBody>
      </p:sp>
      <p:sp>
        <p:nvSpPr>
          <p:cNvPr id="4" name="Cilindro 5">
            <a:extLst>
              <a:ext uri="{FF2B5EF4-FFF2-40B4-BE49-F238E27FC236}">
                <a16:creationId xmlns:a16="http://schemas.microsoft.com/office/drawing/2014/main" id="{6E1DB506-33DD-0D20-DC7B-96E85B17AD9C}"/>
              </a:ext>
            </a:extLst>
          </p:cNvPr>
          <p:cNvSpPr/>
          <p:nvPr/>
        </p:nvSpPr>
        <p:spPr>
          <a:xfrm>
            <a:off x="1277709" y="3576117"/>
            <a:ext cx="4100288" cy="3277813"/>
          </a:xfrm>
          <a:custGeom>
            <a:avLst/>
            <a:gdLst>
              <a:gd name="f0" fmla="val 21600000"/>
              <a:gd name="f1" fmla="val 10800000"/>
              <a:gd name="f2" fmla="val 5400000"/>
              <a:gd name="f3" fmla="val 180"/>
              <a:gd name="f4" fmla="val w"/>
              <a:gd name="f5" fmla="val h"/>
              <a:gd name="f6" fmla="val ss"/>
              <a:gd name="f7" fmla="val 0"/>
              <a:gd name="f8" fmla="+- 0 0 10800000"/>
              <a:gd name="f9" fmla="val 25000"/>
              <a:gd name="f10" fmla="+- 0 0 -360"/>
              <a:gd name="f11" fmla="abs f4"/>
              <a:gd name="f12" fmla="abs f5"/>
              <a:gd name="f13" fmla="abs f6"/>
              <a:gd name="f14" fmla="*/ f10 f1 1"/>
              <a:gd name="f15" fmla="?: f11 f4 1"/>
              <a:gd name="f16" fmla="?: f12 f5 1"/>
              <a:gd name="f17" fmla="?: f13 f6 1"/>
              <a:gd name="f18" fmla="*/ f14 1 f3"/>
              <a:gd name="f19" fmla="*/ f15 1 21600"/>
              <a:gd name="f20" fmla="*/ f16 1 21600"/>
              <a:gd name="f21" fmla="*/ 21600 f15 1"/>
              <a:gd name="f22" fmla="*/ 21600 f16 1"/>
              <a:gd name="f23" fmla="+- f18 0 f2"/>
              <a:gd name="f24" fmla="min f20 f19"/>
              <a:gd name="f25" fmla="*/ f21 1 f17"/>
              <a:gd name="f26" fmla="*/ f22 1 f17"/>
              <a:gd name="f27" fmla="val f25"/>
              <a:gd name="f28" fmla="val f26"/>
              <a:gd name="f29" fmla="*/ f7 f24 1"/>
              <a:gd name="f30" fmla="+- f28 0 f7"/>
              <a:gd name="f31" fmla="+- f27 0 f7"/>
              <a:gd name="f32" fmla="*/ f27 f24 1"/>
              <a:gd name="f33" fmla="*/ f31 1 2"/>
              <a:gd name="f34" fmla="min f31 f30"/>
              <a:gd name="f35" fmla="+- f7 f33 0"/>
              <a:gd name="f36" fmla="*/ f34 f9 1"/>
              <a:gd name="f37" fmla="*/ f33 f24 1"/>
              <a:gd name="f38" fmla="*/ f36 1 200000"/>
              <a:gd name="f39" fmla="*/ f35 f24 1"/>
              <a:gd name="f40" fmla="+- f38 f38 0"/>
              <a:gd name="f41" fmla="+- f28 0 f38"/>
              <a:gd name="f42" fmla="*/ f38 f24 1"/>
              <a:gd name="f43" fmla="*/ f40 f24 1"/>
              <a:gd name="f44" fmla="*/ f41 f24 1"/>
            </a:gdLst>
            <a:ahLst/>
            <a:cxnLst>
              <a:cxn ang="3cd4">
                <a:pos x="hc" y="t"/>
              </a:cxn>
              <a:cxn ang="0">
                <a:pos x="r" y="vc"/>
              </a:cxn>
              <a:cxn ang="cd4">
                <a:pos x="hc" y="b"/>
              </a:cxn>
              <a:cxn ang="cd2">
                <a:pos x="l" y="vc"/>
              </a:cxn>
              <a:cxn ang="f23">
                <a:pos x="f39" y="f43"/>
              </a:cxn>
            </a:cxnLst>
            <a:rect l="f29" t="f43" r="f32" b="f44"/>
            <a:pathLst>
              <a:path stroke="0">
                <a:moveTo>
                  <a:pt x="f29" y="f42"/>
                </a:moveTo>
                <a:arcTo wR="f37" hR="f42" stAng="f1" swAng="f8"/>
                <a:lnTo>
                  <a:pt x="f32" y="f44"/>
                </a:lnTo>
                <a:arcTo wR="f37" hR="f42" stAng="f7" swAng="f1"/>
                <a:close/>
              </a:path>
              <a:path stroke="0">
                <a:moveTo>
                  <a:pt x="f29" y="f42"/>
                </a:moveTo>
                <a:arcTo wR="f37" hR="f42" stAng="f1" swAng="f0"/>
                <a:close/>
              </a:path>
              <a:path fill="none">
                <a:moveTo>
                  <a:pt x="f32" y="f42"/>
                </a:moveTo>
                <a:arcTo wR="f37" hR="f42" stAng="f7" swAng="f0"/>
                <a:lnTo>
                  <a:pt x="f32" y="f44"/>
                </a:lnTo>
                <a:arcTo wR="f37" hR="f42" stAng="f7" swAng="f1"/>
                <a:lnTo>
                  <a:pt x="f29" y="f42"/>
                </a:lnTo>
              </a:path>
            </a:pathLst>
          </a:custGeom>
          <a:solidFill>
            <a:srgbClr val="C0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3200" b="1" i="0" u="none" strike="noStrike" kern="1200" cap="none" spc="0" baseline="0">
                <a:solidFill>
                  <a:srgbClr val="000000"/>
                </a:solidFill>
                <a:uFillTx/>
                <a:latin typeface="Calibri"/>
                <a:cs typeface="Calibri"/>
              </a:rPr>
              <a:t>Weaknesses</a:t>
            </a:r>
          </a:p>
          <a:p>
            <a:pPr marL="285750" marR="0" lvl="0" indent="-28575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1800" b="1" i="0" u="none" strike="noStrike" kern="1200" cap="none" spc="0" baseline="0">
                <a:solidFill>
                  <a:srgbClr val="000000"/>
                </a:solidFill>
                <a:uFillTx/>
                <a:latin typeface="Calibri"/>
                <a:cs typeface="Calibri"/>
              </a:rPr>
              <a:t>Lack of customer services.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Lack of aesthetic appeal.</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0" cap="none" spc="0" baseline="0">
                <a:solidFill>
                  <a:srgbClr val="000000"/>
                </a:solidFill>
                <a:uFillTx/>
                <a:latin typeface="Calibri Light"/>
                <a:cs typeface="Calibri"/>
              </a:rPr>
              <a:t>T</a:t>
            </a:r>
            <a:r>
              <a:rPr lang="pt-PT" sz="2000" b="1" i="0" u="none" strike="noStrike" kern="1200" cap="none" spc="0" baseline="0">
                <a:solidFill>
                  <a:srgbClr val="000000"/>
                </a:solidFill>
                <a:uFillTx/>
                <a:latin typeface="Calibri Light"/>
                <a:cs typeface="Calibri"/>
              </a:rPr>
              <a:t>he product is expensive for what you get.</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Light"/>
                <a:cs typeface="Calibri"/>
              </a:rPr>
              <a:t>Outside payment system.</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000" b="0" i="0" u="none" strike="noStrike" kern="1200" cap="none" spc="0" baseline="0">
              <a:solidFill>
                <a:srgbClr val="FFFFFF"/>
              </a:solidFill>
              <a:uFillTx/>
              <a:latin typeface="Calibri"/>
              <a:cs typeface="Calibri"/>
            </a:endParaRPr>
          </a:p>
        </p:txBody>
      </p:sp>
      <p:sp>
        <p:nvSpPr>
          <p:cNvPr id="5" name="Cubo 6">
            <a:extLst>
              <a:ext uri="{FF2B5EF4-FFF2-40B4-BE49-F238E27FC236}">
                <a16:creationId xmlns:a16="http://schemas.microsoft.com/office/drawing/2014/main" id="{F30E73D1-A28C-64D9-ACD1-CDA95ECEED90}"/>
              </a:ext>
            </a:extLst>
          </p:cNvPr>
          <p:cNvSpPr/>
          <p:nvPr/>
        </p:nvSpPr>
        <p:spPr>
          <a:xfrm>
            <a:off x="5377997" y="1689262"/>
            <a:ext cx="3393484" cy="5164668"/>
          </a:xfrm>
          <a:custGeom>
            <a:avLst/>
            <a:gdLst>
              <a:gd name="f0" fmla="val 10800000"/>
              <a:gd name="f1" fmla="val 5400000"/>
              <a:gd name="f2" fmla="val 180"/>
              <a:gd name="f3" fmla="val w"/>
              <a:gd name="f4" fmla="val h"/>
              <a:gd name="f5" fmla="val ss"/>
              <a:gd name="f6" fmla="val 0"/>
              <a:gd name="f7" fmla="val 25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min f41 f40"/>
              <a:gd name="f45" fmla="*/ f44 f7 1"/>
              <a:gd name="f46" fmla="*/ f45 1 100000"/>
              <a:gd name="f47" fmla="+- f38 0 f46"/>
              <a:gd name="f48" fmla="+- f46 f38 0"/>
              <a:gd name="f49" fmla="+- f37 0 f46"/>
              <a:gd name="f50" fmla="+- f46 f37 0"/>
              <a:gd name="f51" fmla="*/ f46 f34 1"/>
              <a:gd name="f52" fmla="*/ f47 1 2"/>
              <a:gd name="f53" fmla="*/ f48 1 2"/>
              <a:gd name="f54" fmla="*/ f49 1 2"/>
              <a:gd name="f55" fmla="*/ f50 1 2"/>
              <a:gd name="f56" fmla="*/ f49 f34 1"/>
              <a:gd name="f57" fmla="*/ f47 f34 1"/>
              <a:gd name="f58" fmla="*/ f55 f34 1"/>
              <a:gd name="f59" fmla="*/ f54 f34 1"/>
              <a:gd name="f60" fmla="*/ f53 f34 1"/>
              <a:gd name="f61" fmla="*/ f52 f34 1"/>
            </a:gdLst>
            <a:ahLst/>
            <a:cxnLst>
              <a:cxn ang="3cd4">
                <a:pos x="hc" y="t"/>
              </a:cxn>
              <a:cxn ang="0">
                <a:pos x="r" y="vc"/>
              </a:cxn>
              <a:cxn ang="cd4">
                <a:pos x="hc" y="b"/>
              </a:cxn>
              <a:cxn ang="cd2">
                <a:pos x="l" y="vc"/>
              </a:cxn>
              <a:cxn ang="f30">
                <a:pos x="f58" y="f39"/>
              </a:cxn>
              <a:cxn ang="f30">
                <a:pos x="f59" y="f51"/>
              </a:cxn>
              <a:cxn ang="f31">
                <a:pos x="f39" y="f60"/>
              </a:cxn>
              <a:cxn ang="f32">
                <a:pos x="f59" y="f42"/>
              </a:cxn>
              <a:cxn ang="f33">
                <a:pos x="f56" y="f60"/>
              </a:cxn>
              <a:cxn ang="f33">
                <a:pos x="f43" y="f61"/>
              </a:cxn>
            </a:cxnLst>
            <a:rect l="f39" t="f51" r="f56" b="f42"/>
            <a:pathLst>
              <a:path stroke="0">
                <a:moveTo>
                  <a:pt x="f39" y="f51"/>
                </a:moveTo>
                <a:lnTo>
                  <a:pt x="f56" y="f51"/>
                </a:lnTo>
                <a:lnTo>
                  <a:pt x="f56" y="f42"/>
                </a:lnTo>
                <a:lnTo>
                  <a:pt x="f39" y="f42"/>
                </a:lnTo>
                <a:close/>
              </a:path>
              <a:path stroke="0">
                <a:moveTo>
                  <a:pt x="f56" y="f51"/>
                </a:moveTo>
                <a:lnTo>
                  <a:pt x="f43" y="f39"/>
                </a:lnTo>
                <a:lnTo>
                  <a:pt x="f43" y="f57"/>
                </a:lnTo>
                <a:lnTo>
                  <a:pt x="f56" y="f42"/>
                </a:lnTo>
                <a:close/>
              </a:path>
              <a:path stroke="0">
                <a:moveTo>
                  <a:pt x="f39" y="f51"/>
                </a:moveTo>
                <a:lnTo>
                  <a:pt x="f51" y="f39"/>
                </a:lnTo>
                <a:lnTo>
                  <a:pt x="f43" y="f39"/>
                </a:lnTo>
                <a:lnTo>
                  <a:pt x="f56" y="f51"/>
                </a:lnTo>
                <a:close/>
              </a:path>
              <a:path fill="none">
                <a:moveTo>
                  <a:pt x="f39" y="f51"/>
                </a:moveTo>
                <a:lnTo>
                  <a:pt x="f51" y="f39"/>
                </a:lnTo>
                <a:lnTo>
                  <a:pt x="f43" y="f39"/>
                </a:lnTo>
                <a:lnTo>
                  <a:pt x="f43" y="f57"/>
                </a:lnTo>
                <a:lnTo>
                  <a:pt x="f56" y="f42"/>
                </a:lnTo>
                <a:lnTo>
                  <a:pt x="f39" y="f42"/>
                </a:lnTo>
                <a:close/>
                <a:moveTo>
                  <a:pt x="f39" y="f51"/>
                </a:moveTo>
                <a:lnTo>
                  <a:pt x="f56" y="f51"/>
                </a:lnTo>
                <a:lnTo>
                  <a:pt x="f43" y="f39"/>
                </a:lnTo>
                <a:moveTo>
                  <a:pt x="f56" y="f51"/>
                </a:moveTo>
                <a:lnTo>
                  <a:pt x="f56" y="f42"/>
                </a:lnTo>
              </a:path>
            </a:pathLst>
          </a:custGeom>
          <a:solidFill>
            <a:srgbClr val="ED7D31"/>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3200" b="1" i="0" u="none" strike="noStrike" kern="1200" cap="none" spc="0" baseline="0">
                <a:solidFill>
                  <a:srgbClr val="000000"/>
                </a:solidFill>
                <a:uFillTx/>
                <a:latin typeface="Calibri"/>
                <a:cs typeface="Calibri"/>
              </a:rPr>
              <a:t>Opportunities</a:t>
            </a:r>
            <a:endParaRPr lang="pt-PT" sz="1800" b="0" i="0" u="none" strike="noStrike" kern="1200" cap="none" spc="0" baseline="0">
              <a:solidFill>
                <a:srgbClr val="000000"/>
              </a:solidFill>
              <a:uFillTx/>
              <a:latin typeface="Calibri"/>
              <a:cs typeface="Calibri"/>
            </a:endParaRP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Public expectation.</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New partnerships.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Online sales.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Introduce more products for new markets.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New support services.</a:t>
            </a:r>
          </a:p>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PT" sz="2000" b="1" i="0" u="none" strike="noStrike" kern="1200" cap="none" spc="0" baseline="0">
                <a:solidFill>
                  <a:srgbClr val="000000"/>
                </a:solidFill>
                <a:uFillTx/>
                <a:latin typeface="Calibri"/>
                <a:cs typeface="Calibri"/>
              </a:rPr>
              <a:t>Open physical store.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p:txBody>
      </p:sp>
      <p:sp>
        <p:nvSpPr>
          <p:cNvPr id="6" name="Oval 8">
            <a:extLst>
              <a:ext uri="{FF2B5EF4-FFF2-40B4-BE49-F238E27FC236}">
                <a16:creationId xmlns:a16="http://schemas.microsoft.com/office/drawing/2014/main" id="{913CD044-1CD7-6775-5CB4-EC7443281449}"/>
              </a:ext>
            </a:extLst>
          </p:cNvPr>
          <p:cNvSpPr/>
          <p:nvPr/>
        </p:nvSpPr>
        <p:spPr>
          <a:xfrm>
            <a:off x="38706" y="-3630"/>
            <a:ext cx="4281714" cy="407609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3200" b="1" i="0" u="none" strike="noStrike" kern="1200" cap="none" spc="0" baseline="0">
                <a:solidFill>
                  <a:srgbClr val="000000"/>
                </a:solidFill>
                <a:uFillTx/>
                <a:latin typeface="Calibri"/>
                <a:cs typeface="Calibri"/>
              </a:rPr>
              <a:t>Strengths</a:t>
            </a:r>
            <a:endParaRPr lang="pt-PT" sz="1800" b="0" i="0" u="none" strike="noStrike" kern="1200" cap="none" spc="0" baseline="0">
              <a:solidFill>
                <a:srgbClr val="000000"/>
              </a:solidFill>
              <a:uFillTx/>
              <a:latin typeface="Calibri"/>
            </a:endParaRP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Customer service.</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Expertising</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Competitive advantages.</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Quality of the products.</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Prices.</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Management.</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Delivery time.</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Infrastructure</a:t>
            </a:r>
          </a:p>
          <a:p>
            <a:pPr marL="342900" marR="0" lvl="0" indent="-34290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pt-PT" sz="2000" b="0" i="0" u="none" strike="noStrike" kern="1200" cap="none" spc="0" baseline="0">
                <a:solidFill>
                  <a:srgbClr val="000000"/>
                </a:solidFill>
                <a:uFillTx/>
                <a:latin typeface="Calibri"/>
                <a:cs typeface="Calibri"/>
              </a:rPr>
              <a:t>Management.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2000" b="0" i="0" u="none" strike="noStrike" kern="1200" cap="none" spc="0" baseline="0">
              <a:solidFill>
                <a:srgbClr val="000000"/>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3200" b="1" i="0" u="none" strike="noStrike" kern="1200" cap="none" spc="0" baseline="0">
              <a:solidFill>
                <a:srgbClr val="FFFFFF"/>
              </a:solidFill>
              <a:uFillTx/>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3A6C6-7D73-60A8-1B36-BA2461F228A0}"/>
              </a:ext>
            </a:extLst>
          </p:cNvPr>
          <p:cNvSpPr txBox="1">
            <a:spLocks noGrp="1"/>
          </p:cNvSpPr>
          <p:nvPr>
            <p:ph type="title"/>
          </p:nvPr>
        </p:nvSpPr>
        <p:spPr>
          <a:xfrm>
            <a:off x="1347542" y="1665424"/>
            <a:ext cx="9777660" cy="1620764"/>
          </a:xfrm>
        </p:spPr>
        <p:txBody>
          <a:bodyPr>
            <a:noAutofit/>
          </a:bodyPr>
          <a:lstStyle/>
          <a:p>
            <a:pPr lvl="0"/>
            <a:r>
              <a:rPr lang="pt-PT" sz="2000" b="1">
                <a:latin typeface="Arial" pitchFamily="34"/>
                <a:cs typeface="Arial" pitchFamily="34"/>
              </a:rPr>
              <a:t>Mission- </a:t>
            </a:r>
            <a:r>
              <a:rPr lang="pt-PT" sz="2000">
                <a:latin typeface="Arial" pitchFamily="34"/>
                <a:cs typeface="Arial" pitchFamily="34"/>
              </a:rPr>
              <a:t>our skincare mission has always been to look the best version of yourself. Not perfect. The best temple.  Your skin health is not only your natural barrier and outer shell but the most important visible layer to other people and the world. At Born-again we want you to look the best for the age that you are. To look healthy, energised, less tired perhaps and with good “skin health”. Content to “age well”</a:t>
            </a:r>
            <a:endParaRPr lang="en-US" sz="2000">
              <a:latin typeface="Arial" pitchFamily="34"/>
              <a:cs typeface="Arial" pitchFamily="34"/>
            </a:endParaRPr>
          </a:p>
        </p:txBody>
      </p:sp>
      <p:sp>
        <p:nvSpPr>
          <p:cNvPr id="3" name="Content Placeholder 29">
            <a:extLst>
              <a:ext uri="{FF2B5EF4-FFF2-40B4-BE49-F238E27FC236}">
                <a16:creationId xmlns:a16="http://schemas.microsoft.com/office/drawing/2014/main" id="{8F314226-FCFD-076F-BDF4-6008D1EFDD3D}"/>
              </a:ext>
            </a:extLst>
          </p:cNvPr>
          <p:cNvSpPr txBox="1">
            <a:spLocks noGrp="1"/>
          </p:cNvSpPr>
          <p:nvPr>
            <p:ph type="body" idx="4294967295"/>
          </p:nvPr>
        </p:nvSpPr>
        <p:spPr>
          <a:xfrm>
            <a:off x="1347542" y="3283528"/>
            <a:ext cx="5036634" cy="2676521"/>
          </a:xfrm>
        </p:spPr>
        <p:txBody>
          <a:bodyPr>
            <a:noAutofit/>
          </a:bodyPr>
          <a:lstStyle/>
          <a:p>
            <a:pPr marL="0" lvl="0" indent="0">
              <a:lnSpc>
                <a:spcPts val="2200"/>
              </a:lnSpc>
              <a:spcBef>
                <a:spcPts val="0"/>
              </a:spcBef>
              <a:buNone/>
            </a:pPr>
            <a:r>
              <a:rPr lang="pt-PT" sz="2000" b="1">
                <a:latin typeface="Calibri"/>
                <a:cs typeface="Calibri"/>
              </a:rPr>
              <a:t>Vision- </a:t>
            </a:r>
            <a:r>
              <a:rPr lang="pt-PT" sz="2000">
                <a:latin typeface="Calibri"/>
                <a:cs typeface="Calibri"/>
              </a:rPr>
              <a:t>We also want you to feel the best version of yourself.</a:t>
            </a:r>
          </a:p>
          <a:p>
            <a:pPr marL="0" lvl="0" indent="0">
              <a:lnSpc>
                <a:spcPts val="2200"/>
              </a:lnSpc>
              <a:spcBef>
                <a:spcPts val="0"/>
              </a:spcBef>
              <a:buNone/>
            </a:pPr>
            <a:r>
              <a:rPr lang="pt-PT" sz="2000">
                <a:latin typeface="Calibri"/>
                <a:cs typeface="Calibri"/>
              </a:rPr>
              <a:t>To have the best “soul health”.</a:t>
            </a:r>
          </a:p>
          <a:p>
            <a:pPr marL="0" lvl="0" indent="0">
              <a:lnSpc>
                <a:spcPts val="2200"/>
              </a:lnSpc>
              <a:spcBef>
                <a:spcPts val="0"/>
              </a:spcBef>
              <a:buNone/>
            </a:pPr>
            <a:r>
              <a:rPr lang="pt-PT" sz="2000">
                <a:latin typeface="Calibri"/>
                <a:cs typeface="Calibri"/>
              </a:rPr>
              <a:t>            To feel good, feel healthy, feel confident, balanced, in control of your destiny, and able to inspire and make others feel good too. To have great personal wellbeing. To feel empowered and love ourselves… and others are good ”soul health”.</a:t>
            </a:r>
          </a:p>
          <a:p>
            <a:pPr marL="0" lvl="0" indent="0">
              <a:lnSpc>
                <a:spcPts val="2200"/>
              </a:lnSpc>
              <a:buNone/>
            </a:pPr>
            <a:endParaRPr lang="en-US" sz="2000">
              <a:latin typeface="Arial" pitchFamily="34"/>
              <a:cs typeface="Arial" pitchFamily="34"/>
            </a:endParaRPr>
          </a:p>
        </p:txBody>
      </p:sp>
      <p:sp>
        <p:nvSpPr>
          <p:cNvPr id="4" name="TextBox 12">
            <a:extLst>
              <a:ext uri="{FF2B5EF4-FFF2-40B4-BE49-F238E27FC236}">
                <a16:creationId xmlns:a16="http://schemas.microsoft.com/office/drawing/2014/main" id="{DE2D231D-9CC9-C987-0A70-52AA7D8B2413}"/>
              </a:ext>
            </a:extLst>
          </p:cNvPr>
          <p:cNvSpPr txBox="1"/>
          <p:nvPr/>
        </p:nvSpPr>
        <p:spPr>
          <a:xfrm>
            <a:off x="4206240" y="897949"/>
            <a:ext cx="415635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rial" pitchFamily="34"/>
                <a:cs typeface="Arial" pitchFamily="34"/>
              </a:rPr>
              <a:t>Mission and Vision </a:t>
            </a:r>
          </a:p>
        </p:txBody>
      </p:sp>
      <p:pic>
        <p:nvPicPr>
          <p:cNvPr id="5" name="Imagem 5" descr="Uma imagem com pessoa, cansativo, vestido, fechar&#10;&#10;Descrição gerada automaticamente">
            <a:extLst>
              <a:ext uri="{FF2B5EF4-FFF2-40B4-BE49-F238E27FC236}">
                <a16:creationId xmlns:a16="http://schemas.microsoft.com/office/drawing/2014/main" id="{046F6D64-716D-1272-B826-70A6B9319416}"/>
              </a:ext>
            </a:extLst>
          </p:cNvPr>
          <p:cNvPicPr>
            <a:picLocks noChangeAspect="1"/>
          </p:cNvPicPr>
          <p:nvPr/>
        </p:nvPicPr>
        <p:blipFill>
          <a:blip r:embed="rId2"/>
          <a:srcRect/>
          <a:stretch>
            <a:fillRect/>
          </a:stretch>
        </p:blipFill>
        <p:spPr>
          <a:xfrm>
            <a:off x="6876260" y="3682489"/>
            <a:ext cx="3468684" cy="1943100"/>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D0B3-760A-A910-83E7-9D93028779A0}"/>
              </a:ext>
            </a:extLst>
          </p:cNvPr>
          <p:cNvSpPr txBox="1">
            <a:spLocks noGrp="1"/>
          </p:cNvSpPr>
          <p:nvPr>
            <p:ph type="title"/>
          </p:nvPr>
        </p:nvSpPr>
        <p:spPr>
          <a:xfrm>
            <a:off x="2632978" y="483168"/>
            <a:ext cx="6926040" cy="640080"/>
          </a:xfrm>
        </p:spPr>
        <p:txBody>
          <a:bodyPr/>
          <a:lstStyle/>
          <a:p>
            <a:pPr lvl="0"/>
            <a:r>
              <a:rPr lang="en-US" sz="3600"/>
              <a:t>Business Description and History</a:t>
            </a:r>
          </a:p>
        </p:txBody>
      </p:sp>
      <p:sp>
        <p:nvSpPr>
          <p:cNvPr id="3" name="TextBox 6">
            <a:extLst>
              <a:ext uri="{FF2B5EF4-FFF2-40B4-BE49-F238E27FC236}">
                <a16:creationId xmlns:a16="http://schemas.microsoft.com/office/drawing/2014/main" id="{87A59270-2CE2-8D6A-2066-B1D83F2AF297}"/>
              </a:ext>
            </a:extLst>
          </p:cNvPr>
          <p:cNvSpPr txBox="1"/>
          <p:nvPr/>
        </p:nvSpPr>
        <p:spPr>
          <a:xfrm>
            <a:off x="409239" y="1410352"/>
            <a:ext cx="6310530" cy="544764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Born again is the name given to the face scrub that my partners and myself created during the start of the pandemic March 2020. We decided to join the cosmetic fields and come up with this product as we’ve all suffered at some point in our lives with skin irritation which caused spots.​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This scrub will focus more on the actual break outs and also act as a barrier to prevent further spots/irritations. We have great trust and confidence in this product as we will go for a natural approach in terms of ingredients.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t>
            </a:r>
          </a:p>
        </p:txBody>
      </p:sp>
      <p:pic>
        <p:nvPicPr>
          <p:cNvPr id="4" name="Picture 2">
            <a:extLst>
              <a:ext uri="{FF2B5EF4-FFF2-40B4-BE49-F238E27FC236}">
                <a16:creationId xmlns:a16="http://schemas.microsoft.com/office/drawing/2014/main" id="{59E41710-A858-400A-9730-4C61513BB9BC}"/>
              </a:ext>
            </a:extLst>
          </p:cNvPr>
          <p:cNvPicPr>
            <a:picLocks noChangeAspect="1"/>
          </p:cNvPicPr>
          <p:nvPr/>
        </p:nvPicPr>
        <p:blipFill>
          <a:blip r:embed="rId2"/>
          <a:srcRect/>
          <a:stretch>
            <a:fillRect/>
          </a:stretch>
        </p:blipFill>
        <p:spPr>
          <a:xfrm>
            <a:off x="7649669" y="1649074"/>
            <a:ext cx="4133097" cy="1993693"/>
          </a:xfrm>
          <a:prstGeom prst="rect">
            <a:avLst/>
          </a:prstGeom>
          <a:noFill/>
          <a:ln cap="flat">
            <a:noFill/>
          </a:ln>
        </p:spPr>
      </p:pic>
      <p:pic>
        <p:nvPicPr>
          <p:cNvPr id="5" name="Picture 4">
            <a:extLst>
              <a:ext uri="{FF2B5EF4-FFF2-40B4-BE49-F238E27FC236}">
                <a16:creationId xmlns:a16="http://schemas.microsoft.com/office/drawing/2014/main" id="{AD240CC1-5937-76B5-ACF3-3380AE40F5BA}"/>
              </a:ext>
            </a:extLst>
          </p:cNvPr>
          <p:cNvPicPr>
            <a:picLocks noChangeAspect="1"/>
          </p:cNvPicPr>
          <p:nvPr/>
        </p:nvPicPr>
        <p:blipFill>
          <a:blip r:embed="rId3"/>
          <a:srcRect/>
          <a:stretch>
            <a:fillRect/>
          </a:stretch>
        </p:blipFill>
        <p:spPr>
          <a:xfrm>
            <a:off x="8181740" y="4168603"/>
            <a:ext cx="3000923" cy="2523158"/>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6">
    <p:spTree>
      <p:nvGrpSpPr>
        <p:cNvPr id="1" name=""/>
        <p:cNvGrpSpPr/>
        <p:nvPr/>
      </p:nvGrpSpPr>
      <p:grpSpPr>
        <a:xfrm>
          <a:off x="0" y="0"/>
          <a:ext cx="0" cy="0"/>
          <a:chOff x="0" y="0"/>
          <a:chExt cx="0" cy="0"/>
        </a:xfrm>
      </p:grpSpPr>
      <p:sp>
        <p:nvSpPr>
          <p:cNvPr id="2" name="Content Placeholder 12">
            <a:extLst>
              <a:ext uri="{FF2B5EF4-FFF2-40B4-BE49-F238E27FC236}">
                <a16:creationId xmlns:a16="http://schemas.microsoft.com/office/drawing/2014/main" id="{0783EF39-D50B-7F70-76F0-6F65B8A9179C}"/>
              </a:ext>
            </a:extLst>
          </p:cNvPr>
          <p:cNvSpPr txBox="1">
            <a:spLocks noGrp="1"/>
          </p:cNvSpPr>
          <p:nvPr>
            <p:ph type="body" idx="4294967295"/>
          </p:nvPr>
        </p:nvSpPr>
        <p:spPr>
          <a:xfrm>
            <a:off x="7335252" y="4405314"/>
            <a:ext cx="1268730" cy="894904"/>
          </a:xfrm>
        </p:spPr>
        <p:txBody>
          <a:bodyPr anchorCtr="1"/>
          <a:lstStyle/>
          <a:p>
            <a:pPr marL="0" lvl="0" indent="0">
              <a:buNone/>
            </a:pPr>
            <a:r>
              <a:rPr lang="en-GB"/>
              <a:t> </a:t>
            </a:r>
          </a:p>
        </p:txBody>
      </p:sp>
      <p:pic>
        <p:nvPicPr>
          <p:cNvPr id="3" name="Picture 9" descr="A picture containing shape&#10;&#10;Description automatically generated">
            <a:extLst>
              <a:ext uri="{FF2B5EF4-FFF2-40B4-BE49-F238E27FC236}">
                <a16:creationId xmlns:a16="http://schemas.microsoft.com/office/drawing/2014/main" id="{5DF72F30-6B07-9C64-C4AF-E76969C6E293}"/>
              </a:ext>
            </a:extLst>
          </p:cNvPr>
          <p:cNvPicPr>
            <a:picLocks noChangeAspect="1"/>
          </p:cNvPicPr>
          <p:nvPr/>
        </p:nvPicPr>
        <p:blipFill>
          <a:blip r:embed="rId2"/>
          <a:stretch>
            <a:fillRect/>
          </a:stretch>
        </p:blipFill>
        <p:spPr>
          <a:xfrm>
            <a:off x="494187" y="482656"/>
            <a:ext cx="11203631" cy="6367845"/>
          </a:xfrm>
          <a:prstGeom prst="rect">
            <a:avLst/>
          </a:prstGeom>
          <a:noFill/>
          <a:ln cap="flat">
            <a:noFill/>
          </a:ln>
        </p:spPr>
      </p:pic>
      <p:sp>
        <p:nvSpPr>
          <p:cNvPr id="4" name="TextBox 11">
            <a:extLst>
              <a:ext uri="{FF2B5EF4-FFF2-40B4-BE49-F238E27FC236}">
                <a16:creationId xmlns:a16="http://schemas.microsoft.com/office/drawing/2014/main" id="{7C8CE1BC-79B4-9F80-74DC-95074A770641}"/>
              </a:ext>
            </a:extLst>
          </p:cNvPr>
          <p:cNvSpPr txBox="1"/>
          <p:nvPr/>
        </p:nvSpPr>
        <p:spPr>
          <a:xfrm>
            <a:off x="1175479" y="1470830"/>
            <a:ext cx="3443987" cy="224677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Cleanses the skin​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Due to the fact that Born Again is a scrub, its ingredients were specially chosen for their natural antioxidants to help act as a barrier for breakouts. </a:t>
            </a:r>
          </a:p>
        </p:txBody>
      </p:sp>
      <p:sp>
        <p:nvSpPr>
          <p:cNvPr id="5" name="TextBox 12">
            <a:extLst>
              <a:ext uri="{FF2B5EF4-FFF2-40B4-BE49-F238E27FC236}">
                <a16:creationId xmlns:a16="http://schemas.microsoft.com/office/drawing/2014/main" id="{F320E3F1-169F-6622-13A8-EA4B8DF936EC}"/>
              </a:ext>
            </a:extLst>
          </p:cNvPr>
          <p:cNvSpPr txBox="1"/>
          <p:nvPr/>
        </p:nvSpPr>
        <p:spPr>
          <a:xfrm>
            <a:off x="4619466" y="708029"/>
            <a:ext cx="3640107"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Aim and Objective</a:t>
            </a:r>
          </a:p>
        </p:txBody>
      </p:sp>
      <p:sp>
        <p:nvSpPr>
          <p:cNvPr id="6" name="TextBox 14">
            <a:extLst>
              <a:ext uri="{FF2B5EF4-FFF2-40B4-BE49-F238E27FC236}">
                <a16:creationId xmlns:a16="http://schemas.microsoft.com/office/drawing/2014/main" id="{F9B34152-6263-ABCA-6332-85161FCAFBD7}"/>
              </a:ext>
            </a:extLst>
          </p:cNvPr>
          <p:cNvSpPr txBox="1"/>
          <p:nvPr/>
        </p:nvSpPr>
        <p:spPr>
          <a:xfrm>
            <a:off x="1142524" y="4233004"/>
            <a:ext cx="3963027"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Prevent black/white heads​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Blackheads take place when dead skin cells, oils and dirt build-up to clog the skin pores of the skin, which in other terms means that the skin in that specific area is infected and that’s how pimples occur. </a:t>
            </a:r>
          </a:p>
        </p:txBody>
      </p:sp>
      <p:sp>
        <p:nvSpPr>
          <p:cNvPr id="7" name="TextBox 16">
            <a:extLst>
              <a:ext uri="{FF2B5EF4-FFF2-40B4-BE49-F238E27FC236}">
                <a16:creationId xmlns:a16="http://schemas.microsoft.com/office/drawing/2014/main" id="{A2FAB305-1FC1-F07A-E1FA-BAE22AE921C0}"/>
              </a:ext>
            </a:extLst>
          </p:cNvPr>
          <p:cNvSpPr txBox="1"/>
          <p:nvPr/>
        </p:nvSpPr>
        <p:spPr>
          <a:xfrm>
            <a:off x="7969617" y="1526161"/>
            <a:ext cx="3443987"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Treats acne and acne marks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Reverting back to the ingredients used, the scrub will target the pimples and scarring left behind, it will take some time for the marks to fully go away (depending on how frequently the product is used)</a:t>
            </a:r>
          </a:p>
        </p:txBody>
      </p:sp>
      <p:sp>
        <p:nvSpPr>
          <p:cNvPr id="8" name="TextBox 18">
            <a:extLst>
              <a:ext uri="{FF2B5EF4-FFF2-40B4-BE49-F238E27FC236}">
                <a16:creationId xmlns:a16="http://schemas.microsoft.com/office/drawing/2014/main" id="{8B235119-00EB-F085-0DF3-F6A2E1585643}"/>
              </a:ext>
            </a:extLst>
          </p:cNvPr>
          <p:cNvSpPr txBox="1"/>
          <p:nvPr/>
        </p:nvSpPr>
        <p:spPr>
          <a:xfrm>
            <a:off x="5241112" y="4007559"/>
            <a:ext cx="6036932"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Open the pores​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scrub was formulated to get to the root cause. Seeing as it’s a scrub and not cream; the directions in how to use this product will ensure that on application the grains from the ingredients act as a mechanism to remove the dead skin cells and that normal soap/water couldn’t remove to allow your pores to open up, which in theory allows the skin to breathe better. </a:t>
            </a:r>
          </a:p>
        </p:txBody>
      </p:sp>
      <p:pic>
        <p:nvPicPr>
          <p:cNvPr id="9" name="Picture 6">
            <a:extLst>
              <a:ext uri="{FF2B5EF4-FFF2-40B4-BE49-F238E27FC236}">
                <a16:creationId xmlns:a16="http://schemas.microsoft.com/office/drawing/2014/main" id="{7CF6B7A6-2F9C-E7A7-B5C7-BCB3EB733E2F}"/>
              </a:ext>
            </a:extLst>
          </p:cNvPr>
          <p:cNvPicPr>
            <a:picLocks noChangeAspect="1"/>
          </p:cNvPicPr>
          <p:nvPr/>
        </p:nvPicPr>
        <p:blipFill>
          <a:blip r:embed="rId3"/>
          <a:srcRect/>
          <a:stretch>
            <a:fillRect/>
          </a:stretch>
        </p:blipFill>
        <p:spPr>
          <a:xfrm>
            <a:off x="5134813" y="1716182"/>
            <a:ext cx="2200430" cy="1867469"/>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pic>
        <p:nvPicPr>
          <p:cNvPr id="2" name="Picture 10" descr="A picture containing shape&#10;&#10;Description automatically generated">
            <a:extLst>
              <a:ext uri="{FF2B5EF4-FFF2-40B4-BE49-F238E27FC236}">
                <a16:creationId xmlns:a16="http://schemas.microsoft.com/office/drawing/2014/main" id="{96618AA1-A09F-A4F2-FBE7-9ADAC0F43416}"/>
              </a:ext>
            </a:extLst>
          </p:cNvPr>
          <p:cNvPicPr>
            <a:picLocks noChangeAspect="1"/>
          </p:cNvPicPr>
          <p:nvPr/>
        </p:nvPicPr>
        <p:blipFill>
          <a:blip r:embed="rId2"/>
          <a:stretch>
            <a:fillRect/>
          </a:stretch>
        </p:blipFill>
        <p:spPr>
          <a:xfrm>
            <a:off x="540712" y="0"/>
            <a:ext cx="11227634" cy="6630177"/>
          </a:xfrm>
          <a:prstGeom prst="rect">
            <a:avLst/>
          </a:prstGeom>
          <a:noFill/>
          <a:ln cap="flat">
            <a:noFill/>
          </a:ln>
        </p:spPr>
      </p:pic>
      <p:sp>
        <p:nvSpPr>
          <p:cNvPr id="3" name="TextBox 14">
            <a:extLst>
              <a:ext uri="{FF2B5EF4-FFF2-40B4-BE49-F238E27FC236}">
                <a16:creationId xmlns:a16="http://schemas.microsoft.com/office/drawing/2014/main" id="{C9747A1E-D6C5-7754-1E6F-CB20D0E8DE34}"/>
              </a:ext>
            </a:extLst>
          </p:cNvPr>
          <p:cNvSpPr txBox="1"/>
          <p:nvPr/>
        </p:nvSpPr>
        <p:spPr>
          <a:xfrm>
            <a:off x="654655" y="571125"/>
            <a:ext cx="8092037"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Location​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As the scrub was crafted during the lockdown period of the pandemic, it was created at home in the kitchen.  At first, it was just a small sample that was created for personal use until positive recognition from family members led to others trying it out and eventually this formed into a business via word of mouth/social media promotion. </a:t>
            </a:r>
          </a:p>
        </p:txBody>
      </p:sp>
      <p:pic>
        <p:nvPicPr>
          <p:cNvPr id="4" name="Picture 6">
            <a:extLst>
              <a:ext uri="{FF2B5EF4-FFF2-40B4-BE49-F238E27FC236}">
                <a16:creationId xmlns:a16="http://schemas.microsoft.com/office/drawing/2014/main" id="{966895AB-25C7-F327-6F89-1AFE4956C9F7}"/>
              </a:ext>
            </a:extLst>
          </p:cNvPr>
          <p:cNvPicPr>
            <a:picLocks noChangeAspect="1"/>
          </p:cNvPicPr>
          <p:nvPr/>
        </p:nvPicPr>
        <p:blipFill>
          <a:blip r:embed="rId3"/>
          <a:srcRect/>
          <a:stretch>
            <a:fillRect/>
          </a:stretch>
        </p:blipFill>
        <p:spPr>
          <a:xfrm>
            <a:off x="9071579" y="753739"/>
            <a:ext cx="2443779" cy="1394615"/>
          </a:xfrm>
          <a:prstGeom prst="rect">
            <a:avLst/>
          </a:prstGeom>
          <a:noFill/>
          <a:ln cap="flat">
            <a:noFill/>
          </a:ln>
        </p:spPr>
      </p:pic>
      <p:pic>
        <p:nvPicPr>
          <p:cNvPr id="5" name="Picture 8">
            <a:extLst>
              <a:ext uri="{FF2B5EF4-FFF2-40B4-BE49-F238E27FC236}">
                <a16:creationId xmlns:a16="http://schemas.microsoft.com/office/drawing/2014/main" id="{26F04BD9-D880-504A-1B3C-13440ACC284B}"/>
              </a:ext>
            </a:extLst>
          </p:cNvPr>
          <p:cNvPicPr>
            <a:picLocks noChangeAspect="1"/>
          </p:cNvPicPr>
          <p:nvPr/>
        </p:nvPicPr>
        <p:blipFill>
          <a:blip r:embed="rId4"/>
          <a:srcRect/>
          <a:stretch>
            <a:fillRect/>
          </a:stretch>
        </p:blipFill>
        <p:spPr>
          <a:xfrm>
            <a:off x="9071579" y="3033741"/>
            <a:ext cx="2443779" cy="1414457"/>
          </a:xfrm>
          <a:prstGeom prst="rect">
            <a:avLst/>
          </a:prstGeom>
          <a:noFill/>
          <a:ln cap="flat">
            <a:noFill/>
          </a:ln>
        </p:spPr>
      </p:pic>
      <p:pic>
        <p:nvPicPr>
          <p:cNvPr id="6" name="Picture 10">
            <a:extLst>
              <a:ext uri="{FF2B5EF4-FFF2-40B4-BE49-F238E27FC236}">
                <a16:creationId xmlns:a16="http://schemas.microsoft.com/office/drawing/2014/main" id="{C5AB5D06-C825-A40B-6BB3-6404DF6D79CE}"/>
              </a:ext>
            </a:extLst>
          </p:cNvPr>
          <p:cNvPicPr>
            <a:picLocks noChangeAspect="1"/>
          </p:cNvPicPr>
          <p:nvPr/>
        </p:nvPicPr>
        <p:blipFill>
          <a:blip r:embed="rId5"/>
          <a:srcRect/>
          <a:stretch>
            <a:fillRect/>
          </a:stretch>
        </p:blipFill>
        <p:spPr>
          <a:xfrm>
            <a:off x="9179789" y="5086542"/>
            <a:ext cx="2335578" cy="1428750"/>
          </a:xfrm>
          <a:prstGeom prst="rect">
            <a:avLst/>
          </a:prstGeom>
          <a:noFill/>
          <a:ln cap="flat">
            <a:noFill/>
          </a:ln>
        </p:spPr>
      </p:pic>
      <p:sp>
        <p:nvSpPr>
          <p:cNvPr id="7" name="TextBox 16">
            <a:extLst>
              <a:ext uri="{FF2B5EF4-FFF2-40B4-BE49-F238E27FC236}">
                <a16:creationId xmlns:a16="http://schemas.microsoft.com/office/drawing/2014/main" id="{F0375C7C-505C-EA57-91FD-42ACB5CB09EB}"/>
              </a:ext>
            </a:extLst>
          </p:cNvPr>
          <p:cNvSpPr txBox="1"/>
          <p:nvPr/>
        </p:nvSpPr>
        <p:spPr>
          <a:xfrm>
            <a:off x="676637" y="2750880"/>
            <a:ext cx="8141954"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Process/ Labour​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 process of getting to the stage of where we’re at now wasn’t that challenging as mainly the work just consist of human labour.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Everyone has a specific role when it comes to marketing. This allows us to find potential flaws in the product as well as gather effective feedback on what we can do better to satisfy buyers​.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t>
            </a:r>
          </a:p>
        </p:txBody>
      </p:sp>
      <p:sp>
        <p:nvSpPr>
          <p:cNvPr id="8" name="TextBox 18">
            <a:extLst>
              <a:ext uri="{FF2B5EF4-FFF2-40B4-BE49-F238E27FC236}">
                <a16:creationId xmlns:a16="http://schemas.microsoft.com/office/drawing/2014/main" id="{A5A23594-4CDF-EA1A-7CB2-07F2324B3177}"/>
              </a:ext>
            </a:extLst>
          </p:cNvPr>
          <p:cNvSpPr txBox="1"/>
          <p:nvPr/>
        </p:nvSpPr>
        <p:spPr>
          <a:xfrm>
            <a:off x="676637" y="5086542"/>
            <a:ext cx="794270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Equipment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There was no heavy-duty machinery that was required to make this scrub. All that was were: blenders, cutleries, bowls and packaging containers. </a:t>
            </a:r>
          </a:p>
        </p:txBody>
      </p:sp>
      <p:sp>
        <p:nvSpPr>
          <p:cNvPr id="9" name="TextBox 19">
            <a:extLst>
              <a:ext uri="{FF2B5EF4-FFF2-40B4-BE49-F238E27FC236}">
                <a16:creationId xmlns:a16="http://schemas.microsoft.com/office/drawing/2014/main" id="{4188F8C8-DC04-3223-5D7F-4D030733185A}"/>
              </a:ext>
            </a:extLst>
          </p:cNvPr>
          <p:cNvSpPr txBox="1"/>
          <p:nvPr/>
        </p:nvSpPr>
        <p:spPr>
          <a:xfrm>
            <a:off x="4771458" y="5111"/>
            <a:ext cx="2558738"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Calibri"/>
              </a:rPr>
              <a:t>Operations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4">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821FF4A-C498-64BD-D8D3-EABCC8147AA3}"/>
              </a:ext>
            </a:extLst>
          </p:cNvPr>
          <p:cNvSpPr txBox="1">
            <a:spLocks noGrp="1"/>
          </p:cNvSpPr>
          <p:nvPr>
            <p:ph type="title"/>
          </p:nvPr>
        </p:nvSpPr>
        <p:spPr>
          <a:xfrm>
            <a:off x="838203" y="707032"/>
            <a:ext cx="10515600" cy="640080"/>
          </a:xfrm>
        </p:spPr>
        <p:txBody>
          <a:bodyPr/>
          <a:lstStyle/>
          <a:p>
            <a:endParaRPr lang="en-US"/>
          </a:p>
        </p:txBody>
      </p:sp>
      <p:pic>
        <p:nvPicPr>
          <p:cNvPr id="3" name="Picture 9" descr="A close-up of a tree&#10;&#10;Description automatically generated with low confidence">
            <a:extLst>
              <a:ext uri="{FF2B5EF4-FFF2-40B4-BE49-F238E27FC236}">
                <a16:creationId xmlns:a16="http://schemas.microsoft.com/office/drawing/2014/main" id="{35CA7F8B-052E-0B6A-87A8-65E65814D4F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4" name="Picture 12" descr="A picture containing shape&#10;&#10;Description automatically generated">
            <a:extLst>
              <a:ext uri="{FF2B5EF4-FFF2-40B4-BE49-F238E27FC236}">
                <a16:creationId xmlns:a16="http://schemas.microsoft.com/office/drawing/2014/main" id="{2C04E1F3-6B57-9C0F-52DD-698B206986EF}"/>
              </a:ext>
            </a:extLst>
          </p:cNvPr>
          <p:cNvPicPr>
            <a:picLocks noChangeAspect="1"/>
          </p:cNvPicPr>
          <p:nvPr/>
        </p:nvPicPr>
        <p:blipFill>
          <a:blip r:embed="rId3"/>
          <a:stretch>
            <a:fillRect/>
          </a:stretch>
        </p:blipFill>
        <p:spPr>
          <a:xfrm>
            <a:off x="954158" y="877394"/>
            <a:ext cx="10399635" cy="5273573"/>
          </a:xfrm>
          <a:prstGeom prst="rect">
            <a:avLst/>
          </a:prstGeom>
          <a:noFill/>
          <a:ln cap="flat">
            <a:noFill/>
          </a:ln>
        </p:spPr>
      </p:pic>
      <p:sp>
        <p:nvSpPr>
          <p:cNvPr id="5" name="TextBox 13">
            <a:extLst>
              <a:ext uri="{FF2B5EF4-FFF2-40B4-BE49-F238E27FC236}">
                <a16:creationId xmlns:a16="http://schemas.microsoft.com/office/drawing/2014/main" id="{E703C332-1C29-AF4E-3016-ADCBF03BCE76}"/>
              </a:ext>
            </a:extLst>
          </p:cNvPr>
          <p:cNvSpPr txBox="1"/>
          <p:nvPr/>
        </p:nvSpPr>
        <p:spPr>
          <a:xfrm>
            <a:off x="2131941" y="1054751"/>
            <a:ext cx="8044068"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0" i="0" u="none" strike="noStrike" kern="1200" cap="none" spc="0" baseline="0">
                <a:solidFill>
                  <a:srgbClr val="000000"/>
                </a:solidFill>
                <a:uFillTx/>
                <a:latin typeface="Myriad Pro"/>
                <a:ea typeface="ＭＳ Ｐゴシック" pitchFamily="34"/>
              </a:rPr>
              <a:t>Management and Organization</a:t>
            </a:r>
            <a:endParaRPr lang="en-GB" sz="1800" b="0" i="0" u="none" strike="noStrike" kern="1200" cap="none" spc="0" baseline="0">
              <a:solidFill>
                <a:srgbClr val="000000"/>
              </a:solidFill>
              <a:uFillTx/>
              <a:latin typeface="Calibri"/>
            </a:endParaRPr>
          </a:p>
        </p:txBody>
      </p:sp>
      <p:sp>
        <p:nvSpPr>
          <p:cNvPr id="6" name="TextBox 1">
            <a:extLst>
              <a:ext uri="{FF2B5EF4-FFF2-40B4-BE49-F238E27FC236}">
                <a16:creationId xmlns:a16="http://schemas.microsoft.com/office/drawing/2014/main" id="{E8C243B5-3DBE-AD8B-036A-C7FF7E004D39}"/>
              </a:ext>
            </a:extLst>
          </p:cNvPr>
          <p:cNvSpPr txBox="1"/>
          <p:nvPr/>
        </p:nvSpPr>
        <p:spPr>
          <a:xfrm>
            <a:off x="2131941" y="2146499"/>
            <a:ext cx="81600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rial" pitchFamily="34"/>
              <a:cs typeface="Arial" pitchFamily="34"/>
            </a:endParaRPr>
          </a:p>
        </p:txBody>
      </p:sp>
      <p:sp>
        <p:nvSpPr>
          <p:cNvPr id="7" name="TextBox 7">
            <a:extLst>
              <a:ext uri="{FF2B5EF4-FFF2-40B4-BE49-F238E27FC236}">
                <a16:creationId xmlns:a16="http://schemas.microsoft.com/office/drawing/2014/main" id="{F298BD70-D3F7-1427-4773-8F1040ECE089}"/>
              </a:ext>
            </a:extLst>
          </p:cNvPr>
          <p:cNvSpPr txBox="1"/>
          <p:nvPr/>
        </p:nvSpPr>
        <p:spPr>
          <a:xfrm>
            <a:off x="1423035" y="2054144"/>
            <a:ext cx="9814812" cy="369331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Seeing as “Born Again” made it’s way into the cosmetics field, as marketers we want to make sure that our product gets the best recognition it possibly can.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To ensure that this is done every member must have a duty and focus specifically on that task. For example, because everything is split into different functions we have people in different areas such as: creating the product, packaging, labelling and shipping as well as creating directions/guides on how to use the product as not everyone is familiar with face scrubs.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All of which is important because we are trying to promote our product and make sure that the product is matching up to it’s functions, so in theory having individuals be in charge of different roles allows each and everyone one of us to focus more on producing as the product that does right by all.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6186087-7732-A406-7629-26BA2C9BF1DA}"/>
              </a:ext>
            </a:extLst>
          </p:cNvPr>
          <p:cNvSpPr txBox="1">
            <a:spLocks noGrp="1"/>
          </p:cNvSpPr>
          <p:nvPr>
            <p:ph type="title"/>
          </p:nvPr>
        </p:nvSpPr>
        <p:spPr>
          <a:xfrm>
            <a:off x="2818537" y="381313"/>
            <a:ext cx="6554931" cy="640080"/>
          </a:xfrm>
        </p:spPr>
        <p:txBody>
          <a:bodyPr/>
          <a:lstStyle/>
          <a:p>
            <a:endParaRPr lang="en-US"/>
          </a:p>
        </p:txBody>
      </p:sp>
      <p:sp>
        <p:nvSpPr>
          <p:cNvPr id="3" name="Date Placeholder 1">
            <a:extLst>
              <a:ext uri="{FF2B5EF4-FFF2-40B4-BE49-F238E27FC236}">
                <a16:creationId xmlns:a16="http://schemas.microsoft.com/office/drawing/2014/main" id="{88D980DA-F234-C0A0-232E-D8F74B45F204}"/>
              </a:ext>
            </a:extLst>
          </p:cNvPr>
          <p:cNvSpPr txBox="1"/>
          <p:nvPr/>
        </p:nvSpPr>
        <p:spPr>
          <a:xfrm>
            <a:off x="8382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7F7F7F"/>
                </a:solidFill>
                <a:uFillTx/>
                <a:latin typeface="Quire Sans Pro Light"/>
              </a:rPr>
              <a:t>2022</a:t>
            </a:r>
          </a:p>
        </p:txBody>
      </p:sp>
      <p:sp>
        <p:nvSpPr>
          <p:cNvPr id="4" name="Footer Placeholder 2">
            <a:extLst>
              <a:ext uri="{FF2B5EF4-FFF2-40B4-BE49-F238E27FC236}">
                <a16:creationId xmlns:a16="http://schemas.microsoft.com/office/drawing/2014/main" id="{BE663FB7-979D-FB7E-845C-D035EA043EDF}"/>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7F7F7F"/>
                </a:solidFill>
                <a:uFillTx/>
                <a:latin typeface="Quire Sans Pro Light"/>
              </a:rPr>
              <a:t>Born Again</a:t>
            </a:r>
          </a:p>
        </p:txBody>
      </p:sp>
      <p:sp>
        <p:nvSpPr>
          <p:cNvPr id="5" name="Slide Number Placeholder 4">
            <a:extLst>
              <a:ext uri="{FF2B5EF4-FFF2-40B4-BE49-F238E27FC236}">
                <a16:creationId xmlns:a16="http://schemas.microsoft.com/office/drawing/2014/main" id="{5F166F7E-BE12-B419-BC72-49AE44D5F9F9}"/>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7F7F7F"/>
                </a:solidFill>
                <a:uFillTx/>
                <a:latin typeface="Quire Sans Pro Light"/>
              </a:rPr>
              <a:t>7</a:t>
            </a:r>
          </a:p>
        </p:txBody>
      </p:sp>
      <p:pic>
        <p:nvPicPr>
          <p:cNvPr id="6" name="Picture 3">
            <a:extLst>
              <a:ext uri="{FF2B5EF4-FFF2-40B4-BE49-F238E27FC236}">
                <a16:creationId xmlns:a16="http://schemas.microsoft.com/office/drawing/2014/main" id="{BDDF34AE-A9C2-8186-F39B-236ED367426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7" name="Picture 10" descr="A picture containing shape&#10;&#10;Description automatically generated">
            <a:extLst>
              <a:ext uri="{FF2B5EF4-FFF2-40B4-BE49-F238E27FC236}">
                <a16:creationId xmlns:a16="http://schemas.microsoft.com/office/drawing/2014/main" id="{9D33794F-D293-F648-70F3-1E8484790F07}"/>
              </a:ext>
            </a:extLst>
          </p:cNvPr>
          <p:cNvPicPr>
            <a:picLocks noChangeAspect="1"/>
          </p:cNvPicPr>
          <p:nvPr/>
        </p:nvPicPr>
        <p:blipFill>
          <a:blip r:embed="rId3"/>
          <a:stretch>
            <a:fillRect/>
          </a:stretch>
        </p:blipFill>
        <p:spPr>
          <a:xfrm>
            <a:off x="400452" y="736604"/>
            <a:ext cx="11391101" cy="5802316"/>
          </a:xfrm>
          <a:prstGeom prst="rect">
            <a:avLst/>
          </a:prstGeom>
          <a:noFill/>
          <a:ln cap="flat">
            <a:noFill/>
          </a:ln>
        </p:spPr>
      </p:pic>
      <p:sp>
        <p:nvSpPr>
          <p:cNvPr id="8" name="TextBox 13">
            <a:extLst>
              <a:ext uri="{FF2B5EF4-FFF2-40B4-BE49-F238E27FC236}">
                <a16:creationId xmlns:a16="http://schemas.microsoft.com/office/drawing/2014/main" id="{780A4269-E67F-782F-AA2E-2AA728930F01}"/>
              </a:ext>
            </a:extLst>
          </p:cNvPr>
          <p:cNvSpPr txBox="1"/>
          <p:nvPr/>
        </p:nvSpPr>
        <p:spPr>
          <a:xfrm>
            <a:off x="2744059" y="200710"/>
            <a:ext cx="66294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Tisa Offc Serif Pro"/>
                <a:ea typeface="ＭＳ Ｐゴシック" pitchFamily="34"/>
              </a:rPr>
              <a:t>Marketing Analysis and Trends </a:t>
            </a:r>
            <a:endParaRPr lang="en-GB" sz="1800" b="0" i="0" u="none" strike="noStrike" kern="1200" cap="none" spc="0" baseline="0">
              <a:solidFill>
                <a:srgbClr val="000000"/>
              </a:solidFill>
              <a:uFillTx/>
              <a:latin typeface="Calibri"/>
            </a:endParaRPr>
          </a:p>
        </p:txBody>
      </p:sp>
      <p:sp>
        <p:nvSpPr>
          <p:cNvPr id="9" name="TextBox 14">
            <a:extLst>
              <a:ext uri="{FF2B5EF4-FFF2-40B4-BE49-F238E27FC236}">
                <a16:creationId xmlns:a16="http://schemas.microsoft.com/office/drawing/2014/main" id="{E983FF4C-DB46-B4C0-6563-C532163A336C}"/>
              </a:ext>
            </a:extLst>
          </p:cNvPr>
          <p:cNvSpPr txBox="1"/>
          <p:nvPr/>
        </p:nvSpPr>
        <p:spPr>
          <a:xfrm>
            <a:off x="900656" y="1214204"/>
            <a:ext cx="5158102"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We are operating in the industry of (Cosmetics) the market size has a value of 332 billion worldwide.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Our targets are mans and women between 18 and 28 years and even older.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pic>
        <p:nvPicPr>
          <p:cNvPr id="10" name="Picture 16" descr="Chart, bar chart, histogram&#10;&#10;Description automatically generated">
            <a:extLst>
              <a:ext uri="{FF2B5EF4-FFF2-40B4-BE49-F238E27FC236}">
                <a16:creationId xmlns:a16="http://schemas.microsoft.com/office/drawing/2014/main" id="{5EAF75D6-82D3-CAC7-E2CE-43DE4BD0368D}"/>
              </a:ext>
            </a:extLst>
          </p:cNvPr>
          <p:cNvPicPr>
            <a:picLocks noChangeAspect="1"/>
          </p:cNvPicPr>
          <p:nvPr/>
        </p:nvPicPr>
        <p:blipFill>
          <a:blip r:embed="rId4"/>
          <a:stretch>
            <a:fillRect/>
          </a:stretch>
        </p:blipFill>
        <p:spPr>
          <a:xfrm>
            <a:off x="5908349" y="2048265"/>
            <a:ext cx="5445444" cy="3747961"/>
          </a:xfrm>
          <a:prstGeom prst="rect">
            <a:avLst/>
          </a:prstGeom>
          <a:noFill/>
          <a:ln cap="flat">
            <a:noFill/>
          </a:ln>
        </p:spPr>
      </p:pic>
      <p:sp>
        <p:nvSpPr>
          <p:cNvPr id="11" name="TextBox 17">
            <a:extLst>
              <a:ext uri="{FF2B5EF4-FFF2-40B4-BE49-F238E27FC236}">
                <a16:creationId xmlns:a16="http://schemas.microsoft.com/office/drawing/2014/main" id="{46AB7C43-83D4-357B-4B0F-E9C665059BEE}"/>
              </a:ext>
            </a:extLst>
          </p:cNvPr>
          <p:cNvSpPr txBox="1"/>
          <p:nvPr/>
        </p:nvSpPr>
        <p:spPr>
          <a:xfrm>
            <a:off x="7903323" y="1758601"/>
            <a:ext cx="1605915"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Competition</a:t>
            </a:r>
          </a:p>
        </p:txBody>
      </p:sp>
      <p:sp>
        <p:nvSpPr>
          <p:cNvPr id="12" name="TextBox 20">
            <a:extLst>
              <a:ext uri="{FF2B5EF4-FFF2-40B4-BE49-F238E27FC236}">
                <a16:creationId xmlns:a16="http://schemas.microsoft.com/office/drawing/2014/main" id="{48FA7B05-8182-F5B3-DD4D-2D2C4EEC2ACA}"/>
              </a:ext>
            </a:extLst>
          </p:cNvPr>
          <p:cNvSpPr txBox="1"/>
          <p:nvPr/>
        </p:nvSpPr>
        <p:spPr>
          <a:xfrm>
            <a:off x="838203" y="3386626"/>
            <a:ext cx="5070146" cy="22467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People around the world nowadays are working mostly from home because of the chain of events.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That is happening and most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have the pleasure to treat themselves and they are looking for quality instead of quantity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71">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9F2363E1-131E-8877-9A85-2046596903A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8" descr="A picture containing shape&#10;&#10;Description automatically generated">
            <a:extLst>
              <a:ext uri="{FF2B5EF4-FFF2-40B4-BE49-F238E27FC236}">
                <a16:creationId xmlns:a16="http://schemas.microsoft.com/office/drawing/2014/main" id="{300B7F87-17A1-B38F-227B-BB3CA8935539}"/>
              </a:ext>
            </a:extLst>
          </p:cNvPr>
          <p:cNvPicPr>
            <a:picLocks noChangeAspect="1"/>
          </p:cNvPicPr>
          <p:nvPr/>
        </p:nvPicPr>
        <p:blipFill>
          <a:blip r:embed="rId3"/>
          <a:stretch>
            <a:fillRect/>
          </a:stretch>
        </p:blipFill>
        <p:spPr>
          <a:xfrm>
            <a:off x="582308" y="503587"/>
            <a:ext cx="11027389" cy="5698431"/>
          </a:xfrm>
          <a:prstGeom prst="rect">
            <a:avLst/>
          </a:prstGeom>
          <a:noFill/>
          <a:ln cap="flat">
            <a:noFill/>
          </a:ln>
        </p:spPr>
      </p:pic>
      <p:sp>
        <p:nvSpPr>
          <p:cNvPr id="4" name="TextBox 9">
            <a:extLst>
              <a:ext uri="{FF2B5EF4-FFF2-40B4-BE49-F238E27FC236}">
                <a16:creationId xmlns:a16="http://schemas.microsoft.com/office/drawing/2014/main" id="{CDBA6880-6FE4-9B9F-F4B1-7298E4F251D1}"/>
              </a:ext>
            </a:extLst>
          </p:cNvPr>
          <p:cNvSpPr txBox="1"/>
          <p:nvPr/>
        </p:nvSpPr>
        <p:spPr>
          <a:xfrm>
            <a:off x="3988905" y="503587"/>
            <a:ext cx="4214195" cy="7951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ea typeface="ＭＳ Ｐゴシック" pitchFamily="34"/>
              </a:rPr>
              <a:t>PESTLE Analysis</a:t>
            </a:r>
            <a:endParaRPr lang="en-GB" sz="1800" b="0" i="0" u="none" strike="noStrike" kern="1200" cap="none" spc="0" baseline="0">
              <a:solidFill>
                <a:srgbClr val="000000"/>
              </a:solidFill>
              <a:uFillTx/>
              <a:latin typeface="Calibri"/>
            </a:endParaRPr>
          </a:p>
        </p:txBody>
      </p:sp>
      <p:sp>
        <p:nvSpPr>
          <p:cNvPr id="5" name="TextBox 10">
            <a:extLst>
              <a:ext uri="{FF2B5EF4-FFF2-40B4-BE49-F238E27FC236}">
                <a16:creationId xmlns:a16="http://schemas.microsoft.com/office/drawing/2014/main" id="{675DD35B-D226-C65A-44C8-96009B2F9C94}"/>
              </a:ext>
            </a:extLst>
          </p:cNvPr>
          <p:cNvSpPr txBox="1"/>
          <p:nvPr/>
        </p:nvSpPr>
        <p:spPr>
          <a:xfrm>
            <a:off x="1285463" y="1656517"/>
            <a:ext cx="4678015" cy="3641506"/>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1900" b="0" i="0" u="none" strike="noStrike" kern="1200" cap="none" spc="0" baseline="0">
                <a:solidFill>
                  <a:srgbClr val="000000"/>
                </a:solidFill>
                <a:uFillTx/>
                <a:latin typeface="Calibri"/>
                <a:ea typeface="ＭＳ Ｐゴシック" pitchFamily="34"/>
              </a:rPr>
              <a:t>The Business analyst is in charge of assessing what business needs the company must address in order to achieve its objectives.</a:t>
            </a:r>
          </a:p>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1900" b="0" i="0" u="none" strike="noStrike" kern="1200" cap="none" spc="0" baseline="0">
                <a:solidFill>
                  <a:srgbClr val="000000"/>
                </a:solidFill>
                <a:uFillTx/>
                <a:latin typeface="Calibri"/>
                <a:ea typeface="ＭＳ Ｐゴシック" pitchFamily="34"/>
              </a:rPr>
              <a:t>Business analysis is the process of studying the market in order to create a viable company. Managers make judgments based on the information offered by business analysts. This could entail, among other things, product development, oricing strategies, and marketing techniques developing solutions to increase the efficieny of business processes.</a:t>
            </a:r>
          </a:p>
        </p:txBody>
      </p:sp>
      <p:pic>
        <p:nvPicPr>
          <p:cNvPr id="6" name="Marcador de Posição de Conteúdo 5">
            <a:extLst>
              <a:ext uri="{FF2B5EF4-FFF2-40B4-BE49-F238E27FC236}">
                <a16:creationId xmlns:a16="http://schemas.microsoft.com/office/drawing/2014/main" id="{ECD7C6E5-BF7C-6D53-4F20-D7AD841CE96C}"/>
              </a:ext>
            </a:extLst>
          </p:cNvPr>
          <p:cNvPicPr>
            <a:picLocks noChangeAspect="1"/>
          </p:cNvPicPr>
          <p:nvPr/>
        </p:nvPicPr>
        <p:blipFill>
          <a:blip r:embed="rId4"/>
          <a:srcRect/>
          <a:stretch>
            <a:fillRect/>
          </a:stretch>
        </p:blipFill>
        <p:spPr>
          <a:xfrm>
            <a:off x="6360255" y="1656517"/>
            <a:ext cx="4678015" cy="3509202"/>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63">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7AA440E8-7CDF-663A-CF58-A51BF5F293B8}"/>
              </a:ext>
            </a:extLst>
          </p:cNvPr>
          <p:cNvSpPr txBox="1">
            <a:spLocks noGrp="1"/>
          </p:cNvSpPr>
          <p:nvPr>
            <p:ph type="title"/>
          </p:nvPr>
        </p:nvSpPr>
        <p:spPr>
          <a:xfrm>
            <a:off x="2163415" y="296210"/>
            <a:ext cx="5443331" cy="1108517"/>
          </a:xfrm>
        </p:spPr>
        <p:txBody>
          <a:bodyPr/>
          <a:lstStyle/>
          <a:p>
            <a:endParaRPr lang="en-US"/>
          </a:p>
        </p:txBody>
      </p:sp>
      <p:pic>
        <p:nvPicPr>
          <p:cNvPr id="3" name="Picture 9" descr="A close-up of some leaves&#10;&#10;Description automatically generated with medium confidence">
            <a:extLst>
              <a:ext uri="{FF2B5EF4-FFF2-40B4-BE49-F238E27FC236}">
                <a16:creationId xmlns:a16="http://schemas.microsoft.com/office/drawing/2014/main" id="{AC409057-7142-09BC-8A4E-5F814E4E03E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4" name="Picture 12" descr="A picture containing shape&#10;&#10;Description automatically generated">
            <a:extLst>
              <a:ext uri="{FF2B5EF4-FFF2-40B4-BE49-F238E27FC236}">
                <a16:creationId xmlns:a16="http://schemas.microsoft.com/office/drawing/2014/main" id="{679E4258-BE67-DB53-BBE5-4B30CD485608}"/>
              </a:ext>
            </a:extLst>
          </p:cNvPr>
          <p:cNvPicPr>
            <a:picLocks noChangeAspect="1"/>
          </p:cNvPicPr>
          <p:nvPr/>
        </p:nvPicPr>
        <p:blipFill>
          <a:blip r:embed="rId3"/>
          <a:stretch>
            <a:fillRect/>
          </a:stretch>
        </p:blipFill>
        <p:spPr>
          <a:xfrm>
            <a:off x="410812" y="553687"/>
            <a:ext cx="11370362" cy="5777947"/>
          </a:xfrm>
          <a:prstGeom prst="rect">
            <a:avLst/>
          </a:prstGeom>
          <a:noFill/>
          <a:ln cap="flat">
            <a:noFill/>
          </a:ln>
        </p:spPr>
      </p:pic>
      <p:sp>
        <p:nvSpPr>
          <p:cNvPr id="5" name="TextBox 14">
            <a:extLst>
              <a:ext uri="{FF2B5EF4-FFF2-40B4-BE49-F238E27FC236}">
                <a16:creationId xmlns:a16="http://schemas.microsoft.com/office/drawing/2014/main" id="{1F96BB6C-EBD6-7217-50F0-6D5411B802D2}"/>
              </a:ext>
            </a:extLst>
          </p:cNvPr>
          <p:cNvSpPr txBox="1"/>
          <p:nvPr/>
        </p:nvSpPr>
        <p:spPr>
          <a:xfrm>
            <a:off x="3955776" y="775886"/>
            <a:ext cx="4280452"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ea typeface="ＭＳ Ｐゴシック" pitchFamily="34"/>
              </a:rPr>
              <a:t>Technology Plan</a:t>
            </a:r>
            <a:endParaRPr lang="en-GB" sz="1800" b="0" i="0" u="none" strike="noStrike" kern="1200" cap="none" spc="0" baseline="0">
              <a:solidFill>
                <a:srgbClr val="000000"/>
              </a:solidFill>
              <a:uFillTx/>
              <a:latin typeface="Calibri"/>
            </a:endParaRPr>
          </a:p>
        </p:txBody>
      </p:sp>
      <p:sp>
        <p:nvSpPr>
          <p:cNvPr id="6" name="TextBox 16">
            <a:extLst>
              <a:ext uri="{FF2B5EF4-FFF2-40B4-BE49-F238E27FC236}">
                <a16:creationId xmlns:a16="http://schemas.microsoft.com/office/drawing/2014/main" id="{0294CF22-0D09-4535-E24B-1FEA6B3DFCA2}"/>
              </a:ext>
            </a:extLst>
          </p:cNvPr>
          <p:cNvSpPr txBox="1"/>
          <p:nvPr/>
        </p:nvSpPr>
        <p:spPr>
          <a:xfrm>
            <a:off x="1497494" y="1822170"/>
            <a:ext cx="4744282" cy="2990563"/>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ＭＳ Ｐゴシック" pitchFamily="34"/>
              </a:rPr>
              <a:t>Technology is something we use every single day. Smartphones, computers, data networks , mobile apps, software and any number of other innovative solutions that we just can´t seem to live without.</a:t>
            </a:r>
          </a:p>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ＭＳ Ｐゴシック" pitchFamily="34"/>
              </a:rPr>
              <a:t>Creating a great opportunity to develop a business around selling, creatin, or maintaining various technologies. But to successfully to that you´ll need a business plan.</a:t>
            </a:r>
          </a:p>
        </p:txBody>
      </p:sp>
      <p:pic>
        <p:nvPicPr>
          <p:cNvPr id="7" name="Marcador de Posição de Conteúdo 5">
            <a:extLst>
              <a:ext uri="{FF2B5EF4-FFF2-40B4-BE49-F238E27FC236}">
                <a16:creationId xmlns:a16="http://schemas.microsoft.com/office/drawing/2014/main" id="{C161701B-4847-BC4B-CD15-2DFEC9B53C36}"/>
              </a:ext>
            </a:extLst>
          </p:cNvPr>
          <p:cNvPicPr>
            <a:picLocks noChangeAspect="1"/>
          </p:cNvPicPr>
          <p:nvPr/>
        </p:nvPicPr>
        <p:blipFill>
          <a:blip r:embed="rId4"/>
          <a:srcRect/>
          <a:stretch>
            <a:fillRect/>
          </a:stretch>
        </p:blipFill>
        <p:spPr>
          <a:xfrm>
            <a:off x="7050161" y="1700902"/>
            <a:ext cx="3753456" cy="4225643"/>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65">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72F8611D-EDC0-E2BF-0000-90A29125E330}"/>
              </a:ext>
            </a:extLst>
          </p:cNvPr>
          <p:cNvSpPr txBox="1">
            <a:spLocks noGrp="1"/>
          </p:cNvSpPr>
          <p:nvPr>
            <p:ph type="title"/>
          </p:nvPr>
        </p:nvSpPr>
        <p:spPr>
          <a:xfrm>
            <a:off x="838203" y="707032"/>
            <a:ext cx="10515600" cy="640080"/>
          </a:xfrm>
        </p:spPr>
        <p:txBody>
          <a:bodyPr/>
          <a:lstStyle/>
          <a:p>
            <a:endParaRPr lang="en-US"/>
          </a:p>
        </p:txBody>
      </p:sp>
      <p:pic>
        <p:nvPicPr>
          <p:cNvPr id="3" name="Picture 9" descr="A close up of a plant&#10;&#10;Description automatically generated with low confidence">
            <a:extLst>
              <a:ext uri="{FF2B5EF4-FFF2-40B4-BE49-F238E27FC236}">
                <a16:creationId xmlns:a16="http://schemas.microsoft.com/office/drawing/2014/main" id="{19D471FB-BAE9-1A51-1F36-8E13A2A9B6B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4" name="Picture 11" descr="A picture containing shape&#10;&#10;Description automatically generated">
            <a:extLst>
              <a:ext uri="{FF2B5EF4-FFF2-40B4-BE49-F238E27FC236}">
                <a16:creationId xmlns:a16="http://schemas.microsoft.com/office/drawing/2014/main" id="{FD0DEC19-07A1-05AF-66C7-004245AA1BB6}"/>
              </a:ext>
            </a:extLst>
          </p:cNvPr>
          <p:cNvPicPr>
            <a:picLocks noChangeAspect="1"/>
          </p:cNvPicPr>
          <p:nvPr/>
        </p:nvPicPr>
        <p:blipFill>
          <a:blip r:embed="rId3"/>
          <a:stretch>
            <a:fillRect/>
          </a:stretch>
        </p:blipFill>
        <p:spPr>
          <a:xfrm>
            <a:off x="1086682" y="503587"/>
            <a:ext cx="10018641" cy="5253657"/>
          </a:xfrm>
          <a:prstGeom prst="rect">
            <a:avLst/>
          </a:prstGeom>
          <a:noFill/>
          <a:ln cap="flat">
            <a:noFill/>
          </a:ln>
        </p:spPr>
      </p:pic>
      <p:sp>
        <p:nvSpPr>
          <p:cNvPr id="5" name="TextBox 12">
            <a:extLst>
              <a:ext uri="{FF2B5EF4-FFF2-40B4-BE49-F238E27FC236}">
                <a16:creationId xmlns:a16="http://schemas.microsoft.com/office/drawing/2014/main" id="{60B2563F-F81C-8885-CD52-C755EF5694C5}"/>
              </a:ext>
            </a:extLst>
          </p:cNvPr>
          <p:cNvSpPr txBox="1"/>
          <p:nvPr/>
        </p:nvSpPr>
        <p:spPr>
          <a:xfrm>
            <a:off x="1351720" y="642347"/>
            <a:ext cx="10296939"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0" i="0" u="none" strike="noStrike" kern="1200" cap="none" spc="0" baseline="0">
                <a:solidFill>
                  <a:srgbClr val="000000"/>
                </a:solidFill>
                <a:uFillTx/>
                <a:latin typeface="Myriad Pro"/>
                <a:ea typeface="ＭＳ Ｐゴシック" pitchFamily="34"/>
              </a:rPr>
              <a:t>Social Responsibility and Sustainability </a:t>
            </a:r>
            <a:endParaRPr lang="en-GB" sz="1800" b="0" i="0" u="none" strike="noStrike" kern="1200" cap="none" spc="0" baseline="0">
              <a:solidFill>
                <a:srgbClr val="000000"/>
              </a:solidFill>
              <a:uFillTx/>
              <a:latin typeface="Calibri"/>
            </a:endParaRPr>
          </a:p>
        </p:txBody>
      </p:sp>
      <p:sp>
        <p:nvSpPr>
          <p:cNvPr id="6" name="TextBox 13">
            <a:extLst>
              <a:ext uri="{FF2B5EF4-FFF2-40B4-BE49-F238E27FC236}">
                <a16:creationId xmlns:a16="http://schemas.microsoft.com/office/drawing/2014/main" id="{AF43CFE8-CA49-EC61-0022-3AD3658E6647}"/>
              </a:ext>
            </a:extLst>
          </p:cNvPr>
          <p:cNvSpPr txBox="1"/>
          <p:nvPr/>
        </p:nvSpPr>
        <p:spPr>
          <a:xfrm>
            <a:off x="1391479" y="2118820"/>
            <a:ext cx="4439476" cy="2436565"/>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ＭＳ Ｐゴシック" pitchFamily="34"/>
              </a:rPr>
              <a:t>Social responsibility is also known as corporate conscience or corporate citizenship. It refers to a self initiative incorporated into a business. </a:t>
            </a:r>
          </a:p>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ＭＳ Ｐゴシック" pitchFamily="34"/>
              </a:rPr>
              <a:t>Many customers in America And Africa committed in their society. The social media is used as s platform by customers</a:t>
            </a:r>
            <a:endParaRPr lang="en-GB" sz="1800" b="0" i="0" u="none" strike="noStrike" kern="1200" cap="none" spc="0" baseline="0">
              <a:solidFill>
                <a:srgbClr val="000000"/>
              </a:solidFill>
              <a:uFillTx/>
              <a:latin typeface="Calibri"/>
            </a:endParaRPr>
          </a:p>
        </p:txBody>
      </p:sp>
      <p:pic>
        <p:nvPicPr>
          <p:cNvPr id="7" name="Marcador de Posição de Conteúdo 5">
            <a:extLst>
              <a:ext uri="{FF2B5EF4-FFF2-40B4-BE49-F238E27FC236}">
                <a16:creationId xmlns:a16="http://schemas.microsoft.com/office/drawing/2014/main" id="{113200A4-48BA-474D-9AD8-3D8CCA443DDB}"/>
              </a:ext>
            </a:extLst>
          </p:cNvPr>
          <p:cNvPicPr>
            <a:picLocks noChangeAspect="1"/>
          </p:cNvPicPr>
          <p:nvPr/>
        </p:nvPicPr>
        <p:blipFill>
          <a:blip r:embed="rId4"/>
          <a:stretch>
            <a:fillRect/>
          </a:stretch>
        </p:blipFill>
        <p:spPr>
          <a:xfrm>
            <a:off x="6917637" y="1915375"/>
            <a:ext cx="3416216" cy="2416969"/>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15BA70C-ED42-B61C-A3F0-F06E36545F08}"/>
              </a:ext>
            </a:extLst>
          </p:cNvPr>
          <p:cNvSpPr txBox="1">
            <a:spLocks noGrp="1"/>
          </p:cNvSpPr>
          <p:nvPr>
            <p:ph type="title"/>
          </p:nvPr>
        </p:nvSpPr>
        <p:spPr>
          <a:xfrm>
            <a:off x="838203" y="707032"/>
            <a:ext cx="10515600" cy="640080"/>
          </a:xfrm>
        </p:spPr>
        <p:txBody>
          <a:bodyPr/>
          <a:lstStyle/>
          <a:p>
            <a:endParaRPr lang="en-US"/>
          </a:p>
        </p:txBody>
      </p:sp>
      <p:pic>
        <p:nvPicPr>
          <p:cNvPr id="3" name="Picture 13">
            <a:extLst>
              <a:ext uri="{FF2B5EF4-FFF2-40B4-BE49-F238E27FC236}">
                <a16:creationId xmlns:a16="http://schemas.microsoft.com/office/drawing/2014/main" id="{BF32CC0C-875F-D11A-765B-B875D02CF31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4" name="Picture 15">
            <a:extLst>
              <a:ext uri="{FF2B5EF4-FFF2-40B4-BE49-F238E27FC236}">
                <a16:creationId xmlns:a16="http://schemas.microsoft.com/office/drawing/2014/main" id="{FB9A6D29-740A-DDF4-84E6-D5F96B290798}"/>
              </a:ext>
            </a:extLst>
          </p:cNvPr>
          <p:cNvPicPr>
            <a:picLocks noChangeAspect="1"/>
          </p:cNvPicPr>
          <p:nvPr/>
        </p:nvPicPr>
        <p:blipFill>
          <a:blip r:embed="rId3"/>
          <a:stretch>
            <a:fillRect/>
          </a:stretch>
        </p:blipFill>
        <p:spPr>
          <a:xfrm>
            <a:off x="459202" y="469233"/>
            <a:ext cx="11273591" cy="5919532"/>
          </a:xfrm>
          <a:prstGeom prst="rect">
            <a:avLst/>
          </a:prstGeom>
          <a:noFill/>
          <a:ln cap="flat">
            <a:noFill/>
          </a:ln>
        </p:spPr>
      </p:pic>
      <p:sp>
        <p:nvSpPr>
          <p:cNvPr id="5" name="TextBox 16">
            <a:extLst>
              <a:ext uri="{FF2B5EF4-FFF2-40B4-BE49-F238E27FC236}">
                <a16:creationId xmlns:a16="http://schemas.microsoft.com/office/drawing/2014/main" id="{617966A3-ADAF-728C-7E33-CA18BF8C3F25}"/>
              </a:ext>
            </a:extLst>
          </p:cNvPr>
          <p:cNvSpPr txBox="1"/>
          <p:nvPr/>
        </p:nvSpPr>
        <p:spPr>
          <a:xfrm>
            <a:off x="1359566" y="495851"/>
            <a:ext cx="9745574"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0" i="0" u="none" strike="noStrike" kern="1200" cap="none" spc="0" baseline="0">
                <a:solidFill>
                  <a:srgbClr val="000000"/>
                </a:solidFill>
                <a:uFillTx/>
                <a:latin typeface="Myriad Pro"/>
                <a:ea typeface="ＭＳ Ｐゴシック" pitchFamily="34"/>
              </a:rPr>
              <a:t>Development, Milestone, and Exit plan</a:t>
            </a:r>
            <a:endParaRPr lang="en-GB" sz="1800" b="0" i="0" u="none" strike="noStrike" kern="1200" cap="none" spc="0" baseline="0">
              <a:solidFill>
                <a:srgbClr val="000000"/>
              </a:solidFill>
              <a:uFillTx/>
              <a:latin typeface="Calibri"/>
            </a:endParaRPr>
          </a:p>
        </p:txBody>
      </p:sp>
      <p:sp>
        <p:nvSpPr>
          <p:cNvPr id="6" name="TextBox 1">
            <a:extLst>
              <a:ext uri="{FF2B5EF4-FFF2-40B4-BE49-F238E27FC236}">
                <a16:creationId xmlns:a16="http://schemas.microsoft.com/office/drawing/2014/main" id="{5632F63F-EF5E-12DE-2A46-DD4ED605BFBC}"/>
              </a:ext>
            </a:extLst>
          </p:cNvPr>
          <p:cNvSpPr txBox="1"/>
          <p:nvPr/>
        </p:nvSpPr>
        <p:spPr>
          <a:xfrm>
            <a:off x="1322972" y="2297128"/>
            <a:ext cx="5600700" cy="22878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Development company invest money owned, small- and medium-sized company </a:t>
            </a: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Milestones are what you use to manage responsibilities,</a:t>
            </a: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Your exit plans need to be clear in your mind because they will dictate how you operate the company.</a:t>
            </a:r>
          </a:p>
        </p:txBody>
      </p:sp>
      <p:pic>
        <p:nvPicPr>
          <p:cNvPr id="7" name="Picture 2">
            <a:extLst>
              <a:ext uri="{FF2B5EF4-FFF2-40B4-BE49-F238E27FC236}">
                <a16:creationId xmlns:a16="http://schemas.microsoft.com/office/drawing/2014/main" id="{AED2DDA8-48F5-5722-DEC7-85C46495BD72}"/>
              </a:ext>
            </a:extLst>
          </p:cNvPr>
          <p:cNvPicPr>
            <a:picLocks noChangeAspect="1"/>
          </p:cNvPicPr>
          <p:nvPr/>
        </p:nvPicPr>
        <p:blipFill>
          <a:blip r:embed="rId4"/>
          <a:stretch>
            <a:fillRect/>
          </a:stretch>
        </p:blipFill>
        <p:spPr>
          <a:xfrm>
            <a:off x="7036134" y="1816345"/>
            <a:ext cx="4222415" cy="3552581"/>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20" descr="A close-up of a tree&#10;&#10;Description automatically generated with low confidence">
            <a:extLst>
              <a:ext uri="{FF2B5EF4-FFF2-40B4-BE49-F238E27FC236}">
                <a16:creationId xmlns:a16="http://schemas.microsoft.com/office/drawing/2014/main" id="{7DFD577F-5821-0B39-9DC0-7031678A75C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22" descr="Graphical user interface, text, application, email&#10;&#10;Description automatically generated">
            <a:extLst>
              <a:ext uri="{FF2B5EF4-FFF2-40B4-BE49-F238E27FC236}">
                <a16:creationId xmlns:a16="http://schemas.microsoft.com/office/drawing/2014/main" id="{27C1C9E6-BCB5-CE72-01ED-44ED1AB62CF8}"/>
              </a:ext>
            </a:extLst>
          </p:cNvPr>
          <p:cNvPicPr>
            <a:picLocks noChangeAspect="1"/>
          </p:cNvPicPr>
          <p:nvPr/>
        </p:nvPicPr>
        <p:blipFill>
          <a:blip r:embed="rId3"/>
          <a:stretch>
            <a:fillRect/>
          </a:stretch>
        </p:blipFill>
        <p:spPr>
          <a:xfrm>
            <a:off x="2852434" y="112626"/>
            <a:ext cx="6291565" cy="6745373"/>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75">
    <p:spTree>
      <p:nvGrpSpPr>
        <p:cNvPr id="1" name=""/>
        <p:cNvGrpSpPr/>
        <p:nvPr/>
      </p:nvGrpSpPr>
      <p:grpSpPr>
        <a:xfrm>
          <a:off x="0" y="0"/>
          <a:ext cx="0" cy="0"/>
          <a:chOff x="0" y="0"/>
          <a:chExt cx="0" cy="0"/>
        </a:xfrm>
      </p:grpSpPr>
      <p:pic>
        <p:nvPicPr>
          <p:cNvPr id="2" name="Picture 4" descr="A close up of a plant&#10;&#10;Description automatically generated with low confidence">
            <a:extLst>
              <a:ext uri="{FF2B5EF4-FFF2-40B4-BE49-F238E27FC236}">
                <a16:creationId xmlns:a16="http://schemas.microsoft.com/office/drawing/2014/main" id="{1DC63D2A-FED7-6E83-B6EB-107DE1AF02B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4">
            <a:extLst>
              <a:ext uri="{FF2B5EF4-FFF2-40B4-BE49-F238E27FC236}">
                <a16:creationId xmlns:a16="http://schemas.microsoft.com/office/drawing/2014/main" id="{E7DB45E4-1031-90E6-7D7F-1E8F084F0A0D}"/>
              </a:ext>
            </a:extLst>
          </p:cNvPr>
          <p:cNvPicPr>
            <a:picLocks noChangeAspect="1"/>
          </p:cNvPicPr>
          <p:nvPr/>
        </p:nvPicPr>
        <p:blipFill>
          <a:blip r:embed="rId3"/>
          <a:srcRect/>
          <a:stretch>
            <a:fillRect/>
          </a:stretch>
        </p:blipFill>
        <p:spPr>
          <a:xfrm>
            <a:off x="2854464" y="434340"/>
            <a:ext cx="6483068" cy="6201442"/>
          </a:xfrm>
          <a:prstGeom prst="rect">
            <a:avLst/>
          </a:prstGeom>
          <a:noFill/>
          <a:ln cap="flat">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76">
    <p:spTree>
      <p:nvGrpSpPr>
        <p:cNvPr id="1" name=""/>
        <p:cNvGrpSpPr/>
        <p:nvPr/>
      </p:nvGrpSpPr>
      <p:grpSpPr>
        <a:xfrm>
          <a:off x="0" y="0"/>
          <a:ext cx="0" cy="0"/>
          <a:chOff x="0" y="0"/>
          <a:chExt cx="0" cy="0"/>
        </a:xfrm>
      </p:grpSpPr>
      <p:pic>
        <p:nvPicPr>
          <p:cNvPr id="2" name="Picture 4" descr="A close-up of some leaves&#10;&#10;Description automatically generated with medium confidence">
            <a:extLst>
              <a:ext uri="{FF2B5EF4-FFF2-40B4-BE49-F238E27FC236}">
                <a16:creationId xmlns:a16="http://schemas.microsoft.com/office/drawing/2014/main" id="{F17B9861-11A6-9EB1-0B1B-712209445686}"/>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pic>
        <p:nvPicPr>
          <p:cNvPr id="3" name="Picture 6" descr="Graphical user interface, text, application, email&#10;&#10;Description automatically generated">
            <a:extLst>
              <a:ext uri="{FF2B5EF4-FFF2-40B4-BE49-F238E27FC236}">
                <a16:creationId xmlns:a16="http://schemas.microsoft.com/office/drawing/2014/main" id="{B7AE5B29-39DC-80E3-A0DE-D4EAE164A74E}"/>
              </a:ext>
            </a:extLst>
          </p:cNvPr>
          <p:cNvPicPr>
            <a:picLocks noChangeAspect="1"/>
          </p:cNvPicPr>
          <p:nvPr/>
        </p:nvPicPr>
        <p:blipFill>
          <a:blip r:embed="rId3"/>
          <a:stretch>
            <a:fillRect/>
          </a:stretch>
        </p:blipFill>
        <p:spPr>
          <a:xfrm>
            <a:off x="4019263" y="0"/>
            <a:ext cx="4153479" cy="6858000"/>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5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85D3-154D-E33E-B78A-E02AA27065F4}"/>
              </a:ext>
            </a:extLst>
          </p:cNvPr>
          <p:cNvSpPr txBox="1">
            <a:spLocks noGrp="1"/>
          </p:cNvSpPr>
          <p:nvPr>
            <p:ph type="title"/>
          </p:nvPr>
        </p:nvSpPr>
        <p:spPr>
          <a:xfrm>
            <a:off x="4724403" y="995525"/>
            <a:ext cx="2743200" cy="640080"/>
          </a:xfrm>
        </p:spPr>
        <p:txBody>
          <a:bodyPr/>
          <a:lstStyle/>
          <a:p>
            <a:pPr lvl="0"/>
            <a:r>
              <a:rPr lang="en-GB" sz="3200">
                <a:latin typeface="Arial" pitchFamily="34"/>
                <a:cs typeface="Arial" pitchFamily="34"/>
              </a:rPr>
              <a:t>Conclusion </a:t>
            </a:r>
          </a:p>
        </p:txBody>
      </p:sp>
      <p:sp>
        <p:nvSpPr>
          <p:cNvPr id="3" name="Text Placeholder 2">
            <a:extLst>
              <a:ext uri="{FF2B5EF4-FFF2-40B4-BE49-F238E27FC236}">
                <a16:creationId xmlns:a16="http://schemas.microsoft.com/office/drawing/2014/main" id="{FB5E69B7-29EA-BE8D-65DE-E624A525D48D}"/>
              </a:ext>
            </a:extLst>
          </p:cNvPr>
          <p:cNvSpPr txBox="1">
            <a:spLocks noGrp="1"/>
          </p:cNvSpPr>
          <p:nvPr>
            <p:ph type="body" idx="4294967295"/>
          </p:nvPr>
        </p:nvSpPr>
        <p:spPr>
          <a:xfrm>
            <a:off x="1330342" y="1880097"/>
            <a:ext cx="4502121" cy="2482614"/>
          </a:xfrm>
        </p:spPr>
        <p:txBody>
          <a:bodyPr anchor="b"/>
          <a:lstStyle/>
          <a:p>
            <a:pPr lvl="0"/>
            <a:r>
              <a:rPr lang="en-US">
                <a:latin typeface="Arial" pitchFamily="34"/>
                <a:cs typeface="Arial" pitchFamily="34"/>
              </a:rPr>
              <a:t>My conclusion is that we have to focus more on making products with natural herbs to have more credibility.</a:t>
            </a:r>
            <a:endParaRPr lang="en-US" b="1">
              <a:latin typeface="Arial" pitchFamily="34"/>
              <a:cs typeface="Arial" pitchFamily="34"/>
            </a:endParaRPr>
          </a:p>
        </p:txBody>
      </p:sp>
      <p:sp>
        <p:nvSpPr>
          <p:cNvPr id="4" name="Content Placeholder 3">
            <a:extLst>
              <a:ext uri="{FF2B5EF4-FFF2-40B4-BE49-F238E27FC236}">
                <a16:creationId xmlns:a16="http://schemas.microsoft.com/office/drawing/2014/main" id="{F5172652-B0E5-A4C2-3CB9-C801055E7813}"/>
              </a:ext>
            </a:extLst>
          </p:cNvPr>
          <p:cNvSpPr txBox="1">
            <a:spLocks noGrp="1"/>
          </p:cNvSpPr>
          <p:nvPr>
            <p:ph type="body" idx="4294967295"/>
          </p:nvPr>
        </p:nvSpPr>
        <p:spPr>
          <a:xfrm>
            <a:off x="5832463" y="2369073"/>
            <a:ext cx="5240993" cy="2482614"/>
          </a:xfrm>
        </p:spPr>
        <p:txBody>
          <a:bodyPr/>
          <a:lstStyle/>
          <a:p>
            <a:pPr lvl="0"/>
            <a:r>
              <a:rPr lang="en-US">
                <a:latin typeface="Arial" pitchFamily="34"/>
                <a:cs typeface="Arial" pitchFamily="34"/>
              </a:rPr>
              <a:t>More promotions, offers, products from 18 to 75 years old, and get focus on all our weakness we can make profit 7,000 000,00 million per year.</a:t>
            </a:r>
            <a:endParaRPr lang="en-GB">
              <a:latin typeface="Arial" pitchFamily="34"/>
              <a:cs typeface="Arial" pitchFamily="34"/>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74">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125D6D9A-EC88-AF3D-FA36-D477CE61B254}"/>
              </a:ext>
            </a:extLst>
          </p:cNvPr>
          <p:cNvSpPr txBox="1">
            <a:spLocks noGrp="1"/>
          </p:cNvSpPr>
          <p:nvPr>
            <p:ph type="title"/>
          </p:nvPr>
        </p:nvSpPr>
        <p:spPr>
          <a:xfrm>
            <a:off x="1066800" y="788710"/>
            <a:ext cx="10058400" cy="565263"/>
          </a:xfrm>
        </p:spPr>
        <p:txBody>
          <a:bodyPr>
            <a:normAutofit fontScale="90000"/>
          </a:bodyPr>
          <a:lstStyle/>
          <a:p>
            <a:pPr lvl="0"/>
            <a:r>
              <a:rPr lang="en-GB" sz="2300">
                <a:latin typeface="Arial" pitchFamily="34"/>
                <a:cs typeface="Arial" pitchFamily="34"/>
              </a:rPr>
              <a:t>References</a:t>
            </a:r>
            <a:br>
              <a:rPr lang="en-GB" sz="2300">
                <a:latin typeface="Arial" pitchFamily="34"/>
                <a:cs typeface="Arial" pitchFamily="34"/>
              </a:rPr>
            </a:br>
            <a:endParaRPr lang="en-GB" sz="2300"/>
          </a:p>
        </p:txBody>
      </p:sp>
      <p:sp>
        <p:nvSpPr>
          <p:cNvPr id="5" name="TextBox 4">
            <a:extLst>
              <a:ext uri="{FF2B5EF4-FFF2-40B4-BE49-F238E27FC236}">
                <a16:creationId xmlns:a16="http://schemas.microsoft.com/office/drawing/2014/main" id="{03CB8CF6-7B0B-557D-4BC6-E6671788D1CD}"/>
              </a:ext>
            </a:extLst>
          </p:cNvPr>
          <p:cNvSpPr txBox="1"/>
          <p:nvPr/>
        </p:nvSpPr>
        <p:spPr>
          <a:xfrm>
            <a:off x="1197429" y="1179286"/>
            <a:ext cx="5348514" cy="4524315"/>
          </a:xfrm>
          <a:prstGeom prst="rect">
            <a:avLst/>
          </a:prstGeom>
          <a:noFill/>
        </p:spPr>
        <p:txBody>
          <a:bodyPr wrap="square" rtlCol="0">
            <a:spAutoFit/>
          </a:bodyPr>
          <a:lstStyle/>
          <a:p>
            <a:pPr algn="l"/>
            <a:r>
              <a:rPr lang="en-US" dirty="0"/>
              <a:t>Timothy J. Berry 2015-2021</a:t>
            </a:r>
            <a:endParaRPr lang="en-GB" dirty="0"/>
          </a:p>
          <a:p>
            <a:pPr algn="l"/>
            <a:r>
              <a:rPr lang="en-US" dirty="0"/>
              <a:t>https://leanplan.com/lean-business-plan 1200841 milestones </a:t>
            </a:r>
            <a:endParaRPr lang="en-GB" dirty="0"/>
          </a:p>
          <a:p>
            <a:pPr algn="l"/>
            <a:endParaRPr lang="en-GB" dirty="0"/>
          </a:p>
          <a:p>
            <a:pPr algn="l"/>
            <a:r>
              <a:rPr lang="en-US" dirty="0"/>
              <a:t>Small Business September 1 , 2022 </a:t>
            </a:r>
            <a:endParaRPr lang="en-GB" dirty="0"/>
          </a:p>
          <a:p>
            <a:pPr algn="l"/>
            <a:r>
              <a:rPr lang="en-US" dirty="0"/>
              <a:t>https://www.thebalancesmb.com/writing-a business - plan - planning - your - exit – strategy</a:t>
            </a:r>
            <a:endParaRPr lang="en-GB" dirty="0"/>
          </a:p>
          <a:p>
            <a:pPr algn="l"/>
            <a:endParaRPr lang="en-GB" dirty="0"/>
          </a:p>
          <a:p>
            <a:pPr algn="l"/>
            <a:r>
              <a:rPr lang="en-US" dirty="0"/>
              <a:t>Forbes 2022</a:t>
            </a:r>
            <a:endParaRPr lang="en-GB" dirty="0"/>
          </a:p>
          <a:p>
            <a:pPr algn="l"/>
            <a:r>
              <a:rPr lang="en-US" dirty="0"/>
              <a:t>company / https://www.forbes.com/advisor/inv </a:t>
            </a:r>
            <a:r>
              <a:rPr lang="en-US" dirty="0" err="1"/>
              <a:t>esting</a:t>
            </a:r>
            <a:r>
              <a:rPr lang="en-US" dirty="0"/>
              <a:t> / business - development</a:t>
            </a:r>
            <a:endParaRPr lang="en-GB" dirty="0"/>
          </a:p>
          <a:p>
            <a:pPr algn="l"/>
            <a:endParaRPr lang="en-GB" dirty="0"/>
          </a:p>
          <a:p>
            <a:pPr algn="l"/>
            <a:r>
              <a:rPr lang="en-US" dirty="0"/>
              <a:t>Banerjee , S. B. ( Jan 1 , 2009 ) . Corporate Social Responsibility . Edward Elgar Publishing Read more at : </a:t>
            </a:r>
            <a:endParaRPr lang="en-GB" dirty="0"/>
          </a:p>
          <a:p>
            <a:pPr algn="l"/>
            <a:r>
              <a:rPr lang="en-US" dirty="0"/>
              <a:t>https://www.wowessays.com/free-samples/corporate-social-responsibility-business-plan-examples</a:t>
            </a:r>
          </a:p>
        </p:txBody>
      </p:sp>
      <p:sp>
        <p:nvSpPr>
          <p:cNvPr id="6" name="TextBox 5">
            <a:extLst>
              <a:ext uri="{FF2B5EF4-FFF2-40B4-BE49-F238E27FC236}">
                <a16:creationId xmlns:a16="http://schemas.microsoft.com/office/drawing/2014/main" id="{57B55D3B-9315-2847-9F40-AB0CA2573439}"/>
              </a:ext>
            </a:extLst>
          </p:cNvPr>
          <p:cNvSpPr txBox="1"/>
          <p:nvPr/>
        </p:nvSpPr>
        <p:spPr>
          <a:xfrm>
            <a:off x="6451602" y="1128130"/>
            <a:ext cx="4913084" cy="4801314"/>
          </a:xfrm>
          <a:prstGeom prst="rect">
            <a:avLst/>
          </a:prstGeom>
          <a:noFill/>
        </p:spPr>
        <p:txBody>
          <a:bodyPr wrap="square" rtlCol="0">
            <a:spAutoFit/>
          </a:bodyPr>
          <a:lstStyle/>
          <a:p>
            <a:pPr algn="l"/>
            <a:r>
              <a:rPr lang="en-US" dirty="0"/>
              <a:t>Technology Business Plans { </a:t>
            </a:r>
            <a:r>
              <a:rPr lang="en-US" dirty="0" err="1"/>
              <a:t>n.d</a:t>
            </a:r>
            <a:r>
              <a:rPr lang="en-US" dirty="0"/>
              <a:t> 2022 }</a:t>
            </a:r>
            <a:endParaRPr lang="en-GB" dirty="0"/>
          </a:p>
          <a:p>
            <a:pPr algn="l"/>
            <a:r>
              <a:rPr lang="en-US" dirty="0"/>
              <a:t> </a:t>
            </a:r>
            <a:r>
              <a:rPr lang="en-US" dirty="0">
                <a:hlinkClick r:id="rId2"/>
              </a:rPr>
              <a:t>https://www.bplans.com/technology-business-plans/</a:t>
            </a:r>
            <a:endParaRPr lang="en-GB" dirty="0"/>
          </a:p>
          <a:p>
            <a:pPr algn="l"/>
            <a:endParaRPr lang="en-GB" dirty="0"/>
          </a:p>
          <a:p>
            <a:pPr algn="l"/>
            <a:r>
              <a:rPr lang="en-GB" dirty="0"/>
              <a:t>TEMPLESPA , [ Online ] , [ Accessed 26 july2022 ] Available from : </a:t>
            </a:r>
            <a:r>
              <a:rPr lang="en-GB" dirty="0">
                <a:hlinkClick r:id="rId3"/>
              </a:rPr>
              <a:t>https://www.templespa.com/shop/new-arrivals</a:t>
            </a:r>
            <a:endParaRPr lang="en-GB" dirty="0"/>
          </a:p>
          <a:p>
            <a:pPr algn="l"/>
            <a:endParaRPr lang="en-GB" dirty="0"/>
          </a:p>
          <a:p>
            <a:pPr algn="l"/>
            <a:r>
              <a:rPr lang="en-GB" dirty="0"/>
              <a:t>Business Analysis Certification Practice ( </a:t>
            </a:r>
            <a:r>
              <a:rPr lang="en-GB" dirty="0" err="1"/>
              <a:t>n.d</a:t>
            </a:r>
            <a:r>
              <a:rPr lang="en-GB" dirty="0"/>
              <a:t> 2022 }</a:t>
            </a:r>
          </a:p>
          <a:p>
            <a:pPr algn="l"/>
            <a:r>
              <a:rPr lang="en-GB" dirty="0"/>
              <a:t> https://business-analysis.practicetestgeeks.com/business analysis / ? </a:t>
            </a:r>
            <a:r>
              <a:rPr lang="en-GB" dirty="0" err="1"/>
              <a:t>msclkid</a:t>
            </a:r>
            <a:r>
              <a:rPr lang="en-GB" dirty="0"/>
              <a:t> - 051f0b0683471a19b44869caf5f7f26f &amp; </a:t>
            </a:r>
            <a:r>
              <a:rPr lang="en-GB" dirty="0" err="1"/>
              <a:t>utm_source</a:t>
            </a:r>
            <a:r>
              <a:rPr lang="en-GB" dirty="0"/>
              <a:t> = </a:t>
            </a:r>
            <a:r>
              <a:rPr lang="en-GB" dirty="0" err="1"/>
              <a:t>bing</a:t>
            </a:r>
            <a:r>
              <a:rPr lang="en-GB" dirty="0"/>
              <a:t> &amp; </a:t>
            </a:r>
            <a:r>
              <a:rPr lang="en-GB" dirty="0" err="1"/>
              <a:t>utm_medium</a:t>
            </a:r>
            <a:r>
              <a:rPr lang="en-GB" dirty="0"/>
              <a:t> = </a:t>
            </a:r>
            <a:r>
              <a:rPr lang="en-GB" dirty="0" err="1"/>
              <a:t>cpc</a:t>
            </a:r>
            <a:r>
              <a:rPr lang="en-GB" dirty="0"/>
              <a:t> &amp; </a:t>
            </a:r>
            <a:r>
              <a:rPr lang="en-GB" dirty="0" err="1"/>
              <a:t>utm</a:t>
            </a:r>
            <a:r>
              <a:rPr lang="en-GB" dirty="0"/>
              <a:t> campaign - Business % 20Analysis &amp; </a:t>
            </a:r>
            <a:r>
              <a:rPr lang="en-GB" dirty="0" err="1"/>
              <a:t>utm</a:t>
            </a:r>
            <a:r>
              <a:rPr lang="en-GB" dirty="0"/>
              <a:t> term = pestle % 20analysis % 20example % 20business &amp; </a:t>
            </a:r>
            <a:r>
              <a:rPr lang="en-GB" dirty="0" err="1"/>
              <a:t>utm</a:t>
            </a:r>
            <a:r>
              <a:rPr lang="en-GB" dirty="0"/>
              <a:t> con tent = Business % 20Analysis % 20 ( 19,964 % 20kw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5EDC-679D-3D28-0E6C-D230E0EBD866}"/>
              </a:ext>
            </a:extLst>
          </p:cNvPr>
          <p:cNvSpPr txBox="1">
            <a:spLocks noGrp="1"/>
          </p:cNvSpPr>
          <p:nvPr>
            <p:ph type="title"/>
          </p:nvPr>
        </p:nvSpPr>
        <p:spPr>
          <a:xfrm>
            <a:off x="4746302" y="1509299"/>
            <a:ext cx="2743200" cy="640080"/>
          </a:xfrm>
        </p:spPr>
        <p:txBody>
          <a:bodyPr>
            <a:normAutofit/>
          </a:bodyPr>
          <a:lstStyle/>
          <a:p>
            <a:pPr lvl="0"/>
            <a:r>
              <a:rPr lang="en-US"/>
              <a:t>Thank you</a:t>
            </a:r>
          </a:p>
        </p:txBody>
      </p:sp>
      <p:sp>
        <p:nvSpPr>
          <p:cNvPr id="3" name="Content Placeholder 2">
            <a:extLst>
              <a:ext uri="{FF2B5EF4-FFF2-40B4-BE49-F238E27FC236}">
                <a16:creationId xmlns:a16="http://schemas.microsoft.com/office/drawing/2014/main" id="{FA6A06AF-BB13-EBC5-42CB-6DB2ECD9F410}"/>
              </a:ext>
            </a:extLst>
          </p:cNvPr>
          <p:cNvSpPr txBox="1">
            <a:spLocks noGrp="1"/>
          </p:cNvSpPr>
          <p:nvPr>
            <p:ph type="body" idx="4294967295"/>
          </p:nvPr>
        </p:nvSpPr>
        <p:spPr>
          <a:xfrm>
            <a:off x="4198321" y="2707163"/>
            <a:ext cx="3795345" cy="1784158"/>
          </a:xfrm>
        </p:spPr>
        <p:txBody>
          <a:bodyPr anchorCtr="1"/>
          <a:lstStyle/>
          <a:p>
            <a:pPr marL="0" lvl="0" indent="0" algn="ctr">
              <a:buNone/>
            </a:pPr>
            <a:r>
              <a:rPr lang="en-US" sz="1800"/>
              <a:t>Born Again</a:t>
            </a:r>
          </a:p>
          <a:p>
            <a:pPr marL="0" lvl="0" indent="0">
              <a:lnSpc>
                <a:spcPct val="70000"/>
              </a:lnSpc>
              <a:buNone/>
            </a:pPr>
            <a:r>
              <a:rPr lang="en-GB" sz="1600" b="1"/>
              <a:t>Paul Daniel Baltres – 2120571</a:t>
            </a:r>
          </a:p>
          <a:p>
            <a:pPr marL="0" lvl="0" indent="0">
              <a:lnSpc>
                <a:spcPct val="70000"/>
              </a:lnSpc>
              <a:buNone/>
            </a:pPr>
            <a:r>
              <a:rPr lang="en-GB" sz="1600" b="1"/>
              <a:t>Fligenia Da Silva – 2122643</a:t>
            </a:r>
          </a:p>
          <a:p>
            <a:pPr marL="0" lvl="0" indent="0">
              <a:lnSpc>
                <a:spcPct val="70000"/>
              </a:lnSpc>
              <a:buNone/>
            </a:pPr>
            <a:r>
              <a:rPr lang="en-GB" sz="1600" b="1"/>
              <a:t>Eugenia Andreia Teixeira De Sa  - 2120337</a:t>
            </a:r>
          </a:p>
          <a:p>
            <a:pPr marL="0" lvl="0" indent="0">
              <a:lnSpc>
                <a:spcPct val="70000"/>
              </a:lnSpc>
              <a:buNone/>
            </a:pPr>
            <a:r>
              <a:rPr lang="en-GB" sz="1600" b="1"/>
              <a:t>Ketty Espirito – 2121654</a:t>
            </a:r>
          </a:p>
          <a:p>
            <a:pPr marL="0" lvl="0" indent="0" algn="ctr">
              <a:buNone/>
            </a:pPr>
            <a:endParaRPr lang="en-US" sz="18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Business%20plan%20presentation</Template>
  <TotalTime>7229</TotalTime>
  <Words>1636</Words>
  <Application>Microsoft Office PowerPoint</Application>
  <PresentationFormat>Widescreen</PresentationFormat>
  <Paragraphs>176</Paragraphs>
  <Slides>21</Slides>
  <Notes>1</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Office Theme</vt:lpstr>
      <vt:lpstr>Tema do Office</vt:lpstr>
      <vt:lpstr>Born Again business plan</vt:lpstr>
      <vt:lpstr>Table of Contents </vt:lpstr>
      <vt:lpstr>PowerPoint Presentation</vt:lpstr>
      <vt:lpstr>Product Description</vt:lpstr>
      <vt:lpstr>Swot Analysis</vt:lpstr>
      <vt:lpstr>Mission- our skincare mission has always been to look the best version of yourself. Not perfect. The best temple.  Your skin health is not only your natural barrier and outer shell but the most important visible layer to other people and the world. At Born-again we want you to look the best for the age that you are. To look healthy, energised, less tired perhaps and with good “skin health”. Content to “age well”</vt:lpstr>
      <vt:lpstr>Business Description and History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Born Again business plan</dc:title>
  <dc:creator>Paul Baltres (2120571)</dc:creator>
  <cp:lastModifiedBy>Paul daniel Baltres</cp:lastModifiedBy>
  <cp:revision>35</cp:revision>
  <dcterms:created xsi:type="dcterms:W3CDTF">2022-07-22T01:18:22Z</dcterms:created>
  <dcterms:modified xsi:type="dcterms:W3CDTF">2022-08-17T21:49:02Z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