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60" d="100"/>
          <a:sy n="60" d="100"/>
        </p:scale>
        <p:origin x="60" y="5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ableStyles" Target="tableStyles.xml" /><Relationship Id="rId5" Type="http://schemas.openxmlformats.org/officeDocument/2006/relationships/theme" Target="theme/theme1.xml" /><Relationship Id="rId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2FC0B-EB0E-DF7F-144F-2C5C9B2AFB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DF1D76-FB11-6EC3-1BE9-614DCBD91D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529EC8-B0BF-03CA-6CF2-E0EF023CC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0BD8F-C6C8-444B-83AA-40CC26FE165F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A22BB6-03B7-1CB7-6A94-C370CB45BB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15541D-E119-79E8-1AEE-763A62508F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1C7D-E1EC-430E-9648-D11DDE4D2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6290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CD1AE-220D-987A-6F4F-1130F6FD1E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A2BF47-6D49-1CE6-2A7A-CEDB3A5888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068B1A-E760-8E6E-D64C-53EEE80D7E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0BD8F-C6C8-444B-83AA-40CC26FE165F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9655EA-97DF-C966-47FA-371B7F55A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ED91BE-3FE8-1628-645F-6F518985F3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1C7D-E1EC-430E-9648-D11DDE4D2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8065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512AFE-5DDB-A671-304A-AF2283650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AD72F7-87E5-DAFF-649F-2080C840E8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4DFBA3-8539-5904-293C-469F00F632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0BD8F-C6C8-444B-83AA-40CC26FE165F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921E0-B836-2045-532B-905FB079BF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71642B-5F21-C8FB-4951-6382A8512B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1C7D-E1EC-430E-9648-D11DDE4D2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3560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16D02-C4C7-D259-78C5-36EFBBCB88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F5F01B-0FE6-2103-A111-143A6D5CB1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950FD8-2779-AB73-6C11-3B81C567E5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8F24C6-FA72-7AC0-B197-752D597A7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0BD8F-C6C8-444B-83AA-40CC26FE165F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20B4D9-A635-0A29-4336-8E47131F71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241A83-5B95-9230-0126-E0A7E5EB0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1C7D-E1EC-430E-9648-D11DDE4D2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7685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567EE6-3444-7E9A-E40E-8C6EEEA99C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F779C8-55BE-0083-798E-CF350F7A2B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D988D3-A7C1-CDD5-0209-62AD1965BA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241783-E441-AD0B-2B23-649C70132D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1AA688D-4A89-4474-98E6-7D5CD3AFFD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AA4A5D-4036-CEB4-FBF1-48B3622B0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0BD8F-C6C8-444B-83AA-40CC26FE165F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BACBC9-07BC-D1E5-0EBD-32E405E24F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1443C7-9EC9-A3A4-C53F-2420EE735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1C7D-E1EC-430E-9648-D11DDE4D2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592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46BED4-284C-26A9-DD8F-37F095F22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E778CF-AA1B-F5C4-6C14-373E20F2DD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0BD8F-C6C8-444B-83AA-40CC26FE165F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31B6B6-FA5D-DA45-277A-F5B46EE16F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010939-0C77-4590-FBEA-38B04C92F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1C7D-E1EC-430E-9648-D11DDE4D2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2232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F7B7541-043F-737A-FA9D-4EF51FD66E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0BD8F-C6C8-444B-83AA-40CC26FE165F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D98972-4B1C-6C6F-D89F-E8F9ECD7C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52D1E9-3E91-4DAB-7DFD-4E87BB637C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1C7D-E1EC-430E-9648-D11DDE4D2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0368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12F8B-D0F7-F330-C8AD-36804351E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ED13EC-CB57-9AEE-F6C4-014FD43250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742DAF-BA5E-D29B-DF7D-7ECA14EF7F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795B11-2561-A87F-4F3B-354A8C3A95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0BD8F-C6C8-444B-83AA-40CC26FE165F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16F449-492A-0083-4C32-14DAC0D2C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212C32-6B04-FC1B-B837-D9B5107CC0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1C7D-E1EC-430E-9648-D11DDE4D2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4790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8DAAB-8B5D-7010-2BFB-DF8A4ED79C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687503F-9084-5D0C-4CD2-DD86B296C8F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6A394E-BE4F-1382-812F-D712D62B02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8B0A9C-55C5-F485-5566-182A5E3897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0BD8F-C6C8-444B-83AA-40CC26FE165F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015CD5-2152-1EC5-8DA4-117826C243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6C28B5-1B02-17F6-A547-12741DC1D8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1C7D-E1EC-430E-9648-D11DDE4D2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1227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5A2B88-B54B-F987-F0B3-E0B078E944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933BF9-AB16-93FF-D4A1-3E128AC61E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390C70-A5B0-97AB-4FB8-C81CAD127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0BD8F-C6C8-444B-83AA-40CC26FE165F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9512AA-DA82-853E-63B9-6A65BD1927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49A587-E553-C99E-EC33-A3D109F7A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1C7D-E1EC-430E-9648-D11DDE4D2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716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DCF44E4-E56C-BDEE-9DDE-84B1AF6D63F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A0632F-F6BC-7374-51F8-A109F004D5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D096BD-7920-13A9-DD7A-D9EE64C698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0BD8F-C6C8-444B-83AA-40CC26FE165F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13B8BC-4499-8941-ADA0-DDD6D386B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17E3BD-A289-558B-EEAF-A726065C6F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1C7D-E1EC-430E-9648-D11DDE4D2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90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6CC505-26BB-817C-2E53-C1FAC4182A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D716B2-DA43-3ECF-6F7B-35C6C09D39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B072CF-B85D-C224-53E6-892CF9E9FC1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F0BD8F-C6C8-444B-83AA-40CC26FE165F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384E99-29ED-D58A-6C5D-66B1BBD60D1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F1FBA-E8FE-1DED-7EC0-DFC8DC4672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9B1C7D-E1EC-430E-9648-D11DDE4D2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3113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9B6BA00-55AF-56CD-3E94-EAD54E0CC9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71673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Samir Mhanna (2119514)</dc:creator>
  <cp:lastModifiedBy>jahan khalaj</cp:lastModifiedBy>
  <cp:revision>2</cp:revision>
  <dcterms:created xsi:type="dcterms:W3CDTF">2023-10-22T20:15:48Z</dcterms:created>
  <dcterms:modified xsi:type="dcterms:W3CDTF">2023-10-22T20:53:05Z</dcterms:modified>
</cp:coreProperties>
</file>