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4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5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6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ink/ink1.xml" ContentType="application/inkml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4" r:id="rId1"/>
    <p:sldMasterId id="2147483677" r:id="rId2"/>
    <p:sldMasterId id="2147483690" r:id="rId3"/>
    <p:sldMasterId id="2147483749" r:id="rId4"/>
    <p:sldMasterId id="2147483735" r:id="rId5"/>
    <p:sldMasterId id="2147483648" r:id="rId6"/>
    <p:sldMasterId id="2147483761" r:id="rId7"/>
  </p:sldMasterIdLst>
  <p:notesMasterIdLst>
    <p:notesMasterId r:id="rId50"/>
  </p:notesMasterIdLst>
  <p:sldIdLst>
    <p:sldId id="528" r:id="rId8"/>
    <p:sldId id="259" r:id="rId9"/>
    <p:sldId id="493" r:id="rId10"/>
    <p:sldId id="268" r:id="rId11"/>
    <p:sldId id="494" r:id="rId12"/>
    <p:sldId id="495" r:id="rId13"/>
    <p:sldId id="511" r:id="rId14"/>
    <p:sldId id="513" r:id="rId15"/>
    <p:sldId id="482" r:id="rId16"/>
    <p:sldId id="507" r:id="rId17"/>
    <p:sldId id="506" r:id="rId18"/>
    <p:sldId id="498" r:id="rId19"/>
    <p:sldId id="497" r:id="rId20"/>
    <p:sldId id="484" r:id="rId21"/>
    <p:sldId id="273" r:id="rId22"/>
    <p:sldId id="509" r:id="rId23"/>
    <p:sldId id="508" r:id="rId24"/>
    <p:sldId id="510" r:id="rId25"/>
    <p:sldId id="271" r:id="rId26"/>
    <p:sldId id="514" r:id="rId27"/>
    <p:sldId id="515" r:id="rId28"/>
    <p:sldId id="516" r:id="rId29"/>
    <p:sldId id="517" r:id="rId30"/>
    <p:sldId id="518" r:id="rId31"/>
    <p:sldId id="519" r:id="rId32"/>
    <p:sldId id="520" r:id="rId33"/>
    <p:sldId id="521" r:id="rId34"/>
    <p:sldId id="527" r:id="rId35"/>
    <p:sldId id="522" r:id="rId36"/>
    <p:sldId id="485" r:id="rId37"/>
    <p:sldId id="299" r:id="rId38"/>
    <p:sldId id="499" r:id="rId39"/>
    <p:sldId id="500" r:id="rId40"/>
    <p:sldId id="523" r:id="rId41"/>
    <p:sldId id="524" r:id="rId42"/>
    <p:sldId id="502" r:id="rId43"/>
    <p:sldId id="503" r:id="rId44"/>
    <p:sldId id="504" r:id="rId45"/>
    <p:sldId id="525" r:id="rId46"/>
    <p:sldId id="505" r:id="rId47"/>
    <p:sldId id="526" r:id="rId48"/>
    <p:sldId id="529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9FF"/>
    <a:srgbClr val="FBFF88"/>
    <a:srgbClr val="F50CED"/>
    <a:srgbClr val="FFFFBC"/>
    <a:srgbClr val="00B9FF"/>
    <a:srgbClr val="FF4887"/>
    <a:srgbClr val="FF3C6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753CC6-E88F-3E30-C5E3-1A251F338ECD}" v="2" dt="2022-11-15T16:10:44.519"/>
    <p1510:client id="{0706692F-4BE5-17A8-C74D-D89F152D2D69}" v="5" dt="2021-11-22T12:46:40.576"/>
    <p1510:client id="{0B952A61-3410-8B14-2382-241F64BD5620}" v="2" dt="2022-11-15T15:59:21.972"/>
    <p1510:client id="{115CD0FA-F45B-9F3D-C10E-52BBBD770404}" v="492" dt="2022-11-21T16:18:13.484"/>
    <p1510:client id="{13247FF6-4308-ED0A-1AC8-10E89A6CCA43}" v="521" dt="2022-11-22T11:10:06.275"/>
    <p1510:client id="{25BFF8B4-3853-C024-9D60-8F0FC6CA7F43}" v="424" dt="2022-11-21T15:08:53.714"/>
    <p1510:client id="{2E9634E3-89FF-DBC2-5421-F1E945517B65}" v="475" dt="2022-11-21T14:34:27.248"/>
    <p1510:client id="{4D159D69-8AD9-5827-554B-FD5838CE8350}" v="167" dt="2022-11-22T11:32:24.408"/>
    <p1510:client id="{6A3FECC4-3478-C2A0-5D59-7A556012B4F2}" v="52" dt="2022-11-21T13:50:58.049"/>
    <p1510:client id="{7927FBC1-E6F9-C2FF-0AAB-C5FFB01AA194}" v="290" dt="2022-11-22T12:12:27.078"/>
    <p1510:client id="{8B2344BC-A58A-9CAD-A6C5-EF3B79C32B36}" v="324" dt="2022-11-22T11:55:48.452"/>
    <p1510:client id="{9A9F5A54-A3AE-726C-D252-CC999476E175}" v="51" dt="2022-11-15T15:53:41.420"/>
    <p1510:client id="{A4CCA847-3F68-A11C-5D25-AC3E8B472DBA}" v="149" dt="2022-11-15T15:50:05.883"/>
    <p1510:client id="{AAEF92B9-9DF3-1382-966A-9C4C142398C0}" v="769" dt="2022-11-15T15:17:34.302"/>
    <p1510:client id="{ACD12A94-5310-0AE3-D9D0-18C2638DE59F}" v="113" dt="2023-11-08T13:57:18.109"/>
    <p1510:client id="{C6FA586A-EBF5-63B5-6B78-3F7C6434FE76}" v="9" dt="2022-11-15T16:14:04.042"/>
    <p1510:client id="{F0825C25-CD72-0133-C59A-DFAA51853E2B}" v="2" dt="2022-11-15T16:09:13.943"/>
    <p1510:client id="{F086F6D4-3276-D0A8-346A-66026FF83969}" v="43" dt="2022-11-15T15:57:23.7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5840"/>
  </p:normalViewPr>
  <p:slideViewPr>
    <p:cSldViewPr snapToGrid="0" snapToObjects="1">
      <p:cViewPr varScale="1">
        <p:scale>
          <a:sx n="112" d="100"/>
          <a:sy n="112" d="100"/>
        </p:scale>
        <p:origin x="57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slide" Target="slides/slide32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slide" Target="slides/slide35.xml"/><Relationship Id="rId47" Type="http://schemas.openxmlformats.org/officeDocument/2006/relationships/slide" Target="slides/slide40.xml"/><Relationship Id="rId50" Type="http://schemas.openxmlformats.org/officeDocument/2006/relationships/notesMaster" Target="notesMasters/notesMaster1.xml"/><Relationship Id="rId55" Type="http://schemas.microsoft.com/office/2016/11/relationships/changesInfo" Target="changesInfos/changesInfo1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53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slide" Target="slides/slide41.xml"/><Relationship Id="rId56" Type="http://schemas.microsoft.com/office/2015/10/relationships/revisionInfo" Target="revisionInfo.xml"/><Relationship Id="rId8" Type="http://schemas.openxmlformats.org/officeDocument/2006/relationships/slide" Target="slides/slide1.xml"/><Relationship Id="rId51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slide" Target="slides/slide39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slide" Target="slides/slide4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8B2344BC-A58A-9CAD-A6C5-EF3B79C32B36}"/>
    <pc:docChg chg="addSld delSld modSld addMainMaster modMainMaster">
      <pc:chgData name="Mari Powell" userId="S::mari.powell@uwtsd.ac.uk::a1b98dd7-29dc-4131-8e37-1423e6a9ecca" providerId="AD" clId="Web-{8B2344BC-A58A-9CAD-A6C5-EF3B79C32B36}" dt="2022-11-22T11:55:48.452" v="226" actId="1076"/>
      <pc:docMkLst>
        <pc:docMk/>
      </pc:docMkLst>
      <pc:sldChg chg="modSp">
        <pc:chgData name="Mari Powell" userId="S::mari.powell@uwtsd.ac.uk::a1b98dd7-29dc-4131-8e37-1423e6a9ecca" providerId="AD" clId="Web-{8B2344BC-A58A-9CAD-A6C5-EF3B79C32B36}" dt="2022-11-22T11:39:26.159" v="100" actId="20577"/>
        <pc:sldMkLst>
          <pc:docMk/>
          <pc:sldMk cId="3043469305" sldId="502"/>
        </pc:sldMkLst>
        <pc:spChg chg="mod">
          <ac:chgData name="Mari Powell" userId="S::mari.powell@uwtsd.ac.uk::a1b98dd7-29dc-4131-8e37-1423e6a9ecca" providerId="AD" clId="Web-{8B2344BC-A58A-9CAD-A6C5-EF3B79C32B36}" dt="2022-11-22T11:38:43.767" v="95" actId="20577"/>
          <ac:spMkLst>
            <pc:docMk/>
            <pc:sldMk cId="3043469305" sldId="502"/>
            <ac:spMk id="9" creationId="{B179A399-CC32-B447-8A4B-FA81924E9AEF}"/>
          </ac:spMkLst>
        </pc:spChg>
        <pc:spChg chg="mod">
          <ac:chgData name="Mari Powell" userId="S::mari.powell@uwtsd.ac.uk::a1b98dd7-29dc-4131-8e37-1423e6a9ecca" providerId="AD" clId="Web-{8B2344BC-A58A-9CAD-A6C5-EF3B79C32B36}" dt="2022-11-22T11:33:43.259" v="4" actId="1076"/>
          <ac:spMkLst>
            <pc:docMk/>
            <pc:sldMk cId="3043469305" sldId="502"/>
            <ac:spMk id="11" creationId="{02FD5A68-21CB-0445-B715-D524A0F19291}"/>
          </ac:spMkLst>
        </pc:spChg>
        <pc:spChg chg="mod">
          <ac:chgData name="Mari Powell" userId="S::mari.powell@uwtsd.ac.uk::a1b98dd7-29dc-4131-8e37-1423e6a9ecca" providerId="AD" clId="Web-{8B2344BC-A58A-9CAD-A6C5-EF3B79C32B36}" dt="2022-11-22T11:33:39.571" v="3" actId="1076"/>
          <ac:spMkLst>
            <pc:docMk/>
            <pc:sldMk cId="3043469305" sldId="502"/>
            <ac:spMk id="14" creationId="{AA1A24D2-84E0-1F40-889C-0F943DC662E7}"/>
          </ac:spMkLst>
        </pc:spChg>
        <pc:spChg chg="mod">
          <ac:chgData name="Mari Powell" userId="S::mari.powell@uwtsd.ac.uk::a1b98dd7-29dc-4131-8e37-1423e6a9ecca" providerId="AD" clId="Web-{8B2344BC-A58A-9CAD-A6C5-EF3B79C32B36}" dt="2022-11-22T11:38:36.095" v="93" actId="1076"/>
          <ac:spMkLst>
            <pc:docMk/>
            <pc:sldMk cId="3043469305" sldId="502"/>
            <ac:spMk id="16" creationId="{D9F764A0-86B3-8D4A-941C-8DA651EF03D9}"/>
          </ac:spMkLst>
        </pc:spChg>
        <pc:spChg chg="mod">
          <ac:chgData name="Mari Powell" userId="S::mari.powell@uwtsd.ac.uk::a1b98dd7-29dc-4131-8e37-1423e6a9ecca" providerId="AD" clId="Web-{8B2344BC-A58A-9CAD-A6C5-EF3B79C32B36}" dt="2022-11-22T11:39:08.362" v="98" actId="1076"/>
          <ac:spMkLst>
            <pc:docMk/>
            <pc:sldMk cId="3043469305" sldId="502"/>
            <ac:spMk id="18" creationId="{C7E25F20-DCE9-9741-BBCF-3FF67CDA9893}"/>
          </ac:spMkLst>
        </pc:spChg>
        <pc:spChg chg="mod">
          <ac:chgData name="Mari Powell" userId="S::mari.powell@uwtsd.ac.uk::a1b98dd7-29dc-4131-8e37-1423e6a9ecca" providerId="AD" clId="Web-{8B2344BC-A58A-9CAD-A6C5-EF3B79C32B36}" dt="2022-11-22T11:39:26.159" v="100" actId="20577"/>
          <ac:spMkLst>
            <pc:docMk/>
            <pc:sldMk cId="3043469305" sldId="502"/>
            <ac:spMk id="19" creationId="{2E247E66-6021-C44F-9175-BF2A241BEEBA}"/>
          </ac:spMkLst>
        </pc:spChg>
        <pc:spChg chg="mod">
          <ac:chgData name="Mari Powell" userId="S::mari.powell@uwtsd.ac.uk::a1b98dd7-29dc-4131-8e37-1423e6a9ecca" providerId="AD" clId="Web-{8B2344BC-A58A-9CAD-A6C5-EF3B79C32B36}" dt="2022-11-22T11:38:25.610" v="90" actId="14100"/>
          <ac:spMkLst>
            <pc:docMk/>
            <pc:sldMk cId="3043469305" sldId="502"/>
            <ac:spMk id="20" creationId="{211DAA15-3EB0-2347-9918-89834D7FEE01}"/>
          </ac:spMkLst>
        </pc:spChg>
        <pc:picChg chg="ord">
          <ac:chgData name="Mari Powell" userId="S::mari.powell@uwtsd.ac.uk::a1b98dd7-29dc-4131-8e37-1423e6a9ecca" providerId="AD" clId="Web-{8B2344BC-A58A-9CAD-A6C5-EF3B79C32B36}" dt="2022-11-22T11:33:17.492" v="0"/>
          <ac:picMkLst>
            <pc:docMk/>
            <pc:sldMk cId="3043469305" sldId="502"/>
            <ac:picMk id="3" creationId="{07C71B27-4254-7666-DCD7-A2A570E436C0}"/>
          </ac:picMkLst>
        </pc:picChg>
      </pc:sldChg>
      <pc:sldChg chg="addSp delSp modSp mod setBg">
        <pc:chgData name="Mari Powell" userId="S::mari.powell@uwtsd.ac.uk::a1b98dd7-29dc-4131-8e37-1423e6a9ecca" providerId="AD" clId="Web-{8B2344BC-A58A-9CAD-A6C5-EF3B79C32B36}" dt="2022-11-22T11:47:22.391" v="154" actId="1076"/>
        <pc:sldMkLst>
          <pc:docMk/>
          <pc:sldMk cId="3739398565" sldId="503"/>
        </pc:sldMkLst>
        <pc:spChg chg="mod">
          <ac:chgData name="Mari Powell" userId="S::mari.powell@uwtsd.ac.uk::a1b98dd7-29dc-4131-8e37-1423e6a9ecca" providerId="AD" clId="Web-{8B2344BC-A58A-9CAD-A6C5-EF3B79C32B36}" dt="2022-11-22T11:42:42.446" v="123" actId="20577"/>
          <ac:spMkLst>
            <pc:docMk/>
            <pc:sldMk cId="3739398565" sldId="503"/>
            <ac:spMk id="7" creationId="{3D534361-909E-3048-99D7-A59FB6B41BE6}"/>
          </ac:spMkLst>
        </pc:spChg>
        <pc:spChg chg="mod">
          <ac:chgData name="Mari Powell" userId="S::mari.powell@uwtsd.ac.uk::a1b98dd7-29dc-4131-8e37-1423e6a9ecca" providerId="AD" clId="Web-{8B2344BC-A58A-9CAD-A6C5-EF3B79C32B36}" dt="2022-11-22T11:43:23.228" v="129" actId="1076"/>
          <ac:spMkLst>
            <pc:docMk/>
            <pc:sldMk cId="3739398565" sldId="503"/>
            <ac:spMk id="8" creationId="{E972A0E5-4C5E-2D41-846F-A5D5281C468C}"/>
          </ac:spMkLst>
        </pc:spChg>
        <pc:spChg chg="mod">
          <ac:chgData name="Mari Powell" userId="S::mari.powell@uwtsd.ac.uk::a1b98dd7-29dc-4131-8e37-1423e6a9ecca" providerId="AD" clId="Web-{8B2344BC-A58A-9CAD-A6C5-EF3B79C32B36}" dt="2022-11-22T11:47:16.250" v="153" actId="1076"/>
          <ac:spMkLst>
            <pc:docMk/>
            <pc:sldMk cId="3739398565" sldId="503"/>
            <ac:spMk id="10" creationId="{FC4583F6-97D2-CC41-B322-AF93C71EC0ED}"/>
          </ac:spMkLst>
        </pc:spChg>
        <pc:spChg chg="mod">
          <ac:chgData name="Mari Powell" userId="S::mari.powell@uwtsd.ac.uk::a1b98dd7-29dc-4131-8e37-1423e6a9ecca" providerId="AD" clId="Web-{8B2344BC-A58A-9CAD-A6C5-EF3B79C32B36}" dt="2022-11-22T11:42:59.165" v="125" actId="1076"/>
          <ac:spMkLst>
            <pc:docMk/>
            <pc:sldMk cId="3739398565" sldId="503"/>
            <ac:spMk id="15" creationId="{937B768D-B3CB-6449-88D8-983048EC6C86}"/>
          </ac:spMkLst>
        </pc:spChg>
        <pc:spChg chg="mod">
          <ac:chgData name="Mari Powell" userId="S::mari.powell@uwtsd.ac.uk::a1b98dd7-29dc-4131-8e37-1423e6a9ecca" providerId="AD" clId="Web-{8B2344BC-A58A-9CAD-A6C5-EF3B79C32B36}" dt="2022-11-22T11:43:04.728" v="126" actId="1076"/>
          <ac:spMkLst>
            <pc:docMk/>
            <pc:sldMk cId="3739398565" sldId="503"/>
            <ac:spMk id="17" creationId="{4FE4B341-740F-C440-8D7B-51CC019461C9}"/>
          </ac:spMkLst>
        </pc:spChg>
        <pc:spChg chg="mod">
          <ac:chgData name="Mari Powell" userId="S::mari.powell@uwtsd.ac.uk::a1b98dd7-29dc-4131-8e37-1423e6a9ecca" providerId="AD" clId="Web-{8B2344BC-A58A-9CAD-A6C5-EF3B79C32B36}" dt="2022-11-22T11:47:22.391" v="154" actId="1076"/>
          <ac:spMkLst>
            <pc:docMk/>
            <pc:sldMk cId="3739398565" sldId="503"/>
            <ac:spMk id="18" creationId="{E4A9B3D5-133A-4049-81FD-49E8F9D11C62}"/>
          </ac:spMkLst>
        </pc:spChg>
        <pc:picChg chg="add mod ord">
          <ac:chgData name="Mari Powell" userId="S::mari.powell@uwtsd.ac.uk::a1b98dd7-29dc-4131-8e37-1423e6a9ecca" providerId="AD" clId="Web-{8B2344BC-A58A-9CAD-A6C5-EF3B79C32B36}" dt="2022-11-22T11:46:31.530" v="147"/>
          <ac:picMkLst>
            <pc:docMk/>
            <pc:sldMk cId="3739398565" sldId="503"/>
            <ac:picMk id="3" creationId="{0C242701-38A1-E462-87CC-055FC2878B09}"/>
          </ac:picMkLst>
        </pc:picChg>
        <pc:picChg chg="add mod ord">
          <ac:chgData name="Mari Powell" userId="S::mari.powell@uwtsd.ac.uk::a1b98dd7-29dc-4131-8e37-1423e6a9ecca" providerId="AD" clId="Web-{8B2344BC-A58A-9CAD-A6C5-EF3B79C32B36}" dt="2022-11-22T11:47:05.703" v="152" actId="1076"/>
          <ac:picMkLst>
            <pc:docMk/>
            <pc:sldMk cId="3739398565" sldId="503"/>
            <ac:picMk id="5" creationId="{4BF07B12-0534-6DBF-AFF5-C13160DE17D0}"/>
          </ac:picMkLst>
        </pc:picChg>
        <pc:picChg chg="del">
          <ac:chgData name="Mari Powell" userId="S::mari.powell@uwtsd.ac.uk::a1b98dd7-29dc-4131-8e37-1423e6a9ecca" providerId="AD" clId="Web-{8B2344BC-A58A-9CAD-A6C5-EF3B79C32B36}" dt="2022-11-22T11:40:16.567" v="102"/>
          <ac:picMkLst>
            <pc:docMk/>
            <pc:sldMk cId="3739398565" sldId="503"/>
            <ac:picMk id="13" creationId="{A8CFC872-3085-834A-9E8E-A2A45F66CEF8}"/>
          </ac:picMkLst>
        </pc:picChg>
        <pc:picChg chg="del">
          <ac:chgData name="Mari Powell" userId="S::mari.powell@uwtsd.ac.uk::a1b98dd7-29dc-4131-8e37-1423e6a9ecca" providerId="AD" clId="Web-{8B2344BC-A58A-9CAD-A6C5-EF3B79C32B36}" dt="2022-11-22T11:40:17.848" v="103"/>
          <ac:picMkLst>
            <pc:docMk/>
            <pc:sldMk cId="3739398565" sldId="503"/>
            <ac:picMk id="20" creationId="{DAE25809-2B6C-B847-9F27-2686FE2CCAB8}"/>
          </ac:picMkLst>
        </pc:picChg>
      </pc:sldChg>
      <pc:sldChg chg="addSp delSp modSp mod setBg">
        <pc:chgData name="Mari Powell" userId="S::mari.powell@uwtsd.ac.uk::a1b98dd7-29dc-4131-8e37-1423e6a9ecca" providerId="AD" clId="Web-{8B2344BC-A58A-9CAD-A6C5-EF3B79C32B36}" dt="2022-11-22T11:46:00.467" v="142" actId="1076"/>
        <pc:sldMkLst>
          <pc:docMk/>
          <pc:sldMk cId="3558686536" sldId="504"/>
        </pc:sldMkLst>
        <pc:spChg chg="mod">
          <ac:chgData name="Mari Powell" userId="S::mari.powell@uwtsd.ac.uk::a1b98dd7-29dc-4131-8e37-1423e6a9ecca" providerId="AD" clId="Web-{8B2344BC-A58A-9CAD-A6C5-EF3B79C32B36}" dt="2022-11-22T11:44:46.855" v="138" actId="1076"/>
          <ac:spMkLst>
            <pc:docMk/>
            <pc:sldMk cId="3558686536" sldId="504"/>
            <ac:spMk id="3" creationId="{BD774BD0-BEFF-B341-94B2-6F23968E6344}"/>
          </ac:spMkLst>
        </pc:spChg>
        <pc:spChg chg="mod">
          <ac:chgData name="Mari Powell" userId="S::mari.powell@uwtsd.ac.uk::a1b98dd7-29dc-4131-8e37-1423e6a9ecca" providerId="AD" clId="Web-{8B2344BC-A58A-9CAD-A6C5-EF3B79C32B36}" dt="2022-11-22T11:44:11.073" v="134" actId="20577"/>
          <ac:spMkLst>
            <pc:docMk/>
            <pc:sldMk cId="3558686536" sldId="504"/>
            <ac:spMk id="5" creationId="{C7978735-B4B2-2D40-AC28-12436C67162B}"/>
          </ac:spMkLst>
        </pc:spChg>
        <pc:spChg chg="mod">
          <ac:chgData name="Mari Powell" userId="S::mari.powell@uwtsd.ac.uk::a1b98dd7-29dc-4131-8e37-1423e6a9ecca" providerId="AD" clId="Web-{8B2344BC-A58A-9CAD-A6C5-EF3B79C32B36}" dt="2022-11-22T11:44:30.933" v="137" actId="1076"/>
          <ac:spMkLst>
            <pc:docMk/>
            <pc:sldMk cId="3558686536" sldId="504"/>
            <ac:spMk id="13" creationId="{D91AB6F0-9C7D-8E48-9688-9947C2916B4F}"/>
          </ac:spMkLst>
        </pc:spChg>
        <pc:picChg chg="add mod">
          <ac:chgData name="Mari Powell" userId="S::mari.powell@uwtsd.ac.uk::a1b98dd7-29dc-4131-8e37-1423e6a9ecca" providerId="AD" clId="Web-{8B2344BC-A58A-9CAD-A6C5-EF3B79C32B36}" dt="2022-11-22T11:45:48.123" v="140" actId="1076"/>
          <ac:picMkLst>
            <pc:docMk/>
            <pc:sldMk cId="3558686536" sldId="504"/>
            <ac:picMk id="2" creationId="{2FDE3850-5FA7-E16A-34C3-101EA118ADDB}"/>
          </ac:picMkLst>
        </pc:picChg>
        <pc:picChg chg="add mod">
          <ac:chgData name="Mari Powell" userId="S::mari.powell@uwtsd.ac.uk::a1b98dd7-29dc-4131-8e37-1423e6a9ecca" providerId="AD" clId="Web-{8B2344BC-A58A-9CAD-A6C5-EF3B79C32B36}" dt="2022-11-22T11:46:00.467" v="142" actId="1076"/>
          <ac:picMkLst>
            <pc:docMk/>
            <pc:sldMk cId="3558686536" sldId="504"/>
            <ac:picMk id="4" creationId="{F734FE52-6C10-0756-B45C-1C8FFEB1020C}"/>
          </ac:picMkLst>
        </pc:picChg>
        <pc:picChg chg="del">
          <ac:chgData name="Mari Powell" userId="S::mari.powell@uwtsd.ac.uk::a1b98dd7-29dc-4131-8e37-1423e6a9ecca" providerId="AD" clId="Web-{8B2344BC-A58A-9CAD-A6C5-EF3B79C32B36}" dt="2022-11-22T11:44:19.777" v="135"/>
          <ac:picMkLst>
            <pc:docMk/>
            <pc:sldMk cId="3558686536" sldId="504"/>
            <ac:picMk id="12" creationId="{02AC1365-E84E-B741-A3AC-613A3DF14219}"/>
          </ac:picMkLst>
        </pc:picChg>
        <pc:picChg chg="del">
          <ac:chgData name="Mari Powell" userId="S::mari.powell@uwtsd.ac.uk::a1b98dd7-29dc-4131-8e37-1423e6a9ecca" providerId="AD" clId="Web-{8B2344BC-A58A-9CAD-A6C5-EF3B79C32B36}" dt="2022-11-22T11:44:21.933" v="136"/>
          <ac:picMkLst>
            <pc:docMk/>
            <pc:sldMk cId="3558686536" sldId="504"/>
            <ac:picMk id="15" creationId="{7EB8FDD3-672B-E44C-B49F-30EEAE7677D1}"/>
          </ac:picMkLst>
        </pc:picChg>
      </pc:sldChg>
      <pc:sldChg chg="modSp add mod setBg">
        <pc:chgData name="Mari Powell" userId="S::mari.powell@uwtsd.ac.uk::a1b98dd7-29dc-4131-8e37-1423e6a9ecca" providerId="AD" clId="Web-{8B2344BC-A58A-9CAD-A6C5-EF3B79C32B36}" dt="2022-11-22T11:50:51.241" v="175" actId="20577"/>
        <pc:sldMkLst>
          <pc:docMk/>
          <pc:sldMk cId="973429279" sldId="525"/>
        </pc:sldMkLst>
        <pc:spChg chg="mod">
          <ac:chgData name="Mari Powell" userId="S::mari.powell@uwtsd.ac.uk::a1b98dd7-29dc-4131-8e37-1423e6a9ecca" providerId="AD" clId="Web-{8B2344BC-A58A-9CAD-A6C5-EF3B79C32B36}" dt="2022-11-22T11:50:51.241" v="175" actId="20577"/>
          <ac:spMkLst>
            <pc:docMk/>
            <pc:sldMk cId="973429279" sldId="525"/>
            <ac:spMk id="5" creationId="{B431F58C-F4D9-284D-A2DB-5921E1971AB2}"/>
          </ac:spMkLst>
        </pc:spChg>
      </pc:sldChg>
      <pc:sldChg chg="addSp delSp modSp add del replId">
        <pc:chgData name="Mari Powell" userId="S::mari.powell@uwtsd.ac.uk::a1b98dd7-29dc-4131-8e37-1423e6a9ecca" providerId="AD" clId="Web-{8B2344BC-A58A-9CAD-A6C5-EF3B79C32B36}" dt="2022-11-22T11:53:56.871" v="185"/>
        <pc:sldMkLst>
          <pc:docMk/>
          <pc:sldMk cId="411911002" sldId="526"/>
        </pc:sldMkLst>
        <pc:spChg chg="del">
          <ac:chgData name="Mari Powell" userId="S::mari.powell@uwtsd.ac.uk::a1b98dd7-29dc-4131-8e37-1423e6a9ecca" providerId="AD" clId="Web-{8B2344BC-A58A-9CAD-A6C5-EF3B79C32B36}" dt="2022-11-22T11:51:48.352" v="178"/>
          <ac:spMkLst>
            <pc:docMk/>
            <pc:sldMk cId="411911002" sldId="526"/>
            <ac:spMk id="2" creationId="{231E4FCC-1E6F-9665-635D-BE15D92A78D3}"/>
          </ac:spMkLst>
        </pc:spChg>
        <pc:picChg chg="add mod">
          <ac:chgData name="Mari Powell" userId="S::mari.powell@uwtsd.ac.uk::a1b98dd7-29dc-4131-8e37-1423e6a9ecca" providerId="AD" clId="Web-{8B2344BC-A58A-9CAD-A6C5-EF3B79C32B36}" dt="2022-11-22T11:53:33.730" v="184" actId="1076"/>
          <ac:picMkLst>
            <pc:docMk/>
            <pc:sldMk cId="411911002" sldId="526"/>
            <ac:picMk id="3" creationId="{1791BA48-9EE9-1CC3-16D8-DC71461CD98B}"/>
          </ac:picMkLst>
        </pc:picChg>
        <pc:picChg chg="del">
          <ac:chgData name="Mari Powell" userId="S::mari.powell@uwtsd.ac.uk::a1b98dd7-29dc-4131-8e37-1423e6a9ecca" providerId="AD" clId="Web-{8B2344BC-A58A-9CAD-A6C5-EF3B79C32B36}" dt="2022-11-22T11:51:46.258" v="177"/>
          <ac:picMkLst>
            <pc:docMk/>
            <pc:sldMk cId="411911002" sldId="526"/>
            <ac:picMk id="5" creationId="{F88707D4-03E0-62F4-2ACF-A7E22D8E29A5}"/>
          </ac:picMkLst>
        </pc:picChg>
      </pc:sldChg>
      <pc:sldChg chg="addSp modSp add replId">
        <pc:chgData name="Mari Powell" userId="S::mari.powell@uwtsd.ac.uk::a1b98dd7-29dc-4131-8e37-1423e6a9ecca" providerId="AD" clId="Web-{8B2344BC-A58A-9CAD-A6C5-EF3B79C32B36}" dt="2022-11-22T11:55:48.452" v="226" actId="1076"/>
        <pc:sldMkLst>
          <pc:docMk/>
          <pc:sldMk cId="3267983870" sldId="526"/>
        </pc:sldMkLst>
        <pc:spChg chg="mod">
          <ac:chgData name="Mari Powell" userId="S::mari.powell@uwtsd.ac.uk::a1b98dd7-29dc-4131-8e37-1423e6a9ecca" providerId="AD" clId="Web-{8B2344BC-A58A-9CAD-A6C5-EF3B79C32B36}" dt="2022-11-22T11:54:41.497" v="218" actId="1076"/>
          <ac:spMkLst>
            <pc:docMk/>
            <pc:sldMk cId="3267983870" sldId="526"/>
            <ac:spMk id="3" creationId="{5937BB17-5B48-3DBB-17BA-C9089CD2ED15}"/>
          </ac:spMkLst>
        </pc:spChg>
        <pc:picChg chg="add mod">
          <ac:chgData name="Mari Powell" userId="S::mari.powell@uwtsd.ac.uk::a1b98dd7-29dc-4131-8e37-1423e6a9ecca" providerId="AD" clId="Web-{8B2344BC-A58A-9CAD-A6C5-EF3B79C32B36}" dt="2022-11-22T11:55:33.358" v="224" actId="1076"/>
          <ac:picMkLst>
            <pc:docMk/>
            <pc:sldMk cId="3267983870" sldId="526"/>
            <ac:picMk id="4" creationId="{A2F07784-7C90-FCBA-FFBA-CF3149D84279}"/>
          </ac:picMkLst>
        </pc:picChg>
        <pc:picChg chg="add mod">
          <ac:chgData name="Mari Powell" userId="S::mari.powell@uwtsd.ac.uk::a1b98dd7-29dc-4131-8e37-1423e6a9ecca" providerId="AD" clId="Web-{8B2344BC-A58A-9CAD-A6C5-EF3B79C32B36}" dt="2022-11-22T11:55:48.452" v="226" actId="1076"/>
          <ac:picMkLst>
            <pc:docMk/>
            <pc:sldMk cId="3267983870" sldId="526"/>
            <ac:picMk id="5" creationId="{4DE9BD05-C9E8-5CB4-6D08-1332C51BC983}"/>
          </ac:picMkLst>
        </pc:picChg>
      </pc:sldChg>
      <pc:sldMasterChg chg="add addSldLayout">
        <pc:chgData name="Mari Powell" userId="S::mari.powell@uwtsd.ac.uk::a1b98dd7-29dc-4131-8e37-1423e6a9ecca" providerId="AD" clId="Web-{8B2344BC-A58A-9CAD-A6C5-EF3B79C32B36}" dt="2022-11-22T11:49:18.613" v="155"/>
        <pc:sldMasterMkLst>
          <pc:docMk/>
          <pc:sldMasterMk cId="536974818" sldId="2147483648"/>
        </pc:sldMasterMkLst>
        <pc:sldLayoutChg chg="ad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536974818" sldId="2147483648"/>
            <pc:sldLayoutMk cId="3219767730" sldId="2147483649"/>
          </pc:sldLayoutMkLst>
        </pc:sldLayoutChg>
        <pc:sldLayoutChg chg="ad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536974818" sldId="2147483648"/>
            <pc:sldLayoutMk cId="4187912261" sldId="2147483650"/>
          </pc:sldLayoutMkLst>
        </pc:sldLayoutChg>
        <pc:sldLayoutChg chg="ad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536974818" sldId="2147483648"/>
            <pc:sldLayoutMk cId="1317728887" sldId="2147483651"/>
          </pc:sldLayoutMkLst>
        </pc:sldLayoutChg>
        <pc:sldLayoutChg chg="ad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536974818" sldId="2147483648"/>
            <pc:sldLayoutMk cId="990115819" sldId="2147483652"/>
          </pc:sldLayoutMkLst>
        </pc:sldLayoutChg>
        <pc:sldLayoutChg chg="ad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536974818" sldId="2147483648"/>
            <pc:sldLayoutMk cId="2821812182" sldId="2147483653"/>
          </pc:sldLayoutMkLst>
        </pc:sldLayoutChg>
        <pc:sldLayoutChg chg="ad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536974818" sldId="2147483648"/>
            <pc:sldLayoutMk cId="305453079" sldId="2147483654"/>
          </pc:sldLayoutMkLst>
        </pc:sldLayoutChg>
        <pc:sldLayoutChg chg="ad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536974818" sldId="2147483648"/>
            <pc:sldLayoutMk cId="1959976506" sldId="2147483655"/>
          </pc:sldLayoutMkLst>
        </pc:sldLayoutChg>
        <pc:sldLayoutChg chg="ad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536974818" sldId="2147483648"/>
            <pc:sldLayoutMk cId="995422796" sldId="2147483656"/>
          </pc:sldLayoutMkLst>
        </pc:sldLayoutChg>
        <pc:sldLayoutChg chg="ad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536974818" sldId="2147483648"/>
            <pc:sldLayoutMk cId="1300426883" sldId="2147483657"/>
          </pc:sldLayoutMkLst>
        </pc:sldLayoutChg>
        <pc:sldLayoutChg chg="ad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536974818" sldId="2147483648"/>
            <pc:sldLayoutMk cId="104305514" sldId="2147483658"/>
          </pc:sldLayoutMkLst>
        </pc:sldLayoutChg>
        <pc:sldLayoutChg chg="ad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536974818" sldId="2147483648"/>
            <pc:sldLayoutMk cId="1878628962" sldId="2147483659"/>
          </pc:sldLayoutMkLst>
        </pc:sldLayoutChg>
        <pc:sldLayoutChg chg="ad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536974818" sldId="2147483648"/>
            <pc:sldLayoutMk cId="4278040300" sldId="2147483660"/>
          </pc:sldLayoutMkLst>
        </pc:sldLayoutChg>
      </pc:sldMasterChg>
      <pc:sldMasterChg chg="replId modSldLayout">
        <pc:chgData name="Mari Powell" userId="S::mari.powell@uwtsd.ac.uk::a1b98dd7-29dc-4131-8e37-1423e6a9ecca" providerId="AD" clId="Web-{8B2344BC-A58A-9CAD-A6C5-EF3B79C32B36}" dt="2022-11-22T11:49:18.613" v="155"/>
        <pc:sldMasterMkLst>
          <pc:docMk/>
          <pc:sldMasterMk cId="2479599508" sldId="2147483749"/>
        </pc:sldMasterMkLst>
        <pc:sldLayoutChg chg="replI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2479599508" sldId="2147483749"/>
            <pc:sldLayoutMk cId="2327112722" sldId="2147483750"/>
          </pc:sldLayoutMkLst>
        </pc:sldLayoutChg>
        <pc:sldLayoutChg chg="replI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2479599508" sldId="2147483749"/>
            <pc:sldLayoutMk cId="487356214" sldId="2147483751"/>
          </pc:sldLayoutMkLst>
        </pc:sldLayoutChg>
        <pc:sldLayoutChg chg="replI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2479599508" sldId="2147483749"/>
            <pc:sldLayoutMk cId="861155020" sldId="2147483752"/>
          </pc:sldLayoutMkLst>
        </pc:sldLayoutChg>
        <pc:sldLayoutChg chg="replI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2479599508" sldId="2147483749"/>
            <pc:sldLayoutMk cId="2168307860" sldId="2147483753"/>
          </pc:sldLayoutMkLst>
        </pc:sldLayoutChg>
        <pc:sldLayoutChg chg="replI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2479599508" sldId="2147483749"/>
            <pc:sldLayoutMk cId="78107815" sldId="2147483754"/>
          </pc:sldLayoutMkLst>
        </pc:sldLayoutChg>
        <pc:sldLayoutChg chg="replI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2479599508" sldId="2147483749"/>
            <pc:sldLayoutMk cId="3558063784" sldId="2147483755"/>
          </pc:sldLayoutMkLst>
        </pc:sldLayoutChg>
        <pc:sldLayoutChg chg="replI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2479599508" sldId="2147483749"/>
            <pc:sldLayoutMk cId="2786291417" sldId="2147483756"/>
          </pc:sldLayoutMkLst>
        </pc:sldLayoutChg>
        <pc:sldLayoutChg chg="replI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2479599508" sldId="2147483749"/>
            <pc:sldLayoutMk cId="1135356169" sldId="2147483757"/>
          </pc:sldLayoutMkLst>
        </pc:sldLayoutChg>
        <pc:sldLayoutChg chg="replI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2479599508" sldId="2147483749"/>
            <pc:sldLayoutMk cId="252045136" sldId="2147483758"/>
          </pc:sldLayoutMkLst>
        </pc:sldLayoutChg>
        <pc:sldLayoutChg chg="replI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2479599508" sldId="2147483749"/>
            <pc:sldLayoutMk cId="2937938855" sldId="2147483759"/>
          </pc:sldLayoutMkLst>
        </pc:sldLayoutChg>
        <pc:sldLayoutChg chg="replI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2479599508" sldId="2147483749"/>
            <pc:sldLayoutMk cId="2520928090" sldId="2147483760"/>
          </pc:sldLayoutMkLst>
        </pc:sldLayoutChg>
        <pc:sldLayoutChg chg="replId">
          <pc:chgData name="Mari Powell" userId="S::mari.powell@uwtsd.ac.uk::a1b98dd7-29dc-4131-8e37-1423e6a9ecca" providerId="AD" clId="Web-{8B2344BC-A58A-9CAD-A6C5-EF3B79C32B36}" dt="2022-11-22T11:49:18.613" v="155"/>
          <pc:sldLayoutMkLst>
            <pc:docMk/>
            <pc:sldMasterMk cId="2479599508" sldId="2147483749"/>
            <pc:sldLayoutMk cId="3225249156" sldId="2147483897"/>
          </pc:sldLayoutMkLst>
        </pc:sldLayoutChg>
      </pc:sldMasterChg>
    </pc:docChg>
  </pc:docChgLst>
  <pc:docChgLst>
    <pc:chgData clId="Web-{2E9634E3-89FF-DBC2-5421-F1E945517B65}"/>
    <pc:docChg chg="modSld">
      <pc:chgData name="" userId="" providerId="" clId="Web-{2E9634E3-89FF-DBC2-5421-F1E945517B65}" dt="2022-11-21T13:51:20.472" v="0"/>
      <pc:docMkLst>
        <pc:docMk/>
      </pc:docMkLst>
      <pc:sldChg chg="delSp">
        <pc:chgData name="" userId="" providerId="" clId="Web-{2E9634E3-89FF-DBC2-5421-F1E945517B65}" dt="2022-11-21T13:51:20.472" v="0"/>
        <pc:sldMkLst>
          <pc:docMk/>
          <pc:sldMk cId="1243541727" sldId="495"/>
        </pc:sldMkLst>
        <pc:picChg chg="del">
          <ac:chgData name="" userId="" providerId="" clId="Web-{2E9634E3-89FF-DBC2-5421-F1E945517B65}" dt="2022-11-21T13:51:20.472" v="0"/>
          <ac:picMkLst>
            <pc:docMk/>
            <pc:sldMk cId="1243541727" sldId="495"/>
            <ac:picMk id="4" creationId="{E66A0F2D-5394-8D4B-91F7-6291ABB3F61F}"/>
          </ac:picMkLst>
        </pc:picChg>
      </pc:sldChg>
    </pc:docChg>
  </pc:docChgLst>
  <pc:docChgLst>
    <pc:chgData name="Mari Powell" userId="S::mari.powell@uwtsd.ac.uk::a1b98dd7-29dc-4131-8e37-1423e6a9ecca" providerId="AD" clId="Web-{4D159D69-8AD9-5827-554B-FD5838CE8350}"/>
    <pc:docChg chg="addSld delSld modSld">
      <pc:chgData name="Mari Powell" userId="S::mari.powell@uwtsd.ac.uk::a1b98dd7-29dc-4131-8e37-1423e6a9ecca" providerId="AD" clId="Web-{4D159D69-8AD9-5827-554B-FD5838CE8350}" dt="2022-11-22T11:32:24.408" v="148"/>
      <pc:docMkLst>
        <pc:docMk/>
      </pc:docMkLst>
      <pc:sldChg chg="modSp">
        <pc:chgData name="Mari Powell" userId="S::mari.powell@uwtsd.ac.uk::a1b98dd7-29dc-4131-8e37-1423e6a9ecca" providerId="AD" clId="Web-{4D159D69-8AD9-5827-554B-FD5838CE8350}" dt="2022-11-22T11:11:07.388" v="1" actId="1076"/>
        <pc:sldMkLst>
          <pc:docMk/>
          <pc:sldMk cId="570480923" sldId="299"/>
        </pc:sldMkLst>
        <pc:spChg chg="mod">
          <ac:chgData name="Mari Powell" userId="S::mari.powell@uwtsd.ac.uk::a1b98dd7-29dc-4131-8e37-1423e6a9ecca" providerId="AD" clId="Web-{4D159D69-8AD9-5827-554B-FD5838CE8350}" dt="2022-11-22T11:11:07.388" v="1" actId="1076"/>
          <ac:spMkLst>
            <pc:docMk/>
            <pc:sldMk cId="570480923" sldId="299"/>
            <ac:spMk id="43" creationId="{6BD569A9-A915-9D4F-825A-92384DD479BF}"/>
          </ac:spMkLst>
        </pc:spChg>
      </pc:sldChg>
      <pc:sldChg chg="addSp delSp modSp">
        <pc:chgData name="Mari Powell" userId="S::mari.powell@uwtsd.ac.uk::a1b98dd7-29dc-4131-8e37-1423e6a9ecca" providerId="AD" clId="Web-{4D159D69-8AD9-5827-554B-FD5838CE8350}" dt="2022-11-22T11:18:45.197" v="27" actId="1076"/>
        <pc:sldMkLst>
          <pc:docMk/>
          <pc:sldMk cId="1708223538" sldId="499"/>
        </pc:sldMkLst>
        <pc:spChg chg="mod">
          <ac:chgData name="Mari Powell" userId="S::mari.powell@uwtsd.ac.uk::a1b98dd7-29dc-4131-8e37-1423e6a9ecca" providerId="AD" clId="Web-{4D159D69-8AD9-5827-554B-FD5838CE8350}" dt="2022-11-22T11:18:40.994" v="26" actId="1076"/>
          <ac:spMkLst>
            <pc:docMk/>
            <pc:sldMk cId="1708223538" sldId="499"/>
            <ac:spMk id="16" creationId="{35668F9C-B2B0-0246-A667-D151885FCD1F}"/>
          </ac:spMkLst>
        </pc:spChg>
        <pc:spChg chg="del">
          <ac:chgData name="Mari Powell" userId="S::mari.powell@uwtsd.ac.uk::a1b98dd7-29dc-4131-8e37-1423e6a9ecca" providerId="AD" clId="Web-{4D159D69-8AD9-5827-554B-FD5838CE8350}" dt="2022-11-22T11:18:19.853" v="22"/>
          <ac:spMkLst>
            <pc:docMk/>
            <pc:sldMk cId="1708223538" sldId="499"/>
            <ac:spMk id="22" creationId="{E68B925F-0567-214B-A47E-794B27A8724D}"/>
          </ac:spMkLst>
        </pc:spChg>
        <pc:picChg chg="mod">
          <ac:chgData name="Mari Powell" userId="S::mari.powell@uwtsd.ac.uk::a1b98dd7-29dc-4131-8e37-1423e6a9ecca" providerId="AD" clId="Web-{4D159D69-8AD9-5827-554B-FD5838CE8350}" dt="2022-11-22T11:18:45.197" v="27" actId="1076"/>
          <ac:picMkLst>
            <pc:docMk/>
            <pc:sldMk cId="1708223538" sldId="499"/>
            <ac:picMk id="3" creationId="{0053ECFB-1F23-0E19-498C-9EA6DB8C5CDE}"/>
          </ac:picMkLst>
        </pc:picChg>
        <pc:inkChg chg="add del">
          <ac:chgData name="Mari Powell" userId="S::mari.powell@uwtsd.ac.uk::a1b98dd7-29dc-4131-8e37-1423e6a9ecca" providerId="AD" clId="Web-{4D159D69-8AD9-5827-554B-FD5838CE8350}" dt="2022-11-22T11:17:30.305" v="19"/>
          <ac:inkMkLst>
            <pc:docMk/>
            <pc:sldMk cId="1708223538" sldId="499"/>
            <ac:inkMk id="7" creationId="{377C933D-A18A-E645-ED03-F9E2B3EF8FC0}"/>
          </ac:inkMkLst>
        </pc:inkChg>
        <pc:inkChg chg="add del">
          <ac:chgData name="Mari Powell" userId="S::mari.powell@uwtsd.ac.uk::a1b98dd7-29dc-4131-8e37-1423e6a9ecca" providerId="AD" clId="Web-{4D159D69-8AD9-5827-554B-FD5838CE8350}" dt="2022-11-22T11:17:27.180" v="18"/>
          <ac:inkMkLst>
            <pc:docMk/>
            <pc:sldMk cId="1708223538" sldId="499"/>
            <ac:inkMk id="11" creationId="{64A8E24A-3D15-893E-4B65-ACBC20276C83}"/>
          </ac:inkMkLst>
        </pc:inkChg>
        <pc:inkChg chg="add del">
          <ac:chgData name="Mari Powell" userId="S::mari.powell@uwtsd.ac.uk::a1b98dd7-29dc-4131-8e37-1423e6a9ecca" providerId="AD" clId="Web-{4D159D69-8AD9-5827-554B-FD5838CE8350}" dt="2022-11-22T11:17:23.180" v="17"/>
          <ac:inkMkLst>
            <pc:docMk/>
            <pc:sldMk cId="1708223538" sldId="499"/>
            <ac:inkMk id="15" creationId="{93595007-3422-3D65-C75C-2F581B814F98}"/>
          </ac:inkMkLst>
        </pc:inkChg>
      </pc:sldChg>
      <pc:sldChg chg="delSp">
        <pc:chgData name="Mari Powell" userId="S::mari.powell@uwtsd.ac.uk::a1b98dd7-29dc-4131-8e37-1423e6a9ecca" providerId="AD" clId="Web-{4D159D69-8AD9-5827-554B-FD5838CE8350}" dt="2022-11-22T11:11:13.091" v="2"/>
        <pc:sldMkLst>
          <pc:docMk/>
          <pc:sldMk cId="685904471" sldId="500"/>
        </pc:sldMkLst>
        <pc:picChg chg="del">
          <ac:chgData name="Mari Powell" userId="S::mari.powell@uwtsd.ac.uk::a1b98dd7-29dc-4131-8e37-1423e6a9ecca" providerId="AD" clId="Web-{4D159D69-8AD9-5827-554B-FD5838CE8350}" dt="2022-11-22T11:11:13.091" v="2"/>
          <ac:picMkLst>
            <pc:docMk/>
            <pc:sldMk cId="685904471" sldId="500"/>
            <ac:picMk id="3" creationId="{57CBB9B3-C14A-1E44-BA39-077C85613037}"/>
          </ac:picMkLst>
        </pc:picChg>
      </pc:sldChg>
      <pc:sldChg chg="del">
        <pc:chgData name="Mari Powell" userId="S::mari.powell@uwtsd.ac.uk::a1b98dd7-29dc-4131-8e37-1423e6a9ecca" providerId="AD" clId="Web-{4D159D69-8AD9-5827-554B-FD5838CE8350}" dt="2022-11-22T11:11:53.608" v="3"/>
        <pc:sldMkLst>
          <pc:docMk/>
          <pc:sldMk cId="1758554006" sldId="501"/>
        </pc:sldMkLst>
      </pc:sldChg>
      <pc:sldChg chg="addSp delSp modSp mod setBg">
        <pc:chgData name="Mari Powell" userId="S::mari.powell@uwtsd.ac.uk::a1b98dd7-29dc-4131-8e37-1423e6a9ecca" providerId="AD" clId="Web-{4D159D69-8AD9-5827-554B-FD5838CE8350}" dt="2022-11-22T11:32:24.408" v="148"/>
        <pc:sldMkLst>
          <pc:docMk/>
          <pc:sldMk cId="3043469305" sldId="502"/>
        </pc:sldMkLst>
        <pc:spChg chg="mod">
          <ac:chgData name="Mari Powell" userId="S::mari.powell@uwtsd.ac.uk::a1b98dd7-29dc-4131-8e37-1423e6a9ecca" providerId="AD" clId="Web-{4D159D69-8AD9-5827-554B-FD5838CE8350}" dt="2022-11-22T11:32:05.688" v="147" actId="20577"/>
          <ac:spMkLst>
            <pc:docMk/>
            <pc:sldMk cId="3043469305" sldId="502"/>
            <ac:spMk id="9" creationId="{B179A399-CC32-B447-8A4B-FA81924E9AEF}"/>
          </ac:spMkLst>
        </pc:spChg>
        <pc:spChg chg="mod">
          <ac:chgData name="Mari Powell" userId="S::mari.powell@uwtsd.ac.uk::a1b98dd7-29dc-4131-8e37-1423e6a9ecca" providerId="AD" clId="Web-{4D159D69-8AD9-5827-554B-FD5838CE8350}" dt="2022-11-22T11:31:41.953" v="139"/>
          <ac:spMkLst>
            <pc:docMk/>
            <pc:sldMk cId="3043469305" sldId="502"/>
            <ac:spMk id="16" creationId="{D9F764A0-86B3-8D4A-941C-8DA651EF03D9}"/>
          </ac:spMkLst>
        </pc:spChg>
        <pc:spChg chg="mod">
          <ac:chgData name="Mari Powell" userId="S::mari.powell@uwtsd.ac.uk::a1b98dd7-29dc-4131-8e37-1423e6a9ecca" providerId="AD" clId="Web-{4D159D69-8AD9-5827-554B-FD5838CE8350}" dt="2022-11-22T11:31:23.548" v="136" actId="20577"/>
          <ac:spMkLst>
            <pc:docMk/>
            <pc:sldMk cId="3043469305" sldId="502"/>
            <ac:spMk id="18" creationId="{C7E25F20-DCE9-9741-BBCF-3FF67CDA9893}"/>
          </ac:spMkLst>
        </pc:spChg>
        <pc:spChg chg="mod">
          <ac:chgData name="Mari Powell" userId="S::mari.powell@uwtsd.ac.uk::a1b98dd7-29dc-4131-8e37-1423e6a9ecca" providerId="AD" clId="Web-{4D159D69-8AD9-5827-554B-FD5838CE8350}" dt="2022-11-22T11:31:28.047" v="137" actId="20577"/>
          <ac:spMkLst>
            <pc:docMk/>
            <pc:sldMk cId="3043469305" sldId="502"/>
            <ac:spMk id="20" creationId="{211DAA15-3EB0-2347-9918-89834D7FEE01}"/>
          </ac:spMkLst>
        </pc:spChg>
        <pc:picChg chg="add">
          <ac:chgData name="Mari Powell" userId="S::mari.powell@uwtsd.ac.uk::a1b98dd7-29dc-4131-8e37-1423e6a9ecca" providerId="AD" clId="Web-{4D159D69-8AD9-5827-554B-FD5838CE8350}" dt="2022-11-22T11:32:24.408" v="148"/>
          <ac:picMkLst>
            <pc:docMk/>
            <pc:sldMk cId="3043469305" sldId="502"/>
            <ac:picMk id="3" creationId="{07C71B27-4254-7666-DCD7-A2A570E436C0}"/>
          </ac:picMkLst>
        </pc:picChg>
        <pc:picChg chg="del">
          <ac:chgData name="Mari Powell" userId="S::mari.powell@uwtsd.ac.uk::a1b98dd7-29dc-4131-8e37-1423e6a9ecca" providerId="AD" clId="Web-{4D159D69-8AD9-5827-554B-FD5838CE8350}" dt="2022-11-22T11:30:47.967" v="133"/>
          <ac:picMkLst>
            <pc:docMk/>
            <pc:sldMk cId="3043469305" sldId="502"/>
            <ac:picMk id="10" creationId="{0CB1EDCA-F085-CE4D-BBE4-76FDE3C27754}"/>
          </ac:picMkLst>
        </pc:picChg>
      </pc:sldChg>
      <pc:sldChg chg="addSp delSp add">
        <pc:chgData name="Mari Powell" userId="S::mari.powell@uwtsd.ac.uk::a1b98dd7-29dc-4131-8e37-1423e6a9ecca" providerId="AD" clId="Web-{4D159D69-8AD9-5827-554B-FD5838CE8350}" dt="2022-11-22T11:17:38.430" v="21"/>
        <pc:sldMkLst>
          <pc:docMk/>
          <pc:sldMk cId="2714533529" sldId="523"/>
        </pc:sldMkLst>
        <pc:spChg chg="add del">
          <ac:chgData name="Mari Powell" userId="S::mari.powell@uwtsd.ac.uk::a1b98dd7-29dc-4131-8e37-1423e6a9ecca" providerId="AD" clId="Web-{4D159D69-8AD9-5827-554B-FD5838CE8350}" dt="2022-11-22T11:15:51.818" v="10"/>
          <ac:spMkLst>
            <pc:docMk/>
            <pc:sldMk cId="2714533529" sldId="523"/>
            <ac:spMk id="4" creationId="{1C3568BC-0464-89E4-7F20-70822203FE46}"/>
          </ac:spMkLst>
        </pc:spChg>
        <pc:inkChg chg="add del">
          <ac:chgData name="Mari Powell" userId="S::mari.powell@uwtsd.ac.uk::a1b98dd7-29dc-4131-8e37-1423e6a9ecca" providerId="AD" clId="Web-{4D159D69-8AD9-5827-554B-FD5838CE8350}" dt="2022-11-22T11:15:06.129" v="6"/>
          <ac:inkMkLst>
            <pc:docMk/>
            <pc:sldMk cId="2714533529" sldId="523"/>
            <ac:inkMk id="2" creationId="{184542B0-7A16-E608-B306-8FBA3FF1371E}"/>
          </ac:inkMkLst>
        </pc:inkChg>
        <pc:inkChg chg="add del">
          <ac:chgData name="Mari Powell" userId="S::mari.powell@uwtsd.ac.uk::a1b98dd7-29dc-4131-8e37-1423e6a9ecca" providerId="AD" clId="Web-{4D159D69-8AD9-5827-554B-FD5838CE8350}" dt="2022-11-22T11:15:30.270" v="8"/>
          <ac:inkMkLst>
            <pc:docMk/>
            <pc:sldMk cId="2714533529" sldId="523"/>
            <ac:inkMk id="3" creationId="{4D8E55C5-BC37-FCE6-1DDC-3C848437E2E8}"/>
          </ac:inkMkLst>
        </pc:inkChg>
        <pc:inkChg chg="add del">
          <ac:chgData name="Mari Powell" userId="S::mari.powell@uwtsd.ac.uk::a1b98dd7-29dc-4131-8e37-1423e6a9ecca" providerId="AD" clId="Web-{4D159D69-8AD9-5827-554B-FD5838CE8350}" dt="2022-11-22T11:16:28.272" v="12"/>
          <ac:inkMkLst>
            <pc:docMk/>
            <pc:sldMk cId="2714533529" sldId="523"/>
            <ac:inkMk id="5" creationId="{7C44C956-5614-BBF1-9E92-65F6590B1478}"/>
          </ac:inkMkLst>
        </pc:inkChg>
        <pc:inkChg chg="add del">
          <ac:chgData name="Mari Powell" userId="S::mari.powell@uwtsd.ac.uk::a1b98dd7-29dc-4131-8e37-1423e6a9ecca" providerId="AD" clId="Web-{4D159D69-8AD9-5827-554B-FD5838CE8350}" dt="2022-11-22T11:17:38.430" v="21"/>
          <ac:inkMkLst>
            <pc:docMk/>
            <pc:sldMk cId="2714533529" sldId="523"/>
            <ac:inkMk id="6" creationId="{6FB5B072-624E-D6F6-7582-EE702C602E42}"/>
          </ac:inkMkLst>
        </pc:inkChg>
      </pc:sldChg>
      <pc:sldChg chg="addSp delSp modSp add replId">
        <pc:chgData name="Mari Powell" userId="S::mari.powell@uwtsd.ac.uk::a1b98dd7-29dc-4131-8e37-1423e6a9ecca" providerId="AD" clId="Web-{4D159D69-8AD9-5827-554B-FD5838CE8350}" dt="2022-11-22T11:24:28.707" v="131" actId="1076"/>
        <pc:sldMkLst>
          <pc:docMk/>
          <pc:sldMk cId="2350025283" sldId="524"/>
        </pc:sldMkLst>
        <pc:spChg chg="add mod">
          <ac:chgData name="Mari Powell" userId="S::mari.powell@uwtsd.ac.uk::a1b98dd7-29dc-4131-8e37-1423e6a9ecca" providerId="AD" clId="Web-{4D159D69-8AD9-5827-554B-FD5838CE8350}" dt="2022-11-22T11:23:24.971" v="126" actId="20577"/>
          <ac:spMkLst>
            <pc:docMk/>
            <pc:sldMk cId="2350025283" sldId="524"/>
            <ac:spMk id="2" creationId="{231E4FCC-1E6F-9665-635D-BE15D92A78D3}"/>
          </ac:spMkLst>
        </pc:spChg>
        <pc:spChg chg="del">
          <ac:chgData name="Mari Powell" userId="S::mari.powell@uwtsd.ac.uk::a1b98dd7-29dc-4131-8e37-1423e6a9ecca" providerId="AD" clId="Web-{4D159D69-8AD9-5827-554B-FD5838CE8350}" dt="2022-11-22T11:19:09.370" v="29"/>
          <ac:spMkLst>
            <pc:docMk/>
            <pc:sldMk cId="2350025283" sldId="524"/>
            <ac:spMk id="7" creationId="{34CC7644-CF76-B34E-A2BE-0BD1DB1B13EB}"/>
          </ac:spMkLst>
        </pc:spChg>
        <pc:graphicFrameChg chg="add del mod modGraphic">
          <ac:chgData name="Mari Powell" userId="S::mari.powell@uwtsd.ac.uk::a1b98dd7-29dc-4131-8e37-1423e6a9ecca" providerId="AD" clId="Web-{4D159D69-8AD9-5827-554B-FD5838CE8350}" dt="2022-11-22T11:23:04.345" v="122"/>
          <ac:graphicFrameMkLst>
            <pc:docMk/>
            <pc:sldMk cId="2350025283" sldId="524"/>
            <ac:graphicFrameMk id="4" creationId="{E4190573-B581-9C74-21E2-4B6C0ECE641D}"/>
          </ac:graphicFrameMkLst>
        </pc:graphicFrameChg>
        <pc:picChg chg="add mod">
          <ac:chgData name="Mari Powell" userId="S::mari.powell@uwtsd.ac.uk::a1b98dd7-29dc-4131-8e37-1423e6a9ecca" providerId="AD" clId="Web-{4D159D69-8AD9-5827-554B-FD5838CE8350}" dt="2022-11-22T11:24:28.707" v="131" actId="1076"/>
          <ac:picMkLst>
            <pc:docMk/>
            <pc:sldMk cId="2350025283" sldId="524"/>
            <ac:picMk id="5" creationId="{F88707D4-03E0-62F4-2ACF-A7E22D8E29A5}"/>
          </ac:picMkLst>
        </pc:picChg>
        <pc:picChg chg="del">
          <ac:chgData name="Mari Powell" userId="S::mari.powell@uwtsd.ac.uk::a1b98dd7-29dc-4131-8e37-1423e6a9ecca" providerId="AD" clId="Web-{4D159D69-8AD9-5827-554B-FD5838CE8350}" dt="2022-11-22T11:19:11.058" v="30"/>
          <ac:picMkLst>
            <pc:docMk/>
            <pc:sldMk cId="2350025283" sldId="524"/>
            <ac:picMk id="12" creationId="{97C7FD29-0942-4C4C-94F9-F5251E26E231}"/>
          </ac:picMkLst>
        </pc:picChg>
        <pc:inkChg chg="del">
          <ac:chgData name="Mari Powell" userId="S::mari.powell@uwtsd.ac.uk::a1b98dd7-29dc-4131-8e37-1423e6a9ecca" providerId="AD" clId="Web-{4D159D69-8AD9-5827-554B-FD5838CE8350}" dt="2022-11-22T11:19:13.339" v="31"/>
          <ac:inkMkLst>
            <pc:docMk/>
            <pc:sldMk cId="2350025283" sldId="524"/>
            <ac:inkMk id="6" creationId="{6FB5B072-624E-D6F6-7582-EE702C602E42}"/>
          </ac:inkMkLst>
        </pc:inkChg>
      </pc:sldChg>
    </pc:docChg>
  </pc:docChgLst>
  <pc:docChgLst>
    <pc:chgData name="Mari Powell" userId="S::mari.powell@uwtsd.ac.uk::a1b98dd7-29dc-4131-8e37-1423e6a9ecca" providerId="AD" clId="Web-{9A9F5A54-A3AE-726C-D252-CC999476E175}"/>
    <pc:docChg chg="modSld">
      <pc:chgData name="Mari Powell" userId="S::mari.powell@uwtsd.ac.uk::a1b98dd7-29dc-4131-8e37-1423e6a9ecca" providerId="AD" clId="Web-{9A9F5A54-A3AE-726C-D252-CC999476E175}" dt="2022-11-15T15:53:41.420" v="49"/>
      <pc:docMkLst>
        <pc:docMk/>
      </pc:docMkLst>
      <pc:sldChg chg="addSp delSp">
        <pc:chgData name="Mari Powell" userId="S::mari.powell@uwtsd.ac.uk::a1b98dd7-29dc-4131-8e37-1423e6a9ecca" providerId="AD" clId="Web-{9A9F5A54-A3AE-726C-D252-CC999476E175}" dt="2022-11-15T15:53:09.794" v="40"/>
        <pc:sldMkLst>
          <pc:docMk/>
          <pc:sldMk cId="3001150826" sldId="496"/>
        </pc:sldMkLst>
        <pc:spChg chg="add">
          <ac:chgData name="Mari Powell" userId="S::mari.powell@uwtsd.ac.uk::a1b98dd7-29dc-4131-8e37-1423e6a9ecca" providerId="AD" clId="Web-{9A9F5A54-A3AE-726C-D252-CC999476E175}" dt="2022-11-15T15:53:09.794" v="40"/>
          <ac:spMkLst>
            <pc:docMk/>
            <pc:sldMk cId="3001150826" sldId="496"/>
            <ac:spMk id="5" creationId="{76509B91-F734-9E15-DDB5-99E983974107}"/>
          </ac:spMkLst>
        </pc:spChg>
        <pc:spChg chg="del">
          <ac:chgData name="Mari Powell" userId="S::mari.powell@uwtsd.ac.uk::a1b98dd7-29dc-4131-8e37-1423e6a9ecca" providerId="AD" clId="Web-{9A9F5A54-A3AE-726C-D252-CC999476E175}" dt="2022-11-15T15:50:41.554" v="1"/>
          <ac:spMkLst>
            <pc:docMk/>
            <pc:sldMk cId="3001150826" sldId="496"/>
            <ac:spMk id="12" creationId="{453890B9-0A07-9041-9107-48AC801C24B2}"/>
          </ac:spMkLst>
        </pc:spChg>
        <pc:picChg chg="add">
          <ac:chgData name="Mari Powell" userId="S::mari.powell@uwtsd.ac.uk::a1b98dd7-29dc-4131-8e37-1423e6a9ecca" providerId="AD" clId="Web-{9A9F5A54-A3AE-726C-D252-CC999476E175}" dt="2022-11-15T15:50:51.336" v="2"/>
          <ac:picMkLst>
            <pc:docMk/>
            <pc:sldMk cId="3001150826" sldId="496"/>
            <ac:picMk id="3" creationId="{4FC34ED2-EF57-982C-F736-5E25A0449452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0:39.335" v="0"/>
          <ac:picMkLst>
            <pc:docMk/>
            <pc:sldMk cId="3001150826" sldId="496"/>
            <ac:picMk id="17" creationId="{5E684592-4DD6-AA46-B463-4EB3E3DB4AE7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13.278" v="41"/>
        <pc:sldMkLst>
          <pc:docMk/>
          <pc:sldMk cId="1123930939" sldId="497"/>
        </pc:sldMkLst>
        <pc:spChg chg="add">
          <ac:chgData name="Mari Powell" userId="S::mari.powell@uwtsd.ac.uk::a1b98dd7-29dc-4131-8e37-1423e6a9ecca" providerId="AD" clId="Web-{9A9F5A54-A3AE-726C-D252-CC999476E175}" dt="2022-11-15T15:53:13.278" v="41"/>
          <ac:spMkLst>
            <pc:docMk/>
            <pc:sldMk cId="1123930939" sldId="497"/>
            <ac:spMk id="5" creationId="{31CC25B9-2440-BFC5-70A1-6704E1C62D62}"/>
          </ac:spMkLst>
        </pc:spChg>
        <pc:spChg chg="del">
          <ac:chgData name="Mari Powell" userId="S::mari.powell@uwtsd.ac.uk::a1b98dd7-29dc-4131-8e37-1423e6a9ecca" providerId="AD" clId="Web-{9A9F5A54-A3AE-726C-D252-CC999476E175}" dt="2022-11-15T15:51:05.961" v="3"/>
          <ac:spMkLst>
            <pc:docMk/>
            <pc:sldMk cId="1123930939" sldId="497"/>
            <ac:spMk id="10" creationId="{869A3299-B3D4-914F-839F-F9CE7812FA1F}"/>
          </ac:spMkLst>
        </pc:spChg>
        <pc:picChg chg="add">
          <ac:chgData name="Mari Powell" userId="S::mari.powell@uwtsd.ac.uk::a1b98dd7-29dc-4131-8e37-1423e6a9ecca" providerId="AD" clId="Web-{9A9F5A54-A3AE-726C-D252-CC999476E175}" dt="2022-11-15T15:51:29.321" v="7"/>
          <ac:picMkLst>
            <pc:docMk/>
            <pc:sldMk cId="1123930939" sldId="497"/>
            <ac:picMk id="3" creationId="{03465456-1E02-9762-2C55-725C9A452DA4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1:08.008" v="4"/>
          <ac:picMkLst>
            <pc:docMk/>
            <pc:sldMk cId="1123930939" sldId="497"/>
            <ac:picMk id="17" creationId="{38980142-6480-4F4C-8AD3-E4DF0D5F8966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17.013" v="42"/>
        <pc:sldMkLst>
          <pc:docMk/>
          <pc:sldMk cId="2117810454" sldId="498"/>
        </pc:sldMkLst>
        <pc:spChg chg="add">
          <ac:chgData name="Mari Powell" userId="S::mari.powell@uwtsd.ac.uk::a1b98dd7-29dc-4131-8e37-1423e6a9ecca" providerId="AD" clId="Web-{9A9F5A54-A3AE-726C-D252-CC999476E175}" dt="2022-11-15T15:53:17.013" v="42"/>
          <ac:spMkLst>
            <pc:docMk/>
            <pc:sldMk cId="2117810454" sldId="498"/>
            <ac:spMk id="5" creationId="{5A6C4E4C-E5AC-E0B7-FA3A-8F5AFA19DCCE}"/>
          </ac:spMkLst>
        </pc:spChg>
        <pc:spChg chg="del">
          <ac:chgData name="Mari Powell" userId="S::mari.powell@uwtsd.ac.uk::a1b98dd7-29dc-4131-8e37-1423e6a9ecca" providerId="AD" clId="Web-{9A9F5A54-A3AE-726C-D252-CC999476E175}" dt="2022-11-15T15:51:33.493" v="8"/>
          <ac:spMkLst>
            <pc:docMk/>
            <pc:sldMk cId="2117810454" sldId="498"/>
            <ac:spMk id="10" creationId="{3737D53D-31F2-604D-A753-01A4F6CB4E2A}"/>
          </ac:spMkLst>
        </pc:spChg>
        <pc:picChg chg="add">
          <ac:chgData name="Mari Powell" userId="S::mari.powell@uwtsd.ac.uk::a1b98dd7-29dc-4131-8e37-1423e6a9ecca" providerId="AD" clId="Web-{9A9F5A54-A3AE-726C-D252-CC999476E175}" dt="2022-11-15T15:51:37.040" v="10"/>
          <ac:picMkLst>
            <pc:docMk/>
            <pc:sldMk cId="2117810454" sldId="498"/>
            <ac:picMk id="3" creationId="{23D247D1-5B6D-FDEC-3617-0F4D4DFBC656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1:35.212" v="9"/>
          <ac:picMkLst>
            <pc:docMk/>
            <pc:sldMk cId="2117810454" sldId="498"/>
            <ac:picMk id="12" creationId="{D57796B7-AEB1-324A-BAAA-B15DCF31AD0B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21.232" v="43"/>
        <pc:sldMkLst>
          <pc:docMk/>
          <pc:sldMk cId="267541710" sldId="499"/>
        </pc:sldMkLst>
        <pc:spChg chg="add">
          <ac:chgData name="Mari Powell" userId="S::mari.powell@uwtsd.ac.uk::a1b98dd7-29dc-4131-8e37-1423e6a9ecca" providerId="AD" clId="Web-{9A9F5A54-A3AE-726C-D252-CC999476E175}" dt="2022-11-15T15:53:21.232" v="43"/>
          <ac:spMkLst>
            <pc:docMk/>
            <pc:sldMk cId="267541710" sldId="499"/>
            <ac:spMk id="5" creationId="{6A50CDAF-A0A3-FA02-714B-6C76B6268CAF}"/>
          </ac:spMkLst>
        </pc:spChg>
        <pc:spChg chg="del">
          <ac:chgData name="Mari Powell" userId="S::mari.powell@uwtsd.ac.uk::a1b98dd7-29dc-4131-8e37-1423e6a9ecca" providerId="AD" clId="Web-{9A9F5A54-A3AE-726C-D252-CC999476E175}" dt="2022-11-15T15:51:43.275" v="12"/>
          <ac:spMkLst>
            <pc:docMk/>
            <pc:sldMk cId="267541710" sldId="499"/>
            <ac:spMk id="10" creationId="{EBECC947-3E55-7446-A8E4-5EE8715A6FCD}"/>
          </ac:spMkLst>
        </pc:spChg>
        <pc:picChg chg="add">
          <ac:chgData name="Mari Powell" userId="S::mari.powell@uwtsd.ac.uk::a1b98dd7-29dc-4131-8e37-1423e6a9ecca" providerId="AD" clId="Web-{9A9F5A54-A3AE-726C-D252-CC999476E175}" dt="2022-11-15T15:51:46.885" v="14"/>
          <ac:picMkLst>
            <pc:docMk/>
            <pc:sldMk cId="267541710" sldId="499"/>
            <ac:picMk id="3" creationId="{7B6BDCFB-14F5-0351-680B-F5A517CB5718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1:44.369" v="13"/>
          <ac:picMkLst>
            <pc:docMk/>
            <pc:sldMk cId="267541710" sldId="499"/>
            <ac:picMk id="12" creationId="{95F9F6CC-3781-D648-B4DC-A8018B21AFF2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24.966" v="44"/>
        <pc:sldMkLst>
          <pc:docMk/>
          <pc:sldMk cId="4007527348" sldId="500"/>
        </pc:sldMkLst>
        <pc:spChg chg="add">
          <ac:chgData name="Mari Powell" userId="S::mari.powell@uwtsd.ac.uk::a1b98dd7-29dc-4131-8e37-1423e6a9ecca" providerId="AD" clId="Web-{9A9F5A54-A3AE-726C-D252-CC999476E175}" dt="2022-11-15T15:53:24.966" v="44"/>
          <ac:spMkLst>
            <pc:docMk/>
            <pc:sldMk cId="4007527348" sldId="500"/>
            <ac:spMk id="5" creationId="{0EF27D5C-AD62-C6EC-E18D-A2518BCFC0B2}"/>
          </ac:spMkLst>
        </pc:spChg>
        <pc:spChg chg="del">
          <ac:chgData name="Mari Powell" userId="S::mari.powell@uwtsd.ac.uk::a1b98dd7-29dc-4131-8e37-1423e6a9ecca" providerId="AD" clId="Web-{9A9F5A54-A3AE-726C-D252-CC999476E175}" dt="2022-11-15T15:51:52.775" v="16"/>
          <ac:spMkLst>
            <pc:docMk/>
            <pc:sldMk cId="4007527348" sldId="500"/>
            <ac:spMk id="10" creationId="{CDAC4B92-DB1B-9447-8D14-C792860D0647}"/>
          </ac:spMkLst>
        </pc:spChg>
        <pc:picChg chg="add">
          <ac:chgData name="Mari Powell" userId="S::mari.powell@uwtsd.ac.uk::a1b98dd7-29dc-4131-8e37-1423e6a9ecca" providerId="AD" clId="Web-{9A9F5A54-A3AE-726C-D252-CC999476E175}" dt="2022-11-15T15:51:56.104" v="18"/>
          <ac:picMkLst>
            <pc:docMk/>
            <pc:sldMk cId="4007527348" sldId="500"/>
            <ac:picMk id="3" creationId="{420B29E5-34ED-B272-6C7D-72CC582DD536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1:54.119" v="17"/>
          <ac:picMkLst>
            <pc:docMk/>
            <pc:sldMk cId="4007527348" sldId="500"/>
            <ac:picMk id="12" creationId="{23B9420C-1665-C844-981A-F4C91FAA9656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28.263" v="45"/>
        <pc:sldMkLst>
          <pc:docMk/>
          <pc:sldMk cId="2414961728" sldId="501"/>
        </pc:sldMkLst>
        <pc:spChg chg="add">
          <ac:chgData name="Mari Powell" userId="S::mari.powell@uwtsd.ac.uk::a1b98dd7-29dc-4131-8e37-1423e6a9ecca" providerId="AD" clId="Web-{9A9F5A54-A3AE-726C-D252-CC999476E175}" dt="2022-11-15T15:53:28.263" v="45"/>
          <ac:spMkLst>
            <pc:docMk/>
            <pc:sldMk cId="2414961728" sldId="501"/>
            <ac:spMk id="5" creationId="{E7CC429D-9829-CE0D-A7AF-E42C7E849E37}"/>
          </ac:spMkLst>
        </pc:spChg>
        <pc:spChg chg="del">
          <ac:chgData name="Mari Powell" userId="S::mari.powell@uwtsd.ac.uk::a1b98dd7-29dc-4131-8e37-1423e6a9ecca" providerId="AD" clId="Web-{9A9F5A54-A3AE-726C-D252-CC999476E175}" dt="2022-11-15T15:52:03.198" v="20"/>
          <ac:spMkLst>
            <pc:docMk/>
            <pc:sldMk cId="2414961728" sldId="501"/>
            <ac:spMk id="10" creationId="{DDFDBFAB-B3AA-3F43-BE5E-2956C4CD9AE1}"/>
          </ac:spMkLst>
        </pc:spChg>
        <pc:picChg chg="add">
          <ac:chgData name="Mari Powell" userId="S::mari.powell@uwtsd.ac.uk::a1b98dd7-29dc-4131-8e37-1423e6a9ecca" providerId="AD" clId="Web-{9A9F5A54-A3AE-726C-D252-CC999476E175}" dt="2022-11-15T15:52:06.370" v="22"/>
          <ac:picMkLst>
            <pc:docMk/>
            <pc:sldMk cId="2414961728" sldId="501"/>
            <ac:picMk id="3" creationId="{132E9199-28BF-32AC-1A32-090873A5AC3F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2:04.338" v="21"/>
          <ac:picMkLst>
            <pc:docMk/>
            <pc:sldMk cId="2414961728" sldId="501"/>
            <ac:picMk id="12" creationId="{994DC1BE-0B5D-834A-AC0B-9337E737E24A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31.576" v="46"/>
        <pc:sldMkLst>
          <pc:docMk/>
          <pc:sldMk cId="1539216722" sldId="502"/>
        </pc:sldMkLst>
        <pc:spChg chg="add">
          <ac:chgData name="Mari Powell" userId="S::mari.powell@uwtsd.ac.uk::a1b98dd7-29dc-4131-8e37-1423e6a9ecca" providerId="AD" clId="Web-{9A9F5A54-A3AE-726C-D252-CC999476E175}" dt="2022-11-15T15:53:31.576" v="46"/>
          <ac:spMkLst>
            <pc:docMk/>
            <pc:sldMk cId="1539216722" sldId="502"/>
            <ac:spMk id="5" creationId="{3F16F296-E822-FE2B-E6B5-7A993ED936B1}"/>
          </ac:spMkLst>
        </pc:spChg>
        <pc:spChg chg="del">
          <ac:chgData name="Mari Powell" userId="S::mari.powell@uwtsd.ac.uk::a1b98dd7-29dc-4131-8e37-1423e6a9ecca" providerId="AD" clId="Web-{9A9F5A54-A3AE-726C-D252-CC999476E175}" dt="2022-11-15T15:52:22.167" v="24"/>
          <ac:spMkLst>
            <pc:docMk/>
            <pc:sldMk cId="1539216722" sldId="502"/>
            <ac:spMk id="10" creationId="{1BFD9ED4-067A-B745-AF12-77EDEEA2D003}"/>
          </ac:spMkLst>
        </pc:spChg>
        <pc:picChg chg="add">
          <ac:chgData name="Mari Powell" userId="S::mari.powell@uwtsd.ac.uk::a1b98dd7-29dc-4131-8e37-1423e6a9ecca" providerId="AD" clId="Web-{9A9F5A54-A3AE-726C-D252-CC999476E175}" dt="2022-11-15T15:52:25.323" v="26"/>
          <ac:picMkLst>
            <pc:docMk/>
            <pc:sldMk cId="1539216722" sldId="502"/>
            <ac:picMk id="3" creationId="{1A48CB40-80F7-CF12-7001-C728746E710D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2:23.370" v="25"/>
          <ac:picMkLst>
            <pc:docMk/>
            <pc:sldMk cId="1539216722" sldId="502"/>
            <ac:picMk id="12" creationId="{CCC75351-A97C-774F-BCEC-62F2A6C0A2A4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34.763" v="47"/>
        <pc:sldMkLst>
          <pc:docMk/>
          <pc:sldMk cId="1487805807" sldId="503"/>
        </pc:sldMkLst>
        <pc:spChg chg="add">
          <ac:chgData name="Mari Powell" userId="S::mari.powell@uwtsd.ac.uk::a1b98dd7-29dc-4131-8e37-1423e6a9ecca" providerId="AD" clId="Web-{9A9F5A54-A3AE-726C-D252-CC999476E175}" dt="2022-11-15T15:53:34.763" v="47"/>
          <ac:spMkLst>
            <pc:docMk/>
            <pc:sldMk cId="1487805807" sldId="503"/>
            <ac:spMk id="5" creationId="{5D4797EC-A2C7-1056-FDBE-1CAB043F2EAA}"/>
          </ac:spMkLst>
        </pc:spChg>
        <pc:spChg chg="del">
          <ac:chgData name="Mari Powell" userId="S::mari.powell@uwtsd.ac.uk::a1b98dd7-29dc-4131-8e37-1423e6a9ecca" providerId="AD" clId="Web-{9A9F5A54-A3AE-726C-D252-CC999476E175}" dt="2022-11-15T15:52:30.214" v="28"/>
          <ac:spMkLst>
            <pc:docMk/>
            <pc:sldMk cId="1487805807" sldId="503"/>
            <ac:spMk id="8" creationId="{8D2A6E97-517F-8C48-9393-6BF3C0D69BB4}"/>
          </ac:spMkLst>
        </pc:spChg>
        <pc:picChg chg="add">
          <ac:chgData name="Mari Powell" userId="S::mari.powell@uwtsd.ac.uk::a1b98dd7-29dc-4131-8e37-1423e6a9ecca" providerId="AD" clId="Web-{9A9F5A54-A3AE-726C-D252-CC999476E175}" dt="2022-11-15T15:52:33.402" v="30"/>
          <ac:picMkLst>
            <pc:docMk/>
            <pc:sldMk cId="1487805807" sldId="503"/>
            <ac:picMk id="3" creationId="{2D52657A-C585-F58B-2A8C-8E5D6F03E715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2:31.433" v="29"/>
          <ac:picMkLst>
            <pc:docMk/>
            <pc:sldMk cId="1487805807" sldId="503"/>
            <ac:picMk id="9" creationId="{37A1F8F8-F51E-7E44-8279-E9556B030594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38.107" v="48"/>
        <pc:sldMkLst>
          <pc:docMk/>
          <pc:sldMk cId="2280057680" sldId="504"/>
        </pc:sldMkLst>
        <pc:spChg chg="add">
          <ac:chgData name="Mari Powell" userId="S::mari.powell@uwtsd.ac.uk::a1b98dd7-29dc-4131-8e37-1423e6a9ecca" providerId="AD" clId="Web-{9A9F5A54-A3AE-726C-D252-CC999476E175}" dt="2022-11-15T15:53:38.107" v="48"/>
          <ac:spMkLst>
            <pc:docMk/>
            <pc:sldMk cId="2280057680" sldId="504"/>
            <ac:spMk id="5" creationId="{9C81E7C4-1C4C-E453-1AE9-1451CA11116C}"/>
          </ac:spMkLst>
        </pc:spChg>
        <pc:spChg chg="del">
          <ac:chgData name="Mari Powell" userId="S::mari.powell@uwtsd.ac.uk::a1b98dd7-29dc-4131-8e37-1423e6a9ecca" providerId="AD" clId="Web-{9A9F5A54-A3AE-726C-D252-CC999476E175}" dt="2022-11-15T15:52:40.808" v="32"/>
          <ac:spMkLst>
            <pc:docMk/>
            <pc:sldMk cId="2280057680" sldId="504"/>
            <ac:spMk id="10" creationId="{7919CC7E-9D42-0F45-B323-6DC3F0740EBF}"/>
          </ac:spMkLst>
        </pc:spChg>
        <pc:picChg chg="add">
          <ac:chgData name="Mari Powell" userId="S::mari.powell@uwtsd.ac.uk::a1b98dd7-29dc-4131-8e37-1423e6a9ecca" providerId="AD" clId="Web-{9A9F5A54-A3AE-726C-D252-CC999476E175}" dt="2022-11-15T15:52:44.558" v="34"/>
          <ac:picMkLst>
            <pc:docMk/>
            <pc:sldMk cId="2280057680" sldId="504"/>
            <ac:picMk id="3" creationId="{2068C2A1-5D80-D120-0AA6-BEE79CA2800B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2:41.949" v="33"/>
          <ac:picMkLst>
            <pc:docMk/>
            <pc:sldMk cId="2280057680" sldId="504"/>
            <ac:picMk id="12" creationId="{D8F11903-6702-9344-8E9E-87B359B6ED5D}"/>
          </ac:picMkLst>
        </pc:picChg>
      </pc:sldChg>
      <pc:sldChg chg="addSp delSp mod setBg">
        <pc:chgData name="Mari Powell" userId="S::mari.powell@uwtsd.ac.uk::a1b98dd7-29dc-4131-8e37-1423e6a9ecca" providerId="AD" clId="Web-{9A9F5A54-A3AE-726C-D252-CC999476E175}" dt="2022-11-15T15:53:41.420" v="49"/>
        <pc:sldMkLst>
          <pc:docMk/>
          <pc:sldMk cId="1504663362" sldId="505"/>
        </pc:sldMkLst>
        <pc:spChg chg="add">
          <ac:chgData name="Mari Powell" userId="S::mari.powell@uwtsd.ac.uk::a1b98dd7-29dc-4131-8e37-1423e6a9ecca" providerId="AD" clId="Web-{9A9F5A54-A3AE-726C-D252-CC999476E175}" dt="2022-11-15T15:53:41.420" v="49"/>
          <ac:spMkLst>
            <pc:docMk/>
            <pc:sldMk cId="1504663362" sldId="505"/>
            <ac:spMk id="5" creationId="{1B7258D6-AB81-7BD2-E94D-9C595BBC3D09}"/>
          </ac:spMkLst>
        </pc:spChg>
        <pc:spChg chg="del">
          <ac:chgData name="Mari Powell" userId="S::mari.powell@uwtsd.ac.uk::a1b98dd7-29dc-4131-8e37-1423e6a9ecca" providerId="AD" clId="Web-{9A9F5A54-A3AE-726C-D252-CC999476E175}" dt="2022-11-15T15:52:50.246" v="36"/>
          <ac:spMkLst>
            <pc:docMk/>
            <pc:sldMk cId="1504663362" sldId="505"/>
            <ac:spMk id="10" creationId="{85E71454-64C3-3B40-82A7-7B9029CE1B6A}"/>
          </ac:spMkLst>
        </pc:spChg>
        <pc:picChg chg="add">
          <ac:chgData name="Mari Powell" userId="S::mari.powell@uwtsd.ac.uk::a1b98dd7-29dc-4131-8e37-1423e6a9ecca" providerId="AD" clId="Web-{9A9F5A54-A3AE-726C-D252-CC999476E175}" dt="2022-11-15T15:52:53.371" v="38"/>
          <ac:picMkLst>
            <pc:docMk/>
            <pc:sldMk cId="1504663362" sldId="505"/>
            <ac:picMk id="3" creationId="{73922FBA-E2FF-7958-96AE-F4F950490676}"/>
          </ac:picMkLst>
        </pc:picChg>
        <pc:picChg chg="del">
          <ac:chgData name="Mari Powell" userId="S::mari.powell@uwtsd.ac.uk::a1b98dd7-29dc-4131-8e37-1423e6a9ecca" providerId="AD" clId="Web-{9A9F5A54-A3AE-726C-D252-CC999476E175}" dt="2022-11-15T15:52:51.496" v="37"/>
          <ac:picMkLst>
            <pc:docMk/>
            <pc:sldMk cId="1504663362" sldId="505"/>
            <ac:picMk id="12" creationId="{24BC8AD8-C452-2440-9BD1-1BA5CE19F8C1}"/>
          </ac:picMkLst>
        </pc:picChg>
      </pc:sldChg>
    </pc:docChg>
  </pc:docChgLst>
  <pc:docChgLst>
    <pc:chgData name="Mari Powell" userId="S::mari.powell@uwtsd.ac.uk::a1b98dd7-29dc-4131-8e37-1423e6a9ecca" providerId="AD" clId="Web-{01753CC6-E88F-3E30-C5E3-1A251F338ECD}"/>
    <pc:docChg chg="addSld">
      <pc:chgData name="Mari Powell" userId="S::mari.powell@uwtsd.ac.uk::a1b98dd7-29dc-4131-8e37-1423e6a9ecca" providerId="AD" clId="Web-{01753CC6-E88F-3E30-C5E3-1A251F338ECD}" dt="2022-11-15T16:10:44.519" v="1"/>
      <pc:docMkLst>
        <pc:docMk/>
      </pc:docMkLst>
      <pc:sldChg chg="add">
        <pc:chgData name="Mari Powell" userId="S::mari.powell@uwtsd.ac.uk::a1b98dd7-29dc-4131-8e37-1423e6a9ecca" providerId="AD" clId="Web-{01753CC6-E88F-3E30-C5E3-1A251F338ECD}" dt="2022-11-15T16:10:32.284" v="0"/>
        <pc:sldMkLst>
          <pc:docMk/>
          <pc:sldMk cId="1572950194" sldId="497"/>
        </pc:sldMkLst>
      </pc:sldChg>
      <pc:sldChg chg="add replId">
        <pc:chgData name="Mari Powell" userId="S::mari.powell@uwtsd.ac.uk::a1b98dd7-29dc-4131-8e37-1423e6a9ecca" providerId="AD" clId="Web-{01753CC6-E88F-3E30-C5E3-1A251F338ECD}" dt="2022-11-15T16:10:44.519" v="1"/>
        <pc:sldMkLst>
          <pc:docMk/>
          <pc:sldMk cId="204860970" sldId="498"/>
        </pc:sldMkLst>
      </pc:sldChg>
    </pc:docChg>
  </pc:docChgLst>
  <pc:docChgLst>
    <pc:chgData name="Mari Powell" userId="S::mari.powell@uwtsd.ac.uk::a1b98dd7-29dc-4131-8e37-1423e6a9ecca" providerId="AD" clId="Web-{13247FF6-4308-ED0A-1AC8-10E89A6CCA43}"/>
    <pc:docChg chg="addSld delSld modSld">
      <pc:chgData name="Mari Powell" userId="S::mari.powell@uwtsd.ac.uk::a1b98dd7-29dc-4131-8e37-1423e6a9ecca" providerId="AD" clId="Web-{13247FF6-4308-ED0A-1AC8-10E89A6CCA43}" dt="2022-11-22T11:10:06.275" v="320" actId="14100"/>
      <pc:docMkLst>
        <pc:docMk/>
      </pc:docMkLst>
      <pc:sldChg chg="modSp mod setBg">
        <pc:chgData name="Mari Powell" userId="S::mari.powell@uwtsd.ac.uk::a1b98dd7-29dc-4131-8e37-1423e6a9ecca" providerId="AD" clId="Web-{13247FF6-4308-ED0A-1AC8-10E89A6CCA43}" dt="2022-11-22T11:02:37.477" v="299" actId="1076"/>
        <pc:sldMkLst>
          <pc:docMk/>
          <pc:sldMk cId="570480923" sldId="299"/>
        </pc:sldMkLst>
        <pc:spChg chg="mod">
          <ac:chgData name="Mari Powell" userId="S::mari.powell@uwtsd.ac.uk::a1b98dd7-29dc-4131-8e37-1423e6a9ecca" providerId="AD" clId="Web-{13247FF6-4308-ED0A-1AC8-10E89A6CCA43}" dt="2022-11-22T11:02:29.836" v="297" actId="20577"/>
          <ac:spMkLst>
            <pc:docMk/>
            <pc:sldMk cId="570480923" sldId="299"/>
            <ac:spMk id="43" creationId="{6BD569A9-A915-9D4F-825A-92384DD479BF}"/>
          </ac:spMkLst>
        </pc:spChg>
        <pc:spChg chg="mod">
          <ac:chgData name="Mari Powell" userId="S::mari.powell@uwtsd.ac.uk::a1b98dd7-29dc-4131-8e37-1423e6a9ecca" providerId="AD" clId="Web-{13247FF6-4308-ED0A-1AC8-10E89A6CCA43}" dt="2022-11-22T11:02:37.477" v="299" actId="1076"/>
          <ac:spMkLst>
            <pc:docMk/>
            <pc:sldMk cId="570480923" sldId="299"/>
            <ac:spMk id="54274" creationId="{2176C5EE-ADD4-BF42-9318-CFE0C3967868}"/>
          </ac:spMkLst>
        </pc:spChg>
      </pc:sldChg>
      <pc:sldChg chg="addSp delSp modSp mod setBg">
        <pc:chgData name="Mari Powell" userId="S::mari.powell@uwtsd.ac.uk::a1b98dd7-29dc-4131-8e37-1423e6a9ecca" providerId="AD" clId="Web-{13247FF6-4308-ED0A-1AC8-10E89A6CCA43}" dt="2022-11-22T11:01:45.397" v="293" actId="20577"/>
        <pc:sldMkLst>
          <pc:docMk/>
          <pc:sldMk cId="73348764" sldId="485"/>
        </pc:sldMkLst>
        <pc:spChg chg="mod">
          <ac:chgData name="Mari Powell" userId="S::mari.powell@uwtsd.ac.uk::a1b98dd7-29dc-4131-8e37-1423e6a9ecca" providerId="AD" clId="Web-{13247FF6-4308-ED0A-1AC8-10E89A6CCA43}" dt="2022-11-22T10:57:41.075" v="246" actId="1076"/>
          <ac:spMkLst>
            <pc:docMk/>
            <pc:sldMk cId="73348764" sldId="485"/>
            <ac:spMk id="8" creationId="{4E2F2E3F-FFCE-7D47-B509-28572B86EF15}"/>
          </ac:spMkLst>
        </pc:spChg>
        <pc:spChg chg="mod">
          <ac:chgData name="Mari Powell" userId="S::mari.powell@uwtsd.ac.uk::a1b98dd7-29dc-4131-8e37-1423e6a9ecca" providerId="AD" clId="Web-{13247FF6-4308-ED0A-1AC8-10E89A6CCA43}" dt="2022-11-22T10:56:04.009" v="238" actId="1076"/>
          <ac:spMkLst>
            <pc:docMk/>
            <pc:sldMk cId="73348764" sldId="485"/>
            <ac:spMk id="9" creationId="{782E2759-E863-5748-B01D-5DFA427DD20A}"/>
          </ac:spMkLst>
        </pc:spChg>
        <pc:spChg chg="mod">
          <ac:chgData name="Mari Powell" userId="S::mari.powell@uwtsd.ac.uk::a1b98dd7-29dc-4131-8e37-1423e6a9ecca" providerId="AD" clId="Web-{13247FF6-4308-ED0A-1AC8-10E89A6CCA43}" dt="2022-11-22T10:55:59.368" v="237" actId="1076"/>
          <ac:spMkLst>
            <pc:docMk/>
            <pc:sldMk cId="73348764" sldId="485"/>
            <ac:spMk id="14" creationId="{87AD5DF2-3DEB-FD4F-AF85-0EA9DDDE357B}"/>
          </ac:spMkLst>
        </pc:spChg>
        <pc:spChg chg="mod">
          <ac:chgData name="Mari Powell" userId="S::mari.powell@uwtsd.ac.uk::a1b98dd7-29dc-4131-8e37-1423e6a9ecca" providerId="AD" clId="Web-{13247FF6-4308-ED0A-1AC8-10E89A6CCA43}" dt="2022-11-22T11:01:45.397" v="293" actId="20577"/>
          <ac:spMkLst>
            <pc:docMk/>
            <pc:sldMk cId="73348764" sldId="485"/>
            <ac:spMk id="15" creationId="{5D4B50F7-7630-BE44-8A50-765C29B16AB1}"/>
          </ac:spMkLst>
        </pc:spChg>
        <pc:picChg chg="add mod ord">
          <ac:chgData name="Mari Powell" userId="S::mari.powell@uwtsd.ac.uk::a1b98dd7-29dc-4131-8e37-1423e6a9ecca" providerId="AD" clId="Web-{13247FF6-4308-ED0A-1AC8-10E89A6CCA43}" dt="2022-11-22T10:57:32.903" v="245" actId="1076"/>
          <ac:picMkLst>
            <pc:docMk/>
            <pc:sldMk cId="73348764" sldId="485"/>
            <ac:picMk id="2" creationId="{56E99C2C-4972-83CF-1EB0-727AA0A0CB43}"/>
          </ac:picMkLst>
        </pc:picChg>
        <pc:picChg chg="del">
          <ac:chgData name="Mari Powell" userId="S::mari.powell@uwtsd.ac.uk::a1b98dd7-29dc-4131-8e37-1423e6a9ecca" providerId="AD" clId="Web-{13247FF6-4308-ED0A-1AC8-10E89A6CCA43}" dt="2022-11-22T10:56:16.572" v="240"/>
          <ac:picMkLst>
            <pc:docMk/>
            <pc:sldMk cId="73348764" sldId="485"/>
            <ac:picMk id="10" creationId="{21914336-F65B-8643-98EA-CF722E4FF3AC}"/>
          </ac:picMkLst>
        </pc:picChg>
      </pc:sldChg>
      <pc:sldChg chg="addSp delSp modSp del mod setBg">
        <pc:chgData name="Mari Powell" userId="S::mari.powell@uwtsd.ac.uk::a1b98dd7-29dc-4131-8e37-1423e6a9ecca" providerId="AD" clId="Web-{13247FF6-4308-ED0A-1AC8-10E89A6CCA43}" dt="2022-11-22T10:54:21.067" v="217"/>
        <pc:sldMkLst>
          <pc:docMk/>
          <pc:sldMk cId="3357695409" sldId="486"/>
        </pc:sldMkLst>
        <pc:spChg chg="del mod">
          <ac:chgData name="Mari Powell" userId="S::mari.powell@uwtsd.ac.uk::a1b98dd7-29dc-4131-8e37-1423e6a9ecca" providerId="AD" clId="Web-{13247FF6-4308-ED0A-1AC8-10E89A6CCA43}" dt="2022-11-22T10:53:32.597" v="201"/>
          <ac:spMkLst>
            <pc:docMk/>
            <pc:sldMk cId="3357695409" sldId="486"/>
            <ac:spMk id="30" creationId="{AB9D1623-4B5E-AB4E-AEED-81B073AAA7A9}"/>
          </ac:spMkLst>
        </pc:spChg>
        <pc:picChg chg="add del mod ord">
          <ac:chgData name="Mari Powell" userId="S::mari.powell@uwtsd.ac.uk::a1b98dd7-29dc-4131-8e37-1423e6a9ecca" providerId="AD" clId="Web-{13247FF6-4308-ED0A-1AC8-10E89A6CCA43}" dt="2022-11-22T10:52:06.343" v="195"/>
          <ac:picMkLst>
            <pc:docMk/>
            <pc:sldMk cId="3357695409" sldId="486"/>
            <ac:picMk id="2" creationId="{C63C81FC-C4E1-52E2-553C-BFBF4D492F82}"/>
          </ac:picMkLst>
        </pc:picChg>
        <pc:picChg chg="del">
          <ac:chgData name="Mari Powell" userId="S::mari.powell@uwtsd.ac.uk::a1b98dd7-29dc-4131-8e37-1423e6a9ecca" providerId="AD" clId="Web-{13247FF6-4308-ED0A-1AC8-10E89A6CCA43}" dt="2022-11-22T10:48:27.476" v="171"/>
          <ac:picMkLst>
            <pc:docMk/>
            <pc:sldMk cId="3357695409" sldId="486"/>
            <ac:picMk id="29" creationId="{6D46AA41-4532-D54B-8DB8-DC72841ED71B}"/>
          </ac:picMkLst>
        </pc:picChg>
      </pc:sldChg>
      <pc:sldChg chg="addSp delSp modSp mod setBg">
        <pc:chgData name="Mari Powell" userId="S::mari.powell@uwtsd.ac.uk::a1b98dd7-29dc-4131-8e37-1423e6a9ecca" providerId="AD" clId="Web-{13247FF6-4308-ED0A-1AC8-10E89A6CCA43}" dt="2022-11-22T11:08:12.646" v="312" actId="1076"/>
        <pc:sldMkLst>
          <pc:docMk/>
          <pc:sldMk cId="1708223538" sldId="499"/>
        </pc:sldMkLst>
        <pc:spChg chg="mod">
          <ac:chgData name="Mari Powell" userId="S::mari.powell@uwtsd.ac.uk::a1b98dd7-29dc-4131-8e37-1423e6a9ecca" providerId="AD" clId="Web-{13247FF6-4308-ED0A-1AC8-10E89A6CCA43}" dt="2022-11-22T11:04:18.887" v="307" actId="20577"/>
          <ac:spMkLst>
            <pc:docMk/>
            <pc:sldMk cId="1708223538" sldId="499"/>
            <ac:spMk id="2" creationId="{8DB7AF9A-E39A-3346-B54D-181F8B5851CA}"/>
          </ac:spMkLst>
        </pc:spChg>
        <pc:spChg chg="mod">
          <ac:chgData name="Mari Powell" userId="S::mari.powell@uwtsd.ac.uk::a1b98dd7-29dc-4131-8e37-1423e6a9ecca" providerId="AD" clId="Web-{13247FF6-4308-ED0A-1AC8-10E89A6CCA43}" dt="2022-11-22T11:04:10.840" v="306" actId="1076"/>
          <ac:spMkLst>
            <pc:docMk/>
            <pc:sldMk cId="1708223538" sldId="499"/>
            <ac:spMk id="16" creationId="{35668F9C-B2B0-0246-A667-D151885FCD1F}"/>
          </ac:spMkLst>
        </pc:spChg>
        <pc:spChg chg="mod">
          <ac:chgData name="Mari Powell" userId="S::mari.powell@uwtsd.ac.uk::a1b98dd7-29dc-4131-8e37-1423e6a9ecca" providerId="AD" clId="Web-{13247FF6-4308-ED0A-1AC8-10E89A6CCA43}" dt="2022-11-22T11:03:48.542" v="301"/>
          <ac:spMkLst>
            <pc:docMk/>
            <pc:sldMk cId="1708223538" sldId="499"/>
            <ac:spMk id="22" creationId="{E68B925F-0567-214B-A47E-794B27A8724D}"/>
          </ac:spMkLst>
        </pc:spChg>
        <pc:picChg chg="add mod">
          <ac:chgData name="Mari Powell" userId="S::mari.powell@uwtsd.ac.uk::a1b98dd7-29dc-4131-8e37-1423e6a9ecca" providerId="AD" clId="Web-{13247FF6-4308-ED0A-1AC8-10E89A6CCA43}" dt="2022-11-22T11:08:12.646" v="312" actId="1076"/>
          <ac:picMkLst>
            <pc:docMk/>
            <pc:sldMk cId="1708223538" sldId="499"/>
            <ac:picMk id="3" creationId="{0053ECFB-1F23-0E19-498C-9EA6DB8C5CDE}"/>
          </ac:picMkLst>
        </pc:picChg>
        <pc:picChg chg="del">
          <ac:chgData name="Mari Powell" userId="S::mari.powell@uwtsd.ac.uk::a1b98dd7-29dc-4131-8e37-1423e6a9ecca" providerId="AD" clId="Web-{13247FF6-4308-ED0A-1AC8-10E89A6CCA43}" dt="2022-11-22T11:05:10.873" v="308"/>
          <ac:picMkLst>
            <pc:docMk/>
            <pc:sldMk cId="1708223538" sldId="499"/>
            <ac:picMk id="15" creationId="{D9E59D0B-4014-1240-ACB4-4EEA0D508D94}"/>
          </ac:picMkLst>
        </pc:picChg>
      </pc:sldChg>
      <pc:sldChg chg="addSp modSp mod setBg">
        <pc:chgData name="Mari Powell" userId="S::mari.powell@uwtsd.ac.uk::a1b98dd7-29dc-4131-8e37-1423e6a9ecca" providerId="AD" clId="Web-{13247FF6-4308-ED0A-1AC8-10E89A6CCA43}" dt="2022-11-22T11:10:06.275" v="320" actId="14100"/>
        <pc:sldMkLst>
          <pc:docMk/>
          <pc:sldMk cId="685904471" sldId="500"/>
        </pc:sldMkLst>
        <pc:spChg chg="mod">
          <ac:chgData name="Mari Powell" userId="S::mari.powell@uwtsd.ac.uk::a1b98dd7-29dc-4131-8e37-1423e6a9ecca" providerId="AD" clId="Web-{13247FF6-4308-ED0A-1AC8-10E89A6CCA43}" dt="2022-11-22T11:08:42.366" v="314"/>
          <ac:spMkLst>
            <pc:docMk/>
            <pc:sldMk cId="685904471" sldId="500"/>
            <ac:spMk id="7" creationId="{B77F5CE5-B8E6-D648-B8A9-5E249949BFAA}"/>
          </ac:spMkLst>
        </pc:spChg>
        <pc:picChg chg="add mod ord">
          <ac:chgData name="Mari Powell" userId="S::mari.powell@uwtsd.ac.uk::a1b98dd7-29dc-4131-8e37-1423e6a9ecca" providerId="AD" clId="Web-{13247FF6-4308-ED0A-1AC8-10E89A6CCA43}" dt="2022-11-22T11:10:06.275" v="320" actId="14100"/>
          <ac:picMkLst>
            <pc:docMk/>
            <pc:sldMk cId="685904471" sldId="500"/>
            <ac:picMk id="2" creationId="{8544434F-F3CB-2881-C6FB-6147A6803B2C}"/>
          </ac:picMkLst>
        </pc:picChg>
        <pc:picChg chg="mod">
          <ac:chgData name="Mari Powell" userId="S::mari.powell@uwtsd.ac.uk::a1b98dd7-29dc-4131-8e37-1423e6a9ecca" providerId="AD" clId="Web-{13247FF6-4308-ED0A-1AC8-10E89A6CCA43}" dt="2022-11-22T11:09:53.009" v="317" actId="1076"/>
          <ac:picMkLst>
            <pc:docMk/>
            <pc:sldMk cId="685904471" sldId="500"/>
            <ac:picMk id="3" creationId="{57CBB9B3-C14A-1E44-BA39-077C85613037}"/>
          </ac:picMkLst>
        </pc:picChg>
      </pc:sldChg>
      <pc:sldChg chg="addSp delSp modSp mod setBg">
        <pc:chgData name="Mari Powell" userId="S::mari.powell@uwtsd.ac.uk::a1b98dd7-29dc-4131-8e37-1423e6a9ecca" providerId="AD" clId="Web-{13247FF6-4308-ED0A-1AC8-10E89A6CCA43}" dt="2022-11-21T16:25:13.790" v="32" actId="14100"/>
        <pc:sldMkLst>
          <pc:docMk/>
          <pc:sldMk cId="3326524334" sldId="505"/>
        </pc:sldMkLst>
        <pc:picChg chg="add mod ord">
          <ac:chgData name="Mari Powell" userId="S::mari.powell@uwtsd.ac.uk::a1b98dd7-29dc-4131-8e37-1423e6a9ecca" providerId="AD" clId="Web-{13247FF6-4308-ED0A-1AC8-10E89A6CCA43}" dt="2022-11-21T16:25:13.790" v="32" actId="14100"/>
          <ac:picMkLst>
            <pc:docMk/>
            <pc:sldMk cId="3326524334" sldId="505"/>
            <ac:picMk id="2" creationId="{6820B125-B60D-D78A-7029-44D4DC26BECA}"/>
          </ac:picMkLst>
        </pc:picChg>
        <pc:picChg chg="del">
          <ac:chgData name="Mari Powell" userId="S::mari.powell@uwtsd.ac.uk::a1b98dd7-29dc-4131-8e37-1423e6a9ecca" providerId="AD" clId="Web-{13247FF6-4308-ED0A-1AC8-10E89A6CCA43}" dt="2022-11-21T16:24:57.805" v="26"/>
          <ac:picMkLst>
            <pc:docMk/>
            <pc:sldMk cId="3326524334" sldId="505"/>
            <ac:picMk id="6" creationId="{BFE4AEFB-1F5A-3140-BE8B-E50053E11407}"/>
          </ac:picMkLst>
        </pc:picChg>
      </pc:sldChg>
      <pc:sldChg chg="modSp">
        <pc:chgData name="Mari Powell" userId="S::mari.powell@uwtsd.ac.uk::a1b98dd7-29dc-4131-8e37-1423e6a9ecca" providerId="AD" clId="Web-{13247FF6-4308-ED0A-1AC8-10E89A6CCA43}" dt="2022-11-22T10:45:33.797" v="147" actId="1076"/>
        <pc:sldMkLst>
          <pc:docMk/>
          <pc:sldMk cId="3152922416" sldId="517"/>
        </pc:sldMkLst>
        <pc:spChg chg="mod">
          <ac:chgData name="Mari Powell" userId="S::mari.powell@uwtsd.ac.uk::a1b98dd7-29dc-4131-8e37-1423e6a9ecca" providerId="AD" clId="Web-{13247FF6-4308-ED0A-1AC8-10E89A6CCA43}" dt="2022-11-22T10:45:19.578" v="144" actId="1076"/>
          <ac:spMkLst>
            <pc:docMk/>
            <pc:sldMk cId="3152922416" sldId="517"/>
            <ac:spMk id="3" creationId="{1882DF0A-FEE3-DA4F-A9F7-8D83C6AD34B7}"/>
          </ac:spMkLst>
        </pc:spChg>
        <pc:spChg chg="mod">
          <ac:chgData name="Mari Powell" userId="S::mari.powell@uwtsd.ac.uk::a1b98dd7-29dc-4131-8e37-1423e6a9ecca" providerId="AD" clId="Web-{13247FF6-4308-ED0A-1AC8-10E89A6CCA43}" dt="2022-11-22T10:45:12.375" v="142" actId="1076"/>
          <ac:spMkLst>
            <pc:docMk/>
            <pc:sldMk cId="3152922416" sldId="517"/>
            <ac:spMk id="10" creationId="{8131D3BC-76C8-3A46-91B2-843E785D6AE4}"/>
          </ac:spMkLst>
        </pc:spChg>
        <pc:spChg chg="mod">
          <ac:chgData name="Mari Powell" userId="S::mari.powell@uwtsd.ac.uk::a1b98dd7-29dc-4131-8e37-1423e6a9ecca" providerId="AD" clId="Web-{13247FF6-4308-ED0A-1AC8-10E89A6CCA43}" dt="2022-11-22T10:45:06.781" v="141" actId="1076"/>
          <ac:spMkLst>
            <pc:docMk/>
            <pc:sldMk cId="3152922416" sldId="517"/>
            <ac:spMk id="11" creationId="{0595EF93-1A35-A94F-8A80-A11AA5B35D7D}"/>
          </ac:spMkLst>
        </pc:spChg>
        <pc:spChg chg="mod">
          <ac:chgData name="Mari Powell" userId="S::mari.powell@uwtsd.ac.uk::a1b98dd7-29dc-4131-8e37-1423e6a9ecca" providerId="AD" clId="Web-{13247FF6-4308-ED0A-1AC8-10E89A6CCA43}" dt="2022-11-22T10:45:02.015" v="140" actId="1076"/>
          <ac:spMkLst>
            <pc:docMk/>
            <pc:sldMk cId="3152922416" sldId="517"/>
            <ac:spMk id="18" creationId="{5DBA119A-7957-9240-8A4B-3EFE5A75AA05}"/>
          </ac:spMkLst>
        </pc:spChg>
        <pc:spChg chg="mod">
          <ac:chgData name="Mari Powell" userId="S::mari.powell@uwtsd.ac.uk::a1b98dd7-29dc-4131-8e37-1423e6a9ecca" providerId="AD" clId="Web-{13247FF6-4308-ED0A-1AC8-10E89A6CCA43}" dt="2022-11-22T10:45:33.797" v="147" actId="1076"/>
          <ac:spMkLst>
            <pc:docMk/>
            <pc:sldMk cId="3152922416" sldId="517"/>
            <ac:spMk id="20" creationId="{662FA8B3-BFA3-F140-9CBE-1089E04E376F}"/>
          </ac:spMkLst>
        </pc:spChg>
        <pc:spChg chg="mod">
          <ac:chgData name="Mari Powell" userId="S::mari.powell@uwtsd.ac.uk::a1b98dd7-29dc-4131-8e37-1423e6a9ecca" providerId="AD" clId="Web-{13247FF6-4308-ED0A-1AC8-10E89A6CCA43}" dt="2022-11-22T10:45:24.953" v="145" actId="1076"/>
          <ac:spMkLst>
            <pc:docMk/>
            <pc:sldMk cId="3152922416" sldId="517"/>
            <ac:spMk id="22" creationId="{18D13482-ABF9-D248-9229-72351B74D9A0}"/>
          </ac:spMkLst>
        </pc:spChg>
        <pc:spChg chg="mod">
          <ac:chgData name="Mari Powell" userId="S::mari.powell@uwtsd.ac.uk::a1b98dd7-29dc-4131-8e37-1423e6a9ecca" providerId="AD" clId="Web-{13247FF6-4308-ED0A-1AC8-10E89A6CCA43}" dt="2022-11-22T10:45:15.859" v="143" actId="1076"/>
          <ac:spMkLst>
            <pc:docMk/>
            <pc:sldMk cId="3152922416" sldId="517"/>
            <ac:spMk id="26" creationId="{71C4DD61-FD3F-7D45-96C6-2A22BF0B4671}"/>
          </ac:spMkLst>
        </pc:spChg>
        <pc:spChg chg="mod">
          <ac:chgData name="Mari Powell" userId="S::mari.powell@uwtsd.ac.uk::a1b98dd7-29dc-4131-8e37-1423e6a9ecca" providerId="AD" clId="Web-{13247FF6-4308-ED0A-1AC8-10E89A6CCA43}" dt="2022-11-22T10:45:28.375" v="146" actId="1076"/>
          <ac:spMkLst>
            <pc:docMk/>
            <pc:sldMk cId="3152922416" sldId="517"/>
            <ac:spMk id="27" creationId="{A126958B-B538-0E44-9072-DE87F8509B30}"/>
          </ac:spMkLst>
        </pc:spChg>
        <pc:spChg chg="mod">
          <ac:chgData name="Mari Powell" userId="S::mari.powell@uwtsd.ac.uk::a1b98dd7-29dc-4131-8e37-1423e6a9ecca" providerId="AD" clId="Web-{13247FF6-4308-ED0A-1AC8-10E89A6CCA43}" dt="2022-11-22T10:44:51.296" v="139" actId="1076"/>
          <ac:spMkLst>
            <pc:docMk/>
            <pc:sldMk cId="3152922416" sldId="517"/>
            <ac:spMk id="28" creationId="{4EA812B9-CCD4-5446-848F-08758BEEDFC4}"/>
          </ac:spMkLst>
        </pc:spChg>
      </pc:sldChg>
      <pc:sldChg chg="modSp">
        <pc:chgData name="Mari Powell" userId="S::mari.powell@uwtsd.ac.uk::a1b98dd7-29dc-4131-8e37-1423e6a9ecca" providerId="AD" clId="Web-{13247FF6-4308-ED0A-1AC8-10E89A6CCA43}" dt="2022-11-22T10:45:59.517" v="150" actId="1076"/>
        <pc:sldMkLst>
          <pc:docMk/>
          <pc:sldMk cId="1580049557" sldId="518"/>
        </pc:sldMkLst>
        <pc:spChg chg="mod">
          <ac:chgData name="Mari Powell" userId="S::mari.powell@uwtsd.ac.uk::a1b98dd7-29dc-4131-8e37-1423e6a9ecca" providerId="AD" clId="Web-{13247FF6-4308-ED0A-1AC8-10E89A6CCA43}" dt="2022-11-22T10:45:59.517" v="150" actId="1076"/>
          <ac:spMkLst>
            <pc:docMk/>
            <pc:sldMk cId="1580049557" sldId="518"/>
            <ac:spMk id="8" creationId="{1BF8817D-4E67-8045-8F09-CD7199E6BB5A}"/>
          </ac:spMkLst>
        </pc:spChg>
        <pc:spChg chg="mod">
          <ac:chgData name="Mari Powell" userId="S::mari.powell@uwtsd.ac.uk::a1b98dd7-29dc-4131-8e37-1423e6a9ecca" providerId="AD" clId="Web-{13247FF6-4308-ED0A-1AC8-10E89A6CCA43}" dt="2022-11-21T16:18:55.013" v="0" actId="20577"/>
          <ac:spMkLst>
            <pc:docMk/>
            <pc:sldMk cId="1580049557" sldId="518"/>
            <ac:spMk id="14" creationId="{87AD5DF2-3DEB-FD4F-AF85-0EA9DDDE357B}"/>
          </ac:spMkLst>
        </pc:spChg>
      </pc:sldChg>
      <pc:sldChg chg="modSp mod setBg">
        <pc:chgData name="Mari Powell" userId="S::mari.powell@uwtsd.ac.uk::a1b98dd7-29dc-4131-8e37-1423e6a9ecca" providerId="AD" clId="Web-{13247FF6-4308-ED0A-1AC8-10E89A6CCA43}" dt="2022-11-21T16:19:56.187" v="23" actId="20577"/>
        <pc:sldMkLst>
          <pc:docMk/>
          <pc:sldMk cId="2051043727" sldId="519"/>
        </pc:sldMkLst>
        <pc:spChg chg="mod">
          <ac:chgData name="Mari Powell" userId="S::mari.powell@uwtsd.ac.uk::a1b98dd7-29dc-4131-8e37-1423e6a9ecca" providerId="AD" clId="Web-{13247FF6-4308-ED0A-1AC8-10E89A6CCA43}" dt="2022-11-21T16:19:32.405" v="9" actId="20577"/>
          <ac:spMkLst>
            <pc:docMk/>
            <pc:sldMk cId="2051043727" sldId="519"/>
            <ac:spMk id="11" creationId="{0595EF93-1A35-A94F-8A80-A11AA5B35D7D}"/>
          </ac:spMkLst>
        </pc:spChg>
        <pc:spChg chg="mod">
          <ac:chgData name="Mari Powell" userId="S::mari.powell@uwtsd.ac.uk::a1b98dd7-29dc-4131-8e37-1423e6a9ecca" providerId="AD" clId="Web-{13247FF6-4308-ED0A-1AC8-10E89A6CCA43}" dt="2022-11-21T16:19:51.156" v="21" actId="20577"/>
          <ac:spMkLst>
            <pc:docMk/>
            <pc:sldMk cId="2051043727" sldId="519"/>
            <ac:spMk id="13" creationId="{A6C88C83-2A9F-1341-8E87-F66BF996CC5D}"/>
          </ac:spMkLst>
        </pc:spChg>
        <pc:spChg chg="mod">
          <ac:chgData name="Mari Powell" userId="S::mari.powell@uwtsd.ac.uk::a1b98dd7-29dc-4131-8e37-1423e6a9ecca" providerId="AD" clId="Web-{13247FF6-4308-ED0A-1AC8-10E89A6CCA43}" dt="2022-11-21T16:19:42.202" v="14" actId="20577"/>
          <ac:spMkLst>
            <pc:docMk/>
            <pc:sldMk cId="2051043727" sldId="519"/>
            <ac:spMk id="26" creationId="{71C4DD61-FD3F-7D45-96C6-2A22BF0B4671}"/>
          </ac:spMkLst>
        </pc:spChg>
        <pc:spChg chg="mod">
          <ac:chgData name="Mari Powell" userId="S::mari.powell@uwtsd.ac.uk::a1b98dd7-29dc-4131-8e37-1423e6a9ecca" providerId="AD" clId="Web-{13247FF6-4308-ED0A-1AC8-10E89A6CCA43}" dt="2022-11-21T16:19:56.187" v="23" actId="20577"/>
          <ac:spMkLst>
            <pc:docMk/>
            <pc:sldMk cId="2051043727" sldId="519"/>
            <ac:spMk id="27" creationId="{A126958B-B538-0E44-9072-DE87F8509B30}"/>
          </ac:spMkLst>
        </pc:spChg>
        <pc:spChg chg="mod">
          <ac:chgData name="Mari Powell" userId="S::mari.powell@uwtsd.ac.uk::a1b98dd7-29dc-4131-8e37-1423e6a9ecca" providerId="AD" clId="Web-{13247FF6-4308-ED0A-1AC8-10E89A6CCA43}" dt="2022-11-21T16:19:26.358" v="5" actId="20577"/>
          <ac:spMkLst>
            <pc:docMk/>
            <pc:sldMk cId="2051043727" sldId="519"/>
            <ac:spMk id="28" creationId="{4EA812B9-CCD4-5446-848F-08758BEEDFC4}"/>
          </ac:spMkLst>
        </pc:spChg>
      </pc:sldChg>
      <pc:sldChg chg="modSp add replId">
        <pc:chgData name="Mari Powell" userId="S::mari.powell@uwtsd.ac.uk::a1b98dd7-29dc-4131-8e37-1423e6a9ecca" providerId="AD" clId="Web-{13247FF6-4308-ED0A-1AC8-10E89A6CCA43}" dt="2022-11-22T10:43:42.684" v="118" actId="20577"/>
        <pc:sldMkLst>
          <pc:docMk/>
          <pc:sldMk cId="3362825362" sldId="520"/>
        </pc:sldMkLst>
        <pc:spChg chg="mod">
          <ac:chgData name="Mari Powell" userId="S::mari.powell@uwtsd.ac.uk::a1b98dd7-29dc-4131-8e37-1423e6a9ecca" providerId="AD" clId="Web-{13247FF6-4308-ED0A-1AC8-10E89A6CCA43}" dt="2022-11-22T10:43:42.684" v="118" actId="20577"/>
          <ac:spMkLst>
            <pc:docMk/>
            <pc:sldMk cId="3362825362" sldId="520"/>
            <ac:spMk id="3" creationId="{1882DF0A-FEE3-DA4F-A9F7-8D83C6AD34B7}"/>
          </ac:spMkLst>
        </pc:spChg>
      </pc:sldChg>
      <pc:sldChg chg="modSp add replId">
        <pc:chgData name="Mari Powell" userId="S::mari.powell@uwtsd.ac.uk::a1b98dd7-29dc-4131-8e37-1423e6a9ecca" providerId="AD" clId="Web-{13247FF6-4308-ED0A-1AC8-10E89A6CCA43}" dt="2022-11-22T10:47:26.333" v="169"/>
        <pc:sldMkLst>
          <pc:docMk/>
          <pc:sldMk cId="1253598599" sldId="521"/>
        </pc:sldMkLst>
        <pc:spChg chg="mod">
          <ac:chgData name="Mari Powell" userId="S::mari.powell@uwtsd.ac.uk::a1b98dd7-29dc-4131-8e37-1423e6a9ecca" providerId="AD" clId="Web-{13247FF6-4308-ED0A-1AC8-10E89A6CCA43}" dt="2022-11-22T10:47:26.333" v="169"/>
          <ac:spMkLst>
            <pc:docMk/>
            <pc:sldMk cId="1253598599" sldId="521"/>
            <ac:spMk id="8" creationId="{1BF8817D-4E67-8045-8F09-CD7199E6BB5A}"/>
          </ac:spMkLst>
        </pc:spChg>
        <pc:spChg chg="mod">
          <ac:chgData name="Mari Powell" userId="S::mari.powell@uwtsd.ac.uk::a1b98dd7-29dc-4131-8e37-1423e6a9ecca" providerId="AD" clId="Web-{13247FF6-4308-ED0A-1AC8-10E89A6CCA43}" dt="2022-11-22T10:47:15.645" v="165" actId="1076"/>
          <ac:spMkLst>
            <pc:docMk/>
            <pc:sldMk cId="1253598599" sldId="521"/>
            <ac:spMk id="9" creationId="{876E5079-0EAC-A347-9716-E5DBCA7EC37F}"/>
          </ac:spMkLst>
        </pc:spChg>
      </pc:sldChg>
      <pc:sldChg chg="addSp delSp modSp add replId">
        <pc:chgData name="Mari Powell" userId="S::mari.powell@uwtsd.ac.uk::a1b98dd7-29dc-4131-8e37-1423e6a9ecca" providerId="AD" clId="Web-{13247FF6-4308-ED0A-1AC8-10E89A6CCA43}" dt="2022-11-22T10:54:45.803" v="229" actId="20577"/>
        <pc:sldMkLst>
          <pc:docMk/>
          <pc:sldMk cId="2164709321" sldId="522"/>
        </pc:sldMkLst>
        <pc:spChg chg="add mod">
          <ac:chgData name="Mari Powell" userId="S::mari.powell@uwtsd.ac.uk::a1b98dd7-29dc-4131-8e37-1423e6a9ecca" providerId="AD" clId="Web-{13247FF6-4308-ED0A-1AC8-10E89A6CCA43}" dt="2022-11-22T10:54:45.803" v="229" actId="20577"/>
          <ac:spMkLst>
            <pc:docMk/>
            <pc:sldMk cId="2164709321" sldId="522"/>
            <ac:spMk id="3" creationId="{9C5C15EB-12DB-93B5-36A5-F2F486486B4D}"/>
          </ac:spMkLst>
        </pc:spChg>
        <pc:spChg chg="del">
          <ac:chgData name="Mari Powell" userId="S::mari.powell@uwtsd.ac.uk::a1b98dd7-29dc-4131-8e37-1423e6a9ecca" providerId="AD" clId="Web-{13247FF6-4308-ED0A-1AC8-10E89A6CCA43}" dt="2022-11-22T10:52:14.047" v="197"/>
          <ac:spMkLst>
            <pc:docMk/>
            <pc:sldMk cId="2164709321" sldId="522"/>
            <ac:spMk id="30" creationId="{AB9D1623-4B5E-AB4E-AEED-81B073AAA7A9}"/>
          </ac:spMkLst>
        </pc:spChg>
        <pc:picChg chg="add mod modCrop">
          <ac:chgData name="Mari Powell" userId="S::mari.powell@uwtsd.ac.uk::a1b98dd7-29dc-4131-8e37-1423e6a9ecca" providerId="AD" clId="Web-{13247FF6-4308-ED0A-1AC8-10E89A6CCA43}" dt="2022-11-22T10:53:56.238" v="206"/>
          <ac:picMkLst>
            <pc:docMk/>
            <pc:sldMk cId="2164709321" sldId="522"/>
            <ac:picMk id="2" creationId="{8E498D0B-E868-CCAB-D759-4413704E815F}"/>
          </ac:picMkLst>
        </pc:picChg>
      </pc:sldChg>
    </pc:docChg>
  </pc:docChgLst>
  <pc:docChgLst>
    <pc:chgData name="Mari Powell" userId="S::mari.powell@uwtsd.ac.uk::a1b98dd7-29dc-4131-8e37-1423e6a9ecca" providerId="AD" clId="Web-{7927FBC1-E6F9-C2FF-0AAB-C5FFB01AA194}"/>
    <pc:docChg chg="addSld modSld">
      <pc:chgData name="Mari Powell" userId="S::mari.powell@uwtsd.ac.uk::a1b98dd7-29dc-4131-8e37-1423e6a9ecca" providerId="AD" clId="Web-{7927FBC1-E6F9-C2FF-0AAB-C5FFB01AA194}" dt="2022-11-22T12:12:27.078" v="203" actId="1076"/>
      <pc:docMkLst>
        <pc:docMk/>
      </pc:docMkLst>
      <pc:sldChg chg="modSp">
        <pc:chgData name="Mari Powell" userId="S::mari.powell@uwtsd.ac.uk::a1b98dd7-29dc-4131-8e37-1423e6a9ecca" providerId="AD" clId="Web-{7927FBC1-E6F9-C2FF-0AAB-C5FFB01AA194}" dt="2022-11-22T12:04:28.111" v="73" actId="20577"/>
        <pc:sldMkLst>
          <pc:docMk/>
          <pc:sldMk cId="750254766" sldId="259"/>
        </pc:sldMkLst>
        <pc:spChg chg="mod">
          <ac:chgData name="Mari Powell" userId="S::mari.powell@uwtsd.ac.uk::a1b98dd7-29dc-4131-8e37-1423e6a9ecca" providerId="AD" clId="Web-{7927FBC1-E6F9-C2FF-0AAB-C5FFB01AA194}" dt="2022-11-22T12:04:28.111" v="73" actId="20577"/>
          <ac:spMkLst>
            <pc:docMk/>
            <pc:sldMk cId="750254766" sldId="259"/>
            <ac:spMk id="3" creationId="{8F22FA55-2A8D-A5EF-C79E-CE62C8319001}"/>
          </ac:spMkLst>
        </pc:spChg>
      </pc:sldChg>
      <pc:sldChg chg="modSp">
        <pc:chgData name="Mari Powell" userId="S::mari.powell@uwtsd.ac.uk::a1b98dd7-29dc-4131-8e37-1423e6a9ecca" providerId="AD" clId="Web-{7927FBC1-E6F9-C2FF-0AAB-C5FFB01AA194}" dt="2022-11-22T12:12:27.078" v="203" actId="1076"/>
        <pc:sldMkLst>
          <pc:docMk/>
          <pc:sldMk cId="2164709321" sldId="522"/>
        </pc:sldMkLst>
        <pc:spChg chg="mod">
          <ac:chgData name="Mari Powell" userId="S::mari.powell@uwtsd.ac.uk::a1b98dd7-29dc-4131-8e37-1423e6a9ecca" providerId="AD" clId="Web-{7927FBC1-E6F9-C2FF-0AAB-C5FFB01AA194}" dt="2022-11-22T12:12:27.078" v="203" actId="1076"/>
          <ac:spMkLst>
            <pc:docMk/>
            <pc:sldMk cId="2164709321" sldId="522"/>
            <ac:spMk id="3" creationId="{9C5C15EB-12DB-93B5-36A5-F2F486486B4D}"/>
          </ac:spMkLst>
        </pc:spChg>
      </pc:sldChg>
      <pc:sldChg chg="addSp delSp modSp mod setBg">
        <pc:chgData name="Mari Powell" userId="S::mari.powell@uwtsd.ac.uk::a1b98dd7-29dc-4131-8e37-1423e6a9ecca" providerId="AD" clId="Web-{7927FBC1-E6F9-C2FF-0AAB-C5FFB01AA194}" dt="2022-11-22T12:07:10.132" v="85" actId="1076"/>
        <pc:sldMkLst>
          <pc:docMk/>
          <pc:sldMk cId="973429279" sldId="525"/>
        </pc:sldMkLst>
        <pc:spChg chg="add del mod ord">
          <ac:chgData name="Mari Powell" userId="S::mari.powell@uwtsd.ac.uk::a1b98dd7-29dc-4131-8e37-1423e6a9ecca" providerId="AD" clId="Web-{7927FBC1-E6F9-C2FF-0AAB-C5FFB01AA194}" dt="2022-11-22T12:06:56.225" v="83"/>
          <ac:spMkLst>
            <pc:docMk/>
            <pc:sldMk cId="973429279" sldId="525"/>
            <ac:spMk id="2" creationId="{AA389484-A84C-1283-F82D-46AB3847DA67}"/>
          </ac:spMkLst>
        </pc:spChg>
        <pc:spChg chg="mod">
          <ac:chgData name="Mari Powell" userId="S::mari.powell@uwtsd.ac.uk::a1b98dd7-29dc-4131-8e37-1423e6a9ecca" providerId="AD" clId="Web-{7927FBC1-E6F9-C2FF-0AAB-C5FFB01AA194}" dt="2022-11-22T12:07:04.585" v="84" actId="1076"/>
          <ac:spMkLst>
            <pc:docMk/>
            <pc:sldMk cId="973429279" sldId="525"/>
            <ac:spMk id="5" creationId="{B431F58C-F4D9-284D-A2DB-5921E1971AB2}"/>
          </ac:spMkLst>
        </pc:spChg>
        <pc:picChg chg="mod">
          <ac:chgData name="Mari Powell" userId="S::mari.powell@uwtsd.ac.uk::a1b98dd7-29dc-4131-8e37-1423e6a9ecca" providerId="AD" clId="Web-{7927FBC1-E6F9-C2FF-0AAB-C5FFB01AA194}" dt="2022-11-22T12:07:10.132" v="85" actId="1076"/>
          <ac:picMkLst>
            <pc:docMk/>
            <pc:sldMk cId="973429279" sldId="525"/>
            <ac:picMk id="4" creationId="{19025E6A-D059-D04B-878D-1D23640A2D62}"/>
          </ac:picMkLst>
        </pc:picChg>
      </pc:sldChg>
      <pc:sldChg chg="addSp modSp">
        <pc:chgData name="Mari Powell" userId="S::mari.powell@uwtsd.ac.uk::a1b98dd7-29dc-4131-8e37-1423e6a9ecca" providerId="AD" clId="Web-{7927FBC1-E6F9-C2FF-0AAB-C5FFB01AA194}" dt="2022-11-22T12:09:11.526" v="110" actId="1076"/>
        <pc:sldMkLst>
          <pc:docMk/>
          <pc:sldMk cId="3267983870" sldId="526"/>
        </pc:sldMkLst>
        <pc:picChg chg="mod">
          <ac:chgData name="Mari Powell" userId="S::mari.powell@uwtsd.ac.uk::a1b98dd7-29dc-4131-8e37-1423e6a9ecca" providerId="AD" clId="Web-{7927FBC1-E6F9-C2FF-0AAB-C5FFB01AA194}" dt="2022-11-22T12:08:10.883" v="96" actId="1076"/>
          <ac:picMkLst>
            <pc:docMk/>
            <pc:sldMk cId="3267983870" sldId="526"/>
            <ac:picMk id="4" creationId="{A2F07784-7C90-FCBA-FFBA-CF3149D84279}"/>
          </ac:picMkLst>
        </pc:picChg>
        <pc:picChg chg="add mod">
          <ac:chgData name="Mari Powell" userId="S::mari.powell@uwtsd.ac.uk::a1b98dd7-29dc-4131-8e37-1423e6a9ecca" providerId="AD" clId="Web-{7927FBC1-E6F9-C2FF-0AAB-C5FFB01AA194}" dt="2022-11-22T12:08:14.836" v="97" actId="1076"/>
          <ac:picMkLst>
            <pc:docMk/>
            <pc:sldMk cId="3267983870" sldId="526"/>
            <ac:picMk id="6" creationId="{F1407BF4-1BF0-FC21-F78E-F368B92D7ADC}"/>
          </ac:picMkLst>
        </pc:picChg>
        <pc:picChg chg="add mod">
          <ac:chgData name="Mari Powell" userId="S::mari.powell@uwtsd.ac.uk::a1b98dd7-29dc-4131-8e37-1423e6a9ecca" providerId="AD" clId="Web-{7927FBC1-E6F9-C2FF-0AAB-C5FFB01AA194}" dt="2022-11-22T12:07:56.461" v="93" actId="1076"/>
          <ac:picMkLst>
            <pc:docMk/>
            <pc:sldMk cId="3267983870" sldId="526"/>
            <ac:picMk id="7" creationId="{119605BD-5C11-D65E-14C6-07C511D555D1}"/>
          </ac:picMkLst>
        </pc:picChg>
        <pc:picChg chg="add mod">
          <ac:chgData name="Mari Powell" userId="S::mari.powell@uwtsd.ac.uk::a1b98dd7-29dc-4131-8e37-1423e6a9ecca" providerId="AD" clId="Web-{7927FBC1-E6F9-C2FF-0AAB-C5FFB01AA194}" dt="2022-11-22T12:08:02.571" v="95" actId="1076"/>
          <ac:picMkLst>
            <pc:docMk/>
            <pc:sldMk cId="3267983870" sldId="526"/>
            <ac:picMk id="8" creationId="{0D72DA85-7FDD-8024-8417-9DE46BA6106A}"/>
          </ac:picMkLst>
        </pc:picChg>
        <pc:picChg chg="add mod">
          <ac:chgData name="Mari Powell" userId="S::mari.powell@uwtsd.ac.uk::a1b98dd7-29dc-4131-8e37-1423e6a9ecca" providerId="AD" clId="Web-{7927FBC1-E6F9-C2FF-0AAB-C5FFB01AA194}" dt="2022-11-22T12:08:29.087" v="99" actId="1076"/>
          <ac:picMkLst>
            <pc:docMk/>
            <pc:sldMk cId="3267983870" sldId="526"/>
            <ac:picMk id="9" creationId="{843BD4C6-C91A-B7BE-72CC-8F9ED6DCBB88}"/>
          </ac:picMkLst>
        </pc:picChg>
        <pc:picChg chg="add mod">
          <ac:chgData name="Mari Powell" userId="S::mari.powell@uwtsd.ac.uk::a1b98dd7-29dc-4131-8e37-1423e6a9ecca" providerId="AD" clId="Web-{7927FBC1-E6F9-C2FF-0AAB-C5FFB01AA194}" dt="2022-11-22T12:08:38.509" v="102" actId="1076"/>
          <ac:picMkLst>
            <pc:docMk/>
            <pc:sldMk cId="3267983870" sldId="526"/>
            <ac:picMk id="10" creationId="{482450BD-3B86-9B26-9EED-5D41572AA912}"/>
          </ac:picMkLst>
        </pc:picChg>
        <pc:picChg chg="add mod">
          <ac:chgData name="Mari Powell" userId="S::mari.powell@uwtsd.ac.uk::a1b98dd7-29dc-4131-8e37-1423e6a9ecca" providerId="AD" clId="Web-{7927FBC1-E6F9-C2FF-0AAB-C5FFB01AA194}" dt="2022-11-22T12:08:46.509" v="104" actId="1076"/>
          <ac:picMkLst>
            <pc:docMk/>
            <pc:sldMk cId="3267983870" sldId="526"/>
            <ac:picMk id="11" creationId="{0C51584A-0AE3-2D27-CBF3-AA3D94D70FD1}"/>
          </ac:picMkLst>
        </pc:picChg>
        <pc:picChg chg="add mod">
          <ac:chgData name="Mari Powell" userId="S::mari.powell@uwtsd.ac.uk::a1b98dd7-29dc-4131-8e37-1423e6a9ecca" providerId="AD" clId="Web-{7927FBC1-E6F9-C2FF-0AAB-C5FFB01AA194}" dt="2022-11-22T12:08:53.509" v="106" actId="1076"/>
          <ac:picMkLst>
            <pc:docMk/>
            <pc:sldMk cId="3267983870" sldId="526"/>
            <ac:picMk id="12" creationId="{D053E3B9-4F25-F640-432B-DF98B5EF9BCF}"/>
          </ac:picMkLst>
        </pc:picChg>
        <pc:picChg chg="add mod">
          <ac:chgData name="Mari Powell" userId="S::mari.powell@uwtsd.ac.uk::a1b98dd7-29dc-4131-8e37-1423e6a9ecca" providerId="AD" clId="Web-{7927FBC1-E6F9-C2FF-0AAB-C5FFB01AA194}" dt="2022-11-22T12:09:03.213" v="108" actId="1076"/>
          <ac:picMkLst>
            <pc:docMk/>
            <pc:sldMk cId="3267983870" sldId="526"/>
            <ac:picMk id="13" creationId="{4ADA113B-504F-3445-2E75-F532352228F2}"/>
          </ac:picMkLst>
        </pc:picChg>
        <pc:picChg chg="add mod">
          <ac:chgData name="Mari Powell" userId="S::mari.powell@uwtsd.ac.uk::a1b98dd7-29dc-4131-8e37-1423e6a9ecca" providerId="AD" clId="Web-{7927FBC1-E6F9-C2FF-0AAB-C5FFB01AA194}" dt="2022-11-22T12:09:11.526" v="110" actId="1076"/>
          <ac:picMkLst>
            <pc:docMk/>
            <pc:sldMk cId="3267983870" sldId="526"/>
            <ac:picMk id="14" creationId="{CEF6A9A0-7B14-5E6F-3ECA-A5303B70EA88}"/>
          </ac:picMkLst>
        </pc:picChg>
      </pc:sldChg>
      <pc:sldChg chg="modSp add replId">
        <pc:chgData name="Mari Powell" userId="S::mari.powell@uwtsd.ac.uk::a1b98dd7-29dc-4131-8e37-1423e6a9ecca" providerId="AD" clId="Web-{7927FBC1-E6F9-C2FF-0AAB-C5FFB01AA194}" dt="2022-11-22T12:11:45.780" v="173" actId="20577"/>
        <pc:sldMkLst>
          <pc:docMk/>
          <pc:sldMk cId="2353245162" sldId="527"/>
        </pc:sldMkLst>
        <pc:spChg chg="mod">
          <ac:chgData name="Mari Powell" userId="S::mari.powell@uwtsd.ac.uk::a1b98dd7-29dc-4131-8e37-1423e6a9ecca" providerId="AD" clId="Web-{7927FBC1-E6F9-C2FF-0AAB-C5FFB01AA194}" dt="2022-11-22T12:10:59.450" v="129" actId="20577"/>
          <ac:spMkLst>
            <pc:docMk/>
            <pc:sldMk cId="2353245162" sldId="527"/>
            <ac:spMk id="11" creationId="{0595EF93-1A35-A94F-8A80-A11AA5B35D7D}"/>
          </ac:spMkLst>
        </pc:spChg>
        <pc:spChg chg="mod">
          <ac:chgData name="Mari Powell" userId="S::mari.powell@uwtsd.ac.uk::a1b98dd7-29dc-4131-8e37-1423e6a9ecca" providerId="AD" clId="Web-{7927FBC1-E6F9-C2FF-0AAB-C5FFB01AA194}" dt="2022-11-22T12:11:20.576" v="157" actId="20577"/>
          <ac:spMkLst>
            <pc:docMk/>
            <pc:sldMk cId="2353245162" sldId="527"/>
            <ac:spMk id="13" creationId="{A6C88C83-2A9F-1341-8E87-F66BF996CC5D}"/>
          </ac:spMkLst>
        </pc:spChg>
        <pc:spChg chg="mod">
          <ac:chgData name="Mari Powell" userId="S::mari.powell@uwtsd.ac.uk::a1b98dd7-29dc-4131-8e37-1423e6a9ecca" providerId="AD" clId="Web-{7927FBC1-E6F9-C2FF-0AAB-C5FFB01AA194}" dt="2022-11-22T12:11:09.826" v="140" actId="20577"/>
          <ac:spMkLst>
            <pc:docMk/>
            <pc:sldMk cId="2353245162" sldId="527"/>
            <ac:spMk id="26" creationId="{71C4DD61-FD3F-7D45-96C6-2A22BF0B4671}"/>
          </ac:spMkLst>
        </pc:spChg>
        <pc:spChg chg="mod">
          <ac:chgData name="Mari Powell" userId="S::mari.powell@uwtsd.ac.uk::a1b98dd7-29dc-4131-8e37-1423e6a9ecca" providerId="AD" clId="Web-{7927FBC1-E6F9-C2FF-0AAB-C5FFB01AA194}" dt="2022-11-22T12:11:45.780" v="173" actId="20577"/>
          <ac:spMkLst>
            <pc:docMk/>
            <pc:sldMk cId="2353245162" sldId="527"/>
            <ac:spMk id="27" creationId="{A126958B-B538-0E44-9072-DE87F8509B30}"/>
          </ac:spMkLst>
        </pc:spChg>
        <pc:spChg chg="mod">
          <ac:chgData name="Mari Powell" userId="S::mari.powell@uwtsd.ac.uk::a1b98dd7-29dc-4131-8e37-1423e6a9ecca" providerId="AD" clId="Web-{7927FBC1-E6F9-C2FF-0AAB-C5FFB01AA194}" dt="2022-11-22T12:10:46.466" v="120" actId="20577"/>
          <ac:spMkLst>
            <pc:docMk/>
            <pc:sldMk cId="2353245162" sldId="527"/>
            <ac:spMk id="28" creationId="{4EA812B9-CCD4-5446-848F-08758BEEDFC4}"/>
          </ac:spMkLst>
        </pc:spChg>
      </pc:sldChg>
    </pc:docChg>
  </pc:docChgLst>
  <pc:docChgLst>
    <pc:chgData name="Mari Powell" userId="S::mari.powell@uwtsd.ac.uk::a1b98dd7-29dc-4131-8e37-1423e6a9ecca" providerId="AD" clId="Web-{0B952A61-3410-8B14-2382-241F64BD5620}"/>
    <pc:docChg chg="addSld">
      <pc:chgData name="Mari Powell" userId="S::mari.powell@uwtsd.ac.uk::a1b98dd7-29dc-4131-8e37-1423e6a9ecca" providerId="AD" clId="Web-{0B952A61-3410-8B14-2382-241F64BD5620}" dt="2022-11-15T15:59:21.972" v="1"/>
      <pc:docMkLst>
        <pc:docMk/>
      </pc:docMkLst>
      <pc:sldChg chg="add">
        <pc:chgData name="Mari Powell" userId="S::mari.powell@uwtsd.ac.uk::a1b98dd7-29dc-4131-8e37-1423e6a9ecca" providerId="AD" clId="Web-{0B952A61-3410-8B14-2382-241F64BD5620}" dt="2022-11-15T15:58:42.689" v="0"/>
        <pc:sldMkLst>
          <pc:docMk/>
          <pc:sldMk cId="3584399139" sldId="494"/>
        </pc:sldMkLst>
      </pc:sldChg>
      <pc:sldChg chg="add">
        <pc:chgData name="Mari Powell" userId="S::mari.powell@uwtsd.ac.uk::a1b98dd7-29dc-4131-8e37-1423e6a9ecca" providerId="AD" clId="Web-{0B952A61-3410-8B14-2382-241F64BD5620}" dt="2022-11-15T15:59:21.972" v="1"/>
        <pc:sldMkLst>
          <pc:docMk/>
          <pc:sldMk cId="1243541727" sldId="495"/>
        </pc:sldMkLst>
      </pc:sldChg>
    </pc:docChg>
  </pc:docChgLst>
  <pc:docChgLst>
    <pc:chgData name="Mari Powell" userId="S::mari.powell@uwtsd.ac.uk::a1b98dd7-29dc-4131-8e37-1423e6a9ecca" providerId="AD" clId="Web-{6A3FECC4-3478-C2A0-5D59-7A556012B4F2}"/>
    <pc:docChg chg="modSld sldOrd">
      <pc:chgData name="Mari Powell" userId="S::mari.powell@uwtsd.ac.uk::a1b98dd7-29dc-4131-8e37-1423e6a9ecca" providerId="AD" clId="Web-{6A3FECC4-3478-C2A0-5D59-7A556012B4F2}" dt="2022-11-21T13:50:58.049" v="47"/>
      <pc:docMkLst>
        <pc:docMk/>
      </pc:docMkLst>
      <pc:sldChg chg="modSp">
        <pc:chgData name="Mari Powell" userId="S::mari.powell@uwtsd.ac.uk::a1b98dd7-29dc-4131-8e37-1423e6a9ecca" providerId="AD" clId="Web-{6A3FECC4-3478-C2A0-5D59-7A556012B4F2}" dt="2022-11-21T13:49:49.797" v="43" actId="20577"/>
        <pc:sldMkLst>
          <pc:docMk/>
          <pc:sldMk cId="750254766" sldId="259"/>
        </pc:sldMkLst>
        <pc:spChg chg="mod">
          <ac:chgData name="Mari Powell" userId="S::mari.powell@uwtsd.ac.uk::a1b98dd7-29dc-4131-8e37-1423e6a9ecca" providerId="AD" clId="Web-{6A3FECC4-3478-C2A0-5D59-7A556012B4F2}" dt="2022-11-21T13:49:49.797" v="43" actId="20577"/>
          <ac:spMkLst>
            <pc:docMk/>
            <pc:sldMk cId="750254766" sldId="259"/>
            <ac:spMk id="14" creationId="{8A1E42D3-0192-7240-9DD2-F3A836726A30}"/>
          </ac:spMkLst>
        </pc:spChg>
      </pc:sldChg>
      <pc:sldChg chg="modSp ord">
        <pc:chgData name="Mari Powell" userId="S::mari.powell@uwtsd.ac.uk::a1b98dd7-29dc-4131-8e37-1423e6a9ecca" providerId="AD" clId="Web-{6A3FECC4-3478-C2A0-5D59-7A556012B4F2}" dt="2022-11-21T13:49:15.937" v="36"/>
        <pc:sldMkLst>
          <pc:docMk/>
          <pc:sldMk cId="2033408088" sldId="268"/>
        </pc:sldMkLst>
        <pc:graphicFrameChg chg="mod modGraphic">
          <ac:chgData name="Mari Powell" userId="S::mari.powell@uwtsd.ac.uk::a1b98dd7-29dc-4131-8e37-1423e6a9ecca" providerId="AD" clId="Web-{6A3FECC4-3478-C2A0-5D59-7A556012B4F2}" dt="2022-11-21T13:49:15.937" v="36"/>
          <ac:graphicFrameMkLst>
            <pc:docMk/>
            <pc:sldMk cId="2033408088" sldId="268"/>
            <ac:graphicFrameMk id="4" creationId="{DBDA53C7-5863-AF49-B083-130F202B7322}"/>
          </ac:graphicFrameMkLst>
        </pc:graphicFrameChg>
      </pc:sldChg>
      <pc:sldChg chg="addSp modSp">
        <pc:chgData name="Mari Powell" userId="S::mari.powell@uwtsd.ac.uk::a1b98dd7-29dc-4131-8e37-1423e6a9ecca" providerId="AD" clId="Web-{6A3FECC4-3478-C2A0-5D59-7A556012B4F2}" dt="2022-11-21T13:50:20.516" v="45" actId="20577"/>
        <pc:sldMkLst>
          <pc:docMk/>
          <pc:sldMk cId="3842321333" sldId="493"/>
        </pc:sldMkLst>
        <pc:spChg chg="add mod">
          <ac:chgData name="Mari Powell" userId="S::mari.powell@uwtsd.ac.uk::a1b98dd7-29dc-4131-8e37-1423e6a9ecca" providerId="AD" clId="Web-{6A3FECC4-3478-C2A0-5D59-7A556012B4F2}" dt="2022-11-21T13:50:20.516" v="45" actId="20577"/>
          <ac:spMkLst>
            <pc:docMk/>
            <pc:sldMk cId="3842321333" sldId="493"/>
            <ac:spMk id="3" creationId="{5937BB17-5B48-3DBB-17BA-C9089CD2ED15}"/>
          </ac:spMkLst>
        </pc:spChg>
      </pc:sldChg>
      <pc:sldChg chg="modSp mod setBg">
        <pc:chgData name="Mari Powell" userId="S::mari.powell@uwtsd.ac.uk::a1b98dd7-29dc-4131-8e37-1423e6a9ecca" providerId="AD" clId="Web-{6A3FECC4-3478-C2A0-5D59-7A556012B4F2}" dt="2022-11-21T13:50:36.189" v="46"/>
        <pc:sldMkLst>
          <pc:docMk/>
          <pc:sldMk cId="3584399139" sldId="494"/>
        </pc:sldMkLst>
        <pc:spChg chg="mod">
          <ac:chgData name="Mari Powell" userId="S::mari.powell@uwtsd.ac.uk::a1b98dd7-29dc-4131-8e37-1423e6a9ecca" providerId="AD" clId="Web-{6A3FECC4-3478-C2A0-5D59-7A556012B4F2}" dt="2022-11-21T13:49:01.921" v="5"/>
          <ac:spMkLst>
            <pc:docMk/>
            <pc:sldMk cId="3584399139" sldId="494"/>
            <ac:spMk id="16" creationId="{3171A739-B652-DF4A-A414-BE1BB3BBB865}"/>
          </ac:spMkLst>
        </pc:spChg>
      </pc:sldChg>
      <pc:sldChg chg="modSp mod setBg">
        <pc:chgData name="Mari Powell" userId="S::mari.powell@uwtsd.ac.uk::a1b98dd7-29dc-4131-8e37-1423e6a9ecca" providerId="AD" clId="Web-{6A3FECC4-3478-C2A0-5D59-7A556012B4F2}" dt="2022-11-21T13:50:58.049" v="47"/>
        <pc:sldMkLst>
          <pc:docMk/>
          <pc:sldMk cId="1243541727" sldId="495"/>
        </pc:sldMkLst>
        <pc:spChg chg="mod">
          <ac:chgData name="Mari Powell" userId="S::mari.powell@uwtsd.ac.uk::a1b98dd7-29dc-4131-8e37-1423e6a9ecca" providerId="AD" clId="Web-{6A3FECC4-3478-C2A0-5D59-7A556012B4F2}" dt="2022-11-21T13:49:37.187" v="41" actId="14100"/>
          <ac:spMkLst>
            <pc:docMk/>
            <pc:sldMk cId="1243541727" sldId="495"/>
            <ac:spMk id="6" creationId="{9C41D1AA-6259-D04D-8FBF-D4C77F335CBE}"/>
          </ac:spMkLst>
        </pc:spChg>
      </pc:sldChg>
    </pc:docChg>
  </pc:docChgLst>
  <pc:docChgLst>
    <pc:chgData name="Mari Powell" userId="S::mari.powell@uwtsd.ac.uk::a1b98dd7-29dc-4131-8e37-1423e6a9ecca" providerId="AD" clId="Web-{C6FA586A-EBF5-63B5-6B78-3F7C6434FE76}"/>
    <pc:docChg chg="addSld modSld">
      <pc:chgData name="Mari Powell" userId="S::mari.powell@uwtsd.ac.uk::a1b98dd7-29dc-4131-8e37-1423e6a9ecca" providerId="AD" clId="Web-{C6FA586A-EBF5-63B5-6B78-3F7C6434FE76}" dt="2022-11-15T16:14:04.042" v="8"/>
      <pc:docMkLst>
        <pc:docMk/>
      </pc:docMkLst>
      <pc:sldChg chg="addSp modSp">
        <pc:chgData name="Mari Powell" userId="S::mari.powell@uwtsd.ac.uk::a1b98dd7-29dc-4131-8e37-1423e6a9ecca" providerId="AD" clId="Web-{C6FA586A-EBF5-63B5-6B78-3F7C6434FE76}" dt="2022-11-15T16:12:02.071" v="1" actId="1076"/>
        <pc:sldMkLst>
          <pc:docMk/>
          <pc:sldMk cId="204860970" sldId="498"/>
        </pc:sldMkLst>
        <pc:spChg chg="add mod">
          <ac:chgData name="Mari Powell" userId="S::mari.powell@uwtsd.ac.uk::a1b98dd7-29dc-4131-8e37-1423e6a9ecca" providerId="AD" clId="Web-{C6FA586A-EBF5-63B5-6B78-3F7C6434FE76}" dt="2022-11-15T16:12:02.071" v="1" actId="1076"/>
          <ac:spMkLst>
            <pc:docMk/>
            <pc:sldMk cId="204860970" sldId="498"/>
            <ac:spMk id="3" creationId="{89A0E1CB-A77F-AA05-CB38-98940B4A6F56}"/>
          </ac:spMkLst>
        </pc:spChg>
      </pc:sldChg>
      <pc:sldChg chg="add">
        <pc:chgData name="Mari Powell" userId="S::mari.powell@uwtsd.ac.uk::a1b98dd7-29dc-4131-8e37-1423e6a9ecca" providerId="AD" clId="Web-{C6FA586A-EBF5-63B5-6B78-3F7C6434FE76}" dt="2022-11-15T16:12:27.087" v="2"/>
        <pc:sldMkLst>
          <pc:docMk/>
          <pc:sldMk cId="1708223538" sldId="499"/>
        </pc:sldMkLst>
      </pc:sldChg>
      <pc:sldChg chg="add">
        <pc:chgData name="Mari Powell" userId="S::mari.powell@uwtsd.ac.uk::a1b98dd7-29dc-4131-8e37-1423e6a9ecca" providerId="AD" clId="Web-{C6FA586A-EBF5-63B5-6B78-3F7C6434FE76}" dt="2022-11-15T16:13:01.697" v="3"/>
        <pc:sldMkLst>
          <pc:docMk/>
          <pc:sldMk cId="685904471" sldId="500"/>
        </pc:sldMkLst>
      </pc:sldChg>
      <pc:sldChg chg="add">
        <pc:chgData name="Mari Powell" userId="S::mari.powell@uwtsd.ac.uk::a1b98dd7-29dc-4131-8e37-1423e6a9ecca" providerId="AD" clId="Web-{C6FA586A-EBF5-63B5-6B78-3F7C6434FE76}" dt="2022-11-15T16:13:15.494" v="4"/>
        <pc:sldMkLst>
          <pc:docMk/>
          <pc:sldMk cId="1758554006" sldId="501"/>
        </pc:sldMkLst>
      </pc:sldChg>
      <pc:sldChg chg="add">
        <pc:chgData name="Mari Powell" userId="S::mari.powell@uwtsd.ac.uk::a1b98dd7-29dc-4131-8e37-1423e6a9ecca" providerId="AD" clId="Web-{C6FA586A-EBF5-63B5-6B78-3F7C6434FE76}" dt="2022-11-15T16:13:27.104" v="5"/>
        <pc:sldMkLst>
          <pc:docMk/>
          <pc:sldMk cId="3043469305" sldId="502"/>
        </pc:sldMkLst>
      </pc:sldChg>
      <pc:sldChg chg="add">
        <pc:chgData name="Mari Powell" userId="S::mari.powell@uwtsd.ac.uk::a1b98dd7-29dc-4131-8e37-1423e6a9ecca" providerId="AD" clId="Web-{C6FA586A-EBF5-63B5-6B78-3F7C6434FE76}" dt="2022-11-15T16:13:36.698" v="6"/>
        <pc:sldMkLst>
          <pc:docMk/>
          <pc:sldMk cId="3739398565" sldId="503"/>
        </pc:sldMkLst>
      </pc:sldChg>
      <pc:sldChg chg="add">
        <pc:chgData name="Mari Powell" userId="S::mari.powell@uwtsd.ac.uk::a1b98dd7-29dc-4131-8e37-1423e6a9ecca" providerId="AD" clId="Web-{C6FA586A-EBF5-63B5-6B78-3F7C6434FE76}" dt="2022-11-15T16:13:47.214" v="7"/>
        <pc:sldMkLst>
          <pc:docMk/>
          <pc:sldMk cId="3558686536" sldId="504"/>
        </pc:sldMkLst>
      </pc:sldChg>
      <pc:sldChg chg="add">
        <pc:chgData name="Mari Powell" userId="S::mari.powell@uwtsd.ac.uk::a1b98dd7-29dc-4131-8e37-1423e6a9ecca" providerId="AD" clId="Web-{C6FA586A-EBF5-63B5-6B78-3F7C6434FE76}" dt="2022-11-15T16:14:04.042" v="8"/>
        <pc:sldMkLst>
          <pc:docMk/>
          <pc:sldMk cId="3326524334" sldId="505"/>
        </pc:sldMkLst>
      </pc:sldChg>
    </pc:docChg>
  </pc:docChgLst>
  <pc:docChgLst>
    <pc:chgData name="Mari Powell" userId="S::mari.powell@uwtsd.ac.uk::a1b98dd7-29dc-4131-8e37-1423e6a9ecca" providerId="AD" clId="Web-{AAEF92B9-9DF3-1382-966A-9C4C142398C0}"/>
    <pc:docChg chg="addSld delSld modSld sldOrd addMainMaster modMainMaster">
      <pc:chgData name="Mari Powell" userId="S::mari.powell@uwtsd.ac.uk::a1b98dd7-29dc-4131-8e37-1423e6a9ecca" providerId="AD" clId="Web-{AAEF92B9-9DF3-1382-966A-9C4C142398C0}" dt="2022-11-15T15:17:34.302" v="520"/>
      <pc:docMkLst>
        <pc:docMk/>
      </pc:docMkLst>
      <pc:sldChg chg="addSp delSp modSp mod setBg">
        <pc:chgData name="Mari Powell" userId="S::mari.powell@uwtsd.ac.uk::a1b98dd7-29dc-4131-8e37-1423e6a9ecca" providerId="AD" clId="Web-{AAEF92B9-9DF3-1382-966A-9C4C142398C0}" dt="2022-11-15T14:05:57.327" v="205"/>
        <pc:sldMkLst>
          <pc:docMk/>
          <pc:sldMk cId="3361291726" sldId="258"/>
        </pc:sldMkLst>
        <pc:spChg chg="mod">
          <ac:chgData name="Mari Powell" userId="S::mari.powell@uwtsd.ac.uk::a1b98dd7-29dc-4131-8e37-1423e6a9ecca" providerId="AD" clId="Web-{AAEF92B9-9DF3-1382-966A-9C4C142398C0}" dt="2022-11-15T13:47:01.847" v="31" actId="20577"/>
          <ac:spMkLst>
            <pc:docMk/>
            <pc:sldMk cId="3361291726" sldId="258"/>
            <ac:spMk id="4" creationId="{8FC45D08-2EA8-BA46-B491-6AE548A488F0}"/>
          </ac:spMkLst>
        </pc:spChg>
        <pc:spChg chg="mod">
          <ac:chgData name="Mari Powell" userId="S::mari.powell@uwtsd.ac.uk::a1b98dd7-29dc-4131-8e37-1423e6a9ecca" providerId="AD" clId="Web-{AAEF92B9-9DF3-1382-966A-9C4C142398C0}" dt="2022-11-15T13:46:56.941" v="29" actId="1076"/>
          <ac:spMkLst>
            <pc:docMk/>
            <pc:sldMk cId="3361291726" sldId="258"/>
            <ac:spMk id="5" creationId="{8F8274FD-B322-CC42-B45E-BB2D212C9444}"/>
          </ac:spMkLst>
        </pc:spChg>
        <pc:picChg chg="add mod">
          <ac:chgData name="Mari Powell" userId="S::mari.powell@uwtsd.ac.uk::a1b98dd7-29dc-4131-8e37-1423e6a9ecca" providerId="AD" clId="Web-{AAEF92B9-9DF3-1382-966A-9C4C142398C0}" dt="2022-11-15T13:44:52.421" v="5" actId="14100"/>
          <ac:picMkLst>
            <pc:docMk/>
            <pc:sldMk cId="3361291726" sldId="258"/>
            <ac:picMk id="2" creationId="{4ED4D6D9-D320-19D8-0B7F-D0221D42BDF7}"/>
          </ac:picMkLst>
        </pc:picChg>
        <pc:picChg chg="del">
          <ac:chgData name="Mari Powell" userId="S::mari.powell@uwtsd.ac.uk::a1b98dd7-29dc-4131-8e37-1423e6a9ecca" providerId="AD" clId="Web-{AAEF92B9-9DF3-1382-966A-9C4C142398C0}" dt="2022-11-15T13:43:51.887" v="0"/>
          <ac:picMkLst>
            <pc:docMk/>
            <pc:sldMk cId="3361291726" sldId="258"/>
            <ac:picMk id="1026" creationId="{FF82973F-60E2-974F-8F0E-1B3C14C44BB7}"/>
          </ac:picMkLst>
        </pc:picChg>
        <pc:picChg chg="del">
          <ac:chgData name="Mari Powell" userId="S::mari.powell@uwtsd.ac.uk::a1b98dd7-29dc-4131-8e37-1423e6a9ecca" providerId="AD" clId="Web-{AAEF92B9-9DF3-1382-966A-9C4C142398C0}" dt="2022-11-15T13:44:32.576" v="1"/>
          <ac:picMkLst>
            <pc:docMk/>
            <pc:sldMk cId="3361291726" sldId="258"/>
            <ac:picMk id="1028" creationId="{8DC517D7-E714-8F4E-B67F-3E63D0633DCC}"/>
          </ac:picMkLst>
        </pc:picChg>
      </pc:sldChg>
      <pc:sldChg chg="addSp delSp modSp mod setBg">
        <pc:chgData name="Mari Powell" userId="S::mari.powell@uwtsd.ac.uk::a1b98dd7-29dc-4131-8e37-1423e6a9ecca" providerId="AD" clId="Web-{AAEF92B9-9DF3-1382-966A-9C4C142398C0}" dt="2022-11-15T15:15:37.486" v="515" actId="1076"/>
        <pc:sldMkLst>
          <pc:docMk/>
          <pc:sldMk cId="750254766" sldId="259"/>
        </pc:sldMkLst>
        <pc:spChg chg="mod">
          <ac:chgData name="Mari Powell" userId="S::mari.powell@uwtsd.ac.uk::a1b98dd7-29dc-4131-8e37-1423e6a9ecca" providerId="AD" clId="Web-{AAEF92B9-9DF3-1382-966A-9C4C142398C0}" dt="2022-11-15T15:15:37.486" v="515" actId="1076"/>
          <ac:spMkLst>
            <pc:docMk/>
            <pc:sldMk cId="750254766" sldId="259"/>
            <ac:spMk id="14" creationId="{8A1E42D3-0192-7240-9DD2-F3A836726A30}"/>
          </ac:spMkLst>
        </pc:spChg>
        <pc:spChg chg="mod">
          <ac:chgData name="Mari Powell" userId="S::mari.powell@uwtsd.ac.uk::a1b98dd7-29dc-4131-8e37-1423e6a9ecca" providerId="AD" clId="Web-{AAEF92B9-9DF3-1382-966A-9C4C142398C0}" dt="2022-11-15T15:15:29.986" v="514" actId="14100"/>
          <ac:spMkLst>
            <pc:docMk/>
            <pc:sldMk cId="750254766" sldId="259"/>
            <ac:spMk id="17" creationId="{BDFADEDA-18FE-9442-A9BC-FC8EB05AFE41}"/>
          </ac:spMkLst>
        </pc:spChg>
        <pc:picChg chg="add mod ord">
          <ac:chgData name="Mari Powell" userId="S::mari.powell@uwtsd.ac.uk::a1b98dd7-29dc-4131-8e37-1423e6a9ecca" providerId="AD" clId="Web-{AAEF92B9-9DF3-1382-966A-9C4C142398C0}" dt="2022-11-15T15:14:40.094" v="495"/>
          <ac:picMkLst>
            <pc:docMk/>
            <pc:sldMk cId="750254766" sldId="259"/>
            <ac:picMk id="2" creationId="{495BA640-BDE2-F442-994E-7EC451F4E7B1}"/>
          </ac:picMkLst>
        </pc:picChg>
        <pc:picChg chg="del mod">
          <ac:chgData name="Mari Powell" userId="S::mari.powell@uwtsd.ac.uk::a1b98dd7-29dc-4131-8e37-1423e6a9ecca" providerId="AD" clId="Web-{AAEF92B9-9DF3-1382-966A-9C4C142398C0}" dt="2022-11-15T15:03:23.402" v="461"/>
          <ac:picMkLst>
            <pc:docMk/>
            <pc:sldMk cId="750254766" sldId="259"/>
            <ac:picMk id="23" creationId="{FCC13D07-6E9C-D545-8DE2-79AACCBAE85A}"/>
          </ac:picMkLst>
        </pc:picChg>
      </pc:sldChg>
      <pc:sldChg chg="modSp mod setBg">
        <pc:chgData name="Mari Powell" userId="S::mari.powell@uwtsd.ac.uk::a1b98dd7-29dc-4131-8e37-1423e6a9ecca" providerId="AD" clId="Web-{AAEF92B9-9DF3-1382-966A-9C4C142398C0}" dt="2022-11-15T14:21:14.659" v="334"/>
        <pc:sldMkLst>
          <pc:docMk/>
          <pc:sldMk cId="4240561697" sldId="267"/>
        </pc:sldMkLst>
        <pc:spChg chg="mod">
          <ac:chgData name="Mari Powell" userId="S::mari.powell@uwtsd.ac.uk::a1b98dd7-29dc-4131-8e37-1423e6a9ecca" providerId="AD" clId="Web-{AAEF92B9-9DF3-1382-966A-9C4C142398C0}" dt="2022-11-15T14:12:47.968" v="299" actId="20577"/>
          <ac:spMkLst>
            <pc:docMk/>
            <pc:sldMk cId="4240561697" sldId="267"/>
            <ac:spMk id="3" creationId="{214166FE-4081-A14B-BE54-F8043D284BC9}"/>
          </ac:spMkLst>
        </pc:spChg>
        <pc:spChg chg="mod">
          <ac:chgData name="Mari Powell" userId="S::mari.powell@uwtsd.ac.uk::a1b98dd7-29dc-4131-8e37-1423e6a9ecca" providerId="AD" clId="Web-{AAEF92B9-9DF3-1382-966A-9C4C142398C0}" dt="2022-11-15T13:59:11.031" v="57"/>
          <ac:spMkLst>
            <pc:docMk/>
            <pc:sldMk cId="4240561697" sldId="267"/>
            <ac:spMk id="5" creationId="{E41213EC-CB1F-8448-9F47-F7F186979A99}"/>
          </ac:spMkLst>
        </pc:spChg>
        <pc:picChg chg="mod">
          <ac:chgData name="Mari Powell" userId="S::mari.powell@uwtsd.ac.uk::a1b98dd7-29dc-4131-8e37-1423e6a9ecca" providerId="AD" clId="Web-{AAEF92B9-9DF3-1382-966A-9C4C142398C0}" dt="2022-11-15T13:59:46.767" v="61" actId="1076"/>
          <ac:picMkLst>
            <pc:docMk/>
            <pc:sldMk cId="4240561697" sldId="267"/>
            <ac:picMk id="7" creationId="{0527090E-0758-404A-81E6-C7A2683D787A}"/>
          </ac:picMkLst>
        </pc:picChg>
      </pc:sldChg>
      <pc:sldChg chg="addSp modSp mod setBg">
        <pc:chgData name="Mari Powell" userId="S::mari.powell@uwtsd.ac.uk::a1b98dd7-29dc-4131-8e37-1423e6a9ecca" providerId="AD" clId="Web-{AAEF92B9-9DF3-1382-966A-9C4C142398C0}" dt="2022-11-15T14:52:11.147" v="460"/>
        <pc:sldMkLst>
          <pc:docMk/>
          <pc:sldMk cId="2033408088" sldId="268"/>
        </pc:sldMkLst>
        <pc:spChg chg="add mod">
          <ac:chgData name="Mari Powell" userId="S::mari.powell@uwtsd.ac.uk::a1b98dd7-29dc-4131-8e37-1423e6a9ecca" providerId="AD" clId="Web-{AAEF92B9-9DF3-1382-966A-9C4C142398C0}" dt="2022-11-15T14:11:35.200" v="293" actId="20577"/>
          <ac:spMkLst>
            <pc:docMk/>
            <pc:sldMk cId="2033408088" sldId="268"/>
            <ac:spMk id="2" creationId="{4A8DD2C5-546B-6F33-6386-B42707953034}"/>
          </ac:spMkLst>
        </pc:spChg>
        <pc:spChg chg="add mod">
          <ac:chgData name="Mari Powell" userId="S::mari.powell@uwtsd.ac.uk::a1b98dd7-29dc-4131-8e37-1423e6a9ecca" providerId="AD" clId="Web-{AAEF92B9-9DF3-1382-966A-9C4C142398C0}" dt="2022-11-15T14:52:03.772" v="458"/>
          <ac:spMkLst>
            <pc:docMk/>
            <pc:sldMk cId="2033408088" sldId="268"/>
            <ac:spMk id="3" creationId="{69AD89AA-AF90-0690-0DA4-8772CF13F482}"/>
          </ac:spMkLst>
        </pc:spChg>
        <pc:spChg chg="add mod">
          <ac:chgData name="Mari Powell" userId="S::mari.powell@uwtsd.ac.uk::a1b98dd7-29dc-4131-8e37-1423e6a9ecca" providerId="AD" clId="Web-{AAEF92B9-9DF3-1382-966A-9C4C142398C0}" dt="2022-11-15T14:52:08.085" v="459"/>
          <ac:spMkLst>
            <pc:docMk/>
            <pc:sldMk cId="2033408088" sldId="268"/>
            <ac:spMk id="5" creationId="{69AD89AA-AF90-0690-0DA4-8772CF13F482}"/>
          </ac:spMkLst>
        </pc:spChg>
        <pc:spChg chg="add mod">
          <ac:chgData name="Mari Powell" userId="S::mari.powell@uwtsd.ac.uk::a1b98dd7-29dc-4131-8e37-1423e6a9ecca" providerId="AD" clId="Web-{AAEF92B9-9DF3-1382-966A-9C4C142398C0}" dt="2022-11-15T14:12:00.951" v="296" actId="20577"/>
          <ac:spMkLst>
            <pc:docMk/>
            <pc:sldMk cId="2033408088" sldId="268"/>
            <ac:spMk id="6" creationId="{1AFF7BA9-0840-EF11-1FE3-D1A9F69C30B8}"/>
          </ac:spMkLst>
        </pc:spChg>
        <pc:spChg chg="add mod">
          <ac:chgData name="Mari Powell" userId="S::mari.powell@uwtsd.ac.uk::a1b98dd7-29dc-4131-8e37-1423e6a9ecca" providerId="AD" clId="Web-{AAEF92B9-9DF3-1382-966A-9C4C142398C0}" dt="2022-11-15T14:52:11.147" v="460"/>
          <ac:spMkLst>
            <pc:docMk/>
            <pc:sldMk cId="2033408088" sldId="268"/>
            <ac:spMk id="7" creationId="{E2F5B12D-EF1B-5CEA-1E78-9579692A75E6}"/>
          </ac:spMkLst>
        </pc:spChg>
        <pc:graphicFrameChg chg="mod modGraphic">
          <ac:chgData name="Mari Powell" userId="S::mari.powell@uwtsd.ac.uk::a1b98dd7-29dc-4131-8e37-1423e6a9ecca" providerId="AD" clId="Web-{AAEF92B9-9DF3-1382-966A-9C4C142398C0}" dt="2022-11-15T14:09:14.444" v="213" actId="1076"/>
          <ac:graphicFrameMkLst>
            <pc:docMk/>
            <pc:sldMk cId="2033408088" sldId="268"/>
            <ac:graphicFrameMk id="4" creationId="{DBDA53C7-5863-AF49-B083-130F202B7322}"/>
          </ac:graphicFrameMkLst>
        </pc:graphicFrameChg>
      </pc:sldChg>
      <pc:sldChg chg="mod ord setBg">
        <pc:chgData name="Mari Powell" userId="S::mari.powell@uwtsd.ac.uk::a1b98dd7-29dc-4131-8e37-1423e6a9ecca" providerId="AD" clId="Web-{AAEF92B9-9DF3-1382-966A-9C4C142398C0}" dt="2022-11-15T14:25:31.966" v="410"/>
        <pc:sldMkLst>
          <pc:docMk/>
          <pc:sldMk cId="3735714436" sldId="269"/>
        </pc:sldMkLst>
      </pc:sldChg>
      <pc:sldChg chg="modSp mod setBg">
        <pc:chgData name="Mari Powell" userId="S::mari.powell@uwtsd.ac.uk::a1b98dd7-29dc-4131-8e37-1423e6a9ecca" providerId="AD" clId="Web-{AAEF92B9-9DF3-1382-966A-9C4C142398C0}" dt="2022-11-15T14:17:59.245" v="324"/>
        <pc:sldMkLst>
          <pc:docMk/>
          <pc:sldMk cId="1032041002" sldId="270"/>
        </pc:sldMkLst>
        <pc:spChg chg="mod">
          <ac:chgData name="Mari Powell" userId="S::mari.powell@uwtsd.ac.uk::a1b98dd7-29dc-4131-8e37-1423e6a9ecca" providerId="AD" clId="Web-{AAEF92B9-9DF3-1382-966A-9C4C142398C0}" dt="2022-11-15T14:17:31.104" v="322" actId="20577"/>
          <ac:spMkLst>
            <pc:docMk/>
            <pc:sldMk cId="1032041002" sldId="270"/>
            <ac:spMk id="6" creationId="{E37197EC-0CB8-5B4F-B81C-655A969E31CF}"/>
          </ac:spMkLst>
        </pc:spChg>
        <pc:spChg chg="mod">
          <ac:chgData name="Mari Powell" userId="S::mari.powell@uwtsd.ac.uk::a1b98dd7-29dc-4131-8e37-1423e6a9ecca" providerId="AD" clId="Web-{AAEF92B9-9DF3-1382-966A-9C4C142398C0}" dt="2022-11-15T14:17:26.072" v="321" actId="20577"/>
          <ac:spMkLst>
            <pc:docMk/>
            <pc:sldMk cId="1032041002" sldId="270"/>
            <ac:spMk id="7" creationId="{EC7D70B8-BDA9-DF4A-A83B-A457BF2390A8}"/>
          </ac:spMkLst>
        </pc:spChg>
      </pc:sldChg>
      <pc:sldChg chg="mod ord setBg">
        <pc:chgData name="Mari Powell" userId="S::mari.powell@uwtsd.ac.uk::a1b98dd7-29dc-4131-8e37-1423e6a9ecca" providerId="AD" clId="Web-{AAEF92B9-9DF3-1382-966A-9C4C142398C0}" dt="2022-11-15T14:25:37.028" v="411"/>
        <pc:sldMkLst>
          <pc:docMk/>
          <pc:sldMk cId="1740470271" sldId="272"/>
        </pc:sldMkLst>
      </pc:sldChg>
      <pc:sldChg chg="addSp delSp modSp mod ord setBg">
        <pc:chgData name="Mari Powell" userId="S::mari.powell@uwtsd.ac.uk::a1b98dd7-29dc-4131-8e37-1423e6a9ecca" providerId="AD" clId="Web-{AAEF92B9-9DF3-1382-966A-9C4C142398C0}" dt="2022-11-15T15:08:14.692" v="481" actId="14100"/>
        <pc:sldMkLst>
          <pc:docMk/>
          <pc:sldMk cId="927295868" sldId="329"/>
        </pc:sldMkLst>
        <pc:spChg chg="mod">
          <ac:chgData name="Mari Powell" userId="S::mari.powell@uwtsd.ac.uk::a1b98dd7-29dc-4131-8e37-1423e6a9ecca" providerId="AD" clId="Web-{AAEF92B9-9DF3-1382-966A-9C4C142398C0}" dt="2022-11-15T14:22:08.364" v="344" actId="1076"/>
          <ac:spMkLst>
            <pc:docMk/>
            <pc:sldMk cId="927295868" sldId="329"/>
            <ac:spMk id="5" creationId="{3D3CB276-2547-A742-B779-EA18C6686794}"/>
          </ac:spMkLst>
        </pc:spChg>
        <pc:picChg chg="add del mod">
          <ac:chgData name="Mari Powell" userId="S::mari.powell@uwtsd.ac.uk::a1b98dd7-29dc-4131-8e37-1423e6a9ecca" providerId="AD" clId="Web-{AAEF92B9-9DF3-1382-966A-9C4C142398C0}" dt="2022-11-15T15:07:45.472" v="478"/>
          <ac:picMkLst>
            <pc:docMk/>
            <pc:sldMk cId="927295868" sldId="329"/>
            <ac:picMk id="2" creationId="{0DBCC850-9584-A658-FE35-87E2194DD4B7}"/>
          </ac:picMkLst>
        </pc:picChg>
        <pc:picChg chg="add mod">
          <ac:chgData name="Mari Powell" userId="S::mari.powell@uwtsd.ac.uk::a1b98dd7-29dc-4131-8e37-1423e6a9ecca" providerId="AD" clId="Web-{AAEF92B9-9DF3-1382-966A-9C4C142398C0}" dt="2022-11-15T15:08:14.692" v="481" actId="14100"/>
          <ac:picMkLst>
            <pc:docMk/>
            <pc:sldMk cId="927295868" sldId="329"/>
            <ac:picMk id="3" creationId="{B37A8475-6273-6ADB-1524-BE7F05C170A9}"/>
          </ac:picMkLst>
        </pc:picChg>
        <pc:picChg chg="del">
          <ac:chgData name="Mari Powell" userId="S::mari.powell@uwtsd.ac.uk::a1b98dd7-29dc-4131-8e37-1423e6a9ecca" providerId="AD" clId="Web-{AAEF92B9-9DF3-1382-966A-9C4C142398C0}" dt="2022-11-15T15:06:38.954" v="470"/>
          <ac:picMkLst>
            <pc:docMk/>
            <pc:sldMk cId="927295868" sldId="329"/>
            <ac:picMk id="13" creationId="{1D5277DD-0B1D-384F-813F-29B880EA91F4}"/>
          </ac:picMkLst>
        </pc:picChg>
      </pc:sldChg>
      <pc:sldChg chg="modSp mod setBg">
        <pc:chgData name="Mari Powell" userId="S::mari.powell@uwtsd.ac.uk::a1b98dd7-29dc-4131-8e37-1423e6a9ecca" providerId="AD" clId="Web-{AAEF92B9-9DF3-1382-966A-9C4C142398C0}" dt="2022-11-15T14:17:46.479" v="323"/>
        <pc:sldMkLst>
          <pc:docMk/>
          <pc:sldMk cId="536604880" sldId="330"/>
        </pc:sldMkLst>
        <pc:spChg chg="mod">
          <ac:chgData name="Mari Powell" userId="S::mari.powell@uwtsd.ac.uk::a1b98dd7-29dc-4131-8e37-1423e6a9ecca" providerId="AD" clId="Web-{AAEF92B9-9DF3-1382-966A-9C4C142398C0}" dt="2022-11-15T14:14:50.910" v="313" actId="1076"/>
          <ac:spMkLst>
            <pc:docMk/>
            <pc:sldMk cId="536604880" sldId="330"/>
            <ac:spMk id="10" creationId="{135809F0-225B-344D-8B38-FEC509426FF9}"/>
          </ac:spMkLst>
        </pc:spChg>
        <pc:spChg chg="mod">
          <ac:chgData name="Mari Powell" userId="S::mari.powell@uwtsd.ac.uk::a1b98dd7-29dc-4131-8e37-1423e6a9ecca" providerId="AD" clId="Web-{AAEF92B9-9DF3-1382-966A-9C4C142398C0}" dt="2022-11-15T14:15:08.723" v="316" actId="20577"/>
          <ac:spMkLst>
            <pc:docMk/>
            <pc:sldMk cId="536604880" sldId="330"/>
            <ac:spMk id="12" creationId="{7A8B7221-B1C0-BD42-8B40-BD38166020C2}"/>
          </ac:spMkLst>
        </pc:spChg>
        <pc:spChg chg="mod">
          <ac:chgData name="Mari Powell" userId="S::mari.powell@uwtsd.ac.uk::a1b98dd7-29dc-4131-8e37-1423e6a9ecca" providerId="AD" clId="Web-{AAEF92B9-9DF3-1382-966A-9C4C142398C0}" dt="2022-11-15T14:15:25.130" v="319" actId="20577"/>
          <ac:spMkLst>
            <pc:docMk/>
            <pc:sldMk cId="536604880" sldId="330"/>
            <ac:spMk id="13" creationId="{714356BF-CF88-BA4D-965B-4F8FE65BE59D}"/>
          </ac:spMkLst>
        </pc:spChg>
        <pc:spChg chg="mod">
          <ac:chgData name="Mari Powell" userId="S::mari.powell@uwtsd.ac.uk::a1b98dd7-29dc-4131-8e37-1423e6a9ecca" providerId="AD" clId="Web-{AAEF92B9-9DF3-1382-966A-9C4C142398C0}" dt="2022-11-15T14:15:28.865" v="320" actId="20577"/>
          <ac:spMkLst>
            <pc:docMk/>
            <pc:sldMk cId="536604880" sldId="330"/>
            <ac:spMk id="14" creationId="{7F9BBA4A-BC61-0148-8080-2F8193DC00B5}"/>
          </ac:spMkLst>
        </pc:spChg>
      </pc:sldChg>
      <pc:sldChg chg="modSp mod ord setBg">
        <pc:chgData name="Mari Powell" userId="S::mari.powell@uwtsd.ac.uk::a1b98dd7-29dc-4131-8e37-1423e6a9ecca" providerId="AD" clId="Web-{AAEF92B9-9DF3-1382-966A-9C4C142398C0}" dt="2022-11-15T14:29:43.897" v="452" actId="1076"/>
        <pc:sldMkLst>
          <pc:docMk/>
          <pc:sldMk cId="113498745" sldId="416"/>
        </pc:sldMkLst>
        <pc:spChg chg="mod">
          <ac:chgData name="Mari Powell" userId="S::mari.powell@uwtsd.ac.uk::a1b98dd7-29dc-4131-8e37-1423e6a9ecca" providerId="AD" clId="Web-{AAEF92B9-9DF3-1382-966A-9C4C142398C0}" dt="2022-11-15T14:29:30.834" v="451" actId="1076"/>
          <ac:spMkLst>
            <pc:docMk/>
            <pc:sldMk cId="113498745" sldId="416"/>
            <ac:spMk id="2" creationId="{00000000-0000-0000-0000-000000000000}"/>
          </ac:spMkLst>
        </pc:spChg>
        <pc:spChg chg="mod">
          <ac:chgData name="Mari Powell" userId="S::mari.powell@uwtsd.ac.uk::a1b98dd7-29dc-4131-8e37-1423e6a9ecca" providerId="AD" clId="Web-{AAEF92B9-9DF3-1382-966A-9C4C142398C0}" dt="2022-11-15T14:29:06.661" v="448" actId="20577"/>
          <ac:spMkLst>
            <pc:docMk/>
            <pc:sldMk cId="113498745" sldId="416"/>
            <ac:spMk id="23" creationId="{D7192379-BBF5-874C-94B4-DA6BD5AC1DC1}"/>
          </ac:spMkLst>
        </pc:spChg>
        <pc:spChg chg="mod">
          <ac:chgData name="Mari Powell" userId="S::mari.powell@uwtsd.ac.uk::a1b98dd7-29dc-4131-8e37-1423e6a9ecca" providerId="AD" clId="Web-{AAEF92B9-9DF3-1382-966A-9C4C142398C0}" dt="2022-11-15T14:29:11.568" v="449" actId="20577"/>
          <ac:spMkLst>
            <pc:docMk/>
            <pc:sldMk cId="113498745" sldId="416"/>
            <ac:spMk id="25" creationId="{BF688386-286E-3546-8426-B04B14E69E04}"/>
          </ac:spMkLst>
        </pc:spChg>
        <pc:spChg chg="mod">
          <ac:chgData name="Mari Powell" userId="S::mari.powell@uwtsd.ac.uk::a1b98dd7-29dc-4131-8e37-1423e6a9ecca" providerId="AD" clId="Web-{AAEF92B9-9DF3-1382-966A-9C4C142398C0}" dt="2022-11-15T14:28:47.301" v="446" actId="20577"/>
          <ac:spMkLst>
            <pc:docMk/>
            <pc:sldMk cId="113498745" sldId="416"/>
            <ac:spMk id="39" creationId="{0771E459-1150-A14F-BCFB-64ACB7726AEF}"/>
          </ac:spMkLst>
        </pc:spChg>
        <pc:picChg chg="mod">
          <ac:chgData name="Mari Powell" userId="S::mari.powell@uwtsd.ac.uk::a1b98dd7-29dc-4131-8e37-1423e6a9ecca" providerId="AD" clId="Web-{AAEF92B9-9DF3-1382-966A-9C4C142398C0}" dt="2022-11-15T14:29:43.897" v="452" actId="1076"/>
          <ac:picMkLst>
            <pc:docMk/>
            <pc:sldMk cId="113498745" sldId="416"/>
            <ac:picMk id="6" creationId="{2C96FC09-47EC-114D-99B9-7C41454BA4AD}"/>
          </ac:picMkLst>
        </pc:picChg>
      </pc:sldChg>
      <pc:sldChg chg="modSp mod setBg">
        <pc:chgData name="Mari Powell" userId="S::mari.powell@uwtsd.ac.uk::a1b98dd7-29dc-4131-8e37-1423e6a9ecca" providerId="AD" clId="Web-{AAEF92B9-9DF3-1382-966A-9C4C142398C0}" dt="2022-11-15T14:13:59.814" v="306" actId="1076"/>
        <pc:sldMkLst>
          <pc:docMk/>
          <pc:sldMk cId="2095844214" sldId="435"/>
        </pc:sldMkLst>
        <pc:spChg chg="mod">
          <ac:chgData name="Mari Powell" userId="S::mari.powell@uwtsd.ac.uk::a1b98dd7-29dc-4131-8e37-1423e6a9ecca" providerId="AD" clId="Web-{AAEF92B9-9DF3-1382-966A-9C4C142398C0}" dt="2022-11-15T14:13:50.439" v="305" actId="20577"/>
          <ac:spMkLst>
            <pc:docMk/>
            <pc:sldMk cId="2095844214" sldId="435"/>
            <ac:spMk id="3" creationId="{6412997A-59C1-0A49-B5C4-F1016CC4A839}"/>
          </ac:spMkLst>
        </pc:spChg>
        <pc:spChg chg="mod">
          <ac:chgData name="Mari Powell" userId="S::mari.powell@uwtsd.ac.uk::a1b98dd7-29dc-4131-8e37-1423e6a9ecca" providerId="AD" clId="Web-{AAEF92B9-9DF3-1382-966A-9C4C142398C0}" dt="2022-11-15T14:13:59.814" v="306" actId="1076"/>
          <ac:spMkLst>
            <pc:docMk/>
            <pc:sldMk cId="2095844214" sldId="435"/>
            <ac:spMk id="7" creationId="{DD39880A-A111-3B42-85C3-08679E0B6E23}"/>
          </ac:spMkLst>
        </pc:spChg>
      </pc:sldChg>
      <pc:sldChg chg="addSp delSp modSp mod setBg">
        <pc:chgData name="Mari Powell" userId="S::mari.powell@uwtsd.ac.uk::a1b98dd7-29dc-4131-8e37-1423e6a9ecca" providerId="AD" clId="Web-{AAEF92B9-9DF3-1382-966A-9C4C142398C0}" dt="2022-11-15T15:05:55.266" v="469" actId="1076"/>
        <pc:sldMkLst>
          <pc:docMk/>
          <pc:sldMk cId="2993044749" sldId="488"/>
        </pc:sldMkLst>
        <pc:spChg chg="mod">
          <ac:chgData name="Mari Powell" userId="S::mari.powell@uwtsd.ac.uk::a1b98dd7-29dc-4131-8e37-1423e6a9ecca" providerId="AD" clId="Web-{AAEF92B9-9DF3-1382-966A-9C4C142398C0}" dt="2022-11-15T13:55:06.475" v="48" actId="20577"/>
          <ac:spMkLst>
            <pc:docMk/>
            <pc:sldMk cId="2993044749" sldId="488"/>
            <ac:spMk id="8" creationId="{BB9738B8-5480-5B4C-8CF6-8C2225BA5B0B}"/>
          </ac:spMkLst>
        </pc:spChg>
        <pc:picChg chg="add mod">
          <ac:chgData name="Mari Powell" userId="S::mari.powell@uwtsd.ac.uk::a1b98dd7-29dc-4131-8e37-1423e6a9ecca" providerId="AD" clId="Web-{AAEF92B9-9DF3-1382-966A-9C4C142398C0}" dt="2022-11-15T13:54:37.427" v="42" actId="14100"/>
          <ac:picMkLst>
            <pc:docMk/>
            <pc:sldMk cId="2993044749" sldId="488"/>
            <ac:picMk id="2" creationId="{35E517B5-A5A9-F5D7-BE50-BD2F9A83D34C}"/>
          </ac:picMkLst>
        </pc:picChg>
        <pc:picChg chg="add mod">
          <ac:chgData name="Mari Powell" userId="S::mari.powell@uwtsd.ac.uk::a1b98dd7-29dc-4131-8e37-1423e6a9ecca" providerId="AD" clId="Web-{AAEF92B9-9DF3-1382-966A-9C4C142398C0}" dt="2022-11-15T15:05:55.266" v="469" actId="1076"/>
          <ac:picMkLst>
            <pc:docMk/>
            <pc:sldMk cId="2993044749" sldId="488"/>
            <ac:picMk id="3" creationId="{5F690DBD-CFA8-31C8-7877-002438B5F1AF}"/>
          </ac:picMkLst>
        </pc:picChg>
        <pc:picChg chg="del">
          <ac:chgData name="Mari Powell" userId="S::mari.powell@uwtsd.ac.uk::a1b98dd7-29dc-4131-8e37-1423e6a9ecca" providerId="AD" clId="Web-{AAEF92B9-9DF3-1382-966A-9C4C142398C0}" dt="2022-11-15T13:54:44.599" v="43"/>
          <ac:picMkLst>
            <pc:docMk/>
            <pc:sldMk cId="2993044749" sldId="488"/>
            <ac:picMk id="6" creationId="{889DC500-7449-9243-8094-6080E450F6C6}"/>
          </ac:picMkLst>
        </pc:picChg>
        <pc:picChg chg="del">
          <ac:chgData name="Mari Powell" userId="S::mari.powell@uwtsd.ac.uk::a1b98dd7-29dc-4131-8e37-1423e6a9ecca" providerId="AD" clId="Web-{AAEF92B9-9DF3-1382-966A-9C4C142398C0}" dt="2022-11-15T13:54:26.958" v="39"/>
          <ac:picMkLst>
            <pc:docMk/>
            <pc:sldMk cId="2993044749" sldId="488"/>
            <ac:picMk id="9" creationId="{1A5EE887-17CA-9349-90B1-894C86E30596}"/>
          </ac:picMkLst>
        </pc:picChg>
        <pc:picChg chg="del mod">
          <ac:chgData name="Mari Powell" userId="S::mari.powell@uwtsd.ac.uk::a1b98dd7-29dc-4131-8e37-1423e6a9ecca" providerId="AD" clId="Web-{AAEF92B9-9DF3-1382-966A-9C4C142398C0}" dt="2022-11-15T15:05:20.358" v="462"/>
          <ac:picMkLst>
            <pc:docMk/>
            <pc:sldMk cId="2993044749" sldId="488"/>
            <ac:picMk id="11" creationId="{214C2D28-9709-A546-A8EB-C01D67F828D2}"/>
          </ac:picMkLst>
        </pc:picChg>
      </pc:sldChg>
      <pc:sldChg chg="addSp delSp modSp add mod setBg">
        <pc:chgData name="Mari Powell" userId="S::mari.powell@uwtsd.ac.uk::a1b98dd7-29dc-4131-8e37-1423e6a9ecca" providerId="AD" clId="Web-{AAEF92B9-9DF3-1382-966A-9C4C142398C0}" dt="2022-11-15T15:17:17.176" v="518" actId="1076"/>
        <pc:sldMkLst>
          <pc:docMk/>
          <pc:sldMk cId="1046211692" sldId="489"/>
        </pc:sldMkLst>
        <pc:spChg chg="mod">
          <ac:chgData name="Mari Powell" userId="S::mari.powell@uwtsd.ac.uk::a1b98dd7-29dc-4131-8e37-1423e6a9ecca" providerId="AD" clId="Web-{AAEF92B9-9DF3-1382-966A-9C4C142398C0}" dt="2022-11-15T14:21:41.863" v="337" actId="20577"/>
          <ac:spMkLst>
            <pc:docMk/>
            <pc:sldMk cId="1046211692" sldId="489"/>
            <ac:spMk id="6" creationId="{03497CF1-F97A-7047-BCC8-7590EED436D9}"/>
          </ac:spMkLst>
        </pc:spChg>
        <pc:spChg chg="mod">
          <ac:chgData name="Mari Powell" userId="S::mari.powell@uwtsd.ac.uk::a1b98dd7-29dc-4131-8e37-1423e6a9ecca" providerId="AD" clId="Web-{AAEF92B9-9DF3-1382-966A-9C4C142398C0}" dt="2022-11-15T14:25:12.434" v="408" actId="14100"/>
          <ac:spMkLst>
            <pc:docMk/>
            <pc:sldMk cId="1046211692" sldId="489"/>
            <ac:spMk id="8" creationId="{369517DB-2626-ED4D-8394-147B60777F75}"/>
          </ac:spMkLst>
        </pc:spChg>
        <pc:picChg chg="add mod">
          <ac:chgData name="Mari Powell" userId="S::mari.powell@uwtsd.ac.uk::a1b98dd7-29dc-4131-8e37-1423e6a9ecca" providerId="AD" clId="Web-{AAEF92B9-9DF3-1382-966A-9C4C142398C0}" dt="2022-11-15T15:17:17.176" v="518" actId="1076"/>
          <ac:picMkLst>
            <pc:docMk/>
            <pc:sldMk cId="1046211692" sldId="489"/>
            <ac:picMk id="2" creationId="{8FB40A25-BC0B-C2A0-E020-FF385C87451A}"/>
          </ac:picMkLst>
        </pc:picChg>
        <pc:picChg chg="add del">
          <ac:chgData name="Mari Powell" userId="S::mari.powell@uwtsd.ac.uk::a1b98dd7-29dc-4131-8e37-1423e6a9ecca" providerId="AD" clId="Web-{AAEF92B9-9DF3-1382-966A-9C4C142398C0}" dt="2022-11-15T15:17:11.348" v="516"/>
          <ac:picMkLst>
            <pc:docMk/>
            <pc:sldMk cId="1046211692" sldId="489"/>
            <ac:picMk id="10" creationId="{74C4BA53-C335-B642-A328-E6D2F6C4473B}"/>
          </ac:picMkLst>
        </pc:picChg>
      </pc:sldChg>
      <pc:sldChg chg="addSp delSp modSp add mod setBg">
        <pc:chgData name="Mari Powell" userId="S::mari.powell@uwtsd.ac.uk::a1b98dd7-29dc-4131-8e37-1423e6a9ecca" providerId="AD" clId="Web-{AAEF92B9-9DF3-1382-966A-9C4C142398C0}" dt="2022-11-15T15:10:04.632" v="488" actId="1076"/>
        <pc:sldMkLst>
          <pc:docMk/>
          <pc:sldMk cId="2086023834" sldId="490"/>
        </pc:sldMkLst>
        <pc:spChg chg="mod">
          <ac:chgData name="Mari Powell" userId="S::mari.powell@uwtsd.ac.uk::a1b98dd7-29dc-4131-8e37-1423e6a9ecca" providerId="AD" clId="Web-{AAEF92B9-9DF3-1382-966A-9C4C142398C0}" dt="2022-11-15T14:23:06.382" v="347" actId="1076"/>
          <ac:spMkLst>
            <pc:docMk/>
            <pc:sldMk cId="2086023834" sldId="490"/>
            <ac:spMk id="4" creationId="{06553537-FF4C-B14B-B0D7-3F84BA5F79DE}"/>
          </ac:spMkLst>
        </pc:spChg>
        <pc:spChg chg="mod">
          <ac:chgData name="Mari Powell" userId="S::mari.powell@uwtsd.ac.uk::a1b98dd7-29dc-4131-8e37-1423e6a9ecca" providerId="AD" clId="Web-{AAEF92B9-9DF3-1382-966A-9C4C142398C0}" dt="2022-11-15T14:23:46.024" v="363" actId="20577"/>
          <ac:spMkLst>
            <pc:docMk/>
            <pc:sldMk cId="2086023834" sldId="490"/>
            <ac:spMk id="5" creationId="{8CBD5D21-BD39-F648-AFFE-F6A64AFBC141}"/>
          </ac:spMkLst>
        </pc:spChg>
        <pc:picChg chg="add mod">
          <ac:chgData name="Mari Powell" userId="S::mari.powell@uwtsd.ac.uk::a1b98dd7-29dc-4131-8e37-1423e6a9ecca" providerId="AD" clId="Web-{AAEF92B9-9DF3-1382-966A-9C4C142398C0}" dt="2022-11-15T15:10:04.632" v="488" actId="1076"/>
          <ac:picMkLst>
            <pc:docMk/>
            <pc:sldMk cId="2086023834" sldId="490"/>
            <ac:picMk id="2" creationId="{C95A0DA2-8DC4-B7C0-6499-FD982C8FFACB}"/>
          </ac:picMkLst>
        </pc:picChg>
        <pc:picChg chg="del">
          <ac:chgData name="Mari Powell" userId="S::mari.powell@uwtsd.ac.uk::a1b98dd7-29dc-4131-8e37-1423e6a9ecca" providerId="AD" clId="Web-{AAEF92B9-9DF3-1382-966A-9C4C142398C0}" dt="2022-11-15T15:09:58.132" v="486"/>
          <ac:picMkLst>
            <pc:docMk/>
            <pc:sldMk cId="2086023834" sldId="490"/>
            <ac:picMk id="6" creationId="{737EF641-64C2-6B43-83BD-16364C2EC382}"/>
          </ac:picMkLst>
        </pc:picChg>
      </pc:sldChg>
      <pc:sldChg chg="addSp delSp modSp add mod setBg">
        <pc:chgData name="Mari Powell" userId="S::mari.powell@uwtsd.ac.uk::a1b98dd7-29dc-4131-8e37-1423e6a9ecca" providerId="AD" clId="Web-{AAEF92B9-9DF3-1382-966A-9C4C142398C0}" dt="2022-11-15T15:17:34.302" v="520"/>
        <pc:sldMkLst>
          <pc:docMk/>
          <pc:sldMk cId="4067375573" sldId="491"/>
        </pc:sldMkLst>
        <pc:spChg chg="mod">
          <ac:chgData name="Mari Powell" userId="S::mari.powell@uwtsd.ac.uk::a1b98dd7-29dc-4131-8e37-1423e6a9ecca" providerId="AD" clId="Web-{AAEF92B9-9DF3-1382-966A-9C4C142398C0}" dt="2022-11-15T14:27:21.282" v="424" actId="20577"/>
          <ac:spMkLst>
            <pc:docMk/>
            <pc:sldMk cId="4067375573" sldId="491"/>
            <ac:spMk id="2" creationId="{23DF7220-C1CA-F24D-A011-4507219C2E40}"/>
          </ac:spMkLst>
        </pc:spChg>
        <pc:spChg chg="mod">
          <ac:chgData name="Mari Powell" userId="S::mari.powell@uwtsd.ac.uk::a1b98dd7-29dc-4131-8e37-1423e6a9ecca" providerId="AD" clId="Web-{AAEF92B9-9DF3-1382-966A-9C4C142398C0}" dt="2022-11-15T14:26:51.203" v="415" actId="20577"/>
          <ac:spMkLst>
            <pc:docMk/>
            <pc:sldMk cId="4067375573" sldId="491"/>
            <ac:spMk id="6" creationId="{03497CF1-F97A-7047-BCC8-7590EED436D9}"/>
          </ac:spMkLst>
        </pc:spChg>
        <pc:spChg chg="mod">
          <ac:chgData name="Mari Powell" userId="S::mari.powell@uwtsd.ac.uk::a1b98dd7-29dc-4131-8e37-1423e6a9ecca" providerId="AD" clId="Web-{AAEF92B9-9DF3-1382-966A-9C4C142398C0}" dt="2022-11-15T14:27:44.768" v="432" actId="20577"/>
          <ac:spMkLst>
            <pc:docMk/>
            <pc:sldMk cId="4067375573" sldId="491"/>
            <ac:spMk id="7" creationId="{DFBE60FB-8497-564D-A21D-25F11F8E4CF5}"/>
          </ac:spMkLst>
        </pc:spChg>
        <pc:spChg chg="mod">
          <ac:chgData name="Mari Powell" userId="S::mari.powell@uwtsd.ac.uk::a1b98dd7-29dc-4131-8e37-1423e6a9ecca" providerId="AD" clId="Web-{AAEF92B9-9DF3-1382-966A-9C4C142398C0}" dt="2022-11-15T14:28:03.581" v="439" actId="20577"/>
          <ac:spMkLst>
            <pc:docMk/>
            <pc:sldMk cId="4067375573" sldId="491"/>
            <ac:spMk id="9" creationId="{97161845-EAE2-C343-A6CE-715020C06574}"/>
          </ac:spMkLst>
        </pc:spChg>
        <pc:picChg chg="add">
          <ac:chgData name="Mari Powell" userId="S::mari.powell@uwtsd.ac.uk::a1b98dd7-29dc-4131-8e37-1423e6a9ecca" providerId="AD" clId="Web-{AAEF92B9-9DF3-1382-966A-9C4C142398C0}" dt="2022-11-15T15:17:34.302" v="520"/>
          <ac:picMkLst>
            <pc:docMk/>
            <pc:sldMk cId="4067375573" sldId="491"/>
            <ac:picMk id="5" creationId="{AC351F20-14B4-5FFD-BFD0-78D46F0BABA2}"/>
          </ac:picMkLst>
        </pc:picChg>
        <pc:picChg chg="del">
          <ac:chgData name="Mari Powell" userId="S::mari.powell@uwtsd.ac.uk::a1b98dd7-29dc-4131-8e37-1423e6a9ecca" providerId="AD" clId="Web-{AAEF92B9-9DF3-1382-966A-9C4C142398C0}" dt="2022-11-15T15:17:24.614" v="519"/>
          <ac:picMkLst>
            <pc:docMk/>
            <pc:sldMk cId="4067375573" sldId="491"/>
            <ac:picMk id="10" creationId="{74C4BA53-C335-B642-A328-E6D2F6C4473B}"/>
          </ac:picMkLst>
        </pc:picChg>
      </pc:sldChg>
      <pc:sldChg chg="modSp add mod setBg">
        <pc:chgData name="Mari Powell" userId="S::mari.powell@uwtsd.ac.uk::a1b98dd7-29dc-4131-8e37-1423e6a9ecca" providerId="AD" clId="Web-{AAEF92B9-9DF3-1382-966A-9C4C142398C0}" dt="2022-11-15T14:31:00.978" v="456" actId="1076"/>
        <pc:sldMkLst>
          <pc:docMk/>
          <pc:sldMk cId="3417248101" sldId="492"/>
        </pc:sldMkLst>
        <pc:spChg chg="mod">
          <ac:chgData name="Mari Powell" userId="S::mari.powell@uwtsd.ac.uk::a1b98dd7-29dc-4131-8e37-1423e6a9ecca" providerId="AD" clId="Web-{AAEF92B9-9DF3-1382-966A-9C4C142398C0}" dt="2022-11-15T14:30:54.384" v="455" actId="1076"/>
          <ac:spMkLst>
            <pc:docMk/>
            <pc:sldMk cId="3417248101" sldId="492"/>
            <ac:spMk id="15" creationId="{72CFDDF2-E47F-9248-8181-CCF16B9021C2}"/>
          </ac:spMkLst>
        </pc:spChg>
        <pc:spChg chg="mod">
          <ac:chgData name="Mari Powell" userId="S::mari.powell@uwtsd.ac.uk::a1b98dd7-29dc-4131-8e37-1423e6a9ecca" providerId="AD" clId="Web-{AAEF92B9-9DF3-1382-966A-9C4C142398C0}" dt="2022-11-15T14:31:00.978" v="456" actId="1076"/>
          <ac:spMkLst>
            <pc:docMk/>
            <pc:sldMk cId="3417248101" sldId="492"/>
            <ac:spMk id="16" creationId="{799F7849-F9AB-7949-9475-7541EAB7C3F4}"/>
          </ac:spMkLst>
        </pc:spChg>
      </pc:sldChg>
      <pc:sldChg chg="delSp add del replId">
        <pc:chgData name="Mari Powell" userId="S::mari.powell@uwtsd.ac.uk::a1b98dd7-29dc-4131-8e37-1423e6a9ecca" providerId="AD" clId="Web-{AAEF92B9-9DF3-1382-966A-9C4C142398C0}" dt="2022-11-15T15:09:32.569" v="485"/>
        <pc:sldMkLst>
          <pc:docMk/>
          <pc:sldMk cId="2095186644" sldId="493"/>
        </pc:sldMkLst>
        <pc:spChg chg="del">
          <ac:chgData name="Mari Powell" userId="S::mari.powell@uwtsd.ac.uk::a1b98dd7-29dc-4131-8e37-1423e6a9ecca" providerId="AD" clId="Web-{AAEF92B9-9DF3-1382-966A-9C4C142398C0}" dt="2022-11-15T15:08:49.146" v="483"/>
          <ac:spMkLst>
            <pc:docMk/>
            <pc:sldMk cId="2095186644" sldId="493"/>
            <ac:spMk id="14" creationId="{8A1E42D3-0192-7240-9DD2-F3A836726A30}"/>
          </ac:spMkLst>
        </pc:spChg>
        <pc:spChg chg="del">
          <ac:chgData name="Mari Powell" userId="S::mari.powell@uwtsd.ac.uk::a1b98dd7-29dc-4131-8e37-1423e6a9ecca" providerId="AD" clId="Web-{AAEF92B9-9DF3-1382-966A-9C4C142398C0}" dt="2022-11-15T15:08:51.505" v="484"/>
          <ac:spMkLst>
            <pc:docMk/>
            <pc:sldMk cId="2095186644" sldId="493"/>
            <ac:spMk id="17" creationId="{BDFADEDA-18FE-9442-A9BC-FC8EB05AFE41}"/>
          </ac:spMkLst>
        </pc:spChg>
      </pc:sldChg>
      <pc:sldChg chg="addSp delSp modSp del">
        <pc:chgData name="Mari Powell" userId="S::mari.powell@uwtsd.ac.uk::a1b98dd7-29dc-4131-8e37-1423e6a9ecca" providerId="AD" clId="Web-{AAEF92B9-9DF3-1382-966A-9C4C142398C0}" dt="2022-11-15T13:47:55.349" v="36"/>
        <pc:sldMkLst>
          <pc:docMk/>
          <pc:sldMk cId="1368564361" sldId="545"/>
        </pc:sldMkLst>
        <pc:picChg chg="add mod">
          <ac:chgData name="Mari Powell" userId="S::mari.powell@uwtsd.ac.uk::a1b98dd7-29dc-4131-8e37-1423e6a9ecca" providerId="AD" clId="Web-{AAEF92B9-9DF3-1382-966A-9C4C142398C0}" dt="2022-11-15T13:47:34.536" v="35" actId="14100"/>
          <ac:picMkLst>
            <pc:docMk/>
            <pc:sldMk cId="1368564361" sldId="545"/>
            <ac:picMk id="2" creationId="{08B20923-90C6-EEC2-92B8-21B90691D087}"/>
          </ac:picMkLst>
        </pc:picChg>
        <pc:picChg chg="del">
          <ac:chgData name="Mari Powell" userId="S::mari.powell@uwtsd.ac.uk::a1b98dd7-29dc-4131-8e37-1423e6a9ecca" providerId="AD" clId="Web-{AAEF92B9-9DF3-1382-966A-9C4C142398C0}" dt="2022-11-15T13:47:23.207" v="32"/>
          <ac:picMkLst>
            <pc:docMk/>
            <pc:sldMk cId="1368564361" sldId="545"/>
            <ac:picMk id="7" creationId="{FD5DCD9D-8F8D-7F43-B000-D2A4CE28D1FC}"/>
          </ac:picMkLst>
        </pc:picChg>
      </pc:sldChg>
      <pc:sldMasterChg chg="replId modSldLayout">
        <pc:chgData name="Mari Powell" userId="S::mari.powell@uwtsd.ac.uk::a1b98dd7-29dc-4131-8e37-1423e6a9ecca" providerId="AD" clId="Web-{AAEF92B9-9DF3-1382-966A-9C4C142398C0}" dt="2022-11-15T14:19:29.968" v="326"/>
        <pc:sldMasterMkLst>
          <pc:docMk/>
          <pc:sldMasterMk cId="3380097178" sldId="2147483664"/>
        </pc:sldMasterMkLst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816939048" sldId="2147483665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4011034508" sldId="2147483666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3100326391" sldId="2147483667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2349023629" sldId="2147483668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2075266710" sldId="2147483669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3703782030" sldId="2147483670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2277813558" sldId="2147483671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1604025997" sldId="2147483672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2439007637" sldId="2147483673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2002041824" sldId="2147483674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2304949575" sldId="2147483675"/>
          </pc:sldLayoutMkLst>
        </pc:sldLayoutChg>
        <pc:sldLayoutChg chg="replI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3380097178" sldId="2147483664"/>
            <pc:sldLayoutMk cId="2424575089" sldId="2147483676"/>
          </pc:sldLayoutMkLst>
        </pc:sldLayoutChg>
      </pc:sldMasterChg>
      <pc:sldMasterChg chg="add addSldLayout">
        <pc:chgData name="Mari Powell" userId="S::mari.powell@uwtsd.ac.uk::a1b98dd7-29dc-4131-8e37-1423e6a9ecca" providerId="AD" clId="Web-{AAEF92B9-9DF3-1382-966A-9C4C142398C0}" dt="2022-11-15T14:19:29.968" v="326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AAEF92B9-9DF3-1382-966A-9C4C142398C0}" dt="2022-11-15T14:19:29.968" v="326"/>
          <pc:sldLayoutMkLst>
            <pc:docMk/>
            <pc:sldMasterMk cId="1319827304" sldId="2147483677"/>
            <pc:sldLayoutMk cId="1794023351" sldId="2147483689"/>
          </pc:sldLayoutMkLst>
        </pc:sldLayoutChg>
      </pc:sldMasterChg>
    </pc:docChg>
  </pc:docChgLst>
  <pc:docChgLst>
    <pc:chgData name="Mari Powell" userId="S::mari.powell@uwtsd.ac.uk::a1b98dd7-29dc-4131-8e37-1423e6a9ecca" providerId="AD" clId="Web-{25BFF8B4-3853-C024-9D60-8F0FC6CA7F43}"/>
    <pc:docChg chg="addSld delSld modSld addMainMaster">
      <pc:chgData name="Mari Powell" userId="S::mari.powell@uwtsd.ac.uk::a1b98dd7-29dc-4131-8e37-1423e6a9ecca" providerId="AD" clId="Web-{25BFF8B4-3853-C024-9D60-8F0FC6CA7F43}" dt="2022-11-21T15:08:53.714" v="221"/>
      <pc:docMkLst>
        <pc:docMk/>
      </pc:docMkLst>
      <pc:sldChg chg="addSp delSp modSp">
        <pc:chgData name="Mari Powell" userId="S::mari.powell@uwtsd.ac.uk::a1b98dd7-29dc-4131-8e37-1423e6a9ecca" providerId="AD" clId="Web-{25BFF8B4-3853-C024-9D60-8F0FC6CA7F43}" dt="2022-11-21T14:46:20.665" v="4" actId="1076"/>
        <pc:sldMkLst>
          <pc:docMk/>
          <pc:sldMk cId="154498629" sldId="510"/>
        </pc:sldMkLst>
        <pc:picChg chg="add mod">
          <ac:chgData name="Mari Powell" userId="S::mari.powell@uwtsd.ac.uk::a1b98dd7-29dc-4131-8e37-1423e6a9ecca" providerId="AD" clId="Web-{25BFF8B4-3853-C024-9D60-8F0FC6CA7F43}" dt="2022-11-21T14:46:20.665" v="4" actId="1076"/>
          <ac:picMkLst>
            <pc:docMk/>
            <pc:sldMk cId="154498629" sldId="510"/>
            <ac:picMk id="2" creationId="{9A54450D-C77F-6B33-E5FB-75FE592966B0}"/>
          </ac:picMkLst>
        </pc:picChg>
        <pc:picChg chg="del">
          <ac:chgData name="Mari Powell" userId="S::mari.powell@uwtsd.ac.uk::a1b98dd7-29dc-4131-8e37-1423e6a9ecca" providerId="AD" clId="Web-{25BFF8B4-3853-C024-9D60-8F0FC6CA7F43}" dt="2022-11-21T14:35:10.172" v="0"/>
          <ac:picMkLst>
            <pc:docMk/>
            <pc:sldMk cId="154498629" sldId="510"/>
            <ac:picMk id="5" creationId="{36CF4F17-B332-9F43-B288-961F4C5C77B7}"/>
          </ac:picMkLst>
        </pc:picChg>
      </pc:sldChg>
      <pc:sldChg chg="addSp delSp modSp add mod setBg">
        <pc:chgData name="Mari Powell" userId="S::mari.powell@uwtsd.ac.uk::a1b98dd7-29dc-4131-8e37-1423e6a9ecca" providerId="AD" clId="Web-{25BFF8B4-3853-C024-9D60-8F0FC6CA7F43}" dt="2022-11-21T15:03:00.802" v="119" actId="1076"/>
        <pc:sldMkLst>
          <pc:docMk/>
          <pc:sldMk cId="54172687" sldId="511"/>
        </pc:sldMkLst>
        <pc:spChg chg="mod">
          <ac:chgData name="Mari Powell" userId="S::mari.powell@uwtsd.ac.uk::a1b98dd7-29dc-4131-8e37-1423e6a9ecca" providerId="AD" clId="Web-{25BFF8B4-3853-C024-9D60-8F0FC6CA7F43}" dt="2022-11-21T14:59:38.884" v="112" actId="1076"/>
          <ac:spMkLst>
            <pc:docMk/>
            <pc:sldMk cId="54172687" sldId="511"/>
            <ac:spMk id="3" creationId="{1EF3EF84-1670-6D46-94C3-CE650512F8E2}"/>
          </ac:spMkLst>
        </pc:spChg>
        <pc:spChg chg="mod">
          <ac:chgData name="Mari Powell" userId="S::mari.powell@uwtsd.ac.uk::a1b98dd7-29dc-4131-8e37-1423e6a9ecca" providerId="AD" clId="Web-{25BFF8B4-3853-C024-9D60-8F0FC6CA7F43}" dt="2022-11-21T14:57:54.753" v="99" actId="1076"/>
          <ac:spMkLst>
            <pc:docMk/>
            <pc:sldMk cId="54172687" sldId="511"/>
            <ac:spMk id="10" creationId="{360D509B-EB5F-C947-8B08-E29894EA88C9}"/>
          </ac:spMkLst>
        </pc:spChg>
        <pc:spChg chg="mod">
          <ac:chgData name="Mari Powell" userId="S::mari.powell@uwtsd.ac.uk::a1b98dd7-29dc-4131-8e37-1423e6a9ecca" providerId="AD" clId="Web-{25BFF8B4-3853-C024-9D60-8F0FC6CA7F43}" dt="2022-11-21T14:57:03.250" v="93" actId="1076"/>
          <ac:spMkLst>
            <pc:docMk/>
            <pc:sldMk cId="54172687" sldId="511"/>
            <ac:spMk id="13" creationId="{8E7BD583-7EF1-4558-9711-DEE2ADAA7648}"/>
          </ac:spMkLst>
        </pc:spChg>
        <pc:spChg chg="mod">
          <ac:chgData name="Mari Powell" userId="S::mari.powell@uwtsd.ac.uk::a1b98dd7-29dc-4131-8e37-1423e6a9ecca" providerId="AD" clId="Web-{25BFF8B4-3853-C024-9D60-8F0FC6CA7F43}" dt="2022-11-21T14:57:27.204" v="95" actId="1076"/>
          <ac:spMkLst>
            <pc:docMk/>
            <pc:sldMk cId="54172687" sldId="511"/>
            <ac:spMk id="14" creationId="{A3A0EDC0-53E3-4EBC-B8B0-08E3EC6E0EB6}"/>
          </ac:spMkLst>
        </pc:spChg>
        <pc:spChg chg="mod">
          <ac:chgData name="Mari Powell" userId="S::mari.powell@uwtsd.ac.uk::a1b98dd7-29dc-4131-8e37-1423e6a9ecca" providerId="AD" clId="Web-{25BFF8B4-3853-C024-9D60-8F0FC6CA7F43}" dt="2022-11-21T14:57:29.657" v="96" actId="1076"/>
          <ac:spMkLst>
            <pc:docMk/>
            <pc:sldMk cId="54172687" sldId="511"/>
            <ac:spMk id="16" creationId="{ED8B161F-D63B-454C-83E5-E804FF44B565}"/>
          </ac:spMkLst>
        </pc:spChg>
        <pc:spChg chg="mod">
          <ac:chgData name="Mari Powell" userId="S::mari.powell@uwtsd.ac.uk::a1b98dd7-29dc-4131-8e37-1423e6a9ecca" providerId="AD" clId="Web-{25BFF8B4-3853-C024-9D60-8F0FC6CA7F43}" dt="2022-11-21T14:59:19.054" v="109" actId="1076"/>
          <ac:spMkLst>
            <pc:docMk/>
            <pc:sldMk cId="54172687" sldId="511"/>
            <ac:spMk id="17" creationId="{775D9056-7F17-E944-B9DC-10BA985C1C7D}"/>
          </ac:spMkLst>
        </pc:spChg>
        <pc:spChg chg="mod">
          <ac:chgData name="Mari Powell" userId="S::mari.powell@uwtsd.ac.uk::a1b98dd7-29dc-4131-8e37-1423e6a9ecca" providerId="AD" clId="Web-{25BFF8B4-3853-C024-9D60-8F0FC6CA7F43}" dt="2022-11-21T14:58:05.175" v="101" actId="1076"/>
          <ac:spMkLst>
            <pc:docMk/>
            <pc:sldMk cId="54172687" sldId="511"/>
            <ac:spMk id="18" creationId="{86901BC0-977F-4134-8900-FCE4DB0339E1}"/>
          </ac:spMkLst>
        </pc:spChg>
        <pc:spChg chg="mod">
          <ac:chgData name="Mari Powell" userId="S::mari.powell@uwtsd.ac.uk::a1b98dd7-29dc-4131-8e37-1423e6a9ecca" providerId="AD" clId="Web-{25BFF8B4-3853-C024-9D60-8F0FC6CA7F43}" dt="2022-11-21T14:59:02.350" v="107" actId="1076"/>
          <ac:spMkLst>
            <pc:docMk/>
            <pc:sldMk cId="54172687" sldId="511"/>
            <ac:spMk id="19" creationId="{2689C7BB-8EAD-0842-AB99-9E83FFF46B6B}"/>
          </ac:spMkLst>
        </pc:spChg>
        <pc:spChg chg="mod">
          <ac:chgData name="Mari Powell" userId="S::mari.powell@uwtsd.ac.uk::a1b98dd7-29dc-4131-8e37-1423e6a9ecca" providerId="AD" clId="Web-{25BFF8B4-3853-C024-9D60-8F0FC6CA7F43}" dt="2022-11-21T14:58:46.974" v="105" actId="1076"/>
          <ac:spMkLst>
            <pc:docMk/>
            <pc:sldMk cId="54172687" sldId="511"/>
            <ac:spMk id="20" creationId="{C6D014F6-2365-694B-AEA8-0647EE9AD5E9}"/>
          </ac:spMkLst>
        </pc:spChg>
        <pc:spChg chg="mod">
          <ac:chgData name="Mari Powell" userId="S::mari.powell@uwtsd.ac.uk::a1b98dd7-29dc-4131-8e37-1423e6a9ecca" providerId="AD" clId="Web-{25BFF8B4-3853-C024-9D60-8F0FC6CA7F43}" dt="2022-11-21T14:58:28.364" v="103" actId="1076"/>
          <ac:spMkLst>
            <pc:docMk/>
            <pc:sldMk cId="54172687" sldId="511"/>
            <ac:spMk id="21" creationId="{10F27847-9C3D-BB48-8D37-F27E73618D22}"/>
          </ac:spMkLst>
        </pc:spChg>
        <pc:spChg chg="mod">
          <ac:chgData name="Mari Powell" userId="S::mari.powell@uwtsd.ac.uk::a1b98dd7-29dc-4131-8e37-1423e6a9ecca" providerId="AD" clId="Web-{25BFF8B4-3853-C024-9D60-8F0FC6CA7F43}" dt="2022-11-21T14:59:33.633" v="111" actId="1076"/>
          <ac:spMkLst>
            <pc:docMk/>
            <pc:sldMk cId="54172687" sldId="511"/>
            <ac:spMk id="22" creationId="{297183BA-3358-C148-8D3F-5029AB1E4517}"/>
          </ac:spMkLst>
        </pc:spChg>
        <pc:spChg chg="mod">
          <ac:chgData name="Mari Powell" userId="S::mari.powell@uwtsd.ac.uk::a1b98dd7-29dc-4131-8e37-1423e6a9ecca" providerId="AD" clId="Web-{25BFF8B4-3853-C024-9D60-8F0FC6CA7F43}" dt="2022-11-21T14:59:24.086" v="110" actId="1076"/>
          <ac:spMkLst>
            <pc:docMk/>
            <pc:sldMk cId="54172687" sldId="511"/>
            <ac:spMk id="23" creationId="{67DC4946-AEE8-C545-BEDD-04DAA656C279}"/>
          </ac:spMkLst>
        </pc:spChg>
        <pc:spChg chg="mod">
          <ac:chgData name="Mari Powell" userId="S::mari.powell@uwtsd.ac.uk::a1b98dd7-29dc-4131-8e37-1423e6a9ecca" providerId="AD" clId="Web-{25BFF8B4-3853-C024-9D60-8F0FC6CA7F43}" dt="2022-11-21T14:59:10.116" v="108" actId="1076"/>
          <ac:spMkLst>
            <pc:docMk/>
            <pc:sldMk cId="54172687" sldId="511"/>
            <ac:spMk id="24" creationId="{C5F3D271-BDF6-1046-A76B-3B7D11F2D981}"/>
          </ac:spMkLst>
        </pc:spChg>
        <pc:spChg chg="mod">
          <ac:chgData name="Mari Powell" userId="S::mari.powell@uwtsd.ac.uk::a1b98dd7-29dc-4131-8e37-1423e6a9ecca" providerId="AD" clId="Web-{25BFF8B4-3853-C024-9D60-8F0FC6CA7F43}" dt="2022-11-21T14:58:56.022" v="106" actId="1076"/>
          <ac:spMkLst>
            <pc:docMk/>
            <pc:sldMk cId="54172687" sldId="511"/>
            <ac:spMk id="25" creationId="{24331D82-B279-F645-A69C-45F1A000740A}"/>
          </ac:spMkLst>
        </pc:spChg>
        <pc:spChg chg="mod">
          <ac:chgData name="Mari Powell" userId="S::mari.powell@uwtsd.ac.uk::a1b98dd7-29dc-4131-8e37-1423e6a9ecca" providerId="AD" clId="Web-{25BFF8B4-3853-C024-9D60-8F0FC6CA7F43}" dt="2022-11-21T14:58:31.895" v="104" actId="1076"/>
          <ac:spMkLst>
            <pc:docMk/>
            <pc:sldMk cId="54172687" sldId="511"/>
            <ac:spMk id="26" creationId="{9B9909A2-1D15-7D42-B01C-BA8E3A7E65DE}"/>
          </ac:spMkLst>
        </pc:spChg>
        <pc:spChg chg="mod">
          <ac:chgData name="Mari Powell" userId="S::mari.powell@uwtsd.ac.uk::a1b98dd7-29dc-4131-8e37-1423e6a9ecca" providerId="AD" clId="Web-{25BFF8B4-3853-C024-9D60-8F0FC6CA7F43}" dt="2022-11-21T14:58:08.253" v="102" actId="1076"/>
          <ac:spMkLst>
            <pc:docMk/>
            <pc:sldMk cId="54172687" sldId="511"/>
            <ac:spMk id="27" creationId="{5E5BE9D7-058A-4644-B747-BD09A556BE83}"/>
          </ac:spMkLst>
        </pc:spChg>
        <pc:spChg chg="mod">
          <ac:chgData name="Mari Powell" userId="S::mari.powell@uwtsd.ac.uk::a1b98dd7-29dc-4131-8e37-1423e6a9ecca" providerId="AD" clId="Web-{25BFF8B4-3853-C024-9D60-8F0FC6CA7F43}" dt="2022-11-21T14:57:58.222" v="100" actId="1076"/>
          <ac:spMkLst>
            <pc:docMk/>
            <pc:sldMk cId="54172687" sldId="511"/>
            <ac:spMk id="28" creationId="{D6A8DCF9-48D2-BF46-95C6-EF056EBE2C4F}"/>
          </ac:spMkLst>
        </pc:spChg>
        <pc:spChg chg="mod">
          <ac:chgData name="Mari Powell" userId="S::mari.powell@uwtsd.ac.uk::a1b98dd7-29dc-4131-8e37-1423e6a9ecca" providerId="AD" clId="Web-{25BFF8B4-3853-C024-9D60-8F0FC6CA7F43}" dt="2022-11-21T14:57:37.095" v="98" actId="1076"/>
          <ac:spMkLst>
            <pc:docMk/>
            <pc:sldMk cId="54172687" sldId="511"/>
            <ac:spMk id="29" creationId="{26C141B0-F32C-C24B-A3F2-FDF3BDEEBEBC}"/>
          </ac:spMkLst>
        </pc:spChg>
        <pc:spChg chg="mod">
          <ac:chgData name="Mari Powell" userId="S::mari.powell@uwtsd.ac.uk::a1b98dd7-29dc-4131-8e37-1423e6a9ecca" providerId="AD" clId="Web-{25BFF8B4-3853-C024-9D60-8F0FC6CA7F43}" dt="2022-11-21T14:57:33.501" v="97" actId="1076"/>
          <ac:spMkLst>
            <pc:docMk/>
            <pc:sldMk cId="54172687" sldId="511"/>
            <ac:spMk id="30" creationId="{B14122D5-CD0E-7F48-82AF-203036275A6E}"/>
          </ac:spMkLst>
        </pc:spChg>
        <pc:spChg chg="mod">
          <ac:chgData name="Mari Powell" userId="S::mari.powell@uwtsd.ac.uk::a1b98dd7-29dc-4131-8e37-1423e6a9ecca" providerId="AD" clId="Web-{25BFF8B4-3853-C024-9D60-8F0FC6CA7F43}" dt="2022-11-21T14:57:10.141" v="94" actId="1076"/>
          <ac:spMkLst>
            <pc:docMk/>
            <pc:sldMk cId="54172687" sldId="511"/>
            <ac:spMk id="31" creationId="{916E4071-3BDB-1B4A-AFAA-6E8AD1BAE185}"/>
          </ac:spMkLst>
        </pc:spChg>
        <pc:spChg chg="mod">
          <ac:chgData name="Mari Powell" userId="S::mari.powell@uwtsd.ac.uk::a1b98dd7-29dc-4131-8e37-1423e6a9ecca" providerId="AD" clId="Web-{25BFF8B4-3853-C024-9D60-8F0FC6CA7F43}" dt="2022-11-21T14:50:31.508" v="28" actId="20577"/>
          <ac:spMkLst>
            <pc:docMk/>
            <pc:sldMk cId="54172687" sldId="511"/>
            <ac:spMk id="32" creationId="{9FE469C7-AE7E-D44F-87FF-A78D08264F1F}"/>
          </ac:spMkLst>
        </pc:spChg>
        <pc:picChg chg="add mod">
          <ac:chgData name="Mari Powell" userId="S::mari.powell@uwtsd.ac.uk::a1b98dd7-29dc-4131-8e37-1423e6a9ecca" providerId="AD" clId="Web-{25BFF8B4-3853-C024-9D60-8F0FC6CA7F43}" dt="2022-11-21T15:02:46.676" v="117" actId="1076"/>
          <ac:picMkLst>
            <pc:docMk/>
            <pc:sldMk cId="54172687" sldId="511"/>
            <ac:picMk id="2" creationId="{F03B1CEA-338D-52CC-E889-34A9D0D80DB3}"/>
          </ac:picMkLst>
        </pc:picChg>
        <pc:picChg chg="del">
          <ac:chgData name="Mari Powell" userId="S::mari.powell@uwtsd.ac.uk::a1b98dd7-29dc-4131-8e37-1423e6a9ecca" providerId="AD" clId="Web-{25BFF8B4-3853-C024-9D60-8F0FC6CA7F43}" dt="2022-11-21T14:48:26.813" v="11"/>
          <ac:picMkLst>
            <pc:docMk/>
            <pc:sldMk cId="54172687" sldId="511"/>
            <ac:picMk id="4" creationId="{A9969904-7D84-1946-BFDB-A18D2CFD79C4}"/>
          </ac:picMkLst>
        </pc:picChg>
        <pc:picChg chg="add mod">
          <ac:chgData name="Mari Powell" userId="S::mari.powell@uwtsd.ac.uk::a1b98dd7-29dc-4131-8e37-1423e6a9ecca" providerId="AD" clId="Web-{25BFF8B4-3853-C024-9D60-8F0FC6CA7F43}" dt="2022-11-21T15:03:00.802" v="119" actId="1076"/>
          <ac:picMkLst>
            <pc:docMk/>
            <pc:sldMk cId="54172687" sldId="511"/>
            <ac:picMk id="5" creationId="{28F0B37E-98C9-A3FD-1D95-D942608A1328}"/>
          </ac:picMkLst>
        </pc:picChg>
      </pc:sldChg>
      <pc:sldChg chg="delSp add del mod setBg">
        <pc:chgData name="Mari Powell" userId="S::mari.powell@uwtsd.ac.uk::a1b98dd7-29dc-4131-8e37-1423e6a9ecca" providerId="AD" clId="Web-{25BFF8B4-3853-C024-9D60-8F0FC6CA7F43}" dt="2022-11-21T15:08:53.714" v="221"/>
        <pc:sldMkLst>
          <pc:docMk/>
          <pc:sldMk cId="898066067" sldId="512"/>
        </pc:sldMkLst>
        <pc:picChg chg="del">
          <ac:chgData name="Mari Powell" userId="S::mari.powell@uwtsd.ac.uk::a1b98dd7-29dc-4131-8e37-1423e6a9ecca" providerId="AD" clId="Web-{25BFF8B4-3853-C024-9D60-8F0FC6CA7F43}" dt="2022-11-21T14:48:23.484" v="10"/>
          <ac:picMkLst>
            <pc:docMk/>
            <pc:sldMk cId="898066067" sldId="512"/>
            <ac:picMk id="4" creationId="{A9969904-7D84-1946-BFDB-A18D2CFD79C4}"/>
          </ac:picMkLst>
        </pc:picChg>
      </pc:sldChg>
      <pc:sldChg chg="delSp modSp add replId delAnim">
        <pc:chgData name="Mari Powell" userId="S::mari.powell@uwtsd.ac.uk::a1b98dd7-29dc-4131-8e37-1423e6a9ecca" providerId="AD" clId="Web-{25BFF8B4-3853-C024-9D60-8F0FC6CA7F43}" dt="2022-11-21T15:08:47.557" v="220" actId="20577"/>
        <pc:sldMkLst>
          <pc:docMk/>
          <pc:sldMk cId="3725351869" sldId="513"/>
        </pc:sldMkLst>
        <pc:spChg chg="del">
          <ac:chgData name="Mari Powell" userId="S::mari.powell@uwtsd.ac.uk::a1b98dd7-29dc-4131-8e37-1423e6a9ecca" providerId="AD" clId="Web-{25BFF8B4-3853-C024-9D60-8F0FC6CA7F43}" dt="2022-11-21T15:05:14.247" v="143"/>
          <ac:spMkLst>
            <pc:docMk/>
            <pc:sldMk cId="3725351869" sldId="513"/>
            <ac:spMk id="3" creationId="{1EF3EF84-1670-6D46-94C3-CE650512F8E2}"/>
          </ac:spMkLst>
        </pc:spChg>
        <pc:spChg chg="mod">
          <ac:chgData name="Mari Powell" userId="S::mari.powell@uwtsd.ac.uk::a1b98dd7-29dc-4131-8e37-1423e6a9ecca" providerId="AD" clId="Web-{25BFF8B4-3853-C024-9D60-8F0FC6CA7F43}" dt="2022-11-21T15:07:22.333" v="194" actId="20577"/>
          <ac:spMkLst>
            <pc:docMk/>
            <pc:sldMk cId="3725351869" sldId="513"/>
            <ac:spMk id="10" creationId="{360D509B-EB5F-C947-8B08-E29894EA88C9}"/>
          </ac:spMkLst>
        </pc:spChg>
        <pc:spChg chg="mod">
          <ac:chgData name="Mari Powell" userId="S::mari.powell@uwtsd.ac.uk::a1b98dd7-29dc-4131-8e37-1423e6a9ecca" providerId="AD" clId="Web-{25BFF8B4-3853-C024-9D60-8F0FC6CA7F43}" dt="2022-11-21T15:04:46.277" v="132" actId="20577"/>
          <ac:spMkLst>
            <pc:docMk/>
            <pc:sldMk cId="3725351869" sldId="513"/>
            <ac:spMk id="13" creationId="{8E7BD583-7EF1-4558-9711-DEE2ADAA7648}"/>
          </ac:spMkLst>
        </pc:spChg>
        <pc:spChg chg="mod">
          <ac:chgData name="Mari Powell" userId="S::mari.powell@uwtsd.ac.uk::a1b98dd7-29dc-4131-8e37-1423e6a9ecca" providerId="AD" clId="Web-{25BFF8B4-3853-C024-9D60-8F0FC6CA7F43}" dt="2022-11-21T15:06:56.332" v="186" actId="20577"/>
          <ac:spMkLst>
            <pc:docMk/>
            <pc:sldMk cId="3725351869" sldId="513"/>
            <ac:spMk id="14" creationId="{A3A0EDC0-53E3-4EBC-B8B0-08E3EC6E0EB6}"/>
          </ac:spMkLst>
        </pc:spChg>
        <pc:spChg chg="mod">
          <ac:chgData name="Mari Powell" userId="S::mari.powell@uwtsd.ac.uk::a1b98dd7-29dc-4131-8e37-1423e6a9ecca" providerId="AD" clId="Web-{25BFF8B4-3853-C024-9D60-8F0FC6CA7F43}" dt="2022-11-21T15:06:07.188" v="162" actId="20577"/>
          <ac:spMkLst>
            <pc:docMk/>
            <pc:sldMk cId="3725351869" sldId="513"/>
            <ac:spMk id="16" creationId="{ED8B161F-D63B-454C-83E5-E804FF44B565}"/>
          </ac:spMkLst>
        </pc:spChg>
        <pc:spChg chg="del">
          <ac:chgData name="Mari Powell" userId="S::mari.powell@uwtsd.ac.uk::a1b98dd7-29dc-4131-8e37-1423e6a9ecca" providerId="AD" clId="Web-{25BFF8B4-3853-C024-9D60-8F0FC6CA7F43}" dt="2022-11-21T15:05:10.138" v="140"/>
          <ac:spMkLst>
            <pc:docMk/>
            <pc:sldMk cId="3725351869" sldId="513"/>
            <ac:spMk id="17" creationId="{775D9056-7F17-E944-B9DC-10BA985C1C7D}"/>
          </ac:spMkLst>
        </pc:spChg>
        <pc:spChg chg="mod">
          <ac:chgData name="Mari Powell" userId="S::mari.powell@uwtsd.ac.uk::a1b98dd7-29dc-4131-8e37-1423e6a9ecca" providerId="AD" clId="Web-{25BFF8B4-3853-C024-9D60-8F0FC6CA7F43}" dt="2022-11-21T15:07:38.881" v="200" actId="20577"/>
          <ac:spMkLst>
            <pc:docMk/>
            <pc:sldMk cId="3725351869" sldId="513"/>
            <ac:spMk id="18" creationId="{86901BC0-977F-4134-8900-FCE4DB0339E1}"/>
          </ac:spMkLst>
        </pc:spChg>
        <pc:spChg chg="mod">
          <ac:chgData name="Mari Powell" userId="S::mari.powell@uwtsd.ac.uk::a1b98dd7-29dc-4131-8e37-1423e6a9ecca" providerId="AD" clId="Web-{25BFF8B4-3853-C024-9D60-8F0FC6CA7F43}" dt="2022-11-21T15:08:47.557" v="220" actId="20577"/>
          <ac:spMkLst>
            <pc:docMk/>
            <pc:sldMk cId="3725351869" sldId="513"/>
            <ac:spMk id="19" creationId="{2689C7BB-8EAD-0842-AB99-9E83FFF46B6B}"/>
          </ac:spMkLst>
        </pc:spChg>
        <pc:spChg chg="mod">
          <ac:chgData name="Mari Powell" userId="S::mari.powell@uwtsd.ac.uk::a1b98dd7-29dc-4131-8e37-1423e6a9ecca" providerId="AD" clId="Web-{25BFF8B4-3853-C024-9D60-8F0FC6CA7F43}" dt="2022-11-21T15:08:25.696" v="212" actId="20577"/>
          <ac:spMkLst>
            <pc:docMk/>
            <pc:sldMk cId="3725351869" sldId="513"/>
            <ac:spMk id="20" creationId="{C6D014F6-2365-694B-AEA8-0647EE9AD5E9}"/>
          </ac:spMkLst>
        </pc:spChg>
        <pc:spChg chg="mod">
          <ac:chgData name="Mari Powell" userId="S::mari.powell@uwtsd.ac.uk::a1b98dd7-29dc-4131-8e37-1423e6a9ecca" providerId="AD" clId="Web-{25BFF8B4-3853-C024-9D60-8F0FC6CA7F43}" dt="2022-11-21T15:08:04.101" v="206" actId="20577"/>
          <ac:spMkLst>
            <pc:docMk/>
            <pc:sldMk cId="3725351869" sldId="513"/>
            <ac:spMk id="21" creationId="{10F27847-9C3D-BB48-8D37-F27E73618D22}"/>
          </ac:spMkLst>
        </pc:spChg>
        <pc:spChg chg="del">
          <ac:chgData name="Mari Powell" userId="S::mari.powell@uwtsd.ac.uk::a1b98dd7-29dc-4131-8e37-1423e6a9ecca" providerId="AD" clId="Web-{25BFF8B4-3853-C024-9D60-8F0FC6CA7F43}" dt="2022-11-21T15:05:15.841" v="144"/>
          <ac:spMkLst>
            <pc:docMk/>
            <pc:sldMk cId="3725351869" sldId="513"/>
            <ac:spMk id="22" creationId="{297183BA-3358-C148-8D3F-5029AB1E4517}"/>
          </ac:spMkLst>
        </pc:spChg>
        <pc:spChg chg="del mod">
          <ac:chgData name="Mari Powell" userId="S::mari.powell@uwtsd.ac.uk::a1b98dd7-29dc-4131-8e37-1423e6a9ecca" providerId="AD" clId="Web-{25BFF8B4-3853-C024-9D60-8F0FC6CA7F43}" dt="2022-11-21T15:05:13.091" v="142"/>
          <ac:spMkLst>
            <pc:docMk/>
            <pc:sldMk cId="3725351869" sldId="513"/>
            <ac:spMk id="23" creationId="{67DC4946-AEE8-C545-BEDD-04DAA656C279}"/>
          </ac:spMkLst>
        </pc:spChg>
        <pc:spChg chg="mod">
          <ac:chgData name="Mari Powell" userId="S::mari.powell@uwtsd.ac.uk::a1b98dd7-29dc-4131-8e37-1423e6a9ecca" providerId="AD" clId="Web-{25BFF8B4-3853-C024-9D60-8F0FC6CA7F43}" dt="2022-11-21T15:05:08.278" v="139" actId="20577"/>
          <ac:spMkLst>
            <pc:docMk/>
            <pc:sldMk cId="3725351869" sldId="513"/>
            <ac:spMk id="24" creationId="{C5F3D271-BDF6-1046-A76B-3B7D11F2D981}"/>
          </ac:spMkLst>
        </pc:spChg>
        <pc:spChg chg="mod">
          <ac:chgData name="Mari Powell" userId="S::mari.powell@uwtsd.ac.uk::a1b98dd7-29dc-4131-8e37-1423e6a9ecca" providerId="AD" clId="Web-{25BFF8B4-3853-C024-9D60-8F0FC6CA7F43}" dt="2022-11-21T15:05:06.356" v="138" actId="20577"/>
          <ac:spMkLst>
            <pc:docMk/>
            <pc:sldMk cId="3725351869" sldId="513"/>
            <ac:spMk id="25" creationId="{24331D82-B279-F645-A69C-45F1A000740A}"/>
          </ac:spMkLst>
        </pc:spChg>
        <pc:spChg chg="mod">
          <ac:chgData name="Mari Powell" userId="S::mari.powell@uwtsd.ac.uk::a1b98dd7-29dc-4131-8e37-1423e6a9ecca" providerId="AD" clId="Web-{25BFF8B4-3853-C024-9D60-8F0FC6CA7F43}" dt="2022-11-21T15:05:04.341" v="137" actId="20577"/>
          <ac:spMkLst>
            <pc:docMk/>
            <pc:sldMk cId="3725351869" sldId="513"/>
            <ac:spMk id="26" creationId="{9B9909A2-1D15-7D42-B01C-BA8E3A7E65DE}"/>
          </ac:spMkLst>
        </pc:spChg>
        <pc:spChg chg="mod">
          <ac:chgData name="Mari Powell" userId="S::mari.powell@uwtsd.ac.uk::a1b98dd7-29dc-4131-8e37-1423e6a9ecca" providerId="AD" clId="Web-{25BFF8B4-3853-C024-9D60-8F0FC6CA7F43}" dt="2022-11-21T15:05:02.465" v="136" actId="20577"/>
          <ac:spMkLst>
            <pc:docMk/>
            <pc:sldMk cId="3725351869" sldId="513"/>
            <ac:spMk id="27" creationId="{5E5BE9D7-058A-4644-B747-BD09A556BE83}"/>
          </ac:spMkLst>
        </pc:spChg>
        <pc:spChg chg="mod">
          <ac:chgData name="Mari Powell" userId="S::mari.powell@uwtsd.ac.uk::a1b98dd7-29dc-4131-8e37-1423e6a9ecca" providerId="AD" clId="Web-{25BFF8B4-3853-C024-9D60-8F0FC6CA7F43}" dt="2022-11-21T15:05:00.309" v="135" actId="20577"/>
          <ac:spMkLst>
            <pc:docMk/>
            <pc:sldMk cId="3725351869" sldId="513"/>
            <ac:spMk id="28" creationId="{D6A8DCF9-48D2-BF46-95C6-EF056EBE2C4F}"/>
          </ac:spMkLst>
        </pc:spChg>
        <pc:spChg chg="mod">
          <ac:chgData name="Mari Powell" userId="S::mari.powell@uwtsd.ac.uk::a1b98dd7-29dc-4131-8e37-1423e6a9ecca" providerId="AD" clId="Web-{25BFF8B4-3853-C024-9D60-8F0FC6CA7F43}" dt="2022-11-21T15:04:58.512" v="134" actId="20577"/>
          <ac:spMkLst>
            <pc:docMk/>
            <pc:sldMk cId="3725351869" sldId="513"/>
            <ac:spMk id="29" creationId="{26C141B0-F32C-C24B-A3F2-FDF3BDEEBEBC}"/>
          </ac:spMkLst>
        </pc:spChg>
        <pc:spChg chg="mod">
          <ac:chgData name="Mari Powell" userId="S::mari.powell@uwtsd.ac.uk::a1b98dd7-29dc-4131-8e37-1423e6a9ecca" providerId="AD" clId="Web-{25BFF8B4-3853-C024-9D60-8F0FC6CA7F43}" dt="2022-11-21T15:04:52.371" v="133" actId="20577"/>
          <ac:spMkLst>
            <pc:docMk/>
            <pc:sldMk cId="3725351869" sldId="513"/>
            <ac:spMk id="30" creationId="{B14122D5-CD0E-7F48-82AF-203036275A6E}"/>
          </ac:spMkLst>
        </pc:spChg>
        <pc:spChg chg="mod">
          <ac:chgData name="Mari Powell" userId="S::mari.powell@uwtsd.ac.uk::a1b98dd7-29dc-4131-8e37-1423e6a9ecca" providerId="AD" clId="Web-{25BFF8B4-3853-C024-9D60-8F0FC6CA7F43}" dt="2022-11-21T15:04:23.197" v="121" actId="20577"/>
          <ac:spMkLst>
            <pc:docMk/>
            <pc:sldMk cId="3725351869" sldId="513"/>
            <ac:spMk id="31" creationId="{916E4071-3BDB-1B4A-AFAA-6E8AD1BAE185}"/>
          </ac:spMkLst>
        </pc:spChg>
      </pc:sldChg>
      <pc:sldMasterChg chg="add addSldLayout">
        <pc:chgData name="Mari Powell" userId="S::mari.powell@uwtsd.ac.uk::a1b98dd7-29dc-4131-8e37-1423e6a9ecca" providerId="AD" clId="Web-{25BFF8B4-3853-C024-9D60-8F0FC6CA7F43}" dt="2022-11-21T14:47:32.231" v="5"/>
        <pc:sldMasterMkLst>
          <pc:docMk/>
          <pc:sldMasterMk cId="1493902655" sldId="2147483735"/>
        </pc:sldMasterMkLst>
        <pc:sldLayoutChg chg="add">
          <pc:chgData name="Mari Powell" userId="S::mari.powell@uwtsd.ac.uk::a1b98dd7-29dc-4131-8e37-1423e6a9ecca" providerId="AD" clId="Web-{25BFF8B4-3853-C024-9D60-8F0FC6CA7F43}" dt="2022-11-21T14:47:32.231" v="5"/>
          <pc:sldLayoutMkLst>
            <pc:docMk/>
            <pc:sldMasterMk cId="1493902655" sldId="2147483735"/>
            <pc:sldLayoutMk cId="1117269260" sldId="2147483736"/>
          </pc:sldLayoutMkLst>
        </pc:sldLayoutChg>
        <pc:sldLayoutChg chg="add">
          <pc:chgData name="Mari Powell" userId="S::mari.powell@uwtsd.ac.uk::a1b98dd7-29dc-4131-8e37-1423e6a9ecca" providerId="AD" clId="Web-{25BFF8B4-3853-C024-9D60-8F0FC6CA7F43}" dt="2022-11-21T14:47:32.231" v="5"/>
          <pc:sldLayoutMkLst>
            <pc:docMk/>
            <pc:sldMasterMk cId="1493902655" sldId="2147483735"/>
            <pc:sldLayoutMk cId="4249246149" sldId="2147483737"/>
          </pc:sldLayoutMkLst>
        </pc:sldLayoutChg>
        <pc:sldLayoutChg chg="add">
          <pc:chgData name="Mari Powell" userId="S::mari.powell@uwtsd.ac.uk::a1b98dd7-29dc-4131-8e37-1423e6a9ecca" providerId="AD" clId="Web-{25BFF8B4-3853-C024-9D60-8F0FC6CA7F43}" dt="2022-11-21T14:47:32.231" v="5"/>
          <pc:sldLayoutMkLst>
            <pc:docMk/>
            <pc:sldMasterMk cId="1493902655" sldId="2147483735"/>
            <pc:sldLayoutMk cId="2749054291" sldId="2147483738"/>
          </pc:sldLayoutMkLst>
        </pc:sldLayoutChg>
        <pc:sldLayoutChg chg="add">
          <pc:chgData name="Mari Powell" userId="S::mari.powell@uwtsd.ac.uk::a1b98dd7-29dc-4131-8e37-1423e6a9ecca" providerId="AD" clId="Web-{25BFF8B4-3853-C024-9D60-8F0FC6CA7F43}" dt="2022-11-21T14:47:32.231" v="5"/>
          <pc:sldLayoutMkLst>
            <pc:docMk/>
            <pc:sldMasterMk cId="1493902655" sldId="2147483735"/>
            <pc:sldLayoutMk cId="3002897295" sldId="2147483739"/>
          </pc:sldLayoutMkLst>
        </pc:sldLayoutChg>
        <pc:sldLayoutChg chg="add">
          <pc:chgData name="Mari Powell" userId="S::mari.powell@uwtsd.ac.uk::a1b98dd7-29dc-4131-8e37-1423e6a9ecca" providerId="AD" clId="Web-{25BFF8B4-3853-C024-9D60-8F0FC6CA7F43}" dt="2022-11-21T14:47:32.231" v="5"/>
          <pc:sldLayoutMkLst>
            <pc:docMk/>
            <pc:sldMasterMk cId="1493902655" sldId="2147483735"/>
            <pc:sldLayoutMk cId="324094187" sldId="2147483740"/>
          </pc:sldLayoutMkLst>
        </pc:sldLayoutChg>
        <pc:sldLayoutChg chg="add">
          <pc:chgData name="Mari Powell" userId="S::mari.powell@uwtsd.ac.uk::a1b98dd7-29dc-4131-8e37-1423e6a9ecca" providerId="AD" clId="Web-{25BFF8B4-3853-C024-9D60-8F0FC6CA7F43}" dt="2022-11-21T14:47:32.231" v="5"/>
          <pc:sldLayoutMkLst>
            <pc:docMk/>
            <pc:sldMasterMk cId="1493902655" sldId="2147483735"/>
            <pc:sldLayoutMk cId="3917805560" sldId="2147483741"/>
          </pc:sldLayoutMkLst>
        </pc:sldLayoutChg>
        <pc:sldLayoutChg chg="add">
          <pc:chgData name="Mari Powell" userId="S::mari.powell@uwtsd.ac.uk::a1b98dd7-29dc-4131-8e37-1423e6a9ecca" providerId="AD" clId="Web-{25BFF8B4-3853-C024-9D60-8F0FC6CA7F43}" dt="2022-11-21T14:47:32.231" v="5"/>
          <pc:sldLayoutMkLst>
            <pc:docMk/>
            <pc:sldMasterMk cId="1493902655" sldId="2147483735"/>
            <pc:sldLayoutMk cId="1425902055" sldId="2147483742"/>
          </pc:sldLayoutMkLst>
        </pc:sldLayoutChg>
        <pc:sldLayoutChg chg="add">
          <pc:chgData name="Mari Powell" userId="S::mari.powell@uwtsd.ac.uk::a1b98dd7-29dc-4131-8e37-1423e6a9ecca" providerId="AD" clId="Web-{25BFF8B4-3853-C024-9D60-8F0FC6CA7F43}" dt="2022-11-21T14:47:32.231" v="5"/>
          <pc:sldLayoutMkLst>
            <pc:docMk/>
            <pc:sldMasterMk cId="1493902655" sldId="2147483735"/>
            <pc:sldLayoutMk cId="3528701622" sldId="2147483743"/>
          </pc:sldLayoutMkLst>
        </pc:sldLayoutChg>
        <pc:sldLayoutChg chg="add">
          <pc:chgData name="Mari Powell" userId="S::mari.powell@uwtsd.ac.uk::a1b98dd7-29dc-4131-8e37-1423e6a9ecca" providerId="AD" clId="Web-{25BFF8B4-3853-C024-9D60-8F0FC6CA7F43}" dt="2022-11-21T14:47:32.231" v="5"/>
          <pc:sldLayoutMkLst>
            <pc:docMk/>
            <pc:sldMasterMk cId="1493902655" sldId="2147483735"/>
            <pc:sldLayoutMk cId="2859406781" sldId="2147483744"/>
          </pc:sldLayoutMkLst>
        </pc:sldLayoutChg>
        <pc:sldLayoutChg chg="add">
          <pc:chgData name="Mari Powell" userId="S::mari.powell@uwtsd.ac.uk::a1b98dd7-29dc-4131-8e37-1423e6a9ecca" providerId="AD" clId="Web-{25BFF8B4-3853-C024-9D60-8F0FC6CA7F43}" dt="2022-11-21T14:47:32.231" v="5"/>
          <pc:sldLayoutMkLst>
            <pc:docMk/>
            <pc:sldMasterMk cId="1493902655" sldId="2147483735"/>
            <pc:sldLayoutMk cId="415872051" sldId="2147483745"/>
          </pc:sldLayoutMkLst>
        </pc:sldLayoutChg>
        <pc:sldLayoutChg chg="add">
          <pc:chgData name="Mari Powell" userId="S::mari.powell@uwtsd.ac.uk::a1b98dd7-29dc-4131-8e37-1423e6a9ecca" providerId="AD" clId="Web-{25BFF8B4-3853-C024-9D60-8F0FC6CA7F43}" dt="2022-11-21T14:47:32.231" v="5"/>
          <pc:sldLayoutMkLst>
            <pc:docMk/>
            <pc:sldMasterMk cId="1493902655" sldId="2147483735"/>
            <pc:sldLayoutMk cId="4106782061" sldId="2147483746"/>
          </pc:sldLayoutMkLst>
        </pc:sldLayoutChg>
        <pc:sldLayoutChg chg="add">
          <pc:chgData name="Mari Powell" userId="S::mari.powell@uwtsd.ac.uk::a1b98dd7-29dc-4131-8e37-1423e6a9ecca" providerId="AD" clId="Web-{25BFF8B4-3853-C024-9D60-8F0FC6CA7F43}" dt="2022-11-21T14:47:32.231" v="5"/>
          <pc:sldLayoutMkLst>
            <pc:docMk/>
            <pc:sldMasterMk cId="1493902655" sldId="2147483735"/>
            <pc:sldLayoutMk cId="248738996" sldId="2147483747"/>
          </pc:sldLayoutMkLst>
        </pc:sldLayoutChg>
        <pc:sldLayoutChg chg="add">
          <pc:chgData name="Mari Powell" userId="S::mari.powell@uwtsd.ac.uk::a1b98dd7-29dc-4131-8e37-1423e6a9ecca" providerId="AD" clId="Web-{25BFF8B4-3853-C024-9D60-8F0FC6CA7F43}" dt="2022-11-21T14:47:32.231" v="5"/>
          <pc:sldLayoutMkLst>
            <pc:docMk/>
            <pc:sldMasterMk cId="1493902655" sldId="2147483735"/>
            <pc:sldLayoutMk cId="2887461720" sldId="2147483748"/>
          </pc:sldLayoutMkLst>
        </pc:sldLayoutChg>
      </pc:sldMasterChg>
    </pc:docChg>
  </pc:docChgLst>
  <pc:docChgLst>
    <pc:chgData name="Mari Powell" userId="S::mari.powell@uwtsd.ac.uk::a1b98dd7-29dc-4131-8e37-1423e6a9ecca" providerId="AD" clId="Web-{0706692F-4BE5-17A8-C74D-D89F152D2D69}"/>
    <pc:docChg chg="modSld">
      <pc:chgData name="Mari Powell" userId="S::mari.powell@uwtsd.ac.uk::a1b98dd7-29dc-4131-8e37-1423e6a9ecca" providerId="AD" clId="Web-{0706692F-4BE5-17A8-C74D-D89F152D2D69}" dt="2021-11-22T12:46:39.951" v="1" actId="20577"/>
      <pc:docMkLst>
        <pc:docMk/>
      </pc:docMkLst>
      <pc:sldChg chg="modSp">
        <pc:chgData name="Mari Powell" userId="S::mari.powell@uwtsd.ac.uk::a1b98dd7-29dc-4131-8e37-1423e6a9ecca" providerId="AD" clId="Web-{0706692F-4BE5-17A8-C74D-D89F152D2D69}" dt="2021-11-22T12:46:39.951" v="1" actId="20577"/>
        <pc:sldMkLst>
          <pc:docMk/>
          <pc:sldMk cId="3361291726" sldId="258"/>
        </pc:sldMkLst>
        <pc:spChg chg="mod">
          <ac:chgData name="Mari Powell" userId="S::mari.powell@uwtsd.ac.uk::a1b98dd7-29dc-4131-8e37-1423e6a9ecca" providerId="AD" clId="Web-{0706692F-4BE5-17A8-C74D-D89F152D2D69}" dt="2021-11-22T12:46:39.951" v="1" actId="20577"/>
          <ac:spMkLst>
            <pc:docMk/>
            <pc:sldMk cId="3361291726" sldId="258"/>
            <ac:spMk id="4" creationId="{8FC45D08-2EA8-BA46-B491-6AE548A488F0}"/>
          </ac:spMkLst>
        </pc:spChg>
      </pc:sldChg>
    </pc:docChg>
  </pc:docChgLst>
  <pc:docChgLst>
    <pc:chgData name="Mari Powell" userId="S::mari.powell@uwtsd.ac.uk::a1b98dd7-29dc-4131-8e37-1423e6a9ecca" providerId="AD" clId="Web-{F0825C25-CD72-0133-C59A-DFAA51853E2B}"/>
    <pc:docChg chg="addSld delSld">
      <pc:chgData name="Mari Powell" userId="S::mari.powell@uwtsd.ac.uk::a1b98dd7-29dc-4131-8e37-1423e6a9ecca" providerId="AD" clId="Web-{F0825C25-CD72-0133-C59A-DFAA51853E2B}" dt="2022-11-15T16:09:13.943" v="1"/>
      <pc:docMkLst>
        <pc:docMk/>
      </pc:docMkLst>
      <pc:sldChg chg="del">
        <pc:chgData name="Mari Powell" userId="S::mari.powell@uwtsd.ac.uk::a1b98dd7-29dc-4131-8e37-1423e6a9ecca" providerId="AD" clId="Web-{F0825C25-CD72-0133-C59A-DFAA51853E2B}" dt="2022-11-15T16:09:06.474" v="0"/>
        <pc:sldMkLst>
          <pc:docMk/>
          <pc:sldMk cId="751208161" sldId="386"/>
        </pc:sldMkLst>
      </pc:sldChg>
      <pc:sldChg chg="add">
        <pc:chgData name="Mari Powell" userId="S::mari.powell@uwtsd.ac.uk::a1b98dd7-29dc-4131-8e37-1423e6a9ecca" providerId="AD" clId="Web-{F0825C25-CD72-0133-C59A-DFAA51853E2B}" dt="2022-11-15T16:09:13.943" v="1"/>
        <pc:sldMkLst>
          <pc:docMk/>
          <pc:sldMk cId="2414762383" sldId="496"/>
        </pc:sldMkLst>
      </pc:sldChg>
    </pc:docChg>
  </pc:docChgLst>
  <pc:docChgLst>
    <pc:chgData name="Mari Powell" userId="S::mari.powell@uwtsd.ac.uk::a1b98dd7-29dc-4131-8e37-1423e6a9ecca" providerId="AD" clId="Web-{2E9634E3-89FF-DBC2-5421-F1E945517B65}"/>
    <pc:docChg chg="addSld delSld modSld sldOrd addMainMaster modMainMaster">
      <pc:chgData name="Mari Powell" userId="S::mari.powell@uwtsd.ac.uk::a1b98dd7-29dc-4131-8e37-1423e6a9ecca" providerId="AD" clId="Web-{2E9634E3-89FF-DBC2-5421-F1E945517B65}" dt="2022-11-21T14:34:26.904" v="311"/>
      <pc:docMkLst>
        <pc:docMk/>
      </pc:docMkLst>
      <pc:sldChg chg="addSp modSp">
        <pc:chgData name="Mari Powell" userId="S::mari.powell@uwtsd.ac.uk::a1b98dd7-29dc-4131-8e37-1423e6a9ecca" providerId="AD" clId="Web-{2E9634E3-89FF-DBC2-5421-F1E945517B65}" dt="2022-11-21T14:09:04.378" v="168" actId="20577"/>
        <pc:sldMkLst>
          <pc:docMk/>
          <pc:sldMk cId="750254766" sldId="259"/>
        </pc:sldMkLst>
        <pc:spChg chg="add mod">
          <ac:chgData name="Mari Powell" userId="S::mari.powell@uwtsd.ac.uk::a1b98dd7-29dc-4131-8e37-1423e6a9ecca" providerId="AD" clId="Web-{2E9634E3-89FF-DBC2-5421-F1E945517B65}" dt="2022-11-21T14:09:04.378" v="168" actId="20577"/>
          <ac:spMkLst>
            <pc:docMk/>
            <pc:sldMk cId="750254766" sldId="259"/>
            <ac:spMk id="3" creationId="{8F22FA55-2A8D-A5EF-C79E-CE62C8319001}"/>
          </ac:spMkLst>
        </pc:spChg>
      </pc:sldChg>
      <pc:sldChg chg="addSp delSp modSp mod ord setBg">
        <pc:chgData name="Mari Powell" userId="S::mari.powell@uwtsd.ac.uk::a1b98dd7-29dc-4131-8e37-1423e6a9ecca" providerId="AD" clId="Web-{2E9634E3-89FF-DBC2-5421-F1E945517B65}" dt="2022-11-21T14:18:26.301" v="275" actId="20577"/>
        <pc:sldMkLst>
          <pc:docMk/>
          <pc:sldMk cId="3986501650" sldId="271"/>
        </pc:sldMkLst>
        <pc:spChg chg="mod">
          <ac:chgData name="Mari Powell" userId="S::mari.powell@uwtsd.ac.uk::a1b98dd7-29dc-4131-8e37-1423e6a9ecca" providerId="AD" clId="Web-{2E9634E3-89FF-DBC2-5421-F1E945517B65}" dt="2022-11-21T14:18:10.832" v="271" actId="20577"/>
          <ac:spMkLst>
            <pc:docMk/>
            <pc:sldMk cId="3986501650" sldId="271"/>
            <ac:spMk id="6" creationId="{A8EB8953-EC52-C242-B58B-221E1DD7FD9A}"/>
          </ac:spMkLst>
        </pc:spChg>
        <pc:spChg chg="mod">
          <ac:chgData name="Mari Powell" userId="S::mari.powell@uwtsd.ac.uk::a1b98dd7-29dc-4131-8e37-1423e6a9ecca" providerId="AD" clId="Web-{2E9634E3-89FF-DBC2-5421-F1E945517B65}" dt="2022-11-21T13:55:49.378" v="26" actId="20577"/>
          <ac:spMkLst>
            <pc:docMk/>
            <pc:sldMk cId="3986501650" sldId="271"/>
            <ac:spMk id="7" creationId="{5792D4E9-63CA-CF47-8412-6719809AD6E6}"/>
          </ac:spMkLst>
        </pc:spChg>
        <pc:spChg chg="mod">
          <ac:chgData name="Mari Powell" userId="S::mari.powell@uwtsd.ac.uk::a1b98dd7-29dc-4131-8e37-1423e6a9ecca" providerId="AD" clId="Web-{2E9634E3-89FF-DBC2-5421-F1E945517B65}" dt="2022-11-21T14:18:26.301" v="275" actId="20577"/>
          <ac:spMkLst>
            <pc:docMk/>
            <pc:sldMk cId="3986501650" sldId="271"/>
            <ac:spMk id="10" creationId="{70246BBD-4AEE-CC46-9517-EE74802268B4}"/>
          </ac:spMkLst>
        </pc:spChg>
        <pc:picChg chg="add mod ord">
          <ac:chgData name="Mari Powell" userId="S::mari.powell@uwtsd.ac.uk::a1b98dd7-29dc-4131-8e37-1423e6a9ecca" providerId="AD" clId="Web-{2E9634E3-89FF-DBC2-5421-F1E945517B65}" dt="2022-11-21T14:18:16.394" v="273" actId="1076"/>
          <ac:picMkLst>
            <pc:docMk/>
            <pc:sldMk cId="3986501650" sldId="271"/>
            <ac:picMk id="2" creationId="{1397872C-C506-405C-AE85-524380550FC0}"/>
          </ac:picMkLst>
        </pc:picChg>
        <pc:picChg chg="del">
          <ac:chgData name="Mari Powell" userId="S::mari.powell@uwtsd.ac.uk::a1b98dd7-29dc-4131-8e37-1423e6a9ecca" providerId="AD" clId="Web-{2E9634E3-89FF-DBC2-5421-F1E945517B65}" dt="2022-11-21T13:56:04.660" v="29"/>
          <ac:picMkLst>
            <pc:docMk/>
            <pc:sldMk cId="3986501650" sldId="271"/>
            <ac:picMk id="3" creationId="{27C2193F-D6D6-AD4F-87A3-87967758AE84}"/>
          </ac:picMkLst>
        </pc:picChg>
      </pc:sldChg>
      <pc:sldChg chg="addSp delSp modSp mod setBg">
        <pc:chgData name="Mari Powell" userId="S::mari.powell@uwtsd.ac.uk::a1b98dd7-29dc-4131-8e37-1423e6a9ecca" providerId="AD" clId="Web-{2E9634E3-89FF-DBC2-5421-F1E945517B65}" dt="2022-11-21T14:14:56.555" v="217" actId="1076"/>
        <pc:sldMkLst>
          <pc:docMk/>
          <pc:sldMk cId="888969067" sldId="273"/>
        </pc:sldMkLst>
        <pc:spChg chg="mod">
          <ac:chgData name="Mari Powell" userId="S::mari.powell@uwtsd.ac.uk::a1b98dd7-29dc-4131-8e37-1423e6a9ecca" providerId="AD" clId="Web-{2E9634E3-89FF-DBC2-5421-F1E945517B65}" dt="2022-11-21T14:12:37.547" v="194" actId="20577"/>
          <ac:spMkLst>
            <pc:docMk/>
            <pc:sldMk cId="888969067" sldId="273"/>
            <ac:spMk id="14" creationId="{87AD5DF2-3DEB-FD4F-AF85-0EA9DDDE357B}"/>
          </ac:spMkLst>
        </pc:spChg>
        <pc:spChg chg="mod">
          <ac:chgData name="Mari Powell" userId="S::mari.powell@uwtsd.ac.uk::a1b98dd7-29dc-4131-8e37-1423e6a9ecca" providerId="AD" clId="Web-{2E9634E3-89FF-DBC2-5421-F1E945517B65}" dt="2022-11-21T14:14:49.867" v="216" actId="20577"/>
          <ac:spMkLst>
            <pc:docMk/>
            <pc:sldMk cId="888969067" sldId="273"/>
            <ac:spMk id="16" creationId="{A47BB9B7-1991-AF42-B984-912D57C34545}"/>
          </ac:spMkLst>
        </pc:spChg>
        <pc:spChg chg="mod">
          <ac:chgData name="Mari Powell" userId="S::mari.powell@uwtsd.ac.uk::a1b98dd7-29dc-4131-8e37-1423e6a9ecca" providerId="AD" clId="Web-{2E9634E3-89FF-DBC2-5421-F1E945517B65}" dt="2022-11-21T14:14:56.555" v="217" actId="1076"/>
          <ac:spMkLst>
            <pc:docMk/>
            <pc:sldMk cId="888969067" sldId="273"/>
            <ac:spMk id="17" creationId="{857BE93E-C2C8-6742-B25E-921F0E14B3CA}"/>
          </ac:spMkLst>
        </pc:spChg>
        <pc:spChg chg="mod">
          <ac:chgData name="Mari Powell" userId="S::mari.powell@uwtsd.ac.uk::a1b98dd7-29dc-4131-8e37-1423e6a9ecca" providerId="AD" clId="Web-{2E9634E3-89FF-DBC2-5421-F1E945517B65}" dt="2022-11-21T14:14:35.585" v="212" actId="1076"/>
          <ac:spMkLst>
            <pc:docMk/>
            <pc:sldMk cId="888969067" sldId="273"/>
            <ac:spMk id="18" creationId="{FEB3FAAB-6DFE-D443-909E-23E7A928B690}"/>
          </ac:spMkLst>
        </pc:spChg>
        <pc:picChg chg="add mod ord">
          <ac:chgData name="Mari Powell" userId="S::mari.powell@uwtsd.ac.uk::a1b98dd7-29dc-4131-8e37-1423e6a9ecca" providerId="AD" clId="Web-{2E9634E3-89FF-DBC2-5421-F1E945517B65}" dt="2022-11-21T14:14:15.927" v="205"/>
          <ac:picMkLst>
            <pc:docMk/>
            <pc:sldMk cId="888969067" sldId="273"/>
            <ac:picMk id="2" creationId="{D91949D9-6574-B877-34A3-3DB2D722174F}"/>
          </ac:picMkLst>
        </pc:picChg>
        <pc:picChg chg="del">
          <ac:chgData name="Mari Powell" userId="S::mari.powell@uwtsd.ac.uk::a1b98dd7-29dc-4131-8e37-1423e6a9ecca" providerId="AD" clId="Web-{2E9634E3-89FF-DBC2-5421-F1E945517B65}" dt="2022-11-21T14:12:38.703" v="195"/>
          <ac:picMkLst>
            <pc:docMk/>
            <pc:sldMk cId="888969067" sldId="273"/>
            <ac:picMk id="10" creationId="{37E573F9-FA44-4B43-9FFE-1B0D86E3134A}"/>
          </ac:picMkLst>
        </pc:picChg>
      </pc:sldChg>
      <pc:sldChg chg="modSp mod setBg">
        <pc:chgData name="Mari Powell" userId="S::mari.powell@uwtsd.ac.uk::a1b98dd7-29dc-4131-8e37-1423e6a9ecca" providerId="AD" clId="Web-{2E9634E3-89FF-DBC2-5421-F1E945517B65}" dt="2022-11-21T13:59:00.842" v="36"/>
        <pc:sldMkLst>
          <pc:docMk/>
          <pc:sldMk cId="11722612" sldId="482"/>
        </pc:sldMkLst>
        <pc:spChg chg="mod">
          <ac:chgData name="Mari Powell" userId="S::mari.powell@uwtsd.ac.uk::a1b98dd7-29dc-4131-8e37-1423e6a9ecca" providerId="AD" clId="Web-{2E9634E3-89FF-DBC2-5421-F1E945517B65}" dt="2022-11-21T13:54:47.703" v="17" actId="1076"/>
          <ac:spMkLst>
            <pc:docMk/>
            <pc:sldMk cId="11722612" sldId="482"/>
            <ac:spMk id="3" creationId="{AB16CB1A-770B-8E4B-AC82-314E07FDB617}"/>
          </ac:spMkLst>
        </pc:spChg>
        <pc:spChg chg="mod">
          <ac:chgData name="Mari Powell" userId="S::mari.powell@uwtsd.ac.uk::a1b98dd7-29dc-4131-8e37-1423e6a9ecca" providerId="AD" clId="Web-{2E9634E3-89FF-DBC2-5421-F1E945517B65}" dt="2022-11-21T13:54:31.280" v="14" actId="20577"/>
          <ac:spMkLst>
            <pc:docMk/>
            <pc:sldMk cId="11722612" sldId="482"/>
            <ac:spMk id="8" creationId="{15490CE6-9FF6-0446-8973-E50DE27DB623}"/>
          </ac:spMkLst>
        </pc:spChg>
        <pc:picChg chg="mod">
          <ac:chgData name="Mari Powell" userId="S::mari.powell@uwtsd.ac.uk::a1b98dd7-29dc-4131-8e37-1423e6a9ecca" providerId="AD" clId="Web-{2E9634E3-89FF-DBC2-5421-F1E945517B65}" dt="2022-11-21T13:54:41.296" v="16" actId="1076"/>
          <ac:picMkLst>
            <pc:docMk/>
            <pc:sldMk cId="11722612" sldId="482"/>
            <ac:picMk id="2" creationId="{A65A0013-9BCA-414D-A756-4AE2D67950A2}"/>
          </ac:picMkLst>
        </pc:picChg>
      </pc:sldChg>
      <pc:sldChg chg="modSp mod setBg">
        <pc:chgData name="Mari Powell" userId="S::mari.powell@uwtsd.ac.uk::a1b98dd7-29dc-4131-8e37-1423e6a9ecca" providerId="AD" clId="Web-{2E9634E3-89FF-DBC2-5421-F1E945517B65}" dt="2022-11-21T14:11:23.620" v="184" actId="1076"/>
        <pc:sldMkLst>
          <pc:docMk/>
          <pc:sldMk cId="524070722" sldId="484"/>
        </pc:sldMkLst>
        <pc:spChg chg="mod">
          <ac:chgData name="Mari Powell" userId="S::mari.powell@uwtsd.ac.uk::a1b98dd7-29dc-4131-8e37-1423e6a9ecca" providerId="AD" clId="Web-{2E9634E3-89FF-DBC2-5421-F1E945517B65}" dt="2022-11-21T14:10:32.852" v="175"/>
          <ac:spMkLst>
            <pc:docMk/>
            <pc:sldMk cId="524070722" sldId="484"/>
            <ac:spMk id="8" creationId="{0146F39B-40AD-4345-A92B-D84270942EDC}"/>
          </ac:spMkLst>
        </pc:spChg>
        <pc:spChg chg="mod">
          <ac:chgData name="Mari Powell" userId="S::mari.powell@uwtsd.ac.uk::a1b98dd7-29dc-4131-8e37-1423e6a9ecca" providerId="AD" clId="Web-{2E9634E3-89FF-DBC2-5421-F1E945517B65}" dt="2022-11-21T14:11:19.776" v="183" actId="1076"/>
          <ac:spMkLst>
            <pc:docMk/>
            <pc:sldMk cId="524070722" sldId="484"/>
            <ac:spMk id="10" creationId="{E10B19FD-474B-E740-B3C8-9FED4F5CB085}"/>
          </ac:spMkLst>
        </pc:spChg>
        <pc:spChg chg="mod">
          <ac:chgData name="Mari Powell" userId="S::mari.powell@uwtsd.ac.uk::a1b98dd7-29dc-4131-8e37-1423e6a9ecca" providerId="AD" clId="Web-{2E9634E3-89FF-DBC2-5421-F1E945517B65}" dt="2022-11-21T14:11:12.979" v="182" actId="1076"/>
          <ac:spMkLst>
            <pc:docMk/>
            <pc:sldMk cId="524070722" sldId="484"/>
            <ac:spMk id="13" creationId="{E6C01343-ED81-9D4E-AAE6-60CC16FB7BD5}"/>
          </ac:spMkLst>
        </pc:spChg>
        <pc:spChg chg="mod">
          <ac:chgData name="Mari Powell" userId="S::mari.powell@uwtsd.ac.uk::a1b98dd7-29dc-4131-8e37-1423e6a9ecca" providerId="AD" clId="Web-{2E9634E3-89FF-DBC2-5421-F1E945517B65}" dt="2022-11-21T14:11:08.776" v="181" actId="1076"/>
          <ac:spMkLst>
            <pc:docMk/>
            <pc:sldMk cId="524070722" sldId="484"/>
            <ac:spMk id="15" creationId="{430EFD70-36FB-0C45-AC43-6115AF3F2ECA}"/>
          </ac:spMkLst>
        </pc:spChg>
        <pc:spChg chg="mod">
          <ac:chgData name="Mari Powell" userId="S::mari.powell@uwtsd.ac.uk::a1b98dd7-29dc-4131-8e37-1423e6a9ecca" providerId="AD" clId="Web-{2E9634E3-89FF-DBC2-5421-F1E945517B65}" dt="2022-11-21T14:11:23.620" v="184" actId="1076"/>
          <ac:spMkLst>
            <pc:docMk/>
            <pc:sldMk cId="524070722" sldId="484"/>
            <ac:spMk id="17" creationId="{0BA8EEE2-3009-DF4B-BEF3-145B7BA4D5FD}"/>
          </ac:spMkLst>
        </pc:spChg>
      </pc:sldChg>
      <pc:sldChg chg="del">
        <pc:chgData name="Mari Powell" userId="S::mari.powell@uwtsd.ac.uk::a1b98dd7-29dc-4131-8e37-1423e6a9ecca" providerId="AD" clId="Web-{2E9634E3-89FF-DBC2-5421-F1E945517B65}" dt="2022-11-21T14:15:27.400" v="218"/>
        <pc:sldMkLst>
          <pc:docMk/>
          <pc:sldMk cId="4266647140" sldId="487"/>
        </pc:sldMkLst>
      </pc:sldChg>
      <pc:sldChg chg="addSp delSp modSp mod setBg">
        <pc:chgData name="Mari Powell" userId="S::mari.powell@uwtsd.ac.uk::a1b98dd7-29dc-4131-8e37-1423e6a9ecca" providerId="AD" clId="Web-{2E9634E3-89FF-DBC2-5421-F1E945517B65}" dt="2022-11-21T13:59:57.518" v="43" actId="14100"/>
        <pc:sldMkLst>
          <pc:docMk/>
          <pc:sldMk cId="1243541727" sldId="495"/>
        </pc:sldMkLst>
        <pc:spChg chg="mod ord">
          <ac:chgData name="Mari Powell" userId="S::mari.powell@uwtsd.ac.uk::a1b98dd7-29dc-4131-8e37-1423e6a9ecca" providerId="AD" clId="Web-{2E9634E3-89FF-DBC2-5421-F1E945517B65}" dt="2022-11-21T13:53:42.589" v="10" actId="14100"/>
          <ac:spMkLst>
            <pc:docMk/>
            <pc:sldMk cId="1243541727" sldId="495"/>
            <ac:spMk id="2" creationId="{00000000-0000-0000-0000-000000000000}"/>
          </ac:spMkLst>
        </pc:spChg>
        <pc:spChg chg="mod">
          <ac:chgData name="Mari Powell" userId="S::mari.powell@uwtsd.ac.uk::a1b98dd7-29dc-4131-8e37-1423e6a9ecca" providerId="AD" clId="Web-{2E9634E3-89FF-DBC2-5421-F1E945517B65}" dt="2022-11-21T13:53:18.447" v="4"/>
          <ac:spMkLst>
            <pc:docMk/>
            <pc:sldMk cId="1243541727" sldId="495"/>
            <ac:spMk id="6" creationId="{9C41D1AA-6259-D04D-8FBF-D4C77F335CBE}"/>
          </ac:spMkLst>
        </pc:spChg>
        <pc:spChg chg="add del">
          <ac:chgData name="Mari Powell" userId="S::mari.powell@uwtsd.ac.uk::a1b98dd7-29dc-4131-8e37-1423e6a9ecca" providerId="AD" clId="Web-{2E9634E3-89FF-DBC2-5421-F1E945517B65}" dt="2022-11-21T13:53:18.447" v="4"/>
          <ac:spMkLst>
            <pc:docMk/>
            <pc:sldMk cId="1243541727" sldId="495"/>
            <ac:spMk id="11" creationId="{5E39A796-BE83-48B1-B33F-35C4A32AAB57}"/>
          </ac:spMkLst>
        </pc:spChg>
        <pc:spChg chg="add del">
          <ac:chgData name="Mari Powell" userId="S::mari.powell@uwtsd.ac.uk::a1b98dd7-29dc-4131-8e37-1423e6a9ecca" providerId="AD" clId="Web-{2E9634E3-89FF-DBC2-5421-F1E945517B65}" dt="2022-11-21T13:53:18.447" v="4"/>
          <ac:spMkLst>
            <pc:docMk/>
            <pc:sldMk cId="1243541727" sldId="495"/>
            <ac:spMk id="13" creationId="{72F84B47-E267-4194-8194-831DB7B5547F}"/>
          </ac:spMkLst>
        </pc:spChg>
        <pc:picChg chg="add del mod">
          <ac:chgData name="Mari Powell" userId="S::mari.powell@uwtsd.ac.uk::a1b98dd7-29dc-4131-8e37-1423e6a9ecca" providerId="AD" clId="Web-{2E9634E3-89FF-DBC2-5421-F1E945517B65}" dt="2022-11-21T13:59:46.814" v="39"/>
          <ac:picMkLst>
            <pc:docMk/>
            <pc:sldMk cId="1243541727" sldId="495"/>
            <ac:picMk id="3" creationId="{2878D16C-0642-4234-A824-D4EA2176CB89}"/>
          </ac:picMkLst>
        </pc:picChg>
        <pc:picChg chg="add mod">
          <ac:chgData name="Mari Powell" userId="S::mari.powell@uwtsd.ac.uk::a1b98dd7-29dc-4131-8e37-1423e6a9ecca" providerId="AD" clId="Web-{2E9634E3-89FF-DBC2-5421-F1E945517B65}" dt="2022-11-21T13:59:57.518" v="43" actId="14100"/>
          <ac:picMkLst>
            <pc:docMk/>
            <pc:sldMk cId="1243541727" sldId="495"/>
            <ac:picMk id="5" creationId="{165FDAD3-CA94-1042-5A0A-DE7EC864BF09}"/>
          </ac:picMkLst>
        </pc:picChg>
      </pc:sldChg>
      <pc:sldChg chg="del">
        <pc:chgData name="Mari Powell" userId="S::mari.powell@uwtsd.ac.uk::a1b98dd7-29dc-4131-8e37-1423e6a9ecca" providerId="AD" clId="Web-{2E9634E3-89FF-DBC2-5421-F1E945517B65}" dt="2022-11-21T14:05:46.569" v="47"/>
        <pc:sldMkLst>
          <pc:docMk/>
          <pc:sldMk cId="2414762383" sldId="496"/>
        </pc:sldMkLst>
      </pc:sldChg>
      <pc:sldChg chg="modSp mod setBg">
        <pc:chgData name="Mari Powell" userId="S::mari.powell@uwtsd.ac.uk::a1b98dd7-29dc-4131-8e37-1423e6a9ecca" providerId="AD" clId="Web-{2E9634E3-89FF-DBC2-5421-F1E945517B65}" dt="2022-11-21T14:10:12.804" v="172" actId="1076"/>
        <pc:sldMkLst>
          <pc:docMk/>
          <pc:sldMk cId="1572950194" sldId="497"/>
        </pc:sldMkLst>
        <pc:spChg chg="mod">
          <ac:chgData name="Mari Powell" userId="S::mari.powell@uwtsd.ac.uk::a1b98dd7-29dc-4131-8e37-1423e6a9ecca" providerId="AD" clId="Web-{2E9634E3-89FF-DBC2-5421-F1E945517B65}" dt="2022-11-21T14:10:12.804" v="172" actId="1076"/>
          <ac:spMkLst>
            <pc:docMk/>
            <pc:sldMk cId="1572950194" sldId="497"/>
            <ac:spMk id="6" creationId="{F3CEB96E-64AA-B644-A6E6-90A5AEDC0A2C}"/>
          </ac:spMkLst>
        </pc:spChg>
      </pc:sldChg>
      <pc:sldChg chg="add">
        <pc:chgData name="Mari Powell" userId="S::mari.powell@uwtsd.ac.uk::a1b98dd7-29dc-4131-8e37-1423e6a9ecca" providerId="AD" clId="Web-{2E9634E3-89FF-DBC2-5421-F1E945517B65}" dt="2022-11-21T14:03:01.888" v="44"/>
        <pc:sldMkLst>
          <pc:docMk/>
          <pc:sldMk cId="1720285195" sldId="506"/>
        </pc:sldMkLst>
      </pc:sldChg>
      <pc:sldChg chg="add">
        <pc:chgData name="Mari Powell" userId="S::mari.powell@uwtsd.ac.uk::a1b98dd7-29dc-4131-8e37-1423e6a9ecca" providerId="AD" clId="Web-{2E9634E3-89FF-DBC2-5421-F1E945517B65}" dt="2022-11-21T14:06:54.667" v="48"/>
        <pc:sldMkLst>
          <pc:docMk/>
          <pc:sldMk cId="3658525991" sldId="507"/>
        </pc:sldMkLst>
      </pc:sldChg>
      <pc:sldChg chg="modSp add mod setBg">
        <pc:chgData name="Mari Powell" userId="S::mari.powell@uwtsd.ac.uk::a1b98dd7-29dc-4131-8e37-1423e6a9ecca" providerId="AD" clId="Web-{2E9634E3-89FF-DBC2-5421-F1E945517B65}" dt="2022-11-21T14:17:18.141" v="269" actId="1076"/>
        <pc:sldMkLst>
          <pc:docMk/>
          <pc:sldMk cId="1731534766" sldId="508"/>
        </pc:sldMkLst>
        <pc:spChg chg="mod">
          <ac:chgData name="Mari Powell" userId="S::mari.powell@uwtsd.ac.uk::a1b98dd7-29dc-4131-8e37-1423e6a9ecca" providerId="AD" clId="Web-{2E9634E3-89FF-DBC2-5421-F1E945517B65}" dt="2022-11-21T14:17:18.141" v="269" actId="1076"/>
          <ac:spMkLst>
            <pc:docMk/>
            <pc:sldMk cId="1731534766" sldId="508"/>
            <ac:spMk id="2" creationId="{F2D6648B-C8EB-BA46-A223-4A84A6A3B1C5}"/>
          </ac:spMkLst>
        </pc:spChg>
        <pc:spChg chg="mod">
          <ac:chgData name="Mari Powell" userId="S::mari.powell@uwtsd.ac.uk::a1b98dd7-29dc-4131-8e37-1423e6a9ecca" providerId="AD" clId="Web-{2E9634E3-89FF-DBC2-5421-F1E945517B65}" dt="2022-11-21T14:16:07.278" v="225"/>
          <ac:spMkLst>
            <pc:docMk/>
            <pc:sldMk cId="1731534766" sldId="508"/>
            <ac:spMk id="16" creationId="{3171A739-B652-DF4A-A414-BE1BB3BBB865}"/>
          </ac:spMkLst>
        </pc:spChg>
        <pc:spChg chg="mod">
          <ac:chgData name="Mari Powell" userId="S::mari.powell@uwtsd.ac.uk::a1b98dd7-29dc-4131-8e37-1423e6a9ecca" providerId="AD" clId="Web-{2E9634E3-89FF-DBC2-5421-F1E945517B65}" dt="2022-11-21T14:16:31.998" v="261" actId="20577"/>
          <ac:spMkLst>
            <pc:docMk/>
            <pc:sldMk cId="1731534766" sldId="508"/>
            <ac:spMk id="17" creationId="{8618E364-3CBA-CE4A-86F0-0CCC97FE4181}"/>
          </ac:spMkLst>
        </pc:spChg>
        <pc:spChg chg="mod">
          <ac:chgData name="Mari Powell" userId="S::mari.powell@uwtsd.ac.uk::a1b98dd7-29dc-4131-8e37-1423e6a9ecca" providerId="AD" clId="Web-{2E9634E3-89FF-DBC2-5421-F1E945517B65}" dt="2022-11-21T14:16:59.999" v="267" actId="20577"/>
          <ac:spMkLst>
            <pc:docMk/>
            <pc:sldMk cId="1731534766" sldId="508"/>
            <ac:spMk id="18" creationId="{4762528C-F9D7-A24E-8987-6AA1E3E4251C}"/>
          </ac:spMkLst>
        </pc:spChg>
        <pc:graphicFrameChg chg="mod modGraphic">
          <ac:chgData name="Mari Powell" userId="S::mari.powell@uwtsd.ac.uk::a1b98dd7-29dc-4131-8e37-1423e6a9ecca" providerId="AD" clId="Web-{2E9634E3-89FF-DBC2-5421-F1E945517B65}" dt="2022-11-21T14:16:16.450" v="246"/>
          <ac:graphicFrameMkLst>
            <pc:docMk/>
            <pc:sldMk cId="1731534766" sldId="508"/>
            <ac:graphicFrameMk id="3" creationId="{26E07C97-382F-E442-BB4D-A480D92660AC}"/>
          </ac:graphicFrameMkLst>
        </pc:graphicFrameChg>
        <pc:graphicFrameChg chg="mod modGraphic">
          <ac:chgData name="Mari Powell" userId="S::mari.powell@uwtsd.ac.uk::a1b98dd7-29dc-4131-8e37-1423e6a9ecca" providerId="AD" clId="Web-{2E9634E3-89FF-DBC2-5421-F1E945517B65}" dt="2022-11-21T14:16:13.215" v="236"/>
          <ac:graphicFrameMkLst>
            <pc:docMk/>
            <pc:sldMk cId="1731534766" sldId="508"/>
            <ac:graphicFrameMk id="9" creationId="{D05662FC-AFC4-1F48-929B-926CC204AF3D}"/>
          </ac:graphicFrameMkLst>
        </pc:graphicFrameChg>
        <pc:graphicFrameChg chg="mod modGraphic">
          <ac:chgData name="Mari Powell" userId="S::mari.powell@uwtsd.ac.uk::a1b98dd7-29dc-4131-8e37-1423e6a9ecca" providerId="AD" clId="Web-{2E9634E3-89FF-DBC2-5421-F1E945517B65}" dt="2022-11-21T14:16:19.716" v="254"/>
          <ac:graphicFrameMkLst>
            <pc:docMk/>
            <pc:sldMk cId="1731534766" sldId="508"/>
            <ac:graphicFrameMk id="10" creationId="{95B251A0-7A47-6F43-AFCC-4CB1A3ECC7CC}"/>
          </ac:graphicFrameMkLst>
        </pc:graphicFrameChg>
        <pc:graphicFrameChg chg="mod modGraphic">
          <ac:chgData name="Mari Powell" userId="S::mari.powell@uwtsd.ac.uk::a1b98dd7-29dc-4131-8e37-1423e6a9ecca" providerId="AD" clId="Web-{2E9634E3-89FF-DBC2-5421-F1E945517B65}" dt="2022-11-21T14:16:22.872" v="259"/>
          <ac:graphicFrameMkLst>
            <pc:docMk/>
            <pc:sldMk cId="1731534766" sldId="508"/>
            <ac:graphicFrameMk id="12" creationId="{1C3160C4-EA55-EE48-870E-067120E4F781}"/>
          </ac:graphicFrameMkLst>
        </pc:graphicFrameChg>
      </pc:sldChg>
      <pc:sldChg chg="delSp modSp add replId">
        <pc:chgData name="Mari Powell" userId="S::mari.powell@uwtsd.ac.uk::a1b98dd7-29dc-4131-8e37-1423e6a9ecca" providerId="AD" clId="Web-{2E9634E3-89FF-DBC2-5421-F1E945517B65}" dt="2022-11-21T14:21:48.891" v="309" actId="1076"/>
        <pc:sldMkLst>
          <pc:docMk/>
          <pc:sldMk cId="3034851939" sldId="509"/>
        </pc:sldMkLst>
        <pc:spChg chg="del">
          <ac:chgData name="Mari Powell" userId="S::mari.powell@uwtsd.ac.uk::a1b98dd7-29dc-4131-8e37-1423e6a9ecca" providerId="AD" clId="Web-{2E9634E3-89FF-DBC2-5421-F1E945517B65}" dt="2022-11-21T14:20:06.010" v="277"/>
          <ac:spMkLst>
            <pc:docMk/>
            <pc:sldMk cId="3034851939" sldId="509"/>
            <ac:spMk id="8" creationId="{0146F39B-40AD-4345-A92B-D84270942EDC}"/>
          </ac:spMkLst>
        </pc:spChg>
        <pc:spChg chg="mod">
          <ac:chgData name="Mari Powell" userId="S::mari.powell@uwtsd.ac.uk::a1b98dd7-29dc-4131-8e37-1423e6a9ecca" providerId="AD" clId="Web-{2E9634E3-89FF-DBC2-5421-F1E945517B65}" dt="2022-11-21T14:21:35.140" v="307" actId="1076"/>
          <ac:spMkLst>
            <pc:docMk/>
            <pc:sldMk cId="3034851939" sldId="509"/>
            <ac:spMk id="10" creationId="{E10B19FD-474B-E740-B3C8-9FED4F5CB085}"/>
          </ac:spMkLst>
        </pc:spChg>
        <pc:spChg chg="del">
          <ac:chgData name="Mari Powell" userId="S::mari.powell@uwtsd.ac.uk::a1b98dd7-29dc-4131-8e37-1423e6a9ecca" providerId="AD" clId="Web-{2E9634E3-89FF-DBC2-5421-F1E945517B65}" dt="2022-11-21T14:20:18.011" v="281"/>
          <ac:spMkLst>
            <pc:docMk/>
            <pc:sldMk cId="3034851939" sldId="509"/>
            <ac:spMk id="13" creationId="{E6C01343-ED81-9D4E-AAE6-60CC16FB7BD5}"/>
          </ac:spMkLst>
        </pc:spChg>
        <pc:spChg chg="del">
          <ac:chgData name="Mari Powell" userId="S::mari.powell@uwtsd.ac.uk::a1b98dd7-29dc-4131-8e37-1423e6a9ecca" providerId="AD" clId="Web-{2E9634E3-89FF-DBC2-5421-F1E945517B65}" dt="2022-11-21T14:20:11.214" v="279"/>
          <ac:spMkLst>
            <pc:docMk/>
            <pc:sldMk cId="3034851939" sldId="509"/>
            <ac:spMk id="15" creationId="{430EFD70-36FB-0C45-AC43-6115AF3F2ECA}"/>
          </ac:spMkLst>
        </pc:spChg>
        <pc:spChg chg="mod">
          <ac:chgData name="Mari Powell" userId="S::mari.powell@uwtsd.ac.uk::a1b98dd7-29dc-4131-8e37-1423e6a9ecca" providerId="AD" clId="Web-{2E9634E3-89FF-DBC2-5421-F1E945517B65}" dt="2022-11-21T14:21:48.891" v="309" actId="1076"/>
          <ac:spMkLst>
            <pc:docMk/>
            <pc:sldMk cId="3034851939" sldId="509"/>
            <ac:spMk id="17" creationId="{0BA8EEE2-3009-DF4B-BEF3-145B7BA4D5FD}"/>
          </ac:spMkLst>
        </pc:spChg>
        <pc:picChg chg="mod">
          <ac:chgData name="Mari Powell" userId="S::mari.powell@uwtsd.ac.uk::a1b98dd7-29dc-4131-8e37-1423e6a9ecca" providerId="AD" clId="Web-{2E9634E3-89FF-DBC2-5421-F1E945517B65}" dt="2022-11-21T14:21:30.640" v="306" actId="1076"/>
          <ac:picMkLst>
            <pc:docMk/>
            <pc:sldMk cId="3034851939" sldId="509"/>
            <ac:picMk id="5" creationId="{14C09378-359F-1D48-BEEF-BDA00A1C377F}"/>
          </ac:picMkLst>
        </pc:picChg>
        <pc:picChg chg="del">
          <ac:chgData name="Mari Powell" userId="S::mari.powell@uwtsd.ac.uk::a1b98dd7-29dc-4131-8e37-1423e6a9ecca" providerId="AD" clId="Web-{2E9634E3-89FF-DBC2-5421-F1E945517B65}" dt="2022-11-21T14:20:14.136" v="280"/>
          <ac:picMkLst>
            <pc:docMk/>
            <pc:sldMk cId="3034851939" sldId="509"/>
            <ac:picMk id="6" creationId="{F74EB5C6-AA79-184A-8405-C5D81BA948F5}"/>
          </ac:picMkLst>
        </pc:picChg>
        <pc:picChg chg="mod">
          <ac:chgData name="Mari Powell" userId="S::mari.powell@uwtsd.ac.uk::a1b98dd7-29dc-4131-8e37-1423e6a9ecca" providerId="AD" clId="Web-{2E9634E3-89FF-DBC2-5421-F1E945517B65}" dt="2022-11-21T14:21:42.844" v="308" actId="1076"/>
          <ac:picMkLst>
            <pc:docMk/>
            <pc:sldMk cId="3034851939" sldId="509"/>
            <ac:picMk id="7" creationId="{CEE73B0A-5EAC-874E-8FBD-D461DDA69645}"/>
          </ac:picMkLst>
        </pc:picChg>
        <pc:picChg chg="del">
          <ac:chgData name="Mari Powell" userId="S::mari.powell@uwtsd.ac.uk::a1b98dd7-29dc-4131-8e37-1423e6a9ecca" providerId="AD" clId="Web-{2E9634E3-89FF-DBC2-5421-F1E945517B65}" dt="2022-11-21T14:20:09.854" v="278"/>
          <ac:picMkLst>
            <pc:docMk/>
            <pc:sldMk cId="3034851939" sldId="509"/>
            <ac:picMk id="9" creationId="{B9D8D8EF-C1A8-EC46-99D0-EE2800974C59}"/>
          </ac:picMkLst>
        </pc:picChg>
      </pc:sldChg>
      <pc:sldChg chg="add mod setBg">
        <pc:chgData name="Mari Powell" userId="S::mari.powell@uwtsd.ac.uk::a1b98dd7-29dc-4131-8e37-1423e6a9ecca" providerId="AD" clId="Web-{2E9634E3-89FF-DBC2-5421-F1E945517B65}" dt="2022-11-21T14:34:26.904" v="311"/>
        <pc:sldMkLst>
          <pc:docMk/>
          <pc:sldMk cId="154498629" sldId="510"/>
        </pc:sldMkLst>
      </pc:sldChg>
      <pc:sldMasterChg chg="replId modSldLayout">
        <pc:chgData name="Mari Powell" userId="S::mari.powell@uwtsd.ac.uk::a1b98dd7-29dc-4131-8e37-1423e6a9ecca" providerId="AD" clId="Web-{2E9634E3-89FF-DBC2-5421-F1E945517B65}" dt="2022-11-21T14:15:40.292" v="219"/>
        <pc:sldMasterMkLst>
          <pc:docMk/>
          <pc:sldMasterMk cId="2782945063" sldId="2147483690"/>
        </pc:sldMasterMkLst>
        <pc:sldLayoutChg chg="replI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782945063" sldId="2147483690"/>
            <pc:sldLayoutMk cId="3506576946" sldId="2147483691"/>
          </pc:sldLayoutMkLst>
        </pc:sldLayoutChg>
        <pc:sldLayoutChg chg="replI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782945063" sldId="2147483690"/>
            <pc:sldLayoutMk cId="3634858252" sldId="2147483692"/>
          </pc:sldLayoutMkLst>
        </pc:sldLayoutChg>
        <pc:sldLayoutChg chg="replI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782945063" sldId="2147483690"/>
            <pc:sldLayoutMk cId="3003523447" sldId="2147483693"/>
          </pc:sldLayoutMkLst>
        </pc:sldLayoutChg>
        <pc:sldLayoutChg chg="replI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782945063" sldId="2147483690"/>
            <pc:sldLayoutMk cId="2712351198" sldId="2147483694"/>
          </pc:sldLayoutMkLst>
        </pc:sldLayoutChg>
        <pc:sldLayoutChg chg="replI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782945063" sldId="2147483690"/>
            <pc:sldLayoutMk cId="3013942213" sldId="2147483695"/>
          </pc:sldLayoutMkLst>
        </pc:sldLayoutChg>
        <pc:sldLayoutChg chg="replI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782945063" sldId="2147483690"/>
            <pc:sldLayoutMk cId="3597878025" sldId="2147483696"/>
          </pc:sldLayoutMkLst>
        </pc:sldLayoutChg>
        <pc:sldLayoutChg chg="replI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782945063" sldId="2147483690"/>
            <pc:sldLayoutMk cId="580181433" sldId="2147483697"/>
          </pc:sldLayoutMkLst>
        </pc:sldLayoutChg>
        <pc:sldLayoutChg chg="replI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782945063" sldId="2147483690"/>
            <pc:sldLayoutMk cId="1537183944" sldId="2147483698"/>
          </pc:sldLayoutMkLst>
        </pc:sldLayoutChg>
        <pc:sldLayoutChg chg="replI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782945063" sldId="2147483690"/>
            <pc:sldLayoutMk cId="4144620246" sldId="2147483699"/>
          </pc:sldLayoutMkLst>
        </pc:sldLayoutChg>
        <pc:sldLayoutChg chg="replI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782945063" sldId="2147483690"/>
            <pc:sldLayoutMk cId="489248666" sldId="2147483700"/>
          </pc:sldLayoutMkLst>
        </pc:sldLayoutChg>
        <pc:sldLayoutChg chg="replI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782945063" sldId="2147483690"/>
            <pc:sldLayoutMk cId="2236807943" sldId="2147483701"/>
          </pc:sldLayoutMkLst>
        </pc:sldLayoutChg>
        <pc:sldLayoutChg chg="replI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782945063" sldId="2147483690"/>
            <pc:sldLayoutMk cId="1883860225" sldId="2147483702"/>
          </pc:sldLayoutMkLst>
        </pc:sldLayoutChg>
        <pc:sldLayoutChg chg="replI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782945063" sldId="2147483690"/>
            <pc:sldLayoutMk cId="4200160817" sldId="2147483703"/>
          </pc:sldLayoutMkLst>
        </pc:sldLayoutChg>
      </pc:sldMasterChg>
      <pc:sldMasterChg chg="add addSldLayout">
        <pc:chgData name="Mari Powell" userId="S::mari.powell@uwtsd.ac.uk::a1b98dd7-29dc-4131-8e37-1423e6a9ecca" providerId="AD" clId="Web-{2E9634E3-89FF-DBC2-5421-F1E945517B65}" dt="2022-11-21T14:15:40.292" v="219"/>
        <pc:sldMasterMkLst>
          <pc:docMk/>
          <pc:sldMasterMk cId="2479599508" sldId="2147483749"/>
        </pc:sldMasterMkLst>
        <pc:sldLayoutChg chg="ad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479599508" sldId="2147483749"/>
            <pc:sldLayoutMk cId="3041311752" sldId="2147483661"/>
          </pc:sldLayoutMkLst>
        </pc:sldLayoutChg>
        <pc:sldLayoutChg chg="ad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479599508" sldId="2147483749"/>
            <pc:sldLayoutMk cId="2327112722" sldId="2147483750"/>
          </pc:sldLayoutMkLst>
        </pc:sldLayoutChg>
        <pc:sldLayoutChg chg="ad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479599508" sldId="2147483749"/>
            <pc:sldLayoutMk cId="487356214" sldId="2147483751"/>
          </pc:sldLayoutMkLst>
        </pc:sldLayoutChg>
        <pc:sldLayoutChg chg="ad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479599508" sldId="2147483749"/>
            <pc:sldLayoutMk cId="861155020" sldId="2147483752"/>
          </pc:sldLayoutMkLst>
        </pc:sldLayoutChg>
        <pc:sldLayoutChg chg="ad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479599508" sldId="2147483749"/>
            <pc:sldLayoutMk cId="2168307860" sldId="2147483753"/>
          </pc:sldLayoutMkLst>
        </pc:sldLayoutChg>
        <pc:sldLayoutChg chg="ad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479599508" sldId="2147483749"/>
            <pc:sldLayoutMk cId="78107815" sldId="2147483754"/>
          </pc:sldLayoutMkLst>
        </pc:sldLayoutChg>
        <pc:sldLayoutChg chg="ad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479599508" sldId="2147483749"/>
            <pc:sldLayoutMk cId="3558063784" sldId="2147483755"/>
          </pc:sldLayoutMkLst>
        </pc:sldLayoutChg>
        <pc:sldLayoutChg chg="ad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479599508" sldId="2147483749"/>
            <pc:sldLayoutMk cId="2786291417" sldId="2147483756"/>
          </pc:sldLayoutMkLst>
        </pc:sldLayoutChg>
        <pc:sldLayoutChg chg="ad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479599508" sldId="2147483749"/>
            <pc:sldLayoutMk cId="1135356169" sldId="2147483757"/>
          </pc:sldLayoutMkLst>
        </pc:sldLayoutChg>
        <pc:sldLayoutChg chg="ad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479599508" sldId="2147483749"/>
            <pc:sldLayoutMk cId="252045136" sldId="2147483758"/>
          </pc:sldLayoutMkLst>
        </pc:sldLayoutChg>
        <pc:sldLayoutChg chg="ad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479599508" sldId="2147483749"/>
            <pc:sldLayoutMk cId="2937938855" sldId="2147483759"/>
          </pc:sldLayoutMkLst>
        </pc:sldLayoutChg>
        <pc:sldLayoutChg chg="ad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479599508" sldId="2147483749"/>
            <pc:sldLayoutMk cId="2520928090" sldId="2147483760"/>
          </pc:sldLayoutMkLst>
        </pc:sldLayoutChg>
        <pc:sldLayoutChg chg="add">
          <pc:chgData name="Mari Powell" userId="S::mari.powell@uwtsd.ac.uk::a1b98dd7-29dc-4131-8e37-1423e6a9ecca" providerId="AD" clId="Web-{2E9634E3-89FF-DBC2-5421-F1E945517B65}" dt="2022-11-21T14:15:40.292" v="219"/>
          <pc:sldLayoutMkLst>
            <pc:docMk/>
            <pc:sldMasterMk cId="2479599508" sldId="2147483749"/>
            <pc:sldLayoutMk cId="3225249156" sldId="2147483897"/>
          </pc:sldLayoutMkLst>
        </pc:sldLayoutChg>
      </pc:sldMasterChg>
    </pc:docChg>
  </pc:docChgLst>
  <pc:docChgLst>
    <pc:chgData name="Mari Powell" userId="S::mari.powell@uwtsd.ac.uk::a1b98dd7-29dc-4131-8e37-1423e6a9ecca" providerId="AD" clId="Web-{F086F6D4-3276-D0A8-346A-66026FF83969}"/>
    <pc:docChg chg="delSld modSld sldOrd">
      <pc:chgData name="Mari Powell" userId="S::mari.powell@uwtsd.ac.uk::a1b98dd7-29dc-4131-8e37-1423e6a9ecca" providerId="AD" clId="Web-{F086F6D4-3276-D0A8-346A-66026FF83969}" dt="2022-11-15T15:57:23.716" v="37"/>
      <pc:docMkLst>
        <pc:docMk/>
      </pc:docMkLst>
      <pc:sldChg chg="modSp">
        <pc:chgData name="Mari Powell" userId="S::mari.powell@uwtsd.ac.uk::a1b98dd7-29dc-4131-8e37-1423e6a9ecca" providerId="AD" clId="Web-{F086F6D4-3276-D0A8-346A-66026FF83969}" dt="2022-11-15T15:55:26.634" v="7" actId="20577"/>
        <pc:sldMkLst>
          <pc:docMk/>
          <pc:sldMk cId="3361291726" sldId="258"/>
        </pc:sldMkLst>
        <pc:spChg chg="mod">
          <ac:chgData name="Mari Powell" userId="S::mari.powell@uwtsd.ac.uk::a1b98dd7-29dc-4131-8e37-1423e6a9ecca" providerId="AD" clId="Web-{F086F6D4-3276-D0A8-346A-66026FF83969}" dt="2022-11-15T15:55:26.634" v="7" actId="20577"/>
          <ac:spMkLst>
            <pc:docMk/>
            <pc:sldMk cId="3361291726" sldId="258"/>
            <ac:spMk id="5" creationId="{8F8274FD-B322-CC42-B45E-BB2D212C9444}"/>
          </ac:spMkLst>
        </pc:spChg>
      </pc:sldChg>
      <pc:sldChg chg="delSp">
        <pc:chgData name="Mari Powell" userId="S::mari.powell@uwtsd.ac.uk::a1b98dd7-29dc-4131-8e37-1423e6a9ecca" providerId="AD" clId="Web-{F086F6D4-3276-D0A8-346A-66026FF83969}" dt="2022-11-15T15:55:30.275" v="8"/>
        <pc:sldMkLst>
          <pc:docMk/>
          <pc:sldMk cId="750254766" sldId="259"/>
        </pc:sldMkLst>
        <pc:spChg chg="del">
          <ac:chgData name="Mari Powell" userId="S::mari.powell@uwtsd.ac.uk::a1b98dd7-29dc-4131-8e37-1423e6a9ecca" providerId="AD" clId="Web-{F086F6D4-3276-D0A8-346A-66026FF83969}" dt="2022-11-15T15:55:30.275" v="8"/>
          <ac:spMkLst>
            <pc:docMk/>
            <pc:sldMk cId="750254766" sldId="259"/>
            <ac:spMk id="17" creationId="{BDFADEDA-18FE-9442-A9BC-FC8EB05AFE41}"/>
          </ac:spMkLst>
        </pc:spChg>
      </pc:sldChg>
      <pc:sldChg chg="del">
        <pc:chgData name="Mari Powell" userId="S::mari.powell@uwtsd.ac.uk::a1b98dd7-29dc-4131-8e37-1423e6a9ecca" providerId="AD" clId="Web-{F086F6D4-3276-D0A8-346A-66026FF83969}" dt="2022-11-15T15:55:41.385" v="10"/>
        <pc:sldMkLst>
          <pc:docMk/>
          <pc:sldMk cId="4240561697" sldId="267"/>
        </pc:sldMkLst>
      </pc:sldChg>
      <pc:sldChg chg="del">
        <pc:chgData name="Mari Powell" userId="S::mari.powell@uwtsd.ac.uk::a1b98dd7-29dc-4131-8e37-1423e6a9ecca" providerId="AD" clId="Web-{F086F6D4-3276-D0A8-346A-66026FF83969}" dt="2022-11-15T15:57:11.293" v="33"/>
        <pc:sldMkLst>
          <pc:docMk/>
          <pc:sldMk cId="3735714436" sldId="269"/>
        </pc:sldMkLst>
      </pc:sldChg>
      <pc:sldChg chg="del">
        <pc:chgData name="Mari Powell" userId="S::mari.powell@uwtsd.ac.uk::a1b98dd7-29dc-4131-8e37-1423e6a9ecca" providerId="AD" clId="Web-{F086F6D4-3276-D0A8-346A-66026FF83969}" dt="2022-11-15T15:57:04.059" v="30"/>
        <pc:sldMkLst>
          <pc:docMk/>
          <pc:sldMk cId="1032041002" sldId="270"/>
        </pc:sldMkLst>
      </pc:sldChg>
      <pc:sldChg chg="del">
        <pc:chgData name="Mari Powell" userId="S::mari.powell@uwtsd.ac.uk::a1b98dd7-29dc-4131-8e37-1423e6a9ecca" providerId="AD" clId="Web-{F086F6D4-3276-D0A8-346A-66026FF83969}" dt="2022-11-15T15:57:08.762" v="32"/>
        <pc:sldMkLst>
          <pc:docMk/>
          <pc:sldMk cId="1740470271" sldId="272"/>
        </pc:sldMkLst>
      </pc:sldChg>
      <pc:sldChg chg="del">
        <pc:chgData name="Mari Powell" userId="S::mari.powell@uwtsd.ac.uk::a1b98dd7-29dc-4131-8e37-1423e6a9ecca" providerId="AD" clId="Web-{F086F6D4-3276-D0A8-346A-66026FF83969}" dt="2022-11-15T15:56:19.714" v="15"/>
        <pc:sldMkLst>
          <pc:docMk/>
          <pc:sldMk cId="927295868" sldId="329"/>
        </pc:sldMkLst>
      </pc:sldChg>
      <pc:sldChg chg="del">
        <pc:chgData name="Mari Powell" userId="S::mari.powell@uwtsd.ac.uk::a1b98dd7-29dc-4131-8e37-1423e6a9ecca" providerId="AD" clId="Web-{F086F6D4-3276-D0A8-346A-66026FF83969}" dt="2022-11-15T15:56:59.965" v="28"/>
        <pc:sldMkLst>
          <pc:docMk/>
          <pc:sldMk cId="2664613518" sldId="351"/>
        </pc:sldMkLst>
      </pc:sldChg>
      <pc:sldChg chg="del">
        <pc:chgData name="Mari Powell" userId="S::mari.powell@uwtsd.ac.uk::a1b98dd7-29dc-4131-8e37-1423e6a9ecca" providerId="AD" clId="Web-{F086F6D4-3276-D0A8-346A-66026FF83969}" dt="2022-11-15T15:56:58.121" v="27"/>
        <pc:sldMkLst>
          <pc:docMk/>
          <pc:sldMk cId="113498745" sldId="416"/>
        </pc:sldMkLst>
      </pc:sldChg>
      <pc:sldChg chg="del">
        <pc:chgData name="Mari Powell" userId="S::mari.powell@uwtsd.ac.uk::a1b98dd7-29dc-4131-8e37-1423e6a9ecca" providerId="AD" clId="Web-{F086F6D4-3276-D0A8-346A-66026FF83969}" dt="2022-11-15T15:56:00.088" v="11"/>
        <pc:sldMkLst>
          <pc:docMk/>
          <pc:sldMk cId="2095844214" sldId="435"/>
        </pc:sldMkLst>
      </pc:sldChg>
      <pc:sldChg chg="ord">
        <pc:chgData name="Mari Powell" userId="S::mari.powell@uwtsd.ac.uk::a1b98dd7-29dc-4131-8e37-1423e6a9ecca" providerId="AD" clId="Web-{F086F6D4-3276-D0A8-346A-66026FF83969}" dt="2022-11-15T15:57:23.716" v="37"/>
        <pc:sldMkLst>
          <pc:docMk/>
          <pc:sldMk cId="11722612" sldId="482"/>
        </pc:sldMkLst>
      </pc:sldChg>
      <pc:sldChg chg="del">
        <pc:chgData name="Mari Powell" userId="S::mari.powell@uwtsd.ac.uk::a1b98dd7-29dc-4131-8e37-1423e6a9ecca" providerId="AD" clId="Web-{F086F6D4-3276-D0A8-346A-66026FF83969}" dt="2022-11-15T15:56:12.479" v="12"/>
        <pc:sldMkLst>
          <pc:docMk/>
          <pc:sldMk cId="1046211692" sldId="489"/>
        </pc:sldMkLst>
      </pc:sldChg>
      <pc:sldChg chg="del">
        <pc:chgData name="Mari Powell" userId="S::mari.powell@uwtsd.ac.uk::a1b98dd7-29dc-4131-8e37-1423e6a9ecca" providerId="AD" clId="Web-{F086F6D4-3276-D0A8-346A-66026FF83969}" dt="2022-11-15T15:56:17.183" v="14"/>
        <pc:sldMkLst>
          <pc:docMk/>
          <pc:sldMk cId="2086023834" sldId="490"/>
        </pc:sldMkLst>
      </pc:sldChg>
      <pc:sldChg chg="del">
        <pc:chgData name="Mari Powell" userId="S::mari.powell@uwtsd.ac.uk::a1b98dd7-29dc-4131-8e37-1423e6a9ecca" providerId="AD" clId="Web-{F086F6D4-3276-D0A8-346A-66026FF83969}" dt="2022-11-15T15:56:14.714" v="13"/>
        <pc:sldMkLst>
          <pc:docMk/>
          <pc:sldMk cId="4067375573" sldId="491"/>
        </pc:sldMkLst>
      </pc:sldChg>
      <pc:sldChg chg="del">
        <pc:chgData name="Mari Powell" userId="S::mari.powell@uwtsd.ac.uk::a1b98dd7-29dc-4131-8e37-1423e6a9ecca" providerId="AD" clId="Web-{F086F6D4-3276-D0A8-346A-66026FF83969}" dt="2022-11-15T15:57:02.152" v="29"/>
        <pc:sldMkLst>
          <pc:docMk/>
          <pc:sldMk cId="3417248101" sldId="492"/>
        </pc:sldMkLst>
      </pc:sldChg>
      <pc:sldChg chg="delSp">
        <pc:chgData name="Mari Powell" userId="S::mari.powell@uwtsd.ac.uk::a1b98dd7-29dc-4131-8e37-1423e6a9ecca" providerId="AD" clId="Web-{F086F6D4-3276-D0A8-346A-66026FF83969}" dt="2022-11-15T15:55:33.713" v="9"/>
        <pc:sldMkLst>
          <pc:docMk/>
          <pc:sldMk cId="3842321333" sldId="493"/>
        </pc:sldMkLst>
        <pc:spChg chg="del">
          <ac:chgData name="Mari Powell" userId="S::mari.powell@uwtsd.ac.uk::a1b98dd7-29dc-4131-8e37-1423e6a9ecca" providerId="AD" clId="Web-{F086F6D4-3276-D0A8-346A-66026FF83969}" dt="2022-11-15T15:55:33.713" v="9"/>
          <ac:spMkLst>
            <pc:docMk/>
            <pc:sldMk cId="3842321333" sldId="493"/>
            <ac:spMk id="10" creationId="{208494CD-5FBE-EA4D-99D9-97B1282DA55F}"/>
          </ac:spMkLst>
        </pc:spChg>
      </pc:sldChg>
      <pc:sldChg chg="del">
        <pc:chgData name="Mari Powell" userId="S::mari.powell@uwtsd.ac.uk::a1b98dd7-29dc-4131-8e37-1423e6a9ecca" providerId="AD" clId="Web-{F086F6D4-3276-D0A8-346A-66026FF83969}" dt="2022-11-15T15:57:06.231" v="31"/>
        <pc:sldMkLst>
          <pc:docMk/>
          <pc:sldMk cId="1172194657" sldId="494"/>
        </pc:sldMkLst>
      </pc:sldChg>
      <pc:sldChg chg="del">
        <pc:chgData name="Mari Powell" userId="S::mari.powell@uwtsd.ac.uk::a1b98dd7-29dc-4131-8e37-1423e6a9ecca" providerId="AD" clId="Web-{F086F6D4-3276-D0A8-346A-66026FF83969}" dt="2022-11-15T15:56:22.230" v="16"/>
        <pc:sldMkLst>
          <pc:docMk/>
          <pc:sldMk cId="994042676" sldId="495"/>
        </pc:sldMkLst>
      </pc:sldChg>
      <pc:sldChg chg="del">
        <pc:chgData name="Mari Powell" userId="S::mari.powell@uwtsd.ac.uk::a1b98dd7-29dc-4131-8e37-1423e6a9ecca" providerId="AD" clId="Web-{F086F6D4-3276-D0A8-346A-66026FF83969}" dt="2022-11-15T15:56:23.948" v="17"/>
        <pc:sldMkLst>
          <pc:docMk/>
          <pc:sldMk cId="3001150826" sldId="496"/>
        </pc:sldMkLst>
      </pc:sldChg>
      <pc:sldChg chg="del">
        <pc:chgData name="Mari Powell" userId="S::mari.powell@uwtsd.ac.uk::a1b98dd7-29dc-4131-8e37-1423e6a9ecca" providerId="AD" clId="Web-{F086F6D4-3276-D0A8-346A-66026FF83969}" dt="2022-11-15T15:56:26.464" v="18"/>
        <pc:sldMkLst>
          <pc:docMk/>
          <pc:sldMk cId="1123930939" sldId="497"/>
        </pc:sldMkLst>
      </pc:sldChg>
      <pc:sldChg chg="del">
        <pc:chgData name="Mari Powell" userId="S::mari.powell@uwtsd.ac.uk::a1b98dd7-29dc-4131-8e37-1423e6a9ecca" providerId="AD" clId="Web-{F086F6D4-3276-D0A8-346A-66026FF83969}" dt="2022-11-15T15:56:28.073" v="19"/>
        <pc:sldMkLst>
          <pc:docMk/>
          <pc:sldMk cId="2117810454" sldId="498"/>
        </pc:sldMkLst>
      </pc:sldChg>
      <pc:sldChg chg="del">
        <pc:chgData name="Mari Powell" userId="S::mari.powell@uwtsd.ac.uk::a1b98dd7-29dc-4131-8e37-1423e6a9ecca" providerId="AD" clId="Web-{F086F6D4-3276-D0A8-346A-66026FF83969}" dt="2022-11-15T15:56:29.511" v="20"/>
        <pc:sldMkLst>
          <pc:docMk/>
          <pc:sldMk cId="267541710" sldId="499"/>
        </pc:sldMkLst>
      </pc:sldChg>
      <pc:sldChg chg="del">
        <pc:chgData name="Mari Powell" userId="S::mari.powell@uwtsd.ac.uk::a1b98dd7-29dc-4131-8e37-1423e6a9ecca" providerId="AD" clId="Web-{F086F6D4-3276-D0A8-346A-66026FF83969}" dt="2022-11-15T15:56:31.074" v="21"/>
        <pc:sldMkLst>
          <pc:docMk/>
          <pc:sldMk cId="4007527348" sldId="500"/>
        </pc:sldMkLst>
      </pc:sldChg>
      <pc:sldChg chg="del">
        <pc:chgData name="Mari Powell" userId="S::mari.powell@uwtsd.ac.uk::a1b98dd7-29dc-4131-8e37-1423e6a9ecca" providerId="AD" clId="Web-{F086F6D4-3276-D0A8-346A-66026FF83969}" dt="2022-11-15T15:56:32.527" v="22"/>
        <pc:sldMkLst>
          <pc:docMk/>
          <pc:sldMk cId="2414961728" sldId="501"/>
        </pc:sldMkLst>
      </pc:sldChg>
      <pc:sldChg chg="del">
        <pc:chgData name="Mari Powell" userId="S::mari.powell@uwtsd.ac.uk::a1b98dd7-29dc-4131-8e37-1423e6a9ecca" providerId="AD" clId="Web-{F086F6D4-3276-D0A8-346A-66026FF83969}" dt="2022-11-15T15:56:34.324" v="23"/>
        <pc:sldMkLst>
          <pc:docMk/>
          <pc:sldMk cId="1539216722" sldId="502"/>
        </pc:sldMkLst>
      </pc:sldChg>
      <pc:sldChg chg="del">
        <pc:chgData name="Mari Powell" userId="S::mari.powell@uwtsd.ac.uk::a1b98dd7-29dc-4131-8e37-1423e6a9ecca" providerId="AD" clId="Web-{F086F6D4-3276-D0A8-346A-66026FF83969}" dt="2022-11-15T15:56:36.027" v="24"/>
        <pc:sldMkLst>
          <pc:docMk/>
          <pc:sldMk cId="1487805807" sldId="503"/>
        </pc:sldMkLst>
      </pc:sldChg>
      <pc:sldChg chg="del">
        <pc:chgData name="Mari Powell" userId="S::mari.powell@uwtsd.ac.uk::a1b98dd7-29dc-4131-8e37-1423e6a9ecca" providerId="AD" clId="Web-{F086F6D4-3276-D0A8-346A-66026FF83969}" dt="2022-11-15T15:56:37.683" v="25"/>
        <pc:sldMkLst>
          <pc:docMk/>
          <pc:sldMk cId="2280057680" sldId="504"/>
        </pc:sldMkLst>
      </pc:sldChg>
      <pc:sldChg chg="del">
        <pc:chgData name="Mari Powell" userId="S::mari.powell@uwtsd.ac.uk::a1b98dd7-29dc-4131-8e37-1423e6a9ecca" providerId="AD" clId="Web-{F086F6D4-3276-D0A8-346A-66026FF83969}" dt="2022-11-15T15:56:39.730" v="26"/>
        <pc:sldMkLst>
          <pc:docMk/>
          <pc:sldMk cId="1504663362" sldId="505"/>
        </pc:sldMkLst>
      </pc:sldChg>
    </pc:docChg>
  </pc:docChgLst>
  <pc:docChgLst>
    <pc:chgData name="Mari Powell" userId="S::mari.powell@uwtsd.ac.uk::a1b98dd7-29dc-4131-8e37-1423e6a9ecca" providerId="AD" clId="Web-{A4CCA847-3F68-A11C-5D25-AC3E8B472DBA}"/>
    <pc:docChg chg="addSld delSld modSld sldOrd addMainMaster modMainMaster">
      <pc:chgData name="Mari Powell" userId="S::mari.powell@uwtsd.ac.uk::a1b98dd7-29dc-4131-8e37-1423e6a9ecca" providerId="AD" clId="Web-{A4CCA847-3F68-A11C-5D25-AC3E8B472DBA}" dt="2022-11-15T15:50:05.805" v="134"/>
      <pc:docMkLst>
        <pc:docMk/>
      </pc:docMkLst>
      <pc:sldChg chg="addSp delSp modSp ord">
        <pc:chgData name="Mari Powell" userId="S::mari.powell@uwtsd.ac.uk::a1b98dd7-29dc-4131-8e37-1423e6a9ecca" providerId="AD" clId="Web-{A4CCA847-3F68-A11C-5D25-AC3E8B472DBA}" dt="2022-11-15T15:27:49.073" v="48"/>
        <pc:sldMkLst>
          <pc:docMk/>
          <pc:sldMk cId="1032041002" sldId="270"/>
        </pc:sldMkLst>
        <pc:spChg chg="mod">
          <ac:chgData name="Mari Powell" userId="S::mari.powell@uwtsd.ac.uk::a1b98dd7-29dc-4131-8e37-1423e6a9ecca" providerId="AD" clId="Web-{A4CCA847-3F68-A11C-5D25-AC3E8B472DBA}" dt="2022-11-15T15:27:34.307" v="46" actId="1076"/>
          <ac:spMkLst>
            <pc:docMk/>
            <pc:sldMk cId="1032041002" sldId="270"/>
            <ac:spMk id="6" creationId="{E37197EC-0CB8-5B4F-B81C-655A969E31CF}"/>
          </ac:spMkLst>
        </pc:spChg>
        <pc:picChg chg="add mod ord">
          <ac:chgData name="Mari Powell" userId="S::mari.powell@uwtsd.ac.uk::a1b98dd7-29dc-4131-8e37-1423e6a9ecca" providerId="AD" clId="Web-{A4CCA847-3F68-A11C-5D25-AC3E8B472DBA}" dt="2022-11-15T15:27:43.339" v="47" actId="1076"/>
          <ac:picMkLst>
            <pc:docMk/>
            <pc:sldMk cId="1032041002" sldId="270"/>
            <ac:picMk id="2" creationId="{FA4254E2-4666-639A-DA57-027E940C9152}"/>
          </ac:picMkLst>
        </pc:picChg>
        <pc:picChg chg="del">
          <ac:chgData name="Mari Powell" userId="S::mari.powell@uwtsd.ac.uk::a1b98dd7-29dc-4131-8e37-1423e6a9ecca" providerId="AD" clId="Web-{A4CCA847-3F68-A11C-5D25-AC3E8B472DBA}" dt="2022-11-15T15:26:21.130" v="39"/>
          <ac:picMkLst>
            <pc:docMk/>
            <pc:sldMk cId="1032041002" sldId="270"/>
            <ac:picMk id="14" creationId="{4B5B834E-8DDF-B348-B4F8-97799F95CCF2}"/>
          </ac:picMkLst>
        </pc:picChg>
      </pc:sldChg>
      <pc:sldChg chg="del">
        <pc:chgData name="Mari Powell" userId="S::mari.powell@uwtsd.ac.uk::a1b98dd7-29dc-4131-8e37-1423e6a9ecca" providerId="AD" clId="Web-{A4CCA847-3F68-A11C-5D25-AC3E8B472DBA}" dt="2022-11-15T15:28:06.403" v="49"/>
        <pc:sldMkLst>
          <pc:docMk/>
          <pc:sldMk cId="536604880" sldId="330"/>
        </pc:sldMkLst>
      </pc:sldChg>
      <pc:sldChg chg="addSp delSp modSp mod ord setBg">
        <pc:chgData name="Mari Powell" userId="S::mari.powell@uwtsd.ac.uk::a1b98dd7-29dc-4131-8e37-1423e6a9ecca" providerId="AD" clId="Web-{A4CCA847-3F68-A11C-5D25-AC3E8B472DBA}" dt="2022-11-15T15:33:41.863" v="88"/>
        <pc:sldMkLst>
          <pc:docMk/>
          <pc:sldMk cId="2664613518" sldId="351"/>
        </pc:sldMkLst>
        <pc:spChg chg="add del mod">
          <ac:chgData name="Mari Powell" userId="S::mari.powell@uwtsd.ac.uk::a1b98dd7-29dc-4131-8e37-1423e6a9ecca" providerId="AD" clId="Web-{A4CCA847-3F68-A11C-5D25-AC3E8B472DBA}" dt="2022-11-15T15:31:50.387" v="63"/>
          <ac:spMkLst>
            <pc:docMk/>
            <pc:sldMk cId="2664613518" sldId="351"/>
            <ac:spMk id="4" creationId="{9B6E7DE0-2905-F41C-9CA4-BA0867993232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41.863" v="88"/>
          <ac:spMkLst>
            <pc:docMk/>
            <pc:sldMk cId="2664613518" sldId="351"/>
            <ac:spMk id="5" creationId="{D4BF5390-89D8-4758-83A0-FE16C592E5F9}"/>
          </ac:spMkLst>
        </pc:spChg>
        <pc:spChg chg="mod">
          <ac:chgData name="Mari Powell" userId="S::mari.powell@uwtsd.ac.uk::a1b98dd7-29dc-4131-8e37-1423e6a9ecca" providerId="AD" clId="Web-{A4CCA847-3F68-A11C-5D25-AC3E8B472DBA}" dt="2022-11-15T15:32:26.280" v="72" actId="1076"/>
          <ac:spMkLst>
            <pc:docMk/>
            <pc:sldMk cId="2664613518" sldId="351"/>
            <ac:spMk id="6" creationId="{B88A17EC-981D-4B23-8CA5-BC0D95FD6F7F}"/>
          </ac:spMkLst>
        </pc:spChg>
        <pc:spChg chg="mod">
          <ac:chgData name="Mari Powell" userId="S::mari.powell@uwtsd.ac.uk::a1b98dd7-29dc-4131-8e37-1423e6a9ecca" providerId="AD" clId="Web-{A4CCA847-3F68-A11C-5D25-AC3E8B472DBA}" dt="2022-11-15T15:32:29.499" v="73" actId="1076"/>
          <ac:spMkLst>
            <pc:docMk/>
            <pc:sldMk cId="2664613518" sldId="351"/>
            <ac:spMk id="24" creationId="{58F17358-09E4-4A90-B827-DF8296391EBD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31.175" v="87" actId="1076"/>
          <ac:spMkLst>
            <pc:docMk/>
            <pc:sldMk cId="2664613518" sldId="351"/>
            <ac:spMk id="25" creationId="{57545A50-F22E-4BAD-BFBE-65BF34234B59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11.549" v="78"/>
          <ac:spMkLst>
            <pc:docMk/>
            <pc:sldMk cId="2664613518" sldId="351"/>
            <ac:spMk id="26" creationId="{0A34910B-3D93-4C00-AAEF-0D44F01F5D38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13.314" v="79"/>
          <ac:spMkLst>
            <pc:docMk/>
            <pc:sldMk cId="2664613518" sldId="351"/>
            <ac:spMk id="27" creationId="{B927D0E5-0EAC-4171-B0D8-E67C22AA7F89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15.408" v="80"/>
          <ac:spMkLst>
            <pc:docMk/>
            <pc:sldMk cId="2664613518" sldId="351"/>
            <ac:spMk id="28" creationId="{89F2D923-E631-4545-B23F-3B65A55A93EF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17.643" v="81"/>
          <ac:spMkLst>
            <pc:docMk/>
            <pc:sldMk cId="2664613518" sldId="351"/>
            <ac:spMk id="29" creationId="{9B5C9952-1860-449E-BE77-F0524839E9AE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19.158" v="82"/>
          <ac:spMkLst>
            <pc:docMk/>
            <pc:sldMk cId="2664613518" sldId="351"/>
            <ac:spMk id="30" creationId="{03EDDECC-0F7A-4F67-8D81-24734909B764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23.815" v="85"/>
          <ac:spMkLst>
            <pc:docMk/>
            <pc:sldMk cId="2664613518" sldId="351"/>
            <ac:spMk id="31" creationId="{F24FF7FF-4F20-438C-A95E-8D7845BA7A8E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22.299" v="84"/>
          <ac:spMkLst>
            <pc:docMk/>
            <pc:sldMk cId="2664613518" sldId="351"/>
            <ac:spMk id="32" creationId="{8DAB4B19-B15E-45CC-86C4-74D7FE78340F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20.862" v="83"/>
          <ac:spMkLst>
            <pc:docMk/>
            <pc:sldMk cId="2664613518" sldId="351"/>
            <ac:spMk id="33" creationId="{29424651-CD3B-469E-B988-FCD388C1F54F}"/>
          </ac:spMkLst>
        </pc:spChg>
        <pc:spChg chg="mod">
          <ac:chgData name="Mari Powell" userId="S::mari.powell@uwtsd.ac.uk::a1b98dd7-29dc-4131-8e37-1423e6a9ecca" providerId="AD" clId="Web-{A4CCA847-3F68-A11C-5D25-AC3E8B472DBA}" dt="2022-11-15T15:33:25.487" v="86"/>
          <ac:spMkLst>
            <pc:docMk/>
            <pc:sldMk cId="2664613518" sldId="351"/>
            <ac:spMk id="34" creationId="{98740828-904C-47C8-9337-CD04AA81B01D}"/>
          </ac:spMkLst>
        </pc:spChg>
        <pc:picChg chg="add mod ord">
          <ac:chgData name="Mari Powell" userId="S::mari.powell@uwtsd.ac.uk::a1b98dd7-29dc-4131-8e37-1423e6a9ecca" providerId="AD" clId="Web-{A4CCA847-3F68-A11C-5D25-AC3E8B472DBA}" dt="2022-11-15T15:30:44.617" v="61"/>
          <ac:picMkLst>
            <pc:docMk/>
            <pc:sldMk cId="2664613518" sldId="351"/>
            <ac:picMk id="2" creationId="{687BD6C7-0263-F4DF-14CA-ED7CBBFB2118}"/>
          </ac:picMkLst>
        </pc:picChg>
        <pc:picChg chg="add mod ord">
          <ac:chgData name="Mari Powell" userId="S::mari.powell@uwtsd.ac.uk::a1b98dd7-29dc-4131-8e37-1423e6a9ecca" providerId="AD" clId="Web-{A4CCA847-3F68-A11C-5D25-AC3E8B472DBA}" dt="2022-11-15T15:32:03.028" v="68" actId="1076"/>
          <ac:picMkLst>
            <pc:docMk/>
            <pc:sldMk cId="2664613518" sldId="351"/>
            <ac:picMk id="7" creationId="{9D2CD429-073E-C0B1-8147-6334FD55AD76}"/>
          </ac:picMkLst>
        </pc:picChg>
        <pc:picChg chg="del">
          <ac:chgData name="Mari Powell" userId="S::mari.powell@uwtsd.ac.uk::a1b98dd7-29dc-4131-8e37-1423e6a9ecca" providerId="AD" clId="Web-{A4CCA847-3F68-A11C-5D25-AC3E8B472DBA}" dt="2022-11-15T15:31:48.418" v="62"/>
          <ac:picMkLst>
            <pc:docMk/>
            <pc:sldMk cId="2664613518" sldId="351"/>
            <ac:picMk id="13" creationId="{45FF8BBB-1337-314D-A8C8-57C6F84E66AB}"/>
          </ac:picMkLst>
        </pc:picChg>
        <pc:picChg chg="add del">
          <ac:chgData name="Mari Powell" userId="S::mari.powell@uwtsd.ac.uk::a1b98dd7-29dc-4131-8e37-1423e6a9ecca" providerId="AD" clId="Web-{A4CCA847-3F68-A11C-5D25-AC3E8B472DBA}" dt="2022-11-15T15:30:07.380" v="57"/>
          <ac:picMkLst>
            <pc:docMk/>
            <pc:sldMk cId="2664613518" sldId="351"/>
            <ac:picMk id="43" creationId="{64E9B4BC-D3B6-984E-B779-05B733D95622}"/>
          </ac:picMkLst>
        </pc:picChg>
      </pc:sldChg>
      <pc:sldChg chg="addSp delSp modSp">
        <pc:chgData name="Mari Powell" userId="S::mari.powell@uwtsd.ac.uk::a1b98dd7-29dc-4131-8e37-1423e6a9ecca" providerId="AD" clId="Web-{A4CCA847-3F68-A11C-5D25-AC3E8B472DBA}" dt="2022-11-15T15:24:15.918" v="34" actId="1076"/>
        <pc:sldMkLst>
          <pc:docMk/>
          <pc:sldMk cId="113498745" sldId="416"/>
        </pc:sldMkLst>
        <pc:spChg chg="mod">
          <ac:chgData name="Mari Powell" userId="S::mari.powell@uwtsd.ac.uk::a1b98dd7-29dc-4131-8e37-1423e6a9ecca" providerId="AD" clId="Web-{A4CCA847-3F68-A11C-5D25-AC3E8B472DBA}" dt="2022-11-15T15:22:42.006" v="19" actId="1076"/>
          <ac:spMkLst>
            <pc:docMk/>
            <pc:sldMk cId="113498745" sldId="416"/>
            <ac:spMk id="8" creationId="{FF10B7AB-4C32-924D-A7B5-65F8A93EEF2A}"/>
          </ac:spMkLst>
        </pc:spChg>
        <pc:spChg chg="mod">
          <ac:chgData name="Mari Powell" userId="S::mari.powell@uwtsd.ac.uk::a1b98dd7-29dc-4131-8e37-1423e6a9ecca" providerId="AD" clId="Web-{A4CCA847-3F68-A11C-5D25-AC3E8B472DBA}" dt="2022-11-15T15:23:19.946" v="28" actId="1076"/>
          <ac:spMkLst>
            <pc:docMk/>
            <pc:sldMk cId="113498745" sldId="416"/>
            <ac:spMk id="19" creationId="{F952B546-34A0-454C-A7BA-AC38A9ACE4D6}"/>
          </ac:spMkLst>
        </pc:spChg>
        <pc:spChg chg="mod">
          <ac:chgData name="Mari Powell" userId="S::mari.powell@uwtsd.ac.uk::a1b98dd7-29dc-4131-8e37-1423e6a9ecca" providerId="AD" clId="Web-{A4CCA847-3F68-A11C-5D25-AC3E8B472DBA}" dt="2022-11-15T15:22:50.069" v="21" actId="1076"/>
          <ac:spMkLst>
            <pc:docMk/>
            <pc:sldMk cId="113498745" sldId="416"/>
            <ac:spMk id="24" creationId="{EDE4A9EE-AAB1-3D43-9C3D-9A9BE547AF22}"/>
          </ac:spMkLst>
        </pc:spChg>
        <pc:spChg chg="mod">
          <ac:chgData name="Mari Powell" userId="S::mari.powell@uwtsd.ac.uk::a1b98dd7-29dc-4131-8e37-1423e6a9ecca" providerId="AD" clId="Web-{A4CCA847-3F68-A11C-5D25-AC3E8B472DBA}" dt="2022-11-15T15:22:54.209" v="22" actId="1076"/>
          <ac:spMkLst>
            <pc:docMk/>
            <pc:sldMk cId="113498745" sldId="416"/>
            <ac:spMk id="26" creationId="{8E3A0B3D-26AF-7045-8772-5BC6C8C1080E}"/>
          </ac:spMkLst>
        </pc:spChg>
        <pc:spChg chg="mod">
          <ac:chgData name="Mari Powell" userId="S::mari.powell@uwtsd.ac.uk::a1b98dd7-29dc-4131-8e37-1423e6a9ecca" providerId="AD" clId="Web-{A4CCA847-3F68-A11C-5D25-AC3E8B472DBA}" dt="2022-11-15T15:23:14.883" v="27" actId="1076"/>
          <ac:spMkLst>
            <pc:docMk/>
            <pc:sldMk cId="113498745" sldId="416"/>
            <ac:spMk id="30" creationId="{C9AC8FC5-0AAC-0943-87B4-8135558863F2}"/>
          </ac:spMkLst>
        </pc:spChg>
        <pc:spChg chg="mod">
          <ac:chgData name="Mari Powell" userId="S::mari.powell@uwtsd.ac.uk::a1b98dd7-29dc-4131-8e37-1423e6a9ecca" providerId="AD" clId="Web-{A4CCA847-3F68-A11C-5D25-AC3E8B472DBA}" dt="2022-11-15T15:23:13.148" v="26" actId="1076"/>
          <ac:spMkLst>
            <pc:docMk/>
            <pc:sldMk cId="113498745" sldId="416"/>
            <ac:spMk id="31" creationId="{D7A54012-BD35-C04D-B39D-9C9CDE78D343}"/>
          </ac:spMkLst>
        </pc:spChg>
        <pc:spChg chg="mod">
          <ac:chgData name="Mari Powell" userId="S::mari.powell@uwtsd.ac.uk::a1b98dd7-29dc-4131-8e37-1423e6a9ecca" providerId="AD" clId="Web-{A4CCA847-3F68-A11C-5D25-AC3E8B472DBA}" dt="2022-11-15T15:24:15.918" v="34" actId="1076"/>
          <ac:spMkLst>
            <pc:docMk/>
            <pc:sldMk cId="113498745" sldId="416"/>
            <ac:spMk id="34" creationId="{F264AE35-5BA8-0E4B-B904-D5A685E646A6}"/>
          </ac:spMkLst>
        </pc:spChg>
        <pc:picChg chg="add mod">
          <ac:chgData name="Mari Powell" userId="S::mari.powell@uwtsd.ac.uk::a1b98dd7-29dc-4131-8e37-1423e6a9ecca" providerId="AD" clId="Web-{A4CCA847-3F68-A11C-5D25-AC3E8B472DBA}" dt="2022-11-15T15:23:22.633" v="29" actId="1076"/>
          <ac:picMkLst>
            <pc:docMk/>
            <pc:sldMk cId="113498745" sldId="416"/>
            <ac:picMk id="3" creationId="{15943DF0-90DB-95CA-6753-5594432D6685}"/>
          </ac:picMkLst>
        </pc:picChg>
        <pc:picChg chg="add mod">
          <ac:chgData name="Mari Powell" userId="S::mari.powell@uwtsd.ac.uk::a1b98dd7-29dc-4131-8e37-1423e6a9ecca" providerId="AD" clId="Web-{A4CCA847-3F68-A11C-5D25-AC3E8B472DBA}" dt="2022-11-15T15:23:43.900" v="31" actId="1076"/>
          <ac:picMkLst>
            <pc:docMk/>
            <pc:sldMk cId="113498745" sldId="416"/>
            <ac:picMk id="4" creationId="{97C4956F-C787-9874-B0E3-BA5EEF824F13}"/>
          </ac:picMkLst>
        </pc:picChg>
        <pc:picChg chg="mod">
          <ac:chgData name="Mari Powell" userId="S::mari.powell@uwtsd.ac.uk::a1b98dd7-29dc-4131-8e37-1423e6a9ecca" providerId="AD" clId="Web-{A4CCA847-3F68-A11C-5D25-AC3E8B472DBA}" dt="2022-11-15T15:24:06.308" v="33"/>
          <ac:picMkLst>
            <pc:docMk/>
            <pc:sldMk cId="113498745" sldId="416"/>
            <ac:picMk id="6" creationId="{2C96FC09-47EC-114D-99B9-7C41454BA4AD}"/>
          </ac:picMkLst>
        </pc:picChg>
        <pc:picChg chg="del">
          <ac:chgData name="Mari Powell" userId="S::mari.powell@uwtsd.ac.uk::a1b98dd7-29dc-4131-8e37-1423e6a9ecca" providerId="AD" clId="Web-{A4CCA847-3F68-A11C-5D25-AC3E8B472DBA}" dt="2022-11-15T15:22:55.303" v="23"/>
          <ac:picMkLst>
            <pc:docMk/>
            <pc:sldMk cId="113498745" sldId="416"/>
            <ac:picMk id="16" creationId="{E59C71C4-5012-F245-B9E4-3A82AE602FC1}"/>
          </ac:picMkLst>
        </pc:picChg>
        <pc:picChg chg="del">
          <ac:chgData name="Mari Powell" userId="S::mari.powell@uwtsd.ac.uk::a1b98dd7-29dc-4131-8e37-1423e6a9ecca" providerId="AD" clId="Web-{A4CCA847-3F68-A11C-5D25-AC3E8B472DBA}" dt="2022-11-15T15:22:26.223" v="12"/>
          <ac:picMkLst>
            <pc:docMk/>
            <pc:sldMk cId="113498745" sldId="416"/>
            <ac:picMk id="20" creationId="{38A8CCB8-C6B5-8947-87BF-8B1CCCE4A026}"/>
          </ac:picMkLst>
        </pc:picChg>
        <pc:picChg chg="mod">
          <ac:chgData name="Mari Powell" userId="S::mari.powell@uwtsd.ac.uk::a1b98dd7-29dc-4131-8e37-1423e6a9ecca" providerId="AD" clId="Web-{A4CCA847-3F68-A11C-5D25-AC3E8B472DBA}" dt="2022-11-15T15:23:08.632" v="25" actId="1076"/>
          <ac:picMkLst>
            <pc:docMk/>
            <pc:sldMk cId="113498745" sldId="416"/>
            <ac:picMk id="35" creationId="{2972A3F3-02A4-6045-BA4B-B9C5668F2B44}"/>
          </ac:picMkLst>
        </pc:picChg>
      </pc:sldChg>
      <pc:sldChg chg="ord">
        <pc:chgData name="Mari Powell" userId="S::mari.powell@uwtsd.ac.uk::a1b98dd7-29dc-4131-8e37-1423e6a9ecca" providerId="AD" clId="Web-{A4CCA847-3F68-A11C-5D25-AC3E8B472DBA}" dt="2022-11-15T15:41:18.363" v="98"/>
        <pc:sldMkLst>
          <pc:docMk/>
          <pc:sldMk cId="11722612" sldId="482"/>
        </pc:sldMkLst>
      </pc:sldChg>
      <pc:sldChg chg="ord">
        <pc:chgData name="Mari Powell" userId="S::mari.powell@uwtsd.ac.uk::a1b98dd7-29dc-4131-8e37-1423e6a9ecca" providerId="AD" clId="Web-{A4CCA847-3F68-A11C-5D25-AC3E8B472DBA}" dt="2022-11-15T15:42:11.382" v="100"/>
        <pc:sldMkLst>
          <pc:docMk/>
          <pc:sldMk cId="2086023834" sldId="490"/>
        </pc:sldMkLst>
      </pc:sldChg>
      <pc:sldChg chg="modSp ord">
        <pc:chgData name="Mari Powell" userId="S::mari.powell@uwtsd.ac.uk::a1b98dd7-29dc-4131-8e37-1423e6a9ecca" providerId="AD" clId="Web-{A4CCA847-3F68-A11C-5D25-AC3E8B472DBA}" dt="2022-11-15T15:42:08.726" v="99"/>
        <pc:sldMkLst>
          <pc:docMk/>
          <pc:sldMk cId="4067375573" sldId="491"/>
        </pc:sldMkLst>
        <pc:spChg chg="mod">
          <ac:chgData name="Mari Powell" userId="S::mari.powell@uwtsd.ac.uk::a1b98dd7-29dc-4131-8e37-1423e6a9ecca" providerId="AD" clId="Web-{A4CCA847-3F68-A11C-5D25-AC3E8B472DBA}" dt="2022-11-15T15:18:06.971" v="1" actId="1076"/>
          <ac:spMkLst>
            <pc:docMk/>
            <pc:sldMk cId="4067375573" sldId="491"/>
            <ac:spMk id="6" creationId="{03497CF1-F97A-7047-BCC8-7590EED436D9}"/>
          </ac:spMkLst>
        </pc:spChg>
        <pc:picChg chg="mod">
          <ac:chgData name="Mari Powell" userId="S::mari.powell@uwtsd.ac.uk::a1b98dd7-29dc-4131-8e37-1423e6a9ecca" providerId="AD" clId="Web-{A4CCA847-3F68-A11C-5D25-AC3E8B472DBA}" dt="2022-11-15T15:18:01.705" v="0" actId="1076"/>
          <ac:picMkLst>
            <pc:docMk/>
            <pc:sldMk cId="4067375573" sldId="491"/>
            <ac:picMk id="5" creationId="{AC351F20-14B4-5FFD-BFD0-78D46F0BABA2}"/>
          </ac:picMkLst>
        </pc:picChg>
      </pc:sldChg>
      <pc:sldChg chg="addSp delSp modSp">
        <pc:chgData name="Mari Powell" userId="S::mari.powell@uwtsd.ac.uk::a1b98dd7-29dc-4131-8e37-1423e6a9ecca" providerId="AD" clId="Web-{A4CCA847-3F68-A11C-5D25-AC3E8B472DBA}" dt="2022-11-15T15:25:35.408" v="38" actId="1076"/>
        <pc:sldMkLst>
          <pc:docMk/>
          <pc:sldMk cId="3417248101" sldId="492"/>
        </pc:sldMkLst>
        <pc:picChg chg="add mod">
          <ac:chgData name="Mari Powell" userId="S::mari.powell@uwtsd.ac.uk::a1b98dd7-29dc-4131-8e37-1423e6a9ecca" providerId="AD" clId="Web-{A4CCA847-3F68-A11C-5D25-AC3E8B472DBA}" dt="2022-11-15T15:25:35.408" v="38" actId="1076"/>
          <ac:picMkLst>
            <pc:docMk/>
            <pc:sldMk cId="3417248101" sldId="492"/>
            <ac:picMk id="2" creationId="{360D6DF1-0161-012C-F092-318404754375}"/>
          </ac:picMkLst>
        </pc:picChg>
        <pc:picChg chg="del">
          <ac:chgData name="Mari Powell" userId="S::mari.powell@uwtsd.ac.uk::a1b98dd7-29dc-4131-8e37-1423e6a9ecca" providerId="AD" clId="Web-{A4CCA847-3F68-A11C-5D25-AC3E8B472DBA}" dt="2022-11-15T15:24:56.280" v="35"/>
          <ac:picMkLst>
            <pc:docMk/>
            <pc:sldMk cId="3417248101" sldId="492"/>
            <ac:picMk id="14" creationId="{06E1EABA-F6CC-6F45-8480-2533D1020B48}"/>
          </ac:picMkLst>
        </pc:picChg>
      </pc:sldChg>
      <pc:sldChg chg="addSp delSp modSp add mod setBg">
        <pc:chgData name="Mari Powell" userId="S::mari.powell@uwtsd.ac.uk::a1b98dd7-29dc-4131-8e37-1423e6a9ecca" providerId="AD" clId="Web-{A4CCA847-3F68-A11C-5D25-AC3E8B472DBA}" dt="2022-11-15T15:20:28.356" v="11" actId="1076"/>
        <pc:sldMkLst>
          <pc:docMk/>
          <pc:sldMk cId="3842321333" sldId="493"/>
        </pc:sldMkLst>
        <pc:picChg chg="add mod ord">
          <ac:chgData name="Mari Powell" userId="S::mari.powell@uwtsd.ac.uk::a1b98dd7-29dc-4131-8e37-1423e6a9ecca" providerId="AD" clId="Web-{A4CCA847-3F68-A11C-5D25-AC3E8B472DBA}" dt="2022-11-15T15:20:28.356" v="11" actId="1076"/>
          <ac:picMkLst>
            <pc:docMk/>
            <pc:sldMk cId="3842321333" sldId="493"/>
            <ac:picMk id="2" creationId="{38D641C2-388B-9DF9-9612-B8901E4D133A}"/>
          </ac:picMkLst>
        </pc:picChg>
        <pc:picChg chg="del">
          <ac:chgData name="Mari Powell" userId="S::mari.powell@uwtsd.ac.uk::a1b98dd7-29dc-4131-8e37-1423e6a9ecca" providerId="AD" clId="Web-{A4CCA847-3F68-A11C-5D25-AC3E8B472DBA}" dt="2022-11-15T15:19:12.179" v="4"/>
          <ac:picMkLst>
            <pc:docMk/>
            <pc:sldMk cId="3842321333" sldId="493"/>
            <ac:picMk id="9" creationId="{62B8D99C-FD56-594E-B932-E6613EA9F962}"/>
          </ac:picMkLst>
        </pc:picChg>
      </pc:sldChg>
      <pc:sldChg chg="addSp delSp modSp add mod setBg">
        <pc:chgData name="Mari Powell" userId="S::mari.powell@uwtsd.ac.uk::a1b98dd7-29dc-4131-8e37-1423e6a9ecca" providerId="AD" clId="Web-{A4CCA847-3F68-A11C-5D25-AC3E8B472DBA}" dt="2022-11-15T15:38:54.963" v="94" actId="1076"/>
        <pc:sldMkLst>
          <pc:docMk/>
          <pc:sldMk cId="1172194657" sldId="494"/>
        </pc:sldMkLst>
        <pc:spChg chg="mod">
          <ac:chgData name="Mari Powell" userId="S::mari.powell@uwtsd.ac.uk::a1b98dd7-29dc-4131-8e37-1423e6a9ecca" providerId="AD" clId="Web-{A4CCA847-3F68-A11C-5D25-AC3E8B472DBA}" dt="2022-11-15T15:38:54.963" v="94" actId="1076"/>
          <ac:spMkLst>
            <pc:docMk/>
            <pc:sldMk cId="1172194657" sldId="494"/>
            <ac:spMk id="13" creationId="{18E0D931-E0A4-984E-B9F3-19C066B456D8}"/>
          </ac:spMkLst>
        </pc:spChg>
        <pc:picChg chg="del">
          <ac:chgData name="Mari Powell" userId="S::mari.powell@uwtsd.ac.uk::a1b98dd7-29dc-4131-8e37-1423e6a9ecca" providerId="AD" clId="Web-{A4CCA847-3F68-A11C-5D25-AC3E8B472DBA}" dt="2022-11-15T15:38:28.586" v="91"/>
          <ac:picMkLst>
            <pc:docMk/>
            <pc:sldMk cId="1172194657" sldId="494"/>
            <ac:picMk id="3" creationId="{AF28C400-3E96-7E44-AAD6-235D1EC5B154}"/>
          </ac:picMkLst>
        </pc:picChg>
        <pc:picChg chg="add mod">
          <ac:chgData name="Mari Powell" userId="S::mari.powell@uwtsd.ac.uk::a1b98dd7-29dc-4131-8e37-1423e6a9ecca" providerId="AD" clId="Web-{A4CCA847-3F68-A11C-5D25-AC3E8B472DBA}" dt="2022-11-15T15:38:46.540" v="93" actId="1076"/>
          <ac:picMkLst>
            <pc:docMk/>
            <pc:sldMk cId="1172194657" sldId="494"/>
            <ac:picMk id="14" creationId="{90D6CACE-5CB4-6692-DEFB-02AF4CBAF1FD}"/>
          </ac:picMkLst>
        </pc:picChg>
      </pc:sldChg>
      <pc:sldChg chg="addSp delSp modSp add mod setBg">
        <pc:chgData name="Mari Powell" userId="S::mari.powell@uwtsd.ac.uk::a1b98dd7-29dc-4131-8e37-1423e6a9ecca" providerId="AD" clId="Web-{A4CCA847-3F68-A11C-5D25-AC3E8B472DBA}" dt="2022-11-15T15:46:39.103" v="123" actId="14100"/>
        <pc:sldMkLst>
          <pc:docMk/>
          <pc:sldMk cId="994042676" sldId="495"/>
        </pc:sldMkLst>
        <pc:spChg chg="mod">
          <ac:chgData name="Mari Powell" userId="S::mari.powell@uwtsd.ac.uk::a1b98dd7-29dc-4131-8e37-1423e6a9ecca" providerId="AD" clId="Web-{A4CCA847-3F68-A11C-5D25-AC3E8B472DBA}" dt="2022-11-15T15:43:50.295" v="112"/>
          <ac:spMkLst>
            <pc:docMk/>
            <pc:sldMk cId="994042676" sldId="495"/>
            <ac:spMk id="12" creationId="{67C8B0CC-AC09-644A-9D81-CF60903C4181}"/>
          </ac:spMkLst>
        </pc:spChg>
        <pc:picChg chg="add del mod">
          <ac:chgData name="Mari Powell" userId="S::mari.powell@uwtsd.ac.uk::a1b98dd7-29dc-4131-8e37-1423e6a9ecca" providerId="AD" clId="Web-{A4CCA847-3F68-A11C-5D25-AC3E8B472DBA}" dt="2022-11-15T15:46:28.243" v="119"/>
          <ac:picMkLst>
            <pc:docMk/>
            <pc:sldMk cId="994042676" sldId="495"/>
            <ac:picMk id="2" creationId="{D16EAF5D-9B7C-DF7E-AB02-3C77F3DE900D}"/>
          </ac:picMkLst>
        </pc:picChg>
        <pc:picChg chg="add mod">
          <ac:chgData name="Mari Powell" userId="S::mari.powell@uwtsd.ac.uk::a1b98dd7-29dc-4131-8e37-1423e6a9ecca" providerId="AD" clId="Web-{A4CCA847-3F68-A11C-5D25-AC3E8B472DBA}" dt="2022-11-15T15:46:39.103" v="123" actId="14100"/>
          <ac:picMkLst>
            <pc:docMk/>
            <pc:sldMk cId="994042676" sldId="495"/>
            <ac:picMk id="3" creationId="{FD970FB2-BBA7-9AE0-CAB2-E7ADEBBF923D}"/>
          </ac:picMkLst>
        </pc:picChg>
        <pc:picChg chg="del mod">
          <ac:chgData name="Mari Powell" userId="S::mari.powell@uwtsd.ac.uk::a1b98dd7-29dc-4131-8e37-1423e6a9ecca" providerId="AD" clId="Web-{A4CCA847-3F68-A11C-5D25-AC3E8B472DBA}" dt="2022-11-15T15:43:40.169" v="111"/>
          <ac:picMkLst>
            <pc:docMk/>
            <pc:sldMk cId="994042676" sldId="495"/>
            <ac:picMk id="4" creationId="{978B6C81-AE57-E640-9BB2-BBF2D47367E6}"/>
          </ac:picMkLst>
        </pc:picChg>
      </pc:sldChg>
      <pc:sldChg chg="add mod setBg">
        <pc:chgData name="Mari Powell" userId="S::mari.powell@uwtsd.ac.uk::a1b98dd7-29dc-4131-8e37-1423e6a9ecca" providerId="AD" clId="Web-{A4CCA847-3F68-A11C-5D25-AC3E8B472DBA}" dt="2022-11-15T15:50:05.805" v="134"/>
        <pc:sldMkLst>
          <pc:docMk/>
          <pc:sldMk cId="3001150826" sldId="496"/>
        </pc:sldMkLst>
      </pc:sldChg>
      <pc:sldChg chg="add">
        <pc:chgData name="Mari Powell" userId="S::mari.powell@uwtsd.ac.uk::a1b98dd7-29dc-4131-8e37-1423e6a9ecca" providerId="AD" clId="Web-{A4CCA847-3F68-A11C-5D25-AC3E8B472DBA}" dt="2022-11-15T15:47:17.653" v="125"/>
        <pc:sldMkLst>
          <pc:docMk/>
          <pc:sldMk cId="1123930939" sldId="497"/>
        </pc:sldMkLst>
      </pc:sldChg>
      <pc:sldChg chg="add">
        <pc:chgData name="Mari Powell" userId="S::mari.powell@uwtsd.ac.uk::a1b98dd7-29dc-4131-8e37-1423e6a9ecca" providerId="AD" clId="Web-{A4CCA847-3F68-A11C-5D25-AC3E8B472DBA}" dt="2022-11-15T15:47:32.591" v="126"/>
        <pc:sldMkLst>
          <pc:docMk/>
          <pc:sldMk cId="2117810454" sldId="498"/>
        </pc:sldMkLst>
      </pc:sldChg>
      <pc:sldChg chg="add">
        <pc:chgData name="Mari Powell" userId="S::mari.powell@uwtsd.ac.uk::a1b98dd7-29dc-4131-8e37-1423e6a9ecca" providerId="AD" clId="Web-{A4CCA847-3F68-A11C-5D25-AC3E8B472DBA}" dt="2022-11-15T15:47:46.342" v="127"/>
        <pc:sldMkLst>
          <pc:docMk/>
          <pc:sldMk cId="267541710" sldId="499"/>
        </pc:sldMkLst>
      </pc:sldChg>
      <pc:sldChg chg="add">
        <pc:chgData name="Mari Powell" userId="S::mari.powell@uwtsd.ac.uk::a1b98dd7-29dc-4131-8e37-1423e6a9ecca" providerId="AD" clId="Web-{A4CCA847-3F68-A11C-5D25-AC3E8B472DBA}" dt="2022-11-15T15:48:00.843" v="128"/>
        <pc:sldMkLst>
          <pc:docMk/>
          <pc:sldMk cId="4007527348" sldId="500"/>
        </pc:sldMkLst>
      </pc:sldChg>
      <pc:sldChg chg="add">
        <pc:chgData name="Mari Powell" userId="S::mari.powell@uwtsd.ac.uk::a1b98dd7-29dc-4131-8e37-1423e6a9ecca" providerId="AD" clId="Web-{A4CCA847-3F68-A11C-5D25-AC3E8B472DBA}" dt="2022-11-15T15:48:15.844" v="129"/>
        <pc:sldMkLst>
          <pc:docMk/>
          <pc:sldMk cId="2414961728" sldId="501"/>
        </pc:sldMkLst>
      </pc:sldChg>
      <pc:sldChg chg="add">
        <pc:chgData name="Mari Powell" userId="S::mari.powell@uwtsd.ac.uk::a1b98dd7-29dc-4131-8e37-1423e6a9ecca" providerId="AD" clId="Web-{A4CCA847-3F68-A11C-5D25-AC3E8B472DBA}" dt="2022-11-15T15:48:30.830" v="130"/>
        <pc:sldMkLst>
          <pc:docMk/>
          <pc:sldMk cId="1539216722" sldId="502"/>
        </pc:sldMkLst>
      </pc:sldChg>
      <pc:sldChg chg="add">
        <pc:chgData name="Mari Powell" userId="S::mari.powell@uwtsd.ac.uk::a1b98dd7-29dc-4131-8e37-1423e6a9ecca" providerId="AD" clId="Web-{A4CCA847-3F68-A11C-5D25-AC3E8B472DBA}" dt="2022-11-15T15:48:44.096" v="131"/>
        <pc:sldMkLst>
          <pc:docMk/>
          <pc:sldMk cId="1487805807" sldId="503"/>
        </pc:sldMkLst>
      </pc:sldChg>
      <pc:sldChg chg="add">
        <pc:chgData name="Mari Powell" userId="S::mari.powell@uwtsd.ac.uk::a1b98dd7-29dc-4131-8e37-1423e6a9ecca" providerId="AD" clId="Web-{A4CCA847-3F68-A11C-5D25-AC3E8B472DBA}" dt="2022-11-15T15:48:58.550" v="132"/>
        <pc:sldMkLst>
          <pc:docMk/>
          <pc:sldMk cId="2280057680" sldId="504"/>
        </pc:sldMkLst>
      </pc:sldChg>
      <pc:sldChg chg="add">
        <pc:chgData name="Mari Powell" userId="S::mari.powell@uwtsd.ac.uk::a1b98dd7-29dc-4131-8e37-1423e6a9ecca" providerId="AD" clId="Web-{A4CCA847-3F68-A11C-5D25-AC3E8B472DBA}" dt="2022-11-15T15:49:13.942" v="133"/>
        <pc:sldMkLst>
          <pc:docMk/>
          <pc:sldMk cId="1504663362" sldId="505"/>
        </pc:sldMkLst>
      </pc:sldChg>
      <pc:sldMasterChg chg="replId modSldLayout">
        <pc:chgData name="Mari Powell" userId="S::mari.powell@uwtsd.ac.uk::a1b98dd7-29dc-4131-8e37-1423e6a9ecca" providerId="AD" clId="Web-{A4CCA847-3F68-A11C-5D25-AC3E8B472DBA}" dt="2022-11-15T15:42:27.836" v="101"/>
        <pc:sldMasterMkLst>
          <pc:docMk/>
          <pc:sldMasterMk cId="1319827304" sldId="2147483677"/>
        </pc:sldMasterMkLst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738033404" sldId="2147483678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3835819906" sldId="2147483679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4209035393" sldId="2147483680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2721682362" sldId="2147483681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3771136689" sldId="2147483682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250503065" sldId="2147483683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3066241340" sldId="2147483684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1301803185" sldId="2147483685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665086643" sldId="2147483686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1843052897" sldId="2147483687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4197973155" sldId="2147483688"/>
          </pc:sldLayoutMkLst>
        </pc:sldLayoutChg>
        <pc:sldLayoutChg chg="replI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addSldLayout">
        <pc:chgData name="Mari Powell" userId="S::mari.powell@uwtsd.ac.uk::a1b98dd7-29dc-4131-8e37-1423e6a9ecca" providerId="AD" clId="Web-{A4CCA847-3F68-A11C-5D25-AC3E8B472DBA}" dt="2022-11-15T15:42:27.836" v="101"/>
        <pc:sldMasterMkLst>
          <pc:docMk/>
          <pc:sldMasterMk cId="2782945063" sldId="2147483690"/>
        </pc:sldMasterMkLst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757753413" sldId="2147483662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3506576946" sldId="2147483691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3634858252" sldId="2147483692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3003523447" sldId="2147483693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2712351198" sldId="2147483694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3013942213" sldId="2147483695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3597878025" sldId="2147483696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580181433" sldId="2147483697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1537183944" sldId="2147483698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4144620246" sldId="2147483699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489248666" sldId="2147483700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2236807943" sldId="2147483701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1883860225" sldId="2147483702"/>
          </pc:sldLayoutMkLst>
        </pc:sldLayoutChg>
        <pc:sldLayoutChg chg="add">
          <pc:chgData name="Mari Powell" userId="S::mari.powell@uwtsd.ac.uk::a1b98dd7-29dc-4131-8e37-1423e6a9ecca" providerId="AD" clId="Web-{A4CCA847-3F68-A11C-5D25-AC3E8B472DBA}" dt="2022-11-15T15:42:27.836" v="101"/>
          <pc:sldLayoutMkLst>
            <pc:docMk/>
            <pc:sldMasterMk cId="2782945063" sldId="2147483690"/>
            <pc:sldLayoutMk cId="4200160817" sldId="2147483703"/>
          </pc:sldLayoutMkLst>
        </pc:sldLayoutChg>
      </pc:sldMasterChg>
    </pc:docChg>
  </pc:docChgLst>
  <pc:docChgLst>
    <pc:chgData name="Mari Powell" userId="S::mari.powell@uwtsd.ac.uk::a1b98dd7-29dc-4131-8e37-1423e6a9ecca" providerId="AD" clId="Web-{ACD12A94-5310-0AE3-D9D0-18C2638DE59F}"/>
    <pc:docChg chg="addSld delSld modSld addMainMaster modMainMaster">
      <pc:chgData name="Mari Powell" userId="S::mari.powell@uwtsd.ac.uk::a1b98dd7-29dc-4131-8e37-1423e6a9ecca" providerId="AD" clId="Web-{ACD12A94-5310-0AE3-D9D0-18C2638DE59F}" dt="2023-11-08T13:57:16.781" v="68" actId="20577"/>
      <pc:docMkLst>
        <pc:docMk/>
      </pc:docMkLst>
      <pc:sldChg chg="del">
        <pc:chgData name="Mari Powell" userId="S::mari.powell@uwtsd.ac.uk::a1b98dd7-29dc-4131-8e37-1423e6a9ecca" providerId="AD" clId="Web-{ACD12A94-5310-0AE3-D9D0-18C2638DE59F}" dt="2023-11-08T13:51:41.270" v="1"/>
        <pc:sldMkLst>
          <pc:docMk/>
          <pc:sldMk cId="3361291726" sldId="258"/>
        </pc:sldMkLst>
      </pc:sldChg>
      <pc:sldChg chg="modSp">
        <pc:chgData name="Mari Powell" userId="S::mari.powell@uwtsd.ac.uk::a1b98dd7-29dc-4131-8e37-1423e6a9ecca" providerId="AD" clId="Web-{ACD12A94-5310-0AE3-D9D0-18C2638DE59F}" dt="2023-11-08T13:52:46.085" v="17" actId="20577"/>
        <pc:sldMkLst>
          <pc:docMk/>
          <pc:sldMk cId="750254766" sldId="259"/>
        </pc:sldMkLst>
        <pc:spChg chg="mod">
          <ac:chgData name="Mari Powell" userId="S::mari.powell@uwtsd.ac.uk::a1b98dd7-29dc-4131-8e37-1423e6a9ecca" providerId="AD" clId="Web-{ACD12A94-5310-0AE3-D9D0-18C2638DE59F}" dt="2023-11-08T13:52:42.678" v="15" actId="20577"/>
          <ac:spMkLst>
            <pc:docMk/>
            <pc:sldMk cId="750254766" sldId="259"/>
            <ac:spMk id="3" creationId="{8F22FA55-2A8D-A5EF-C79E-CE62C8319001}"/>
          </ac:spMkLst>
        </pc:spChg>
        <pc:spChg chg="mod">
          <ac:chgData name="Mari Powell" userId="S::mari.powell@uwtsd.ac.uk::a1b98dd7-29dc-4131-8e37-1423e6a9ecca" providerId="AD" clId="Web-{ACD12A94-5310-0AE3-D9D0-18C2638DE59F}" dt="2023-11-08T13:52:46.085" v="17" actId="20577"/>
          <ac:spMkLst>
            <pc:docMk/>
            <pc:sldMk cId="750254766" sldId="259"/>
            <ac:spMk id="14" creationId="{8A1E42D3-0192-7240-9DD2-F3A836726A30}"/>
          </ac:spMkLst>
        </pc:spChg>
      </pc:sldChg>
      <pc:sldChg chg="modSp">
        <pc:chgData name="Mari Powell" userId="S::mari.powell@uwtsd.ac.uk::a1b98dd7-29dc-4131-8e37-1423e6a9ecca" providerId="AD" clId="Web-{ACD12A94-5310-0AE3-D9D0-18C2638DE59F}" dt="2023-11-08T13:53:37.696" v="27" actId="20577"/>
        <pc:sldMkLst>
          <pc:docMk/>
          <pc:sldMk cId="3986501650" sldId="271"/>
        </pc:sldMkLst>
        <pc:spChg chg="mod">
          <ac:chgData name="Mari Powell" userId="S::mari.powell@uwtsd.ac.uk::a1b98dd7-29dc-4131-8e37-1423e6a9ecca" providerId="AD" clId="Web-{ACD12A94-5310-0AE3-D9D0-18C2638DE59F}" dt="2023-11-08T13:53:37.696" v="27" actId="20577"/>
          <ac:spMkLst>
            <pc:docMk/>
            <pc:sldMk cId="3986501650" sldId="271"/>
            <ac:spMk id="6" creationId="{A8EB8953-EC52-C242-B58B-221E1DD7FD9A}"/>
          </ac:spMkLst>
        </pc:spChg>
      </pc:sldChg>
      <pc:sldChg chg="modSp">
        <pc:chgData name="Mari Powell" userId="S::mari.powell@uwtsd.ac.uk::a1b98dd7-29dc-4131-8e37-1423e6a9ecca" providerId="AD" clId="Web-{ACD12A94-5310-0AE3-D9D0-18C2638DE59F}" dt="2023-11-08T13:53:23.477" v="22" actId="20577"/>
        <pc:sldMkLst>
          <pc:docMk/>
          <pc:sldMk cId="888969067" sldId="273"/>
        </pc:sldMkLst>
        <pc:spChg chg="mod">
          <ac:chgData name="Mari Powell" userId="S::mari.powell@uwtsd.ac.uk::a1b98dd7-29dc-4131-8e37-1423e6a9ecca" providerId="AD" clId="Web-{ACD12A94-5310-0AE3-D9D0-18C2638DE59F}" dt="2023-11-08T13:53:23.477" v="22" actId="20577"/>
          <ac:spMkLst>
            <pc:docMk/>
            <pc:sldMk cId="888969067" sldId="273"/>
            <ac:spMk id="17" creationId="{857BE93E-C2C8-6742-B25E-921F0E14B3CA}"/>
          </ac:spMkLst>
        </pc:spChg>
      </pc:sldChg>
      <pc:sldChg chg="modSp">
        <pc:chgData name="Mari Powell" userId="S::mari.powell@uwtsd.ac.uk::a1b98dd7-29dc-4131-8e37-1423e6a9ecca" providerId="AD" clId="Web-{ACD12A94-5310-0AE3-D9D0-18C2638DE59F}" dt="2023-11-08T13:53:54.384" v="32" actId="20577"/>
        <pc:sldMkLst>
          <pc:docMk/>
          <pc:sldMk cId="11722612" sldId="482"/>
        </pc:sldMkLst>
        <pc:spChg chg="mod">
          <ac:chgData name="Mari Powell" userId="S::mari.powell@uwtsd.ac.uk::a1b98dd7-29dc-4131-8e37-1423e6a9ecca" providerId="AD" clId="Web-{ACD12A94-5310-0AE3-D9D0-18C2638DE59F}" dt="2023-11-08T13:53:54.384" v="32" actId="20577"/>
          <ac:spMkLst>
            <pc:docMk/>
            <pc:sldMk cId="11722612" sldId="482"/>
            <ac:spMk id="8" creationId="{15490CE6-9FF6-0446-8973-E50DE27DB623}"/>
          </ac:spMkLst>
        </pc:spChg>
      </pc:sldChg>
      <pc:sldChg chg="modSp">
        <pc:chgData name="Mari Powell" userId="S::mari.powell@uwtsd.ac.uk::a1b98dd7-29dc-4131-8e37-1423e6a9ecca" providerId="AD" clId="Web-{ACD12A94-5310-0AE3-D9D0-18C2638DE59F}" dt="2023-11-08T13:53:12.929" v="19" actId="20577"/>
        <pc:sldMkLst>
          <pc:docMk/>
          <pc:sldMk cId="524070722" sldId="484"/>
        </pc:sldMkLst>
        <pc:spChg chg="mod">
          <ac:chgData name="Mari Powell" userId="S::mari.powell@uwtsd.ac.uk::a1b98dd7-29dc-4131-8e37-1423e6a9ecca" providerId="AD" clId="Web-{ACD12A94-5310-0AE3-D9D0-18C2638DE59F}" dt="2023-11-08T13:53:12.929" v="19" actId="20577"/>
          <ac:spMkLst>
            <pc:docMk/>
            <pc:sldMk cId="524070722" sldId="484"/>
            <ac:spMk id="8" creationId="{0146F39B-40AD-4345-A92B-D84270942EDC}"/>
          </ac:spMkLst>
        </pc:spChg>
      </pc:sldChg>
      <pc:sldChg chg="del">
        <pc:chgData name="Mari Powell" userId="S::mari.powell@uwtsd.ac.uk::a1b98dd7-29dc-4131-8e37-1423e6a9ecca" providerId="AD" clId="Web-{ACD12A94-5310-0AE3-D9D0-18C2638DE59F}" dt="2023-11-08T13:56:40.827" v="57"/>
        <pc:sldMkLst>
          <pc:docMk/>
          <pc:sldMk cId="2993044749" sldId="488"/>
        </pc:sldMkLst>
      </pc:sldChg>
      <pc:sldChg chg="modSp">
        <pc:chgData name="Mari Powell" userId="S::mari.powell@uwtsd.ac.uk::a1b98dd7-29dc-4131-8e37-1423e6a9ecca" providerId="AD" clId="Web-{ACD12A94-5310-0AE3-D9D0-18C2638DE59F}" dt="2023-11-08T13:53:40.086" v="28" actId="20577"/>
        <pc:sldMkLst>
          <pc:docMk/>
          <pc:sldMk cId="3584399139" sldId="494"/>
        </pc:sldMkLst>
        <pc:spChg chg="mod">
          <ac:chgData name="Mari Powell" userId="S::mari.powell@uwtsd.ac.uk::a1b98dd7-29dc-4131-8e37-1423e6a9ecca" providerId="AD" clId="Web-{ACD12A94-5310-0AE3-D9D0-18C2638DE59F}" dt="2023-11-08T13:53:40.086" v="28" actId="20577"/>
          <ac:spMkLst>
            <pc:docMk/>
            <pc:sldMk cId="3584399139" sldId="494"/>
            <ac:spMk id="16" creationId="{3171A739-B652-DF4A-A414-BE1BB3BBB865}"/>
          </ac:spMkLst>
        </pc:spChg>
      </pc:sldChg>
      <pc:sldChg chg="modSp">
        <pc:chgData name="Mari Powell" userId="S::mari.powell@uwtsd.ac.uk::a1b98dd7-29dc-4131-8e37-1423e6a9ecca" providerId="AD" clId="Web-{ACD12A94-5310-0AE3-D9D0-18C2638DE59F}" dt="2023-11-08T13:53:50.556" v="30" actId="20577"/>
        <pc:sldMkLst>
          <pc:docMk/>
          <pc:sldMk cId="1243541727" sldId="495"/>
        </pc:sldMkLst>
        <pc:spChg chg="mod">
          <ac:chgData name="Mari Powell" userId="S::mari.powell@uwtsd.ac.uk::a1b98dd7-29dc-4131-8e37-1423e6a9ecca" providerId="AD" clId="Web-{ACD12A94-5310-0AE3-D9D0-18C2638DE59F}" dt="2023-11-08T13:53:50.556" v="30" actId="20577"/>
          <ac:spMkLst>
            <pc:docMk/>
            <pc:sldMk cId="1243541727" sldId="495"/>
            <ac:spMk id="6" creationId="{9C41D1AA-6259-D04D-8FBF-D4C77F335CBE}"/>
          </ac:spMkLst>
        </pc:spChg>
      </pc:sldChg>
      <pc:sldChg chg="modSp">
        <pc:chgData name="Mari Powell" userId="S::mari.powell@uwtsd.ac.uk::a1b98dd7-29dc-4131-8e37-1423e6a9ecca" providerId="AD" clId="Web-{ACD12A94-5310-0AE3-D9D0-18C2638DE59F}" dt="2023-11-08T13:55:19.965" v="39" actId="20577"/>
        <pc:sldMkLst>
          <pc:docMk/>
          <pc:sldMk cId="1708223538" sldId="499"/>
        </pc:sldMkLst>
        <pc:spChg chg="mod">
          <ac:chgData name="Mari Powell" userId="S::mari.powell@uwtsd.ac.uk::a1b98dd7-29dc-4131-8e37-1423e6a9ecca" providerId="AD" clId="Web-{ACD12A94-5310-0AE3-D9D0-18C2638DE59F}" dt="2023-11-08T13:55:19.965" v="39" actId="20577"/>
          <ac:spMkLst>
            <pc:docMk/>
            <pc:sldMk cId="1708223538" sldId="499"/>
            <ac:spMk id="16" creationId="{35668F9C-B2B0-0246-A667-D151885FCD1F}"/>
          </ac:spMkLst>
        </pc:spChg>
      </pc:sldChg>
      <pc:sldChg chg="modSp">
        <pc:chgData name="Mari Powell" userId="S::mari.powell@uwtsd.ac.uk::a1b98dd7-29dc-4131-8e37-1423e6a9ecca" providerId="AD" clId="Web-{ACD12A94-5310-0AE3-D9D0-18C2638DE59F}" dt="2023-11-08T13:55:42.091" v="42"/>
        <pc:sldMkLst>
          <pc:docMk/>
          <pc:sldMk cId="3043469305" sldId="502"/>
        </pc:sldMkLst>
        <pc:spChg chg="mod">
          <ac:chgData name="Mari Powell" userId="S::mari.powell@uwtsd.ac.uk::a1b98dd7-29dc-4131-8e37-1423e6a9ecca" providerId="AD" clId="Web-{ACD12A94-5310-0AE3-D9D0-18C2638DE59F}" dt="2023-11-08T13:55:42.091" v="42"/>
          <ac:spMkLst>
            <pc:docMk/>
            <pc:sldMk cId="3043469305" sldId="502"/>
            <ac:spMk id="9" creationId="{B179A399-CC32-B447-8A4B-FA81924E9AEF}"/>
          </ac:spMkLst>
        </pc:spChg>
      </pc:sldChg>
      <pc:sldChg chg="modSp">
        <pc:chgData name="Mari Powell" userId="S::mari.powell@uwtsd.ac.uk::a1b98dd7-29dc-4131-8e37-1423e6a9ecca" providerId="AD" clId="Web-{ACD12A94-5310-0AE3-D9D0-18C2638DE59F}" dt="2023-11-08T13:56:01.716" v="51" actId="1076"/>
        <pc:sldMkLst>
          <pc:docMk/>
          <pc:sldMk cId="3739398565" sldId="503"/>
        </pc:sldMkLst>
        <pc:spChg chg="mod">
          <ac:chgData name="Mari Powell" userId="S::mari.powell@uwtsd.ac.uk::a1b98dd7-29dc-4131-8e37-1423e6a9ecca" providerId="AD" clId="Web-{ACD12A94-5310-0AE3-D9D0-18C2638DE59F}" dt="2023-11-08T13:56:01.716" v="51" actId="1076"/>
          <ac:spMkLst>
            <pc:docMk/>
            <pc:sldMk cId="3739398565" sldId="503"/>
            <ac:spMk id="8" creationId="{E972A0E5-4C5E-2D41-846F-A5D5281C468C}"/>
          </ac:spMkLst>
        </pc:spChg>
      </pc:sldChg>
      <pc:sldChg chg="modSp">
        <pc:chgData name="Mari Powell" userId="S::mari.powell@uwtsd.ac.uk::a1b98dd7-29dc-4131-8e37-1423e6a9ecca" providerId="AD" clId="Web-{ACD12A94-5310-0AE3-D9D0-18C2638DE59F}" dt="2023-11-08T13:56:20.529" v="56"/>
        <pc:sldMkLst>
          <pc:docMk/>
          <pc:sldMk cId="3558686536" sldId="504"/>
        </pc:sldMkLst>
        <pc:spChg chg="mod">
          <ac:chgData name="Mari Powell" userId="S::mari.powell@uwtsd.ac.uk::a1b98dd7-29dc-4131-8e37-1423e6a9ecca" providerId="AD" clId="Web-{ACD12A94-5310-0AE3-D9D0-18C2638DE59F}" dt="2023-11-08T13:56:13.310" v="54"/>
          <ac:spMkLst>
            <pc:docMk/>
            <pc:sldMk cId="3558686536" sldId="504"/>
            <ac:spMk id="3" creationId="{BD774BD0-BEFF-B341-94B2-6F23968E6344}"/>
          </ac:spMkLst>
        </pc:spChg>
        <pc:spChg chg="mod">
          <ac:chgData name="Mari Powell" userId="S::mari.powell@uwtsd.ac.uk::a1b98dd7-29dc-4131-8e37-1423e6a9ecca" providerId="AD" clId="Web-{ACD12A94-5310-0AE3-D9D0-18C2638DE59F}" dt="2023-11-08T13:56:20.529" v="56"/>
          <ac:spMkLst>
            <pc:docMk/>
            <pc:sldMk cId="3558686536" sldId="504"/>
            <ac:spMk id="5" creationId="{C7978735-B4B2-2D40-AC28-12436C67162B}"/>
          </ac:spMkLst>
        </pc:spChg>
      </pc:sldChg>
      <pc:sldChg chg="modSp">
        <pc:chgData name="Mari Powell" userId="S::mari.powell@uwtsd.ac.uk::a1b98dd7-29dc-4131-8e37-1423e6a9ecca" providerId="AD" clId="Web-{ACD12A94-5310-0AE3-D9D0-18C2638DE59F}" dt="2023-11-08T13:54:27.635" v="37" actId="1076"/>
        <pc:sldMkLst>
          <pc:docMk/>
          <pc:sldMk cId="3658525991" sldId="507"/>
        </pc:sldMkLst>
        <pc:spChg chg="mod">
          <ac:chgData name="Mari Powell" userId="S::mari.powell@uwtsd.ac.uk::a1b98dd7-29dc-4131-8e37-1423e6a9ecca" providerId="AD" clId="Web-{ACD12A94-5310-0AE3-D9D0-18C2638DE59F}" dt="2023-11-08T13:54:27.635" v="37" actId="1076"/>
          <ac:spMkLst>
            <pc:docMk/>
            <pc:sldMk cId="3658525991" sldId="507"/>
            <ac:spMk id="2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ACD12A94-5310-0AE3-D9D0-18C2638DE59F}" dt="2023-11-08T13:53:28.586" v="24" actId="20577"/>
        <pc:sldMkLst>
          <pc:docMk/>
          <pc:sldMk cId="1731534766" sldId="508"/>
        </pc:sldMkLst>
        <pc:spChg chg="mod">
          <ac:chgData name="Mari Powell" userId="S::mari.powell@uwtsd.ac.uk::a1b98dd7-29dc-4131-8e37-1423e6a9ecca" providerId="AD" clId="Web-{ACD12A94-5310-0AE3-D9D0-18C2638DE59F}" dt="2023-11-08T13:53:28.586" v="24" actId="20577"/>
          <ac:spMkLst>
            <pc:docMk/>
            <pc:sldMk cId="1731534766" sldId="508"/>
            <ac:spMk id="16" creationId="{3171A739-B652-DF4A-A414-BE1BB3BBB865}"/>
          </ac:spMkLst>
        </pc:spChg>
      </pc:sldChg>
      <pc:sldChg chg="modSp add">
        <pc:chgData name="Mari Powell" userId="S::mari.powell@uwtsd.ac.uk::a1b98dd7-29dc-4131-8e37-1423e6a9ecca" providerId="AD" clId="Web-{ACD12A94-5310-0AE3-D9D0-18C2638DE59F}" dt="2023-11-08T13:51:59.411" v="8" actId="20577"/>
        <pc:sldMkLst>
          <pc:docMk/>
          <pc:sldMk cId="1874292644" sldId="528"/>
        </pc:sldMkLst>
        <pc:spChg chg="mod">
          <ac:chgData name="Mari Powell" userId="S::mari.powell@uwtsd.ac.uk::a1b98dd7-29dc-4131-8e37-1423e6a9ecca" providerId="AD" clId="Web-{ACD12A94-5310-0AE3-D9D0-18C2638DE59F}" dt="2023-11-08T13:51:59.411" v="8" actId="20577"/>
          <ac:spMkLst>
            <pc:docMk/>
            <pc:sldMk cId="1874292644" sldId="528"/>
            <ac:spMk id="4" creationId="{5062BA96-231F-369E-477C-F092AC95A812}"/>
          </ac:spMkLst>
        </pc:spChg>
      </pc:sldChg>
      <pc:sldChg chg="modSp add">
        <pc:chgData name="Mari Powell" userId="S::mari.powell@uwtsd.ac.uk::a1b98dd7-29dc-4131-8e37-1423e6a9ecca" providerId="AD" clId="Web-{ACD12A94-5310-0AE3-D9D0-18C2638DE59F}" dt="2023-11-08T13:57:16.781" v="68" actId="20577"/>
        <pc:sldMkLst>
          <pc:docMk/>
          <pc:sldMk cId="4241098829" sldId="529"/>
        </pc:sldMkLst>
        <pc:spChg chg="mod">
          <ac:chgData name="Mari Powell" userId="S::mari.powell@uwtsd.ac.uk::a1b98dd7-29dc-4131-8e37-1423e6a9ecca" providerId="AD" clId="Web-{ACD12A94-5310-0AE3-D9D0-18C2638DE59F}" dt="2023-11-08T13:57:16.781" v="68" actId="20577"/>
          <ac:spMkLst>
            <pc:docMk/>
            <pc:sldMk cId="4241098829" sldId="529"/>
            <ac:spMk id="8" creationId="{BB9738B8-5480-5B4C-8CF6-8C2225BA5B0B}"/>
          </ac:spMkLst>
        </pc:spChg>
      </pc:sldChg>
      <pc:sldMasterChg chg="modSldLayout">
        <pc:chgData name="Mari Powell" userId="S::mari.powell@uwtsd.ac.uk::a1b98dd7-29dc-4131-8e37-1423e6a9ecca" providerId="AD" clId="Web-{ACD12A94-5310-0AE3-D9D0-18C2638DE59F}" dt="2023-11-08T13:51:32.707" v="0"/>
        <pc:sldMasterMkLst>
          <pc:docMk/>
          <pc:sldMasterMk cId="2479599508" sldId="2147483749"/>
        </pc:sldMasterMkLst>
        <pc:sldLayoutChg chg="replId">
          <pc:chgData name="Mari Powell" userId="S::mari.powell@uwtsd.ac.uk::a1b98dd7-29dc-4131-8e37-1423e6a9ecca" providerId="AD" clId="Web-{ACD12A94-5310-0AE3-D9D0-18C2638DE59F}" dt="2023-11-08T13:51:32.707" v="0"/>
          <pc:sldLayoutMkLst>
            <pc:docMk/>
            <pc:sldMasterMk cId="2479599508" sldId="2147483749"/>
            <pc:sldLayoutMk cId="3225249156" sldId="2147483897"/>
          </pc:sldLayoutMkLst>
        </pc:sldLayoutChg>
      </pc:sldMasterChg>
      <pc:sldMasterChg chg="add addSldLayout">
        <pc:chgData name="Mari Powell" userId="S::mari.powell@uwtsd.ac.uk::a1b98dd7-29dc-4131-8e37-1423e6a9ecca" providerId="AD" clId="Web-{ACD12A94-5310-0AE3-D9D0-18C2638DE59F}" dt="2023-11-08T13:51:32.707" v="0"/>
        <pc:sldMasterMkLst>
          <pc:docMk/>
          <pc:sldMasterMk cId="3101509124" sldId="2147483761"/>
        </pc:sldMasterMkLst>
        <pc:sldLayoutChg chg="add">
          <pc:chgData name="Mari Powell" userId="S::mari.powell@uwtsd.ac.uk::a1b98dd7-29dc-4131-8e37-1423e6a9ecca" providerId="AD" clId="Web-{ACD12A94-5310-0AE3-D9D0-18C2638DE59F}" dt="2023-11-08T13:51:32.707" v="0"/>
          <pc:sldLayoutMkLst>
            <pc:docMk/>
            <pc:sldMasterMk cId="3101509124" sldId="2147483761"/>
            <pc:sldLayoutMk cId="1936783936" sldId="2147483762"/>
          </pc:sldLayoutMkLst>
        </pc:sldLayoutChg>
        <pc:sldLayoutChg chg="add">
          <pc:chgData name="Mari Powell" userId="S::mari.powell@uwtsd.ac.uk::a1b98dd7-29dc-4131-8e37-1423e6a9ecca" providerId="AD" clId="Web-{ACD12A94-5310-0AE3-D9D0-18C2638DE59F}" dt="2023-11-08T13:51:32.707" v="0"/>
          <pc:sldLayoutMkLst>
            <pc:docMk/>
            <pc:sldMasterMk cId="3101509124" sldId="2147483761"/>
            <pc:sldLayoutMk cId="3150516976" sldId="2147483763"/>
          </pc:sldLayoutMkLst>
        </pc:sldLayoutChg>
        <pc:sldLayoutChg chg="add">
          <pc:chgData name="Mari Powell" userId="S::mari.powell@uwtsd.ac.uk::a1b98dd7-29dc-4131-8e37-1423e6a9ecca" providerId="AD" clId="Web-{ACD12A94-5310-0AE3-D9D0-18C2638DE59F}" dt="2023-11-08T13:51:32.707" v="0"/>
          <pc:sldLayoutMkLst>
            <pc:docMk/>
            <pc:sldMasterMk cId="3101509124" sldId="2147483761"/>
            <pc:sldLayoutMk cId="3860854799" sldId="2147483764"/>
          </pc:sldLayoutMkLst>
        </pc:sldLayoutChg>
        <pc:sldLayoutChg chg="add">
          <pc:chgData name="Mari Powell" userId="S::mari.powell@uwtsd.ac.uk::a1b98dd7-29dc-4131-8e37-1423e6a9ecca" providerId="AD" clId="Web-{ACD12A94-5310-0AE3-D9D0-18C2638DE59F}" dt="2023-11-08T13:51:32.707" v="0"/>
          <pc:sldLayoutMkLst>
            <pc:docMk/>
            <pc:sldMasterMk cId="3101509124" sldId="2147483761"/>
            <pc:sldLayoutMk cId="12498437" sldId="2147483765"/>
          </pc:sldLayoutMkLst>
        </pc:sldLayoutChg>
        <pc:sldLayoutChg chg="add">
          <pc:chgData name="Mari Powell" userId="S::mari.powell@uwtsd.ac.uk::a1b98dd7-29dc-4131-8e37-1423e6a9ecca" providerId="AD" clId="Web-{ACD12A94-5310-0AE3-D9D0-18C2638DE59F}" dt="2023-11-08T13:51:32.707" v="0"/>
          <pc:sldLayoutMkLst>
            <pc:docMk/>
            <pc:sldMasterMk cId="3101509124" sldId="2147483761"/>
            <pc:sldLayoutMk cId="1897432268" sldId="2147483766"/>
          </pc:sldLayoutMkLst>
        </pc:sldLayoutChg>
        <pc:sldLayoutChg chg="add">
          <pc:chgData name="Mari Powell" userId="S::mari.powell@uwtsd.ac.uk::a1b98dd7-29dc-4131-8e37-1423e6a9ecca" providerId="AD" clId="Web-{ACD12A94-5310-0AE3-D9D0-18C2638DE59F}" dt="2023-11-08T13:51:32.707" v="0"/>
          <pc:sldLayoutMkLst>
            <pc:docMk/>
            <pc:sldMasterMk cId="3101509124" sldId="2147483761"/>
            <pc:sldLayoutMk cId="909710549" sldId="2147483767"/>
          </pc:sldLayoutMkLst>
        </pc:sldLayoutChg>
        <pc:sldLayoutChg chg="add">
          <pc:chgData name="Mari Powell" userId="S::mari.powell@uwtsd.ac.uk::a1b98dd7-29dc-4131-8e37-1423e6a9ecca" providerId="AD" clId="Web-{ACD12A94-5310-0AE3-D9D0-18C2638DE59F}" dt="2023-11-08T13:51:32.707" v="0"/>
          <pc:sldLayoutMkLst>
            <pc:docMk/>
            <pc:sldMasterMk cId="3101509124" sldId="2147483761"/>
            <pc:sldLayoutMk cId="3070581987" sldId="2147483768"/>
          </pc:sldLayoutMkLst>
        </pc:sldLayoutChg>
        <pc:sldLayoutChg chg="add">
          <pc:chgData name="Mari Powell" userId="S::mari.powell@uwtsd.ac.uk::a1b98dd7-29dc-4131-8e37-1423e6a9ecca" providerId="AD" clId="Web-{ACD12A94-5310-0AE3-D9D0-18C2638DE59F}" dt="2023-11-08T13:51:32.707" v="0"/>
          <pc:sldLayoutMkLst>
            <pc:docMk/>
            <pc:sldMasterMk cId="3101509124" sldId="2147483761"/>
            <pc:sldLayoutMk cId="3121213432" sldId="2147483769"/>
          </pc:sldLayoutMkLst>
        </pc:sldLayoutChg>
        <pc:sldLayoutChg chg="add">
          <pc:chgData name="Mari Powell" userId="S::mari.powell@uwtsd.ac.uk::a1b98dd7-29dc-4131-8e37-1423e6a9ecca" providerId="AD" clId="Web-{ACD12A94-5310-0AE3-D9D0-18C2638DE59F}" dt="2023-11-08T13:51:32.707" v="0"/>
          <pc:sldLayoutMkLst>
            <pc:docMk/>
            <pc:sldMasterMk cId="3101509124" sldId="2147483761"/>
            <pc:sldLayoutMk cId="431869179" sldId="2147483770"/>
          </pc:sldLayoutMkLst>
        </pc:sldLayoutChg>
        <pc:sldLayoutChg chg="add">
          <pc:chgData name="Mari Powell" userId="S::mari.powell@uwtsd.ac.uk::a1b98dd7-29dc-4131-8e37-1423e6a9ecca" providerId="AD" clId="Web-{ACD12A94-5310-0AE3-D9D0-18C2638DE59F}" dt="2023-11-08T13:51:32.707" v="0"/>
          <pc:sldLayoutMkLst>
            <pc:docMk/>
            <pc:sldMasterMk cId="3101509124" sldId="2147483761"/>
            <pc:sldLayoutMk cId="294025237" sldId="2147483771"/>
          </pc:sldLayoutMkLst>
        </pc:sldLayoutChg>
        <pc:sldLayoutChg chg="add">
          <pc:chgData name="Mari Powell" userId="S::mari.powell@uwtsd.ac.uk::a1b98dd7-29dc-4131-8e37-1423e6a9ecca" providerId="AD" clId="Web-{ACD12A94-5310-0AE3-D9D0-18C2638DE59F}" dt="2023-11-08T13:51:32.707" v="0"/>
          <pc:sldLayoutMkLst>
            <pc:docMk/>
            <pc:sldMasterMk cId="3101509124" sldId="2147483761"/>
            <pc:sldLayoutMk cId="3797622867" sldId="2147483772"/>
          </pc:sldLayoutMkLst>
        </pc:sldLayoutChg>
        <pc:sldLayoutChg chg="add">
          <pc:chgData name="Mari Powell" userId="S::mari.powell@uwtsd.ac.uk::a1b98dd7-29dc-4131-8e37-1423e6a9ecca" providerId="AD" clId="Web-{ACD12A94-5310-0AE3-D9D0-18C2638DE59F}" dt="2023-11-08T13:51:32.707" v="0"/>
          <pc:sldLayoutMkLst>
            <pc:docMk/>
            <pc:sldMasterMk cId="3101509124" sldId="2147483761"/>
            <pc:sldLayoutMk cId="2198172456" sldId="2147483773"/>
          </pc:sldLayoutMkLst>
        </pc:sldLayoutChg>
        <pc:sldLayoutChg chg="add">
          <pc:chgData name="Mari Powell" userId="S::mari.powell@uwtsd.ac.uk::a1b98dd7-29dc-4131-8e37-1423e6a9ecca" providerId="AD" clId="Web-{ACD12A94-5310-0AE3-D9D0-18C2638DE59F}" dt="2023-11-08T13:51:32.707" v="0"/>
          <pc:sldLayoutMkLst>
            <pc:docMk/>
            <pc:sldMasterMk cId="3101509124" sldId="2147483761"/>
            <pc:sldLayoutMk cId="3311451031" sldId="2147483774"/>
          </pc:sldLayoutMkLst>
        </pc:sldLayoutChg>
        <pc:sldLayoutChg chg="add">
          <pc:chgData name="Mari Powell" userId="S::mari.powell@uwtsd.ac.uk::a1b98dd7-29dc-4131-8e37-1423e6a9ecca" providerId="AD" clId="Web-{ACD12A94-5310-0AE3-D9D0-18C2638DE59F}" dt="2023-11-08T13:51:32.707" v="0"/>
          <pc:sldLayoutMkLst>
            <pc:docMk/>
            <pc:sldMasterMk cId="3101509124" sldId="2147483761"/>
            <pc:sldLayoutMk cId="4111712587" sldId="2147483896"/>
          </pc:sldLayoutMkLst>
        </pc:sldLayoutChg>
      </pc:sldMasterChg>
    </pc:docChg>
  </pc:docChgLst>
  <pc:docChgLst>
    <pc:chgData name="Mari Powell" userId="S::mari.powell@uwtsd.ac.uk::a1b98dd7-29dc-4131-8e37-1423e6a9ecca" providerId="AD" clId="Web-{115CD0FA-F45B-9F3D-C10E-52BBBD770404}"/>
    <pc:docChg chg="addSld modSld sldOrd">
      <pc:chgData name="Mari Powell" userId="S::mari.powell@uwtsd.ac.uk::a1b98dd7-29dc-4131-8e37-1423e6a9ecca" providerId="AD" clId="Web-{115CD0FA-F45B-9F3D-C10E-52BBBD770404}" dt="2022-11-21T16:18:13.484" v="294"/>
      <pc:docMkLst>
        <pc:docMk/>
      </pc:docMkLst>
      <pc:sldChg chg="ord">
        <pc:chgData name="Mari Powell" userId="S::mari.powell@uwtsd.ac.uk::a1b98dd7-29dc-4131-8e37-1423e6a9ecca" providerId="AD" clId="Web-{115CD0FA-F45B-9F3D-C10E-52BBBD770404}" dt="2022-11-21T15:58:56.443" v="20"/>
        <pc:sldMkLst>
          <pc:docMk/>
          <pc:sldMk cId="3986501650" sldId="271"/>
        </pc:sldMkLst>
      </pc:sldChg>
      <pc:sldChg chg="modSp">
        <pc:chgData name="Mari Powell" userId="S::mari.powell@uwtsd.ac.uk::a1b98dd7-29dc-4131-8e37-1423e6a9ecca" providerId="AD" clId="Web-{115CD0FA-F45B-9F3D-C10E-52BBBD770404}" dt="2022-11-21T16:03:46.821" v="61"/>
        <pc:sldMkLst>
          <pc:docMk/>
          <pc:sldMk cId="888969067" sldId="273"/>
        </pc:sldMkLst>
        <pc:spChg chg="mod">
          <ac:chgData name="Mari Powell" userId="S::mari.powell@uwtsd.ac.uk::a1b98dd7-29dc-4131-8e37-1423e6a9ecca" providerId="AD" clId="Web-{115CD0FA-F45B-9F3D-C10E-52BBBD770404}" dt="2022-11-21T16:03:46.821" v="61"/>
          <ac:spMkLst>
            <pc:docMk/>
            <pc:sldMk cId="888969067" sldId="273"/>
            <ac:spMk id="18" creationId="{FEB3FAAB-6DFE-D443-909E-23E7A928B690}"/>
          </ac:spMkLst>
        </pc:spChg>
      </pc:sldChg>
      <pc:sldChg chg="modSp">
        <pc:chgData name="Mari Powell" userId="S::mari.powell@uwtsd.ac.uk::a1b98dd7-29dc-4131-8e37-1423e6a9ecca" providerId="AD" clId="Web-{115CD0FA-F45B-9F3D-C10E-52BBBD770404}" dt="2022-11-21T16:03:37.086" v="60"/>
        <pc:sldMkLst>
          <pc:docMk/>
          <pc:sldMk cId="154498629" sldId="510"/>
        </pc:sldMkLst>
        <pc:spChg chg="mod">
          <ac:chgData name="Mari Powell" userId="S::mari.powell@uwtsd.ac.uk::a1b98dd7-29dc-4131-8e37-1423e6a9ecca" providerId="AD" clId="Web-{115CD0FA-F45B-9F3D-C10E-52BBBD770404}" dt="2022-11-21T16:03:37.086" v="60"/>
          <ac:spMkLst>
            <pc:docMk/>
            <pc:sldMk cId="154498629" sldId="510"/>
            <ac:spMk id="6" creationId="{4FA8D816-1235-434B-8FA4-2B48C1A05262}"/>
          </ac:spMkLst>
        </pc:spChg>
      </pc:sldChg>
      <pc:sldChg chg="delSp modSp">
        <pc:chgData name="Mari Powell" userId="S::mari.powell@uwtsd.ac.uk::a1b98dd7-29dc-4131-8e37-1423e6a9ecca" providerId="AD" clId="Web-{115CD0FA-F45B-9F3D-C10E-52BBBD770404}" dt="2022-11-21T15:12:09.600" v="2"/>
        <pc:sldMkLst>
          <pc:docMk/>
          <pc:sldMk cId="3725351869" sldId="513"/>
        </pc:sldMkLst>
        <pc:picChg chg="mod">
          <ac:chgData name="Mari Powell" userId="S::mari.powell@uwtsd.ac.uk::a1b98dd7-29dc-4131-8e37-1423e6a9ecca" providerId="AD" clId="Web-{115CD0FA-F45B-9F3D-C10E-52BBBD770404}" dt="2022-11-21T15:12:07.710" v="1" actId="1076"/>
          <ac:picMkLst>
            <pc:docMk/>
            <pc:sldMk cId="3725351869" sldId="513"/>
            <ac:picMk id="2" creationId="{F03B1CEA-338D-52CC-E889-34A9D0D80DB3}"/>
          </ac:picMkLst>
        </pc:picChg>
        <pc:picChg chg="del mod">
          <ac:chgData name="Mari Powell" userId="S::mari.powell@uwtsd.ac.uk::a1b98dd7-29dc-4131-8e37-1423e6a9ecca" providerId="AD" clId="Web-{115CD0FA-F45B-9F3D-C10E-52BBBD770404}" dt="2022-11-21T15:12:09.600" v="2"/>
          <ac:picMkLst>
            <pc:docMk/>
            <pc:sldMk cId="3725351869" sldId="513"/>
            <ac:picMk id="5" creationId="{28F0B37E-98C9-A3FD-1D95-D942608A1328}"/>
          </ac:picMkLst>
        </pc:picChg>
      </pc:sldChg>
      <pc:sldChg chg="addSp delSp modSp add mod setBg">
        <pc:chgData name="Mari Powell" userId="S::mari.powell@uwtsd.ac.uk::a1b98dd7-29dc-4131-8e37-1423e6a9ecca" providerId="AD" clId="Web-{115CD0FA-F45B-9F3D-C10E-52BBBD770404}" dt="2022-11-21T16:06:45.832" v="121" actId="20577"/>
        <pc:sldMkLst>
          <pc:docMk/>
          <pc:sldMk cId="3328780651" sldId="514"/>
        </pc:sldMkLst>
        <pc:spChg chg="mod">
          <ac:chgData name="Mari Powell" userId="S::mari.powell@uwtsd.ac.uk::a1b98dd7-29dc-4131-8e37-1423e6a9ecca" providerId="AD" clId="Web-{115CD0FA-F45B-9F3D-C10E-52BBBD770404}" dt="2022-11-21T16:06:45.832" v="121" actId="20577"/>
          <ac:spMkLst>
            <pc:docMk/>
            <pc:sldMk cId="3328780651" sldId="514"/>
            <ac:spMk id="9" creationId="{B179A399-CC32-B447-8A4B-FA81924E9AEF}"/>
          </ac:spMkLst>
        </pc:spChg>
        <pc:spChg chg="mod">
          <ac:chgData name="Mari Powell" userId="S::mari.powell@uwtsd.ac.uk::a1b98dd7-29dc-4131-8e37-1423e6a9ecca" providerId="AD" clId="Web-{115CD0FA-F45B-9F3D-C10E-52BBBD770404}" dt="2022-11-21T16:03:59.103" v="62"/>
          <ac:spMkLst>
            <pc:docMk/>
            <pc:sldMk cId="3328780651" sldId="514"/>
            <ac:spMk id="10" creationId="{70A39D76-0525-454F-941A-5C4CBE01AB4A}"/>
          </ac:spMkLst>
        </pc:spChg>
        <pc:spChg chg="mod">
          <ac:chgData name="Mari Powell" userId="S::mari.powell@uwtsd.ac.uk::a1b98dd7-29dc-4131-8e37-1423e6a9ecca" providerId="AD" clId="Web-{115CD0FA-F45B-9F3D-C10E-52BBBD770404}" dt="2022-11-21T16:04:01.322" v="63"/>
          <ac:spMkLst>
            <pc:docMk/>
            <pc:sldMk cId="3328780651" sldId="514"/>
            <ac:spMk id="11" creationId="{F2623117-7B1F-AC48-8152-D6B20E280FCA}"/>
          </ac:spMkLst>
        </pc:spChg>
        <pc:spChg chg="mod">
          <ac:chgData name="Mari Powell" userId="S::mari.powell@uwtsd.ac.uk::a1b98dd7-29dc-4131-8e37-1423e6a9ecca" providerId="AD" clId="Web-{115CD0FA-F45B-9F3D-C10E-52BBBD770404}" dt="2022-11-21T16:01:05.842" v="46" actId="14100"/>
          <ac:spMkLst>
            <pc:docMk/>
            <pc:sldMk cId="3328780651" sldId="514"/>
            <ac:spMk id="16" creationId="{A93D3D37-6429-D74E-A2F6-635D7B9EBA3A}"/>
          </ac:spMkLst>
        </pc:spChg>
        <pc:spChg chg="mod">
          <ac:chgData name="Mari Powell" userId="S::mari.powell@uwtsd.ac.uk::a1b98dd7-29dc-4131-8e37-1423e6a9ecca" providerId="AD" clId="Web-{115CD0FA-F45B-9F3D-C10E-52BBBD770404}" dt="2022-11-21T16:00:58.795" v="45" actId="1076"/>
          <ac:spMkLst>
            <pc:docMk/>
            <pc:sldMk cId="3328780651" sldId="514"/>
            <ac:spMk id="17" creationId="{0E9165BA-E061-7D45-BE43-442095566134}"/>
          </ac:spMkLst>
        </pc:spChg>
        <pc:spChg chg="mod">
          <ac:chgData name="Mari Powell" userId="S::mari.powell@uwtsd.ac.uk::a1b98dd7-29dc-4131-8e37-1423e6a9ecca" providerId="AD" clId="Web-{115CD0FA-F45B-9F3D-C10E-52BBBD770404}" dt="2022-11-21T16:03:13.647" v="59" actId="1076"/>
          <ac:spMkLst>
            <pc:docMk/>
            <pc:sldMk cId="3328780651" sldId="514"/>
            <ac:spMk id="24" creationId="{18ECE900-6CEB-954B-8CD9-86CEEB12942A}"/>
          </ac:spMkLst>
        </pc:spChg>
        <pc:picChg chg="add mod">
          <ac:chgData name="Mari Powell" userId="S::mari.powell@uwtsd.ac.uk::a1b98dd7-29dc-4131-8e37-1423e6a9ecca" providerId="AD" clId="Web-{115CD0FA-F45B-9F3D-C10E-52BBBD770404}" dt="2022-11-21T16:01:12.061" v="47" actId="1076"/>
          <ac:picMkLst>
            <pc:docMk/>
            <pc:sldMk cId="3328780651" sldId="514"/>
            <ac:picMk id="2" creationId="{9F645194-D258-3617-C567-1B1CB10E8D47}"/>
          </ac:picMkLst>
        </pc:picChg>
        <pc:picChg chg="add mod ord">
          <ac:chgData name="Mari Powell" userId="S::mari.powell@uwtsd.ac.uk::a1b98dd7-29dc-4131-8e37-1423e6a9ecca" providerId="AD" clId="Web-{115CD0FA-F45B-9F3D-C10E-52BBBD770404}" dt="2022-11-21T15:57:55.518" v="14" actId="14100"/>
          <ac:picMkLst>
            <pc:docMk/>
            <pc:sldMk cId="3328780651" sldId="514"/>
            <ac:picMk id="3" creationId="{52733F28-AE0A-DED3-C5A6-B14AB269602C}"/>
          </ac:picMkLst>
        </pc:picChg>
        <pc:picChg chg="add mod ord">
          <ac:chgData name="Mari Powell" userId="S::mari.powell@uwtsd.ac.uk::a1b98dd7-29dc-4131-8e37-1423e6a9ecca" providerId="AD" clId="Web-{115CD0FA-F45B-9F3D-C10E-52BBBD770404}" dt="2022-11-21T16:03:08.006" v="57" actId="1076"/>
          <ac:picMkLst>
            <pc:docMk/>
            <pc:sldMk cId="3328780651" sldId="514"/>
            <ac:picMk id="4" creationId="{AE215B2C-214B-8725-326E-78650AD448AA}"/>
          </ac:picMkLst>
        </pc:picChg>
        <pc:picChg chg="del">
          <ac:chgData name="Mari Powell" userId="S::mari.powell@uwtsd.ac.uk::a1b98dd7-29dc-4131-8e37-1423e6a9ecca" providerId="AD" clId="Web-{115CD0FA-F45B-9F3D-C10E-52BBBD770404}" dt="2022-11-21T15:55:31.149" v="6"/>
          <ac:picMkLst>
            <pc:docMk/>
            <pc:sldMk cId="3328780651" sldId="514"/>
            <ac:picMk id="5" creationId="{5613D622-136B-9B40-9A62-E926989BBCE1}"/>
          </ac:picMkLst>
        </pc:picChg>
        <pc:picChg chg="del">
          <ac:chgData name="Mari Powell" userId="S::mari.powell@uwtsd.ac.uk::a1b98dd7-29dc-4131-8e37-1423e6a9ecca" providerId="AD" clId="Web-{115CD0FA-F45B-9F3D-C10E-52BBBD770404}" dt="2022-11-21T15:55:32.821" v="7"/>
          <ac:picMkLst>
            <pc:docMk/>
            <pc:sldMk cId="3328780651" sldId="514"/>
            <ac:picMk id="15" creationId="{2B57C2E6-8BD6-D040-B496-D342ADE0A751}"/>
          </ac:picMkLst>
        </pc:picChg>
        <pc:picChg chg="del">
          <ac:chgData name="Mari Powell" userId="S::mari.powell@uwtsd.ac.uk::a1b98dd7-29dc-4131-8e37-1423e6a9ecca" providerId="AD" clId="Web-{115CD0FA-F45B-9F3D-C10E-52BBBD770404}" dt="2022-11-21T15:55:29.774" v="5"/>
          <ac:picMkLst>
            <pc:docMk/>
            <pc:sldMk cId="3328780651" sldId="514"/>
            <ac:picMk id="23" creationId="{20D7CD8F-A057-7B42-BC3D-D29F70B2E681}"/>
          </ac:picMkLst>
        </pc:picChg>
      </pc:sldChg>
      <pc:sldChg chg="modSp add replId">
        <pc:chgData name="Mari Powell" userId="S::mari.powell@uwtsd.ac.uk::a1b98dd7-29dc-4131-8e37-1423e6a9ecca" providerId="AD" clId="Web-{115CD0FA-F45B-9F3D-C10E-52BBBD770404}" dt="2022-11-21T16:07:10.896" v="125" actId="20577"/>
        <pc:sldMkLst>
          <pc:docMk/>
          <pc:sldMk cId="1731179677" sldId="515"/>
        </pc:sldMkLst>
        <pc:spChg chg="mod">
          <ac:chgData name="Mari Powell" userId="S::mari.powell@uwtsd.ac.uk::a1b98dd7-29dc-4131-8e37-1423e6a9ecca" providerId="AD" clId="Web-{115CD0FA-F45B-9F3D-C10E-52BBBD770404}" dt="2022-11-21T16:07:10.896" v="125" actId="20577"/>
          <ac:spMkLst>
            <pc:docMk/>
            <pc:sldMk cId="1731179677" sldId="515"/>
            <ac:spMk id="9" creationId="{B179A399-CC32-B447-8A4B-FA81924E9AEF}"/>
          </ac:spMkLst>
        </pc:spChg>
      </pc:sldChg>
      <pc:sldChg chg="modSp add replId">
        <pc:chgData name="Mari Powell" userId="S::mari.powell@uwtsd.ac.uk::a1b98dd7-29dc-4131-8e37-1423e6a9ecca" providerId="AD" clId="Web-{115CD0FA-F45B-9F3D-C10E-52BBBD770404}" dt="2022-11-21T16:10:39.597" v="211" actId="20577"/>
        <pc:sldMkLst>
          <pc:docMk/>
          <pc:sldMk cId="3499253496" sldId="516"/>
        </pc:sldMkLst>
        <pc:spChg chg="mod">
          <ac:chgData name="Mari Powell" userId="S::mari.powell@uwtsd.ac.uk::a1b98dd7-29dc-4131-8e37-1423e6a9ecca" providerId="AD" clId="Web-{115CD0FA-F45B-9F3D-C10E-52BBBD770404}" dt="2022-11-21T16:10:39.597" v="211" actId="20577"/>
          <ac:spMkLst>
            <pc:docMk/>
            <pc:sldMk cId="3499253496" sldId="516"/>
            <ac:spMk id="9" creationId="{B179A399-CC32-B447-8A4B-FA81924E9AEF}"/>
          </ac:spMkLst>
        </pc:spChg>
        <pc:spChg chg="mod">
          <ac:chgData name="Mari Powell" userId="S::mari.powell@uwtsd.ac.uk::a1b98dd7-29dc-4131-8e37-1423e6a9ecca" providerId="AD" clId="Web-{115CD0FA-F45B-9F3D-C10E-52BBBD770404}" dt="2022-11-21T16:09:51.250" v="191" actId="14100"/>
          <ac:spMkLst>
            <pc:docMk/>
            <pc:sldMk cId="3499253496" sldId="516"/>
            <ac:spMk id="10" creationId="{70A39D76-0525-454F-941A-5C4CBE01AB4A}"/>
          </ac:spMkLst>
        </pc:spChg>
        <pc:spChg chg="mod">
          <ac:chgData name="Mari Powell" userId="S::mari.powell@uwtsd.ac.uk::a1b98dd7-29dc-4131-8e37-1423e6a9ecca" providerId="AD" clId="Web-{115CD0FA-F45B-9F3D-C10E-52BBBD770404}" dt="2022-11-21T16:10:29.377" v="209" actId="1076"/>
          <ac:spMkLst>
            <pc:docMk/>
            <pc:sldMk cId="3499253496" sldId="516"/>
            <ac:spMk id="17" creationId="{0E9165BA-E061-7D45-BE43-442095566134}"/>
          </ac:spMkLst>
        </pc:spChg>
        <pc:spChg chg="mod">
          <ac:chgData name="Mari Powell" userId="S::mari.powell@uwtsd.ac.uk::a1b98dd7-29dc-4131-8e37-1423e6a9ecca" providerId="AD" clId="Web-{115CD0FA-F45B-9F3D-C10E-52BBBD770404}" dt="2022-11-21T16:09:59.203" v="194" actId="14100"/>
          <ac:spMkLst>
            <pc:docMk/>
            <pc:sldMk cId="3499253496" sldId="516"/>
            <ac:spMk id="18" creationId="{C7E25F20-DCE9-9741-BBCF-3FF67CDA9893}"/>
          </ac:spMkLst>
        </pc:spChg>
        <pc:spChg chg="mod">
          <ac:chgData name="Mari Powell" userId="S::mari.powell@uwtsd.ac.uk::a1b98dd7-29dc-4131-8e37-1423e6a9ecca" providerId="AD" clId="Web-{115CD0FA-F45B-9F3D-C10E-52BBBD770404}" dt="2022-11-21T16:10:15.829" v="206" actId="1076"/>
          <ac:spMkLst>
            <pc:docMk/>
            <pc:sldMk cId="3499253496" sldId="516"/>
            <ac:spMk id="24" creationId="{18ECE900-6CEB-954B-8CD9-86CEEB12942A}"/>
          </ac:spMkLst>
        </pc:spChg>
      </pc:sldChg>
      <pc:sldChg chg="addSp delSp modSp add mod setBg">
        <pc:chgData name="Mari Powell" userId="S::mari.powell@uwtsd.ac.uk::a1b98dd7-29dc-4131-8e37-1423e6a9ecca" providerId="AD" clId="Web-{115CD0FA-F45B-9F3D-C10E-52BBBD770404}" dt="2022-11-21T16:16:15.805" v="257" actId="1076"/>
        <pc:sldMkLst>
          <pc:docMk/>
          <pc:sldMk cId="3152922416" sldId="517"/>
        </pc:sldMkLst>
        <pc:spChg chg="add mod">
          <ac:chgData name="Mari Powell" userId="S::mari.powell@uwtsd.ac.uk::a1b98dd7-29dc-4131-8e37-1423e6a9ecca" providerId="AD" clId="Web-{115CD0FA-F45B-9F3D-C10E-52BBBD770404}" dt="2022-11-21T16:16:15.805" v="257" actId="1076"/>
          <ac:spMkLst>
            <pc:docMk/>
            <pc:sldMk cId="3152922416" sldId="517"/>
            <ac:spMk id="3" creationId="{1882DF0A-FEE3-DA4F-A9F7-8D83C6AD34B7}"/>
          </ac:spMkLst>
        </pc:spChg>
        <pc:spChg chg="del">
          <ac:chgData name="Mari Powell" userId="S::mari.powell@uwtsd.ac.uk::a1b98dd7-29dc-4131-8e37-1423e6a9ecca" providerId="AD" clId="Web-{115CD0FA-F45B-9F3D-C10E-52BBBD770404}" dt="2022-11-21T16:13:08.481" v="213"/>
          <ac:spMkLst>
            <pc:docMk/>
            <pc:sldMk cId="3152922416" sldId="517"/>
            <ac:spMk id="21" creationId="{2EA58321-BF9D-144E-9F6E-EA951C2452AB}"/>
          </ac:spMkLst>
        </pc:spChg>
        <pc:spChg chg="mod">
          <ac:chgData name="Mari Powell" userId="S::mari.powell@uwtsd.ac.uk::a1b98dd7-29dc-4131-8e37-1423e6a9ecca" providerId="AD" clId="Web-{115CD0FA-F45B-9F3D-C10E-52BBBD770404}" dt="2022-11-21T16:13:36.092" v="216" actId="1076"/>
          <ac:spMkLst>
            <pc:docMk/>
            <pc:sldMk cId="3152922416" sldId="517"/>
            <ac:spMk id="28" creationId="{4EA812B9-CCD4-5446-848F-08758BEEDFC4}"/>
          </ac:spMkLst>
        </pc:spChg>
      </pc:sldChg>
      <pc:sldChg chg="addSp delSp modSp add mod setBg">
        <pc:chgData name="Mari Powell" userId="S::mari.powell@uwtsd.ac.uk::a1b98dd7-29dc-4131-8e37-1423e6a9ecca" providerId="AD" clId="Web-{115CD0FA-F45B-9F3D-C10E-52BBBD770404}" dt="2022-11-21T16:18:13.484" v="294"/>
        <pc:sldMkLst>
          <pc:docMk/>
          <pc:sldMk cId="1580049557" sldId="518"/>
        </pc:sldMkLst>
        <pc:spChg chg="mod">
          <ac:chgData name="Mari Powell" userId="S::mari.powell@uwtsd.ac.uk::a1b98dd7-29dc-4131-8e37-1423e6a9ecca" providerId="AD" clId="Web-{115CD0FA-F45B-9F3D-C10E-52BBBD770404}" dt="2022-11-21T16:17:48.342" v="291" actId="1076"/>
          <ac:spMkLst>
            <pc:docMk/>
            <pc:sldMk cId="1580049557" sldId="518"/>
            <ac:spMk id="8" creationId="{1BF8817D-4E67-8045-8F09-CD7199E6BB5A}"/>
          </ac:spMkLst>
        </pc:spChg>
        <pc:spChg chg="mod">
          <ac:chgData name="Mari Powell" userId="S::mari.powell@uwtsd.ac.uk::a1b98dd7-29dc-4131-8e37-1423e6a9ecca" providerId="AD" clId="Web-{115CD0FA-F45B-9F3D-C10E-52BBBD770404}" dt="2022-11-21T16:17:40.045" v="290" actId="1076"/>
          <ac:spMkLst>
            <pc:docMk/>
            <pc:sldMk cId="1580049557" sldId="518"/>
            <ac:spMk id="9" creationId="{876E5079-0EAC-A347-9716-E5DBCA7EC37F}"/>
          </ac:spMkLst>
        </pc:spChg>
        <pc:picChg chg="add ord">
          <ac:chgData name="Mari Powell" userId="S::mari.powell@uwtsd.ac.uk::a1b98dd7-29dc-4131-8e37-1423e6a9ecca" providerId="AD" clId="Web-{115CD0FA-F45B-9F3D-C10E-52BBBD770404}" dt="2022-11-21T16:18:13.484" v="294"/>
          <ac:picMkLst>
            <pc:docMk/>
            <pc:sldMk cId="1580049557" sldId="518"/>
            <ac:picMk id="3" creationId="{2CDA24AC-322E-7AA7-84C5-F9C497BDB594}"/>
          </ac:picMkLst>
        </pc:picChg>
        <pc:picChg chg="del">
          <ac:chgData name="Mari Powell" userId="S::mari.powell@uwtsd.ac.uk::a1b98dd7-29dc-4131-8e37-1423e6a9ecca" providerId="AD" clId="Web-{115CD0FA-F45B-9F3D-C10E-52BBBD770404}" dt="2022-11-21T16:17:51.858" v="292"/>
          <ac:picMkLst>
            <pc:docMk/>
            <pc:sldMk cId="1580049557" sldId="518"/>
            <ac:picMk id="10" creationId="{37E573F9-FA44-4B43-9FFE-1B0D86E3134A}"/>
          </ac:picMkLst>
        </pc:picChg>
      </pc:sldChg>
      <pc:sldChg chg="add">
        <pc:chgData name="Mari Powell" userId="S::mari.powell@uwtsd.ac.uk::a1b98dd7-29dc-4131-8e37-1423e6a9ecca" providerId="AD" clId="Web-{115CD0FA-F45B-9F3D-C10E-52BBBD770404}" dt="2022-11-21T16:14:34.658" v="218"/>
        <pc:sldMkLst>
          <pc:docMk/>
          <pc:sldMk cId="2051043727" sldId="519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1-22T11:32:52.664"/>
    </inkml:context>
    <inkml:brush xml:id="br0">
      <inkml:brushProperty name="width" value="0.35" units="cm"/>
      <inkml:brushProperty name="height" value="0.35" units="cm"/>
      <inkml:brushProperty name="color" value="#E71224"/>
    </inkml:brush>
  </inkml:definitions>
  <inkml:trace contextRef="#ctx0" brushRef="#br0">15309 7205 0 0 0,'-294'-37'0'0'0,"-156"-12"0"0"0,-45 2 0 0 0,33 10 0 0 0,79 10 0 0 0,90 11 0 0 0,88 7 0 0 0,72 5 0 0 0,50 4 0 0 0,33 2 0 0 0,17 0 0 0 0,6 0 0 0 0,-5 0 0 0 0,-6-1 0 0 0,-4-1 0 0 0,-1 8 0 0 0,-2 2 0 0 0,0-1 0 0 0,1-1 0 0 0,7 5 0 0 0,3 0 0 0 0,-1-2 0 0 0,-1 4 0 0 0,-2 0 0 0 0,6 5 0 0 0,8 6 0 0 0,0-2 0 0 0,5 4 0 0 0,6 3 0 0 0,-3 4 0 0 0,2 4 0 0 0,10 2 0 0 0,13 1 0 0 0,13 2 0 0 0,10-8 0 0 0,6-1 0 0 0,5-8 0 0 0,2-1 0 0 0,1 3 0 0 0,7-4 0 0 0,9 2 0 0 0,9-5 0 0 0,7 3 0 0 0,5-5 0 0 0,3 3 0 0 0,9-3 0 0 0,3 3 0 0 0,7-3 0 0 0,0 3 0 0 0,-3-3 0 0 0,-4-5 0 0 0,-11 3 0 0 0,-6-2 0 0 0,-2-3 0 0 0,0-5 0 0 0,1-3 0 0 0,-5 5 0 0 0,-1 0 0 0 0,-5-1 0 0 0,80 35 0 0 0,96 31 0 0 0,21 4 0 0 0,3-5 0 0 0,-31-15 0 0 0,-48-24 0 0 0,-49-19 0 0 0,-41-19 0 0 0,-30-9 0 0 0,-20-10 0 0 0,-11-1 0 0 0,-5-5 0 0 0,-1-3 0 0 0,2-6 0 0 0,2-2 0 0 0,2-3 0 0 0,1 6 0 0 0,2 2 0 0 0,-6-1 0 0 0,-3-1 0 0 0,-6-3 0 0 0,-8-1 0 0 0,0-2 0 0 0,-3-1 0 0 0,-4 0 0 0 0,-4 0 0 0 0,-11-1 0 0 0,-5 1 0 0 0,-9 6 0 0 0,-15 4 0 0 0,-18-1 0 0 0,-7-2 0 0 0,-9 5 0 0 0,7 1 0 0 0,6 6 0 0 0,5 6 0 0 0,3 6 0 0 0,2 6 0 0 0,0 3 0 0 0,2 3 0 0 0,6-6 0 0 0,17-3 0 0 0,12-6 0 0 0,6-9 0 0 0,-3-7 0 0 0,-2 2 0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290851-B96F-424E-A64E-7F5A567B2A04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3A1D23-297B-4A4A-8D6C-5C4300E9B0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112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8598057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2419132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8100E-2615-814F-A8EC-549A96974E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C91D99-AD84-C34A-BC1F-13F71A3648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70B500-E1B2-EC43-9C51-C08C38D721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5890AF-3E63-5C4A-8AAB-758424E93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C353AC-3BDB-DF46-97FB-2C2CA99F5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57694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F9529-7A4B-9A45-8417-8295F8E28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F2177-6B57-4246-8124-78C79594D7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0FCB6-6B7B-5B45-BEC1-52C0D0348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4E2866-4096-5C41-B819-9332298C3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D01032-3704-5546-A928-73AB8E426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85825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64DB2-2226-7844-A78E-185311C7A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42C6C5-2ACE-B64E-9319-531842316F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E02A7F-DD17-8A46-8347-6EAAB3DF6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0FE974-1A7A-C74C-A2DD-616671AEC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09D10B-0384-A842-AC03-00A5B0862E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52344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81D40-AE92-624A-A8F2-CF259C0C5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ED405-B1B4-D646-9B6D-BE86B39B3D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376705-6429-D045-B928-A49A139090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E40595-535A-9E40-9FD2-AB1FD4AFA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48B91C-509F-7E4D-8792-A5F5CC8D2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2EB51A-E57A-A44F-942B-4AEDDE122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35119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441EA-A0F5-D64E-B633-6808F079F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F24CCC-8439-094E-B8AD-7E3317575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58D794-41F2-B744-82AF-D0A58ED9AF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0D6458-6EA2-4E44-A040-212D3C5D4B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BECA28-BEA8-2E4B-A0CF-0A4E56CD5B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E8EB2E-73EC-F043-BB32-BA65BD9141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BAC419-7BB7-CE41-A192-A24E48644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8D0481-F1FF-804A-8DEF-A9A03806F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9422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D5B7E-0944-5D43-809D-E6FD8FC88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31180D-FA35-E445-8972-47F1056A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7EE7E7-0CF9-FF45-9DB1-4F326344E6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E9966B-F45F-EE40-A1BD-C8CECEF46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87802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1BC316-8385-DB49-8027-AA0099E1F6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95DE3D-87CD-EA46-9051-255C65A97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556E91-1A36-4F47-BE87-5B9817C11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18143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C0149-6483-B54F-AB41-2FE279F4B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B4536-0566-2741-81E1-15057ABE1F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2E04CB-3293-D144-B9A3-C5EB27050B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C2D7A7-B605-B241-BDF9-AC29A2A2B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5B26E8-8B3D-DA44-8225-E21392BFD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7EA2E9-8E8D-264A-B978-E45621FCD7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18394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7BFE6-0608-D040-A517-5DFFB89EB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CA95B5-4D03-6E4C-ACED-FDB823034A4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0B7519-A6C1-844C-9F98-C0AC3C3F3C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F5D8E2-D9CF-2E47-A6B5-35419959CD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34C561-11CF-FA47-98CA-C53896A3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3F72E4-2CE2-0247-9605-0B86B60C1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62024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F6BE1-6244-C34B-9EDA-92C06C496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B65921-4E83-AD44-8936-D34BF784D3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F593F-17E0-AC4C-8F55-9C2B8695D7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45E030-017A-864D-8E26-25E3507B9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789906-D842-0041-82A3-EB8A307A41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24866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56316-AD8E-A945-B432-51CD498DFC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2EC137-1B81-B94A-A986-F4CBFAD4CB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EA7B9-8A67-344C-8618-722563DC1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88FED5-99B6-0841-A8FC-715DF190D7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F5FD8D-4E6F-D24A-8247-32DCB3D5C7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80794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88386022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0016081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775341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9F590-AE2A-CD44-B37E-7CC8AB0545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871F97-9EDD-E54A-A721-3E148EDB9C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2AB96F-BBE8-9E49-95D2-7C26A9D254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F208CF-1873-9F42-B54D-F52A79048B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D3E390-A459-6344-8B39-3EB44984B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11272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EBA62-1DBC-8D4F-B0C6-2F8CA76C95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39B3A-BBBB-BB40-A9FF-135AA9F890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6983CE-CE0D-9F44-8A0E-C0F4695733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BA2084-4429-AE42-A6A1-08EFC4053D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FBD427-0B40-3E40-81EA-06702655ED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35621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2076B-A46F-F44D-BDC0-484724012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EE18E4-8A6B-2F48-B4F9-F565901CAD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CAD9A4-873B-8E4D-8BB9-BB6439B518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73D50D-21D3-D046-9664-2B406D00C9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5FFD51-ACF0-F641-97D1-88870103F5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15502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85C82-5035-2540-9D33-6263E02CBA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D4646B-8FDD-A44C-A125-C3342D0768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B963E4-CC44-274C-899E-769DCDD09E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FFBD6B-39CE-624D-8F4D-97E4C7E2A6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F0640C-A190-1A4F-92CF-C18D798442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FADDCD-4C98-6748-A313-E6CDC55E60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30786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488A8-6DA3-8B4B-802B-D29BAAEE8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65DB29-CC65-F344-9F2C-7F70CD8232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93A77E-3972-2B47-9449-8B1AC4A41B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B3DD20-0D9B-D74D-BE68-7EF202EF1B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0E6DA-56F2-3B40-B5E8-F8B1CA7981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26136B5-82AC-9A45-8A4A-1592E0D476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8FA9389-70E8-6448-A1A5-FB13A276F8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E702BA5-52C4-D743-B7F8-F39DA882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0781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58A48-D154-5A44-ADAF-DA3886F987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FD06CA-28A3-6D45-9E86-0083E0E289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7576AA-7E74-9E4B-BE96-AFDB4E792F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C7F917-840A-9D41-82B3-002C40100F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806378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E230996-B814-654F-9786-3E01F0A68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B09F40-B625-9F42-A2C5-FB3DE4CD96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31F604-BB5B-D646-B7A6-3503840F16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29141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79457-5160-6C4B-B686-B13421BBF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F118A4-0882-8F41-A31A-2313B7CDBA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85C931-011F-4247-8C2C-C038E96687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4220ED-25BC-1343-AEF5-D8BF185449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AE4802-94B5-E24A-BC16-C783D99B5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6725D8-F97B-544B-9CF1-4B6E2037D4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535616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3BD9B5-B8BE-C948-9807-2DF2DB1B6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FAFB02-5C9E-5B40-85AA-941610D911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6B95C8-DEDD-F34E-9DA5-FAF609203B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9836DE-5DD4-CA4C-814B-3B6CE71B50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514BF4-6347-574D-BF5A-D1C289C3E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49397E-EBDA-D84D-91AB-DEF971D8DC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04513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9C488-8EA8-CC45-93A8-38F5B2FFF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79EAEC-03FB-ED45-9279-36B415EDD6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B398AF-0B19-2047-801B-B384EFDA39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E0B5C3-DE82-F947-A7BD-955D7C3B98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485D42-C0C0-1647-8647-BCBF1672F0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793885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98D655-991A-C54E-8F85-B8CCC15206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3696FE-0C2C-FF4A-9262-43760F2E06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5E6D0D-A72E-F04F-BB5B-8D995A28E7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B28FE0-3331-3D46-B19F-7845AE12BF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656F0F-9706-5340-B169-AA1496E563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092809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22524915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4131175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0FD7F-138A-5642-BBC4-1350F5440F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D5B035-53A8-7141-B3FF-D6F8882D11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F3457E-6685-E343-BB7E-962D1162FD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676C60-F7B4-314F-A9E0-AB5A600085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47727E-EE21-B842-91A7-045D7A3B8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726926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BE368-3D8E-FF43-98FA-850A57AE9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242AD6-875F-7743-8011-F4DDE583F9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F8E394-368B-A945-A313-B5F175F7D2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751221-BDE8-804B-BA90-A6ADE05EF0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24A2CD-451A-8940-9CC2-D9D686080C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24614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9CC49-890B-EF4E-812A-BD96BCB3E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55D6D2-3516-4848-A4E9-B3CA5E6C31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8B8DCE-D8CB-8040-B189-050AFCD7E7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642B6E-702D-974E-AD3C-C9FA399B8A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A7F178-88D8-6C43-905E-AC33B1437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0542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E8446-C55E-6F44-959B-B285D5664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435F4-BE1B-AE45-AC4C-4559E9E064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4C083D-F013-FD45-B284-3C3225293C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ED4295-4932-9B48-8A3E-433898818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102731-4F30-0448-9714-C167AC5F2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655A90-7F41-B544-9D9E-15978836F3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289729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86F3B-F658-0B4A-AC64-00D5489B9F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03D8DB-C1B1-B74F-B8B0-62447AFCCC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927372-95DF-DC43-8DC7-D5022A58BF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83C0B0-38F7-2C4B-AACA-2E0E059E875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93AE07-BEB9-0B41-9AE5-0A2DE41A577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FBF13B-7EE7-7F46-B56A-A3D2B98AFB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41B306B-5E38-D041-BA75-940231C510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57E9B1-1F10-844D-A7AB-4AAC15E93D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9418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A95057-66BE-2940-A20B-67FD58CC80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578CCEF-1F1C-2143-A131-3009A74585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9BA3D7-6546-FA4A-93B8-CD570A75CF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36D3D4-D05C-F74B-8ECE-F6A64543EB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805560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F1C5B52-1765-1744-8A84-91A806B018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33F52C7-8115-404A-8545-741D5BBCF1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4F5E79-8F67-F34B-B779-3A208CFCA4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590205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BDD77-558C-3847-9E71-D7B1313EF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481E02-045D-1F41-AF9A-2C38BB2934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4EA697-DA09-644E-AC6B-DE9788F0AD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E6FD6E-4EB2-3C48-96A4-7559B15B6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D3A437-5A84-5B4C-9419-3923B2584A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36659B-AA92-5745-9B9B-483E5A0539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70162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E9028-774F-344D-B2EA-FCAF0E0F90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22945F-0A5F-B341-83EA-93BC88967E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FDC3D4-CBDC-C74A-BF48-74534C67BE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498778-ECE3-7341-9ACA-812A7E1B6E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3860C9-7CA2-B149-A462-8DA0BF8EE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3E0DDB-B197-5148-BC1B-80EC24B50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40678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60DDE-53FD-5246-BBFF-3EBEB95DF6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AD6046-891A-B84C-8D34-D5FD75865B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F79B-9834-4F4B-BD69-17535022C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9AB316-6307-5944-BAE8-404DF12F47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405E55-BCC3-674C-B3B1-6615E9DC28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872051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DEE8C1B-2383-554A-B2C9-073D7391C51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0E9C773-B79A-C444-AEDF-622ACF80FA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7DDEB0-DF90-A441-8619-21AA67AB66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FD914F-0E81-944B-9E77-0BA27AABAD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C06C23-A017-9F42-9BB6-BC8F2AE64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6782061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738996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 with Bo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E448B5F0-6B30-754A-8A34-9B9DDFF3DC5B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89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87461720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CD2F6-36A1-C54A-8077-86B9C56D49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795CBC-702A-B14A-B915-DA1B6E210F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242D3B-8E7F-9B41-A38A-8FCF106A66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7715AB-835B-9C44-AECC-3AE0B8D30C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C31BDA-B731-9E4B-A92C-6EE11EBD83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767730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A742B-E8D4-B64E-8738-E85CBE9F4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CCA23-A656-6D40-9598-575A58FB91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FE4170-534F-7C47-A6AC-3255598727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11CCC3-EEE9-D44C-873A-8CC1E0A4AC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38D756-9664-1C46-ABE7-2125951C73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912261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E7951-837B-8E48-BC3D-6710A0E6D8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C10936-0045-3E4A-94E3-49E2CED99C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C9059F-3CB1-CE46-B4CD-0C63F6BCA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A8AA9F-435E-2740-9AB3-00BDE79DB5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770274-7584-5D4D-98AA-A9BF1699A9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72888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B5893-4524-4B4C-979D-E1531BCF5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823C1-BA89-6647-9953-5D887431AD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E58400-F721-BA45-995D-D9A8B8B2D6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EE890E-439E-A740-A803-E49714436E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10175A-02FF-EE44-85B2-A7D5FC4D86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4E8F57-D91D-184B-A865-6745FB9F4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15819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50A4B-F12E-3D4A-8D28-CA3724498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BB7A99-BE0B-5145-9EA4-C9C8696741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1C8586-2884-E447-84E9-BE62D18253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CC6ABB-91EC-554D-8089-5EA267DE90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62E30F-BD87-944F-8F6C-CB90A01A174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3A4C7F-F1C5-4D49-B737-118DB4531A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AE423B-05DC-934B-AC5B-1D5013DC9B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72A40F-2E94-574C-AF4F-F4920919CC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81218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0C20B-78BB-2340-997A-8D8EB64BAF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187929-4203-2045-A4A6-1F020EBED0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866B46-1D4A-554D-8E84-EF5A1B515F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6EDB50-2A6E-CA4C-95C6-2CA9C4E790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53079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2B487D-192F-0544-BF71-585B2F3AA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3F0DBF6-AF46-274F-81A1-13452FA0C7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2F32E3-AB24-9648-AB7E-5CA98B939C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976506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B0A57-1825-1B43-80E0-B13D22B7B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5DB00-DBE3-6448-932D-9460F627CA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A79CF5-DB30-6B41-819B-70965F245A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B4019F-253E-8048-8B93-37CDD4BE2C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9C604D-8C53-964B-8C8C-B599E43CD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9A00C4-09C3-7A41-BB26-F4A2D9456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422796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C2B4C-3CE8-274E-98EF-348093232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6D9F39-63CB-714A-9650-78DE37BB020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4DD3E3-EC3F-8F46-800D-38D63303C3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9A480C-0A1A-B649-AD47-2AC821CB4E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8BF8C3-25F2-734F-81CC-53DC145F9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AA29A4-5B1E-DE41-B074-8FC458B967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0426883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6350A-6AA5-7940-9DE5-346794BBC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182960-65CD-9042-AF2E-A80F39FD64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ADAB84-B2A1-2544-A6FE-CA650CE91C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9FAD47-FD01-7145-8E0B-A12B2D4188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76C6BF-4832-BA4E-AB0F-897B3C96A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0551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B290139-5482-6E4B-9150-45854F58589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AB54FB-D80C-2745-A236-D48709C0A2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533860-2110-9542-8B03-C415E8DBDF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F20214-F7FB-5247-BB1C-144534971C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73341A-51AA-8044-853B-A9E9167FC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862896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78040300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72456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11451031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7125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13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12" Type="http://schemas.openxmlformats.org/officeDocument/2006/relationships/slideLayout" Target="../slideLayouts/slideLayout51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8.xml"/><Relationship Id="rId1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3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8.xml"/><Relationship Id="rId7" Type="http://schemas.openxmlformats.org/officeDocument/2006/relationships/slideLayout" Target="../slideLayouts/slideLayout72.xml"/><Relationship Id="rId12" Type="http://schemas.openxmlformats.org/officeDocument/2006/relationships/slideLayout" Target="../slideLayouts/slideLayout77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11" Type="http://schemas.openxmlformats.org/officeDocument/2006/relationships/slideLayout" Target="../slideLayouts/slideLayout76.xml"/><Relationship Id="rId5" Type="http://schemas.openxmlformats.org/officeDocument/2006/relationships/slideLayout" Target="../slideLayouts/slideLayout70.xml"/><Relationship Id="rId10" Type="http://schemas.openxmlformats.org/officeDocument/2006/relationships/slideLayout" Target="../slideLayouts/slideLayout75.xml"/><Relationship Id="rId4" Type="http://schemas.openxmlformats.org/officeDocument/2006/relationships/slideLayout" Target="../slideLayouts/slideLayout69.xml"/><Relationship Id="rId9" Type="http://schemas.openxmlformats.org/officeDocument/2006/relationships/slideLayout" Target="../slideLayouts/slideLayout7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13" Type="http://schemas.openxmlformats.org/officeDocument/2006/relationships/slideLayout" Target="../slideLayouts/slideLayout90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slideLayout" Target="../slideLayouts/slideLayout89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5" Type="http://schemas.openxmlformats.org/officeDocument/2006/relationships/theme" Target="../theme/theme7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Relationship Id="rId14" Type="http://schemas.openxmlformats.org/officeDocument/2006/relationships/slideLayout" Target="../slideLayouts/slideLayout9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  <p:sldLayoutId id="214748366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07AA64-29B6-394B-B11D-F14F626B1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3DA121-F1AE-CD49-A877-75002E3143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3E210B-CCBD-A04B-9CFA-4911C16E0A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5F4030-F86C-464A-AD6E-1B86E04A34E6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BBC844-142D-E54E-8DAB-FDFA0FA110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A99A35-007C-4247-9D24-6385609F17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945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66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EB3D58-0ACB-8540-85D1-F8A1905F9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A6FBC0-0D6E-D14E-B4C0-63B3F0CD71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001002-3EC0-E74B-B4B5-0338F9952C3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BCBE1C-55A1-CC43-AA19-1236992352B8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EF475-DE90-2A48-87C1-708AB1B112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0C1A67-6C68-AE42-A9EB-240AC4AF6A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599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  <p:sldLayoutId id="2147483897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B11F1B-DC5B-CA44-80D4-5306CD7F9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D65C63-9F06-D34E-A918-4600772D0E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2FE69E-8E4C-6A40-A031-E3EDEE5C045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0F9B07-D5A8-9E44-920F-378EE5279D96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820ADC-3DEF-A245-86ED-78716BE82E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367C1C-CD4C-B04B-81AD-D429CD510E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9026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  <p:sldLayoutId id="2147483747" r:id="rId12"/>
    <p:sldLayoutId id="2147483748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C9FBA0-5026-784B-9BA4-97CFD3EAE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556ED8-443E-5C4D-A8D3-4B5F151D5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FEE725-0645-E94B-B109-0A7F1D5FB99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97EBB3-339A-1742-A591-4E67941784CD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2420B-53B3-BA49-B9C7-2635E8F2F4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7E645D-7B16-5646-8024-8C3661475B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974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  <p:sldLayoutId id="2147483774" r:id="rId13"/>
    <p:sldLayoutId id="2147483896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ieithgar.cymru/diphthong-mazes/?m=1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openxmlformats.org/officeDocument/2006/relationships/slideLayout" Target="../slideLayouts/slideLayout4.xml"/><Relationship Id="rId18" Type="http://schemas.openxmlformats.org/officeDocument/2006/relationships/image" Target="../media/image13.png"/><Relationship Id="rId3" Type="http://schemas.microsoft.com/office/2007/relationships/media" Target="../media/media2.m4a"/><Relationship Id="rId7" Type="http://schemas.microsoft.com/office/2007/relationships/media" Target="../media/media4.m4a"/><Relationship Id="rId12" Type="http://schemas.openxmlformats.org/officeDocument/2006/relationships/audio" Target="../media/media6.m4a"/><Relationship Id="rId17" Type="http://schemas.openxmlformats.org/officeDocument/2006/relationships/image" Target="../media/image12.png"/><Relationship Id="rId2" Type="http://schemas.openxmlformats.org/officeDocument/2006/relationships/audio" Target="../media/media1.m4a"/><Relationship Id="rId16" Type="http://schemas.openxmlformats.org/officeDocument/2006/relationships/image" Target="../media/image11.png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microsoft.com/office/2007/relationships/media" Target="../media/media6.m4a"/><Relationship Id="rId5" Type="http://schemas.microsoft.com/office/2007/relationships/media" Target="../media/media3.m4a"/><Relationship Id="rId15" Type="http://schemas.openxmlformats.org/officeDocument/2006/relationships/image" Target="../media/image10.png"/><Relationship Id="rId10" Type="http://schemas.openxmlformats.org/officeDocument/2006/relationships/audio" Target="../media/media5.m4a"/><Relationship Id="rId19" Type="http://schemas.openxmlformats.org/officeDocument/2006/relationships/image" Target="../media/image14.png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6.xml"/><Relationship Id="rId4" Type="http://schemas.openxmlformats.org/officeDocument/2006/relationships/image" Target="../media/image2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6.xml"/><Relationship Id="rId4" Type="http://schemas.openxmlformats.org/officeDocument/2006/relationships/image" Target="../media/image2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6.xml"/><Relationship Id="rId4" Type="http://schemas.openxmlformats.org/officeDocument/2006/relationships/image" Target="../media/image26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slideLayout" Target="../slideLayouts/slideLayout38.xml"/><Relationship Id="rId1" Type="http://schemas.openxmlformats.org/officeDocument/2006/relationships/tags" Target="../tags/tag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7.xml"/><Relationship Id="rId5" Type="http://schemas.openxmlformats.org/officeDocument/2006/relationships/image" Target="../media/image360.png"/><Relationship Id="rId4" Type="http://schemas.openxmlformats.org/officeDocument/2006/relationships/customXml" Target="../ink/ink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43.sv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91" y="133357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6120" y="1152851"/>
            <a:ext cx="8561872" cy="19951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62BA96-231F-369E-477C-F092AC95A812}"/>
              </a:ext>
            </a:extLst>
          </p:cNvPr>
          <p:cNvSpPr txBox="1"/>
          <p:nvPr/>
        </p:nvSpPr>
        <p:spPr>
          <a:xfrm>
            <a:off x="1841340" y="3111467"/>
            <a:ext cx="8505380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 dirty="0" err="1">
                <a:solidFill>
                  <a:srgbClr val="EB1064"/>
                </a:solidFill>
                <a:ea typeface="+mn-lt"/>
                <a:cs typeface="+mn-lt"/>
              </a:rPr>
              <a:t>Llwybr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dirty="0" err="1">
                <a:solidFill>
                  <a:srgbClr val="EB1064"/>
                </a:solidFill>
                <a:ea typeface="+mn-lt"/>
                <a:cs typeface="+mn-lt"/>
              </a:rPr>
              <a:t>Datblygu’r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dirty="0" err="1">
                <a:solidFill>
                  <a:srgbClr val="EB1064"/>
                </a:solidFill>
                <a:ea typeface="+mn-lt"/>
                <a:cs typeface="+mn-lt"/>
              </a:rPr>
              <a:t>Gymraeg</a:t>
            </a:r>
            <a:endParaRPr lang="en-US" sz="5400" dirty="0" err="1">
              <a:solidFill>
                <a:srgbClr val="EB1064"/>
              </a:solidFill>
              <a:ea typeface="+mn-lt"/>
              <a:cs typeface="+mn-lt"/>
            </a:endParaRPr>
          </a:p>
          <a:p>
            <a:pPr algn="ctr"/>
            <a:r>
              <a:rPr lang="en-US" sz="3200" i="1" dirty="0">
                <a:solidFill>
                  <a:srgbClr val="EB1064"/>
                </a:solidFill>
                <a:ea typeface="+mn-lt"/>
                <a:cs typeface="+mn-lt"/>
              </a:rPr>
              <a:t>Welsh Language Development Pathway</a:t>
            </a:r>
          </a:p>
          <a:p>
            <a:pPr algn="ctr"/>
            <a:endParaRPr lang="en-US" sz="3200" i="1">
              <a:solidFill>
                <a:srgbClr val="EB1064"/>
              </a:solidFill>
              <a:ea typeface="Calibri"/>
              <a:cs typeface="Calibri"/>
            </a:endParaRPr>
          </a:p>
          <a:p>
            <a:pPr algn="ctr"/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BA1 – </a:t>
            </a:r>
            <a:r>
              <a:rPr lang="en-US" sz="3200" dirty="0" err="1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Darlith</a:t>
            </a:r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 3</a:t>
            </a:r>
          </a:p>
          <a:p>
            <a:pPr algn="ctr"/>
            <a:endParaRPr lang="en-US" sz="2400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  <a:ea typeface="Calibri"/>
                <a:cs typeface="Calibri"/>
              </a:rPr>
              <a:t>Tachwedd</a:t>
            </a:r>
            <a:r>
              <a:rPr lang="en-US" sz="2400" dirty="0">
                <a:solidFill>
                  <a:schemeClr val="bg1"/>
                </a:solidFill>
                <a:ea typeface="Calibri"/>
                <a:cs typeface="Calibri"/>
              </a:rPr>
              <a:t> 14eg 2023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42926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95BA640-BDE2-F442-994E-7EC451F4E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263" y="2950"/>
            <a:ext cx="7866991" cy="685209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426456" y="402809"/>
            <a:ext cx="3933038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Nod Ac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Amcanion</a:t>
            </a:r>
            <a:br>
              <a:rPr lang="en-US" sz="3600" b="1" dirty="0">
                <a:latin typeface="Calibri"/>
              </a:rPr>
            </a:b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i="1" dirty="0">
                <a:solidFill>
                  <a:srgbClr val="002060"/>
                </a:solidFill>
                <a:latin typeface="Calibri"/>
                <a:cs typeface="Calibri"/>
              </a:rPr>
              <a:t>Aims and Objectives 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8F22FA55-2A8D-A5EF-C79E-CE62C8319001}"/>
              </a:ext>
            </a:extLst>
          </p:cNvPr>
          <p:cNvSpPr txBox="1"/>
          <p:nvPr/>
        </p:nvSpPr>
        <p:spPr>
          <a:xfrm>
            <a:off x="9230977" y="334459"/>
            <a:ext cx="2970974" cy="861774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Adolygu</a:t>
            </a:r>
            <a:endParaRPr lang="en-US" sz="3200" b="1" dirty="0" err="1">
              <a:solidFill>
                <a:srgbClr val="002060"/>
              </a:solidFill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Revision</a:t>
            </a:r>
          </a:p>
          <a:p>
            <a:pPr>
              <a:lnSpc>
                <a:spcPct val="150000"/>
              </a:lnSpc>
            </a:pPr>
            <a:endParaRPr lang="en-US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ct val="150000"/>
              </a:lnSpc>
            </a:pPr>
            <a:endParaRPr lang="en-US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 err="1">
                <a:solidFill>
                  <a:srgbClr val="002060"/>
                </a:solidFill>
                <a:latin typeface="Calibri"/>
                <a:cs typeface="Calibri"/>
              </a:rPr>
              <a:t>Croesawu'r</a:t>
            </a:r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</a:p>
          <a:p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     </a:t>
            </a:r>
            <a:r>
              <a:rPr lang="en-US" sz="3200" b="1" dirty="0" err="1">
                <a:solidFill>
                  <a:srgbClr val="002060"/>
                </a:solidFill>
                <a:latin typeface="Calibri"/>
                <a:cs typeface="Calibri"/>
              </a:rPr>
              <a:t>Dysgwyr</a:t>
            </a:r>
            <a:endParaRPr lang="en-US" sz="3200" b="1" dirty="0" err="1">
              <a:solidFill>
                <a:srgbClr val="002060"/>
              </a:solidFill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000" i="1" dirty="0">
                <a:solidFill>
                  <a:srgbClr val="002060"/>
                </a:solidFill>
                <a:ea typeface="+mn-lt"/>
                <a:cs typeface="+mn-lt"/>
              </a:rPr>
              <a:t>         Welcoming Learners</a:t>
            </a:r>
            <a:endParaRPr lang="en-US" dirty="0"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endParaRPr lang="en-US" sz="2000" i="1" dirty="0">
              <a:solidFill>
                <a:srgbClr val="002060"/>
              </a:solidFill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endParaRPr lang="en-US" sz="2000" i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200" b="1" dirty="0" err="1">
                <a:solidFill>
                  <a:srgbClr val="002060"/>
                </a:solidFill>
                <a:latin typeface="Calibri"/>
                <a:cs typeface="Calibri"/>
              </a:rPr>
              <a:t>Cyflwyno</a:t>
            </a:r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</a:p>
          <a:p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     </a:t>
            </a:r>
            <a:r>
              <a:rPr lang="en-US" sz="3200" b="1" dirty="0" err="1">
                <a:solidFill>
                  <a:srgbClr val="002060"/>
                </a:solidFill>
                <a:latin typeface="Calibri"/>
                <a:cs typeface="Calibri"/>
              </a:rPr>
              <a:t>eich</a:t>
            </a:r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200" b="1" dirty="0" err="1">
                <a:solidFill>
                  <a:srgbClr val="002060"/>
                </a:solidFill>
                <a:latin typeface="Calibri"/>
                <a:cs typeface="Calibri"/>
              </a:rPr>
              <a:t>hun</a:t>
            </a:r>
            <a:endParaRPr lang="en-US" dirty="0" err="1">
              <a:solidFill>
                <a:srgbClr val="000000"/>
              </a:solidFill>
              <a:latin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000" i="1" dirty="0">
                <a:solidFill>
                  <a:srgbClr val="002060"/>
                </a:solidFill>
                <a:cs typeface="Calibri" panose="020F0502020204030204"/>
              </a:rPr>
              <a:t>        Introducing yourself</a:t>
            </a:r>
            <a:endParaRPr lang="en-US" sz="3200" b="1" dirty="0">
              <a:solidFill>
                <a:srgbClr val="002060"/>
              </a:solidFill>
              <a:cs typeface="Calibri" panose="020F0502020204030204"/>
            </a:endParaRPr>
          </a:p>
          <a:p>
            <a:endParaRPr lang="en-US" sz="32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3200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3200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3200" b="1">
              <a:solidFill>
                <a:srgbClr val="002060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502547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5044622" y="5257800"/>
            <a:ext cx="2102755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Adolygu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Revision</a:t>
            </a:r>
          </a:p>
        </p:txBody>
      </p:sp>
    </p:spTree>
    <p:extLst>
      <p:ext uri="{BB962C8B-B14F-4D97-AF65-F5344CB8AC3E}">
        <p14:creationId xmlns:p14="http://schemas.microsoft.com/office/powerpoint/2010/main" val="38423213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BDA53C7-5863-AF49-B083-130F202B73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7876592"/>
              </p:ext>
            </p:extLst>
          </p:nvPr>
        </p:nvGraphicFramePr>
        <p:xfrm>
          <a:off x="1471448" y="266043"/>
          <a:ext cx="9143995" cy="5143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39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399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1086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371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2399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2399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3000" b="0" dirty="0" err="1">
                          <a:solidFill>
                            <a:schemeClr val="bg1"/>
                          </a:solidFill>
                          <a:latin typeface="Calibri"/>
                        </a:rPr>
                        <a:t>Yr</a:t>
                      </a:r>
                      <a:r>
                        <a:rPr lang="en-US" sz="3000" b="0" dirty="0">
                          <a:solidFill>
                            <a:schemeClr val="bg1"/>
                          </a:solidFill>
                          <a:latin typeface="Calibri"/>
                        </a:rPr>
                        <a:t> </a:t>
                      </a:r>
                      <a:r>
                        <a:rPr lang="en-US" sz="3000" b="0" dirty="0" err="1">
                          <a:solidFill>
                            <a:schemeClr val="bg1"/>
                          </a:solidFill>
                          <a:latin typeface="Calibri"/>
                        </a:rPr>
                        <a:t>Wyddor</a:t>
                      </a:r>
                      <a:endParaRPr lang="en-US" sz="3000" b="0" dirty="0">
                        <a:solidFill>
                          <a:schemeClr val="bg1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F7C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Calibri"/>
                        </a:rPr>
                        <a:t>ch</a:t>
                      </a:r>
                      <a:endParaRPr lang="en-US" sz="4500" b="0" dirty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dd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ff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ng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Calibri"/>
                        </a:rPr>
                        <a:t>i</a:t>
                      </a:r>
                      <a:endParaRPr lang="en-US" sz="4500" b="0" dirty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Calibri"/>
                        </a:rPr>
                        <a:t>ll</a:t>
                      </a:r>
                      <a:endParaRPr lang="en-US" sz="4500" b="0" dirty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Calibri"/>
                        </a:rPr>
                        <a:t>ph</a:t>
                      </a:r>
                      <a:endParaRPr lang="en-US" sz="4500" b="0" dirty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rh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Calibri"/>
                        </a:rPr>
                        <a:t>th</a:t>
                      </a:r>
                      <a:endParaRPr lang="en-US" sz="4500" b="0" dirty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w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4A8DD2C5-546B-6F33-6386-B42707953034}"/>
              </a:ext>
            </a:extLst>
          </p:cNvPr>
          <p:cNvSpPr txBox="1"/>
          <p:nvPr/>
        </p:nvSpPr>
        <p:spPr>
          <a:xfrm>
            <a:off x="379749" y="5546636"/>
            <a:ext cx="6140168" cy="11467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u="sng" dirty="0" err="1">
                <a:solidFill>
                  <a:srgbClr val="002060"/>
                </a:solidFill>
              </a:rPr>
              <a:t>Allwedd</a:t>
            </a:r>
            <a:r>
              <a:rPr lang="en-US" b="1" u="sng" dirty="0">
                <a:solidFill>
                  <a:srgbClr val="002060"/>
                </a:solidFill>
              </a:rPr>
              <a:t> / Key:</a:t>
            </a:r>
            <a:endParaRPr lang="en-US" b="1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solidFill>
                  <a:srgbClr val="002060"/>
                </a:solidFill>
              </a:rPr>
              <a:t>                                                        </a:t>
            </a:r>
            <a:r>
              <a:rPr lang="en-US" b="1" dirty="0" err="1">
                <a:solidFill>
                  <a:srgbClr val="002060"/>
                </a:solidFill>
              </a:rPr>
              <a:t>llafariaid</a:t>
            </a:r>
            <a:r>
              <a:rPr lang="en-US" b="1" dirty="0">
                <a:solidFill>
                  <a:srgbClr val="002060"/>
                </a:solidFill>
              </a:rPr>
              <a:t> / </a:t>
            </a:r>
            <a:r>
              <a:rPr lang="en-US" b="1" i="1" dirty="0">
                <a:solidFill>
                  <a:srgbClr val="002060"/>
                </a:solidFill>
              </a:rPr>
              <a:t>vowels</a:t>
            </a:r>
            <a:endParaRPr lang="en-US" b="1" i="1" dirty="0">
              <a:solidFill>
                <a:srgbClr val="002060"/>
              </a:solidFill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solidFill>
                  <a:srgbClr val="002060"/>
                </a:solidFill>
              </a:rPr>
              <a:t>                                                        </a:t>
            </a:r>
            <a:r>
              <a:rPr lang="en-US" b="1" dirty="0" err="1">
                <a:solidFill>
                  <a:srgbClr val="002060"/>
                </a:solidFill>
              </a:rPr>
              <a:t>cytseiniaid</a:t>
            </a:r>
            <a:r>
              <a:rPr lang="en-US" b="1" dirty="0">
                <a:solidFill>
                  <a:srgbClr val="002060"/>
                </a:solidFill>
              </a:rPr>
              <a:t> / </a:t>
            </a:r>
            <a:r>
              <a:rPr lang="en-US" b="1" i="1" dirty="0">
                <a:solidFill>
                  <a:srgbClr val="002060"/>
                </a:solidFill>
              </a:rPr>
              <a:t>consonants</a:t>
            </a:r>
            <a:endParaRPr lang="en-US" b="1" i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9AD89AA-AF90-0690-0DA4-8772CF13F482}"/>
              </a:ext>
            </a:extLst>
          </p:cNvPr>
          <p:cNvSpPr/>
          <p:nvPr/>
        </p:nvSpPr>
        <p:spPr>
          <a:xfrm>
            <a:off x="2752889" y="5936204"/>
            <a:ext cx="426706" cy="363730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9AD89AA-AF90-0690-0DA4-8772CF13F482}"/>
              </a:ext>
            </a:extLst>
          </p:cNvPr>
          <p:cNvSpPr/>
          <p:nvPr/>
        </p:nvSpPr>
        <p:spPr>
          <a:xfrm>
            <a:off x="2738109" y="6407527"/>
            <a:ext cx="426706" cy="36373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AFF7BA9-0840-EF11-1FE3-D1A9F69C30B8}"/>
              </a:ext>
            </a:extLst>
          </p:cNvPr>
          <p:cNvSpPr/>
          <p:nvPr/>
        </p:nvSpPr>
        <p:spPr>
          <a:xfrm>
            <a:off x="6919453" y="6217151"/>
            <a:ext cx="4224531" cy="369332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>
                <a:solidFill>
                  <a:srgbClr val="002060"/>
                </a:solidFill>
              </a:rPr>
              <a:t> </a:t>
            </a:r>
            <a:r>
              <a:rPr lang="en-US" b="1" dirty="0" err="1">
                <a:solidFill>
                  <a:srgbClr val="002060"/>
                </a:solidFill>
              </a:rPr>
              <a:t>llythrennau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dwbl</a:t>
            </a:r>
            <a:r>
              <a:rPr lang="en-US" b="1" dirty="0">
                <a:solidFill>
                  <a:srgbClr val="002060"/>
                </a:solidFill>
              </a:rPr>
              <a:t> / </a:t>
            </a:r>
            <a:r>
              <a:rPr lang="en-US" b="1" i="1" dirty="0">
                <a:solidFill>
                  <a:srgbClr val="002060"/>
                </a:solidFill>
              </a:rPr>
              <a:t>double letters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2F5B12D-EF1B-5CEA-1E78-9579692A75E6}"/>
              </a:ext>
            </a:extLst>
          </p:cNvPr>
          <p:cNvSpPr/>
          <p:nvPr/>
        </p:nvSpPr>
        <p:spPr>
          <a:xfrm>
            <a:off x="6492747" y="6260551"/>
            <a:ext cx="426706" cy="363730"/>
          </a:xfrm>
          <a:prstGeom prst="rect">
            <a:avLst/>
          </a:prstGeom>
          <a:solidFill>
            <a:srgbClr val="FF0000"/>
          </a:solidFill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34080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B53667F-E2E4-498C-8A1D-0A781C7876EE}"/>
              </a:ext>
            </a:extLst>
          </p:cNvPr>
          <p:cNvSpPr txBox="1"/>
          <p:nvPr/>
        </p:nvSpPr>
        <p:spPr>
          <a:xfrm>
            <a:off x="4322178" y="5183459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dirty="0"/>
              <a:t>w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06CB68-A453-4432-A701-367AAD37A18D}"/>
              </a:ext>
            </a:extLst>
          </p:cNvPr>
          <p:cNvSpPr txBox="1"/>
          <p:nvPr/>
        </p:nvSpPr>
        <p:spPr>
          <a:xfrm>
            <a:off x="4010780" y="1712685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dirty="0"/>
              <a:t>b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1AF4D5-5837-456D-B01E-AFCE9D941CCB}"/>
              </a:ext>
            </a:extLst>
          </p:cNvPr>
          <p:cNvSpPr txBox="1"/>
          <p:nvPr/>
        </p:nvSpPr>
        <p:spPr>
          <a:xfrm>
            <a:off x="10590103" y="4414273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dirty="0"/>
              <a:t>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B110D2-548D-4B97-96CB-3DD5CDCE1B49}"/>
              </a:ext>
            </a:extLst>
          </p:cNvPr>
          <p:cNvSpPr txBox="1"/>
          <p:nvPr/>
        </p:nvSpPr>
        <p:spPr>
          <a:xfrm>
            <a:off x="6631576" y="1498983"/>
            <a:ext cx="1406675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dirty="0" err="1"/>
              <a:t>ch</a:t>
            </a:r>
            <a:endParaRPr lang="en-GB" sz="72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DAA0BAB-CB9F-43E9-AF68-A82DE5793E67}"/>
              </a:ext>
            </a:extLst>
          </p:cNvPr>
          <p:cNvSpPr txBox="1"/>
          <p:nvPr/>
        </p:nvSpPr>
        <p:spPr>
          <a:xfrm>
            <a:off x="5126842" y="3344822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dirty="0"/>
              <a:t>u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D0F934C-A8AA-4E02-B5B3-0D16F8B6877A}"/>
              </a:ext>
            </a:extLst>
          </p:cNvPr>
          <p:cNvSpPr txBox="1"/>
          <p:nvPr/>
        </p:nvSpPr>
        <p:spPr>
          <a:xfrm>
            <a:off x="8566240" y="5384028"/>
            <a:ext cx="1359930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dirty="0"/>
              <a:t>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F4CF3A-200D-4DC2-B86F-3535F07F305F}"/>
              </a:ext>
            </a:extLst>
          </p:cNvPr>
          <p:cNvSpPr txBox="1"/>
          <p:nvPr/>
        </p:nvSpPr>
        <p:spPr>
          <a:xfrm>
            <a:off x="9370904" y="2913014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dirty="0"/>
              <a:t>dd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C81D861-3E25-4011-9684-59627DBAFDE8}"/>
              </a:ext>
            </a:extLst>
          </p:cNvPr>
          <p:cNvSpPr txBox="1"/>
          <p:nvPr/>
        </p:nvSpPr>
        <p:spPr>
          <a:xfrm>
            <a:off x="7356925" y="3156194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dirty="0"/>
              <a:t>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08B1B39-FDED-D743-9F2D-19637AF0833E}"/>
              </a:ext>
            </a:extLst>
          </p:cNvPr>
          <p:cNvSpPr txBox="1"/>
          <p:nvPr/>
        </p:nvSpPr>
        <p:spPr>
          <a:xfrm>
            <a:off x="8510635" y="563062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dirty="0" err="1"/>
              <a:t>ll</a:t>
            </a:r>
            <a:endParaRPr lang="en-GB" sz="72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8E001EA-8B0C-2B4C-A9ED-BA84336D6E38}"/>
              </a:ext>
            </a:extLst>
          </p:cNvPr>
          <p:cNvSpPr txBox="1"/>
          <p:nvPr/>
        </p:nvSpPr>
        <p:spPr>
          <a:xfrm>
            <a:off x="10513297" y="1090457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dirty="0"/>
              <a:t>i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171A739-B652-DF4A-A414-BE1BB3BBB865}"/>
              </a:ext>
            </a:extLst>
          </p:cNvPr>
          <p:cNvSpPr txBox="1"/>
          <p:nvPr/>
        </p:nvSpPr>
        <p:spPr>
          <a:xfrm>
            <a:off x="376992" y="305856"/>
            <a:ext cx="4286772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Sut </a:t>
            </a:r>
            <a:r>
              <a:rPr lang="en-US" sz="3600" b="1" dirty="0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dweud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400" i="1" dirty="0">
                <a:solidFill>
                  <a:srgbClr val="002060"/>
                </a:solidFill>
              </a:rPr>
              <a:t>How do you say…?</a:t>
            </a:r>
            <a:r>
              <a:rPr lang="en-US" sz="2800" i="1" dirty="0">
                <a:solidFill>
                  <a:srgbClr val="002060"/>
                </a:solidFill>
              </a:rPr>
              <a:t>   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E9D7247-CB47-784B-A282-EB56019F46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698" y="2050373"/>
            <a:ext cx="3187031" cy="4516590"/>
          </a:xfrm>
          <a:prstGeom prst="rect">
            <a:avLst/>
          </a:prstGeom>
          <a:ln w="12700">
            <a:solidFill>
              <a:srgbClr val="002060"/>
            </a:solidFill>
          </a:ln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7B64C6B7-F6EB-E346-B0F4-62556FDF559B}"/>
              </a:ext>
            </a:extLst>
          </p:cNvPr>
          <p:cNvSpPr txBox="1"/>
          <p:nvPr/>
        </p:nvSpPr>
        <p:spPr>
          <a:xfrm>
            <a:off x="6470316" y="5014437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dirty="0"/>
              <a:t>f</a:t>
            </a:r>
          </a:p>
        </p:txBody>
      </p:sp>
    </p:spTree>
    <p:extLst>
      <p:ext uri="{BB962C8B-B14F-4D97-AF65-F5344CB8AC3E}">
        <p14:creationId xmlns:p14="http://schemas.microsoft.com/office/powerpoint/2010/main" val="3584399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824712" y="2060226"/>
            <a:ext cx="6782092" cy="434178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600" b="1" dirty="0">
                <a:solidFill>
                  <a:srgbClr val="002060"/>
                </a:solidFill>
                <a:latin typeface="Calibri"/>
                <a:cs typeface="Calibri Light"/>
              </a:rPr>
              <a:t>ai, ae, au</a:t>
            </a:r>
            <a:r>
              <a:rPr lang="en-GB" sz="3600" dirty="0">
                <a:solidFill>
                  <a:srgbClr val="002060"/>
                </a:solidFill>
                <a:latin typeface="Calibri"/>
                <a:cs typeface="Calibri Light"/>
              </a:rPr>
              <a:t>		</a:t>
            </a:r>
            <a:r>
              <a:rPr lang="en-GB" sz="3600" i="1" dirty="0">
                <a:solidFill>
                  <a:srgbClr val="002060"/>
                </a:solidFill>
                <a:latin typeface="Calibri"/>
                <a:cs typeface="Calibri Light"/>
              </a:rPr>
              <a:t>(eye)</a:t>
            </a:r>
          </a:p>
          <a:p>
            <a:r>
              <a:rPr lang="en-GB" sz="3600" b="1" dirty="0">
                <a:solidFill>
                  <a:srgbClr val="002060"/>
                </a:solidFill>
                <a:latin typeface="Calibri"/>
                <a:cs typeface="Calibri Light"/>
              </a:rPr>
              <a:t>aw	</a:t>
            </a:r>
            <a:r>
              <a:rPr lang="en-GB" sz="3600" dirty="0">
                <a:solidFill>
                  <a:srgbClr val="002060"/>
                </a:solidFill>
                <a:latin typeface="Calibri"/>
                <a:cs typeface="Calibri Light"/>
              </a:rPr>
              <a:t>			(</a:t>
            </a:r>
            <a:r>
              <a:rPr lang="en-GB" sz="3600" i="1" dirty="0">
                <a:solidFill>
                  <a:srgbClr val="002060"/>
                </a:solidFill>
                <a:latin typeface="Calibri"/>
                <a:cs typeface="Calibri Light"/>
              </a:rPr>
              <a:t>cow)</a:t>
            </a:r>
          </a:p>
          <a:p>
            <a:r>
              <a:rPr lang="en-GB" sz="3600" b="1" dirty="0" err="1">
                <a:solidFill>
                  <a:srgbClr val="002060"/>
                </a:solidFill>
                <a:latin typeface="Calibri"/>
                <a:cs typeface="Calibri Light"/>
              </a:rPr>
              <a:t>eu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libri Light"/>
              </a:rPr>
              <a:t>,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libri Light"/>
              </a:rPr>
              <a:t>ei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libri Light"/>
              </a:rPr>
              <a:t>,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libri Light"/>
              </a:rPr>
              <a:t>ey</a:t>
            </a:r>
            <a:r>
              <a:rPr lang="en-GB" sz="3600" dirty="0">
                <a:solidFill>
                  <a:srgbClr val="002060"/>
                </a:solidFill>
                <a:latin typeface="Calibri"/>
                <a:cs typeface="Calibri Light"/>
              </a:rPr>
              <a:t>		(</a:t>
            </a:r>
            <a:r>
              <a:rPr lang="en-GB" sz="3600" i="1" dirty="0">
                <a:solidFill>
                  <a:srgbClr val="002060"/>
                </a:solidFill>
                <a:latin typeface="Calibri"/>
                <a:cs typeface="Calibri Light"/>
              </a:rPr>
              <a:t>say)</a:t>
            </a:r>
          </a:p>
          <a:p>
            <a:r>
              <a:rPr lang="en-GB" sz="3600" b="1" dirty="0" err="1">
                <a:solidFill>
                  <a:srgbClr val="002060"/>
                </a:solidFill>
                <a:latin typeface="Calibri"/>
                <a:cs typeface="Calibri Light"/>
              </a:rPr>
              <a:t>oe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libri Light"/>
              </a:rPr>
              <a:t>, oi,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libri Light"/>
              </a:rPr>
              <a:t>ou</a:t>
            </a:r>
            <a:r>
              <a:rPr lang="en-GB" sz="3600" dirty="0">
                <a:solidFill>
                  <a:srgbClr val="002060"/>
                </a:solidFill>
                <a:latin typeface="Calibri"/>
                <a:cs typeface="Calibri Light"/>
              </a:rPr>
              <a:t>		(</a:t>
            </a:r>
            <a:r>
              <a:rPr lang="en-GB" sz="3600" i="1" dirty="0">
                <a:solidFill>
                  <a:srgbClr val="002060"/>
                </a:solidFill>
                <a:latin typeface="Calibri"/>
                <a:cs typeface="Calibri Light"/>
              </a:rPr>
              <a:t>boy)</a:t>
            </a:r>
          </a:p>
          <a:p>
            <a:r>
              <a:rPr lang="en-GB" sz="3600" b="1" dirty="0">
                <a:solidFill>
                  <a:srgbClr val="002060"/>
                </a:solidFill>
                <a:latin typeface="Calibri"/>
                <a:cs typeface="Calibri Light"/>
              </a:rPr>
              <a:t>ow</a:t>
            </a:r>
            <a:r>
              <a:rPr lang="en-GB" sz="3600" dirty="0">
                <a:solidFill>
                  <a:srgbClr val="002060"/>
                </a:solidFill>
                <a:latin typeface="Calibri"/>
                <a:cs typeface="Calibri Light"/>
              </a:rPr>
              <a:t>				(</a:t>
            </a:r>
            <a:r>
              <a:rPr lang="en-GB" sz="3600" i="1" dirty="0">
                <a:solidFill>
                  <a:srgbClr val="002060"/>
                </a:solidFill>
                <a:latin typeface="Calibri"/>
                <a:cs typeface="Calibri Light"/>
              </a:rPr>
              <a:t>own)</a:t>
            </a:r>
          </a:p>
          <a:p>
            <a:r>
              <a:rPr lang="en-GB" sz="3600" b="1" dirty="0" err="1">
                <a:solidFill>
                  <a:srgbClr val="002060"/>
                </a:solidFill>
                <a:latin typeface="Calibri"/>
                <a:cs typeface="Calibri Light"/>
              </a:rPr>
              <a:t>wy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libri Light"/>
              </a:rPr>
              <a:t>	</a:t>
            </a:r>
            <a:r>
              <a:rPr lang="en-GB" sz="3600" dirty="0">
                <a:solidFill>
                  <a:srgbClr val="002060"/>
                </a:solidFill>
                <a:latin typeface="Calibri"/>
                <a:cs typeface="Calibri Light"/>
              </a:rPr>
              <a:t>		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41D1AA-6259-D04D-8FBF-D4C77F335CBE}"/>
              </a:ext>
            </a:extLst>
          </p:cNvPr>
          <p:cNvSpPr txBox="1"/>
          <p:nvPr/>
        </p:nvSpPr>
        <p:spPr>
          <a:xfrm>
            <a:off x="363855" y="305856"/>
            <a:ext cx="4806971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Llafariaid</a:t>
            </a:r>
            <a:r>
              <a:rPr lang="en-US" sz="3600" b="1" dirty="0">
                <a:solidFill>
                  <a:srgbClr val="002060"/>
                </a:solidFill>
              </a:rPr>
              <a:t>: </a:t>
            </a:r>
            <a:r>
              <a:rPr lang="en-US" sz="3600" b="1" dirty="0" err="1">
                <a:solidFill>
                  <a:srgbClr val="002060"/>
                </a:solidFill>
              </a:rPr>
              <a:t>Deiseiniaid</a:t>
            </a:r>
            <a:r>
              <a:rPr lang="en-US" sz="3600" b="1" dirty="0">
                <a:solidFill>
                  <a:srgbClr val="002060"/>
                </a:solidFill>
              </a:rPr>
              <a:t>    </a:t>
            </a:r>
            <a:br>
              <a:rPr lang="en-US" sz="3600" b="1" dirty="0"/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400" i="1" dirty="0">
                <a:solidFill>
                  <a:srgbClr val="002060"/>
                </a:solidFill>
              </a:rPr>
              <a:t>Vowels: Two-letter sounds</a:t>
            </a:r>
            <a:r>
              <a:rPr lang="en-US" sz="2800" i="1" dirty="0">
                <a:solidFill>
                  <a:srgbClr val="002060"/>
                </a:solidFill>
              </a:rPr>
              <a:t>   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5" name="Picture 6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165FDAD3-CA94-1042-5A0A-DE7EC864BF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9796" y="2756478"/>
            <a:ext cx="4727274" cy="4105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541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910835" y="1587356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gw</a:t>
            </a:r>
            <a:r>
              <a:rPr lang="en-GB" sz="4000" b="1" u="sng" dirty="0" err="1">
                <a:solidFill>
                  <a:srgbClr val="FF0000"/>
                </a:solidFill>
                <a:latin typeface="Calibri"/>
                <a:cs typeface="Calibri"/>
              </a:rPr>
              <a:t>ai</a:t>
            </a:r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th</a:t>
            </a:r>
            <a:endParaRPr lang="en-GB" sz="4000" b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851161" y="1580549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b</a:t>
            </a:r>
            <a:r>
              <a:rPr lang="en-GB" sz="4000" b="1" u="sng" dirty="0" err="1">
                <a:solidFill>
                  <a:srgbClr val="FF0000"/>
                </a:solidFill>
                <a:latin typeface="Calibri"/>
                <a:cs typeface="Calibri"/>
              </a:rPr>
              <a:t>wy</a:t>
            </a:r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endParaRPr lang="en-GB" sz="4000" b="1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6877619" y="2775418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llyg</a:t>
            </a:r>
            <a:r>
              <a:rPr lang="en-GB" sz="4000" b="1" u="sng" dirty="0" err="1">
                <a:solidFill>
                  <a:srgbClr val="FF0000"/>
                </a:solidFill>
                <a:latin typeface="Calibri"/>
                <a:cs typeface="Calibri"/>
              </a:rPr>
              <a:t>ai</a:t>
            </a:r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endParaRPr lang="en-GB" sz="4000" b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60D509B-EB5F-C947-8B08-E29894EA88C9}"/>
              </a:ext>
            </a:extLst>
          </p:cNvPr>
          <p:cNvSpPr txBox="1"/>
          <p:nvPr/>
        </p:nvSpPr>
        <p:spPr>
          <a:xfrm>
            <a:off x="2887642" y="2780141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chw</a:t>
            </a:r>
            <a:r>
              <a:rPr lang="en-GB" sz="4000" b="1" u="sng" dirty="0" err="1">
                <a:solidFill>
                  <a:srgbClr val="FF0000"/>
                </a:solidFill>
                <a:latin typeface="Calibri"/>
                <a:cs typeface="Calibri"/>
              </a:rPr>
              <a:t>ae</a:t>
            </a:r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endParaRPr lang="en-GB" sz="4000" b="1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D8B161F-D63B-454C-83E5-E804FF44B565}"/>
              </a:ext>
            </a:extLst>
          </p:cNvPr>
          <p:cNvSpPr txBox="1"/>
          <p:nvPr/>
        </p:nvSpPr>
        <p:spPr>
          <a:xfrm>
            <a:off x="5058467" y="1586541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u="sng" dirty="0">
                <a:solidFill>
                  <a:srgbClr val="FF0000"/>
                </a:solidFill>
                <a:latin typeface="Calibri"/>
                <a:cs typeface="Calibri"/>
              </a:rPr>
              <a:t>au</a:t>
            </a:r>
            <a:r>
              <a:rPr lang="en-GB" sz="4000" b="1" dirty="0">
                <a:solidFill>
                  <a:srgbClr val="002060"/>
                </a:solidFill>
                <a:latin typeface="Calibri"/>
                <a:cs typeface="Calibri"/>
              </a:rPr>
              <a:t>r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75D9056-7F17-E944-B9DC-10BA985C1C7D}"/>
              </a:ext>
            </a:extLst>
          </p:cNvPr>
          <p:cNvSpPr txBox="1"/>
          <p:nvPr/>
        </p:nvSpPr>
        <p:spPr>
          <a:xfrm>
            <a:off x="2890579" y="5191574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rh</a:t>
            </a:r>
            <a:r>
              <a:rPr lang="en-GB" sz="4000" b="1" u="sng" dirty="0" err="1">
                <a:solidFill>
                  <a:srgbClr val="FF0000"/>
                </a:solidFill>
                <a:latin typeface="Calibri"/>
                <a:cs typeface="Calibri"/>
              </a:rPr>
              <a:t>oi</a:t>
            </a:r>
            <a:endParaRPr lang="en-GB" sz="4000" b="1" u="sng">
              <a:solidFill>
                <a:srgbClr val="FF0000"/>
              </a:solidFill>
              <a:latin typeface="Calibri"/>
              <a:cs typeface="Calibr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689C7BB-8EAD-0842-AB99-9E83FFF46B6B}"/>
              </a:ext>
            </a:extLst>
          </p:cNvPr>
          <p:cNvSpPr txBox="1"/>
          <p:nvPr/>
        </p:nvSpPr>
        <p:spPr>
          <a:xfrm>
            <a:off x="8849762" y="3947321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  <a:latin typeface="Calibri"/>
                <a:cs typeface="Calibri"/>
              </a:rPr>
              <a:t>cl</a:t>
            </a:r>
            <a:r>
              <a:rPr lang="en-GB" sz="4000" b="1" u="sng" dirty="0">
                <a:solidFill>
                  <a:srgbClr val="FF0000"/>
                </a:solidFill>
                <a:latin typeface="Calibri"/>
                <a:cs typeface="Calibri"/>
              </a:rPr>
              <a:t>ow</a:t>
            </a:r>
            <a:r>
              <a:rPr lang="en-GB" sz="4000" b="1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6D014F6-2365-694B-AEA8-0647EE9AD5E9}"/>
              </a:ext>
            </a:extLst>
          </p:cNvPr>
          <p:cNvSpPr txBox="1"/>
          <p:nvPr/>
        </p:nvSpPr>
        <p:spPr>
          <a:xfrm>
            <a:off x="5058468" y="3944505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lang="en-GB" sz="4000" b="1" u="sng" dirty="0">
                <a:solidFill>
                  <a:srgbClr val="FF0000"/>
                </a:solidFill>
                <a:latin typeface="Calibri"/>
                <a:cs typeface="Calibri"/>
              </a:rPr>
              <a:t>aw</a:t>
            </a:r>
            <a:r>
              <a:rPr lang="en-GB" sz="4000" b="1" dirty="0">
                <a:solidFill>
                  <a:srgbClr val="002060"/>
                </a:solidFill>
                <a:latin typeface="Calibri"/>
                <a:cs typeface="Calibri"/>
              </a:rPr>
              <a:t>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0F27847-9C3D-BB48-8D37-F27E73618D22}"/>
              </a:ext>
            </a:extLst>
          </p:cNvPr>
          <p:cNvSpPr txBox="1"/>
          <p:nvPr/>
        </p:nvSpPr>
        <p:spPr>
          <a:xfrm>
            <a:off x="912746" y="3991780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dw</a:t>
            </a:r>
            <a:r>
              <a:rPr lang="en-GB" sz="4000" b="1" u="sng" dirty="0" err="1">
                <a:solidFill>
                  <a:srgbClr val="FF0000"/>
                </a:solidFill>
                <a:latin typeface="Calibri"/>
                <a:cs typeface="Calibri"/>
              </a:rPr>
              <a:t>eu</a:t>
            </a:r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endParaRPr lang="en-GB" sz="4000" b="1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97183BA-3358-C148-8D3F-5029AB1E4517}"/>
              </a:ext>
            </a:extLst>
          </p:cNvPr>
          <p:cNvSpPr txBox="1"/>
          <p:nvPr/>
        </p:nvSpPr>
        <p:spPr>
          <a:xfrm>
            <a:off x="6877619" y="5192792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gwn</a:t>
            </a:r>
            <a:r>
              <a:rPr lang="en-GB" sz="4000" b="1" dirty="0" err="1">
                <a:solidFill>
                  <a:srgbClr val="FF0000"/>
                </a:solidFill>
                <a:latin typeface="Calibri"/>
                <a:cs typeface="Calibri"/>
              </a:rPr>
              <a:t>eu</a:t>
            </a:r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endParaRPr lang="en-GB" sz="4000" b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EF3EF84-1670-6D46-94C3-CE650512F8E2}"/>
              </a:ext>
            </a:extLst>
          </p:cNvPr>
          <p:cNvSpPr txBox="1"/>
          <p:nvPr/>
        </p:nvSpPr>
        <p:spPr>
          <a:xfrm>
            <a:off x="7801602" y="4822588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10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7DC4946-AEE8-C545-BEDD-04DAA656C279}"/>
              </a:ext>
            </a:extLst>
          </p:cNvPr>
          <p:cNvSpPr txBox="1"/>
          <p:nvPr/>
        </p:nvSpPr>
        <p:spPr>
          <a:xfrm>
            <a:off x="3831079" y="4822242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9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5F3D271-BDF6-1046-A76B-3B7D11F2D981}"/>
              </a:ext>
            </a:extLst>
          </p:cNvPr>
          <p:cNvSpPr txBox="1"/>
          <p:nvPr/>
        </p:nvSpPr>
        <p:spPr>
          <a:xfrm>
            <a:off x="9852572" y="3581383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8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4331D82-B279-F645-A69C-45F1A000740A}"/>
              </a:ext>
            </a:extLst>
          </p:cNvPr>
          <p:cNvSpPr txBox="1"/>
          <p:nvPr/>
        </p:nvSpPr>
        <p:spPr>
          <a:xfrm>
            <a:off x="5983976" y="3575269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7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B9909A2-1D15-7D42-B01C-BA8E3A7E65DE}"/>
              </a:ext>
            </a:extLst>
          </p:cNvPr>
          <p:cNvSpPr txBox="1"/>
          <p:nvPr/>
        </p:nvSpPr>
        <p:spPr>
          <a:xfrm>
            <a:off x="1832787" y="3620708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6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5E5BE9D7-058A-4644-B747-BD09A556BE83}"/>
              </a:ext>
            </a:extLst>
          </p:cNvPr>
          <p:cNvSpPr txBox="1"/>
          <p:nvPr/>
        </p:nvSpPr>
        <p:spPr>
          <a:xfrm>
            <a:off x="7801602" y="2404117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5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6A8DCF9-48D2-BF46-95C6-EF056EBE2C4F}"/>
              </a:ext>
            </a:extLst>
          </p:cNvPr>
          <p:cNvSpPr txBox="1"/>
          <p:nvPr/>
        </p:nvSpPr>
        <p:spPr>
          <a:xfrm>
            <a:off x="3814563" y="2408499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4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6C141B0-F32C-C24B-A3F2-FDF3BDEEBEBC}"/>
              </a:ext>
            </a:extLst>
          </p:cNvPr>
          <p:cNvSpPr txBox="1"/>
          <p:nvPr/>
        </p:nvSpPr>
        <p:spPr>
          <a:xfrm>
            <a:off x="9777248" y="1209857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3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14122D5-CD0E-7F48-82AF-203036275A6E}"/>
              </a:ext>
            </a:extLst>
          </p:cNvPr>
          <p:cNvSpPr txBox="1"/>
          <p:nvPr/>
        </p:nvSpPr>
        <p:spPr>
          <a:xfrm>
            <a:off x="5982450" y="1217799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2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16E4071-3BDB-1B4A-AFAA-6E8AD1BAE185}"/>
              </a:ext>
            </a:extLst>
          </p:cNvPr>
          <p:cNvSpPr txBox="1"/>
          <p:nvPr/>
        </p:nvSpPr>
        <p:spPr>
          <a:xfrm>
            <a:off x="1834818" y="1222889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1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FE469C7-AE7E-D44F-87FF-A78D08264F1F}"/>
              </a:ext>
            </a:extLst>
          </p:cNvPr>
          <p:cNvSpPr txBox="1"/>
          <p:nvPr/>
        </p:nvSpPr>
        <p:spPr>
          <a:xfrm>
            <a:off x="2840636" y="146296"/>
            <a:ext cx="7018671" cy="769441"/>
          </a:xfrm>
          <a:prstGeom prst="rect">
            <a:avLst/>
          </a:prstGeom>
          <a:noFill/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Ydych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chi’n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gallu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darllen</a:t>
            </a:r>
            <a:r>
              <a:rPr lang="en-US" sz="4400" b="1" dirty="0">
                <a:solidFill>
                  <a:srgbClr val="002060"/>
                </a:solidFill>
              </a:rPr>
              <a:t> …?</a:t>
            </a:r>
          </a:p>
        </p:txBody>
      </p:sp>
      <p:pic>
        <p:nvPicPr>
          <p:cNvPr id="2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F03B1CEA-338D-52CC-E889-34A9D0D80D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0226" y="4871381"/>
            <a:ext cx="1450100" cy="1858032"/>
          </a:xfrm>
          <a:prstGeom prst="rect">
            <a:avLst/>
          </a:prstGeom>
        </p:spPr>
      </p:pic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28F0B37E-98C9-A3FD-1D95-D942608A13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674" y="4871381"/>
            <a:ext cx="1450100" cy="1858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172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8" grpId="0" animBg="1"/>
      <p:bldP spid="10" grpId="0" animBg="1"/>
      <p:bldP spid="16" grpId="0" animBg="1"/>
      <p:bldP spid="17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910835" y="1587356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t</a:t>
            </a:r>
            <a:r>
              <a:rPr lang="en-GB" sz="4000" b="1" u="sng" dirty="0" err="1">
                <a:solidFill>
                  <a:srgbClr val="FF0000"/>
                </a:solidFill>
                <a:latin typeface="Calibri"/>
                <a:cs typeface="Calibri"/>
              </a:rPr>
              <a:t>ei</a:t>
            </a:r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thio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851161" y="1580549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u="sng" dirty="0" err="1">
                <a:solidFill>
                  <a:srgbClr val="FF0000"/>
                </a:solidFill>
                <a:latin typeface="Calibri"/>
                <a:cs typeface="Calibri"/>
              </a:rPr>
              <a:t>oe</a:t>
            </a:r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r</a:t>
            </a:r>
            <a:endParaRPr lang="en-GB" sz="4000" b="1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6877619" y="2775418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  <a:latin typeface="Calibri"/>
                <a:cs typeface="Calibri"/>
              </a:rPr>
              <a:t>c</a:t>
            </a:r>
            <a:r>
              <a:rPr lang="en-GB" sz="4000" b="1" u="sng" dirty="0">
                <a:solidFill>
                  <a:srgbClr val="FF0000"/>
                </a:solidFill>
                <a:latin typeface="Calibri"/>
                <a:cs typeface="Calibri"/>
              </a:rPr>
              <a:t>aw</a:t>
            </a:r>
            <a:r>
              <a:rPr lang="en-GB" sz="4000" b="1" dirty="0">
                <a:solidFill>
                  <a:srgbClr val="002060"/>
                </a:solidFill>
                <a:latin typeface="Calibri"/>
                <a:cs typeface="Calibri"/>
              </a:rPr>
              <a:t>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60D509B-EB5F-C947-8B08-E29894EA88C9}"/>
              </a:ext>
            </a:extLst>
          </p:cNvPr>
          <p:cNvSpPr txBox="1"/>
          <p:nvPr/>
        </p:nvSpPr>
        <p:spPr>
          <a:xfrm>
            <a:off x="2887642" y="2780141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gol</a:t>
            </a:r>
            <a:r>
              <a:rPr lang="en-GB" sz="4000" b="1" u="sng" dirty="0" err="1">
                <a:solidFill>
                  <a:srgbClr val="FF0000"/>
                </a:solidFill>
                <a:latin typeface="Calibri"/>
                <a:cs typeface="Calibri"/>
              </a:rPr>
              <a:t>eu</a:t>
            </a:r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dy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D8B161F-D63B-454C-83E5-E804FF44B565}"/>
              </a:ext>
            </a:extLst>
          </p:cNvPr>
          <p:cNvSpPr txBox="1"/>
          <p:nvPr/>
        </p:nvSpPr>
        <p:spPr>
          <a:xfrm>
            <a:off x="5058467" y="1586541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s</a:t>
            </a:r>
            <a:r>
              <a:rPr lang="en-GB" sz="4000" b="1" u="sng" dirty="0" err="1">
                <a:solidFill>
                  <a:srgbClr val="FF0000"/>
                </a:solidFill>
                <a:latin typeface="Calibri"/>
                <a:cs typeface="Calibri"/>
              </a:rPr>
              <a:t>wy</a:t>
            </a:r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ddfa</a:t>
            </a:r>
            <a:endParaRPr lang="en-GB" sz="4000" b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689C7BB-8EAD-0842-AB99-9E83FFF46B6B}"/>
              </a:ext>
            </a:extLst>
          </p:cNvPr>
          <p:cNvSpPr txBox="1"/>
          <p:nvPr/>
        </p:nvSpPr>
        <p:spPr>
          <a:xfrm>
            <a:off x="8849762" y="3947321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u="sng" dirty="0" err="1">
                <a:solidFill>
                  <a:srgbClr val="FF0000"/>
                </a:solidFill>
                <a:latin typeface="Calibri"/>
                <a:cs typeface="Calibri"/>
              </a:rPr>
              <a:t>ei</a:t>
            </a:r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liad</a:t>
            </a:r>
            <a:endParaRPr lang="en-GB" sz="4000" b="1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6D014F6-2365-694B-AEA8-0647EE9AD5E9}"/>
              </a:ext>
            </a:extLst>
          </p:cNvPr>
          <p:cNvSpPr txBox="1"/>
          <p:nvPr/>
        </p:nvSpPr>
        <p:spPr>
          <a:xfrm>
            <a:off x="5058468" y="3944505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002060"/>
                </a:solidFill>
                <a:latin typeface="Calibri"/>
                <a:cs typeface="Calibri"/>
              </a:rPr>
              <a:t>ll</a:t>
            </a:r>
            <a:r>
              <a:rPr lang="en-GB" sz="4000" b="1" u="sng" dirty="0" err="1">
                <a:solidFill>
                  <a:srgbClr val="FF0000"/>
                </a:solidFill>
                <a:latin typeface="Calibri"/>
                <a:cs typeface="Calibri"/>
              </a:rPr>
              <a:t>wy</a:t>
            </a:r>
            <a:endParaRPr lang="en-GB" sz="4000" b="1" dirty="0" err="1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0F27847-9C3D-BB48-8D37-F27E73618D22}"/>
              </a:ext>
            </a:extLst>
          </p:cNvPr>
          <p:cNvSpPr txBox="1"/>
          <p:nvPr/>
        </p:nvSpPr>
        <p:spPr>
          <a:xfrm>
            <a:off x="912746" y="3991780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  <a:latin typeface="Calibri"/>
                <a:cs typeface="Calibri"/>
              </a:rPr>
              <a:t>d</a:t>
            </a:r>
            <a:r>
              <a:rPr lang="en-GB" sz="4000" b="1" u="sng" dirty="0">
                <a:solidFill>
                  <a:srgbClr val="FF0000"/>
                </a:solidFill>
                <a:latin typeface="Calibri"/>
                <a:cs typeface="Calibri"/>
              </a:rPr>
              <a:t>aw</a:t>
            </a:r>
            <a:r>
              <a:rPr lang="en-GB" sz="4000" b="1" dirty="0">
                <a:solidFill>
                  <a:srgbClr val="002060"/>
                </a:solidFill>
                <a:latin typeface="Calibri"/>
                <a:cs typeface="Calibri"/>
              </a:rPr>
              <a:t>n</a:t>
            </a:r>
            <a:endParaRPr lang="en-GB" sz="4000" b="1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5F3D271-BDF6-1046-A76B-3B7D11F2D981}"/>
              </a:ext>
            </a:extLst>
          </p:cNvPr>
          <p:cNvSpPr txBox="1"/>
          <p:nvPr/>
        </p:nvSpPr>
        <p:spPr>
          <a:xfrm>
            <a:off x="9852572" y="3581383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18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4331D82-B279-F645-A69C-45F1A000740A}"/>
              </a:ext>
            </a:extLst>
          </p:cNvPr>
          <p:cNvSpPr txBox="1"/>
          <p:nvPr/>
        </p:nvSpPr>
        <p:spPr>
          <a:xfrm>
            <a:off x="5983976" y="3575269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17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B9909A2-1D15-7D42-B01C-BA8E3A7E65DE}"/>
              </a:ext>
            </a:extLst>
          </p:cNvPr>
          <p:cNvSpPr txBox="1"/>
          <p:nvPr/>
        </p:nvSpPr>
        <p:spPr>
          <a:xfrm>
            <a:off x="1832787" y="3620708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16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5E5BE9D7-058A-4644-B747-BD09A556BE83}"/>
              </a:ext>
            </a:extLst>
          </p:cNvPr>
          <p:cNvSpPr txBox="1"/>
          <p:nvPr/>
        </p:nvSpPr>
        <p:spPr>
          <a:xfrm>
            <a:off x="7801602" y="2404117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15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6A8DCF9-48D2-BF46-95C6-EF056EBE2C4F}"/>
              </a:ext>
            </a:extLst>
          </p:cNvPr>
          <p:cNvSpPr txBox="1"/>
          <p:nvPr/>
        </p:nvSpPr>
        <p:spPr>
          <a:xfrm>
            <a:off x="3814563" y="2408499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14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6C141B0-F32C-C24B-A3F2-FDF3BDEEBEBC}"/>
              </a:ext>
            </a:extLst>
          </p:cNvPr>
          <p:cNvSpPr txBox="1"/>
          <p:nvPr/>
        </p:nvSpPr>
        <p:spPr>
          <a:xfrm>
            <a:off x="9777248" y="1209857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13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14122D5-CD0E-7F48-82AF-203036275A6E}"/>
              </a:ext>
            </a:extLst>
          </p:cNvPr>
          <p:cNvSpPr txBox="1"/>
          <p:nvPr/>
        </p:nvSpPr>
        <p:spPr>
          <a:xfrm>
            <a:off x="5982450" y="1217799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12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16E4071-3BDB-1B4A-AFAA-6E8AD1BAE185}"/>
              </a:ext>
            </a:extLst>
          </p:cNvPr>
          <p:cNvSpPr txBox="1"/>
          <p:nvPr/>
        </p:nvSpPr>
        <p:spPr>
          <a:xfrm>
            <a:off x="1834818" y="1222889"/>
            <a:ext cx="581890" cy="369332"/>
          </a:xfrm>
          <a:prstGeom prst="rect">
            <a:avLst/>
          </a:prstGeom>
          <a:solidFill>
            <a:srgbClr val="FF0000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b="1" dirty="0"/>
              <a:t>11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FE469C7-AE7E-D44F-87FF-A78D08264F1F}"/>
              </a:ext>
            </a:extLst>
          </p:cNvPr>
          <p:cNvSpPr txBox="1"/>
          <p:nvPr/>
        </p:nvSpPr>
        <p:spPr>
          <a:xfrm>
            <a:off x="2840636" y="146296"/>
            <a:ext cx="7018671" cy="769441"/>
          </a:xfrm>
          <a:prstGeom prst="rect">
            <a:avLst/>
          </a:prstGeom>
          <a:noFill/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Ydych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chi’n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gallu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darllen</a:t>
            </a:r>
            <a:r>
              <a:rPr lang="en-US" sz="4400" b="1" dirty="0">
                <a:solidFill>
                  <a:srgbClr val="002060"/>
                </a:solidFill>
              </a:rPr>
              <a:t> …?</a:t>
            </a:r>
          </a:p>
        </p:txBody>
      </p:sp>
      <p:pic>
        <p:nvPicPr>
          <p:cNvPr id="2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F03B1CEA-338D-52CC-E889-34A9D0D80D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4881" y="4871381"/>
            <a:ext cx="1450100" cy="1858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5351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8" grpId="0" animBg="1"/>
      <p:bldP spid="10" grpId="0" animBg="1"/>
      <p:bldP spid="16" grpId="0" animBg="1"/>
      <p:bldP spid="19" grpId="0" animBg="1"/>
      <p:bldP spid="20" grpId="0" animBg="1"/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B16CB1A-770B-8E4B-AC82-314E07FDB617}"/>
              </a:ext>
            </a:extLst>
          </p:cNvPr>
          <p:cNvSpPr txBox="1">
            <a:spLocks/>
          </p:cNvSpPr>
          <p:nvPr/>
        </p:nvSpPr>
        <p:spPr>
          <a:xfrm>
            <a:off x="2229266" y="3873719"/>
            <a:ext cx="7733468" cy="3328546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 err="1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Cliciwch</a:t>
            </a:r>
            <a:r>
              <a:rPr lang="en-US" sz="2800" dirty="0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ar</a:t>
            </a:r>
            <a:r>
              <a:rPr lang="en-US" sz="2800" dirty="0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 y </a:t>
            </a:r>
            <a:r>
              <a:rPr lang="en-US" sz="2800" dirty="0" err="1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llun</a:t>
            </a:r>
            <a:r>
              <a:rPr lang="en-US" sz="2800" dirty="0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 a </a:t>
            </a:r>
            <a:r>
              <a:rPr lang="en-US" sz="2800" dirty="0" err="1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dilynwch</a:t>
            </a:r>
            <a:r>
              <a:rPr lang="en-US" sz="2800" dirty="0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 y </a:t>
            </a:r>
            <a:r>
              <a:rPr lang="en-US" sz="2800" dirty="0" err="1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linc</a:t>
            </a:r>
            <a:r>
              <a:rPr lang="en-US" sz="2800" dirty="0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. </a:t>
            </a:r>
            <a:r>
              <a:rPr lang="en-US" sz="2800" dirty="0" err="1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Chwiliwch</a:t>
            </a:r>
            <a:r>
              <a:rPr lang="en-US" sz="2800" dirty="0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 am </a:t>
            </a:r>
            <a:r>
              <a:rPr lang="en-US" sz="2800" dirty="0" err="1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eiriau</a:t>
            </a:r>
            <a:r>
              <a:rPr lang="en-US" sz="2800" dirty="0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sy’n</a:t>
            </a:r>
            <a:r>
              <a:rPr lang="en-US" sz="2800" dirty="0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cynnwys</a:t>
            </a:r>
            <a:r>
              <a:rPr lang="en-US" sz="2800" dirty="0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 y </a:t>
            </a:r>
            <a:r>
              <a:rPr lang="en-US" sz="2800" dirty="0" err="1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sain</a:t>
            </a:r>
            <a:r>
              <a:rPr lang="en-US" sz="2800" dirty="0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.</a:t>
            </a:r>
          </a:p>
          <a:p>
            <a:pPr>
              <a:spcAft>
                <a:spcPts val="600"/>
              </a:spcAft>
            </a:pPr>
            <a:endParaRPr lang="en-US" sz="2000" dirty="0">
              <a:solidFill>
                <a:srgbClr val="002060"/>
              </a:solidFill>
              <a:latin typeface="Calibri"/>
              <a:ea typeface="+mn-ea"/>
              <a:cs typeface="Cavolini" panose="03000502040302020204" pitchFamily="66" charset="0"/>
            </a:endParaRPr>
          </a:p>
          <a:p>
            <a:pPr algn="ctr">
              <a:spcAft>
                <a:spcPts val="600"/>
              </a:spcAft>
            </a:pPr>
            <a:r>
              <a:rPr lang="en-US" sz="2000" i="1" dirty="0">
                <a:solidFill>
                  <a:srgbClr val="002060"/>
                </a:solidFill>
                <a:latin typeface="Calibri"/>
                <a:ea typeface="+mn-ea"/>
                <a:cs typeface="Cavolini"/>
              </a:rPr>
              <a:t>Click on the picture and follow the link. Click on words that contain the sound.</a:t>
            </a:r>
          </a:p>
        </p:txBody>
      </p:sp>
      <p:pic>
        <p:nvPicPr>
          <p:cNvPr id="2" name="Content Placeholder 4" descr="A screen shot of a monitor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A65A0013-9BCA-414D-A756-4AE2D67950A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97144" y="1037304"/>
            <a:ext cx="6442526" cy="2915243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  <a:ln>
            <a:solidFill>
              <a:srgbClr val="002060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5490CE6-9FF6-0446-8973-E50DE27DB623}"/>
              </a:ext>
            </a:extLst>
          </p:cNvPr>
          <p:cNvSpPr txBox="1"/>
          <p:nvPr/>
        </p:nvSpPr>
        <p:spPr>
          <a:xfrm>
            <a:off x="407669" y="377190"/>
            <a:ext cx="2964181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Drysfa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Sain</a:t>
            </a:r>
            <a:br>
              <a:rPr lang="en-US" sz="3600" b="1" dirty="0">
                <a:latin typeface="Calibri"/>
              </a:rPr>
            </a:b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i="1" dirty="0">
                <a:solidFill>
                  <a:srgbClr val="002060"/>
                </a:solidFill>
                <a:latin typeface="Calibri"/>
                <a:cs typeface="Calibri"/>
              </a:rPr>
              <a:t>Sound Maze</a:t>
            </a:r>
          </a:p>
        </p:txBody>
      </p:sp>
    </p:spTree>
    <p:extLst>
      <p:ext uri="{BB962C8B-B14F-4D97-AF65-F5344CB8AC3E}">
        <p14:creationId xmlns:p14="http://schemas.microsoft.com/office/powerpoint/2010/main" val="117226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ffoon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F9815450-3025-2544-A674-47779F227F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0901904" y="6174865"/>
            <a:ext cx="477506" cy="477506"/>
          </a:xfrm>
          <a:prstGeom prst="rect">
            <a:avLst/>
          </a:prstGeom>
        </p:spPr>
      </p:pic>
      <p:pic>
        <p:nvPicPr>
          <p:cNvPr id="38" name="ffon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0850EAA9-E1D9-1A43-9B7F-24717B74318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9302044" y="6262909"/>
            <a:ext cx="348315" cy="348315"/>
          </a:xfrm>
          <a:prstGeom prst="rect">
            <a:avLst/>
          </a:prstGeom>
        </p:spPr>
      </p:pic>
      <p:pic>
        <p:nvPicPr>
          <p:cNvPr id="37" name="taan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BA5A38A6-B207-304B-954D-6FFE4F8323D3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6674491" y="6158559"/>
            <a:ext cx="477506" cy="477506"/>
          </a:xfrm>
          <a:prstGeom prst="rect">
            <a:avLst/>
          </a:prstGeom>
        </p:spPr>
      </p:pic>
      <p:pic>
        <p:nvPicPr>
          <p:cNvPr id="36" name="tan" descr="tan">
            <a:hlinkClick r:id="" action="ppaction://media"/>
            <a:extLst>
              <a:ext uri="{FF2B5EF4-FFF2-40B4-BE49-F238E27FC236}">
                <a16:creationId xmlns:a16="http://schemas.microsoft.com/office/drawing/2014/main" id="{94A052DB-5249-B54F-9641-529B3ACC6B38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015669" y="6223830"/>
            <a:ext cx="406400" cy="406400"/>
          </a:xfrm>
          <a:prstGeom prst="rect">
            <a:avLst/>
          </a:prstGeom>
        </p:spPr>
      </p:pic>
      <p:pic>
        <p:nvPicPr>
          <p:cNvPr id="29" name="môr" descr="môr">
            <a:hlinkClick r:id="" action="ppaction://media"/>
            <a:extLst>
              <a:ext uri="{FF2B5EF4-FFF2-40B4-BE49-F238E27FC236}">
                <a16:creationId xmlns:a16="http://schemas.microsoft.com/office/drawing/2014/main" id="{BD614710-D94D-554A-95C6-D53D35B296A6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2706252" y="6258131"/>
            <a:ext cx="411768" cy="411768"/>
          </a:xfrm>
          <a:prstGeom prst="rect">
            <a:avLst/>
          </a:prstGeom>
        </p:spPr>
      </p:pic>
      <p:pic>
        <p:nvPicPr>
          <p:cNvPr id="28" name="mor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5C619275-23CC-1B40-9A21-52D341B83899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36351" y="6214033"/>
            <a:ext cx="446069" cy="446069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6263342" y="523403"/>
            <a:ext cx="5234596" cy="258597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Tx/>
              <a:buChar char="-"/>
            </a:pPr>
            <a:r>
              <a:rPr lang="en-GB" sz="3600" b="1" dirty="0" err="1">
                <a:solidFill>
                  <a:srgbClr val="002060"/>
                </a:solidFill>
                <a:latin typeface="Calibri"/>
                <a:cs typeface="Cavolini"/>
              </a:rPr>
              <a:t>yn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volini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volini"/>
              </a:rPr>
              <a:t>ymestyn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volini"/>
              </a:rPr>
              <a:t> y sain </a:t>
            </a:r>
            <a:endParaRPr lang="en-GB" sz="3600" b="1" dirty="0">
              <a:solidFill>
                <a:srgbClr val="002060"/>
              </a:solidFill>
              <a:latin typeface="Calibri"/>
              <a:cs typeface="Cavolini" panose="03000502040302020204" pitchFamily="66" charset="0"/>
            </a:endParaRPr>
          </a:p>
          <a:p>
            <a:pPr marL="0" indent="0">
              <a:buNone/>
            </a:pPr>
            <a:r>
              <a:rPr lang="en-GB" sz="2000" b="1" i="1" dirty="0">
                <a:solidFill>
                  <a:srgbClr val="002060"/>
                </a:solidFill>
                <a:latin typeface="Calibri"/>
                <a:cs typeface="Cavolini"/>
              </a:rPr>
              <a:t>   </a:t>
            </a:r>
            <a:r>
              <a:rPr lang="en-GB" sz="2400" i="1" dirty="0">
                <a:solidFill>
                  <a:srgbClr val="002060"/>
                </a:solidFill>
                <a:latin typeface="Calibri"/>
                <a:cs typeface="Cavolini"/>
              </a:rPr>
              <a:t>makes the sound a little longer               </a:t>
            </a:r>
            <a:endParaRPr lang="en-GB" sz="2400" i="1" dirty="0">
              <a:solidFill>
                <a:srgbClr val="002060"/>
              </a:solidFill>
              <a:latin typeface="Calibri"/>
              <a:cs typeface="Cavolini" panose="03000502040302020204" pitchFamily="66" charset="0"/>
            </a:endParaRPr>
          </a:p>
          <a:p>
            <a:pPr marL="0" indent="0">
              <a:buNone/>
            </a:pPr>
            <a:endParaRPr lang="en-GB" sz="2000" i="1" dirty="0">
              <a:solidFill>
                <a:srgbClr val="002060"/>
              </a:solidFill>
              <a:latin typeface="Calibri"/>
              <a:cs typeface="Cavolini" panose="03000502040302020204" pitchFamily="66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Calibri"/>
                <a:cs typeface="Cavolini"/>
              </a:rPr>
              <a:t>-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volini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volini"/>
              </a:rPr>
              <a:t>yn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volini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volini"/>
              </a:rPr>
              <a:t>newid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volini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volini"/>
              </a:rPr>
              <a:t>ystyr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volini"/>
              </a:rPr>
              <a:t> gair!</a:t>
            </a:r>
          </a:p>
          <a:p>
            <a:pPr marL="0" indent="0">
              <a:buNone/>
            </a:pPr>
            <a:r>
              <a:rPr lang="en-GB" sz="2000" i="1" dirty="0">
                <a:solidFill>
                  <a:srgbClr val="002060"/>
                </a:solidFill>
                <a:latin typeface="Calibri"/>
                <a:cs typeface="Cavolini"/>
              </a:rPr>
              <a:t>   </a:t>
            </a:r>
            <a:r>
              <a:rPr lang="en-GB" sz="2400" i="1" dirty="0">
                <a:solidFill>
                  <a:srgbClr val="002060"/>
                </a:solidFill>
                <a:latin typeface="Calibri"/>
                <a:cs typeface="Cavolini"/>
              </a:rPr>
              <a:t>changes the meaning of a word!</a:t>
            </a:r>
          </a:p>
          <a:p>
            <a:pPr>
              <a:buFontTx/>
              <a:buChar char="-"/>
            </a:pPr>
            <a:endParaRPr lang="en-GB" sz="2000" i="1" dirty="0">
              <a:solidFill>
                <a:srgbClr val="002060"/>
              </a:solidFill>
              <a:latin typeface="Calibri"/>
              <a:cs typeface="Cavolini" panose="03000502040302020204" pitchFamily="66" charset="0"/>
            </a:endParaRPr>
          </a:p>
          <a:p>
            <a:pPr>
              <a:buFontTx/>
              <a:buChar char="-"/>
            </a:pPr>
            <a:endParaRPr lang="en-GB" sz="2000" i="1" dirty="0">
              <a:solidFill>
                <a:srgbClr val="002060"/>
              </a:solidFill>
              <a:latin typeface="Calibri"/>
              <a:cs typeface="Cavolini" panose="03000502040302020204" pitchFamily="66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 descr="A close up of a sign&#10;&#10;Description automatically generated">
            <a:extLst>
              <a:ext uri="{FF2B5EF4-FFF2-40B4-BE49-F238E27FC236}">
                <a16:creationId xmlns:a16="http://schemas.microsoft.com/office/drawing/2014/main" id="{2C96FC09-47EC-114D-99B9-7C41454BA4AD}"/>
              </a:ext>
            </a:extLst>
          </p:cNvPr>
          <p:cNvPicPr>
            <a:picLocks noChangeAspect="1"/>
          </p:cNvPicPr>
          <p:nvPr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21672" y="1170591"/>
            <a:ext cx="1059531" cy="864980"/>
          </a:xfrm>
          <a:prstGeom prst="rect">
            <a:avLst/>
          </a:prstGeom>
        </p:spPr>
      </p:pic>
      <p:sp>
        <p:nvSpPr>
          <p:cNvPr id="8" name="box 1">
            <a:extLst>
              <a:ext uri="{FF2B5EF4-FFF2-40B4-BE49-F238E27FC236}">
                <a16:creationId xmlns:a16="http://schemas.microsoft.com/office/drawing/2014/main" id="{FF10B7AB-4C32-924D-A7B5-65F8A93EEF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7910" y="5996095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mor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sp>
        <p:nvSpPr>
          <p:cNvPr id="19" name="box 2">
            <a:extLst>
              <a:ext uri="{FF2B5EF4-FFF2-40B4-BE49-F238E27FC236}">
                <a16:creationId xmlns:a16="http://schemas.microsoft.com/office/drawing/2014/main" id="{F952B546-34A0-454C-A7BA-AC38A9ACE4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98017" y="5974209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môr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7192379-BBF5-874C-94B4-DA6BD5AC1DC1}"/>
              </a:ext>
            </a:extLst>
          </p:cNvPr>
          <p:cNvSpPr txBox="1"/>
          <p:nvPr/>
        </p:nvSpPr>
        <p:spPr>
          <a:xfrm>
            <a:off x="627923" y="5031797"/>
            <a:ext cx="843501" cy="64633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  <a:latin typeface="Calibri"/>
                <a:cs typeface="Calibri"/>
              </a:rPr>
              <a:t>so..</a:t>
            </a:r>
          </a:p>
        </p:txBody>
      </p:sp>
      <p:sp>
        <p:nvSpPr>
          <p:cNvPr id="24" name="box 3">
            <a:extLst>
              <a:ext uri="{FF2B5EF4-FFF2-40B4-BE49-F238E27FC236}">
                <a16:creationId xmlns:a16="http://schemas.microsoft.com/office/drawing/2014/main" id="{EDE4A9EE-AAB1-3D43-9C3D-9A9BE547AF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17105" y="5995736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tan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F688386-286E-3546-8426-B04B14E69E04}"/>
              </a:ext>
            </a:extLst>
          </p:cNvPr>
          <p:cNvSpPr txBox="1"/>
          <p:nvPr/>
        </p:nvSpPr>
        <p:spPr>
          <a:xfrm>
            <a:off x="4555644" y="5031797"/>
            <a:ext cx="1264000" cy="64633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  <a:latin typeface="Calibri"/>
                <a:cs typeface="Calibri"/>
              </a:rPr>
              <a:t>until..</a:t>
            </a:r>
          </a:p>
        </p:txBody>
      </p:sp>
      <p:sp>
        <p:nvSpPr>
          <p:cNvPr id="26" name="box 4">
            <a:extLst>
              <a:ext uri="{FF2B5EF4-FFF2-40B4-BE49-F238E27FC236}">
                <a16:creationId xmlns:a16="http://schemas.microsoft.com/office/drawing/2014/main" id="{8E3A0B3D-26AF-7045-8772-5BC6C8C108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10463" y="5985639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tân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sp>
        <p:nvSpPr>
          <p:cNvPr id="30" name="box 5">
            <a:extLst>
              <a:ext uri="{FF2B5EF4-FFF2-40B4-BE49-F238E27FC236}">
                <a16:creationId xmlns:a16="http://schemas.microsoft.com/office/drawing/2014/main" id="{C9AC8FC5-0AAC-0943-87B4-8135558863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82963" y="5984496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ffon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sp>
        <p:nvSpPr>
          <p:cNvPr id="31" name="box 6">
            <a:extLst>
              <a:ext uri="{FF2B5EF4-FFF2-40B4-BE49-F238E27FC236}">
                <a16:creationId xmlns:a16="http://schemas.microsoft.com/office/drawing/2014/main" id="{D7A54012-BD35-C04D-B39D-9C9CDE78D3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38893" y="5984497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ffôn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pic>
        <p:nvPicPr>
          <p:cNvPr id="33" name="Picture 32" descr="A picture containing object, looking, front, clock&#10;&#10;Description automatically generated">
            <a:extLst>
              <a:ext uri="{FF2B5EF4-FFF2-40B4-BE49-F238E27FC236}">
                <a16:creationId xmlns:a16="http://schemas.microsoft.com/office/drawing/2014/main" id="{46A0ADED-2967-954B-B66A-4BD942121C08}"/>
              </a:ext>
            </a:extLst>
          </p:cNvPr>
          <p:cNvPicPr>
            <a:picLocks noChangeAspect="1"/>
          </p:cNvPicPr>
          <p:nvPr/>
        </p:nvPicPr>
        <p:blipFill>
          <a:blip r:embed="rId1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9416259">
            <a:off x="8451445" y="5001224"/>
            <a:ext cx="2049515" cy="464557"/>
          </a:xfrm>
          <a:prstGeom prst="rect">
            <a:avLst/>
          </a:prstGeom>
        </p:spPr>
      </p:pic>
      <p:pic>
        <p:nvPicPr>
          <p:cNvPr id="35" name="Picture 3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2972A3F3-02A4-6045-BA4B-B9C5668F2B44}"/>
              </a:ext>
            </a:extLst>
          </p:cNvPr>
          <p:cNvPicPr>
            <a:picLocks noChangeAspect="1"/>
          </p:cNvPicPr>
          <p:nvPr/>
        </p:nvPicPr>
        <p:blipFill>
          <a:blip r:embed="rId1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08259" y="3857065"/>
            <a:ext cx="1038121" cy="1965014"/>
          </a:xfrm>
          <a:prstGeom prst="rect">
            <a:avLst/>
          </a:prstGeom>
        </p:spPr>
      </p:pic>
      <p:sp>
        <p:nvSpPr>
          <p:cNvPr id="34" name="Title 1">
            <a:extLst>
              <a:ext uri="{FF2B5EF4-FFF2-40B4-BE49-F238E27FC236}">
                <a16:creationId xmlns:a16="http://schemas.microsoft.com/office/drawing/2014/main" id="{F264AE35-5BA8-0E4B-B904-D5A685E646A6}"/>
              </a:ext>
            </a:extLst>
          </p:cNvPr>
          <p:cNvSpPr txBox="1">
            <a:spLocks/>
          </p:cNvSpPr>
          <p:nvPr/>
        </p:nvSpPr>
        <p:spPr>
          <a:xfrm>
            <a:off x="1644346" y="3620127"/>
            <a:ext cx="2808233" cy="825001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2000" b="1" dirty="0" err="1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Cliciwch</a:t>
            </a:r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ar</a:t>
            </a:r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 y </a:t>
            </a:r>
            <a:r>
              <a:rPr lang="en-US" sz="2000" b="1" dirty="0" err="1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geiriau</a:t>
            </a:r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.</a:t>
            </a:r>
          </a:p>
          <a:p>
            <a:pPr>
              <a:spcAft>
                <a:spcPts val="600"/>
              </a:spcAft>
            </a:pPr>
            <a:r>
              <a:rPr lang="en-US" sz="2000" i="1" dirty="0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Click on the words.</a:t>
            </a:r>
          </a:p>
          <a:p>
            <a:pPr>
              <a:spcAft>
                <a:spcPts val="600"/>
              </a:spcAft>
            </a:pPr>
            <a:endParaRPr lang="en-US" sz="2000" dirty="0">
              <a:latin typeface="Cavolini" panose="03000502040302020204" pitchFamily="66" charset="0"/>
              <a:ea typeface="+mn-ea"/>
              <a:cs typeface="Cavolini" panose="03000502040302020204" pitchFamily="66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0771E459-1150-A14F-BCFB-64ACB7726AEF}"/>
              </a:ext>
            </a:extLst>
          </p:cNvPr>
          <p:cNvSpPr txBox="1"/>
          <p:nvPr/>
        </p:nvSpPr>
        <p:spPr>
          <a:xfrm>
            <a:off x="353934" y="308610"/>
            <a:ext cx="3279492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^ To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bach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! ^</a:t>
            </a:r>
            <a:endParaRPr lang="en-US" sz="2400" i="1">
              <a:solidFill>
                <a:srgbClr val="002060"/>
              </a:solidFill>
              <a:latin typeface="Calibri"/>
              <a:cs typeface="Calibri"/>
            </a:endParaRPr>
          </a:p>
        </p:txBody>
      </p:sp>
      <p:pic>
        <p:nvPicPr>
          <p:cNvPr id="3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15943DF0-90DB-95CA-6753-5594432D6685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1860330" y="5025911"/>
            <a:ext cx="1692167" cy="865799"/>
          </a:xfrm>
          <a:prstGeom prst="rect">
            <a:avLst/>
          </a:prstGeom>
        </p:spPr>
      </p:pic>
      <p:pic>
        <p:nvPicPr>
          <p:cNvPr id="4" name="Picture 4" descr="Logo, icon&#10;&#10;Description automatically generated">
            <a:extLst>
              <a:ext uri="{FF2B5EF4-FFF2-40B4-BE49-F238E27FC236}">
                <a16:creationId xmlns:a16="http://schemas.microsoft.com/office/drawing/2014/main" id="{97C4956F-C787-9874-B0E3-BA5EEF824F13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6210465" y="4088689"/>
            <a:ext cx="1400175" cy="1781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525991"/>
      </p:ext>
    </p:extLst>
  </p:cSld>
  <p:clrMapOvr>
    <a:masterClrMapping/>
  </p:clrMapOvr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  <p:audio>
              <p:cMediaNode vol="80000">
                <p:cTn id="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audio>
              <p:cMediaNode vol="80000">
                <p:cTn id="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  <p:audio>
              <p:cMediaNode vol="80000">
                <p:cTn id="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  <p:audio>
              <p:cMediaNode vol="80000">
                <p:cTn id="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0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182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1695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834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1369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2" dur="1834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7" dur="239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382C58F-D244-014D-B735-C617AFD535E9}"/>
              </a:ext>
            </a:extLst>
          </p:cNvPr>
          <p:cNvSpPr txBox="1"/>
          <p:nvPr/>
        </p:nvSpPr>
        <p:spPr>
          <a:xfrm>
            <a:off x="3715547" y="503450"/>
            <a:ext cx="8182132" cy="461665"/>
          </a:xfrm>
          <a:prstGeom prst="rect">
            <a:avLst/>
          </a:prstGeom>
          <a:noFill/>
          <a:ln w="76200">
            <a:noFill/>
          </a:ln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rgbClr val="002060"/>
                </a:solidFill>
              </a:rPr>
              <a:t>Yn</a:t>
            </a:r>
            <a:r>
              <a:rPr lang="en-US" sz="2400" b="1" dirty="0">
                <a:solidFill>
                  <a:srgbClr val="002060"/>
                </a:solidFill>
              </a:rPr>
              <a:t> y </a:t>
            </a:r>
            <a:r>
              <a:rPr lang="en-US" sz="2400" b="1" dirty="0" err="1">
                <a:solidFill>
                  <a:srgbClr val="002060"/>
                </a:solidFill>
              </a:rPr>
              <a:t>Gymraeg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mae’r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pwyslais</a:t>
            </a:r>
            <a:r>
              <a:rPr lang="en-US" sz="2400" b="1" dirty="0">
                <a:solidFill>
                  <a:srgbClr val="002060"/>
                </a:solidFill>
              </a:rPr>
              <a:t>, </a:t>
            </a:r>
            <a:r>
              <a:rPr lang="en-US" sz="2400" b="1" dirty="0" err="1">
                <a:solidFill>
                  <a:srgbClr val="002060"/>
                </a:solidFill>
              </a:rPr>
              <a:t>fel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arfer</a:t>
            </a:r>
            <a:r>
              <a:rPr lang="en-US" sz="2400" b="1" dirty="0">
                <a:solidFill>
                  <a:srgbClr val="002060"/>
                </a:solidFill>
              </a:rPr>
              <a:t>, </a:t>
            </a:r>
            <a:r>
              <a:rPr lang="en-US" sz="2400" b="1" dirty="0" err="1">
                <a:solidFill>
                  <a:srgbClr val="002060"/>
                </a:solidFill>
              </a:rPr>
              <a:t>ar</a:t>
            </a:r>
            <a:r>
              <a:rPr lang="en-US" sz="2400" b="1" dirty="0">
                <a:solidFill>
                  <a:srgbClr val="002060"/>
                </a:solidFill>
              </a:rPr>
              <a:t> y </a:t>
            </a:r>
            <a:r>
              <a:rPr lang="en-US" sz="2400" b="1" dirty="0" err="1">
                <a:solidFill>
                  <a:srgbClr val="002060"/>
                </a:solidFill>
              </a:rPr>
              <a:t>sillaf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olaf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ond</a:t>
            </a:r>
            <a:r>
              <a:rPr lang="en-US" sz="2400" b="1" dirty="0">
                <a:solidFill>
                  <a:srgbClr val="002060"/>
                </a:solidFill>
              </a:rPr>
              <a:t> un.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A74214-5F20-BD4C-BD9A-2BD04913FA8E}"/>
              </a:ext>
            </a:extLst>
          </p:cNvPr>
          <p:cNvSpPr txBox="1"/>
          <p:nvPr/>
        </p:nvSpPr>
        <p:spPr>
          <a:xfrm>
            <a:off x="4130375" y="980893"/>
            <a:ext cx="7352476" cy="400110"/>
          </a:xfrm>
          <a:prstGeom prst="rect">
            <a:avLst/>
          </a:prstGeom>
          <a:noFill/>
          <a:ln w="76200">
            <a:noFill/>
          </a:ln>
        </p:spPr>
        <p:txBody>
          <a:bodyPr wrap="square" rtlCol="0">
            <a:spAutoFit/>
          </a:bodyPr>
          <a:lstStyle/>
          <a:p>
            <a:r>
              <a:rPr lang="en-US" sz="2000" i="1" dirty="0">
                <a:solidFill>
                  <a:srgbClr val="002060"/>
                </a:solidFill>
              </a:rPr>
              <a:t>In Welsh, the emphasis is almost always on the last but one syllable.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5DF44F-FEA2-544C-B0AC-A9419341FAC9}"/>
              </a:ext>
            </a:extLst>
          </p:cNvPr>
          <p:cNvSpPr txBox="1"/>
          <p:nvPr/>
        </p:nvSpPr>
        <p:spPr>
          <a:xfrm>
            <a:off x="5239624" y="1937451"/>
            <a:ext cx="2157110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dirty="0" err="1">
                <a:solidFill>
                  <a:schemeClr val="bg1"/>
                </a:solidFill>
              </a:rPr>
              <a:t>cym</a:t>
            </a:r>
            <a:r>
              <a:rPr lang="en-US" sz="4400" b="1" dirty="0" err="1">
                <a:solidFill>
                  <a:srgbClr val="FF0000"/>
                </a:solidFill>
              </a:rPr>
              <a:t>y</a:t>
            </a:r>
            <a:r>
              <a:rPr lang="en-US" sz="4400" dirty="0" err="1">
                <a:solidFill>
                  <a:schemeClr val="bg1"/>
                </a:solidFill>
              </a:rPr>
              <a:t>log</a:t>
            </a:r>
            <a:endParaRPr lang="en-US" sz="44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6AFED0-A107-1643-8F1F-DAB3877B8D79}"/>
              </a:ext>
            </a:extLst>
          </p:cNvPr>
          <p:cNvSpPr txBox="1"/>
          <p:nvPr/>
        </p:nvSpPr>
        <p:spPr>
          <a:xfrm>
            <a:off x="1977390" y="1937451"/>
            <a:ext cx="1945676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</a:rPr>
              <a:t>tel</a:t>
            </a:r>
            <a:r>
              <a:rPr lang="en-US" sz="4400" b="1" dirty="0">
                <a:solidFill>
                  <a:srgbClr val="FF0000"/>
                </a:solidFill>
              </a:rPr>
              <a:t>e</a:t>
            </a:r>
            <a:r>
              <a:rPr lang="en-US" sz="4400" dirty="0">
                <a:solidFill>
                  <a:schemeClr val="bg1"/>
                </a:solidFill>
              </a:rPr>
              <a:t>du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67C49CD-2207-2843-A66F-5FA425A12DE0}"/>
              </a:ext>
            </a:extLst>
          </p:cNvPr>
          <p:cNvSpPr txBox="1"/>
          <p:nvPr/>
        </p:nvSpPr>
        <p:spPr>
          <a:xfrm>
            <a:off x="5904380" y="5114677"/>
            <a:ext cx="2662111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Pap</a:t>
            </a:r>
            <a:r>
              <a:rPr lang="en-US" sz="4400" dirty="0" err="1">
                <a:solidFill>
                  <a:schemeClr val="bg1"/>
                </a:solidFill>
              </a:rPr>
              <a:t>ur</a:t>
            </a:r>
            <a:endParaRPr lang="en-US" sz="4400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1F352E-5B26-FE43-BDE7-D3680EE1D408}"/>
              </a:ext>
            </a:extLst>
          </p:cNvPr>
          <p:cNvSpPr txBox="1"/>
          <p:nvPr/>
        </p:nvSpPr>
        <p:spPr>
          <a:xfrm>
            <a:off x="4949408" y="3526064"/>
            <a:ext cx="2737542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Beth</a:t>
            </a:r>
            <a:r>
              <a:rPr lang="en-US" sz="4400" dirty="0">
                <a:solidFill>
                  <a:schemeClr val="bg1"/>
                </a:solidFill>
              </a:rPr>
              <a:t>an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83AEEF-64D3-C84C-9154-BAB9992A7418}"/>
              </a:ext>
            </a:extLst>
          </p:cNvPr>
          <p:cNvSpPr txBox="1"/>
          <p:nvPr/>
        </p:nvSpPr>
        <p:spPr>
          <a:xfrm>
            <a:off x="715652" y="5107666"/>
            <a:ext cx="3856570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dirty="0" err="1">
                <a:solidFill>
                  <a:schemeClr val="bg1"/>
                </a:solidFill>
              </a:rPr>
              <a:t>ysgrif</a:t>
            </a:r>
            <a:r>
              <a:rPr lang="en-US" sz="4400" b="1" dirty="0" err="1">
                <a:solidFill>
                  <a:srgbClr val="FF0000"/>
                </a:solidFill>
              </a:rPr>
              <a:t>enn</a:t>
            </a:r>
            <a:r>
              <a:rPr lang="en-US" sz="4400" dirty="0" err="1">
                <a:solidFill>
                  <a:schemeClr val="bg1"/>
                </a:solidFill>
              </a:rPr>
              <a:t>u</a:t>
            </a:r>
            <a:endParaRPr lang="en-US" sz="4400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8BC31BF-0D8C-3F4E-8419-2F5CFE7A74D4}"/>
              </a:ext>
            </a:extLst>
          </p:cNvPr>
          <p:cNvSpPr txBox="1"/>
          <p:nvPr/>
        </p:nvSpPr>
        <p:spPr>
          <a:xfrm>
            <a:off x="8713292" y="1937451"/>
            <a:ext cx="2194023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ys</a:t>
            </a:r>
            <a:r>
              <a:rPr lang="en-US" sz="4400" dirty="0" err="1">
                <a:solidFill>
                  <a:schemeClr val="bg1"/>
                </a:solidFill>
              </a:rPr>
              <a:t>gol</a:t>
            </a:r>
            <a:endParaRPr lang="en-US" sz="4400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926DCF9-2E4E-D84E-A08B-4551F692AD75}"/>
              </a:ext>
            </a:extLst>
          </p:cNvPr>
          <p:cNvSpPr txBox="1"/>
          <p:nvPr/>
        </p:nvSpPr>
        <p:spPr>
          <a:xfrm>
            <a:off x="715652" y="3526064"/>
            <a:ext cx="3261472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dos</a:t>
            </a:r>
            <a:r>
              <a:rPr lang="en-US" sz="4400" dirty="0" err="1">
                <a:solidFill>
                  <a:schemeClr val="bg1"/>
                </a:solidFill>
              </a:rPr>
              <a:t>barth</a:t>
            </a:r>
            <a:endParaRPr lang="en-US" sz="4400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8E0D931-E0A4-984E-B9F3-19C066B456D8}"/>
              </a:ext>
            </a:extLst>
          </p:cNvPr>
          <p:cNvSpPr txBox="1"/>
          <p:nvPr/>
        </p:nvSpPr>
        <p:spPr>
          <a:xfrm>
            <a:off x="570980" y="303785"/>
            <a:ext cx="2563179" cy="1077218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Pwyslais</a:t>
            </a:r>
            <a:r>
              <a:rPr lang="en-US" sz="3600" b="1" dirty="0">
                <a:solidFill>
                  <a:srgbClr val="002060"/>
                </a:solidFill>
              </a:rPr>
              <a:t>    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2400" i="1" dirty="0">
                <a:solidFill>
                  <a:srgbClr val="002060"/>
                </a:solidFill>
              </a:rPr>
              <a:t>Emphasis</a:t>
            </a:r>
            <a:r>
              <a:rPr lang="en-US" sz="2800" i="1" dirty="0">
                <a:solidFill>
                  <a:srgbClr val="002060"/>
                </a:solidFill>
              </a:rPr>
              <a:t>   </a:t>
            </a:r>
          </a:p>
        </p:txBody>
      </p:sp>
      <p:pic>
        <p:nvPicPr>
          <p:cNvPr id="14" name="Picture 2" descr="A picture containing toy, vector graphics&#10;&#10;Description automatically generated">
            <a:extLst>
              <a:ext uri="{FF2B5EF4-FFF2-40B4-BE49-F238E27FC236}">
                <a16:creationId xmlns:a16="http://schemas.microsoft.com/office/drawing/2014/main" id="{90D6CACE-5CB4-6692-DEFB-02AF4CBAF1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65021" y="3273295"/>
            <a:ext cx="2743200" cy="3385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02851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89A0E1CB-A77F-AA05-CB38-98940B4A6F56}"/>
              </a:ext>
            </a:extLst>
          </p:cNvPr>
          <p:cNvSpPr txBox="1"/>
          <p:nvPr/>
        </p:nvSpPr>
        <p:spPr>
          <a:xfrm>
            <a:off x="3991432" y="5200650"/>
            <a:ext cx="4340516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Croesawu’r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Dysgwyr</a:t>
            </a:r>
            <a:endParaRPr lang="en-US" sz="4000" dirty="0">
              <a:solidFill>
                <a:srgbClr val="002060"/>
              </a:solidFill>
            </a:endParaRPr>
          </a:p>
          <a:p>
            <a:pPr algn="ctr"/>
            <a:r>
              <a:rPr lang="en-US" sz="2800" dirty="0">
                <a:solidFill>
                  <a:srgbClr val="002060"/>
                </a:solidFill>
              </a:rPr>
              <a:t>  </a:t>
            </a:r>
            <a:r>
              <a:rPr lang="en-US" sz="2800" i="1" dirty="0">
                <a:solidFill>
                  <a:srgbClr val="002060"/>
                </a:solidFill>
              </a:rPr>
              <a:t>Welcoming Learners</a:t>
            </a:r>
          </a:p>
          <a:p>
            <a:pPr algn="ctr"/>
            <a:endParaRPr lang="en-US" sz="28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8609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3C83CFCD-7558-5F45-9F49-975BA771E2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0473" y="1024679"/>
            <a:ext cx="4408787" cy="4808642"/>
          </a:xfrm>
          <a:prstGeom prst="rect">
            <a:avLst/>
          </a:prstGeom>
          <a:ln w="57150">
            <a:solidFill>
              <a:srgbClr val="FF40FF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3CEB96E-64AA-B644-A6E6-90A5AEDC0A2C}"/>
              </a:ext>
            </a:extLst>
          </p:cNvPr>
          <p:cNvSpPr txBox="1"/>
          <p:nvPr/>
        </p:nvSpPr>
        <p:spPr>
          <a:xfrm>
            <a:off x="7781071" y="2131056"/>
            <a:ext cx="2906630" cy="2585323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5400" dirty="0">
                <a:solidFill>
                  <a:srgbClr val="002060"/>
                </a:solidFill>
              </a:rPr>
              <a:t>Sut </a:t>
            </a:r>
            <a:r>
              <a:rPr lang="en-US" sz="5400" dirty="0" err="1">
                <a:solidFill>
                  <a:srgbClr val="002060"/>
                </a:solidFill>
              </a:rPr>
              <a:t>mae</a:t>
            </a:r>
            <a:r>
              <a:rPr lang="en-US" sz="5400" dirty="0">
                <a:solidFill>
                  <a:srgbClr val="002060"/>
                </a:solidFill>
              </a:rPr>
              <a:t>?</a:t>
            </a:r>
            <a:endParaRPr lang="en-US" sz="5400" dirty="0">
              <a:solidFill>
                <a:srgbClr val="002060"/>
              </a:solidFill>
              <a:cs typeface="Calibri"/>
            </a:endParaRPr>
          </a:p>
          <a:p>
            <a:endParaRPr lang="en-US" sz="5400" dirty="0">
              <a:solidFill>
                <a:srgbClr val="002060"/>
              </a:solidFill>
            </a:endParaRPr>
          </a:p>
          <a:p>
            <a:r>
              <a:rPr lang="en-US" sz="5400" dirty="0" err="1">
                <a:solidFill>
                  <a:srgbClr val="002060"/>
                </a:solidFill>
              </a:rPr>
              <a:t>Shwmae</a:t>
            </a:r>
            <a:r>
              <a:rPr lang="en-US" sz="5400" dirty="0">
                <a:solidFill>
                  <a:srgbClr val="00206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5729501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14C09378-359F-1D48-BEEF-BDA00A1C37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288" y="2070075"/>
            <a:ext cx="2879083" cy="287908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7" name="Picture 6" descr="A picture containing icon&#10;&#10;Description automatically generated">
            <a:extLst>
              <a:ext uri="{FF2B5EF4-FFF2-40B4-BE49-F238E27FC236}">
                <a16:creationId xmlns:a16="http://schemas.microsoft.com/office/drawing/2014/main" id="{CEE73B0A-5EAC-874E-8FBD-D461DDA696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7006" y="2080050"/>
            <a:ext cx="2880360" cy="2869108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B9D8D8EF-C1A8-EC46-99D0-EE2800974C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51471" y="428851"/>
            <a:ext cx="2458496" cy="2397792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10B19FD-474B-E740-B3C8-9FED4F5CB085}"/>
              </a:ext>
            </a:extLst>
          </p:cNvPr>
          <p:cNvSpPr txBox="1"/>
          <p:nvPr/>
        </p:nvSpPr>
        <p:spPr>
          <a:xfrm>
            <a:off x="1074300" y="5102453"/>
            <a:ext cx="2455672" cy="954107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Bore da!</a:t>
            </a:r>
          </a:p>
          <a:p>
            <a:pPr algn="ctr"/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Bore da, </a:t>
            </a:r>
            <a:r>
              <a:rPr lang="en-US" sz="2800" b="1" dirty="0">
                <a:solidFill>
                  <a:srgbClr val="FF0000"/>
                </a:solidFill>
                <a:latin typeface="Calibri"/>
                <a:cs typeface="Calibri"/>
              </a:rPr>
              <a:t>b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awb!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0EFD70-36FB-0C45-AC43-6115AF3F2ECA}"/>
              </a:ext>
            </a:extLst>
          </p:cNvPr>
          <p:cNvSpPr txBox="1"/>
          <p:nvPr/>
        </p:nvSpPr>
        <p:spPr>
          <a:xfrm>
            <a:off x="8565086" y="2864286"/>
            <a:ext cx="2246961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Noswaith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dda</a:t>
            </a:r>
            <a:endParaRPr lang="en-US" sz="2800" b="1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BA8EEE2-3009-DF4B-BEF3-145B7BA4D5FD}"/>
              </a:ext>
            </a:extLst>
          </p:cNvPr>
          <p:cNvSpPr txBox="1"/>
          <p:nvPr/>
        </p:nvSpPr>
        <p:spPr>
          <a:xfrm>
            <a:off x="4254379" y="5141866"/>
            <a:ext cx="3691890" cy="95410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Prynhawn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 da!</a:t>
            </a:r>
          </a:p>
          <a:p>
            <a:pPr algn="ctr"/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Prynhawn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 da, </a:t>
            </a:r>
            <a:r>
              <a:rPr lang="en-US" sz="2800" b="1" dirty="0">
                <a:solidFill>
                  <a:srgbClr val="FF0000"/>
                </a:solidFill>
                <a:latin typeface="Calibri"/>
                <a:cs typeface="Calibri"/>
              </a:rPr>
              <a:t>b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awb!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146F39B-40AD-4345-A92B-D84270942EDC}"/>
              </a:ext>
            </a:extLst>
          </p:cNvPr>
          <p:cNvSpPr txBox="1"/>
          <p:nvPr/>
        </p:nvSpPr>
        <p:spPr>
          <a:xfrm>
            <a:off x="304817" y="304308"/>
            <a:ext cx="2769853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Cyfarchion</a:t>
            </a:r>
            <a:br>
              <a:rPr lang="en-US" sz="3600" b="1" dirty="0">
                <a:latin typeface="SASSOON PRIMARY" pitchFamily="2" charset="0"/>
              </a:rPr>
            </a:br>
            <a:r>
              <a:rPr lang="en-US" sz="3600" b="1" dirty="0">
                <a:solidFill>
                  <a:srgbClr val="002060"/>
                </a:solidFill>
                <a:latin typeface="SASSOON PRIMARY"/>
              </a:rPr>
              <a:t> </a:t>
            </a:r>
            <a:r>
              <a:rPr lang="en-US" sz="2400" i="1" dirty="0">
                <a:solidFill>
                  <a:srgbClr val="002060"/>
                </a:solidFill>
                <a:latin typeface="SASSOON PRIMARY"/>
              </a:rPr>
              <a:t>Greetings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F74EB5C6-AA79-184A-8405-C5D81BA948F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60461" y="3705828"/>
            <a:ext cx="2475408" cy="248666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6C01343-ED81-9D4E-AAE6-60CC16FB7BD5}"/>
              </a:ext>
            </a:extLst>
          </p:cNvPr>
          <p:cNvSpPr txBox="1"/>
          <p:nvPr/>
        </p:nvSpPr>
        <p:spPr>
          <a:xfrm>
            <a:off x="9189177" y="6187190"/>
            <a:ext cx="1208984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Nos da</a:t>
            </a:r>
          </a:p>
        </p:txBody>
      </p:sp>
    </p:spTree>
    <p:extLst>
      <p:ext uri="{BB962C8B-B14F-4D97-AF65-F5344CB8AC3E}">
        <p14:creationId xmlns:p14="http://schemas.microsoft.com/office/powerpoint/2010/main" val="5240707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D91949D9-6574-B877-34A3-3DB2D72217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0848" y="-3477"/>
            <a:ext cx="7906406" cy="686495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7AD5DF2-3DEB-FD4F-AF85-0EA9DDDE357B}"/>
              </a:ext>
            </a:extLst>
          </p:cNvPr>
          <p:cNvSpPr txBox="1"/>
          <p:nvPr/>
        </p:nvSpPr>
        <p:spPr>
          <a:xfrm>
            <a:off x="9920072" y="304308"/>
            <a:ext cx="1967111" cy="63709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p     &gt;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b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t 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d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c 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g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b 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f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d 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dd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g 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-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m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f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 err="1">
                <a:solidFill>
                  <a:srgbClr val="002060"/>
                </a:solidFill>
                <a:latin typeface="Calibri"/>
                <a:cs typeface="Calibri"/>
              </a:rPr>
              <a:t>ll</a:t>
            </a:r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      &gt;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l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rh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D4B50F7-7630-BE44-8A50-765C29B16AB1}"/>
              </a:ext>
            </a:extLst>
          </p:cNvPr>
          <p:cNvSpPr txBox="1"/>
          <p:nvPr/>
        </p:nvSpPr>
        <p:spPr>
          <a:xfrm>
            <a:off x="630077" y="1843040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2400" dirty="0">
              <a:latin typeface="SASSOON PRIMARY" pitchFamily="2" charset="0"/>
            </a:endParaRPr>
          </a:p>
          <a:p>
            <a:endParaRPr lang="en-US" sz="2400" dirty="0">
              <a:latin typeface="SASSOON PRIMARY" pitchFamily="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47BB9B7-1991-AF42-B984-912D57C34545}"/>
              </a:ext>
            </a:extLst>
          </p:cNvPr>
          <p:cNvSpPr txBox="1"/>
          <p:nvPr/>
        </p:nvSpPr>
        <p:spPr>
          <a:xfrm>
            <a:off x="199111" y="2497781"/>
            <a:ext cx="5055800" cy="113877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  <a:latin typeface="Calibri"/>
                <a:cs typeface="Cavolini"/>
              </a:rPr>
              <a:t>Cofiwch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volini"/>
              </a:rPr>
              <a:t>! </a:t>
            </a:r>
            <a:endParaRPr lang="en-US" sz="2400" b="1" dirty="0">
              <a:solidFill>
                <a:srgbClr val="FF0000"/>
              </a:solidFill>
              <a:latin typeface="Calibri"/>
              <a:cs typeface="Cavolini" panose="03000502040302020204" pitchFamily="66" charset="0"/>
            </a:endParaRPr>
          </a:p>
          <a:p>
            <a:pPr algn="ctr"/>
            <a:r>
              <a:rPr lang="en-US" sz="2400" dirty="0">
                <a:solidFill>
                  <a:srgbClr val="002060"/>
                </a:solidFill>
                <a:latin typeface="Calibri"/>
                <a:cs typeface="Cavolini"/>
              </a:rPr>
              <a:t>Mae 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cs typeface="Cavolini"/>
              </a:rPr>
              <a:t>treiglad</a:t>
            </a:r>
            <a:r>
              <a:rPr lang="en-US" sz="2400" b="1" dirty="0">
                <a:solidFill>
                  <a:srgbClr val="002060"/>
                </a:solidFill>
                <a:latin typeface="Calibri"/>
                <a:cs typeface="Cavolin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cs typeface="Cavolini"/>
              </a:rPr>
              <a:t>meddal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volini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Calibri"/>
                <a:cs typeface="Cavolini"/>
              </a:rPr>
              <a:t>ar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volini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Calibri"/>
                <a:cs typeface="Cavolini"/>
              </a:rPr>
              <a:t>ôl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volini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Calibri"/>
                <a:cs typeface="Cavolini"/>
              </a:rPr>
              <a:t>cyfarchiad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volini"/>
              </a:rPr>
              <a:t>!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  <a:latin typeface="Calibri"/>
                <a:cs typeface="Cavolini"/>
              </a:rPr>
              <a:t>(soft mutation after a greeting)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57BE93E-C2C8-6742-B25E-921F0E14B3CA}"/>
              </a:ext>
            </a:extLst>
          </p:cNvPr>
          <p:cNvSpPr txBox="1"/>
          <p:nvPr/>
        </p:nvSpPr>
        <p:spPr>
          <a:xfrm>
            <a:off x="554438" y="251756"/>
            <a:ext cx="4347193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Y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Treiglad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Meddal</a:t>
            </a:r>
            <a:br>
              <a:rPr lang="en-US" sz="3600" b="1" dirty="0">
                <a:latin typeface="Calibri"/>
              </a:rPr>
            </a:b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i="1" dirty="0">
                <a:solidFill>
                  <a:srgbClr val="002060"/>
                </a:solidFill>
                <a:latin typeface="Calibri"/>
                <a:cs typeface="Calibri"/>
              </a:rPr>
              <a:t>The Soft Mutation</a:t>
            </a:r>
          </a:p>
        </p:txBody>
      </p:sp>
      <p:sp>
        <p:nvSpPr>
          <p:cNvPr id="18" name="Speech Bubble: Rectangle with Corners Rounded 4">
            <a:extLst>
              <a:ext uri="{FF2B5EF4-FFF2-40B4-BE49-F238E27FC236}">
                <a16:creationId xmlns:a16="http://schemas.microsoft.com/office/drawing/2014/main" id="{FEB3FAAB-6DFE-D443-909E-23E7A928B690}"/>
              </a:ext>
            </a:extLst>
          </p:cNvPr>
          <p:cNvSpPr/>
          <p:nvPr/>
        </p:nvSpPr>
        <p:spPr>
          <a:xfrm>
            <a:off x="1157424" y="3779560"/>
            <a:ext cx="3141219" cy="1828760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Helo, </a:t>
            </a:r>
            <a:r>
              <a:rPr lang="en-GB" sz="20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b</a:t>
            </a:r>
            <a:r>
              <a:rPr lang="en-GB" sz="200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lant</a:t>
            </a:r>
            <a:r>
              <a:rPr lang="en-GB" sz="20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!</a:t>
            </a:r>
            <a:endParaRPr lang="en-GB" sz="2000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Calibri"/>
              <a:cs typeface="Cavolini"/>
            </a:endParaRPr>
          </a:p>
          <a:p>
            <a:pPr algn="ctr"/>
            <a:endParaRPr lang="en-GB" sz="2000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Calibri"/>
              <a:cs typeface="Cavolini" panose="03000502040302020204" pitchFamily="66" charset="0"/>
            </a:endParaRPr>
          </a:p>
          <a:p>
            <a:pPr algn="ctr"/>
            <a:r>
              <a:rPr lang="en-GB" sz="20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Bore da, </a:t>
            </a:r>
            <a:r>
              <a:rPr lang="en-GB" sz="2000" b="1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f</a:t>
            </a:r>
            <a:r>
              <a:rPr lang="en-GB" sz="200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echgyn</a:t>
            </a:r>
            <a:r>
              <a:rPr lang="en-GB" sz="20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!</a:t>
            </a:r>
            <a:endParaRPr lang="en-GB" sz="2000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Calibri"/>
              <a:cs typeface="Cavolini"/>
            </a:endParaRPr>
          </a:p>
          <a:p>
            <a:pPr algn="ctr"/>
            <a:endParaRPr lang="en-GB" sz="2000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Calibri"/>
              <a:cs typeface="Cavolini" panose="03000502040302020204" pitchFamily="66" charset="0"/>
            </a:endParaRPr>
          </a:p>
          <a:p>
            <a:pPr algn="ctr"/>
            <a:r>
              <a:rPr lang="en-GB" sz="200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Prynhawn</a:t>
            </a:r>
            <a:r>
              <a:rPr lang="en-GB" sz="20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 da </a:t>
            </a:r>
            <a:r>
              <a:rPr lang="en-GB" sz="2000" b="1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f</a:t>
            </a:r>
            <a:r>
              <a:rPr lang="en-GB" sz="200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erched</a:t>
            </a:r>
            <a:r>
              <a:rPr lang="en-GB" sz="20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!</a:t>
            </a:r>
            <a:endParaRPr lang="en-GB" sz="2000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Calibri"/>
              <a:cs typeface="Cavolini"/>
            </a:endParaRPr>
          </a:p>
        </p:txBody>
      </p:sp>
    </p:spTree>
    <p:extLst>
      <p:ext uri="{BB962C8B-B14F-4D97-AF65-F5344CB8AC3E}">
        <p14:creationId xmlns:p14="http://schemas.microsoft.com/office/powerpoint/2010/main" val="8889690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14C09378-359F-1D48-BEEF-BDA00A1C37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0357" y="940213"/>
            <a:ext cx="3785600" cy="378560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7" name="Picture 6" descr="A picture containing icon&#10;&#10;Description automatically generated">
            <a:extLst>
              <a:ext uri="{FF2B5EF4-FFF2-40B4-BE49-F238E27FC236}">
                <a16:creationId xmlns:a16="http://schemas.microsoft.com/office/drawing/2014/main" id="{CEE73B0A-5EAC-874E-8FBD-D461DDA696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61455" y="937050"/>
            <a:ext cx="3786877" cy="377562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10B19FD-474B-E740-B3C8-9FED4F5CB085}"/>
              </a:ext>
            </a:extLst>
          </p:cNvPr>
          <p:cNvSpPr txBox="1"/>
          <p:nvPr/>
        </p:nvSpPr>
        <p:spPr>
          <a:xfrm>
            <a:off x="1325788" y="5049901"/>
            <a:ext cx="3424144" cy="707886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rgbClr val="002060"/>
                </a:solidFill>
                <a:latin typeface="Calibri"/>
                <a:cs typeface="Calibri"/>
              </a:rPr>
              <a:t>Bore da, </a:t>
            </a:r>
            <a:r>
              <a:rPr lang="en-US" sz="4000" b="1" dirty="0" err="1">
                <a:solidFill>
                  <a:srgbClr val="FF0000"/>
                </a:solidFill>
                <a:latin typeface="Calibri"/>
                <a:cs typeface="Calibri"/>
              </a:rPr>
              <a:t>b</a:t>
            </a:r>
            <a:r>
              <a:rPr lang="en-US" sz="4000" b="1" dirty="0" err="1">
                <a:solidFill>
                  <a:srgbClr val="002060"/>
                </a:solidFill>
                <a:latin typeface="Calibri"/>
                <a:cs typeface="Calibri"/>
              </a:rPr>
              <a:t>awb</a:t>
            </a:r>
            <a:r>
              <a:rPr lang="en-US" sz="4000" b="1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BA8EEE2-3009-DF4B-BEF3-145B7BA4D5FD}"/>
              </a:ext>
            </a:extLst>
          </p:cNvPr>
          <p:cNvSpPr txBox="1"/>
          <p:nvPr/>
        </p:nvSpPr>
        <p:spPr>
          <a:xfrm>
            <a:off x="6737448" y="5049900"/>
            <a:ext cx="4821752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  <a:latin typeface="Calibri"/>
                <a:cs typeface="Calibri"/>
              </a:rPr>
              <a:t>Prynhawn</a:t>
            </a:r>
            <a:r>
              <a:rPr lang="en-US" sz="4000" b="1" dirty="0">
                <a:solidFill>
                  <a:srgbClr val="002060"/>
                </a:solidFill>
                <a:latin typeface="Calibri"/>
                <a:cs typeface="Calibri"/>
              </a:rPr>
              <a:t> da, </a:t>
            </a:r>
            <a:r>
              <a:rPr lang="en-US" sz="4000" b="1" dirty="0" err="1">
                <a:solidFill>
                  <a:srgbClr val="FF0000"/>
                </a:solidFill>
                <a:latin typeface="Calibri"/>
                <a:cs typeface="Calibri"/>
              </a:rPr>
              <a:t>b</a:t>
            </a:r>
            <a:r>
              <a:rPr lang="en-US" sz="4000" b="1" dirty="0" err="1">
                <a:solidFill>
                  <a:srgbClr val="002060"/>
                </a:solidFill>
                <a:latin typeface="Calibri"/>
                <a:cs typeface="Calibri"/>
              </a:rPr>
              <a:t>awb</a:t>
            </a:r>
            <a:r>
              <a:rPr lang="en-US" sz="4000" b="1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0348519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3171A739-B652-DF4A-A414-BE1BB3BBB865}"/>
              </a:ext>
            </a:extLst>
          </p:cNvPr>
          <p:cNvSpPr txBox="1"/>
          <p:nvPr/>
        </p:nvSpPr>
        <p:spPr>
          <a:xfrm>
            <a:off x="376992" y="305856"/>
            <a:ext cx="3350676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Y </a:t>
            </a:r>
            <a:r>
              <a:rPr lang="en-US" sz="3600" b="1" dirty="0" err="1">
                <a:solidFill>
                  <a:srgbClr val="002060"/>
                </a:solidFill>
              </a:rPr>
              <a:t>Treigladau</a:t>
            </a:r>
            <a:r>
              <a:rPr lang="en-US" sz="3600" b="1" dirty="0">
                <a:solidFill>
                  <a:srgbClr val="002060"/>
                </a:solidFill>
              </a:rPr>
              <a:t>    </a:t>
            </a:r>
            <a:br>
              <a:rPr lang="en-US" sz="3600" b="1" dirty="0"/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400" i="1" dirty="0">
                <a:solidFill>
                  <a:srgbClr val="002060"/>
                </a:solidFill>
              </a:rPr>
              <a:t>The Mutations</a:t>
            </a:r>
            <a:r>
              <a:rPr lang="en-US" sz="2800" i="1" dirty="0">
                <a:solidFill>
                  <a:srgbClr val="002060"/>
                </a:solidFill>
              </a:rPr>
              <a:t>   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2D6648B-C8EB-BA46-A223-4A84A6A3B1C5}"/>
              </a:ext>
            </a:extLst>
          </p:cNvPr>
          <p:cNvSpPr txBox="1"/>
          <p:nvPr/>
        </p:nvSpPr>
        <p:spPr>
          <a:xfrm>
            <a:off x="381074" y="2348089"/>
            <a:ext cx="3547459" cy="1631216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 dirty="0">
                <a:solidFill>
                  <a:srgbClr val="002060"/>
                </a:solidFill>
              </a:rPr>
              <a:t>What are mutations? </a:t>
            </a:r>
            <a:endParaRPr lang="en-GB" sz="2000" dirty="0">
              <a:solidFill>
                <a:srgbClr val="002060"/>
              </a:solidFill>
              <a:effectLst/>
            </a:endParaRPr>
          </a:p>
          <a:p>
            <a:r>
              <a:rPr lang="en-GB" sz="2000" dirty="0">
                <a:solidFill>
                  <a:srgbClr val="002060"/>
                </a:solidFill>
              </a:rPr>
              <a:t>A mutation is when a consonant changes at the beginning of a word because of a word or phrase preceding it. </a:t>
            </a:r>
            <a:endParaRPr lang="en-GB" sz="2000" dirty="0">
              <a:solidFill>
                <a:srgbClr val="002060"/>
              </a:solidFill>
              <a:effectLst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618E364-3CBA-CE4A-86F0-0CCC97FE4181}"/>
              </a:ext>
            </a:extLst>
          </p:cNvPr>
          <p:cNvSpPr txBox="1"/>
          <p:nvPr/>
        </p:nvSpPr>
        <p:spPr>
          <a:xfrm>
            <a:off x="812801" y="5620985"/>
            <a:ext cx="4267200" cy="707886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000" b="1" dirty="0">
                <a:solidFill>
                  <a:srgbClr val="002060"/>
                </a:solidFill>
                <a:effectLst/>
              </a:rPr>
              <a:t>Dim </a:t>
            </a:r>
            <a:r>
              <a:rPr lang="en-GB" sz="2000" b="1" dirty="0" err="1">
                <a:solidFill>
                  <a:srgbClr val="002060"/>
                </a:solidFill>
                <a:effectLst/>
              </a:rPr>
              <a:t>ond</a:t>
            </a:r>
            <a:r>
              <a:rPr lang="en-GB" sz="2000" b="1" dirty="0">
                <a:solidFill>
                  <a:srgbClr val="002060"/>
                </a:solidFill>
                <a:effectLst/>
              </a:rPr>
              <a:t> y 9 </a:t>
            </a:r>
            <a:r>
              <a:rPr lang="en-GB" sz="2000" b="1" dirty="0" err="1">
                <a:solidFill>
                  <a:srgbClr val="002060"/>
                </a:solidFill>
                <a:effectLst/>
              </a:rPr>
              <a:t>llythyren</a:t>
            </a:r>
            <a:r>
              <a:rPr lang="en-GB" sz="20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effectLst/>
              </a:rPr>
              <a:t>yma</a:t>
            </a:r>
            <a:r>
              <a:rPr lang="en-GB" sz="20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effectLst/>
              </a:rPr>
              <a:t>sy’n</a:t>
            </a:r>
            <a:r>
              <a:rPr lang="en-GB" sz="20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effectLst/>
              </a:rPr>
              <a:t>treiglo</a:t>
            </a:r>
            <a:r>
              <a:rPr lang="en-GB" sz="2000" b="1" dirty="0">
                <a:solidFill>
                  <a:srgbClr val="002060"/>
                </a:solidFill>
                <a:effectLst/>
              </a:rPr>
              <a:t>. </a:t>
            </a:r>
            <a:r>
              <a:rPr lang="en-GB" sz="2000" i="1" dirty="0">
                <a:solidFill>
                  <a:srgbClr val="002060"/>
                </a:solidFill>
                <a:effectLst/>
              </a:rPr>
              <a:t>Only these 9 letters mutate.</a:t>
            </a:r>
            <a:endParaRPr lang="en-GB" sz="2000">
              <a:solidFill>
                <a:srgbClr val="002060"/>
              </a:solidFill>
              <a:effectLst/>
              <a:cs typeface="Calibri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762528C-F9D7-A24E-8987-6AA1E3E4251C}"/>
              </a:ext>
            </a:extLst>
          </p:cNvPr>
          <p:cNvSpPr txBox="1"/>
          <p:nvPr/>
        </p:nvSpPr>
        <p:spPr>
          <a:xfrm>
            <a:off x="7112000" y="5281557"/>
            <a:ext cx="4842933" cy="1323439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002060"/>
                </a:solidFill>
                <a:effectLst/>
              </a:rPr>
              <a:t>We have three different kinds of mutations: </a:t>
            </a:r>
            <a:endParaRPr lang="en-GB" sz="2000" dirty="0">
              <a:solidFill>
                <a:srgbClr val="002060"/>
              </a:solidFill>
              <a:effectLst/>
            </a:endParaRPr>
          </a:p>
          <a:p>
            <a:r>
              <a:rPr lang="en-GB" sz="2000" dirty="0" err="1">
                <a:solidFill>
                  <a:srgbClr val="00B0F0"/>
                </a:solidFill>
                <a:effectLst/>
              </a:rPr>
              <a:t>Treiglad</a:t>
            </a:r>
            <a:r>
              <a:rPr lang="en-GB" sz="2000" dirty="0">
                <a:solidFill>
                  <a:srgbClr val="00B0F0"/>
                </a:solidFill>
                <a:effectLst/>
              </a:rPr>
              <a:t> </a:t>
            </a:r>
            <a:r>
              <a:rPr lang="en-GB" sz="2000" dirty="0" err="1">
                <a:solidFill>
                  <a:srgbClr val="00B0F0"/>
                </a:solidFill>
                <a:effectLst/>
              </a:rPr>
              <a:t>meddal</a:t>
            </a:r>
            <a:r>
              <a:rPr lang="en-GB" sz="2000" dirty="0">
                <a:solidFill>
                  <a:srgbClr val="00B0F0"/>
                </a:solidFill>
                <a:effectLst/>
              </a:rPr>
              <a:t> </a:t>
            </a:r>
            <a:r>
              <a:rPr lang="en-GB" sz="2000" i="1" dirty="0">
                <a:solidFill>
                  <a:srgbClr val="00B0F0"/>
                </a:solidFill>
              </a:rPr>
              <a:t>(</a:t>
            </a:r>
            <a:r>
              <a:rPr lang="en-GB" sz="2000" i="1" dirty="0">
                <a:solidFill>
                  <a:srgbClr val="00B0F0"/>
                </a:solidFill>
                <a:effectLst/>
              </a:rPr>
              <a:t>Soft mutation) </a:t>
            </a:r>
          </a:p>
          <a:p>
            <a:r>
              <a:rPr lang="en-GB" sz="2000" dirty="0" err="1">
                <a:solidFill>
                  <a:srgbClr val="00B050"/>
                </a:solidFill>
                <a:effectLst/>
              </a:rPr>
              <a:t>Treiglad</a:t>
            </a:r>
            <a:r>
              <a:rPr lang="en-GB" sz="2000" dirty="0">
                <a:solidFill>
                  <a:srgbClr val="00B050"/>
                </a:solidFill>
                <a:effectLst/>
              </a:rPr>
              <a:t> </a:t>
            </a:r>
            <a:r>
              <a:rPr lang="en-GB" sz="2000" dirty="0" err="1">
                <a:solidFill>
                  <a:srgbClr val="00B050"/>
                </a:solidFill>
                <a:effectLst/>
              </a:rPr>
              <a:t>trwynol</a:t>
            </a:r>
            <a:r>
              <a:rPr lang="en-GB" sz="2000" dirty="0">
                <a:solidFill>
                  <a:srgbClr val="00B050"/>
                </a:solidFill>
                <a:effectLst/>
              </a:rPr>
              <a:t> </a:t>
            </a:r>
            <a:r>
              <a:rPr lang="en-GB" sz="2000" dirty="0">
                <a:solidFill>
                  <a:srgbClr val="00B050"/>
                </a:solidFill>
              </a:rPr>
              <a:t> </a:t>
            </a:r>
            <a:r>
              <a:rPr lang="en-GB" sz="2000" i="1" dirty="0">
                <a:solidFill>
                  <a:srgbClr val="00B050"/>
                </a:solidFill>
              </a:rPr>
              <a:t>(</a:t>
            </a:r>
            <a:r>
              <a:rPr lang="en-GB" sz="2000" i="1" dirty="0">
                <a:solidFill>
                  <a:srgbClr val="00B050"/>
                </a:solidFill>
                <a:effectLst/>
              </a:rPr>
              <a:t>Nasal mutation) </a:t>
            </a:r>
          </a:p>
          <a:p>
            <a:r>
              <a:rPr lang="en-GB" sz="2000" dirty="0" err="1">
                <a:solidFill>
                  <a:srgbClr val="FF40FF"/>
                </a:solidFill>
                <a:effectLst/>
              </a:rPr>
              <a:t>Treiglad</a:t>
            </a:r>
            <a:r>
              <a:rPr lang="en-GB" sz="2000" dirty="0">
                <a:solidFill>
                  <a:srgbClr val="FF40FF"/>
                </a:solidFill>
                <a:effectLst/>
              </a:rPr>
              <a:t> </a:t>
            </a:r>
            <a:r>
              <a:rPr lang="en-GB" sz="2000" dirty="0" err="1">
                <a:solidFill>
                  <a:srgbClr val="FF40FF"/>
                </a:solidFill>
                <a:effectLst/>
              </a:rPr>
              <a:t>llaes</a:t>
            </a:r>
            <a:r>
              <a:rPr lang="en-GB" sz="2000" dirty="0">
                <a:solidFill>
                  <a:srgbClr val="FF40FF"/>
                </a:solidFill>
                <a:effectLst/>
              </a:rPr>
              <a:t> </a:t>
            </a:r>
            <a:r>
              <a:rPr lang="en-GB" sz="2000" i="1" dirty="0">
                <a:solidFill>
                  <a:srgbClr val="FF40FF"/>
                </a:solidFill>
              </a:rPr>
              <a:t>(</a:t>
            </a:r>
            <a:r>
              <a:rPr lang="en-GB" sz="2000" i="1" dirty="0">
                <a:solidFill>
                  <a:srgbClr val="FF40FF"/>
                </a:solidFill>
                <a:effectLst/>
              </a:rPr>
              <a:t>Aspirate mutation)</a:t>
            </a:r>
            <a:endParaRPr lang="en-GB" sz="2000" dirty="0">
              <a:solidFill>
                <a:srgbClr val="FF40FF"/>
              </a:solidFill>
              <a:effectLst/>
            </a:endParaRP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26E07C97-382F-E442-BB4D-A480D92660A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3664785"/>
              </p:ext>
            </p:extLst>
          </p:nvPr>
        </p:nvGraphicFramePr>
        <p:xfrm>
          <a:off x="4648274" y="798299"/>
          <a:ext cx="1084377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4377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5491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8412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ll</a:t>
                      </a:r>
                      <a:endParaRPr lang="en-US" sz="2400" b="0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60765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60832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rh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3102034"/>
                  </a:ext>
                </a:extLst>
              </a:tr>
            </a:tbl>
          </a:graphicData>
        </a:graphic>
      </p:graphicFrame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3A974CC-F488-A347-AE2C-9C1224404348}"/>
              </a:ext>
            </a:extLst>
          </p:cNvPr>
          <p:cNvCxnSpPr>
            <a:cxnSpLocks/>
          </p:cNvCxnSpPr>
          <p:nvPr/>
        </p:nvCxnSpPr>
        <p:spPr>
          <a:xfrm flipV="1">
            <a:off x="4780344" y="4913099"/>
            <a:ext cx="260290" cy="707886"/>
          </a:xfrm>
          <a:prstGeom prst="straightConnector1">
            <a:avLst/>
          </a:prstGeom>
          <a:ln w="762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" name="Table 3">
            <a:extLst>
              <a:ext uri="{FF2B5EF4-FFF2-40B4-BE49-F238E27FC236}">
                <a16:creationId xmlns:a16="http://schemas.microsoft.com/office/drawing/2014/main" id="{D05662FC-AFC4-1F48-929B-926CC204AF3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0951803"/>
              </p:ext>
            </p:extLst>
          </p:nvPr>
        </p:nvGraphicFramePr>
        <p:xfrm>
          <a:off x="5732651" y="402059"/>
          <a:ext cx="2063936" cy="451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936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226510">
                <a:tc>
                  <a:txBody>
                    <a:bodyPr/>
                    <a:lstStyle/>
                    <a:p>
                      <a:pPr algn="ctr"/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Treiglad</a:t>
                      </a:r>
                      <a:r>
                        <a:rPr lang="en-US" sz="20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 </a:t>
                      </a:r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Meddal</a:t>
                      </a:r>
                      <a:endParaRPr lang="en-US" sz="2000" b="0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695491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dd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068412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/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9160765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5660832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1531020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999721505"/>
                  </a:ext>
                </a:extLst>
              </a:tr>
            </a:tbl>
          </a:graphicData>
        </a:graphic>
      </p:graphicFrame>
      <p:graphicFrame>
        <p:nvGraphicFramePr>
          <p:cNvPr id="10" name="Table 3">
            <a:extLst>
              <a:ext uri="{FF2B5EF4-FFF2-40B4-BE49-F238E27FC236}">
                <a16:creationId xmlns:a16="http://schemas.microsoft.com/office/drawing/2014/main" id="{95B251A0-7A47-6F43-AFCC-4CB1A3ECC7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8258373"/>
              </p:ext>
            </p:extLst>
          </p:nvPr>
        </p:nvGraphicFramePr>
        <p:xfrm>
          <a:off x="7796587" y="402059"/>
          <a:ext cx="2063936" cy="3139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936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226510">
                <a:tc>
                  <a:txBody>
                    <a:bodyPr/>
                    <a:lstStyle/>
                    <a:p>
                      <a:pPr algn="ctr"/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Treiglad</a:t>
                      </a:r>
                      <a:r>
                        <a:rPr lang="en-US" sz="20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 </a:t>
                      </a:r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Trwynol</a:t>
                      </a:r>
                      <a:endParaRPr lang="en-US" sz="2000" b="0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mh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nh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ngh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695491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068412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916076595"/>
                  </a:ext>
                </a:extLst>
              </a:tr>
            </a:tbl>
          </a:graphicData>
        </a:graphic>
      </p:graphicFrame>
      <p:graphicFrame>
        <p:nvGraphicFramePr>
          <p:cNvPr id="12" name="Table 3">
            <a:extLst>
              <a:ext uri="{FF2B5EF4-FFF2-40B4-BE49-F238E27FC236}">
                <a16:creationId xmlns:a16="http://schemas.microsoft.com/office/drawing/2014/main" id="{1C3160C4-EA55-EE48-870E-067120E4F7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0533758"/>
              </p:ext>
            </p:extLst>
          </p:nvPr>
        </p:nvGraphicFramePr>
        <p:xfrm>
          <a:off x="9860523" y="402059"/>
          <a:ext cx="2063936" cy="1767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936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226510">
                <a:tc>
                  <a:txBody>
                    <a:bodyPr/>
                    <a:lstStyle/>
                    <a:p>
                      <a:pPr algn="ctr"/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Treiglad</a:t>
                      </a:r>
                      <a:r>
                        <a:rPr lang="en-US" sz="20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 Llaes</a:t>
                      </a:r>
                      <a:endParaRPr lang="en-US" sz="2000" b="0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ph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ch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315347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6CE6881A-75BD-A24D-A15D-56E254F22594}"/>
              </a:ext>
            </a:extLst>
          </p:cNvPr>
          <p:cNvSpPr txBox="1"/>
          <p:nvPr/>
        </p:nvSpPr>
        <p:spPr>
          <a:xfrm>
            <a:off x="770530" y="173277"/>
            <a:ext cx="1065093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i="0" u="none" strike="noStrike" dirty="0">
                <a:solidFill>
                  <a:srgbClr val="002060"/>
                </a:solidFill>
                <a:effectLst/>
              </a:rPr>
              <a:t>When interacting with other staff, learners and parents, the first thing you will want to do is introduce yourself. ​ Here is the pattern: </a:t>
            </a:r>
            <a:endParaRPr lang="en-US" sz="2400" dirty="0">
              <a:solidFill>
                <a:srgbClr val="002060"/>
              </a:solidFill>
            </a:endParaRPr>
          </a:p>
        </p:txBody>
      </p:sp>
      <p:sp>
        <p:nvSpPr>
          <p:cNvPr id="6" name="Oval Callout 5">
            <a:extLst>
              <a:ext uri="{FF2B5EF4-FFF2-40B4-BE49-F238E27FC236}">
                <a16:creationId xmlns:a16="http://schemas.microsoft.com/office/drawing/2014/main" id="{4FA8D816-1235-434B-8FA4-2B48C1A05262}"/>
              </a:ext>
            </a:extLst>
          </p:cNvPr>
          <p:cNvSpPr/>
          <p:nvPr/>
        </p:nvSpPr>
        <p:spPr>
          <a:xfrm>
            <a:off x="6762725" y="1147594"/>
            <a:ext cx="3455670" cy="2087557"/>
          </a:xfrm>
          <a:prstGeom prst="wedgeEllipseCallout">
            <a:avLst>
              <a:gd name="adj1" fmla="val -64706"/>
              <a:gd name="adj2" fmla="val 43324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7096640" y="1472961"/>
            <a:ext cx="2787839" cy="1148922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algn="ctr" eaLnBrk="1" hangingPunct="1">
              <a:buClrTx/>
              <a:buFont typeface="Wingdings 2" pitchFamily="2" charset="2"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Mrs Jones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ydw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  <a:p>
            <a:pPr algn="ctr" eaLnBrk="1" hangingPunct="1">
              <a:buClrTx/>
              <a:buFont typeface="Wingdings 2" pitchFamily="2" charset="2"/>
              <a:buNone/>
            </a:pPr>
            <a:r>
              <a:rPr lang="en-GB" altLang="en-US" sz="2000" i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or</a:t>
            </a:r>
          </a:p>
          <a:p>
            <a:pPr algn="ctr" eaLnBrk="1" hangingPunct="1">
              <a:buClrTx/>
              <a:buFont typeface="Wingdings 2" pitchFamily="2" charset="2"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Mrs Jones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dw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  <a:endParaRPr lang="en-GB" altLang="en-US" sz="2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D02B2E8-8A8F-8D44-BAEB-369971CC40B2}"/>
              </a:ext>
            </a:extLst>
          </p:cNvPr>
          <p:cNvSpPr txBox="1"/>
          <p:nvPr/>
        </p:nvSpPr>
        <p:spPr>
          <a:xfrm>
            <a:off x="5398469" y="4784874"/>
            <a:ext cx="661936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/>
            <a:r>
              <a:rPr lang="en-GB" sz="2400" b="0" i="0" u="none" strike="noStrike" dirty="0">
                <a:solidFill>
                  <a:srgbClr val="002060"/>
                </a:solidFill>
                <a:effectLst/>
              </a:rPr>
              <a:t>In Welsh, the pattern is the opposite of English:       </a:t>
            </a:r>
            <a:r>
              <a:rPr lang="en-US" sz="2400" b="0" i="0" u="none" strike="noStrike" dirty="0">
                <a:solidFill>
                  <a:srgbClr val="002060"/>
                </a:solidFill>
                <a:effectLst/>
              </a:rPr>
              <a:t>​</a:t>
            </a:r>
          </a:p>
          <a:p>
            <a:pPr algn="l" rtl="0" fontAlgn="base"/>
            <a:r>
              <a:rPr lang="en-GB" sz="2400" b="0" i="0" u="none" strike="noStrike" dirty="0">
                <a:solidFill>
                  <a:srgbClr val="002060"/>
                </a:solidFill>
                <a:effectLst/>
              </a:rPr>
              <a:t>​</a:t>
            </a:r>
          </a:p>
          <a:p>
            <a:pPr algn="l" rtl="0" fontAlgn="base"/>
            <a:r>
              <a:rPr lang="en-GB" sz="2400" b="1" i="0" u="none" strike="noStrike" dirty="0">
                <a:solidFill>
                  <a:srgbClr val="002060"/>
                </a:solidFill>
                <a:effectLst/>
              </a:rPr>
              <a:t>Mrs Jones </a:t>
            </a:r>
            <a:r>
              <a:rPr lang="en-GB" sz="2400" b="1" i="0" u="none" strike="noStrike" dirty="0" err="1">
                <a:solidFill>
                  <a:srgbClr val="002060"/>
                </a:solidFill>
                <a:effectLst/>
              </a:rPr>
              <a:t>ydw</a:t>
            </a:r>
            <a:r>
              <a:rPr lang="en-GB" sz="2400" b="1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400" b="1" i="0" u="none" strike="noStrike" dirty="0" err="1">
                <a:solidFill>
                  <a:srgbClr val="002060"/>
                </a:solidFill>
                <a:effectLst/>
              </a:rPr>
              <a:t>i</a:t>
            </a:r>
            <a:r>
              <a:rPr lang="en-GB" sz="2400" b="1" i="0" u="none" strike="noStrike" dirty="0">
                <a:solidFill>
                  <a:srgbClr val="002060"/>
                </a:solidFill>
                <a:effectLst/>
              </a:rPr>
              <a:t>.      </a:t>
            </a:r>
            <a:r>
              <a:rPr lang="en-GB" sz="2400" b="0" i="1" u="none" strike="noStrike" dirty="0">
                <a:solidFill>
                  <a:srgbClr val="002060"/>
                </a:solidFill>
                <a:effectLst/>
              </a:rPr>
              <a:t>(I am Mrs Jones.)</a:t>
            </a:r>
            <a:endParaRPr lang="cy-GB" sz="2400" b="0" i="0" u="none" strike="noStrike" dirty="0">
              <a:solidFill>
                <a:srgbClr val="002060"/>
              </a:solidFill>
              <a:effectLst/>
            </a:endParaRPr>
          </a:p>
        </p:txBody>
      </p:sp>
      <p:pic>
        <p:nvPicPr>
          <p:cNvPr id="2" name="Picture 2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9A54450D-C77F-6B33-E5FB-75FE592966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0089" y="1470270"/>
            <a:ext cx="4503682" cy="5388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986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792D4E9-63CA-CF47-8412-6719809AD6E6}"/>
              </a:ext>
            </a:extLst>
          </p:cNvPr>
          <p:cNvSpPr txBox="1"/>
          <p:nvPr/>
        </p:nvSpPr>
        <p:spPr>
          <a:xfrm>
            <a:off x="5496008" y="1394460"/>
            <a:ext cx="6784808" cy="529375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 dirty="0">
                <a:solidFill>
                  <a:srgbClr val="002060"/>
                </a:solidFill>
                <a:latin typeface="Calibri"/>
                <a:cs typeface="Calibri"/>
              </a:rPr>
              <a:t>ti 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"/>
              </a:rPr>
              <a:t>  </a:t>
            </a:r>
            <a:r>
              <a:rPr lang="en-GB" sz="2000" b="1" dirty="0">
                <a:solidFill>
                  <a:srgbClr val="002060"/>
                </a:solidFill>
                <a:latin typeface="Calibri"/>
                <a:cs typeface="Calibri"/>
              </a:rPr>
              <a:t>   </a:t>
            </a:r>
            <a:r>
              <a:rPr lang="en-GB" sz="2000" dirty="0">
                <a:solidFill>
                  <a:srgbClr val="002060"/>
                </a:solidFill>
                <a:latin typeface="Calibri"/>
                <a:cs typeface="Calibri"/>
              </a:rPr>
              <a:t>=  </a:t>
            </a:r>
            <a:r>
              <a:rPr lang="en-GB" sz="2000" b="1" dirty="0">
                <a:solidFill>
                  <a:srgbClr val="002060"/>
                </a:solidFill>
                <a:latin typeface="Calibri"/>
                <a:cs typeface="Calibri"/>
              </a:rPr>
              <a:t>informal, singular, someone you know well           </a:t>
            </a:r>
            <a:endParaRPr lang="en-GB" sz="2000" b="1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GB" sz="2000" i="1" dirty="0">
                <a:solidFill>
                  <a:srgbClr val="002060"/>
                </a:solidFill>
                <a:latin typeface="Calibri"/>
                <a:cs typeface="Calibri"/>
              </a:rPr>
              <a:t>             </a:t>
            </a:r>
            <a:r>
              <a:rPr lang="en-GB" sz="2000" dirty="0">
                <a:solidFill>
                  <a:srgbClr val="002060"/>
                </a:solidFill>
                <a:latin typeface="Calibri"/>
                <a:cs typeface="Calibri"/>
              </a:rPr>
              <a:t>(a friend, relative or learner)</a:t>
            </a:r>
          </a:p>
          <a:p>
            <a:endParaRPr lang="en-GB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GB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GB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GB" b="1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GB" b="1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GB" sz="10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GB" sz="3200" b="1" dirty="0">
                <a:solidFill>
                  <a:srgbClr val="002060"/>
                </a:solidFill>
                <a:latin typeface="Calibri"/>
                <a:cs typeface="Calibri"/>
              </a:rPr>
              <a:t>chi  </a:t>
            </a:r>
            <a:r>
              <a:rPr lang="en-GB" sz="2000" dirty="0">
                <a:solidFill>
                  <a:srgbClr val="002060"/>
                </a:solidFill>
                <a:latin typeface="Calibri"/>
                <a:cs typeface="Calibri"/>
              </a:rPr>
              <a:t>=  </a:t>
            </a:r>
            <a:r>
              <a:rPr lang="en-GB" sz="2000" b="1" dirty="0">
                <a:solidFill>
                  <a:srgbClr val="002060"/>
                </a:solidFill>
                <a:latin typeface="Calibri"/>
                <a:cs typeface="Calibri"/>
              </a:rPr>
              <a:t>plural</a:t>
            </a:r>
            <a:r>
              <a:rPr lang="en-GB" sz="2000" dirty="0">
                <a:solidFill>
                  <a:srgbClr val="002060"/>
                </a:solidFill>
                <a:latin typeface="Calibri"/>
                <a:cs typeface="Calibri"/>
              </a:rPr>
              <a:t> (when addressing a class or group of learners)</a:t>
            </a:r>
            <a:br>
              <a:rPr lang="en-GB" sz="2000" dirty="0">
                <a:latin typeface="Calibri"/>
              </a:rPr>
            </a:br>
            <a:endParaRPr lang="en-GB" sz="2000">
              <a:solidFill>
                <a:srgbClr val="002060"/>
              </a:solidFill>
              <a:latin typeface="Calibri"/>
              <a:cs typeface="Calibri"/>
            </a:endParaRPr>
          </a:p>
          <a:p>
            <a:pPr algn="ctr"/>
            <a:r>
              <a:rPr lang="en-GB" sz="2000" b="1" dirty="0">
                <a:solidFill>
                  <a:srgbClr val="FF3C61"/>
                </a:solidFill>
                <a:latin typeface="Calibri"/>
                <a:cs typeface="Calibri"/>
              </a:rPr>
              <a:t>neu </a:t>
            </a:r>
            <a:r>
              <a:rPr lang="en-GB" sz="2000" i="1" dirty="0">
                <a:solidFill>
                  <a:srgbClr val="FF3C61"/>
                </a:solidFill>
                <a:latin typeface="Calibri"/>
                <a:cs typeface="Calibri"/>
              </a:rPr>
              <a:t>(or)</a:t>
            </a:r>
          </a:p>
          <a:p>
            <a:pPr algn="ctr"/>
            <a:endParaRPr lang="en-GB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GB" sz="3200" b="1" dirty="0">
                <a:solidFill>
                  <a:srgbClr val="002060"/>
                </a:solidFill>
                <a:latin typeface="Calibri"/>
                <a:cs typeface="Calibri"/>
              </a:rPr>
              <a:t>chi 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"/>
              </a:rPr>
              <a:t>  </a:t>
            </a:r>
            <a:r>
              <a:rPr lang="en-GB" sz="2000" dirty="0">
                <a:solidFill>
                  <a:srgbClr val="002060"/>
                </a:solidFill>
                <a:latin typeface="Calibri"/>
                <a:cs typeface="Calibri"/>
              </a:rPr>
              <a:t>=  </a:t>
            </a:r>
            <a:r>
              <a:rPr lang="en-GB" sz="2000" b="1" dirty="0">
                <a:solidFill>
                  <a:srgbClr val="002060"/>
                </a:solidFill>
                <a:latin typeface="Calibri"/>
                <a:cs typeface="Calibri"/>
              </a:rPr>
              <a:t>formal, someone of authority, someone you </a:t>
            </a:r>
          </a:p>
          <a:p>
            <a:r>
              <a:rPr lang="en-GB" sz="2000" b="1" dirty="0">
                <a:solidFill>
                  <a:srgbClr val="002060"/>
                </a:solidFill>
                <a:latin typeface="Calibri"/>
                <a:cs typeface="Calibri"/>
              </a:rPr>
              <a:t>             don’t know well </a:t>
            </a:r>
            <a:r>
              <a:rPr lang="en-GB" sz="2000" dirty="0">
                <a:solidFill>
                  <a:srgbClr val="002060"/>
                </a:solidFill>
                <a:latin typeface="Calibri"/>
                <a:cs typeface="Calibri"/>
              </a:rPr>
              <a:t>(parent, Head, or visitor to school)</a:t>
            </a:r>
          </a:p>
          <a:p>
            <a:br>
              <a:rPr lang="en-GB" dirty="0">
                <a:latin typeface="SASSOON PRIMARY" pitchFamily="2" charset="0"/>
              </a:rPr>
            </a:br>
            <a:endParaRPr lang="en-US">
              <a:latin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EB8953-EC52-C242-B58B-221E1DD7FD9A}"/>
              </a:ext>
            </a:extLst>
          </p:cNvPr>
          <p:cNvSpPr txBox="1"/>
          <p:nvPr/>
        </p:nvSpPr>
        <p:spPr>
          <a:xfrm>
            <a:off x="708133" y="321222"/>
            <a:ext cx="2049781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Ti / Chi</a:t>
            </a:r>
            <a:br>
              <a:rPr lang="en-US" sz="3600" b="1" dirty="0">
                <a:latin typeface="Calibri"/>
              </a:rPr>
            </a:b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i="1" dirty="0">
                <a:solidFill>
                  <a:srgbClr val="002060"/>
                </a:solidFill>
                <a:latin typeface="Calibri"/>
                <a:cs typeface="Calibri"/>
              </a:rPr>
              <a:t>You</a:t>
            </a:r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1397872C-C506-405C-AE85-524380550F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807" y="1720413"/>
            <a:ext cx="5305096" cy="508569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0246BBD-4AEE-CC46-9517-EE74802268B4}"/>
              </a:ext>
            </a:extLst>
          </p:cNvPr>
          <p:cNvSpPr txBox="1"/>
          <p:nvPr/>
        </p:nvSpPr>
        <p:spPr>
          <a:xfrm>
            <a:off x="1240257" y="5267389"/>
            <a:ext cx="3014704" cy="166199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Cofiwch!</a:t>
            </a:r>
            <a:r>
              <a:rPr lang="en-US" sz="2400" dirty="0">
                <a:solidFill>
                  <a:srgbClr val="FF0000"/>
                </a:solidFill>
                <a:latin typeface="Calibri"/>
                <a:cs typeface="Calibri"/>
              </a:rPr>
              <a:t> Remember!</a:t>
            </a:r>
          </a:p>
          <a:p>
            <a:pPr algn="ctr"/>
            <a:endParaRPr lang="en-US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pPr algn="ctr"/>
            <a:r>
              <a:rPr lang="en-US" sz="2000" dirty="0">
                <a:solidFill>
                  <a:srgbClr val="002060"/>
                </a:solidFill>
                <a:latin typeface="Calibri"/>
                <a:cs typeface="Calibri"/>
              </a:rPr>
              <a:t>Yn Gymraeg, there are 3 ways of saying ‘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you</a:t>
            </a:r>
            <a:r>
              <a:rPr lang="en-US" sz="2000" dirty="0">
                <a:solidFill>
                  <a:srgbClr val="002060"/>
                </a:solidFill>
                <a:latin typeface="Calibri"/>
                <a:cs typeface="Calibri"/>
              </a:rPr>
              <a:t>’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5016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A picture containing toy, wheel, vector graphics, gear&#10;&#10;Description automatically generated">
            <a:extLst>
              <a:ext uri="{FF2B5EF4-FFF2-40B4-BE49-F238E27FC236}">
                <a16:creationId xmlns:a16="http://schemas.microsoft.com/office/drawing/2014/main" id="{AE215B2C-214B-8725-326E-78650AD448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4023" y="4290474"/>
            <a:ext cx="2886973" cy="2360224"/>
          </a:xfrm>
          <a:prstGeom prst="rect">
            <a:avLst/>
          </a:prstGeom>
        </p:spPr>
      </p:pic>
      <p:pic>
        <p:nvPicPr>
          <p:cNvPr id="3" name="Picture 3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52733F28-AE0A-DED3-C5A6-B14AB26960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680" y="2777615"/>
            <a:ext cx="2494113" cy="29130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836761" y="279296"/>
            <a:ext cx="1157052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Pwy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wyt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ti</a:t>
            </a:r>
            <a:r>
              <a:rPr lang="en-US" sz="4400" b="1" dirty="0">
                <a:solidFill>
                  <a:srgbClr val="002060"/>
                </a:solidFill>
              </a:rPr>
              <a:t>?                   </a:t>
            </a:r>
            <a:r>
              <a:rPr lang="en-US" sz="4400" b="1" dirty="0" err="1">
                <a:solidFill>
                  <a:srgbClr val="002060"/>
                </a:solidFill>
              </a:rPr>
              <a:t>Pwy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ydych</a:t>
            </a:r>
            <a:r>
              <a:rPr lang="en-US" sz="4400" b="1" dirty="0">
                <a:solidFill>
                  <a:srgbClr val="FF0000"/>
                </a:solidFill>
              </a:rPr>
              <a:t> chi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r>
              <a:rPr lang="en-US" sz="3600" b="1" i="1" dirty="0">
                <a:solidFill>
                  <a:srgbClr val="002060"/>
                </a:solidFill>
              </a:rPr>
              <a:t>  </a:t>
            </a:r>
            <a:r>
              <a:rPr lang="en-US" sz="2000" i="1" dirty="0">
                <a:solidFill>
                  <a:srgbClr val="002060"/>
                </a:solidFill>
              </a:rPr>
              <a:t>Who are you?                                                               </a:t>
            </a:r>
            <a:endParaRPr lang="en-US" sz="20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70A39D76-0525-454F-941A-5C4CBE01AB4A}"/>
              </a:ext>
            </a:extLst>
          </p:cNvPr>
          <p:cNvSpPr/>
          <p:nvPr/>
        </p:nvSpPr>
        <p:spPr>
          <a:xfrm>
            <a:off x="3041852" y="2224651"/>
            <a:ext cx="2262522" cy="1346974"/>
          </a:xfrm>
          <a:prstGeom prst="wedgeEllipseCallout">
            <a:avLst>
              <a:gd name="adj1" fmla="val -64706"/>
              <a:gd name="adj2" fmla="val 43324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3377854" y="2575193"/>
            <a:ext cx="1611086" cy="573278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Tom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dw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F2623117-7B1F-AC48-8152-D6B20E280FCA}"/>
              </a:ext>
            </a:extLst>
          </p:cNvPr>
          <p:cNvSpPr/>
          <p:nvPr/>
        </p:nvSpPr>
        <p:spPr>
          <a:xfrm>
            <a:off x="5147087" y="3429000"/>
            <a:ext cx="2262522" cy="1346974"/>
          </a:xfrm>
          <a:prstGeom prst="wedgeEllipseCallout">
            <a:avLst>
              <a:gd name="adj1" fmla="val -64706"/>
              <a:gd name="adj2" fmla="val 43324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Subtitle 2">
            <a:extLst>
              <a:ext uri="{FF2B5EF4-FFF2-40B4-BE49-F238E27FC236}">
                <a16:creationId xmlns:a16="http://schemas.microsoft.com/office/drawing/2014/main" id="{18ECE900-6CEB-954B-8CD9-86CEEB12942A}"/>
              </a:ext>
            </a:extLst>
          </p:cNvPr>
          <p:cNvSpPr txBox="1">
            <a:spLocks/>
          </p:cNvSpPr>
          <p:nvPr/>
        </p:nvSpPr>
        <p:spPr bwMode="auto">
          <a:xfrm>
            <a:off x="5310597" y="3815848"/>
            <a:ext cx="2088071" cy="573278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Seren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ydw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A93D3D37-6429-D74E-A2F6-635D7B9EBA3A}"/>
              </a:ext>
            </a:extLst>
          </p:cNvPr>
          <p:cNvSpPr/>
          <p:nvPr/>
        </p:nvSpPr>
        <p:spPr>
          <a:xfrm flipH="1">
            <a:off x="7845134" y="1367036"/>
            <a:ext cx="3207132" cy="1519502"/>
          </a:xfrm>
          <a:prstGeom prst="wedgeEllipseCallout">
            <a:avLst>
              <a:gd name="adj1" fmla="val -43651"/>
              <a:gd name="adj2" fmla="val 67128"/>
            </a:avLst>
          </a:prstGeom>
          <a:solidFill>
            <a:srgbClr val="00B0F0">
              <a:tint val="66000"/>
              <a:satMod val="160000"/>
            </a:srgb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0E9165BA-E061-7D45-BE43-442095566134}"/>
              </a:ext>
            </a:extLst>
          </p:cNvPr>
          <p:cNvSpPr txBox="1">
            <a:spLocks/>
          </p:cNvSpPr>
          <p:nvPr/>
        </p:nvSpPr>
        <p:spPr bwMode="auto">
          <a:xfrm>
            <a:off x="8181063" y="1847142"/>
            <a:ext cx="2727429" cy="573278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Mr Davies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ydw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9F645194-D258-3617-C567-1B1CB10E8D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85078" y="3146126"/>
            <a:ext cx="2607693" cy="3584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7806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A picture containing toy, wheel, vector graphics, gear&#10;&#10;Description automatically generated">
            <a:extLst>
              <a:ext uri="{FF2B5EF4-FFF2-40B4-BE49-F238E27FC236}">
                <a16:creationId xmlns:a16="http://schemas.microsoft.com/office/drawing/2014/main" id="{AE215B2C-214B-8725-326E-78650AD448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4023" y="4290474"/>
            <a:ext cx="2886973" cy="2360224"/>
          </a:xfrm>
          <a:prstGeom prst="rect">
            <a:avLst/>
          </a:prstGeom>
        </p:spPr>
      </p:pic>
      <p:pic>
        <p:nvPicPr>
          <p:cNvPr id="3" name="Picture 3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52733F28-AE0A-DED3-C5A6-B14AB26960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680" y="2777615"/>
            <a:ext cx="2494113" cy="29130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491704" y="264919"/>
            <a:ext cx="1157052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400" b="1" dirty="0">
                <a:solidFill>
                  <a:srgbClr val="002060"/>
                </a:solidFill>
              </a:rPr>
              <a:t>Beth </a:t>
            </a:r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enw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>
                <a:solidFill>
                  <a:srgbClr val="FF0000"/>
                </a:solidFill>
              </a:rPr>
              <a:t>di</a:t>
            </a:r>
            <a:r>
              <a:rPr lang="en-US" sz="4400" b="1" dirty="0">
                <a:solidFill>
                  <a:srgbClr val="002060"/>
                </a:solidFill>
              </a:rPr>
              <a:t>?         Beth </a:t>
            </a:r>
            <a:r>
              <a:rPr lang="en-US" sz="4400" b="1" dirty="0" err="1">
                <a:solidFill>
                  <a:srgbClr val="002060"/>
                </a:solidFill>
              </a:rPr>
              <a:t>ydy'</a:t>
            </a:r>
            <a:r>
              <a:rPr lang="en-US" sz="4400" b="1" dirty="0" err="1">
                <a:solidFill>
                  <a:srgbClr val="FF0000"/>
                </a:solidFill>
              </a:rPr>
              <a:t>ch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enw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>
                <a:solidFill>
                  <a:srgbClr val="FF0000"/>
                </a:solidFill>
              </a:rPr>
              <a:t>chi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r>
              <a:rPr lang="en-US" sz="3600" b="1" i="1" dirty="0">
                <a:solidFill>
                  <a:srgbClr val="002060"/>
                </a:solidFill>
              </a:rPr>
              <a:t>  </a:t>
            </a:r>
            <a:r>
              <a:rPr lang="en-US" sz="2000" i="1" dirty="0">
                <a:solidFill>
                  <a:srgbClr val="002060"/>
                </a:solidFill>
              </a:rPr>
              <a:t>What is your name?                                                              </a:t>
            </a:r>
            <a:endParaRPr lang="en-US" sz="2000" i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70A39D76-0525-454F-941A-5C4CBE01AB4A}"/>
              </a:ext>
            </a:extLst>
          </p:cNvPr>
          <p:cNvSpPr/>
          <p:nvPr/>
        </p:nvSpPr>
        <p:spPr>
          <a:xfrm>
            <a:off x="3041852" y="2224651"/>
            <a:ext cx="2262522" cy="1346974"/>
          </a:xfrm>
          <a:prstGeom prst="wedgeEllipseCallout">
            <a:avLst>
              <a:gd name="adj1" fmla="val -64706"/>
              <a:gd name="adj2" fmla="val 43324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3377854" y="2575193"/>
            <a:ext cx="1611086" cy="573278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Tom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dw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F2623117-7B1F-AC48-8152-D6B20E280FCA}"/>
              </a:ext>
            </a:extLst>
          </p:cNvPr>
          <p:cNvSpPr/>
          <p:nvPr/>
        </p:nvSpPr>
        <p:spPr>
          <a:xfrm>
            <a:off x="5147087" y="3429000"/>
            <a:ext cx="2262522" cy="1346974"/>
          </a:xfrm>
          <a:prstGeom prst="wedgeEllipseCallout">
            <a:avLst>
              <a:gd name="adj1" fmla="val -64706"/>
              <a:gd name="adj2" fmla="val 43324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Subtitle 2">
            <a:extLst>
              <a:ext uri="{FF2B5EF4-FFF2-40B4-BE49-F238E27FC236}">
                <a16:creationId xmlns:a16="http://schemas.microsoft.com/office/drawing/2014/main" id="{18ECE900-6CEB-954B-8CD9-86CEEB12942A}"/>
              </a:ext>
            </a:extLst>
          </p:cNvPr>
          <p:cNvSpPr txBox="1">
            <a:spLocks/>
          </p:cNvSpPr>
          <p:nvPr/>
        </p:nvSpPr>
        <p:spPr bwMode="auto">
          <a:xfrm>
            <a:off x="5310597" y="3815848"/>
            <a:ext cx="2088071" cy="573278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Seren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ydw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A93D3D37-6429-D74E-A2F6-635D7B9EBA3A}"/>
              </a:ext>
            </a:extLst>
          </p:cNvPr>
          <p:cNvSpPr/>
          <p:nvPr/>
        </p:nvSpPr>
        <p:spPr>
          <a:xfrm flipH="1">
            <a:off x="7845134" y="1367036"/>
            <a:ext cx="3207132" cy="1519502"/>
          </a:xfrm>
          <a:prstGeom prst="wedgeEllipseCallout">
            <a:avLst>
              <a:gd name="adj1" fmla="val -43651"/>
              <a:gd name="adj2" fmla="val 67128"/>
            </a:avLst>
          </a:prstGeom>
          <a:solidFill>
            <a:srgbClr val="00B0F0">
              <a:tint val="66000"/>
              <a:satMod val="160000"/>
            </a:srgb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0E9165BA-E061-7D45-BE43-442095566134}"/>
              </a:ext>
            </a:extLst>
          </p:cNvPr>
          <p:cNvSpPr txBox="1">
            <a:spLocks/>
          </p:cNvSpPr>
          <p:nvPr/>
        </p:nvSpPr>
        <p:spPr bwMode="auto">
          <a:xfrm>
            <a:off x="8181063" y="1847142"/>
            <a:ext cx="2727429" cy="573278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Mr Davies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ydw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9F645194-D258-3617-C567-1B1CB10E8D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85078" y="3146126"/>
            <a:ext cx="2607693" cy="3584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11796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A picture containing toy, wheel, vector graphics, gear&#10;&#10;Description automatically generated">
            <a:extLst>
              <a:ext uri="{FF2B5EF4-FFF2-40B4-BE49-F238E27FC236}">
                <a16:creationId xmlns:a16="http://schemas.microsoft.com/office/drawing/2014/main" id="{AE215B2C-214B-8725-326E-78650AD448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4023" y="4290474"/>
            <a:ext cx="2886973" cy="2360224"/>
          </a:xfrm>
          <a:prstGeom prst="rect">
            <a:avLst/>
          </a:prstGeom>
        </p:spPr>
      </p:pic>
      <p:pic>
        <p:nvPicPr>
          <p:cNvPr id="3" name="Picture 3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52733F28-AE0A-DED3-C5A6-B14AB26960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680" y="2777615"/>
            <a:ext cx="2494113" cy="29130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736119" y="264919"/>
            <a:ext cx="1157052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400" b="1" dirty="0">
                <a:solidFill>
                  <a:srgbClr val="002060"/>
                </a:solidFill>
              </a:rPr>
              <a:t>Sut </a:t>
            </a:r>
            <a:r>
              <a:rPr lang="en-US" sz="4400" b="1" dirty="0" err="1">
                <a:solidFill>
                  <a:srgbClr val="FF0000"/>
                </a:solidFill>
              </a:rPr>
              <a:t>wyt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ti</a:t>
            </a:r>
            <a:r>
              <a:rPr lang="en-US" sz="4400" b="1" dirty="0">
                <a:solidFill>
                  <a:srgbClr val="002060"/>
                </a:solidFill>
              </a:rPr>
              <a:t>?                      Sut </a:t>
            </a:r>
            <a:r>
              <a:rPr lang="en-US" sz="4400" b="1" dirty="0" err="1">
                <a:solidFill>
                  <a:srgbClr val="FF0000"/>
                </a:solidFill>
              </a:rPr>
              <a:t>ydych</a:t>
            </a:r>
            <a:r>
              <a:rPr lang="en-US" sz="4400" b="1" dirty="0">
                <a:solidFill>
                  <a:srgbClr val="FF0000"/>
                </a:solidFill>
              </a:rPr>
              <a:t> chi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r>
              <a:rPr lang="en-US" sz="3600" b="1" i="1" dirty="0">
                <a:solidFill>
                  <a:srgbClr val="002060"/>
                </a:solidFill>
              </a:rPr>
              <a:t> </a:t>
            </a:r>
            <a:r>
              <a:rPr lang="en-US" sz="2000" i="1" dirty="0">
                <a:solidFill>
                  <a:srgbClr val="002060"/>
                </a:solidFill>
              </a:rPr>
              <a:t>How are you?                                                              </a:t>
            </a:r>
            <a:endParaRPr lang="en-US" sz="2000" i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70A39D76-0525-454F-941A-5C4CBE01AB4A}"/>
              </a:ext>
            </a:extLst>
          </p:cNvPr>
          <p:cNvSpPr/>
          <p:nvPr/>
        </p:nvSpPr>
        <p:spPr>
          <a:xfrm>
            <a:off x="2941210" y="2224651"/>
            <a:ext cx="2794484" cy="1346974"/>
          </a:xfrm>
          <a:prstGeom prst="wedgeEllipseCallout">
            <a:avLst>
              <a:gd name="adj1" fmla="val -64706"/>
              <a:gd name="adj2" fmla="val 43324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3377854" y="2603948"/>
            <a:ext cx="2042405" cy="544524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Bendigedig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F2623117-7B1F-AC48-8152-D6B20E280FCA}"/>
              </a:ext>
            </a:extLst>
          </p:cNvPr>
          <p:cNvSpPr/>
          <p:nvPr/>
        </p:nvSpPr>
        <p:spPr>
          <a:xfrm>
            <a:off x="5147087" y="3429000"/>
            <a:ext cx="2262522" cy="1346974"/>
          </a:xfrm>
          <a:prstGeom prst="wedgeEllipseCallout">
            <a:avLst>
              <a:gd name="adj1" fmla="val -64706"/>
              <a:gd name="adj2" fmla="val 43324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Subtitle 2">
            <a:extLst>
              <a:ext uri="{FF2B5EF4-FFF2-40B4-BE49-F238E27FC236}">
                <a16:creationId xmlns:a16="http://schemas.microsoft.com/office/drawing/2014/main" id="{18ECE900-6CEB-954B-8CD9-86CEEB12942A}"/>
              </a:ext>
            </a:extLst>
          </p:cNvPr>
          <p:cNvSpPr txBox="1">
            <a:spLocks/>
          </p:cNvSpPr>
          <p:nvPr/>
        </p:nvSpPr>
        <p:spPr bwMode="auto">
          <a:xfrm>
            <a:off x="5555012" y="3815848"/>
            <a:ext cx="2088071" cy="573278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Da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iawn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A93D3D37-6429-D74E-A2F6-635D7B9EBA3A}"/>
              </a:ext>
            </a:extLst>
          </p:cNvPr>
          <p:cNvSpPr/>
          <p:nvPr/>
        </p:nvSpPr>
        <p:spPr>
          <a:xfrm flipH="1">
            <a:off x="7845134" y="1367036"/>
            <a:ext cx="3207132" cy="1519502"/>
          </a:xfrm>
          <a:prstGeom prst="wedgeEllipseCallout">
            <a:avLst>
              <a:gd name="adj1" fmla="val -43651"/>
              <a:gd name="adj2" fmla="val 67128"/>
            </a:avLst>
          </a:prstGeom>
          <a:solidFill>
            <a:srgbClr val="00B0F0">
              <a:tint val="66000"/>
              <a:satMod val="160000"/>
            </a:srgb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0E9165BA-E061-7D45-BE43-442095566134}"/>
              </a:ext>
            </a:extLst>
          </p:cNvPr>
          <p:cNvSpPr txBox="1">
            <a:spLocks/>
          </p:cNvSpPr>
          <p:nvPr/>
        </p:nvSpPr>
        <p:spPr bwMode="auto">
          <a:xfrm>
            <a:off x="8684271" y="1847142"/>
            <a:ext cx="2727429" cy="573278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Gweddol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!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9F645194-D258-3617-C567-1B1CB10E8D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85078" y="3146126"/>
            <a:ext cx="2607693" cy="3584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92534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8131D3BC-76C8-3A46-91B2-843E785D6AE4}"/>
              </a:ext>
            </a:extLst>
          </p:cNvPr>
          <p:cNvSpPr txBox="1"/>
          <p:nvPr/>
        </p:nvSpPr>
        <p:spPr>
          <a:xfrm>
            <a:off x="3874352" y="2072496"/>
            <a:ext cx="1339768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🙂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0595EF93-1A35-A94F-8A80-A11AA5B35D7D}"/>
              </a:ext>
            </a:extLst>
          </p:cNvPr>
          <p:cNvSpPr txBox="1">
            <a:spLocks/>
          </p:cNvSpPr>
          <p:nvPr/>
        </p:nvSpPr>
        <p:spPr bwMode="auto">
          <a:xfrm>
            <a:off x="3923108" y="3509193"/>
            <a:ext cx="1507097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Da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iawn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!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8A7BAFA-559A-3D40-AF4B-9342E44AFB5A}"/>
              </a:ext>
            </a:extLst>
          </p:cNvPr>
          <p:cNvSpPr txBox="1"/>
          <p:nvPr/>
        </p:nvSpPr>
        <p:spPr>
          <a:xfrm>
            <a:off x="1130444" y="4457624"/>
            <a:ext cx="1420792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0" dirty="0"/>
              <a:t>😢</a:t>
            </a: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A6C88C83-2A9F-1341-8E87-F66BF996CC5D}"/>
              </a:ext>
            </a:extLst>
          </p:cNvPr>
          <p:cNvSpPr txBox="1">
            <a:spLocks/>
          </p:cNvSpPr>
          <p:nvPr/>
        </p:nvSpPr>
        <p:spPr bwMode="auto">
          <a:xfrm>
            <a:off x="1413691" y="5829465"/>
            <a:ext cx="854298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Trist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DBA119A-7957-9240-8A4B-3EFE5A75AA05}"/>
              </a:ext>
            </a:extLst>
          </p:cNvPr>
          <p:cNvSpPr txBox="1"/>
          <p:nvPr/>
        </p:nvSpPr>
        <p:spPr>
          <a:xfrm>
            <a:off x="1149352" y="2080978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🤗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62FA8B3-BFA3-F140-9CBE-1089E04E376F}"/>
              </a:ext>
            </a:extLst>
          </p:cNvPr>
          <p:cNvSpPr txBox="1"/>
          <p:nvPr/>
        </p:nvSpPr>
        <p:spPr>
          <a:xfrm>
            <a:off x="9238614" y="2069107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0" dirty="0"/>
              <a:t>😴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8D13482-ABF9-D248-9229-72351B74D9A0}"/>
              </a:ext>
            </a:extLst>
          </p:cNvPr>
          <p:cNvSpPr txBox="1"/>
          <p:nvPr/>
        </p:nvSpPr>
        <p:spPr>
          <a:xfrm>
            <a:off x="6466348" y="2085875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😐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C1CB848-4FF6-0144-9CA7-C7682203C32B}"/>
              </a:ext>
            </a:extLst>
          </p:cNvPr>
          <p:cNvSpPr txBox="1"/>
          <p:nvPr/>
        </p:nvSpPr>
        <p:spPr>
          <a:xfrm>
            <a:off x="3874352" y="4457624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0" dirty="0"/>
              <a:t>🤒</a:t>
            </a:r>
          </a:p>
        </p:txBody>
      </p:sp>
      <p:sp>
        <p:nvSpPr>
          <p:cNvPr id="25" name="Subtitle 2">
            <a:extLst>
              <a:ext uri="{FF2B5EF4-FFF2-40B4-BE49-F238E27FC236}">
                <a16:creationId xmlns:a16="http://schemas.microsoft.com/office/drawing/2014/main" id="{CCFB3F8A-6A66-DD4B-941C-A94BF9700AFE}"/>
              </a:ext>
            </a:extLst>
          </p:cNvPr>
          <p:cNvSpPr txBox="1">
            <a:spLocks/>
          </p:cNvSpPr>
          <p:nvPr/>
        </p:nvSpPr>
        <p:spPr bwMode="auto">
          <a:xfrm>
            <a:off x="4238343" y="5829465"/>
            <a:ext cx="810761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Sâl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6" name="Subtitle 2">
            <a:extLst>
              <a:ext uri="{FF2B5EF4-FFF2-40B4-BE49-F238E27FC236}">
                <a16:creationId xmlns:a16="http://schemas.microsoft.com/office/drawing/2014/main" id="{71C4DD61-FD3F-7D45-96C6-2A22BF0B4671}"/>
              </a:ext>
            </a:extLst>
          </p:cNvPr>
          <p:cNvSpPr txBox="1">
            <a:spLocks/>
          </p:cNvSpPr>
          <p:nvPr/>
        </p:nvSpPr>
        <p:spPr bwMode="auto">
          <a:xfrm>
            <a:off x="6457884" y="3498001"/>
            <a:ext cx="1538745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Gweddol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7" name="Subtitle 2">
            <a:extLst>
              <a:ext uri="{FF2B5EF4-FFF2-40B4-BE49-F238E27FC236}">
                <a16:creationId xmlns:a16="http://schemas.microsoft.com/office/drawing/2014/main" id="{A126958B-B538-0E44-9072-DE87F8509B30}"/>
              </a:ext>
            </a:extLst>
          </p:cNvPr>
          <p:cNvSpPr txBox="1">
            <a:spLocks/>
          </p:cNvSpPr>
          <p:nvPr/>
        </p:nvSpPr>
        <p:spPr bwMode="auto">
          <a:xfrm>
            <a:off x="9101205" y="3498001"/>
            <a:ext cx="1824094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Wedi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blino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8" name="Subtitle 2">
            <a:extLst>
              <a:ext uri="{FF2B5EF4-FFF2-40B4-BE49-F238E27FC236}">
                <a16:creationId xmlns:a16="http://schemas.microsoft.com/office/drawing/2014/main" id="{4EA812B9-CCD4-5446-848F-08758BEEDFC4}"/>
              </a:ext>
            </a:extLst>
          </p:cNvPr>
          <p:cNvSpPr txBox="1">
            <a:spLocks/>
          </p:cNvSpPr>
          <p:nvPr/>
        </p:nvSpPr>
        <p:spPr bwMode="auto">
          <a:xfrm>
            <a:off x="923348" y="3498001"/>
            <a:ext cx="1978759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Bendigedig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</a:t>
            </a:r>
          </a:p>
        </p:txBody>
      </p:sp>
      <p:sp>
        <p:nvSpPr>
          <p:cNvPr id="23" name="Subtitle 2">
            <a:extLst>
              <a:ext uri="{FF2B5EF4-FFF2-40B4-BE49-F238E27FC236}">
                <a16:creationId xmlns:a16="http://schemas.microsoft.com/office/drawing/2014/main" id="{03EA385E-3AF2-EC44-956F-A03345B6E7AA}"/>
              </a:ext>
            </a:extLst>
          </p:cNvPr>
          <p:cNvSpPr txBox="1">
            <a:spLocks/>
          </p:cNvSpPr>
          <p:nvPr/>
        </p:nvSpPr>
        <p:spPr bwMode="auto">
          <a:xfrm>
            <a:off x="6466348" y="5829465"/>
            <a:ext cx="1538745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Ofnadwy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151E962-5805-E545-97F8-3BCC14085233}"/>
              </a:ext>
            </a:extLst>
          </p:cNvPr>
          <p:cNvSpPr txBox="1"/>
          <p:nvPr/>
        </p:nvSpPr>
        <p:spPr>
          <a:xfrm>
            <a:off x="6483093" y="4457624"/>
            <a:ext cx="1507097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😩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813DF07-0EEF-7441-8F34-3E650F905F09}"/>
              </a:ext>
            </a:extLst>
          </p:cNvPr>
          <p:cNvSpPr txBox="1"/>
          <p:nvPr/>
        </p:nvSpPr>
        <p:spPr>
          <a:xfrm>
            <a:off x="9243879" y="4457624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😊</a:t>
            </a:r>
          </a:p>
        </p:txBody>
      </p:sp>
      <p:sp>
        <p:nvSpPr>
          <p:cNvPr id="31" name="Subtitle 2">
            <a:extLst>
              <a:ext uri="{FF2B5EF4-FFF2-40B4-BE49-F238E27FC236}">
                <a16:creationId xmlns:a16="http://schemas.microsoft.com/office/drawing/2014/main" id="{E76BCD3B-7777-0448-9ECE-997A6D390F21}"/>
              </a:ext>
            </a:extLst>
          </p:cNvPr>
          <p:cNvSpPr txBox="1">
            <a:spLocks/>
          </p:cNvSpPr>
          <p:nvPr/>
        </p:nvSpPr>
        <p:spPr bwMode="auto">
          <a:xfrm>
            <a:off x="9422337" y="5829465"/>
            <a:ext cx="1191679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Hapus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82DF0A-FEE3-DA4F-A9F7-8D83C6AD34B7}"/>
              </a:ext>
            </a:extLst>
          </p:cNvPr>
          <p:cNvSpPr txBox="1"/>
          <p:nvPr/>
        </p:nvSpPr>
        <p:spPr>
          <a:xfrm>
            <a:off x="3137138" y="164278"/>
            <a:ext cx="11584903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5400" b="1" dirty="0">
                <a:solidFill>
                  <a:srgbClr val="002060"/>
                </a:solidFill>
              </a:rPr>
              <a:t>Sut </a:t>
            </a:r>
            <a:r>
              <a:rPr lang="en-US" sz="5400" b="1" dirty="0" err="1">
                <a:solidFill>
                  <a:srgbClr val="002060"/>
                </a:solidFill>
              </a:rPr>
              <a:t>wyt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ti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heddiw</a:t>
            </a:r>
            <a:r>
              <a:rPr lang="en-US" sz="5400" b="1" dirty="0">
                <a:solidFill>
                  <a:srgbClr val="002060"/>
                </a:solidFill>
              </a:rPr>
              <a:t>?</a:t>
            </a:r>
            <a:r>
              <a:rPr lang="en-US" sz="5400" i="1" dirty="0">
                <a:solidFill>
                  <a:srgbClr val="002060"/>
                </a:solidFill>
              </a:rPr>
              <a:t>  </a:t>
            </a:r>
            <a:endParaRPr lang="en-US" sz="5400" i="1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                   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ti</a:t>
            </a:r>
            <a:r>
              <a:rPr lang="en-US" sz="2800" dirty="0">
                <a:solidFill>
                  <a:srgbClr val="002060"/>
                </a:solidFill>
                <a:ea typeface="+mn-lt"/>
                <a:cs typeface="+mn-lt"/>
              </a:rPr>
              <a:t> = </a:t>
            </a:r>
            <a:r>
              <a:rPr lang="en-US" sz="2800" i="1" dirty="0">
                <a:solidFill>
                  <a:srgbClr val="002060"/>
                </a:solidFill>
                <a:ea typeface="+mn-lt"/>
                <a:cs typeface="+mn-lt"/>
              </a:rPr>
              <a:t>you (singular)</a:t>
            </a:r>
            <a:r>
              <a:rPr lang="en-US" sz="5400" i="1" dirty="0">
                <a:solidFill>
                  <a:srgbClr val="002060"/>
                </a:solidFill>
                <a:ea typeface="+mn-lt"/>
                <a:cs typeface="+mn-lt"/>
              </a:rPr>
              <a:t>  </a:t>
            </a:r>
            <a:r>
              <a:rPr lang="en-US" sz="5400" i="1" dirty="0">
                <a:solidFill>
                  <a:srgbClr val="002060"/>
                </a:solidFill>
              </a:rPr>
              <a:t>                             </a:t>
            </a:r>
            <a:endParaRPr lang="en-US" sz="54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529224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CDA24AC-322E-7AA7-84C5-F9C497BDB5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0848" y="-3477"/>
            <a:ext cx="7906406" cy="686495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7AD5DF2-3DEB-FD4F-AF85-0EA9DDDE357B}"/>
              </a:ext>
            </a:extLst>
          </p:cNvPr>
          <p:cNvSpPr txBox="1"/>
          <p:nvPr/>
        </p:nvSpPr>
        <p:spPr>
          <a:xfrm>
            <a:off x="9920072" y="304308"/>
            <a:ext cx="1967111" cy="63709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400" b="1" dirty="0">
                <a:solidFill>
                  <a:srgbClr val="002060"/>
                </a:solidFill>
              </a:rPr>
              <a:t>p      &gt;      </a:t>
            </a:r>
            <a:r>
              <a:rPr lang="en-US" sz="2400" b="1" dirty="0">
                <a:solidFill>
                  <a:srgbClr val="FF0000"/>
                </a:solidFill>
              </a:rPr>
              <a:t>b</a:t>
            </a:r>
            <a:endParaRPr lang="en-US" sz="2400" b="1" dirty="0">
              <a:solidFill>
                <a:srgbClr val="FF0000"/>
              </a:solidFill>
              <a:cs typeface="Calibri"/>
            </a:endParaRP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t       &gt;</a:t>
            </a:r>
            <a:r>
              <a:rPr lang="en-US" sz="2400" b="1" dirty="0"/>
              <a:t>      </a:t>
            </a:r>
            <a:r>
              <a:rPr lang="en-US" sz="2400" b="1" dirty="0">
                <a:solidFill>
                  <a:srgbClr val="FF0000"/>
                </a:solidFill>
              </a:rPr>
              <a:t>d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c       &gt;</a:t>
            </a:r>
            <a:r>
              <a:rPr lang="en-US" sz="2400" b="1" dirty="0"/>
              <a:t>      </a:t>
            </a:r>
            <a:r>
              <a:rPr lang="en-US" sz="2400" b="1" dirty="0">
                <a:solidFill>
                  <a:srgbClr val="FF0000"/>
                </a:solidFill>
              </a:rPr>
              <a:t>g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b 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f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d 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dd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g       &gt;</a:t>
            </a:r>
            <a:r>
              <a:rPr lang="en-US" sz="2400" b="1" dirty="0"/>
              <a:t>      </a:t>
            </a:r>
            <a:r>
              <a:rPr lang="en-US" sz="2400" b="1" dirty="0">
                <a:solidFill>
                  <a:srgbClr val="FF0000"/>
                </a:solidFill>
              </a:rPr>
              <a:t>-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m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f</a:t>
            </a:r>
          </a:p>
          <a:p>
            <a:endParaRPr lang="en-US" sz="2400" b="1" dirty="0"/>
          </a:p>
          <a:p>
            <a:r>
              <a:rPr lang="en-US" sz="2400" b="1" dirty="0" err="1">
                <a:solidFill>
                  <a:srgbClr val="002060"/>
                </a:solidFill>
              </a:rPr>
              <a:t>ll</a:t>
            </a:r>
            <a:r>
              <a:rPr lang="en-US" sz="2400" b="1" dirty="0">
                <a:solidFill>
                  <a:srgbClr val="002060"/>
                </a:solidFill>
              </a:rPr>
              <a:t>       &gt;      </a:t>
            </a:r>
            <a:r>
              <a:rPr lang="en-US" sz="2400" b="1" dirty="0">
                <a:solidFill>
                  <a:srgbClr val="FF0000"/>
                </a:solidFill>
              </a:rPr>
              <a:t>l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rh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D4B50F7-7630-BE44-8A50-765C29B16AB1}"/>
              </a:ext>
            </a:extLst>
          </p:cNvPr>
          <p:cNvSpPr txBox="1"/>
          <p:nvPr/>
        </p:nvSpPr>
        <p:spPr>
          <a:xfrm>
            <a:off x="630077" y="1843040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2400" dirty="0">
              <a:latin typeface="SASSOON PRIMARY" pitchFamily="2" charset="0"/>
            </a:endParaRPr>
          </a:p>
          <a:p>
            <a:endParaRPr lang="en-US" sz="2400" dirty="0">
              <a:latin typeface="SASSOON PRIMARY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BF8817D-4E67-8045-8F09-CD7199E6BB5A}"/>
              </a:ext>
            </a:extLst>
          </p:cNvPr>
          <p:cNvSpPr txBox="1"/>
          <p:nvPr/>
        </p:nvSpPr>
        <p:spPr>
          <a:xfrm>
            <a:off x="745095" y="376195"/>
            <a:ext cx="5353036" cy="1077218"/>
          </a:xfrm>
          <a:prstGeom prst="rect">
            <a:avLst/>
          </a:prstGeom>
          <a:solidFill>
            <a:srgbClr val="FBFF88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solidFill>
                  <a:srgbClr val="002060"/>
                </a:solidFill>
                <a:cs typeface="Cavolini" panose="03000502040302020204" pitchFamily="66" charset="0"/>
              </a:rPr>
              <a:t>Adjectives mutate softly after ‘</a:t>
            </a:r>
            <a:r>
              <a:rPr lang="en-US" sz="3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sz="3200" dirty="0">
                <a:solidFill>
                  <a:srgbClr val="002060"/>
                </a:solidFill>
                <a:cs typeface="Cavolini" panose="03000502040302020204" pitchFamily="66" charset="0"/>
              </a:rPr>
              <a:t>’</a:t>
            </a:r>
          </a:p>
        </p:txBody>
      </p:sp>
      <p:sp>
        <p:nvSpPr>
          <p:cNvPr id="9" name="Speech Bubble: Rectangle with Corners Rounded 4">
            <a:extLst>
              <a:ext uri="{FF2B5EF4-FFF2-40B4-BE49-F238E27FC236}">
                <a16:creationId xmlns:a16="http://schemas.microsoft.com/office/drawing/2014/main" id="{876E5079-0EAC-A347-9716-E5DBCA7EC37F}"/>
              </a:ext>
            </a:extLst>
          </p:cNvPr>
          <p:cNvSpPr/>
          <p:nvPr/>
        </p:nvSpPr>
        <p:spPr>
          <a:xfrm>
            <a:off x="568680" y="2904075"/>
            <a:ext cx="5045994" cy="1939784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Bendigedig</a:t>
            </a:r>
            <a:r>
              <a:rPr lang="en-GB" sz="36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   &gt;</a:t>
            </a:r>
            <a:endParaRPr lang="en-US" dirty="0"/>
          </a:p>
          <a:p>
            <a:r>
              <a:rPr lang="en-GB" sz="36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      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Dw 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i’n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sz="3600" b="1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f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endigedig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.</a:t>
            </a:r>
            <a:endParaRPr lang="en-GB" b="1">
              <a:cs typeface="Calibri" panose="020F0502020204030204"/>
            </a:endParaRPr>
          </a:p>
          <a:p>
            <a:endParaRPr lang="en-GB" sz="3600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Gweddol</a:t>
            </a:r>
            <a:r>
              <a:rPr lang="en-GB" sz="36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  &gt;</a:t>
            </a:r>
          </a:p>
          <a:p>
            <a:r>
              <a:rPr lang="en-GB" sz="36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      </a:t>
            </a:r>
            <a:r>
              <a:rPr lang="en-GB" sz="3600" b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Dw 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i’n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sz="3600" b="1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_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weddol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.</a:t>
            </a:r>
            <a:endParaRPr lang="en-GB" sz="3600" b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cs typeface="Cavolini"/>
            </a:endParaRPr>
          </a:p>
        </p:txBody>
      </p:sp>
    </p:spTree>
    <p:extLst>
      <p:ext uri="{BB962C8B-B14F-4D97-AF65-F5344CB8AC3E}">
        <p14:creationId xmlns:p14="http://schemas.microsoft.com/office/powerpoint/2010/main" val="15800495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8131D3BC-76C8-3A46-91B2-843E785D6AE4}"/>
              </a:ext>
            </a:extLst>
          </p:cNvPr>
          <p:cNvSpPr txBox="1"/>
          <p:nvPr/>
        </p:nvSpPr>
        <p:spPr>
          <a:xfrm>
            <a:off x="743807" y="1628189"/>
            <a:ext cx="133976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🙂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0595EF93-1A35-A94F-8A80-A11AA5B35D7D}"/>
              </a:ext>
            </a:extLst>
          </p:cNvPr>
          <p:cNvSpPr txBox="1">
            <a:spLocks/>
          </p:cNvSpPr>
          <p:nvPr/>
        </p:nvSpPr>
        <p:spPr bwMode="auto">
          <a:xfrm>
            <a:off x="1895593" y="1884974"/>
            <a:ext cx="9825352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Da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iawn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                            &gt;                       Dw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i’n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FF0000"/>
                </a:solidFill>
                <a:latin typeface="+mn-lt"/>
                <a:cs typeface="Cavolini"/>
              </a:rPr>
              <a:t>dd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a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iawn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8A7BAFA-559A-3D40-AF4B-9342E44AFB5A}"/>
              </a:ext>
            </a:extLst>
          </p:cNvPr>
          <p:cNvSpPr txBox="1"/>
          <p:nvPr/>
        </p:nvSpPr>
        <p:spPr>
          <a:xfrm>
            <a:off x="743807" y="4162569"/>
            <a:ext cx="142079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200" dirty="0"/>
              <a:t>😢</a:t>
            </a: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A6C88C83-2A9F-1341-8E87-F66BF996CC5D}"/>
              </a:ext>
            </a:extLst>
          </p:cNvPr>
          <p:cNvSpPr txBox="1">
            <a:spLocks/>
          </p:cNvSpPr>
          <p:nvPr/>
        </p:nvSpPr>
        <p:spPr bwMode="auto">
          <a:xfrm>
            <a:off x="1895593" y="4428965"/>
            <a:ext cx="9857000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Trist                                    &gt;                         Dw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i’n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FF0000"/>
                </a:solidFill>
                <a:latin typeface="+mn-lt"/>
                <a:cs typeface="Cavolini"/>
              </a:rPr>
              <a:t>d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rist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DBA119A-7957-9240-8A4B-3EFE5A75AA05}"/>
              </a:ext>
            </a:extLst>
          </p:cNvPr>
          <p:cNvSpPr txBox="1"/>
          <p:nvPr/>
        </p:nvSpPr>
        <p:spPr>
          <a:xfrm>
            <a:off x="679071" y="360999"/>
            <a:ext cx="116176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🤗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62FA8B3-BFA3-F140-9CBE-1089E04E376F}"/>
              </a:ext>
            </a:extLst>
          </p:cNvPr>
          <p:cNvSpPr txBox="1"/>
          <p:nvPr/>
        </p:nvSpPr>
        <p:spPr>
          <a:xfrm>
            <a:off x="743807" y="5429758"/>
            <a:ext cx="15387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200" dirty="0"/>
              <a:t>😴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8D13482-ABF9-D248-9229-72351B74D9A0}"/>
              </a:ext>
            </a:extLst>
          </p:cNvPr>
          <p:cNvSpPr txBox="1"/>
          <p:nvPr/>
        </p:nvSpPr>
        <p:spPr>
          <a:xfrm>
            <a:off x="745910" y="2895379"/>
            <a:ext cx="15387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😐</a:t>
            </a:r>
          </a:p>
        </p:txBody>
      </p:sp>
      <p:sp>
        <p:nvSpPr>
          <p:cNvPr id="26" name="Subtitle 2">
            <a:extLst>
              <a:ext uri="{FF2B5EF4-FFF2-40B4-BE49-F238E27FC236}">
                <a16:creationId xmlns:a16="http://schemas.microsoft.com/office/drawing/2014/main" id="{71C4DD61-FD3F-7D45-96C6-2A22BF0B4671}"/>
              </a:ext>
            </a:extLst>
          </p:cNvPr>
          <p:cNvSpPr txBox="1">
            <a:spLocks/>
          </p:cNvSpPr>
          <p:nvPr/>
        </p:nvSpPr>
        <p:spPr bwMode="auto">
          <a:xfrm>
            <a:off x="1863945" y="3161775"/>
            <a:ext cx="9857000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Gweddol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                            &gt;                        Dw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i’n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FF0000"/>
                </a:solidFill>
                <a:latin typeface="+mn-lt"/>
                <a:cs typeface="Cavolini"/>
              </a:rPr>
              <a:t>w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eddol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</p:txBody>
      </p:sp>
      <p:sp>
        <p:nvSpPr>
          <p:cNvPr id="27" name="Subtitle 2">
            <a:extLst>
              <a:ext uri="{FF2B5EF4-FFF2-40B4-BE49-F238E27FC236}">
                <a16:creationId xmlns:a16="http://schemas.microsoft.com/office/drawing/2014/main" id="{A126958B-B538-0E44-9072-DE87F8509B30}"/>
              </a:ext>
            </a:extLst>
          </p:cNvPr>
          <p:cNvSpPr txBox="1">
            <a:spLocks/>
          </p:cNvSpPr>
          <p:nvPr/>
        </p:nvSpPr>
        <p:spPr bwMode="auto">
          <a:xfrm>
            <a:off x="1895593" y="5696155"/>
            <a:ext cx="9857000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Wedi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blino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                        &gt;                         Dw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wedi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blino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</p:txBody>
      </p:sp>
      <p:sp>
        <p:nvSpPr>
          <p:cNvPr id="28" name="Subtitle 2">
            <a:extLst>
              <a:ext uri="{FF2B5EF4-FFF2-40B4-BE49-F238E27FC236}">
                <a16:creationId xmlns:a16="http://schemas.microsoft.com/office/drawing/2014/main" id="{4EA812B9-CCD4-5446-848F-08758BEEDFC4}"/>
              </a:ext>
            </a:extLst>
          </p:cNvPr>
          <p:cNvSpPr txBox="1">
            <a:spLocks/>
          </p:cNvSpPr>
          <p:nvPr/>
        </p:nvSpPr>
        <p:spPr bwMode="auto">
          <a:xfrm>
            <a:off x="1895593" y="588833"/>
            <a:ext cx="9825352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Bendigedig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                      &gt;                       Dw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i’n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FF0000"/>
                </a:solidFill>
                <a:latin typeface="+mn-lt"/>
                <a:cs typeface="Cavolini"/>
              </a:rPr>
              <a:t>f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endigedig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 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461F6E6-B121-A04F-BC90-3CA893C79FD0}"/>
              </a:ext>
            </a:extLst>
          </p:cNvPr>
          <p:cNvSpPr txBox="1"/>
          <p:nvPr/>
        </p:nvSpPr>
        <p:spPr>
          <a:xfrm>
            <a:off x="10351160" y="322436"/>
            <a:ext cx="116176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🤗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9BB1733-A85E-E548-9F41-4C3DF0FD100A}"/>
              </a:ext>
            </a:extLst>
          </p:cNvPr>
          <p:cNvSpPr txBox="1"/>
          <p:nvPr/>
        </p:nvSpPr>
        <p:spPr>
          <a:xfrm>
            <a:off x="10381177" y="1612301"/>
            <a:ext cx="133976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🙂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CDA01D5-4D6F-AE41-A3DA-A648F8B90184}"/>
              </a:ext>
            </a:extLst>
          </p:cNvPr>
          <p:cNvSpPr txBox="1"/>
          <p:nvPr/>
        </p:nvSpPr>
        <p:spPr>
          <a:xfrm>
            <a:off x="10381177" y="2872704"/>
            <a:ext cx="15387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😐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BABEDAC-A2BD-6247-BBD5-DF935C723240}"/>
              </a:ext>
            </a:extLst>
          </p:cNvPr>
          <p:cNvSpPr txBox="1"/>
          <p:nvPr/>
        </p:nvSpPr>
        <p:spPr>
          <a:xfrm>
            <a:off x="10440153" y="4133107"/>
            <a:ext cx="142079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200" dirty="0"/>
              <a:t>😢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BCB5CFD6-EE2A-3A43-A300-7167F759E28A}"/>
              </a:ext>
            </a:extLst>
          </p:cNvPr>
          <p:cNvSpPr txBox="1"/>
          <p:nvPr/>
        </p:nvSpPr>
        <p:spPr>
          <a:xfrm>
            <a:off x="10440153" y="5422664"/>
            <a:ext cx="15387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200" dirty="0"/>
              <a:t>😴</a:t>
            </a:r>
          </a:p>
        </p:txBody>
      </p:sp>
    </p:spTree>
    <p:extLst>
      <p:ext uri="{BB962C8B-B14F-4D97-AF65-F5344CB8AC3E}">
        <p14:creationId xmlns:p14="http://schemas.microsoft.com/office/powerpoint/2010/main" val="20510437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8131D3BC-76C8-3A46-91B2-843E785D6AE4}"/>
              </a:ext>
            </a:extLst>
          </p:cNvPr>
          <p:cNvSpPr txBox="1"/>
          <p:nvPr/>
        </p:nvSpPr>
        <p:spPr>
          <a:xfrm>
            <a:off x="3874352" y="1871213"/>
            <a:ext cx="1339768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🙂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0595EF93-1A35-A94F-8A80-A11AA5B35D7D}"/>
              </a:ext>
            </a:extLst>
          </p:cNvPr>
          <p:cNvSpPr txBox="1">
            <a:spLocks/>
          </p:cNvSpPr>
          <p:nvPr/>
        </p:nvSpPr>
        <p:spPr bwMode="auto">
          <a:xfrm>
            <a:off x="3822466" y="3307910"/>
            <a:ext cx="1507097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Da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iawn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!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8A7BAFA-559A-3D40-AF4B-9342E44AFB5A}"/>
              </a:ext>
            </a:extLst>
          </p:cNvPr>
          <p:cNvSpPr txBox="1"/>
          <p:nvPr/>
        </p:nvSpPr>
        <p:spPr>
          <a:xfrm>
            <a:off x="1130444" y="4457624"/>
            <a:ext cx="1420792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0" dirty="0"/>
              <a:t>😢</a:t>
            </a: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A6C88C83-2A9F-1341-8E87-F66BF996CC5D}"/>
              </a:ext>
            </a:extLst>
          </p:cNvPr>
          <p:cNvSpPr txBox="1">
            <a:spLocks/>
          </p:cNvSpPr>
          <p:nvPr/>
        </p:nvSpPr>
        <p:spPr bwMode="auto">
          <a:xfrm>
            <a:off x="1413691" y="5829465"/>
            <a:ext cx="854298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Trist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DBA119A-7957-9240-8A4B-3EFE5A75AA05}"/>
              </a:ext>
            </a:extLst>
          </p:cNvPr>
          <p:cNvSpPr txBox="1"/>
          <p:nvPr/>
        </p:nvSpPr>
        <p:spPr>
          <a:xfrm>
            <a:off x="1106220" y="1879695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🤗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62FA8B3-BFA3-F140-9CBE-1089E04E376F}"/>
              </a:ext>
            </a:extLst>
          </p:cNvPr>
          <p:cNvSpPr txBox="1"/>
          <p:nvPr/>
        </p:nvSpPr>
        <p:spPr>
          <a:xfrm>
            <a:off x="9137972" y="1954088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0" dirty="0"/>
              <a:t>😴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8D13482-ABF9-D248-9229-72351B74D9A0}"/>
              </a:ext>
            </a:extLst>
          </p:cNvPr>
          <p:cNvSpPr txBox="1"/>
          <p:nvPr/>
        </p:nvSpPr>
        <p:spPr>
          <a:xfrm>
            <a:off x="6466348" y="1913347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😐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C1CB848-4FF6-0144-9CA7-C7682203C32B}"/>
              </a:ext>
            </a:extLst>
          </p:cNvPr>
          <p:cNvSpPr txBox="1"/>
          <p:nvPr/>
        </p:nvSpPr>
        <p:spPr>
          <a:xfrm>
            <a:off x="3874352" y="4457624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0" dirty="0"/>
              <a:t>🤒</a:t>
            </a:r>
          </a:p>
        </p:txBody>
      </p:sp>
      <p:sp>
        <p:nvSpPr>
          <p:cNvPr id="25" name="Subtitle 2">
            <a:extLst>
              <a:ext uri="{FF2B5EF4-FFF2-40B4-BE49-F238E27FC236}">
                <a16:creationId xmlns:a16="http://schemas.microsoft.com/office/drawing/2014/main" id="{CCFB3F8A-6A66-DD4B-941C-A94BF9700AFE}"/>
              </a:ext>
            </a:extLst>
          </p:cNvPr>
          <p:cNvSpPr txBox="1">
            <a:spLocks/>
          </p:cNvSpPr>
          <p:nvPr/>
        </p:nvSpPr>
        <p:spPr bwMode="auto">
          <a:xfrm>
            <a:off x="4238343" y="5829465"/>
            <a:ext cx="810761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Sâl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6" name="Subtitle 2">
            <a:extLst>
              <a:ext uri="{FF2B5EF4-FFF2-40B4-BE49-F238E27FC236}">
                <a16:creationId xmlns:a16="http://schemas.microsoft.com/office/drawing/2014/main" id="{71C4DD61-FD3F-7D45-96C6-2A22BF0B4671}"/>
              </a:ext>
            </a:extLst>
          </p:cNvPr>
          <p:cNvSpPr txBox="1">
            <a:spLocks/>
          </p:cNvSpPr>
          <p:nvPr/>
        </p:nvSpPr>
        <p:spPr bwMode="auto">
          <a:xfrm>
            <a:off x="6443507" y="3296718"/>
            <a:ext cx="1538745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Gweddol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7" name="Subtitle 2">
            <a:extLst>
              <a:ext uri="{FF2B5EF4-FFF2-40B4-BE49-F238E27FC236}">
                <a16:creationId xmlns:a16="http://schemas.microsoft.com/office/drawing/2014/main" id="{A126958B-B538-0E44-9072-DE87F8509B30}"/>
              </a:ext>
            </a:extLst>
          </p:cNvPr>
          <p:cNvSpPr txBox="1">
            <a:spLocks/>
          </p:cNvSpPr>
          <p:nvPr/>
        </p:nvSpPr>
        <p:spPr bwMode="auto">
          <a:xfrm>
            <a:off x="9101205" y="3296718"/>
            <a:ext cx="1824094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Wedi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blino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8" name="Subtitle 2">
            <a:extLst>
              <a:ext uri="{FF2B5EF4-FFF2-40B4-BE49-F238E27FC236}">
                <a16:creationId xmlns:a16="http://schemas.microsoft.com/office/drawing/2014/main" id="{4EA812B9-CCD4-5446-848F-08758BEEDFC4}"/>
              </a:ext>
            </a:extLst>
          </p:cNvPr>
          <p:cNvSpPr txBox="1">
            <a:spLocks/>
          </p:cNvSpPr>
          <p:nvPr/>
        </p:nvSpPr>
        <p:spPr bwMode="auto">
          <a:xfrm>
            <a:off x="937725" y="3296718"/>
            <a:ext cx="1978759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Bendigedig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</a:t>
            </a:r>
          </a:p>
        </p:txBody>
      </p:sp>
      <p:sp>
        <p:nvSpPr>
          <p:cNvPr id="23" name="Subtitle 2">
            <a:extLst>
              <a:ext uri="{FF2B5EF4-FFF2-40B4-BE49-F238E27FC236}">
                <a16:creationId xmlns:a16="http://schemas.microsoft.com/office/drawing/2014/main" id="{03EA385E-3AF2-EC44-956F-A03345B6E7AA}"/>
              </a:ext>
            </a:extLst>
          </p:cNvPr>
          <p:cNvSpPr txBox="1">
            <a:spLocks/>
          </p:cNvSpPr>
          <p:nvPr/>
        </p:nvSpPr>
        <p:spPr bwMode="auto">
          <a:xfrm>
            <a:off x="6466348" y="5829465"/>
            <a:ext cx="1538745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Ofnadwy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151E962-5805-E545-97F8-3BCC14085233}"/>
              </a:ext>
            </a:extLst>
          </p:cNvPr>
          <p:cNvSpPr txBox="1"/>
          <p:nvPr/>
        </p:nvSpPr>
        <p:spPr>
          <a:xfrm>
            <a:off x="6483093" y="4457624"/>
            <a:ext cx="1507097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😩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813DF07-0EEF-7441-8F34-3E650F905F09}"/>
              </a:ext>
            </a:extLst>
          </p:cNvPr>
          <p:cNvSpPr txBox="1"/>
          <p:nvPr/>
        </p:nvSpPr>
        <p:spPr>
          <a:xfrm>
            <a:off x="9243879" y="4457624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😊</a:t>
            </a:r>
          </a:p>
        </p:txBody>
      </p:sp>
      <p:sp>
        <p:nvSpPr>
          <p:cNvPr id="31" name="Subtitle 2">
            <a:extLst>
              <a:ext uri="{FF2B5EF4-FFF2-40B4-BE49-F238E27FC236}">
                <a16:creationId xmlns:a16="http://schemas.microsoft.com/office/drawing/2014/main" id="{E76BCD3B-7777-0448-9ECE-997A6D390F21}"/>
              </a:ext>
            </a:extLst>
          </p:cNvPr>
          <p:cNvSpPr txBox="1">
            <a:spLocks/>
          </p:cNvSpPr>
          <p:nvPr/>
        </p:nvSpPr>
        <p:spPr bwMode="auto">
          <a:xfrm>
            <a:off x="9422337" y="5829465"/>
            <a:ext cx="1191679" cy="66753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Hapus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82DF0A-FEE3-DA4F-A9F7-8D83C6AD34B7}"/>
              </a:ext>
            </a:extLst>
          </p:cNvPr>
          <p:cNvSpPr txBox="1"/>
          <p:nvPr/>
        </p:nvSpPr>
        <p:spPr>
          <a:xfrm>
            <a:off x="2648308" y="121146"/>
            <a:ext cx="11584903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5400" b="1" dirty="0">
                <a:solidFill>
                  <a:srgbClr val="002060"/>
                </a:solidFill>
              </a:rPr>
              <a:t>Sut </a:t>
            </a:r>
            <a:r>
              <a:rPr lang="en-US" sz="5400" b="1" dirty="0" err="1">
                <a:solidFill>
                  <a:srgbClr val="002060"/>
                </a:solidFill>
              </a:rPr>
              <a:t>ydych</a:t>
            </a:r>
            <a:r>
              <a:rPr lang="en-US" sz="5400" b="1" dirty="0">
                <a:solidFill>
                  <a:srgbClr val="002060"/>
                </a:solidFill>
              </a:rPr>
              <a:t> chi </a:t>
            </a:r>
            <a:r>
              <a:rPr lang="en-US" sz="5400" b="1" dirty="0" err="1">
                <a:solidFill>
                  <a:srgbClr val="002060"/>
                </a:solidFill>
              </a:rPr>
              <a:t>heddiw</a:t>
            </a:r>
            <a:r>
              <a:rPr lang="en-US" sz="5400" b="1" dirty="0">
                <a:solidFill>
                  <a:srgbClr val="002060"/>
                </a:solidFill>
              </a:rPr>
              <a:t>?</a:t>
            </a:r>
            <a:endParaRPr lang="en-US" sz="5400" i="1" dirty="0">
              <a:solidFill>
                <a:srgbClr val="002060"/>
              </a:solidFill>
            </a:endParaRPr>
          </a:p>
          <a:p>
            <a:r>
              <a:rPr lang="en-US" sz="5400" i="1" dirty="0">
                <a:solidFill>
                  <a:srgbClr val="002060"/>
                </a:solidFill>
              </a:rPr>
              <a:t>      </a:t>
            </a:r>
            <a:r>
              <a:rPr lang="en-US" sz="2800" b="1" dirty="0">
                <a:solidFill>
                  <a:srgbClr val="002060"/>
                </a:solidFill>
              </a:rPr>
              <a:t>chi</a:t>
            </a:r>
            <a:r>
              <a:rPr lang="en-US" sz="2800" dirty="0">
                <a:solidFill>
                  <a:srgbClr val="002060"/>
                </a:solidFill>
              </a:rPr>
              <a:t> = </a:t>
            </a:r>
            <a:r>
              <a:rPr lang="en-US" sz="2800" i="1" dirty="0">
                <a:solidFill>
                  <a:srgbClr val="002060"/>
                </a:solidFill>
              </a:rPr>
              <a:t>you (formal singular / plural)</a:t>
            </a:r>
            <a:r>
              <a:rPr lang="en-US" sz="5400" i="1" dirty="0">
                <a:solidFill>
                  <a:srgbClr val="002060"/>
                </a:solidFill>
              </a:rPr>
              <a:t>                           </a:t>
            </a:r>
            <a:endParaRPr lang="en-US" sz="54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6282536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CDA24AC-322E-7AA7-84C5-F9C497BDB5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0848" y="-3477"/>
            <a:ext cx="7906406" cy="686495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7AD5DF2-3DEB-FD4F-AF85-0EA9DDDE357B}"/>
              </a:ext>
            </a:extLst>
          </p:cNvPr>
          <p:cNvSpPr txBox="1"/>
          <p:nvPr/>
        </p:nvSpPr>
        <p:spPr>
          <a:xfrm>
            <a:off x="9920072" y="304308"/>
            <a:ext cx="1967111" cy="63709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400" b="1" dirty="0">
                <a:solidFill>
                  <a:srgbClr val="002060"/>
                </a:solidFill>
              </a:rPr>
              <a:t>p      &gt;      </a:t>
            </a:r>
            <a:r>
              <a:rPr lang="en-US" sz="2400" b="1" dirty="0">
                <a:solidFill>
                  <a:srgbClr val="FF0000"/>
                </a:solidFill>
              </a:rPr>
              <a:t>b</a:t>
            </a:r>
            <a:endParaRPr lang="en-US" sz="2400" b="1" dirty="0">
              <a:solidFill>
                <a:srgbClr val="FF0000"/>
              </a:solidFill>
              <a:cs typeface="Calibri"/>
            </a:endParaRP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t       &gt;</a:t>
            </a:r>
            <a:r>
              <a:rPr lang="en-US" sz="2400" b="1" dirty="0"/>
              <a:t>      </a:t>
            </a:r>
            <a:r>
              <a:rPr lang="en-US" sz="2400" b="1" dirty="0">
                <a:solidFill>
                  <a:srgbClr val="FF0000"/>
                </a:solidFill>
              </a:rPr>
              <a:t>d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c       &gt;</a:t>
            </a:r>
            <a:r>
              <a:rPr lang="en-US" sz="2400" b="1" dirty="0"/>
              <a:t>      </a:t>
            </a:r>
            <a:r>
              <a:rPr lang="en-US" sz="2400" b="1" dirty="0">
                <a:solidFill>
                  <a:srgbClr val="FF0000"/>
                </a:solidFill>
              </a:rPr>
              <a:t>g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b 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f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d 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dd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g       &gt;</a:t>
            </a:r>
            <a:r>
              <a:rPr lang="en-US" sz="2400" b="1" dirty="0"/>
              <a:t>      </a:t>
            </a:r>
            <a:r>
              <a:rPr lang="en-US" sz="2400" b="1" dirty="0">
                <a:solidFill>
                  <a:srgbClr val="FF0000"/>
                </a:solidFill>
              </a:rPr>
              <a:t>-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m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f</a:t>
            </a:r>
          </a:p>
          <a:p>
            <a:endParaRPr lang="en-US" sz="2400" b="1" dirty="0"/>
          </a:p>
          <a:p>
            <a:r>
              <a:rPr lang="en-US" sz="2400" b="1" dirty="0" err="1">
                <a:solidFill>
                  <a:srgbClr val="002060"/>
                </a:solidFill>
              </a:rPr>
              <a:t>ll</a:t>
            </a:r>
            <a:r>
              <a:rPr lang="en-US" sz="2400" b="1" dirty="0">
                <a:solidFill>
                  <a:srgbClr val="002060"/>
                </a:solidFill>
              </a:rPr>
              <a:t>       &gt;      </a:t>
            </a:r>
            <a:r>
              <a:rPr lang="en-US" sz="2400" b="1" dirty="0">
                <a:solidFill>
                  <a:srgbClr val="FF0000"/>
                </a:solidFill>
              </a:rPr>
              <a:t>l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rh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D4B50F7-7630-BE44-8A50-765C29B16AB1}"/>
              </a:ext>
            </a:extLst>
          </p:cNvPr>
          <p:cNvSpPr txBox="1"/>
          <p:nvPr/>
        </p:nvSpPr>
        <p:spPr>
          <a:xfrm>
            <a:off x="630077" y="1843040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2400" dirty="0">
              <a:latin typeface="SASSOON PRIMARY" pitchFamily="2" charset="0"/>
            </a:endParaRPr>
          </a:p>
          <a:p>
            <a:endParaRPr lang="en-US" sz="2400" dirty="0">
              <a:latin typeface="SASSOON PRIMARY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BF8817D-4E67-8045-8F09-CD7199E6BB5A}"/>
              </a:ext>
            </a:extLst>
          </p:cNvPr>
          <p:cNvSpPr txBox="1"/>
          <p:nvPr/>
        </p:nvSpPr>
        <p:spPr>
          <a:xfrm>
            <a:off x="903246" y="347440"/>
            <a:ext cx="2865753" cy="1200329"/>
          </a:xfrm>
          <a:prstGeom prst="rect">
            <a:avLst/>
          </a:prstGeom>
          <a:solidFill>
            <a:srgbClr val="FBFF88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000" b="1" dirty="0" err="1">
                <a:solidFill>
                  <a:srgbClr val="002060"/>
                </a:solidFill>
                <a:cs typeface="Cavolini"/>
              </a:rPr>
              <a:t>Rydyn</a:t>
            </a:r>
            <a:r>
              <a:rPr lang="en-US" sz="4000" b="1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cs typeface="Cavolini"/>
              </a:rPr>
              <a:t>ni</a:t>
            </a:r>
            <a:r>
              <a:rPr lang="en-US" sz="4000" b="1" dirty="0">
                <a:solidFill>
                  <a:srgbClr val="002060"/>
                </a:solidFill>
                <a:cs typeface="Cavolini"/>
              </a:rPr>
              <a:t>...</a:t>
            </a:r>
            <a:endParaRPr lang="en-US" sz="4000" b="1">
              <a:cs typeface="Calibri"/>
            </a:endParaRPr>
          </a:p>
          <a:p>
            <a:r>
              <a:rPr lang="en-US" sz="3200" i="1" dirty="0">
                <a:solidFill>
                  <a:srgbClr val="002060"/>
                </a:solidFill>
                <a:cs typeface="Cavolini"/>
              </a:rPr>
              <a:t>We are...</a:t>
            </a:r>
          </a:p>
        </p:txBody>
      </p:sp>
      <p:sp>
        <p:nvSpPr>
          <p:cNvPr id="9" name="Speech Bubble: Rectangle with Corners Rounded 4">
            <a:extLst>
              <a:ext uri="{FF2B5EF4-FFF2-40B4-BE49-F238E27FC236}">
                <a16:creationId xmlns:a16="http://schemas.microsoft.com/office/drawing/2014/main" id="{876E5079-0EAC-A347-9716-E5DBCA7EC37F}"/>
              </a:ext>
            </a:extLst>
          </p:cNvPr>
          <p:cNvSpPr/>
          <p:nvPr/>
        </p:nvSpPr>
        <p:spPr>
          <a:xfrm>
            <a:off x="223623" y="2458377"/>
            <a:ext cx="5462937" cy="1939784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Bendigedig</a:t>
            </a:r>
            <a:r>
              <a:rPr lang="en-GB" sz="36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   &gt;</a:t>
            </a:r>
            <a:endParaRPr lang="en-US" dirty="0"/>
          </a:p>
          <a:p>
            <a:r>
              <a:rPr lang="en-GB" sz="36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      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Rydyn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ni'n</a:t>
            </a:r>
            <a:r>
              <a:rPr lang="en-GB" sz="36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 </a:t>
            </a:r>
            <a:r>
              <a:rPr lang="en-GB" sz="3600" b="1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f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endigedig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.</a:t>
            </a:r>
            <a:endParaRPr lang="en-GB" b="1" dirty="0">
              <a:cs typeface="Calibri" panose="020F0502020204030204"/>
            </a:endParaRPr>
          </a:p>
          <a:p>
            <a:endParaRPr lang="en-GB" sz="3600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Gweddol</a:t>
            </a:r>
            <a:r>
              <a:rPr lang="en-GB" sz="36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  &gt;</a:t>
            </a:r>
          </a:p>
          <a:p>
            <a:r>
              <a:rPr lang="en-GB" sz="36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      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Rydyn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ni’n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sz="3600" b="1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_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weddol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.</a:t>
            </a:r>
            <a:endParaRPr lang="en-GB" sz="3600" b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cs typeface="Cavolini"/>
            </a:endParaRPr>
          </a:p>
        </p:txBody>
      </p:sp>
    </p:spTree>
    <p:extLst>
      <p:ext uri="{BB962C8B-B14F-4D97-AF65-F5344CB8AC3E}">
        <p14:creationId xmlns:p14="http://schemas.microsoft.com/office/powerpoint/2010/main" val="125359859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8131D3BC-76C8-3A46-91B2-843E785D6AE4}"/>
              </a:ext>
            </a:extLst>
          </p:cNvPr>
          <p:cNvSpPr txBox="1"/>
          <p:nvPr/>
        </p:nvSpPr>
        <p:spPr>
          <a:xfrm>
            <a:off x="743807" y="1628189"/>
            <a:ext cx="133976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🙂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0595EF93-1A35-A94F-8A80-A11AA5B35D7D}"/>
              </a:ext>
            </a:extLst>
          </p:cNvPr>
          <p:cNvSpPr txBox="1">
            <a:spLocks/>
          </p:cNvSpPr>
          <p:nvPr/>
        </p:nvSpPr>
        <p:spPr bwMode="auto">
          <a:xfrm>
            <a:off x="1895593" y="1884974"/>
            <a:ext cx="9825352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Da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iawn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                           &gt;                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Rydyn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ni’n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FF0000"/>
                </a:solidFill>
                <a:latin typeface="+mn-lt"/>
                <a:cs typeface="Cavolini"/>
              </a:rPr>
              <a:t>dd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a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iawn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8A7BAFA-559A-3D40-AF4B-9342E44AFB5A}"/>
              </a:ext>
            </a:extLst>
          </p:cNvPr>
          <p:cNvSpPr txBox="1"/>
          <p:nvPr/>
        </p:nvSpPr>
        <p:spPr>
          <a:xfrm>
            <a:off x="743807" y="4162569"/>
            <a:ext cx="142079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200" dirty="0"/>
              <a:t>😢</a:t>
            </a: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A6C88C83-2A9F-1341-8E87-F66BF996CC5D}"/>
              </a:ext>
            </a:extLst>
          </p:cNvPr>
          <p:cNvSpPr txBox="1">
            <a:spLocks/>
          </p:cNvSpPr>
          <p:nvPr/>
        </p:nvSpPr>
        <p:spPr bwMode="auto">
          <a:xfrm>
            <a:off x="1895593" y="4428965"/>
            <a:ext cx="9857000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Trist                                   &gt;                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Rydyn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ni’n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FF0000"/>
                </a:solidFill>
                <a:latin typeface="+mn-lt"/>
                <a:cs typeface="Cavolini"/>
              </a:rPr>
              <a:t>d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rist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DBA119A-7957-9240-8A4B-3EFE5A75AA05}"/>
              </a:ext>
            </a:extLst>
          </p:cNvPr>
          <p:cNvSpPr txBox="1"/>
          <p:nvPr/>
        </p:nvSpPr>
        <p:spPr>
          <a:xfrm>
            <a:off x="679071" y="360999"/>
            <a:ext cx="116176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🤗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62FA8B3-BFA3-F140-9CBE-1089E04E376F}"/>
              </a:ext>
            </a:extLst>
          </p:cNvPr>
          <p:cNvSpPr txBox="1"/>
          <p:nvPr/>
        </p:nvSpPr>
        <p:spPr>
          <a:xfrm>
            <a:off x="743807" y="5429758"/>
            <a:ext cx="15387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200" dirty="0"/>
              <a:t>😴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8D13482-ABF9-D248-9229-72351B74D9A0}"/>
              </a:ext>
            </a:extLst>
          </p:cNvPr>
          <p:cNvSpPr txBox="1"/>
          <p:nvPr/>
        </p:nvSpPr>
        <p:spPr>
          <a:xfrm>
            <a:off x="745910" y="2895379"/>
            <a:ext cx="15387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😐</a:t>
            </a:r>
          </a:p>
        </p:txBody>
      </p:sp>
      <p:sp>
        <p:nvSpPr>
          <p:cNvPr id="26" name="Subtitle 2">
            <a:extLst>
              <a:ext uri="{FF2B5EF4-FFF2-40B4-BE49-F238E27FC236}">
                <a16:creationId xmlns:a16="http://schemas.microsoft.com/office/drawing/2014/main" id="{71C4DD61-FD3F-7D45-96C6-2A22BF0B4671}"/>
              </a:ext>
            </a:extLst>
          </p:cNvPr>
          <p:cNvSpPr txBox="1">
            <a:spLocks/>
          </p:cNvSpPr>
          <p:nvPr/>
        </p:nvSpPr>
        <p:spPr bwMode="auto">
          <a:xfrm>
            <a:off x="1863945" y="3161775"/>
            <a:ext cx="9857000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Gweddol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                           &gt;                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Rydyn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ni’n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FF0000"/>
                </a:solidFill>
                <a:latin typeface="+mn-lt"/>
                <a:cs typeface="Cavolini"/>
              </a:rPr>
              <a:t>w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eddol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</p:txBody>
      </p:sp>
      <p:sp>
        <p:nvSpPr>
          <p:cNvPr id="27" name="Subtitle 2">
            <a:extLst>
              <a:ext uri="{FF2B5EF4-FFF2-40B4-BE49-F238E27FC236}">
                <a16:creationId xmlns:a16="http://schemas.microsoft.com/office/drawing/2014/main" id="{A126958B-B538-0E44-9072-DE87F8509B30}"/>
              </a:ext>
            </a:extLst>
          </p:cNvPr>
          <p:cNvSpPr txBox="1">
            <a:spLocks/>
          </p:cNvSpPr>
          <p:nvPr/>
        </p:nvSpPr>
        <p:spPr bwMode="auto">
          <a:xfrm>
            <a:off x="1895593" y="5696155"/>
            <a:ext cx="9857000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Wedi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blino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                       &gt;                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Rydyn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ni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wedi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blino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</p:txBody>
      </p:sp>
      <p:sp>
        <p:nvSpPr>
          <p:cNvPr id="28" name="Subtitle 2">
            <a:extLst>
              <a:ext uri="{FF2B5EF4-FFF2-40B4-BE49-F238E27FC236}">
                <a16:creationId xmlns:a16="http://schemas.microsoft.com/office/drawing/2014/main" id="{4EA812B9-CCD4-5446-848F-08758BEEDFC4}"/>
              </a:ext>
            </a:extLst>
          </p:cNvPr>
          <p:cNvSpPr txBox="1">
            <a:spLocks/>
          </p:cNvSpPr>
          <p:nvPr/>
        </p:nvSpPr>
        <p:spPr bwMode="auto">
          <a:xfrm>
            <a:off x="1895593" y="588833"/>
            <a:ext cx="9825352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Bendigedig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                      &gt;              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Rydyn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 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ni’n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dirty="0" err="1">
                <a:solidFill>
                  <a:srgbClr val="FF0000"/>
                </a:solidFill>
                <a:latin typeface="+mn-lt"/>
                <a:cs typeface="Cavolini"/>
              </a:rPr>
              <a:t>f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endigedig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 </a:t>
            </a:r>
            <a:endParaRPr lang="en-GB" altLang="en-US" sz="28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461F6E6-B121-A04F-BC90-3CA893C79FD0}"/>
              </a:ext>
            </a:extLst>
          </p:cNvPr>
          <p:cNvSpPr txBox="1"/>
          <p:nvPr/>
        </p:nvSpPr>
        <p:spPr>
          <a:xfrm>
            <a:off x="10351160" y="322436"/>
            <a:ext cx="116176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🤗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9BB1733-A85E-E548-9F41-4C3DF0FD100A}"/>
              </a:ext>
            </a:extLst>
          </p:cNvPr>
          <p:cNvSpPr txBox="1"/>
          <p:nvPr/>
        </p:nvSpPr>
        <p:spPr>
          <a:xfrm>
            <a:off x="10381177" y="1612301"/>
            <a:ext cx="133976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🙂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CDA01D5-4D6F-AE41-A3DA-A648F8B90184}"/>
              </a:ext>
            </a:extLst>
          </p:cNvPr>
          <p:cNvSpPr txBox="1"/>
          <p:nvPr/>
        </p:nvSpPr>
        <p:spPr>
          <a:xfrm>
            <a:off x="10381177" y="2872704"/>
            <a:ext cx="15387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effectLst/>
                <a:latin typeface="Apple Color Emoji" pitchFamily="2" charset="0"/>
              </a:rPr>
              <a:t>😐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BABEDAC-A2BD-6247-BBD5-DF935C723240}"/>
              </a:ext>
            </a:extLst>
          </p:cNvPr>
          <p:cNvSpPr txBox="1"/>
          <p:nvPr/>
        </p:nvSpPr>
        <p:spPr>
          <a:xfrm>
            <a:off x="10440153" y="4133107"/>
            <a:ext cx="142079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200" dirty="0"/>
              <a:t>😢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BCB5CFD6-EE2A-3A43-A300-7167F759E28A}"/>
              </a:ext>
            </a:extLst>
          </p:cNvPr>
          <p:cNvSpPr txBox="1"/>
          <p:nvPr/>
        </p:nvSpPr>
        <p:spPr>
          <a:xfrm>
            <a:off x="10440153" y="5422664"/>
            <a:ext cx="15387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200" dirty="0"/>
              <a:t>😴</a:t>
            </a:r>
          </a:p>
        </p:txBody>
      </p:sp>
    </p:spTree>
    <p:extLst>
      <p:ext uri="{BB962C8B-B14F-4D97-AF65-F5344CB8AC3E}">
        <p14:creationId xmlns:p14="http://schemas.microsoft.com/office/powerpoint/2010/main" val="235324516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5D4B50F7-7630-BE44-8A50-765C29B16AB1}"/>
              </a:ext>
            </a:extLst>
          </p:cNvPr>
          <p:cNvSpPr txBox="1"/>
          <p:nvPr/>
        </p:nvSpPr>
        <p:spPr>
          <a:xfrm>
            <a:off x="630077" y="1843040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2400" dirty="0">
              <a:latin typeface="SASSOON PRIMARY" pitchFamily="2" charset="0"/>
            </a:endParaRPr>
          </a:p>
          <a:p>
            <a:endParaRPr lang="en-US" sz="2400" dirty="0">
              <a:latin typeface="SASSOON PRIMARY" pitchFamily="2" charset="0"/>
            </a:endParaRPr>
          </a:p>
        </p:txBody>
      </p:sp>
      <p:pic>
        <p:nvPicPr>
          <p:cNvPr id="2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8E498D0B-E868-CCAB-D759-4413704E815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04" b="-174"/>
          <a:stretch/>
        </p:blipFill>
        <p:spPr>
          <a:xfrm>
            <a:off x="181155" y="1341969"/>
            <a:ext cx="4999285" cy="5520764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9C5C15EB-12DB-93B5-36A5-F2F486486B4D}"/>
              </a:ext>
            </a:extLst>
          </p:cNvPr>
          <p:cNvSpPr txBox="1"/>
          <p:nvPr/>
        </p:nvSpPr>
        <p:spPr>
          <a:xfrm>
            <a:off x="4583912" y="462735"/>
            <a:ext cx="6978898" cy="526297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Sut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ydych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 chi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?               Da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diolch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                                  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diolch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endParaRPr lang="en-US" sz="2800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Sut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ydych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 chi, </a:t>
            </a:r>
            <a:r>
              <a:rPr lang="en-US" sz="2800" b="1" dirty="0" err="1">
                <a:solidFill>
                  <a:srgbClr val="FF0000"/>
                </a:solidFill>
                <a:latin typeface="Calibri"/>
                <a:cs typeface="Calibri"/>
              </a:rPr>
              <a:t>b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lant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?                  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Eitha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 da,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diolch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endParaRPr lang="en-US" sz="2800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Sut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ydych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 chi, </a:t>
            </a:r>
            <a:r>
              <a:rPr lang="en-US" sz="2800" b="1" dirty="0" err="1">
                <a:solidFill>
                  <a:srgbClr val="FF0000"/>
                </a:solidFill>
                <a:latin typeface="Calibri"/>
                <a:cs typeface="Calibri"/>
              </a:rPr>
              <a:t>b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awb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?                 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Gweddol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endParaRPr lang="en-US" sz="2800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Sut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mae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?                                      Wedi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blino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Shwmae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?                                      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Ofnadwy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endParaRPr lang="en-US" sz="2800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A chi?                                            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Gwych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A </a:t>
            </a:r>
            <a:r>
              <a:rPr lang="en-US" sz="2800" dirty="0" err="1">
                <a:solidFill>
                  <a:srgbClr val="002060"/>
                </a:solidFill>
                <a:latin typeface="Calibri"/>
                <a:cs typeface="Calibri"/>
              </a:rPr>
              <a:t>ti</a:t>
            </a:r>
            <a:r>
              <a:rPr lang="en-US" sz="2800" dirty="0">
                <a:solidFill>
                  <a:srgbClr val="002060"/>
                </a:solidFill>
                <a:latin typeface="Calibri"/>
                <a:cs typeface="Calibri"/>
              </a:rPr>
              <a:t>?                                               Bendigedig!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470932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56E99C2C-4972-83CF-1EB0-727AA0A0CB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702" y="-13545"/>
            <a:ext cx="7919048" cy="687071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82E2759-E863-5748-B01D-5DFA427DD20A}"/>
              </a:ext>
            </a:extLst>
          </p:cNvPr>
          <p:cNvSpPr txBox="1"/>
          <p:nvPr/>
        </p:nvSpPr>
        <p:spPr>
          <a:xfrm>
            <a:off x="9325152" y="41853"/>
            <a:ext cx="2476960" cy="73866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Y Treiglad Meddal</a:t>
            </a:r>
          </a:p>
          <a:p>
            <a:pPr algn="ctr"/>
            <a:r>
              <a:rPr lang="en-US" dirty="0">
                <a:solidFill>
                  <a:srgbClr val="002060"/>
                </a:solidFill>
                <a:latin typeface="Calibri"/>
                <a:cs typeface="Calibri"/>
              </a:rPr>
              <a:t>The Soft Mutation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7AD5DF2-3DEB-FD4F-AF85-0EA9DDDE357B}"/>
              </a:ext>
            </a:extLst>
          </p:cNvPr>
          <p:cNvSpPr txBox="1"/>
          <p:nvPr/>
        </p:nvSpPr>
        <p:spPr>
          <a:xfrm>
            <a:off x="9868818" y="775986"/>
            <a:ext cx="1661032" cy="637097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p 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b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t       &gt;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d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c  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g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b  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f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d  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dd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g       &gt;</a:t>
            </a:r>
            <a:r>
              <a:rPr lang="en-US" sz="2400" b="1" dirty="0">
                <a:latin typeface="Calibri"/>
                <a:cs typeface="Calibri"/>
              </a:rPr>
              <a:t> 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-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m 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f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 err="1">
                <a:solidFill>
                  <a:srgbClr val="002060"/>
                </a:solidFill>
                <a:latin typeface="Calibri"/>
                <a:cs typeface="Calibri"/>
              </a:rPr>
              <a:t>ll</a:t>
            </a:r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       &gt; 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l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rh      &gt; 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D4B50F7-7630-BE44-8A50-765C29B16AB1}"/>
              </a:ext>
            </a:extLst>
          </p:cNvPr>
          <p:cNvSpPr txBox="1"/>
          <p:nvPr/>
        </p:nvSpPr>
        <p:spPr>
          <a:xfrm>
            <a:off x="658832" y="2049930"/>
            <a:ext cx="4107535" cy="520142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Rydw i’n </a:t>
            </a:r>
            <a:r>
              <a:rPr lang="en-US" sz="2800" b="1" dirty="0">
                <a:solidFill>
                  <a:srgbClr val="FF0000"/>
                </a:solidFill>
                <a:latin typeface="Calibri"/>
                <a:cs typeface="Calibri"/>
              </a:rPr>
              <a:t>dd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lang="en-US" sz="2800" b="1" dirty="0">
                <a:latin typeface="Calibri"/>
                <a:cs typeface="Calibri"/>
              </a:rPr>
              <a:t> 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iawn, diolch!</a:t>
            </a:r>
          </a:p>
          <a:p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I am very good, thanks!</a:t>
            </a:r>
            <a:endParaRPr lang="en-US" sz="28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800" b="1" dirty="0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Dw i’n </a:t>
            </a:r>
            <a:r>
              <a:rPr lang="en-US" sz="2800" b="1" dirty="0">
                <a:solidFill>
                  <a:srgbClr val="FF0000"/>
                </a:solidFill>
                <a:latin typeface="Calibri"/>
                <a:cs typeface="Calibri"/>
              </a:rPr>
              <a:t>f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endigedig! </a:t>
            </a:r>
          </a:p>
          <a:p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I'm great/brilliant!</a:t>
            </a:r>
            <a:endParaRPr lang="en-US" sz="28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800" b="1" dirty="0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Rydyn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ni’n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800" b="1" dirty="0">
                <a:solidFill>
                  <a:srgbClr val="FF0000"/>
                </a:solidFill>
                <a:latin typeface="Calibri"/>
                <a:cs typeface="Calibri"/>
              </a:rPr>
              <a:t>_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weddol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We are not bad/fair/so-so.</a:t>
            </a:r>
            <a:endParaRPr lang="en-US" sz="28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800" b="1" dirty="0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Rydyn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ni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wedi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blino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We are tired.</a:t>
            </a:r>
            <a:endParaRPr lang="en-US" sz="28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400" b="1" dirty="0">
              <a:latin typeface="Calibri"/>
              <a:cs typeface="Calibri"/>
            </a:endParaRPr>
          </a:p>
          <a:p>
            <a:endParaRPr lang="en-US" sz="2400" dirty="0">
              <a:latin typeface="Calibri"/>
              <a:cs typeface="Calibri"/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4E2F2E3F-FFCE-7D47-B509-28572B86EF15}"/>
              </a:ext>
            </a:extLst>
          </p:cNvPr>
          <p:cNvSpPr/>
          <p:nvPr/>
        </p:nvSpPr>
        <p:spPr>
          <a:xfrm>
            <a:off x="1737134" y="404412"/>
            <a:ext cx="3078803" cy="1062970"/>
          </a:xfrm>
          <a:prstGeom prst="roundRect">
            <a:avLst/>
          </a:prstGeom>
          <a:solidFill>
            <a:srgbClr val="FBFF88"/>
          </a:solidFill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cy-GB" sz="2800" dirty="0">
                <a:solidFill>
                  <a:srgbClr val="002060"/>
                </a:solidFill>
                <a:latin typeface="Calibri"/>
                <a:cs typeface="Calibri"/>
              </a:rPr>
              <a:t>Adjectives mutate softly after ‘</a:t>
            </a:r>
            <a:r>
              <a:rPr lang="cy-GB" sz="2800" b="1" dirty="0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cy-GB" sz="2800" dirty="0">
                <a:solidFill>
                  <a:srgbClr val="002060"/>
                </a:solidFill>
                <a:latin typeface="Calibri"/>
                <a:cs typeface="Calibri"/>
              </a:rPr>
              <a:t>’</a:t>
            </a:r>
          </a:p>
        </p:txBody>
      </p:sp>
    </p:spTree>
    <p:extLst>
      <p:ext uri="{BB962C8B-B14F-4D97-AF65-F5344CB8AC3E}">
        <p14:creationId xmlns:p14="http://schemas.microsoft.com/office/powerpoint/2010/main" val="7334876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4">
            <a:extLst>
              <a:ext uri="{FF2B5EF4-FFF2-40B4-BE49-F238E27FC236}">
                <a16:creationId xmlns:a16="http://schemas.microsoft.com/office/drawing/2014/main" id="{2176C5EE-ADD4-BF42-9318-CFE0C39678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69048" y="1220251"/>
            <a:ext cx="7632700" cy="699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72000" rIns="0" bIns="72000" anchor="t">
            <a:sp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r>
              <a:rPr lang="en-GB" altLang="en-US" dirty="0" err="1">
                <a:solidFill>
                  <a:srgbClr val="002060"/>
                </a:solidFill>
                <a:latin typeface="Calibri"/>
                <a:ea typeface="Sassoon Infant Rg"/>
                <a:cs typeface="Cavolini"/>
              </a:rPr>
              <a:t>Cliciwch</a:t>
            </a:r>
            <a:r>
              <a:rPr lang="en-GB" altLang="en-US" dirty="0">
                <a:solidFill>
                  <a:srgbClr val="002060"/>
                </a:solidFill>
                <a:latin typeface="Calibri"/>
                <a:ea typeface="Sassoon Infant Rg"/>
                <a:cs typeface="Cavolini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Calibri"/>
                <a:ea typeface="Sassoon Infant Rg"/>
                <a:cs typeface="Cavolini"/>
              </a:rPr>
              <a:t>ar</a:t>
            </a:r>
            <a:r>
              <a:rPr lang="en-GB" altLang="en-US" dirty="0">
                <a:solidFill>
                  <a:srgbClr val="002060"/>
                </a:solidFill>
                <a:latin typeface="Calibri"/>
                <a:ea typeface="Sassoon Infant Rg"/>
                <a:cs typeface="Cavolini"/>
              </a:rPr>
              <a:t> y </a:t>
            </a:r>
            <a:r>
              <a:rPr lang="en-GB" altLang="en-US" dirty="0" err="1">
                <a:solidFill>
                  <a:srgbClr val="002060"/>
                </a:solidFill>
                <a:latin typeface="Calibri"/>
                <a:ea typeface="Sassoon Infant Rg"/>
                <a:cs typeface="Cavolini"/>
              </a:rPr>
              <a:t>cardiau</a:t>
            </a:r>
            <a:r>
              <a:rPr lang="en-GB" altLang="en-US" dirty="0">
                <a:solidFill>
                  <a:srgbClr val="002060"/>
                </a:solidFill>
                <a:latin typeface="Calibri"/>
                <a:ea typeface="Sassoon Infant Rg"/>
                <a:cs typeface="Cavolini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Calibri"/>
                <a:ea typeface="Sassoon Infant Rg"/>
                <a:cs typeface="Cavolini"/>
              </a:rPr>
              <a:t>isod</a:t>
            </a:r>
            <a:r>
              <a:rPr lang="en-GB" altLang="en-US" dirty="0">
                <a:solidFill>
                  <a:srgbClr val="002060"/>
                </a:solidFill>
                <a:latin typeface="Calibri"/>
                <a:ea typeface="Sassoon Infant Rg"/>
                <a:cs typeface="Cavolini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Calibri"/>
                <a:ea typeface="Sassoon Infant Rg"/>
                <a:cs typeface="Cavolini"/>
              </a:rPr>
              <a:t>i</a:t>
            </a:r>
            <a:r>
              <a:rPr lang="en-GB" altLang="en-US" dirty="0">
                <a:solidFill>
                  <a:srgbClr val="002060"/>
                </a:solidFill>
                <a:latin typeface="Calibri"/>
                <a:ea typeface="Sassoon Infant Rg"/>
                <a:cs typeface="Cavolini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Calibri"/>
                <a:ea typeface="Sassoon Infant Rg"/>
                <a:cs typeface="Cavolini"/>
              </a:rPr>
              <a:t>greu</a:t>
            </a:r>
            <a:r>
              <a:rPr lang="en-GB" altLang="en-US" dirty="0">
                <a:solidFill>
                  <a:srgbClr val="002060"/>
                </a:solidFill>
                <a:latin typeface="Calibri"/>
                <a:ea typeface="Sassoon Infant Rg"/>
                <a:cs typeface="Cavolini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Calibri"/>
                <a:ea typeface="Sassoon Infant Rg"/>
                <a:cs typeface="Cavolini"/>
              </a:rPr>
              <a:t>pâr</a:t>
            </a:r>
            <a:r>
              <a:rPr lang="en-GB" altLang="en-US" dirty="0">
                <a:solidFill>
                  <a:srgbClr val="002060"/>
                </a:solidFill>
                <a:latin typeface="Calibri"/>
                <a:ea typeface="Sassoon Infant Rg"/>
                <a:cs typeface="Cavolini"/>
              </a:rPr>
              <a:t>.   </a:t>
            </a:r>
            <a:endParaRPr lang="en-GB" altLang="en-US" dirty="0">
              <a:solidFill>
                <a:srgbClr val="002060"/>
              </a:solidFill>
              <a:latin typeface="Calibri"/>
              <a:ea typeface="Sassoon Infant Rg"/>
              <a:cs typeface="Cavolini" panose="03000502040302020204" pitchFamily="66" charset="0"/>
            </a:endParaRPr>
          </a:p>
          <a:p>
            <a:r>
              <a:rPr lang="en-GB" altLang="en-US" i="1" dirty="0">
                <a:solidFill>
                  <a:srgbClr val="002060"/>
                </a:solidFill>
                <a:latin typeface="Calibri"/>
                <a:ea typeface="Sassoon Infant Rg"/>
                <a:cs typeface="Cavolini"/>
              </a:rPr>
              <a:t>Click on the cards to create a pair. </a:t>
            </a:r>
            <a:endParaRPr lang="en-GB" altLang="en-US" i="1" dirty="0">
              <a:solidFill>
                <a:srgbClr val="002060"/>
              </a:solidFill>
              <a:latin typeface="Calibri"/>
              <a:ea typeface="Sassoon Infant Rg"/>
              <a:cs typeface="Cavolini" panose="03000502040302020204" pitchFamily="66" charset="0"/>
            </a:endParaRPr>
          </a:p>
        </p:txBody>
      </p:sp>
      <p:sp>
        <p:nvSpPr>
          <p:cNvPr id="3" name="card 1">
            <a:extLst>
              <a:ext uri="{FF2B5EF4-FFF2-40B4-BE49-F238E27FC236}">
                <a16:creationId xmlns:a16="http://schemas.microsoft.com/office/drawing/2014/main" id="{D13502B8-51C9-5D4F-B476-5E25B80E02FF}"/>
              </a:ext>
            </a:extLst>
          </p:cNvPr>
          <p:cNvSpPr/>
          <p:nvPr/>
        </p:nvSpPr>
        <p:spPr>
          <a:xfrm>
            <a:off x="2263775" y="2108200"/>
            <a:ext cx="1422400" cy="1727200"/>
          </a:xfrm>
          <a:prstGeom prst="rect">
            <a:avLst/>
          </a:prstGeom>
          <a:solidFill>
            <a:srgbClr val="FFECA7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GB" altLang="en-US">
              <a:solidFill>
                <a:srgbClr val="000000"/>
              </a:solidFill>
              <a:latin typeface="Century Gothic" panose="020B0502020202020204" pitchFamily="34" charset="0"/>
            </a:endParaRPr>
          </a:p>
        </p:txBody>
      </p:sp>
      <p:pic>
        <p:nvPicPr>
          <p:cNvPr id="4" name="happy pic">
            <a:extLst>
              <a:ext uri="{FF2B5EF4-FFF2-40B4-BE49-F238E27FC236}">
                <a16:creationId xmlns:a16="http://schemas.microsoft.com/office/drawing/2014/main" id="{25D4E305-81C5-A548-B578-631F37477C6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6059"/>
          <a:stretch>
            <a:fillRect/>
          </a:stretch>
        </p:blipFill>
        <p:spPr bwMode="auto">
          <a:xfrm>
            <a:off x="2347914" y="2312988"/>
            <a:ext cx="1254125" cy="1465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op card 1">
            <a:extLst>
              <a:ext uri="{FF2B5EF4-FFF2-40B4-BE49-F238E27FC236}">
                <a16:creationId xmlns:a16="http://schemas.microsoft.com/office/drawing/2014/main" id="{80A7A9E1-00A9-1F45-9594-2A6871838D1C}"/>
              </a:ext>
            </a:extLst>
          </p:cNvPr>
          <p:cNvSpPr/>
          <p:nvPr/>
        </p:nvSpPr>
        <p:spPr>
          <a:xfrm>
            <a:off x="2257425" y="2108200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SASSOON PRIMARY" pitchFamily="2" charset="0"/>
              </a:rPr>
              <a:t>?</a:t>
            </a:r>
          </a:p>
        </p:txBody>
      </p:sp>
      <p:sp>
        <p:nvSpPr>
          <p:cNvPr id="25" name="card 2">
            <a:extLst>
              <a:ext uri="{FF2B5EF4-FFF2-40B4-BE49-F238E27FC236}">
                <a16:creationId xmlns:a16="http://schemas.microsoft.com/office/drawing/2014/main" id="{252C15D0-DE5D-AC43-B6A9-543875F06804}"/>
              </a:ext>
            </a:extLst>
          </p:cNvPr>
          <p:cNvSpPr/>
          <p:nvPr/>
        </p:nvSpPr>
        <p:spPr>
          <a:xfrm>
            <a:off x="3825875" y="2108200"/>
            <a:ext cx="1422400" cy="1727200"/>
          </a:xfrm>
          <a:prstGeom prst="rect">
            <a:avLst/>
          </a:prstGeom>
          <a:solidFill>
            <a:srgbClr val="EFBBD9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GB" altLang="en-US">
              <a:solidFill>
                <a:srgbClr val="000000"/>
              </a:solidFill>
              <a:latin typeface="Century Gothic" panose="020B0502020202020204" pitchFamily="34" charset="0"/>
            </a:endParaRPr>
          </a:p>
        </p:txBody>
      </p:sp>
      <p:pic>
        <p:nvPicPr>
          <p:cNvPr id="6" name="sad Picture">
            <a:extLst>
              <a:ext uri="{FF2B5EF4-FFF2-40B4-BE49-F238E27FC236}">
                <a16:creationId xmlns:a16="http://schemas.microsoft.com/office/drawing/2014/main" id="{4F39D8A9-1471-8845-A6CF-B833BF20E188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443"/>
          <a:stretch>
            <a:fillRect/>
          </a:stretch>
        </p:blipFill>
        <p:spPr bwMode="auto">
          <a:xfrm>
            <a:off x="3905250" y="2289176"/>
            <a:ext cx="1271588" cy="1489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" name="top card 2">
            <a:extLst>
              <a:ext uri="{FF2B5EF4-FFF2-40B4-BE49-F238E27FC236}">
                <a16:creationId xmlns:a16="http://schemas.microsoft.com/office/drawing/2014/main" id="{0E75265E-0D68-7043-8699-A2BFCA87CA9E}"/>
              </a:ext>
            </a:extLst>
          </p:cNvPr>
          <p:cNvSpPr/>
          <p:nvPr/>
        </p:nvSpPr>
        <p:spPr>
          <a:xfrm>
            <a:off x="3825875" y="2108200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SASSOON PRIMARY" pitchFamily="2" charset="0"/>
              </a:rPr>
              <a:t>?</a:t>
            </a:r>
          </a:p>
        </p:txBody>
      </p:sp>
      <p:sp>
        <p:nvSpPr>
          <p:cNvPr id="27" name="card 3">
            <a:extLst>
              <a:ext uri="{FF2B5EF4-FFF2-40B4-BE49-F238E27FC236}">
                <a16:creationId xmlns:a16="http://schemas.microsoft.com/office/drawing/2014/main" id="{789E617E-28DB-6941-9EEF-ACC94B1387D2}"/>
              </a:ext>
            </a:extLst>
          </p:cNvPr>
          <p:cNvSpPr/>
          <p:nvPr/>
        </p:nvSpPr>
        <p:spPr>
          <a:xfrm>
            <a:off x="5387975" y="2108200"/>
            <a:ext cx="1422400" cy="1727200"/>
          </a:xfrm>
          <a:prstGeom prst="rect">
            <a:avLst/>
          </a:prstGeom>
          <a:solidFill>
            <a:srgbClr val="CEDF98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GB" altLang="en-US">
              <a:solidFill>
                <a:srgbClr val="000000"/>
              </a:solidFill>
              <a:latin typeface="Century Gothic" panose="020B0502020202020204" pitchFamily="34" charset="0"/>
            </a:endParaRPr>
          </a:p>
        </p:txBody>
      </p:sp>
      <p:pic>
        <p:nvPicPr>
          <p:cNvPr id="7" name="tired Picture">
            <a:extLst>
              <a:ext uri="{FF2B5EF4-FFF2-40B4-BE49-F238E27FC236}">
                <a16:creationId xmlns:a16="http://schemas.microsoft.com/office/drawing/2014/main" id="{498062DD-2B0C-1949-BCB2-1EA42D5D95D8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56238" y="2390776"/>
            <a:ext cx="1281112" cy="138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" name="top card 3">
            <a:extLst>
              <a:ext uri="{FF2B5EF4-FFF2-40B4-BE49-F238E27FC236}">
                <a16:creationId xmlns:a16="http://schemas.microsoft.com/office/drawing/2014/main" id="{E9BD740E-7941-B24C-B9DD-EC9DED339D1E}"/>
              </a:ext>
            </a:extLst>
          </p:cNvPr>
          <p:cNvSpPr/>
          <p:nvPr/>
        </p:nvSpPr>
        <p:spPr>
          <a:xfrm>
            <a:off x="5387975" y="2108200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SASSOON PRIMARY" pitchFamily="2" charset="0"/>
              </a:rPr>
              <a:t>?</a:t>
            </a:r>
          </a:p>
        </p:txBody>
      </p:sp>
      <p:sp>
        <p:nvSpPr>
          <p:cNvPr id="29" name="card 4">
            <a:extLst>
              <a:ext uri="{FF2B5EF4-FFF2-40B4-BE49-F238E27FC236}">
                <a16:creationId xmlns:a16="http://schemas.microsoft.com/office/drawing/2014/main" id="{831F20BA-5E43-EC41-A921-85253C05CA48}"/>
              </a:ext>
            </a:extLst>
          </p:cNvPr>
          <p:cNvSpPr/>
          <p:nvPr/>
        </p:nvSpPr>
        <p:spPr>
          <a:xfrm>
            <a:off x="6950075" y="2108200"/>
            <a:ext cx="1422400" cy="1727200"/>
          </a:xfrm>
          <a:prstGeom prst="rect">
            <a:avLst/>
          </a:prstGeom>
          <a:solidFill>
            <a:srgbClr val="CDB5D7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GB" altLang="en-US">
              <a:solidFill>
                <a:srgbClr val="000000"/>
              </a:solidFill>
              <a:latin typeface="Century Gothic" panose="020B0502020202020204" pitchFamily="34" charset="0"/>
            </a:endParaRPr>
          </a:p>
        </p:txBody>
      </p:sp>
      <p:pic>
        <p:nvPicPr>
          <p:cNvPr id="44" name="poorly/ill Picture">
            <a:extLst>
              <a:ext uri="{FF2B5EF4-FFF2-40B4-BE49-F238E27FC236}">
                <a16:creationId xmlns:a16="http://schemas.microsoft.com/office/drawing/2014/main" id="{77AD3BEB-D630-EB40-BF40-99B22DC24BEE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997700" y="2336800"/>
            <a:ext cx="1327150" cy="144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" name="top card 4">
            <a:extLst>
              <a:ext uri="{FF2B5EF4-FFF2-40B4-BE49-F238E27FC236}">
                <a16:creationId xmlns:a16="http://schemas.microsoft.com/office/drawing/2014/main" id="{20807748-2540-794A-990C-2530560BBF3B}"/>
              </a:ext>
            </a:extLst>
          </p:cNvPr>
          <p:cNvSpPr/>
          <p:nvPr/>
        </p:nvSpPr>
        <p:spPr>
          <a:xfrm>
            <a:off x="6956425" y="2108200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SASSOON PRIMARY" pitchFamily="2" charset="0"/>
              </a:rPr>
              <a:t>?</a:t>
            </a:r>
          </a:p>
        </p:txBody>
      </p:sp>
      <p:sp>
        <p:nvSpPr>
          <p:cNvPr id="31" name="card 5">
            <a:extLst>
              <a:ext uri="{FF2B5EF4-FFF2-40B4-BE49-F238E27FC236}">
                <a16:creationId xmlns:a16="http://schemas.microsoft.com/office/drawing/2014/main" id="{F3225B4D-C8C3-5B4A-A58F-9A750ED42C6D}"/>
              </a:ext>
            </a:extLst>
          </p:cNvPr>
          <p:cNvSpPr/>
          <p:nvPr/>
        </p:nvSpPr>
        <p:spPr>
          <a:xfrm>
            <a:off x="8512175" y="2108200"/>
            <a:ext cx="1422400" cy="1727200"/>
          </a:xfrm>
          <a:prstGeom prst="rect">
            <a:avLst/>
          </a:prstGeom>
          <a:solidFill>
            <a:srgbClr val="AFDEF7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GB" altLang="en-US">
              <a:solidFill>
                <a:srgbClr val="000000"/>
              </a:solidFill>
              <a:latin typeface="Century Gothic" panose="020B0502020202020204" pitchFamily="34" charset="0"/>
            </a:endParaRPr>
          </a:p>
        </p:txBody>
      </p:sp>
      <p:pic>
        <p:nvPicPr>
          <p:cNvPr id="45" name="excited Picture">
            <a:extLst>
              <a:ext uri="{FF2B5EF4-FFF2-40B4-BE49-F238E27FC236}">
                <a16:creationId xmlns:a16="http://schemas.microsoft.com/office/drawing/2014/main" id="{52F49CC3-3050-C246-A060-2518D2AEC14C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555039" y="2159000"/>
            <a:ext cx="1311275" cy="162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top card 5">
            <a:extLst>
              <a:ext uri="{FF2B5EF4-FFF2-40B4-BE49-F238E27FC236}">
                <a16:creationId xmlns:a16="http://schemas.microsoft.com/office/drawing/2014/main" id="{11E80AA9-9051-F54C-9D84-24E63DA66A45}"/>
              </a:ext>
            </a:extLst>
          </p:cNvPr>
          <p:cNvSpPr/>
          <p:nvPr/>
        </p:nvSpPr>
        <p:spPr>
          <a:xfrm>
            <a:off x="8505825" y="2108200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SASSOON PRIMARY" pitchFamily="2" charset="0"/>
              </a:rPr>
              <a:t>?</a:t>
            </a:r>
          </a:p>
        </p:txBody>
      </p:sp>
      <p:sp>
        <p:nvSpPr>
          <p:cNvPr id="33" name="card 6">
            <a:extLst>
              <a:ext uri="{FF2B5EF4-FFF2-40B4-BE49-F238E27FC236}">
                <a16:creationId xmlns:a16="http://schemas.microsoft.com/office/drawing/2014/main" id="{A71641E5-7DBC-5A49-98B0-39ABB3A52E15}"/>
              </a:ext>
            </a:extLst>
          </p:cNvPr>
          <p:cNvSpPr/>
          <p:nvPr/>
        </p:nvSpPr>
        <p:spPr>
          <a:xfrm>
            <a:off x="2263775" y="4165600"/>
            <a:ext cx="1422400" cy="1727200"/>
          </a:xfrm>
          <a:prstGeom prst="rect">
            <a:avLst/>
          </a:prstGeom>
          <a:solidFill>
            <a:srgbClr val="CDB5D7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Rydw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i’n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teimlo’n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sâl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. </a:t>
            </a:r>
          </a:p>
        </p:txBody>
      </p:sp>
      <p:sp>
        <p:nvSpPr>
          <p:cNvPr id="34" name="top card 6">
            <a:extLst>
              <a:ext uri="{FF2B5EF4-FFF2-40B4-BE49-F238E27FC236}">
                <a16:creationId xmlns:a16="http://schemas.microsoft.com/office/drawing/2014/main" id="{6CF258ED-3925-9C49-A60E-E78C84BE98FD}"/>
              </a:ext>
            </a:extLst>
          </p:cNvPr>
          <p:cNvSpPr/>
          <p:nvPr/>
        </p:nvSpPr>
        <p:spPr>
          <a:xfrm>
            <a:off x="2257425" y="4175125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SASSOON PRIMARY" pitchFamily="2" charset="0"/>
              </a:rPr>
              <a:t>?</a:t>
            </a:r>
          </a:p>
        </p:txBody>
      </p:sp>
      <p:sp>
        <p:nvSpPr>
          <p:cNvPr id="35" name="card 7">
            <a:extLst>
              <a:ext uri="{FF2B5EF4-FFF2-40B4-BE49-F238E27FC236}">
                <a16:creationId xmlns:a16="http://schemas.microsoft.com/office/drawing/2014/main" id="{BCF573AC-EA1D-244D-B9A9-61C821CAF5D9}"/>
              </a:ext>
            </a:extLst>
          </p:cNvPr>
          <p:cNvSpPr/>
          <p:nvPr/>
        </p:nvSpPr>
        <p:spPr>
          <a:xfrm>
            <a:off x="3825875" y="4165600"/>
            <a:ext cx="1422400" cy="1727200"/>
          </a:xfrm>
          <a:prstGeom prst="rect">
            <a:avLst/>
          </a:prstGeom>
          <a:solidFill>
            <a:srgbClr val="AFDEF7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Rydw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i’n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fendigedig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.</a:t>
            </a:r>
          </a:p>
        </p:txBody>
      </p:sp>
      <p:sp>
        <p:nvSpPr>
          <p:cNvPr id="36" name="top card 7">
            <a:extLst>
              <a:ext uri="{FF2B5EF4-FFF2-40B4-BE49-F238E27FC236}">
                <a16:creationId xmlns:a16="http://schemas.microsoft.com/office/drawing/2014/main" id="{CD062E03-1FB5-C442-BDF8-139A38C2E092}"/>
              </a:ext>
            </a:extLst>
          </p:cNvPr>
          <p:cNvSpPr/>
          <p:nvPr/>
        </p:nvSpPr>
        <p:spPr>
          <a:xfrm>
            <a:off x="3844925" y="4175125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SASSOON PRIMARY" pitchFamily="2" charset="0"/>
              </a:rPr>
              <a:t>?</a:t>
            </a:r>
          </a:p>
        </p:txBody>
      </p:sp>
      <p:sp>
        <p:nvSpPr>
          <p:cNvPr id="37" name="card 8">
            <a:extLst>
              <a:ext uri="{FF2B5EF4-FFF2-40B4-BE49-F238E27FC236}">
                <a16:creationId xmlns:a16="http://schemas.microsoft.com/office/drawing/2014/main" id="{8CFDE82D-075F-1545-99C7-5FECE7DF8803}"/>
              </a:ext>
            </a:extLst>
          </p:cNvPr>
          <p:cNvSpPr/>
          <p:nvPr/>
        </p:nvSpPr>
        <p:spPr>
          <a:xfrm>
            <a:off x="5387975" y="4165600"/>
            <a:ext cx="1422400" cy="1727200"/>
          </a:xfrm>
          <a:prstGeom prst="rect">
            <a:avLst/>
          </a:prstGeom>
          <a:solidFill>
            <a:srgbClr val="EFBBD9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Rydw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i’n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drist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. </a:t>
            </a:r>
          </a:p>
        </p:txBody>
      </p:sp>
      <p:sp>
        <p:nvSpPr>
          <p:cNvPr id="38" name="top card 8">
            <a:extLst>
              <a:ext uri="{FF2B5EF4-FFF2-40B4-BE49-F238E27FC236}">
                <a16:creationId xmlns:a16="http://schemas.microsoft.com/office/drawing/2014/main" id="{76BF55C4-6715-0E43-A17D-D10E9233B017}"/>
              </a:ext>
            </a:extLst>
          </p:cNvPr>
          <p:cNvSpPr/>
          <p:nvPr/>
        </p:nvSpPr>
        <p:spPr>
          <a:xfrm>
            <a:off x="5380038" y="4175125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SASSOON PRIMARY" pitchFamily="2" charset="0"/>
              </a:rPr>
              <a:t>?</a:t>
            </a:r>
          </a:p>
        </p:txBody>
      </p:sp>
      <p:sp>
        <p:nvSpPr>
          <p:cNvPr id="39" name="card 9">
            <a:extLst>
              <a:ext uri="{FF2B5EF4-FFF2-40B4-BE49-F238E27FC236}">
                <a16:creationId xmlns:a16="http://schemas.microsoft.com/office/drawing/2014/main" id="{6C93A77A-8DD5-CE4E-A6DC-B0EC9F86B879}"/>
              </a:ext>
            </a:extLst>
          </p:cNvPr>
          <p:cNvSpPr/>
          <p:nvPr/>
        </p:nvSpPr>
        <p:spPr>
          <a:xfrm>
            <a:off x="6950075" y="4165600"/>
            <a:ext cx="1422400" cy="1727200"/>
          </a:xfrm>
          <a:prstGeom prst="rect">
            <a:avLst/>
          </a:prstGeom>
          <a:solidFill>
            <a:srgbClr val="FFECA7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Rydw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i’n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hapus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. </a:t>
            </a:r>
          </a:p>
        </p:txBody>
      </p:sp>
      <p:sp>
        <p:nvSpPr>
          <p:cNvPr id="40" name="top card 9">
            <a:extLst>
              <a:ext uri="{FF2B5EF4-FFF2-40B4-BE49-F238E27FC236}">
                <a16:creationId xmlns:a16="http://schemas.microsoft.com/office/drawing/2014/main" id="{59B9BB1D-A1BA-C946-BBB3-B549B23209C3}"/>
              </a:ext>
            </a:extLst>
          </p:cNvPr>
          <p:cNvSpPr/>
          <p:nvPr/>
        </p:nvSpPr>
        <p:spPr>
          <a:xfrm>
            <a:off x="6949757" y="4165600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SASSOON PRIMARY" pitchFamily="2" charset="0"/>
              </a:rPr>
              <a:t>?</a:t>
            </a:r>
          </a:p>
        </p:txBody>
      </p:sp>
      <p:sp>
        <p:nvSpPr>
          <p:cNvPr id="41" name="card 10">
            <a:extLst>
              <a:ext uri="{FF2B5EF4-FFF2-40B4-BE49-F238E27FC236}">
                <a16:creationId xmlns:a16="http://schemas.microsoft.com/office/drawing/2014/main" id="{73E5A89F-1D5C-FB41-9F40-6526B7F80158}"/>
              </a:ext>
            </a:extLst>
          </p:cNvPr>
          <p:cNvSpPr/>
          <p:nvPr/>
        </p:nvSpPr>
        <p:spPr>
          <a:xfrm>
            <a:off x="8512175" y="4165600"/>
            <a:ext cx="1422400" cy="1727200"/>
          </a:xfrm>
          <a:prstGeom prst="rect">
            <a:avLst/>
          </a:prstGeom>
          <a:solidFill>
            <a:srgbClr val="CEDF98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Rydw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i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wedi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blino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.</a:t>
            </a:r>
          </a:p>
        </p:txBody>
      </p:sp>
      <p:sp>
        <p:nvSpPr>
          <p:cNvPr id="42" name="top card 10">
            <a:extLst>
              <a:ext uri="{FF2B5EF4-FFF2-40B4-BE49-F238E27FC236}">
                <a16:creationId xmlns:a16="http://schemas.microsoft.com/office/drawing/2014/main" id="{C5641FAA-5ACD-114C-AD35-1C4DB09B0CD4}"/>
              </a:ext>
            </a:extLst>
          </p:cNvPr>
          <p:cNvSpPr/>
          <p:nvPr/>
        </p:nvSpPr>
        <p:spPr>
          <a:xfrm>
            <a:off x="8512175" y="4175125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SASSOON PRIMARY" pitchFamily="2" charset="0"/>
              </a:rPr>
              <a:t>?</a:t>
            </a:r>
          </a:p>
        </p:txBody>
      </p:sp>
      <p:sp>
        <p:nvSpPr>
          <p:cNvPr id="54300" name="TextBox 1">
            <a:extLst>
              <a:ext uri="{FF2B5EF4-FFF2-40B4-BE49-F238E27FC236}">
                <a16:creationId xmlns:a16="http://schemas.microsoft.com/office/drawing/2014/main" id="{5489D525-2AD7-094B-A0CE-FAF891C18C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29388" y="1219200"/>
            <a:ext cx="1841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43" name="Title 1">
            <a:extLst>
              <a:ext uri="{FF2B5EF4-FFF2-40B4-BE49-F238E27FC236}">
                <a16:creationId xmlns:a16="http://schemas.microsoft.com/office/drawing/2014/main" id="{6BD569A9-A915-9D4F-825A-92384DD479BF}"/>
              </a:ext>
            </a:extLst>
          </p:cNvPr>
          <p:cNvSpPr txBox="1">
            <a:spLocks/>
          </p:cNvSpPr>
          <p:nvPr/>
        </p:nvSpPr>
        <p:spPr>
          <a:xfrm>
            <a:off x="4618256" y="383087"/>
            <a:ext cx="3554614" cy="942339"/>
          </a:xfrm>
          <a:solidFill>
            <a:srgbClr val="FFC000"/>
          </a:solidFill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>
                <a:solidFill>
                  <a:srgbClr val="002060"/>
                </a:solidFill>
                <a:latin typeface="Calibri"/>
                <a:cs typeface="Calibri"/>
              </a:rPr>
              <a:t>Sut </a:t>
            </a:r>
            <a:r>
              <a:rPr lang="en-US" b="1" dirty="0" err="1">
                <a:solidFill>
                  <a:srgbClr val="002060"/>
                </a:solidFill>
                <a:latin typeface="Calibri"/>
                <a:cs typeface="Calibri"/>
              </a:rPr>
              <a:t>ydych</a:t>
            </a:r>
            <a:r>
              <a:rPr lang="en-US" b="1" dirty="0">
                <a:solidFill>
                  <a:srgbClr val="002060"/>
                </a:solidFill>
                <a:latin typeface="Calibri"/>
                <a:cs typeface="Calibri"/>
              </a:rPr>
              <a:t> chi? </a:t>
            </a:r>
          </a:p>
        </p:txBody>
      </p:sp>
    </p:spTree>
    <p:extLst>
      <p:ext uri="{BB962C8B-B14F-4D97-AF65-F5344CB8AC3E}">
        <p14:creationId xmlns:p14="http://schemas.microsoft.com/office/powerpoint/2010/main" val="570480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018"/>
    </mc:Choice>
    <mc:Fallback xmlns="">
      <p:transition spd="slow" advTm="32018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 nodeType="clickPar">
                      <p:stCondLst>
                        <p:cond delay="0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 nodeType="clickPar">
                      <p:stCondLst>
                        <p:cond delay="0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 nodeType="clickPar">
                      <p:stCondLst>
                        <p:cond delay="0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 nodeType="clickPar">
                      <p:stCondLst>
                        <p:cond delay="0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 nodeType="clickPar">
                      <p:stCondLst>
                        <p:cond delay="0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 nodeType="clickPar">
                      <p:stCondLst>
                        <p:cond delay="0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 nodeType="clickPar">
                      <p:stCondLst>
                        <p:cond delay="0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 nodeType="clickPar">
                      <p:stCondLst>
                        <p:cond delay="0"/>
                      </p:stCondLst>
                      <p:childTnLst>
                        <p:par>
                          <p:cTn id="1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 nodeType="clickPar">
                      <p:stCondLst>
                        <p:cond delay="0"/>
                      </p:stCondLst>
                      <p:childTnLst>
                        <p:par>
                          <p:cTn id="1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9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  <p:bldP spid="13" grpId="2" animBg="1"/>
      <p:bldP spid="26" grpId="0" animBg="1"/>
      <p:bldP spid="26" grpId="1" animBg="1"/>
      <p:bldP spid="26" grpId="2" animBg="1"/>
      <p:bldP spid="28" grpId="0" animBg="1"/>
      <p:bldP spid="28" grpId="1" animBg="1"/>
      <p:bldP spid="28" grpId="2" animBg="1"/>
      <p:bldP spid="30" grpId="0" animBg="1"/>
      <p:bldP spid="30" grpId="1" animBg="1"/>
      <p:bldP spid="30" grpId="2" animBg="1"/>
      <p:bldP spid="32" grpId="0" animBg="1"/>
      <p:bldP spid="32" grpId="1" animBg="1"/>
      <p:bldP spid="32" grpId="2" animBg="1"/>
      <p:bldP spid="34" grpId="0" animBg="1"/>
      <p:bldP spid="34" grpId="1" animBg="1"/>
      <p:bldP spid="36" grpId="0" animBg="1"/>
      <p:bldP spid="36" grpId="1" animBg="1"/>
      <p:bldP spid="38" grpId="0" animBg="1"/>
      <p:bldP spid="38" grpId="1" animBg="1"/>
      <p:bldP spid="40" grpId="0" animBg="1"/>
      <p:bldP spid="40" grpId="1" animBg="1"/>
      <p:bldP spid="42" grpId="0" animBg="1"/>
      <p:bldP spid="42" grpId="1" animBg="1"/>
    </p:bldLst>
  </p:timing>
  <p:extLst>
    <p:ext uri="{E180D4A7-C9FB-4DFB-919C-405C955672EB}">
      <p14:showEvtLst xmlns:p14="http://schemas.microsoft.com/office/powerpoint/2010/main">
        <p14:triggerEvt type="onClick" time="8709" objId="13"/>
        <p14:triggerEvt type="onClick" time="11767" objId="42"/>
      </p14:showEvtLst>
    </p:ext>
  </p:extLs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DBCB8B0E-EC0A-6947-82FB-0742CC795B62}"/>
              </a:ext>
            </a:extLst>
          </p:cNvPr>
          <p:cNvSpPr/>
          <p:nvPr/>
        </p:nvSpPr>
        <p:spPr>
          <a:xfrm>
            <a:off x="9217161" y="5651216"/>
            <a:ext cx="1858618" cy="597124"/>
          </a:xfrm>
          <a:prstGeom prst="roundRect">
            <a:avLst/>
          </a:prstGeom>
          <a:solidFill>
            <a:srgbClr val="00B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br>
              <a:rPr lang="en-US" dirty="0">
                <a:latin typeface="Jokerman" pitchFamily="82" charset="77"/>
              </a:rPr>
            </a:br>
            <a:r>
              <a:rPr lang="en-US" b="1" dirty="0" err="1"/>
              <a:t>Cliciwch</a:t>
            </a:r>
            <a:r>
              <a:rPr lang="en-US" b="1" dirty="0"/>
              <a:t> am </a:t>
            </a:r>
            <a:r>
              <a:rPr lang="en-US" b="1" dirty="0" err="1"/>
              <a:t>yr</a:t>
            </a:r>
            <a:r>
              <a:rPr lang="en-US" b="1" dirty="0"/>
              <a:t> ateb!</a:t>
            </a:r>
          </a:p>
          <a:p>
            <a:pPr algn="ctr">
              <a:defRPr/>
            </a:pPr>
            <a:endParaRPr lang="en-US" dirty="0"/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CB30E669-7F71-BE47-ADDC-A30EF3F6DEA6}"/>
              </a:ext>
            </a:extLst>
          </p:cNvPr>
          <p:cNvSpPr/>
          <p:nvPr/>
        </p:nvSpPr>
        <p:spPr>
          <a:xfrm>
            <a:off x="9217161" y="3945701"/>
            <a:ext cx="1858618" cy="597124"/>
          </a:xfrm>
          <a:prstGeom prst="roundRect">
            <a:avLst/>
          </a:prstGeom>
          <a:solidFill>
            <a:srgbClr val="7030A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br>
              <a:rPr lang="en-US" dirty="0">
                <a:latin typeface="Jokerman" pitchFamily="82" charset="77"/>
              </a:rPr>
            </a:br>
            <a:r>
              <a:rPr lang="en-US" b="1" dirty="0" err="1"/>
              <a:t>Cliciwch</a:t>
            </a:r>
            <a:r>
              <a:rPr lang="en-US" b="1" dirty="0"/>
              <a:t> am </a:t>
            </a:r>
            <a:r>
              <a:rPr lang="en-US" b="1" dirty="0" err="1"/>
              <a:t>yr</a:t>
            </a:r>
            <a:r>
              <a:rPr lang="en-US" b="1" dirty="0"/>
              <a:t> ateb!</a:t>
            </a:r>
          </a:p>
          <a:p>
            <a:pPr algn="ctr">
              <a:defRPr/>
            </a:pPr>
            <a:endParaRPr lang="en-US" dirty="0"/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BEFE51BA-A6AD-8247-9330-1894057B0456}"/>
              </a:ext>
            </a:extLst>
          </p:cNvPr>
          <p:cNvSpPr/>
          <p:nvPr/>
        </p:nvSpPr>
        <p:spPr>
          <a:xfrm>
            <a:off x="9217161" y="2289001"/>
            <a:ext cx="1858618" cy="597124"/>
          </a:xfrm>
          <a:prstGeom prst="roundRect">
            <a:avLst/>
          </a:prstGeom>
          <a:solidFill>
            <a:srgbClr val="FF00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br>
              <a:rPr lang="en-US" dirty="0">
                <a:latin typeface="Jokerman" pitchFamily="82" charset="77"/>
              </a:rPr>
            </a:br>
            <a:r>
              <a:rPr lang="en-US" b="1" dirty="0" err="1"/>
              <a:t>Cliciwch</a:t>
            </a:r>
            <a:r>
              <a:rPr lang="en-US" b="1" dirty="0"/>
              <a:t> am </a:t>
            </a:r>
            <a:r>
              <a:rPr lang="en-US" b="1" dirty="0" err="1"/>
              <a:t>yr</a:t>
            </a:r>
            <a:r>
              <a:rPr lang="en-US" b="1" dirty="0"/>
              <a:t> ateb!</a:t>
            </a:r>
          </a:p>
          <a:p>
            <a:pPr algn="ctr">
              <a:defRPr/>
            </a:pP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F1A0F7F-7377-B14E-BEF4-8C614BE22F6D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673031166"/>
              </p:ext>
            </p:extLst>
          </p:nvPr>
        </p:nvGraphicFramePr>
        <p:xfrm>
          <a:off x="3969024" y="2024727"/>
          <a:ext cx="3798888" cy="112567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69269">
                  <a:extLst>
                    <a:ext uri="{9D8B030D-6E8A-4147-A177-3AD203B41FA5}">
                      <a16:colId xmlns:a16="http://schemas.microsoft.com/office/drawing/2014/main" val="2611062476"/>
                    </a:ext>
                  </a:extLst>
                </a:gridCol>
                <a:gridCol w="2729619">
                  <a:extLst>
                    <a:ext uri="{9D8B030D-6E8A-4147-A177-3AD203B41FA5}">
                      <a16:colId xmlns:a16="http://schemas.microsoft.com/office/drawing/2014/main" val="1493449817"/>
                    </a:ext>
                  </a:extLst>
                </a:gridCol>
              </a:tblGrid>
              <a:tr h="318837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Athro:    </a:t>
                      </a:r>
                      <a:endParaRPr lang="en-GB" sz="24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Bore da, </a:t>
                      </a:r>
                      <a:r>
                        <a:rPr lang="cy-GB" sz="150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________</a:t>
                      </a: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. </a:t>
                      </a:r>
                      <a:r>
                        <a:rPr lang="cy-GB" sz="150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(children)</a:t>
                      </a:r>
                      <a:endParaRPr lang="en-GB" sz="24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8977690"/>
                  </a:ext>
                </a:extLst>
              </a:tr>
              <a:tr h="26894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Plant:  </a:t>
                      </a:r>
                      <a:endParaRPr lang="en-GB" sz="24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Bore da, Syr.</a:t>
                      </a:r>
                      <a:endParaRPr lang="en-GB" sz="24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16038279"/>
                  </a:ext>
                </a:extLst>
              </a:tr>
              <a:tr h="26894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Athro:    </a:t>
                      </a:r>
                      <a:endParaRPr lang="en-GB" sz="24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Sut </a:t>
                      </a:r>
                      <a:r>
                        <a:rPr lang="cy-GB" sz="150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_______</a:t>
                      </a: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chi heddiw?</a:t>
                      </a:r>
                      <a:endParaRPr lang="en-GB" sz="24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35832921"/>
                  </a:ext>
                </a:extLst>
              </a:tr>
              <a:tr h="26894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Plant:</a:t>
                      </a:r>
                      <a:endParaRPr lang="en-GB" sz="24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Da </a:t>
                      </a:r>
                      <a:r>
                        <a:rPr lang="cy-GB" sz="150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_______</a:t>
                      </a: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, diolch.</a:t>
                      </a:r>
                      <a:endParaRPr lang="en-GB" sz="24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720098601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D55DC2C-4779-9646-8BF9-76145061B1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2434007"/>
              </p:ext>
            </p:extLst>
          </p:nvPr>
        </p:nvGraphicFramePr>
        <p:xfrm>
          <a:off x="3960056" y="3707601"/>
          <a:ext cx="3798888" cy="115432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79882">
                  <a:extLst>
                    <a:ext uri="{9D8B030D-6E8A-4147-A177-3AD203B41FA5}">
                      <a16:colId xmlns:a16="http://schemas.microsoft.com/office/drawing/2014/main" val="1427521374"/>
                    </a:ext>
                  </a:extLst>
                </a:gridCol>
                <a:gridCol w="2719006">
                  <a:extLst>
                    <a:ext uri="{9D8B030D-6E8A-4147-A177-3AD203B41FA5}">
                      <a16:colId xmlns:a16="http://schemas.microsoft.com/office/drawing/2014/main" val="3363042363"/>
                    </a:ext>
                  </a:extLst>
                </a:gridCol>
              </a:tblGrid>
              <a:tr h="262914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Athrawes:    </a:t>
                      </a:r>
                      <a:endParaRPr lang="en-GB" sz="24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Bore da, </a:t>
                      </a:r>
                      <a:r>
                        <a:rPr lang="cy-GB" sz="150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__________</a:t>
                      </a: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. </a:t>
                      </a:r>
                      <a:r>
                        <a:rPr lang="cy-GB" sz="150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(boys)</a:t>
                      </a:r>
                      <a:endParaRPr lang="en-GB" sz="24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1323000"/>
                  </a:ext>
                </a:extLst>
              </a:tr>
              <a:tr h="399896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Plant:  </a:t>
                      </a:r>
                      <a:endParaRPr lang="en-GB" sz="24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Bore da, Miss.</a:t>
                      </a: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65132526"/>
                  </a:ext>
                </a:extLst>
              </a:tr>
              <a:tr h="26291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Athrawes:    </a:t>
                      </a:r>
                      <a:endParaRPr lang="en-GB" sz="24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Sut rydych chi ______? </a:t>
                      </a:r>
                      <a:r>
                        <a:rPr lang="cy-GB" sz="150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(today)</a:t>
                      </a:r>
                      <a:endParaRPr lang="en-GB" sz="24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94670940"/>
                  </a:ext>
                </a:extLst>
              </a:tr>
              <a:tr h="19994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Plant:</a:t>
                      </a:r>
                      <a:endParaRPr lang="en-GB" sz="24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Bendigedig, diolch.</a:t>
                      </a:r>
                      <a:endParaRPr lang="en-GB" sz="24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33782114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0404A613-5725-1D44-9FE2-58E5B47402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0162727"/>
              </p:ext>
            </p:extLst>
          </p:nvPr>
        </p:nvGraphicFramePr>
        <p:xfrm>
          <a:off x="3960056" y="5350880"/>
          <a:ext cx="3792538" cy="122675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67483">
                  <a:extLst>
                    <a:ext uri="{9D8B030D-6E8A-4147-A177-3AD203B41FA5}">
                      <a16:colId xmlns:a16="http://schemas.microsoft.com/office/drawing/2014/main" val="1821504494"/>
                    </a:ext>
                  </a:extLst>
                </a:gridCol>
                <a:gridCol w="2725055">
                  <a:extLst>
                    <a:ext uri="{9D8B030D-6E8A-4147-A177-3AD203B41FA5}">
                      <a16:colId xmlns:a16="http://schemas.microsoft.com/office/drawing/2014/main" val="2806449015"/>
                    </a:ext>
                  </a:extLst>
                </a:gridCol>
              </a:tblGrid>
              <a:tr h="38477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Athrawes:    </a:t>
                      </a:r>
                      <a:endParaRPr lang="en-GB" sz="1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____________</a:t>
                      </a: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da, ferched.</a:t>
                      </a:r>
                      <a:endParaRPr lang="en-GB" sz="1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17202118"/>
                  </a:ext>
                </a:extLst>
              </a:tr>
              <a:tr h="192387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Plant:  </a:t>
                      </a:r>
                      <a:endParaRPr lang="en-GB" sz="15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Prynhawn da, Miss.</a:t>
                      </a:r>
                      <a:endParaRPr lang="en-GB" sz="1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79626883"/>
                  </a:ext>
                </a:extLst>
              </a:tr>
              <a:tr h="38477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Athrawes:    </a:t>
                      </a:r>
                      <a:endParaRPr lang="en-GB" sz="15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Sut rydych chi heddiw?</a:t>
                      </a:r>
                      <a:endParaRPr lang="en-GB" sz="1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84153965"/>
                  </a:ext>
                </a:extLst>
              </a:tr>
              <a:tr h="19238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Plant:</a:t>
                      </a:r>
                      <a:endParaRPr lang="en-GB" sz="1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Gwych, </a:t>
                      </a:r>
                      <a:r>
                        <a:rPr lang="cy-GB" sz="150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_________</a:t>
                      </a: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.</a:t>
                      </a:r>
                      <a:endParaRPr lang="en-GB" sz="1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28" marR="51428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55591095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E525020F-823F-9C4B-9D3E-6317236184C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3505577"/>
              </p:ext>
            </p:extLst>
          </p:nvPr>
        </p:nvGraphicFramePr>
        <p:xfrm>
          <a:off x="8250995" y="3683081"/>
          <a:ext cx="3790950" cy="116451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77627">
                  <a:extLst>
                    <a:ext uri="{9D8B030D-6E8A-4147-A177-3AD203B41FA5}">
                      <a16:colId xmlns:a16="http://schemas.microsoft.com/office/drawing/2014/main" val="1427521374"/>
                    </a:ext>
                  </a:extLst>
                </a:gridCol>
                <a:gridCol w="2713323">
                  <a:extLst>
                    <a:ext uri="{9D8B030D-6E8A-4147-A177-3AD203B41FA5}">
                      <a16:colId xmlns:a16="http://schemas.microsoft.com/office/drawing/2014/main" val="3363042363"/>
                    </a:ext>
                  </a:extLst>
                </a:gridCol>
              </a:tblGrid>
              <a:tr h="266686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Athrawes:    </a:t>
                      </a:r>
                      <a:endParaRPr lang="en-GB" sz="24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Bore da, </a:t>
                      </a:r>
                      <a:r>
                        <a:rPr lang="cy-GB" sz="1500" u="none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fechgyn</a:t>
                      </a: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.</a:t>
                      </a:r>
                      <a:endParaRPr lang="en-GB" sz="24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1323000"/>
                  </a:ext>
                </a:extLst>
              </a:tr>
              <a:tr h="22350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Plant:  </a:t>
                      </a:r>
                      <a:endParaRPr lang="en-GB" sz="24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Bore da, Miss.</a:t>
                      </a:r>
                      <a:endParaRPr lang="en-GB" sz="24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5132526"/>
                  </a:ext>
                </a:extLst>
              </a:tr>
              <a:tr h="44062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Athrawes:    </a:t>
                      </a:r>
                      <a:endParaRPr lang="en-GB" sz="24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Sut rydych chi </a:t>
                      </a:r>
                      <a:r>
                        <a:rPr lang="cy-GB" sz="1500" u="none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heddiw</a:t>
                      </a: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?</a:t>
                      </a:r>
                      <a:endParaRPr lang="en-GB" sz="24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4670940"/>
                  </a:ext>
                </a:extLst>
              </a:tr>
              <a:tr h="22350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Plant:</a:t>
                      </a:r>
                      <a:endParaRPr lang="en-GB" sz="24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Bendigedig, diolch.</a:t>
                      </a:r>
                      <a:endParaRPr lang="en-GB" sz="24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3782114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4A22EA67-312B-3847-A2C9-7962BBBD8B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5045733"/>
              </p:ext>
            </p:extLst>
          </p:nvPr>
        </p:nvGraphicFramePr>
        <p:xfrm>
          <a:off x="8250995" y="5323199"/>
          <a:ext cx="3790950" cy="1248948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67036">
                  <a:extLst>
                    <a:ext uri="{9D8B030D-6E8A-4147-A177-3AD203B41FA5}">
                      <a16:colId xmlns:a16="http://schemas.microsoft.com/office/drawing/2014/main" val="1821504494"/>
                    </a:ext>
                  </a:extLst>
                </a:gridCol>
                <a:gridCol w="2723914">
                  <a:extLst>
                    <a:ext uri="{9D8B030D-6E8A-4147-A177-3AD203B41FA5}">
                      <a16:colId xmlns:a16="http://schemas.microsoft.com/office/drawing/2014/main" val="2806449015"/>
                    </a:ext>
                  </a:extLst>
                </a:gridCol>
              </a:tblGrid>
              <a:tr h="485423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Athrawes:    </a:t>
                      </a:r>
                      <a:endParaRPr lang="en-GB" sz="1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u="none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Prynhawn </a:t>
                      </a: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da, ferched.</a:t>
                      </a:r>
                      <a:endParaRPr lang="en-GB" sz="1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7202118"/>
                  </a:ext>
                </a:extLst>
              </a:tr>
              <a:tr h="217501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Plant:  </a:t>
                      </a:r>
                      <a:endParaRPr lang="en-GB" sz="1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Prynhawn da, Miss.</a:t>
                      </a:r>
                      <a:endParaRPr lang="en-GB" sz="1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9626883"/>
                  </a:ext>
                </a:extLst>
              </a:tr>
              <a:tr h="30632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Athrawes:    </a:t>
                      </a:r>
                      <a:endParaRPr lang="en-GB" sz="15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Sut rydych chi heddiw?</a:t>
                      </a:r>
                      <a:endParaRPr lang="en-GB" sz="1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4153965"/>
                  </a:ext>
                </a:extLst>
              </a:tr>
              <a:tr h="21750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Plant:</a:t>
                      </a:r>
                      <a:endParaRPr lang="en-GB" sz="1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Gwych, </a:t>
                      </a:r>
                      <a:r>
                        <a:rPr lang="cy-GB" sz="1500" u="none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diolch</a:t>
                      </a: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.</a:t>
                      </a:r>
                      <a:endParaRPr lang="en-GB" sz="1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5591095"/>
                  </a:ext>
                </a:extLst>
              </a:tr>
            </a:tbl>
          </a:graphicData>
        </a:graphic>
      </p:graphicFrame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F52BBE3B-4EB9-F24B-88E0-B94EAB2197A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60641149"/>
              </p:ext>
            </p:extLst>
          </p:nvPr>
        </p:nvGraphicFramePr>
        <p:xfrm>
          <a:off x="8250995" y="1980796"/>
          <a:ext cx="3790950" cy="1148326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67035">
                  <a:extLst>
                    <a:ext uri="{9D8B030D-6E8A-4147-A177-3AD203B41FA5}">
                      <a16:colId xmlns:a16="http://schemas.microsoft.com/office/drawing/2014/main" val="2611062476"/>
                    </a:ext>
                  </a:extLst>
                </a:gridCol>
                <a:gridCol w="2723915">
                  <a:extLst>
                    <a:ext uri="{9D8B030D-6E8A-4147-A177-3AD203B41FA5}">
                      <a16:colId xmlns:a16="http://schemas.microsoft.com/office/drawing/2014/main" val="1493449817"/>
                    </a:ext>
                  </a:extLst>
                </a:gridCol>
              </a:tblGrid>
              <a:tr h="281418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Athro:    </a:t>
                      </a:r>
                      <a:endParaRPr lang="en-GB" sz="24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Bore da</a:t>
                      </a:r>
                      <a:r>
                        <a:rPr lang="cy-GB" sz="1500" u="none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,</a:t>
                      </a:r>
                      <a:r>
                        <a:rPr lang="cy-GB" sz="1500" u="none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 blant</a:t>
                      </a: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.</a:t>
                      </a:r>
                      <a:endParaRPr lang="en-GB" sz="24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977690"/>
                  </a:ext>
                </a:extLst>
              </a:tr>
              <a:tr h="281418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  <a:tabLst>
                          <a:tab pos="5029200" algn="l"/>
                        </a:tabLst>
                      </a:pPr>
                      <a:r>
                        <a:rPr lang="cy-GB" sz="15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Plant:  </a:t>
                      </a:r>
                      <a:endParaRPr lang="en-GB" sz="24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Bore da, Syr.</a:t>
                      </a:r>
                      <a:endParaRPr lang="en-GB" sz="24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6038279"/>
                  </a:ext>
                </a:extLst>
              </a:tr>
              <a:tr h="30407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Athro:    </a:t>
                      </a:r>
                      <a:endParaRPr lang="en-GB" sz="24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Sut </a:t>
                      </a:r>
                      <a:r>
                        <a:rPr lang="cy-GB" sz="1500" u="none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rydych</a:t>
                      </a: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chi heddiw?</a:t>
                      </a:r>
                      <a:endParaRPr lang="en-GB" sz="24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5832921"/>
                  </a:ext>
                </a:extLst>
              </a:tr>
              <a:tr h="28141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Plant:</a:t>
                      </a:r>
                      <a:endParaRPr lang="en-GB" sz="24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Da </a:t>
                      </a:r>
                      <a:r>
                        <a:rPr lang="cy-GB" sz="1500" u="none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iawn</a:t>
                      </a:r>
                      <a:r>
                        <a:rPr lang="cy-GB" sz="15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, diolch.</a:t>
                      </a:r>
                      <a:endParaRPr lang="en-GB" sz="24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51437" marR="5143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0098601"/>
                  </a:ext>
                </a:extLst>
              </a:tr>
            </a:tbl>
          </a:graphicData>
        </a:graphic>
      </p:graphicFrame>
      <p:sp>
        <p:nvSpPr>
          <p:cNvPr id="16" name="TextBox 15">
            <a:extLst>
              <a:ext uri="{FF2B5EF4-FFF2-40B4-BE49-F238E27FC236}">
                <a16:creationId xmlns:a16="http://schemas.microsoft.com/office/drawing/2014/main" id="{35668F9C-B2B0-0246-A667-D151885FCD1F}"/>
              </a:ext>
            </a:extLst>
          </p:cNvPr>
          <p:cNvSpPr txBox="1"/>
          <p:nvPr/>
        </p:nvSpPr>
        <p:spPr>
          <a:xfrm>
            <a:off x="394572" y="465203"/>
            <a:ext cx="3283684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Sgyrsiau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syml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400" i="1" dirty="0">
                <a:solidFill>
                  <a:srgbClr val="002060"/>
                </a:solidFill>
              </a:rPr>
              <a:t>Simple conversations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DB7AF9A-E39A-3346-B54D-181F8B5851CA}"/>
              </a:ext>
            </a:extLst>
          </p:cNvPr>
          <p:cNvSpPr txBox="1"/>
          <p:nvPr/>
        </p:nvSpPr>
        <p:spPr>
          <a:xfrm>
            <a:off x="4602482" y="192033"/>
            <a:ext cx="7552955" cy="147732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Pa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eiriau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sydd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ar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goll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?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Llenwch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y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bylchau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cyn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clicio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ar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yr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atebion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. </a:t>
            </a:r>
            <a:endParaRPr lang="en-GB" b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cs typeface="Cavolini" panose="03000502040302020204" pitchFamily="66" charset="0"/>
            </a:endParaRPr>
          </a:p>
          <a:p>
            <a:pPr algn="ctr"/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Oeddech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chi’n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gywir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?</a:t>
            </a:r>
            <a:endParaRPr lang="en-GB" b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cs typeface="Cavolini"/>
            </a:endParaRPr>
          </a:p>
          <a:p>
            <a:pPr algn="ctr"/>
            <a:endParaRPr lang="en-GB" b="1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Which words are missing? Fill in the gaps before clicking to see the answers. Were you correct?</a:t>
            </a:r>
            <a:endParaRPr lang="en-GB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cs typeface="Cavolini"/>
            </a:endParaRPr>
          </a:p>
        </p:txBody>
      </p:sp>
      <p:pic>
        <p:nvPicPr>
          <p:cNvPr id="3" name="Picture 6">
            <a:extLst>
              <a:ext uri="{FF2B5EF4-FFF2-40B4-BE49-F238E27FC236}">
                <a16:creationId xmlns:a16="http://schemas.microsoft.com/office/drawing/2014/main" id="{0053ECFB-1F23-0E19-498C-9EA6DB8C5C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751" y="2697409"/>
            <a:ext cx="3807123" cy="3260353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08223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2493"/>
    </mc:Choice>
    <mc:Fallback xmlns="">
      <p:transition spd="slow" advTm="1624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8544434F-F3CB-2881-C6FB-6147A6803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20" y="3275972"/>
            <a:ext cx="2721454" cy="3584095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7736044-3F42-D54C-A1B7-ED2A875D1A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609117"/>
              </p:ext>
            </p:extLst>
          </p:nvPr>
        </p:nvGraphicFramePr>
        <p:xfrm>
          <a:off x="1688373" y="261915"/>
          <a:ext cx="4858333" cy="1616040"/>
        </p:xfrm>
        <a:graphic>
          <a:graphicData uri="http://schemas.openxmlformats.org/drawingml/2006/table">
            <a:tbl>
              <a:tblPr firstRow="1" firstCol="1" bandRow="1"/>
              <a:tblGrid>
                <a:gridCol w="1091773">
                  <a:extLst>
                    <a:ext uri="{9D8B030D-6E8A-4147-A177-3AD203B41FA5}">
                      <a16:colId xmlns:a16="http://schemas.microsoft.com/office/drawing/2014/main" val="2613187432"/>
                    </a:ext>
                  </a:extLst>
                </a:gridCol>
                <a:gridCol w="3766560">
                  <a:extLst>
                    <a:ext uri="{9D8B030D-6E8A-4147-A177-3AD203B41FA5}">
                      <a16:colId xmlns:a16="http://schemas.microsoft.com/office/drawing/2014/main" val="785442390"/>
                    </a:ext>
                  </a:extLst>
                </a:gridCol>
              </a:tblGrid>
              <a:tr h="404010">
                <a:tc>
                  <a:txBody>
                    <a:bodyPr/>
                    <a:lstStyle/>
                    <a:p>
                      <a:pPr algn="just">
                        <a:tabLst>
                          <a:tab pos="5029200" algn="l"/>
                        </a:tabLst>
                      </a:pPr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Athro:    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7030A0">
                            <a:tint val="66000"/>
                            <a:satMod val="160000"/>
                          </a:srgbClr>
                        </a:gs>
                        <a:gs pos="50000">
                          <a:srgbClr val="7030A0">
                            <a:tint val="44500"/>
                            <a:satMod val="160000"/>
                          </a:srgbClr>
                        </a:gs>
                        <a:gs pos="100000">
                          <a:srgbClr val="7030A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da, </a:t>
                      </a:r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</a:t>
                      </a:r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lant.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7030A0">
                            <a:tint val="66000"/>
                            <a:satMod val="160000"/>
                          </a:srgbClr>
                        </a:gs>
                        <a:gs pos="50000">
                          <a:srgbClr val="7030A0">
                            <a:tint val="44500"/>
                            <a:satMod val="160000"/>
                          </a:srgbClr>
                        </a:gs>
                        <a:gs pos="100000">
                          <a:srgbClr val="7030A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79130473"/>
                  </a:ext>
                </a:extLst>
              </a:tr>
              <a:tr h="404010">
                <a:tc>
                  <a:txBody>
                    <a:bodyPr/>
                    <a:lstStyle/>
                    <a:p>
                      <a:pPr algn="just">
                        <a:tabLst>
                          <a:tab pos="5029200" algn="l"/>
                        </a:tabLst>
                      </a:pPr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Plant:  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7030A0">
                            <a:tint val="66000"/>
                            <a:satMod val="160000"/>
                          </a:srgbClr>
                        </a:gs>
                        <a:gs pos="50000">
                          <a:srgbClr val="7030A0">
                            <a:tint val="44500"/>
                            <a:satMod val="160000"/>
                          </a:srgbClr>
                        </a:gs>
                        <a:gs pos="100000">
                          <a:srgbClr val="7030A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da, Syr.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7030A0">
                            <a:tint val="66000"/>
                            <a:satMod val="160000"/>
                          </a:srgbClr>
                        </a:gs>
                        <a:gs pos="50000">
                          <a:srgbClr val="7030A0">
                            <a:tint val="44500"/>
                            <a:satMod val="160000"/>
                          </a:srgbClr>
                        </a:gs>
                        <a:gs pos="100000">
                          <a:srgbClr val="7030A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713223458"/>
                  </a:ext>
                </a:extLst>
              </a:tr>
              <a:tr h="404010">
                <a:tc>
                  <a:txBody>
                    <a:bodyPr/>
                    <a:lstStyle/>
                    <a:p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Athro:    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7030A0">
                            <a:tint val="66000"/>
                            <a:satMod val="160000"/>
                          </a:srgbClr>
                        </a:gs>
                        <a:gs pos="50000">
                          <a:srgbClr val="7030A0">
                            <a:tint val="44500"/>
                            <a:satMod val="160000"/>
                          </a:srgbClr>
                        </a:gs>
                        <a:gs pos="100000">
                          <a:srgbClr val="7030A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Sut rydych chi heddiw?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7030A0">
                            <a:tint val="66000"/>
                            <a:satMod val="160000"/>
                          </a:srgbClr>
                        </a:gs>
                        <a:gs pos="50000">
                          <a:srgbClr val="7030A0">
                            <a:tint val="44500"/>
                            <a:satMod val="160000"/>
                          </a:srgbClr>
                        </a:gs>
                        <a:gs pos="100000">
                          <a:srgbClr val="7030A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425845886"/>
                  </a:ext>
                </a:extLst>
              </a:tr>
              <a:tr h="404010">
                <a:tc>
                  <a:txBody>
                    <a:bodyPr/>
                    <a:lstStyle/>
                    <a:p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Plant: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7030A0">
                            <a:tint val="66000"/>
                            <a:satMod val="160000"/>
                          </a:srgbClr>
                        </a:gs>
                        <a:gs pos="50000">
                          <a:srgbClr val="7030A0">
                            <a:tint val="44500"/>
                            <a:satMod val="160000"/>
                          </a:srgbClr>
                        </a:gs>
                        <a:gs pos="100000">
                          <a:srgbClr val="7030A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Da iawn, diolch.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7030A0">
                            <a:tint val="66000"/>
                            <a:satMod val="160000"/>
                          </a:srgbClr>
                        </a:gs>
                        <a:gs pos="50000">
                          <a:srgbClr val="7030A0">
                            <a:tint val="44500"/>
                            <a:satMod val="160000"/>
                          </a:srgbClr>
                        </a:gs>
                        <a:gs pos="100000">
                          <a:srgbClr val="7030A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235234793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EFFF848-DFC7-8B43-99C5-99C7FF24514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0229728"/>
              </p:ext>
            </p:extLst>
          </p:nvPr>
        </p:nvGraphicFramePr>
        <p:xfrm>
          <a:off x="3737319" y="2325961"/>
          <a:ext cx="5618773" cy="1689826"/>
        </p:xfrm>
        <a:graphic>
          <a:graphicData uri="http://schemas.openxmlformats.org/drawingml/2006/table">
            <a:tbl>
              <a:tblPr firstRow="1" firstCol="1" bandRow="1"/>
              <a:tblGrid>
                <a:gridCol w="1761365">
                  <a:extLst>
                    <a:ext uri="{9D8B030D-6E8A-4147-A177-3AD203B41FA5}">
                      <a16:colId xmlns:a16="http://schemas.microsoft.com/office/drawing/2014/main" val="4238373054"/>
                    </a:ext>
                  </a:extLst>
                </a:gridCol>
                <a:gridCol w="3857408">
                  <a:extLst>
                    <a:ext uri="{9D8B030D-6E8A-4147-A177-3AD203B41FA5}">
                      <a16:colId xmlns:a16="http://schemas.microsoft.com/office/drawing/2014/main" val="4243344889"/>
                    </a:ext>
                  </a:extLst>
                </a:gridCol>
              </a:tblGrid>
              <a:tr h="463913">
                <a:tc>
                  <a:txBody>
                    <a:bodyPr/>
                    <a:lstStyle/>
                    <a:p>
                      <a:pPr algn="just">
                        <a:tabLst>
                          <a:tab pos="5029200" algn="l"/>
                        </a:tabLst>
                      </a:pPr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Athrawes:    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da, </a:t>
                      </a:r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f</a:t>
                      </a:r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echgyn.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377374420"/>
                  </a:ext>
                </a:extLst>
              </a:tr>
              <a:tr h="231956">
                <a:tc>
                  <a:txBody>
                    <a:bodyPr/>
                    <a:lstStyle/>
                    <a:p>
                      <a:pPr algn="just">
                        <a:tabLst>
                          <a:tab pos="5029200" algn="l"/>
                        </a:tabLst>
                      </a:pPr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Plant:  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da, Miss.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23647531"/>
                  </a:ext>
                </a:extLst>
              </a:tr>
              <a:tr h="463913">
                <a:tc>
                  <a:txBody>
                    <a:bodyPr/>
                    <a:lstStyle/>
                    <a:p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Athrawes:    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Sut rydych chi heddiw?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773429253"/>
                  </a:ext>
                </a:extLst>
              </a:tr>
              <a:tr h="231956">
                <a:tc>
                  <a:txBody>
                    <a:bodyPr/>
                    <a:lstStyle/>
                    <a:p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Plant: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Bendigedig, diolch.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4169534463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F69AD235-D0EF-2E49-A624-B32C8D418B5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9481387"/>
              </p:ext>
            </p:extLst>
          </p:nvPr>
        </p:nvGraphicFramePr>
        <p:xfrm>
          <a:off x="6295437" y="4463793"/>
          <a:ext cx="5466033" cy="1793754"/>
        </p:xfrm>
        <a:graphic>
          <a:graphicData uri="http://schemas.openxmlformats.org/drawingml/2006/table">
            <a:tbl>
              <a:tblPr firstRow="1" firstCol="1" bandRow="1"/>
              <a:tblGrid>
                <a:gridCol w="1664749">
                  <a:extLst>
                    <a:ext uri="{9D8B030D-6E8A-4147-A177-3AD203B41FA5}">
                      <a16:colId xmlns:a16="http://schemas.microsoft.com/office/drawing/2014/main" val="1411976688"/>
                    </a:ext>
                  </a:extLst>
                </a:gridCol>
                <a:gridCol w="3801284">
                  <a:extLst>
                    <a:ext uri="{9D8B030D-6E8A-4147-A177-3AD203B41FA5}">
                      <a16:colId xmlns:a16="http://schemas.microsoft.com/office/drawing/2014/main" val="4177593656"/>
                    </a:ext>
                  </a:extLst>
                </a:gridCol>
              </a:tblGrid>
              <a:tr h="515877">
                <a:tc>
                  <a:txBody>
                    <a:bodyPr/>
                    <a:lstStyle/>
                    <a:p>
                      <a:pPr algn="just">
                        <a:tabLst>
                          <a:tab pos="5029200" algn="l"/>
                        </a:tabLst>
                      </a:pPr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Athrawes:    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FF4887">
                            <a:tint val="66000"/>
                            <a:satMod val="160000"/>
                          </a:srgbClr>
                        </a:gs>
                        <a:gs pos="50000">
                          <a:srgbClr val="FF4887">
                            <a:tint val="44500"/>
                            <a:satMod val="160000"/>
                          </a:srgbClr>
                        </a:gs>
                        <a:gs pos="100000">
                          <a:srgbClr val="FF4887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Prynhawn da, </a:t>
                      </a:r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f</a:t>
                      </a:r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erched.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FF4887">
                            <a:tint val="66000"/>
                            <a:satMod val="160000"/>
                          </a:srgbClr>
                        </a:gs>
                        <a:gs pos="50000">
                          <a:srgbClr val="FF4887">
                            <a:tint val="44500"/>
                            <a:satMod val="160000"/>
                          </a:srgbClr>
                        </a:gs>
                        <a:gs pos="100000">
                          <a:srgbClr val="FF4887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907742124"/>
                  </a:ext>
                </a:extLst>
              </a:tr>
              <a:tr h="257939">
                <a:tc>
                  <a:txBody>
                    <a:bodyPr/>
                    <a:lstStyle/>
                    <a:p>
                      <a:pPr algn="just">
                        <a:tabLst>
                          <a:tab pos="5029200" algn="l"/>
                        </a:tabLst>
                      </a:pPr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Plant:  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FF4887">
                            <a:tint val="66000"/>
                            <a:satMod val="160000"/>
                          </a:srgbClr>
                        </a:gs>
                        <a:gs pos="50000">
                          <a:srgbClr val="FF4887">
                            <a:tint val="44500"/>
                            <a:satMod val="160000"/>
                          </a:srgbClr>
                        </a:gs>
                        <a:gs pos="100000">
                          <a:srgbClr val="FF4887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Prynhawn da, Miss.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FF4887">
                            <a:tint val="66000"/>
                            <a:satMod val="160000"/>
                          </a:srgbClr>
                        </a:gs>
                        <a:gs pos="50000">
                          <a:srgbClr val="FF4887">
                            <a:tint val="44500"/>
                            <a:satMod val="160000"/>
                          </a:srgbClr>
                        </a:gs>
                        <a:gs pos="100000">
                          <a:srgbClr val="FF4887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335980531"/>
                  </a:ext>
                </a:extLst>
              </a:tr>
              <a:tr h="515877">
                <a:tc>
                  <a:txBody>
                    <a:bodyPr/>
                    <a:lstStyle/>
                    <a:p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Athrawes:    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FF4887">
                            <a:tint val="66000"/>
                            <a:satMod val="160000"/>
                          </a:srgbClr>
                        </a:gs>
                        <a:gs pos="50000">
                          <a:srgbClr val="FF4887">
                            <a:tint val="44500"/>
                            <a:satMod val="160000"/>
                          </a:srgbClr>
                        </a:gs>
                        <a:gs pos="100000">
                          <a:srgbClr val="FF4887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Sut rydych chi heddiw?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gradFill flip="none" rotWithShape="1">
                      <a:gsLst>
                        <a:gs pos="0">
                          <a:srgbClr val="FF4887">
                            <a:tint val="66000"/>
                            <a:satMod val="160000"/>
                          </a:srgbClr>
                        </a:gs>
                        <a:gs pos="50000">
                          <a:srgbClr val="FF4887">
                            <a:tint val="44500"/>
                            <a:satMod val="160000"/>
                          </a:srgbClr>
                        </a:gs>
                        <a:gs pos="100000">
                          <a:srgbClr val="FF4887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137185568"/>
                  </a:ext>
                </a:extLst>
              </a:tr>
              <a:tr h="257939">
                <a:tc>
                  <a:txBody>
                    <a:bodyPr/>
                    <a:lstStyle/>
                    <a:p>
                      <a:r>
                        <a:rPr lang="cy-GB" sz="25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Plant:</a:t>
                      </a:r>
                      <a:endParaRPr lang="en-GB" sz="25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887">
                            <a:tint val="66000"/>
                            <a:satMod val="160000"/>
                          </a:srgbClr>
                        </a:gs>
                        <a:gs pos="50000">
                          <a:srgbClr val="FF4887">
                            <a:tint val="44500"/>
                            <a:satMod val="160000"/>
                          </a:srgbClr>
                        </a:gs>
                        <a:gs pos="100000">
                          <a:srgbClr val="FF4887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Gwych, diolch.</a:t>
                      </a:r>
                      <a:endParaRPr lang="en-GB" sz="25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887">
                            <a:tint val="66000"/>
                            <a:satMod val="160000"/>
                          </a:srgbClr>
                        </a:gs>
                        <a:gs pos="50000">
                          <a:srgbClr val="FF4887">
                            <a:tint val="44500"/>
                            <a:satMod val="160000"/>
                          </a:srgbClr>
                        </a:gs>
                        <a:gs pos="100000">
                          <a:srgbClr val="FF4887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537917426"/>
                  </a:ext>
                </a:extLst>
              </a:tr>
            </a:tbl>
          </a:graphicData>
        </a:graphic>
      </p:graphicFrame>
      <p:sp>
        <p:nvSpPr>
          <p:cNvPr id="7" name="Speech Bubble: Rectangle with Corners Rounded 4">
            <a:extLst>
              <a:ext uri="{FF2B5EF4-FFF2-40B4-BE49-F238E27FC236}">
                <a16:creationId xmlns:a16="http://schemas.microsoft.com/office/drawing/2014/main" id="{B77F5CE5-B8E6-D648-B8A9-5E249949BFAA}"/>
              </a:ext>
            </a:extLst>
          </p:cNvPr>
          <p:cNvSpPr/>
          <p:nvPr/>
        </p:nvSpPr>
        <p:spPr>
          <a:xfrm>
            <a:off x="2727160" y="4553589"/>
            <a:ext cx="2552157" cy="1362702"/>
          </a:xfrm>
          <a:prstGeom prst="wedgeRoundRectCallout">
            <a:avLst>
              <a:gd name="adj1" fmla="val -88585"/>
              <a:gd name="adj2" fmla="val -41381"/>
              <a:gd name="adj3" fmla="val 16667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Ymarferwch</a:t>
            </a:r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gyda</a:t>
            </a:r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phartner</a:t>
            </a:r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.</a:t>
            </a:r>
          </a:p>
          <a:p>
            <a:pPr algn="ctr"/>
            <a:r>
              <a:rPr lang="en-GB" sz="2000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Practice with a partner.</a:t>
            </a:r>
          </a:p>
        </p:txBody>
      </p:sp>
    </p:spTree>
    <p:extLst>
      <p:ext uri="{BB962C8B-B14F-4D97-AF65-F5344CB8AC3E}">
        <p14:creationId xmlns:p14="http://schemas.microsoft.com/office/powerpoint/2010/main" val="68590447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97C7FD29-0942-4C4C-94F9-F5251E26E2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4950" y="1441036"/>
            <a:ext cx="7982099" cy="5188364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4CC7644-CF76-B34E-A2BE-0BD1DB1B13EB}"/>
              </a:ext>
            </a:extLst>
          </p:cNvPr>
          <p:cNvSpPr txBox="1"/>
          <p:nvPr/>
        </p:nvSpPr>
        <p:spPr>
          <a:xfrm>
            <a:off x="483783" y="228600"/>
            <a:ext cx="11224433" cy="1015663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Y </a:t>
            </a:r>
            <a:r>
              <a:rPr lang="en-US" sz="3600" b="1" dirty="0" err="1">
                <a:solidFill>
                  <a:srgbClr val="002060"/>
                </a:solidFill>
              </a:rPr>
              <a:t>Portffolio</a:t>
            </a:r>
            <a:r>
              <a:rPr lang="en-US" sz="3600" b="1" dirty="0">
                <a:solidFill>
                  <a:srgbClr val="002060"/>
                </a:solidFill>
              </a:rPr>
              <a:t>: </a:t>
            </a:r>
            <a:r>
              <a:rPr lang="en-US" sz="3600" b="1" dirty="0" err="1">
                <a:solidFill>
                  <a:srgbClr val="002060"/>
                </a:solidFill>
              </a:rPr>
              <a:t>Canllaw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mathau</a:t>
            </a:r>
            <a:r>
              <a:rPr lang="en-US" sz="3600" b="1" dirty="0">
                <a:solidFill>
                  <a:srgbClr val="002060"/>
                </a:solidFill>
              </a:rPr>
              <a:t> o </a:t>
            </a:r>
            <a:r>
              <a:rPr lang="en-US" sz="3600" b="1" dirty="0" err="1">
                <a:solidFill>
                  <a:srgbClr val="002060"/>
                </a:solidFill>
              </a:rPr>
              <a:t>dystiolaeth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i’w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cynnwys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2400" i="1" dirty="0">
                <a:solidFill>
                  <a:srgbClr val="002060"/>
                </a:solidFill>
              </a:rPr>
              <a:t>The Portfolio: Guidelines on the types of evidence to be included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6FB5B072-624E-D6F6-7582-EE702C602E42}"/>
                  </a:ext>
                </a:extLst>
              </p14:cNvPr>
              <p14:cNvContentPartPr/>
              <p14:nvPr/>
            </p14:nvContentPartPr>
            <p14:xfrm>
              <a:off x="3956986" y="3651101"/>
              <a:ext cx="1469433" cy="477965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6FB5B072-624E-D6F6-7582-EE702C602E42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894365" y="3588164"/>
                <a:ext cx="1595035" cy="603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71453352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21">
            <a:extLst>
              <a:ext uri="{FF2B5EF4-FFF2-40B4-BE49-F238E27FC236}">
                <a16:creationId xmlns:a16="http://schemas.microsoft.com/office/drawing/2014/main" id="{231E4FCC-1E6F-9665-635D-BE15D92A78D3}"/>
              </a:ext>
            </a:extLst>
          </p:cNvPr>
          <p:cNvSpPr/>
          <p:nvPr/>
        </p:nvSpPr>
        <p:spPr>
          <a:xfrm>
            <a:off x="757604" y="503628"/>
            <a:ext cx="4574048" cy="2118146"/>
          </a:xfrm>
          <a:prstGeom prst="roundRect">
            <a:avLst/>
          </a:prstGeom>
          <a:solidFill>
            <a:srgbClr val="CCF9FF"/>
          </a:solidFill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2800" b="1" dirty="0">
                <a:solidFill>
                  <a:srgbClr val="002060"/>
                </a:solidFill>
              </a:rPr>
              <a:t>Nawr eich tro chi! Ysgrifennwch sgwrs syml.</a:t>
            </a:r>
            <a:endParaRPr lang="cy-GB" sz="28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cy-GB" sz="2800" i="1" dirty="0">
                <a:solidFill>
                  <a:srgbClr val="002060"/>
                </a:solidFill>
              </a:rPr>
              <a:t>Now your turn! </a:t>
            </a:r>
            <a:endParaRPr lang="cy-GB" sz="2800" i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cy-GB" sz="2800" i="1" dirty="0">
                <a:solidFill>
                  <a:srgbClr val="002060"/>
                </a:solidFill>
              </a:rPr>
              <a:t>Write a simple conversation.</a:t>
            </a:r>
            <a:endParaRPr lang="cy-GB" sz="2800" i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5" name="Picture 7" descr="A picture containing text, vector graphics, toy, doll&#10;&#10;Description automatically generated">
            <a:extLst>
              <a:ext uri="{FF2B5EF4-FFF2-40B4-BE49-F238E27FC236}">
                <a16:creationId xmlns:a16="http://schemas.microsoft.com/office/drawing/2014/main" id="{F88707D4-03E0-62F4-2ACF-A7E22D8E29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0136" y="1781700"/>
            <a:ext cx="6150633" cy="5077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02528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7C71B27-4254-7666-DCD7-A2A570E436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0848" y="-3477"/>
            <a:ext cx="7906406" cy="686495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2FD5A68-21CB-0445-B715-D524A0F19291}"/>
              </a:ext>
            </a:extLst>
          </p:cNvPr>
          <p:cNvSpPr txBox="1"/>
          <p:nvPr/>
        </p:nvSpPr>
        <p:spPr>
          <a:xfrm>
            <a:off x="9205538" y="259862"/>
            <a:ext cx="2524537" cy="73866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Y </a:t>
            </a:r>
            <a:r>
              <a:rPr lang="en-US" sz="2400" b="1" dirty="0" err="1">
                <a:solidFill>
                  <a:srgbClr val="002060"/>
                </a:solidFill>
              </a:rPr>
              <a:t>Treiglad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Trwynol</a:t>
            </a:r>
            <a:endParaRPr lang="en-US" sz="2400" b="1" dirty="0">
              <a:solidFill>
                <a:srgbClr val="002060"/>
              </a:solidFill>
            </a:endParaRPr>
          </a:p>
          <a:p>
            <a:pPr algn="ctr"/>
            <a:r>
              <a:rPr lang="en-US" dirty="0">
                <a:solidFill>
                  <a:srgbClr val="002060"/>
                </a:solidFill>
              </a:rPr>
              <a:t>The Nasal Mutation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A1A24D2-84E0-1F40-889C-0F943DC662E7}"/>
              </a:ext>
            </a:extLst>
          </p:cNvPr>
          <p:cNvSpPr txBox="1"/>
          <p:nvPr/>
        </p:nvSpPr>
        <p:spPr>
          <a:xfrm>
            <a:off x="9665305" y="1565731"/>
            <a:ext cx="2112396" cy="48320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rgbClr val="002060"/>
                </a:solidFill>
              </a:rPr>
              <a:t>p      &gt;      </a:t>
            </a:r>
            <a:r>
              <a:rPr lang="en-US" sz="2800" b="1" dirty="0" err="1">
                <a:solidFill>
                  <a:srgbClr val="FF0000"/>
                </a:solidFill>
              </a:rPr>
              <a:t>mh</a:t>
            </a:r>
            <a:endParaRPr lang="en-US" sz="2800" b="1" dirty="0">
              <a:solidFill>
                <a:srgbClr val="FF0000"/>
              </a:solidFill>
            </a:endParaRPr>
          </a:p>
          <a:p>
            <a:endParaRPr lang="en-US" sz="2800" b="1" dirty="0"/>
          </a:p>
          <a:p>
            <a:r>
              <a:rPr lang="en-US" sz="2800" b="1" dirty="0">
                <a:solidFill>
                  <a:srgbClr val="002060"/>
                </a:solidFill>
              </a:rPr>
              <a:t>t       &gt;</a:t>
            </a:r>
            <a:r>
              <a:rPr lang="en-US" sz="2800" b="1" dirty="0"/>
              <a:t>      </a:t>
            </a:r>
            <a:r>
              <a:rPr lang="en-US" sz="2800" b="1" dirty="0" err="1">
                <a:solidFill>
                  <a:srgbClr val="FF0000"/>
                </a:solidFill>
              </a:rPr>
              <a:t>nh</a:t>
            </a:r>
            <a:endParaRPr lang="en-US" sz="2800" b="1" dirty="0">
              <a:solidFill>
                <a:srgbClr val="FF0000"/>
              </a:solidFill>
            </a:endParaRPr>
          </a:p>
          <a:p>
            <a:endParaRPr lang="en-US" sz="2800" b="1" dirty="0"/>
          </a:p>
          <a:p>
            <a:r>
              <a:rPr lang="en-US" sz="2800" b="1" dirty="0">
                <a:solidFill>
                  <a:srgbClr val="002060"/>
                </a:solidFill>
              </a:rPr>
              <a:t>c       &gt;</a:t>
            </a:r>
            <a:r>
              <a:rPr lang="en-US" sz="2800" b="1" dirty="0"/>
              <a:t>      </a:t>
            </a:r>
            <a:r>
              <a:rPr lang="en-US" sz="2800" b="1" dirty="0" err="1">
                <a:solidFill>
                  <a:srgbClr val="FF0000"/>
                </a:solidFill>
              </a:rPr>
              <a:t>ngh</a:t>
            </a:r>
            <a:endParaRPr lang="en-US" sz="2800" b="1" dirty="0">
              <a:solidFill>
                <a:srgbClr val="FF0000"/>
              </a:solidFill>
            </a:endParaRPr>
          </a:p>
          <a:p>
            <a:endParaRPr lang="en-US" sz="2800" b="1" dirty="0"/>
          </a:p>
          <a:p>
            <a:r>
              <a:rPr lang="en-US" sz="2800" b="1" dirty="0">
                <a:solidFill>
                  <a:srgbClr val="002060"/>
                </a:solidFill>
              </a:rPr>
              <a:t>b       &gt;</a:t>
            </a:r>
            <a:r>
              <a:rPr lang="en-US" sz="2800" b="1" dirty="0"/>
              <a:t>      </a:t>
            </a:r>
            <a:r>
              <a:rPr lang="en-US" sz="2800" b="1" dirty="0">
                <a:solidFill>
                  <a:srgbClr val="FF0000"/>
                </a:solidFill>
              </a:rPr>
              <a:t>m</a:t>
            </a:r>
          </a:p>
          <a:p>
            <a:endParaRPr lang="en-US" sz="2800" b="1" dirty="0"/>
          </a:p>
          <a:p>
            <a:r>
              <a:rPr lang="en-US" sz="2800" b="1" dirty="0">
                <a:solidFill>
                  <a:srgbClr val="002060"/>
                </a:solidFill>
              </a:rPr>
              <a:t>d       &gt;</a:t>
            </a:r>
            <a:r>
              <a:rPr lang="en-US" sz="2800" b="1" dirty="0"/>
              <a:t>      </a:t>
            </a:r>
            <a:r>
              <a:rPr lang="en-US" sz="2800" b="1" dirty="0">
                <a:solidFill>
                  <a:srgbClr val="FF0000"/>
                </a:solidFill>
              </a:rPr>
              <a:t>n</a:t>
            </a:r>
          </a:p>
          <a:p>
            <a:endParaRPr lang="en-US" sz="2800" b="1" dirty="0"/>
          </a:p>
          <a:p>
            <a:r>
              <a:rPr lang="en-US" sz="2800" b="1" dirty="0">
                <a:solidFill>
                  <a:srgbClr val="002060"/>
                </a:solidFill>
              </a:rPr>
              <a:t>g       &gt;</a:t>
            </a:r>
            <a:r>
              <a:rPr lang="en-US" sz="2800" b="1" dirty="0"/>
              <a:t>      </a:t>
            </a:r>
            <a:r>
              <a:rPr lang="en-US" sz="2800" b="1" dirty="0">
                <a:solidFill>
                  <a:srgbClr val="FF0000"/>
                </a:solidFill>
              </a:rPr>
              <a:t>ng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D9F764A0-86B3-8D4A-941C-8DA651EF03D9}"/>
              </a:ext>
            </a:extLst>
          </p:cNvPr>
          <p:cNvSpPr/>
          <p:nvPr/>
        </p:nvSpPr>
        <p:spPr>
          <a:xfrm>
            <a:off x="762497" y="5599860"/>
            <a:ext cx="3247415" cy="855577"/>
          </a:xfrm>
          <a:prstGeom prst="roundRect">
            <a:avLst/>
          </a:prstGeom>
          <a:solidFill>
            <a:srgbClr val="FBFF88"/>
          </a:solidFill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b="1" dirty="0">
                <a:solidFill>
                  <a:srgbClr val="002060"/>
                </a:solidFill>
                <a:cs typeface="Cavolini"/>
              </a:rPr>
              <a:t>'</a:t>
            </a:r>
            <a:r>
              <a:rPr lang="en-US" sz="2000" b="1" dirty="0" err="1">
                <a:solidFill>
                  <a:srgbClr val="002060"/>
                </a:solidFill>
                <a:cs typeface="Cavolini"/>
              </a:rPr>
              <a:t>yn</a:t>
            </a:r>
            <a:r>
              <a:rPr lang="en-US" sz="2000" b="1" dirty="0">
                <a:solidFill>
                  <a:srgbClr val="002060"/>
                </a:solidFill>
                <a:cs typeface="Cavolini"/>
              </a:rPr>
              <a:t>' + place name = </a:t>
            </a:r>
            <a:r>
              <a:rPr lang="en-US" sz="2000" b="1" dirty="0" err="1">
                <a:solidFill>
                  <a:srgbClr val="002060"/>
                </a:solidFill>
                <a:cs typeface="Cavolini"/>
              </a:rPr>
              <a:t>treiglad</a:t>
            </a:r>
            <a:r>
              <a:rPr lang="en-US" sz="2000" b="1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/>
              </a:rPr>
              <a:t>trwynol</a:t>
            </a:r>
            <a:r>
              <a:rPr lang="en-US" sz="2000" b="1" dirty="0">
                <a:solidFill>
                  <a:srgbClr val="002060"/>
                </a:solidFill>
                <a:cs typeface="Cavolini"/>
              </a:rPr>
              <a:t> (nasal mutation)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376686" y="1671244"/>
            <a:ext cx="2939935" cy="573278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3200" b="1" dirty="0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Rydw</a:t>
            </a:r>
            <a:r>
              <a:rPr lang="en-GB" altLang="en-US" sz="3200" b="1" dirty="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 </a:t>
            </a:r>
            <a:r>
              <a:rPr lang="en-GB" altLang="en-US" sz="3200" b="1" dirty="0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i’n</a:t>
            </a:r>
            <a:r>
              <a:rPr lang="en-GB" altLang="en-US" sz="3200" b="1" dirty="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 </a:t>
            </a:r>
            <a:r>
              <a:rPr lang="en-GB" altLang="en-US" sz="3200" b="1" dirty="0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byw</a:t>
            </a:r>
            <a:r>
              <a:rPr lang="en-GB" altLang="en-US" sz="3200" b="1" dirty="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…</a:t>
            </a:r>
            <a:endParaRPr lang="en-GB" altLang="en-US" sz="3200" i="1">
              <a:solidFill>
                <a:srgbClr val="002060"/>
              </a:solidFill>
              <a:latin typeface="+mn-lt"/>
              <a:cs typeface="Cavolin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E247E66-6021-C44F-9175-BF2A241BEE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8676" y="2461909"/>
            <a:ext cx="2297918" cy="2677656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742950" indent="-28575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spcBef>
                <a:spcPct val="0"/>
              </a:spcBef>
              <a:buClrTx/>
              <a:buNone/>
            </a:pP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Pontardawe   &gt;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Tonypandy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     &gt;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Caerdydd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       &gt;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Blaendulais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   &gt;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Dinbych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         &gt;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Glanaman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&gt;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Abertawe      &gt;</a:t>
            </a:r>
            <a:endParaRPr lang="en-US" altLang="en-US" sz="24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11DAA15-3EB0-2347-9918-89834D7FEE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26594" y="2461909"/>
            <a:ext cx="2566933" cy="267765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742950" indent="-28575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spcBef>
                <a:spcPct val="0"/>
              </a:spcBef>
              <a:buClr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ym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dirty="0" err="1">
                <a:solidFill>
                  <a:srgbClr val="FF0000"/>
                </a:solidFill>
                <a:latin typeface="+mn-lt"/>
                <a:cs typeface="Cavolini"/>
              </a:rPr>
              <a:t>Mh</a:t>
            </a: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ontardawe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yn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dirty="0" err="1">
                <a:solidFill>
                  <a:srgbClr val="FF0000"/>
                </a:solidFill>
                <a:latin typeface="+mn-lt"/>
                <a:cs typeface="Cavolini"/>
              </a:rPr>
              <a:t>Nh</a:t>
            </a: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onypandy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yng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dirty="0" err="1">
                <a:solidFill>
                  <a:srgbClr val="FF0000"/>
                </a:solidFill>
                <a:latin typeface="+mn-lt"/>
                <a:cs typeface="Cavolini"/>
              </a:rPr>
              <a:t>Ngh</a:t>
            </a: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aerdydd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ym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dirty="0" err="1">
                <a:solidFill>
                  <a:srgbClr val="FF0000"/>
                </a:solidFill>
                <a:latin typeface="+mn-lt"/>
                <a:cs typeface="Cavolini"/>
              </a:rPr>
              <a:t>M</a:t>
            </a: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laendulais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yn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dirty="0" err="1">
                <a:solidFill>
                  <a:srgbClr val="FF0000"/>
                </a:solidFill>
                <a:latin typeface="+mn-lt"/>
                <a:cs typeface="Cavolini"/>
              </a:rPr>
              <a:t>N</a:t>
            </a: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inbych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yng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dirty="0" err="1">
                <a:solidFill>
                  <a:srgbClr val="FF0000"/>
                </a:solidFill>
                <a:latin typeface="+mn-lt"/>
                <a:cs typeface="Cavolini"/>
              </a:rPr>
              <a:t>Ng</a:t>
            </a: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lanaman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yn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 Abertawe.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428783" y="219396"/>
            <a:ext cx="4619609" cy="120032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</a:rPr>
              <a:t>Ble </a:t>
            </a:r>
            <a:r>
              <a:rPr lang="en-US" sz="4400" b="1" dirty="0" err="1">
                <a:solidFill>
                  <a:srgbClr val="002060"/>
                </a:solidFill>
              </a:rPr>
              <a:t>rwyt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ti’n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byw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>
              <a:cs typeface="Calibri"/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Where do you live?</a:t>
            </a:r>
            <a:endParaRPr lang="en-US" sz="24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3469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500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9" dur="500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4" dur="500"/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500"/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picture containing text, gear&#10;&#10;Description automatically generated">
            <a:extLst>
              <a:ext uri="{FF2B5EF4-FFF2-40B4-BE49-F238E27FC236}">
                <a16:creationId xmlns:a16="http://schemas.microsoft.com/office/drawing/2014/main" id="{4BF07B12-0534-6DBF-AFF5-C13160DE17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41974" y="172978"/>
            <a:ext cx="1192243" cy="1738762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0C242701-38A1-E462-87CC-055FC2878B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9278" y="235700"/>
            <a:ext cx="1410240" cy="1728339"/>
          </a:xfrm>
          <a:prstGeom prst="rect">
            <a:avLst/>
          </a:prstGeom>
        </p:spPr>
      </p:pic>
      <p:sp>
        <p:nvSpPr>
          <p:cNvPr id="7" name="Speech Bubble: Rectangle with Corners Rounded 4">
            <a:extLst>
              <a:ext uri="{FF2B5EF4-FFF2-40B4-BE49-F238E27FC236}">
                <a16:creationId xmlns:a16="http://schemas.microsoft.com/office/drawing/2014/main" id="{3D534361-909E-3048-99D7-A59FB6B41BE6}"/>
              </a:ext>
            </a:extLst>
          </p:cNvPr>
          <p:cNvSpPr/>
          <p:nvPr/>
        </p:nvSpPr>
        <p:spPr>
          <a:xfrm>
            <a:off x="595855" y="1762180"/>
            <a:ext cx="4429320" cy="4110016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rgbClr val="CCF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Partner A:	</a:t>
            </a:r>
          </a:p>
          <a:p>
            <a:r>
              <a:rPr lang="en-GB" sz="2400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Dwedwch</a:t>
            </a:r>
            <a:r>
              <a:rPr lang="en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 </a:t>
            </a:r>
            <a:r>
              <a:rPr lang="en-GB" sz="2400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enw</a:t>
            </a:r>
            <a:r>
              <a:rPr lang="en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 </a:t>
            </a:r>
            <a:r>
              <a:rPr lang="en-GB" sz="2400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lle</a:t>
            </a:r>
            <a:r>
              <a:rPr lang="en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,  </a:t>
            </a:r>
            <a:r>
              <a:rPr lang="en-GB" sz="2400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e.e.</a:t>
            </a:r>
            <a:r>
              <a:rPr lang="en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 </a:t>
            </a:r>
            <a:r>
              <a:rPr lang="en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“</a:t>
            </a:r>
            <a:r>
              <a:rPr lang="en-GB" sz="2400" b="1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Caerfyrddin</a:t>
            </a:r>
            <a:r>
              <a:rPr lang="en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”.</a:t>
            </a:r>
          </a:p>
          <a:p>
            <a:endParaRPr lang="en-GB" sz="2400" dirty="0">
              <a:solidFill>
                <a:srgbClr val="002060"/>
              </a:solidFill>
              <a:ea typeface="Times New Roman" panose="02020603050405020304" pitchFamily="18" charset="0"/>
              <a:cs typeface="Cavolini" panose="03000502040302020204" pitchFamily="66" charset="0"/>
            </a:endParaRPr>
          </a:p>
          <a:p>
            <a:r>
              <a:rPr lang="en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Partner B:	</a:t>
            </a:r>
          </a:p>
          <a:p>
            <a:r>
              <a:rPr lang="en-GB" sz="2400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Dwedwch</a:t>
            </a:r>
            <a:r>
              <a:rPr lang="en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, “</a:t>
            </a:r>
            <a:r>
              <a:rPr lang="cy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Rydw </a:t>
            </a:r>
            <a:r>
              <a:rPr lang="en-GB" sz="2400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i’n</a:t>
            </a:r>
            <a:r>
              <a:rPr lang="en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 </a:t>
            </a:r>
            <a:r>
              <a:rPr lang="en-GB" sz="2400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byw</a:t>
            </a:r>
            <a:r>
              <a:rPr lang="en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 </a:t>
            </a:r>
            <a:r>
              <a:rPr lang="en-GB" sz="2400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yn</a:t>
            </a:r>
            <a:r>
              <a:rPr lang="en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 / </a:t>
            </a:r>
            <a:r>
              <a:rPr lang="en-GB" sz="2400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ym</a:t>
            </a:r>
            <a:r>
              <a:rPr lang="en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 / </a:t>
            </a:r>
            <a:r>
              <a:rPr lang="en-GB" sz="2400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yng</a:t>
            </a:r>
            <a:r>
              <a:rPr lang="en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 …”, </a:t>
            </a:r>
            <a:r>
              <a:rPr lang="en-GB" sz="2400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e.e.</a:t>
            </a:r>
            <a:r>
              <a:rPr lang="en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 </a:t>
            </a:r>
            <a:r>
              <a:rPr lang="en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“</a:t>
            </a:r>
            <a:r>
              <a:rPr lang="cy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Rydw </a:t>
            </a:r>
            <a:r>
              <a:rPr lang="en-GB" sz="2400" b="1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i’n</a:t>
            </a:r>
            <a:r>
              <a:rPr lang="en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byw</a:t>
            </a:r>
            <a:r>
              <a:rPr lang="en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yng</a:t>
            </a:r>
            <a:r>
              <a:rPr lang="en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Nghaerfyddin</a:t>
            </a:r>
            <a:r>
              <a:rPr lang="en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.”</a:t>
            </a:r>
          </a:p>
          <a:p>
            <a:endParaRPr lang="en-GB" sz="2400" dirty="0">
              <a:solidFill>
                <a:srgbClr val="002060"/>
              </a:solidFill>
              <a:ea typeface="Times New Roman" panose="02020603050405020304" pitchFamily="18" charset="0"/>
              <a:cs typeface="Cavolini"/>
            </a:endParaRPr>
          </a:p>
          <a:p>
            <a:r>
              <a:rPr lang="en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Yna, </a:t>
            </a:r>
            <a:r>
              <a:rPr lang="en-GB" sz="2400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newidiwch</a:t>
            </a:r>
            <a:r>
              <a:rPr lang="en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 </a:t>
            </a:r>
            <a:r>
              <a:rPr lang="en-GB" sz="2400" dirty="0" err="1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rôl</a:t>
            </a:r>
            <a:r>
              <a:rPr lang="en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/>
              </a:rPr>
              <a:t>.</a:t>
            </a:r>
            <a:endParaRPr lang="en-GB" sz="2400" i="1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cs typeface="Cavolin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37B768D-B3CB-6449-88D8-983048EC6C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13083" y="1612487"/>
            <a:ext cx="2501391" cy="440120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742950" indent="-28575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Rhydaman</a:t>
            </a:r>
            <a:endParaRPr lang="en-US" altLang="en-US" sz="2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Gorseinon</a:t>
            </a:r>
            <a:endParaRPr lang="en-US" altLang="en-US" sz="2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Crymych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Port Talbot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Bedwas</a:t>
            </a:r>
            <a:endParaRPr lang="en-US" altLang="en-US" sz="2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Cydweli</a:t>
            </a:r>
            <a:endParaRPr lang="en-US" altLang="en-US" sz="2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Merthyr</a:t>
            </a:r>
            <a:r>
              <a:rPr lang="en-US" altLang="en-US" sz="2800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US" altLang="en-US" sz="28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Tudful</a:t>
            </a:r>
            <a:endParaRPr lang="en-US" altLang="en-US" sz="2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Pontardawe</a:t>
            </a:r>
            <a:endParaRPr lang="en-US" altLang="en-US" sz="2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Tregaron</a:t>
            </a:r>
            <a:endParaRPr lang="en-US" altLang="en-US" sz="2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Caerffili</a:t>
            </a:r>
            <a:endParaRPr lang="en-US" altLang="en-US" sz="2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72A0E5-4C5E-2D41-846F-A5D5281C468C}"/>
              </a:ext>
            </a:extLst>
          </p:cNvPr>
          <p:cNvSpPr txBox="1"/>
          <p:nvPr/>
        </p:nvSpPr>
        <p:spPr>
          <a:xfrm>
            <a:off x="596098" y="293893"/>
            <a:ext cx="2927101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Gwaith </a:t>
            </a:r>
            <a:r>
              <a:rPr lang="en-US" sz="3600" b="1" dirty="0" err="1">
                <a:solidFill>
                  <a:srgbClr val="002060"/>
                </a:solidFill>
              </a:rPr>
              <a:t>pâr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2400" i="1" dirty="0">
                <a:solidFill>
                  <a:srgbClr val="002060"/>
                </a:solidFill>
              </a:rPr>
              <a:t>Pair work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FE4B341-740F-C440-8D7B-51CC019461C9}"/>
              </a:ext>
            </a:extLst>
          </p:cNvPr>
          <p:cNvSpPr txBox="1"/>
          <p:nvPr/>
        </p:nvSpPr>
        <p:spPr>
          <a:xfrm>
            <a:off x="6666286" y="1008609"/>
            <a:ext cx="17988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solidFill>
                  <a:srgbClr val="002060"/>
                </a:solidFill>
              </a:rPr>
              <a:t>Partner A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4A9B3D5-133A-4049-81FD-49E8F9D11C62}"/>
              </a:ext>
            </a:extLst>
          </p:cNvPr>
          <p:cNvSpPr txBox="1"/>
          <p:nvPr/>
        </p:nvSpPr>
        <p:spPr>
          <a:xfrm>
            <a:off x="9904894" y="1008607"/>
            <a:ext cx="17812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solidFill>
                  <a:srgbClr val="002060"/>
                </a:solidFill>
              </a:rPr>
              <a:t>Partner B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C4583F6-97D2-CC41-B322-AF93C71EC0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39238" y="1612487"/>
            <a:ext cx="2040395" cy="440120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742950" indent="-28575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Caerfyrddin</a:t>
            </a:r>
            <a:endParaRPr lang="en-US" altLang="en-US" sz="2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Aberystwyth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Tyddewi</a:t>
            </a:r>
            <a:endParaRPr lang="en-US" altLang="en-US" sz="2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Dinbych</a:t>
            </a:r>
            <a:endParaRPr lang="en-US" altLang="en-US" sz="2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Powys</a:t>
            </a:r>
            <a:endParaRPr lang="en-US" altLang="en-US" sz="2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Bangor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Glanaman</a:t>
            </a:r>
            <a:endParaRPr lang="en-US" altLang="en-US" sz="2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Llanelli</a:t>
            </a:r>
            <a:endParaRPr lang="en-US" altLang="en-US" sz="2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Pontypridd</a:t>
            </a:r>
            <a:endParaRPr lang="en-US" altLang="en-US" sz="2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8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Caerdydd</a:t>
            </a:r>
            <a:endParaRPr lang="en-US" altLang="en-US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9398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7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2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7" dur="500"/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2" dur="500"/>
                                        <p:tgtEl>
                                          <p:spTgt spid="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D774BD0-BEFF-B341-94B2-6F23968E6344}"/>
              </a:ext>
            </a:extLst>
          </p:cNvPr>
          <p:cNvSpPr txBox="1"/>
          <p:nvPr/>
        </p:nvSpPr>
        <p:spPr>
          <a:xfrm>
            <a:off x="653269" y="280758"/>
            <a:ext cx="1963838" cy="101566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Atebion</a:t>
            </a:r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  Answers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978735-B4B2-2D40-AC28-12436C67162B}"/>
              </a:ext>
            </a:extLst>
          </p:cNvPr>
          <p:cNvSpPr txBox="1"/>
          <p:nvPr/>
        </p:nvSpPr>
        <p:spPr>
          <a:xfrm>
            <a:off x="659131" y="1724500"/>
            <a:ext cx="5204459" cy="4493538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>
              <a:spcBef>
                <a:spcPct val="0"/>
              </a:spcBef>
              <a:buClrTx/>
              <a:buNone/>
            </a:pPr>
            <a:r>
              <a:rPr lang="en-US" altLang="en-US" sz="2400" b="1" dirty="0" err="1">
                <a:solidFill>
                  <a:srgbClr val="002060"/>
                </a:solidFill>
                <a:latin typeface="+mn-lt"/>
                <a:cs typeface="Cavolini"/>
              </a:rPr>
              <a:t>Rydw</a:t>
            </a:r>
            <a:r>
              <a:rPr lang="en-US" altLang="en-US" sz="24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dirty="0" err="1">
                <a:solidFill>
                  <a:srgbClr val="002060"/>
                </a:solidFill>
                <a:latin typeface="+mn-lt"/>
                <a:cs typeface="Cavolini"/>
              </a:rPr>
              <a:t>i</a:t>
            </a:r>
            <a:r>
              <a:rPr lang="en-US" altLang="en-US" sz="2400" b="1" dirty="0" err="1">
                <a:solidFill>
                  <a:srgbClr val="002060"/>
                </a:solidFill>
                <a:cs typeface="Cavolini"/>
              </a:rPr>
              <a:t>’n</a:t>
            </a:r>
            <a:r>
              <a:rPr lang="en-US" altLang="en-US" sz="2400" b="1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altLang="en-US" sz="2400" b="1" dirty="0" err="1">
                <a:solidFill>
                  <a:srgbClr val="002060"/>
                </a:solidFill>
                <a:cs typeface="Cavolini"/>
              </a:rPr>
              <a:t>byw</a:t>
            </a:r>
            <a:r>
              <a:rPr lang="en-US" altLang="en-US" sz="2400" b="1" dirty="0">
                <a:solidFill>
                  <a:srgbClr val="002060"/>
                </a:solidFill>
                <a:cs typeface="Cavolini"/>
              </a:rPr>
              <a:t>…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b="1" dirty="0">
                <a:solidFill>
                  <a:srgbClr val="002060"/>
                </a:solidFill>
                <a:cs typeface="Cavolini"/>
              </a:rPr>
              <a:t>Dw </a:t>
            </a:r>
            <a:r>
              <a:rPr lang="en-US" altLang="en-US" sz="2400" b="1" dirty="0" err="1">
                <a:solidFill>
                  <a:srgbClr val="002060"/>
                </a:solidFill>
                <a:cs typeface="Cavolini"/>
              </a:rPr>
              <a:t>i’n</a:t>
            </a:r>
            <a:r>
              <a:rPr lang="en-US" altLang="en-US" sz="2400" b="1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altLang="en-US" sz="2400" b="1" dirty="0" err="1">
                <a:solidFill>
                  <a:srgbClr val="002060"/>
                </a:solidFill>
                <a:cs typeface="Cavolini"/>
              </a:rPr>
              <a:t>byw</a:t>
            </a:r>
            <a:r>
              <a:rPr lang="en-US" altLang="en-US" sz="2400" b="1" dirty="0">
                <a:solidFill>
                  <a:srgbClr val="002060"/>
                </a:solidFill>
                <a:cs typeface="Cavolini"/>
              </a:rPr>
              <a:t>…</a:t>
            </a:r>
          </a:p>
          <a:p>
            <a:pPr>
              <a:spcBef>
                <a:spcPct val="0"/>
              </a:spcBef>
              <a:buClrTx/>
              <a:buNone/>
            </a:pPr>
            <a:endParaRPr lang="en-US" altLang="en-US" sz="1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  <a:p>
            <a:pPr lvl="6">
              <a:spcBef>
                <a:spcPct val="0"/>
              </a:spcBef>
            </a:pPr>
            <a:r>
              <a:rPr lang="en-US" altLang="en-US" sz="2200" dirty="0" err="1">
                <a:solidFill>
                  <a:srgbClr val="002060"/>
                </a:solidFill>
                <a:cs typeface="Cavolini"/>
              </a:rPr>
              <a:t>y</a:t>
            </a:r>
            <a:r>
              <a:rPr lang="en-US" altLang="en-US" sz="2200" dirty="0" err="1">
                <a:solidFill>
                  <a:srgbClr val="002060"/>
                </a:solidFill>
                <a:latin typeface="+mn-lt"/>
                <a:cs typeface="Cavolini"/>
              </a:rPr>
              <a:t>n</a:t>
            </a:r>
            <a:r>
              <a:rPr lang="en-US" altLang="en-US" sz="2200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200" dirty="0" err="1">
                <a:solidFill>
                  <a:srgbClr val="002060"/>
                </a:solidFill>
                <a:latin typeface="+mn-lt"/>
                <a:cs typeface="Cavolini"/>
              </a:rPr>
              <a:t>Rhydaman</a:t>
            </a:r>
            <a:r>
              <a:rPr lang="en-US" altLang="en-US" sz="22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 lvl="6">
              <a:spcBef>
                <a:spcPct val="0"/>
              </a:spcBef>
            </a:pPr>
            <a:r>
              <a:rPr lang="en-US" altLang="en-US" sz="2200" b="1" dirty="0" err="1">
                <a:solidFill>
                  <a:srgbClr val="002060"/>
                </a:solidFill>
                <a:cs typeface="Cavolini"/>
              </a:rPr>
              <a:t>yng</a:t>
            </a:r>
            <a:r>
              <a:rPr lang="en-US" altLang="en-US" sz="2200" b="1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cs typeface="Cavolini"/>
              </a:rPr>
              <a:t>Ng</a:t>
            </a:r>
            <a:r>
              <a:rPr lang="en-US" altLang="en-US" sz="2200" dirty="0" err="1">
                <a:solidFill>
                  <a:srgbClr val="002060"/>
                </a:solidFill>
                <a:latin typeface="+mn-lt"/>
                <a:cs typeface="Cavolini"/>
              </a:rPr>
              <a:t>orseinon</a:t>
            </a:r>
            <a:r>
              <a:rPr lang="en-US" altLang="en-US" sz="22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 lvl="6">
              <a:spcBef>
                <a:spcPct val="0"/>
              </a:spcBef>
            </a:pPr>
            <a:r>
              <a:rPr lang="en-US" altLang="en-US" sz="2200" b="1" dirty="0" err="1">
                <a:solidFill>
                  <a:srgbClr val="002060"/>
                </a:solidFill>
                <a:cs typeface="Cavolini"/>
              </a:rPr>
              <a:t>yng</a:t>
            </a:r>
            <a:r>
              <a:rPr lang="en-US" altLang="en-US" sz="2200" b="1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cs typeface="Cavolini"/>
              </a:rPr>
              <a:t>Ngh</a:t>
            </a:r>
            <a:r>
              <a:rPr lang="en-US" altLang="en-US" sz="2200" dirty="0" err="1">
                <a:solidFill>
                  <a:srgbClr val="002060"/>
                </a:solidFill>
                <a:latin typeface="+mn-lt"/>
                <a:cs typeface="Cavolini"/>
              </a:rPr>
              <a:t>rymych</a:t>
            </a:r>
            <a:r>
              <a:rPr lang="en-US" altLang="en-US" sz="22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 lvl="6">
              <a:spcBef>
                <a:spcPct val="0"/>
              </a:spcBef>
            </a:pPr>
            <a:r>
              <a:rPr lang="en-US" altLang="en-US" sz="2200" b="1" dirty="0" err="1">
                <a:solidFill>
                  <a:srgbClr val="002060"/>
                </a:solidFill>
                <a:cs typeface="Cavolini"/>
              </a:rPr>
              <a:t>y</a:t>
            </a:r>
            <a:r>
              <a:rPr lang="en-US" altLang="en-US" sz="2200" b="1" dirty="0" err="1">
                <a:solidFill>
                  <a:srgbClr val="002060"/>
                </a:solidFill>
                <a:latin typeface="+mn-lt"/>
                <a:cs typeface="Cavolini"/>
              </a:rPr>
              <a:t>m</a:t>
            </a:r>
            <a:r>
              <a:rPr lang="en-US" altLang="en-US" sz="22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latin typeface="+mn-lt"/>
                <a:cs typeface="Cavolini"/>
              </a:rPr>
              <a:t>Mh</a:t>
            </a:r>
            <a:r>
              <a:rPr lang="en-US" altLang="en-US" sz="2200" dirty="0" err="1">
                <a:solidFill>
                  <a:srgbClr val="002060"/>
                </a:solidFill>
                <a:latin typeface="+mn-lt"/>
                <a:cs typeface="Cavolini"/>
              </a:rPr>
              <a:t>ort</a:t>
            </a:r>
            <a:r>
              <a:rPr lang="en-US" altLang="en-US" sz="2200" dirty="0">
                <a:solidFill>
                  <a:srgbClr val="002060"/>
                </a:solidFill>
                <a:latin typeface="+mn-lt"/>
                <a:cs typeface="Cavolini"/>
              </a:rPr>
              <a:t> Talbot.</a:t>
            </a:r>
          </a:p>
          <a:p>
            <a:pPr lvl="6">
              <a:spcBef>
                <a:spcPct val="0"/>
              </a:spcBef>
            </a:pPr>
            <a:r>
              <a:rPr lang="en-US" altLang="en-US" sz="2200" b="1" dirty="0" err="1">
                <a:solidFill>
                  <a:srgbClr val="002060"/>
                </a:solidFill>
                <a:cs typeface="Cavolini"/>
              </a:rPr>
              <a:t>ym</a:t>
            </a:r>
            <a:r>
              <a:rPr lang="en-US" altLang="en-US" sz="2200" b="1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cs typeface="Cavolini"/>
              </a:rPr>
              <a:t>M</a:t>
            </a:r>
            <a:r>
              <a:rPr lang="en-US" altLang="en-US" sz="2200" dirty="0" err="1">
                <a:solidFill>
                  <a:srgbClr val="002060"/>
                </a:solidFill>
                <a:latin typeface="+mn-lt"/>
                <a:cs typeface="Cavolini"/>
              </a:rPr>
              <a:t>edwas</a:t>
            </a:r>
            <a:r>
              <a:rPr lang="en-US" altLang="en-US" sz="22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 lvl="6">
              <a:spcBef>
                <a:spcPct val="0"/>
              </a:spcBef>
            </a:pPr>
            <a:r>
              <a:rPr lang="en-US" altLang="en-US" sz="2200" b="1" dirty="0" err="1">
                <a:solidFill>
                  <a:srgbClr val="002060"/>
                </a:solidFill>
                <a:cs typeface="Cavolini"/>
              </a:rPr>
              <a:t>yng</a:t>
            </a:r>
            <a:r>
              <a:rPr lang="en-US" altLang="en-US" sz="2200" b="1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cs typeface="Cavolini"/>
              </a:rPr>
              <a:t>Ngh</a:t>
            </a:r>
            <a:r>
              <a:rPr lang="en-US" altLang="en-US" sz="2200" dirty="0" err="1">
                <a:solidFill>
                  <a:srgbClr val="002060"/>
                </a:solidFill>
                <a:latin typeface="+mn-lt"/>
                <a:cs typeface="Cavolini"/>
              </a:rPr>
              <a:t>ydweli</a:t>
            </a:r>
            <a:r>
              <a:rPr lang="en-US" altLang="en-US" sz="22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 lvl="6">
              <a:spcBef>
                <a:spcPct val="0"/>
              </a:spcBef>
            </a:pPr>
            <a:r>
              <a:rPr lang="en-US" altLang="en-US" sz="2200" b="1" dirty="0" err="1">
                <a:solidFill>
                  <a:srgbClr val="002060"/>
                </a:solidFill>
                <a:cs typeface="Cavolini"/>
              </a:rPr>
              <a:t>y</a:t>
            </a:r>
            <a:r>
              <a:rPr lang="en-US" altLang="en-US" sz="2200" b="1" dirty="0" err="1">
                <a:solidFill>
                  <a:srgbClr val="002060"/>
                </a:solidFill>
                <a:latin typeface="+mn-lt"/>
                <a:cs typeface="Cavolini"/>
              </a:rPr>
              <a:t>m</a:t>
            </a:r>
            <a:r>
              <a:rPr lang="en-US" altLang="en-US" sz="2200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200" dirty="0" err="1">
                <a:solidFill>
                  <a:srgbClr val="002060"/>
                </a:solidFill>
                <a:latin typeface="+mn-lt"/>
                <a:cs typeface="Cavolini"/>
              </a:rPr>
              <a:t>Merthyr</a:t>
            </a:r>
            <a:r>
              <a:rPr lang="en-US" altLang="en-US" sz="2200" dirty="0">
                <a:solidFill>
                  <a:srgbClr val="002060"/>
                </a:solidFill>
                <a:latin typeface="+mn-lt"/>
                <a:cs typeface="Cavolini"/>
              </a:rPr>
              <a:t> Tudful.</a:t>
            </a:r>
          </a:p>
          <a:p>
            <a:pPr lvl="6">
              <a:spcBef>
                <a:spcPct val="0"/>
              </a:spcBef>
            </a:pPr>
            <a:r>
              <a:rPr lang="en-US" altLang="en-US" sz="2200" b="1" dirty="0" err="1">
                <a:solidFill>
                  <a:srgbClr val="002060"/>
                </a:solidFill>
                <a:cs typeface="Cavolini"/>
              </a:rPr>
              <a:t>ym</a:t>
            </a:r>
            <a:r>
              <a:rPr lang="en-US" altLang="en-US" sz="2200" b="1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cs typeface="Cavolini"/>
              </a:rPr>
              <a:t>Mh</a:t>
            </a:r>
            <a:r>
              <a:rPr lang="en-US" altLang="en-US" sz="2200" dirty="0" err="1">
                <a:solidFill>
                  <a:srgbClr val="002060"/>
                </a:solidFill>
                <a:latin typeface="+mn-lt"/>
                <a:cs typeface="Cavolini"/>
              </a:rPr>
              <a:t>ontardawe</a:t>
            </a:r>
            <a:r>
              <a:rPr lang="en-US" altLang="en-US" sz="22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 lvl="6">
              <a:spcBef>
                <a:spcPct val="0"/>
              </a:spcBef>
            </a:pPr>
            <a:r>
              <a:rPr lang="en-US" altLang="en-US" sz="2200" dirty="0" err="1">
                <a:solidFill>
                  <a:srgbClr val="002060"/>
                </a:solidFill>
                <a:cs typeface="Cavolini"/>
              </a:rPr>
              <a:t>y</a:t>
            </a:r>
            <a:r>
              <a:rPr lang="en-US" altLang="en-US" sz="2200" dirty="0" err="1">
                <a:solidFill>
                  <a:srgbClr val="002060"/>
                </a:solidFill>
                <a:latin typeface="+mn-lt"/>
                <a:cs typeface="Cavolini"/>
              </a:rPr>
              <a:t>n</a:t>
            </a:r>
            <a:r>
              <a:rPr lang="en-US" altLang="en-US" sz="22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cs typeface="Cavolini"/>
              </a:rPr>
              <a:t>Nh</a:t>
            </a:r>
            <a:r>
              <a:rPr lang="en-US" altLang="en-US" sz="2200" dirty="0" err="1">
                <a:solidFill>
                  <a:srgbClr val="002060"/>
                </a:solidFill>
                <a:latin typeface="+mn-lt"/>
                <a:cs typeface="Cavolini"/>
              </a:rPr>
              <a:t>regaron</a:t>
            </a:r>
            <a:r>
              <a:rPr lang="en-US" altLang="en-US" sz="22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 lvl="6">
              <a:spcBef>
                <a:spcPct val="0"/>
              </a:spcBef>
            </a:pPr>
            <a:r>
              <a:rPr lang="en-US" altLang="en-US" sz="2200" b="1" dirty="0" err="1">
                <a:solidFill>
                  <a:srgbClr val="002060"/>
                </a:solidFill>
                <a:cs typeface="Cavolini"/>
              </a:rPr>
              <a:t>y</a:t>
            </a:r>
            <a:r>
              <a:rPr lang="en-US" altLang="en-US" sz="2200" b="1" dirty="0" err="1">
                <a:solidFill>
                  <a:srgbClr val="002060"/>
                </a:solidFill>
                <a:latin typeface="+mn-lt"/>
                <a:cs typeface="Cavolini"/>
              </a:rPr>
              <a:t>ng</a:t>
            </a:r>
            <a:r>
              <a:rPr lang="en-US" altLang="en-US" sz="22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latin typeface="+mn-lt"/>
                <a:cs typeface="Cavolini"/>
              </a:rPr>
              <a:t>Ngh</a:t>
            </a:r>
            <a:r>
              <a:rPr lang="en-US" altLang="en-US" sz="2200" dirty="0" err="1">
                <a:solidFill>
                  <a:srgbClr val="002060"/>
                </a:solidFill>
                <a:latin typeface="+mn-lt"/>
                <a:cs typeface="Cavolini"/>
              </a:rPr>
              <a:t>aerffili</a:t>
            </a:r>
            <a:r>
              <a:rPr lang="en-US" altLang="en-US" sz="22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  <a:endParaRPr lang="en-US" sz="2200">
              <a:cs typeface="Cavolin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91AB6F0-9C7D-8E48-9688-9947C2916B4F}"/>
              </a:ext>
            </a:extLst>
          </p:cNvPr>
          <p:cNvSpPr txBox="1"/>
          <p:nvPr/>
        </p:nvSpPr>
        <p:spPr>
          <a:xfrm>
            <a:off x="6327261" y="1719500"/>
            <a:ext cx="5204459" cy="4493538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  <a:buClrTx/>
              <a:buNone/>
            </a:pPr>
            <a:r>
              <a:rPr lang="en-US" altLang="en-US" sz="24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Rydw</a:t>
            </a:r>
            <a:r>
              <a:rPr lang="en-US" altLang="en-US" sz="24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US" altLang="en-US" sz="24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US" altLang="en-US" sz="2400" b="1" dirty="0" err="1">
                <a:solidFill>
                  <a:srgbClr val="002060"/>
                </a:solidFill>
                <a:cs typeface="Cavolini" panose="03000502040302020204" pitchFamily="66" charset="0"/>
              </a:rPr>
              <a:t>’n</a:t>
            </a:r>
            <a:r>
              <a:rPr lang="en-US" altLang="en-US" sz="24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altLang="en-US" sz="2400" b="1" dirty="0" err="1">
                <a:solidFill>
                  <a:srgbClr val="002060"/>
                </a:solidFill>
                <a:cs typeface="Cavolini" panose="03000502040302020204" pitchFamily="66" charset="0"/>
              </a:rPr>
              <a:t>byw</a:t>
            </a:r>
            <a:r>
              <a:rPr lang="en-US" altLang="en-US" sz="2400" b="1" dirty="0">
                <a:solidFill>
                  <a:srgbClr val="002060"/>
                </a:solidFill>
                <a:cs typeface="Cavolini" panose="03000502040302020204" pitchFamily="66" charset="0"/>
              </a:rPr>
              <a:t>…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b="1" dirty="0" err="1">
                <a:solidFill>
                  <a:srgbClr val="002060"/>
                </a:solidFill>
                <a:cs typeface="Cavolini" panose="03000502040302020204" pitchFamily="66" charset="0"/>
              </a:rPr>
              <a:t>Dw</a:t>
            </a:r>
            <a:r>
              <a:rPr lang="en-US" altLang="en-US" sz="24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altLang="en-US" sz="2400" b="1" dirty="0" err="1">
                <a:solidFill>
                  <a:srgbClr val="002060"/>
                </a:solidFill>
                <a:cs typeface="Cavolini" panose="03000502040302020204" pitchFamily="66" charset="0"/>
              </a:rPr>
              <a:t>i’n</a:t>
            </a:r>
            <a:r>
              <a:rPr lang="en-US" altLang="en-US" sz="24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altLang="en-US" sz="2400" b="1" dirty="0" err="1">
                <a:solidFill>
                  <a:srgbClr val="002060"/>
                </a:solidFill>
                <a:cs typeface="Cavolini" panose="03000502040302020204" pitchFamily="66" charset="0"/>
              </a:rPr>
              <a:t>byw</a:t>
            </a:r>
            <a:r>
              <a:rPr lang="en-US" altLang="en-US" sz="2400" b="1" dirty="0">
                <a:solidFill>
                  <a:srgbClr val="002060"/>
                </a:solidFill>
                <a:cs typeface="Cavolini" panose="03000502040302020204" pitchFamily="66" charset="0"/>
              </a:rPr>
              <a:t>…</a:t>
            </a:r>
          </a:p>
          <a:p>
            <a:pPr>
              <a:spcBef>
                <a:spcPct val="0"/>
              </a:spcBef>
              <a:buClrTx/>
              <a:buNone/>
            </a:pPr>
            <a:endParaRPr lang="en-US" altLang="en-US" sz="1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  <a:p>
            <a:pPr lvl="6">
              <a:spcBef>
                <a:spcPct val="0"/>
              </a:spcBef>
            </a:pPr>
            <a:r>
              <a:rPr lang="en-US" altLang="en-US" sz="2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yng</a:t>
            </a:r>
            <a:r>
              <a:rPr lang="en-US" altLang="en-US" sz="22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Ngh</a:t>
            </a:r>
            <a:r>
              <a:rPr lang="en-US" altLang="en-US" sz="2200" dirty="0" err="1">
                <a:solidFill>
                  <a:srgbClr val="002060"/>
                </a:solidFill>
                <a:cs typeface="Cavolini" panose="03000502040302020204" pitchFamily="66" charset="0"/>
              </a:rPr>
              <a:t>aerfyrddin</a:t>
            </a:r>
            <a:endParaRPr lang="en-US" altLang="en-US" sz="2200" dirty="0">
              <a:solidFill>
                <a:srgbClr val="002060"/>
              </a:solidFill>
              <a:cs typeface="Cavolini" panose="03000502040302020204" pitchFamily="66" charset="0"/>
            </a:endParaRPr>
          </a:p>
          <a:p>
            <a:pPr lvl="6">
              <a:spcBef>
                <a:spcPct val="0"/>
              </a:spcBef>
            </a:pPr>
            <a:r>
              <a:rPr lang="en-US" altLang="en-US" sz="2200" dirty="0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altLang="en-US" sz="2200" dirty="0">
                <a:solidFill>
                  <a:srgbClr val="002060"/>
                </a:solidFill>
                <a:cs typeface="Cavolini" panose="03000502040302020204" pitchFamily="66" charset="0"/>
              </a:rPr>
              <a:t> Aberystwyth.</a:t>
            </a:r>
          </a:p>
          <a:p>
            <a:pPr lvl="6">
              <a:spcBef>
                <a:spcPct val="0"/>
              </a:spcBef>
            </a:pPr>
            <a:r>
              <a:rPr lang="en-US" altLang="en-US" sz="2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altLang="en-US" sz="22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Nh</a:t>
            </a:r>
            <a:r>
              <a:rPr lang="en-US" altLang="en-US" sz="2200" dirty="0" err="1">
                <a:solidFill>
                  <a:srgbClr val="002060"/>
                </a:solidFill>
                <a:cs typeface="Cavolini" panose="03000502040302020204" pitchFamily="66" charset="0"/>
              </a:rPr>
              <a:t>yddewi</a:t>
            </a:r>
            <a:r>
              <a:rPr lang="en-US" altLang="en-US" sz="2200" dirty="0">
                <a:solidFill>
                  <a:srgbClr val="002060"/>
                </a:solidFill>
                <a:cs typeface="Cavolini" panose="03000502040302020204" pitchFamily="66" charset="0"/>
              </a:rPr>
              <a:t>.</a:t>
            </a:r>
          </a:p>
          <a:p>
            <a:pPr lvl="6">
              <a:spcBef>
                <a:spcPct val="0"/>
              </a:spcBef>
            </a:pPr>
            <a:r>
              <a:rPr lang="en-US" altLang="en-US" sz="2200" dirty="0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altLang="en-US" sz="22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N</a:t>
            </a:r>
            <a:r>
              <a:rPr lang="en-US" altLang="en-US" sz="2200" dirty="0" err="1">
                <a:solidFill>
                  <a:srgbClr val="002060"/>
                </a:solidFill>
                <a:cs typeface="Cavolini" panose="03000502040302020204" pitchFamily="66" charset="0"/>
              </a:rPr>
              <a:t>inbych</a:t>
            </a:r>
            <a:r>
              <a:rPr lang="en-US" altLang="en-US" sz="2200" dirty="0">
                <a:solidFill>
                  <a:srgbClr val="002060"/>
                </a:solidFill>
                <a:cs typeface="Cavolini" panose="03000502040302020204" pitchFamily="66" charset="0"/>
              </a:rPr>
              <a:t>.</a:t>
            </a:r>
          </a:p>
          <a:p>
            <a:pPr lvl="6">
              <a:spcBef>
                <a:spcPct val="0"/>
              </a:spcBef>
            </a:pPr>
            <a:r>
              <a:rPr lang="en-US" altLang="en-US" sz="2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ym</a:t>
            </a:r>
            <a:r>
              <a:rPr lang="en-US" altLang="en-US" sz="22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Mh</a:t>
            </a:r>
            <a:r>
              <a:rPr lang="en-US" altLang="en-US" sz="2200" dirty="0" err="1">
                <a:solidFill>
                  <a:srgbClr val="002060"/>
                </a:solidFill>
                <a:cs typeface="Cavolini" panose="03000502040302020204" pitchFamily="66" charset="0"/>
              </a:rPr>
              <a:t>owys</a:t>
            </a:r>
            <a:r>
              <a:rPr lang="en-US" altLang="en-US" sz="2200" dirty="0">
                <a:solidFill>
                  <a:srgbClr val="002060"/>
                </a:solidFill>
                <a:cs typeface="Cavolini" panose="03000502040302020204" pitchFamily="66" charset="0"/>
              </a:rPr>
              <a:t>.</a:t>
            </a:r>
          </a:p>
          <a:p>
            <a:pPr lvl="6">
              <a:spcBef>
                <a:spcPct val="0"/>
              </a:spcBef>
            </a:pPr>
            <a:r>
              <a:rPr lang="en-US" altLang="en-US" sz="2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ym</a:t>
            </a:r>
            <a:r>
              <a:rPr lang="en-US" altLang="en-US" sz="22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M</a:t>
            </a:r>
            <a:r>
              <a:rPr lang="en-US" altLang="en-US" sz="2200" dirty="0" err="1">
                <a:solidFill>
                  <a:srgbClr val="002060"/>
                </a:solidFill>
                <a:cs typeface="Cavolini" panose="03000502040302020204" pitchFamily="66" charset="0"/>
              </a:rPr>
              <a:t>angor</a:t>
            </a:r>
            <a:r>
              <a:rPr lang="en-US" altLang="en-US" sz="2200" dirty="0">
                <a:solidFill>
                  <a:srgbClr val="002060"/>
                </a:solidFill>
                <a:cs typeface="Cavolini" panose="03000502040302020204" pitchFamily="66" charset="0"/>
              </a:rPr>
              <a:t>.</a:t>
            </a:r>
          </a:p>
          <a:p>
            <a:pPr lvl="6">
              <a:spcBef>
                <a:spcPct val="0"/>
              </a:spcBef>
            </a:pPr>
            <a:r>
              <a:rPr lang="en-US" altLang="en-US" sz="2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yng</a:t>
            </a:r>
            <a:r>
              <a:rPr lang="en-US" altLang="en-US" sz="22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Ng</a:t>
            </a:r>
            <a:r>
              <a:rPr lang="en-US" altLang="en-US" sz="2200" dirty="0" err="1">
                <a:solidFill>
                  <a:srgbClr val="002060"/>
                </a:solidFill>
                <a:cs typeface="Cavolini" panose="03000502040302020204" pitchFamily="66" charset="0"/>
              </a:rPr>
              <a:t>lanaman</a:t>
            </a:r>
            <a:r>
              <a:rPr lang="en-US" altLang="en-US" sz="2200" dirty="0">
                <a:solidFill>
                  <a:srgbClr val="002060"/>
                </a:solidFill>
                <a:cs typeface="Cavolini" panose="03000502040302020204" pitchFamily="66" charset="0"/>
              </a:rPr>
              <a:t>.</a:t>
            </a:r>
          </a:p>
          <a:p>
            <a:pPr lvl="6">
              <a:spcBef>
                <a:spcPct val="0"/>
              </a:spcBef>
            </a:pPr>
            <a:r>
              <a:rPr lang="en-US" altLang="en-US" sz="2200" dirty="0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altLang="en-US" sz="2200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altLang="en-US" sz="2200" dirty="0" err="1">
                <a:solidFill>
                  <a:srgbClr val="002060"/>
                </a:solidFill>
                <a:cs typeface="Cavolini" panose="03000502040302020204" pitchFamily="66" charset="0"/>
              </a:rPr>
              <a:t>Llanelli</a:t>
            </a:r>
            <a:r>
              <a:rPr lang="en-US" altLang="en-US" sz="2200" dirty="0">
                <a:solidFill>
                  <a:srgbClr val="002060"/>
                </a:solidFill>
                <a:cs typeface="Cavolini" panose="03000502040302020204" pitchFamily="66" charset="0"/>
              </a:rPr>
              <a:t>.</a:t>
            </a:r>
          </a:p>
          <a:p>
            <a:pPr lvl="6">
              <a:spcBef>
                <a:spcPct val="0"/>
              </a:spcBef>
            </a:pPr>
            <a:r>
              <a:rPr lang="en-US" altLang="en-US" sz="2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ym</a:t>
            </a:r>
            <a:r>
              <a:rPr lang="en-US" altLang="en-US" sz="22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Mh</a:t>
            </a:r>
            <a:r>
              <a:rPr lang="en-US" altLang="en-US" sz="2200" dirty="0" err="1">
                <a:solidFill>
                  <a:srgbClr val="002060"/>
                </a:solidFill>
                <a:cs typeface="Cavolini" panose="03000502040302020204" pitchFamily="66" charset="0"/>
              </a:rPr>
              <a:t>ontypridd</a:t>
            </a:r>
            <a:r>
              <a:rPr lang="en-US" altLang="en-US" sz="2200" dirty="0">
                <a:solidFill>
                  <a:srgbClr val="002060"/>
                </a:solidFill>
                <a:cs typeface="Cavolini" panose="03000502040302020204" pitchFamily="66" charset="0"/>
              </a:rPr>
              <a:t>.</a:t>
            </a:r>
          </a:p>
          <a:p>
            <a:pPr lvl="6">
              <a:spcBef>
                <a:spcPct val="0"/>
              </a:spcBef>
            </a:pPr>
            <a:r>
              <a:rPr lang="en-US" altLang="en-US" sz="2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yng</a:t>
            </a:r>
            <a:r>
              <a:rPr lang="en-US" altLang="en-US" sz="22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Ngh</a:t>
            </a:r>
            <a:r>
              <a:rPr lang="en-US" altLang="en-US" sz="2200" dirty="0" err="1">
                <a:solidFill>
                  <a:srgbClr val="002060"/>
                </a:solidFill>
                <a:cs typeface="Cavolini" panose="03000502040302020204" pitchFamily="66" charset="0"/>
              </a:rPr>
              <a:t>aerdydd</a:t>
            </a:r>
            <a:r>
              <a:rPr lang="en-US" altLang="en-US" sz="2200" dirty="0">
                <a:solidFill>
                  <a:srgbClr val="002060"/>
                </a:solidFill>
                <a:cs typeface="Cavolini" panose="03000502040302020204" pitchFamily="66" charset="0"/>
              </a:rPr>
              <a:t>.</a:t>
            </a:r>
            <a:endParaRPr lang="en-US" sz="2200" dirty="0"/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2FDE3850-5FA7-E16A-34C3-101EA118AD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5466" y="3024907"/>
            <a:ext cx="2085975" cy="2562225"/>
          </a:xfrm>
          <a:prstGeom prst="rect">
            <a:avLst/>
          </a:prstGeom>
        </p:spPr>
      </p:pic>
      <p:pic>
        <p:nvPicPr>
          <p:cNvPr id="4" name="Picture 5" descr="A picture containing text, gear&#10;&#10;Description automatically generated">
            <a:extLst>
              <a:ext uri="{FF2B5EF4-FFF2-40B4-BE49-F238E27FC236}">
                <a16:creationId xmlns:a16="http://schemas.microsoft.com/office/drawing/2014/main" id="{F734FE52-6C10-0756-B45C-1C8FFEB102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16049" y="3091582"/>
            <a:ext cx="1695450" cy="2428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868653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doll&#10;&#10;Description automatically generated with low confidence">
            <a:extLst>
              <a:ext uri="{FF2B5EF4-FFF2-40B4-BE49-F238E27FC236}">
                <a16:creationId xmlns:a16="http://schemas.microsoft.com/office/drawing/2014/main" id="{19025E6A-D059-D04B-878D-1D23640A2D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5457" y="984250"/>
            <a:ext cx="3876536" cy="4889500"/>
          </a:xfrm>
          <a:prstGeom prst="rect">
            <a:avLst/>
          </a:prstGeom>
          <a:ln w="19050">
            <a:solidFill>
              <a:srgbClr val="00206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431F58C-F4D9-284D-A2DB-5921E1971AB2}"/>
              </a:ext>
            </a:extLst>
          </p:cNvPr>
          <p:cNvSpPr txBox="1"/>
          <p:nvPr/>
        </p:nvSpPr>
        <p:spPr>
          <a:xfrm>
            <a:off x="1310163" y="1451500"/>
            <a:ext cx="4995983" cy="3970318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Bore da!</a:t>
            </a:r>
            <a:endParaRPr lang="en-US">
              <a:cs typeface="Calibri"/>
            </a:endParaRPr>
          </a:p>
          <a:p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3600" b="1" dirty="0">
                <a:solidFill>
                  <a:srgbClr val="002060"/>
                </a:solidFill>
              </a:rPr>
              <a:t>Mari </a:t>
            </a:r>
            <a:r>
              <a:rPr lang="en-US" sz="3600" b="1" dirty="0" err="1">
                <a:solidFill>
                  <a:srgbClr val="002060"/>
                </a:solidFill>
              </a:rPr>
              <a:t>dw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  <a:endParaRPr lang="en-US"/>
          </a:p>
          <a:p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3600" b="1" dirty="0">
                <a:solidFill>
                  <a:srgbClr val="002060"/>
                </a:solidFill>
              </a:rPr>
              <a:t>Dw </a:t>
            </a:r>
            <a:r>
              <a:rPr lang="en-US" sz="3600" b="1" dirty="0" err="1">
                <a:solidFill>
                  <a:srgbClr val="002060"/>
                </a:solidFill>
              </a:rPr>
              <a:t>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fendigedig</a:t>
            </a:r>
            <a:r>
              <a:rPr lang="en-US" sz="3600" b="1" dirty="0">
                <a:solidFill>
                  <a:srgbClr val="002060"/>
                </a:solidFill>
              </a:rPr>
              <a:t>!</a:t>
            </a:r>
          </a:p>
          <a:p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3600" b="1" dirty="0">
                <a:solidFill>
                  <a:srgbClr val="002060"/>
                </a:solidFill>
              </a:rPr>
              <a:t>Dw </a:t>
            </a:r>
            <a:r>
              <a:rPr lang="en-US" sz="3600" b="1" dirty="0" err="1">
                <a:solidFill>
                  <a:srgbClr val="002060"/>
                </a:solidFill>
              </a:rPr>
              <a:t>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byw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yn</a:t>
            </a:r>
            <a:r>
              <a:rPr lang="en-US" sz="3600" b="1" dirty="0">
                <a:solidFill>
                  <a:srgbClr val="002060"/>
                </a:solidFill>
              </a:rPr>
              <a:t> Abertawe.</a:t>
            </a:r>
          </a:p>
        </p:txBody>
      </p:sp>
    </p:spTree>
    <p:extLst>
      <p:ext uri="{BB962C8B-B14F-4D97-AF65-F5344CB8AC3E}">
        <p14:creationId xmlns:p14="http://schemas.microsoft.com/office/powerpoint/2010/main" val="97342927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6820B125-B60D-D78A-7029-44D4DC26BE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570" y="213093"/>
            <a:ext cx="6021237" cy="644619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083F80-C5CA-AA4E-A0FB-72C7EBC86799}"/>
              </a:ext>
            </a:extLst>
          </p:cNvPr>
          <p:cNvSpPr txBox="1"/>
          <p:nvPr/>
        </p:nvSpPr>
        <p:spPr>
          <a:xfrm rot="20937613">
            <a:off x="2028295" y="4899065"/>
            <a:ext cx="2946191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Eich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tro</a:t>
            </a:r>
            <a:r>
              <a:rPr lang="en-US" sz="4400" b="1" dirty="0">
                <a:solidFill>
                  <a:srgbClr val="002060"/>
                </a:solidFill>
              </a:rPr>
              <a:t> chi!</a:t>
            </a: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You turn!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936A408-79B9-024E-9E53-571F77DA85A7}"/>
              </a:ext>
            </a:extLst>
          </p:cNvPr>
          <p:cNvSpPr txBox="1"/>
          <p:nvPr/>
        </p:nvSpPr>
        <p:spPr>
          <a:xfrm>
            <a:off x="6734838" y="3658021"/>
            <a:ext cx="5026632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>
                <a:solidFill>
                  <a:srgbClr val="002060"/>
                </a:solidFill>
              </a:rPr>
              <a:t>Write 3 sentences about yourself: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i="1" dirty="0">
                <a:solidFill>
                  <a:srgbClr val="002060"/>
                </a:solidFill>
              </a:rPr>
              <a:t>your name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i="1" dirty="0">
                <a:solidFill>
                  <a:srgbClr val="002060"/>
                </a:solidFill>
              </a:rPr>
              <a:t>how you are feeling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i="1" dirty="0">
                <a:solidFill>
                  <a:srgbClr val="002060"/>
                </a:solidFill>
              </a:rPr>
              <a:t>where you live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E1DA272-3CB5-0649-A066-CDDDE995D664}"/>
              </a:ext>
            </a:extLst>
          </p:cNvPr>
          <p:cNvSpPr txBox="1"/>
          <p:nvPr/>
        </p:nvSpPr>
        <p:spPr>
          <a:xfrm>
            <a:off x="6773158" y="1029692"/>
            <a:ext cx="4493602" cy="18774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err="1">
                <a:solidFill>
                  <a:srgbClr val="002060"/>
                </a:solidFill>
              </a:rPr>
              <a:t>Ysgrifennwch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dair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brawddeg</a:t>
            </a:r>
            <a:r>
              <a:rPr lang="en-US" sz="2800" b="1" dirty="0">
                <a:solidFill>
                  <a:srgbClr val="002060"/>
                </a:solidFill>
              </a:rPr>
              <a:t>: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>
                <a:solidFill>
                  <a:srgbClr val="002060"/>
                </a:solidFill>
              </a:rPr>
              <a:t>eich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enw</a:t>
            </a:r>
            <a:r>
              <a:rPr lang="en-US" sz="2400" b="1" dirty="0">
                <a:solidFill>
                  <a:srgbClr val="002060"/>
                </a:solidFill>
              </a:rPr>
              <a:t> chi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>
                <a:solidFill>
                  <a:srgbClr val="002060"/>
                </a:solidFill>
              </a:rPr>
              <a:t>sut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rydych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chi’n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teimlo</a:t>
            </a:r>
            <a:endParaRPr lang="en-US" sz="2400" b="1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>
                <a:solidFill>
                  <a:srgbClr val="002060"/>
                </a:solidFill>
              </a:rPr>
              <a:t>ble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rydych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chi’n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byw</a:t>
            </a:r>
            <a:endParaRPr lang="en-US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652433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Any questions?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798387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865807" y="1713332"/>
            <a:ext cx="6020609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Bendigedig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Hwyl fawr!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710" y="112326"/>
            <a:ext cx="4871544" cy="5661141"/>
          </a:xfrm>
          <a:prstGeom prst="rect">
            <a:avLst/>
          </a:prstGeom>
        </p:spPr>
      </p:pic>
      <p:pic>
        <p:nvPicPr>
          <p:cNvPr id="4" name="Picture 3" descr="A blue and white logo&#10;&#10;Description automatically generated">
            <a:extLst>
              <a:ext uri="{FF2B5EF4-FFF2-40B4-BE49-F238E27FC236}">
                <a16:creationId xmlns:a16="http://schemas.microsoft.com/office/drawing/2014/main" id="{3B535B46-659E-55C8-58EF-67AB211A4B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751" y="5619940"/>
            <a:ext cx="12202510" cy="1243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109882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8.6|48.5|27.2"/>
</p:tagLst>
</file>

<file path=ppt/theme/theme1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7426</TotalTime>
  <Words>1019</Words>
  <Application>Microsoft Office PowerPoint</Application>
  <PresentationFormat>Widescreen</PresentationFormat>
  <Paragraphs>307</Paragraphs>
  <Slides>42</Slides>
  <Notes>2</Notes>
  <HiddenSlides>0</HiddenSlides>
  <MMClips>7</MMClips>
  <ScaleCrop>false</ScaleCrop>
  <HeadingPairs>
    <vt:vector size="4" baseType="variant">
      <vt:variant>
        <vt:lpstr>Theme</vt:lpstr>
      </vt:variant>
      <vt:variant>
        <vt:i4>7</vt:i4>
      </vt:variant>
      <vt:variant>
        <vt:lpstr>Slide Titles</vt:lpstr>
      </vt:variant>
      <vt:variant>
        <vt:i4>42</vt:i4>
      </vt:variant>
    </vt:vector>
  </HeadingPairs>
  <TitlesOfParts>
    <vt:vector size="49" baseType="lpstr"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 Powell</dc:creator>
  <cp:lastModifiedBy>Mari Powell</cp:lastModifiedBy>
  <cp:revision>1108</cp:revision>
  <dcterms:created xsi:type="dcterms:W3CDTF">2021-11-04T10:54:58Z</dcterms:created>
  <dcterms:modified xsi:type="dcterms:W3CDTF">2023-11-08T13:57:20Z</dcterms:modified>
</cp:coreProperties>
</file>