
<file path=[Content_Types].xml><?xml version="1.0" encoding="utf-8"?>
<Types xmlns="http://schemas.openxmlformats.org/package/2006/content-types">
  <Default Extension="bmp" ContentType="image/bmp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0" r:id="rId1"/>
  </p:sldMasterIdLst>
  <p:sldIdLst>
    <p:sldId id="256" r:id="rId2"/>
    <p:sldId id="257" r:id="rId3"/>
    <p:sldId id="266" r:id="rId4"/>
    <p:sldId id="259" r:id="rId5"/>
    <p:sldId id="270" r:id="rId6"/>
    <p:sldId id="273" r:id="rId7"/>
    <p:sldId id="274" r:id="rId8"/>
    <p:sldId id="260" r:id="rId9"/>
    <p:sldId id="261" r:id="rId10"/>
    <p:sldId id="275" r:id="rId11"/>
    <p:sldId id="278" r:id="rId12"/>
    <p:sldId id="282" r:id="rId13"/>
    <p:sldId id="281" r:id="rId14"/>
    <p:sldId id="279" r:id="rId15"/>
    <p:sldId id="276" r:id="rId16"/>
    <p:sldId id="277" r:id="rId17"/>
    <p:sldId id="28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69" d="100"/>
          <a:sy n="69" d="100"/>
        </p:scale>
        <p:origin x="60" y="46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77310B-2BC7-4E5A-9B92-A377EAEAAE3E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D292EAA-5FA7-4415-9C29-F199E6434A16}">
      <dgm:prSet/>
      <dgm:spPr/>
      <dgm:t>
        <a:bodyPr/>
        <a:lstStyle/>
        <a:p>
          <a:r>
            <a:rPr lang="en-GB"/>
            <a:t>SOLER – Attending Skills </a:t>
          </a:r>
          <a:endParaRPr lang="en-US"/>
        </a:p>
      </dgm:t>
    </dgm:pt>
    <dgm:pt modelId="{EC647857-59A9-4C93-A4EC-8107643B93FB}" type="parTrans" cxnId="{0717C11B-5D2E-486C-8E8A-0BF97C9F80E1}">
      <dgm:prSet/>
      <dgm:spPr/>
      <dgm:t>
        <a:bodyPr/>
        <a:lstStyle/>
        <a:p>
          <a:endParaRPr lang="en-US"/>
        </a:p>
      </dgm:t>
    </dgm:pt>
    <dgm:pt modelId="{84D9E49D-729A-47CC-8603-2A9CC0215C9B}" type="sibTrans" cxnId="{0717C11B-5D2E-486C-8E8A-0BF97C9F80E1}">
      <dgm:prSet/>
      <dgm:spPr/>
      <dgm:t>
        <a:bodyPr/>
        <a:lstStyle/>
        <a:p>
          <a:endParaRPr lang="en-US"/>
        </a:p>
      </dgm:t>
    </dgm:pt>
    <dgm:pt modelId="{4B770B21-68C7-4415-86C0-B6172955D6EC}">
      <dgm:prSet/>
      <dgm:spPr/>
      <dgm:t>
        <a:bodyPr/>
        <a:lstStyle/>
        <a:p>
          <a:r>
            <a:rPr lang="en-GB"/>
            <a:t>Person-centred core conditions </a:t>
          </a:r>
          <a:endParaRPr lang="en-US"/>
        </a:p>
      </dgm:t>
    </dgm:pt>
    <dgm:pt modelId="{52A20099-5EC6-4F11-84C9-B4D5072ECA72}" type="parTrans" cxnId="{68E71C26-6305-45CB-9750-B5B376CB3A8E}">
      <dgm:prSet/>
      <dgm:spPr/>
      <dgm:t>
        <a:bodyPr/>
        <a:lstStyle/>
        <a:p>
          <a:endParaRPr lang="en-US"/>
        </a:p>
      </dgm:t>
    </dgm:pt>
    <dgm:pt modelId="{9026E659-E29E-4A12-AC0E-0B7BD42B2172}" type="sibTrans" cxnId="{68E71C26-6305-45CB-9750-B5B376CB3A8E}">
      <dgm:prSet/>
      <dgm:spPr/>
      <dgm:t>
        <a:bodyPr/>
        <a:lstStyle/>
        <a:p>
          <a:endParaRPr lang="en-US"/>
        </a:p>
      </dgm:t>
    </dgm:pt>
    <dgm:pt modelId="{00893796-A620-48D8-A1FB-B72E7374F48A}">
      <dgm:prSet/>
      <dgm:spPr/>
      <dgm:t>
        <a:bodyPr/>
        <a:lstStyle/>
        <a:p>
          <a:r>
            <a:rPr lang="en-GB"/>
            <a:t>Basic counselling skills</a:t>
          </a:r>
          <a:endParaRPr lang="en-US"/>
        </a:p>
      </dgm:t>
    </dgm:pt>
    <dgm:pt modelId="{E1C9B646-4725-4513-8463-4AD554C9C6F7}" type="parTrans" cxnId="{CD8CAC52-005D-46BA-9D4C-5560007D4ADA}">
      <dgm:prSet/>
      <dgm:spPr/>
      <dgm:t>
        <a:bodyPr/>
        <a:lstStyle/>
        <a:p>
          <a:endParaRPr lang="en-US"/>
        </a:p>
      </dgm:t>
    </dgm:pt>
    <dgm:pt modelId="{FCB0973D-FCAB-47EC-A1DC-3AF140083411}" type="sibTrans" cxnId="{CD8CAC52-005D-46BA-9D4C-5560007D4ADA}">
      <dgm:prSet/>
      <dgm:spPr/>
      <dgm:t>
        <a:bodyPr/>
        <a:lstStyle/>
        <a:p>
          <a:endParaRPr lang="en-US"/>
        </a:p>
      </dgm:t>
    </dgm:pt>
    <dgm:pt modelId="{B89315C5-415B-4647-A6D8-A56E6F7756A9}" type="pres">
      <dgm:prSet presAssocID="{CE77310B-2BC7-4E5A-9B92-A377EAEAAE3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886EB10-6695-4B2F-AF01-16BA8AFEEFF6}" type="pres">
      <dgm:prSet presAssocID="{AD292EAA-5FA7-4415-9C29-F199E6434A16}" presName="hierRoot1" presStyleCnt="0"/>
      <dgm:spPr/>
    </dgm:pt>
    <dgm:pt modelId="{B35A4D6D-DB95-4710-A228-DE8D5B1EBD28}" type="pres">
      <dgm:prSet presAssocID="{AD292EAA-5FA7-4415-9C29-F199E6434A16}" presName="composite" presStyleCnt="0"/>
      <dgm:spPr/>
    </dgm:pt>
    <dgm:pt modelId="{F1C55655-1AFF-46E4-9145-DACD2E6017FF}" type="pres">
      <dgm:prSet presAssocID="{AD292EAA-5FA7-4415-9C29-F199E6434A16}" presName="background" presStyleLbl="node0" presStyleIdx="0" presStyleCnt="3"/>
      <dgm:spPr/>
    </dgm:pt>
    <dgm:pt modelId="{0D2BE421-575E-4E88-8F75-051D5E1EAEA1}" type="pres">
      <dgm:prSet presAssocID="{AD292EAA-5FA7-4415-9C29-F199E6434A16}" presName="text" presStyleLbl="fgAcc0" presStyleIdx="0" presStyleCnt="3">
        <dgm:presLayoutVars>
          <dgm:chPref val="3"/>
        </dgm:presLayoutVars>
      </dgm:prSet>
      <dgm:spPr/>
    </dgm:pt>
    <dgm:pt modelId="{C7739593-3CF1-4B78-B8F3-4E431A5DF9E0}" type="pres">
      <dgm:prSet presAssocID="{AD292EAA-5FA7-4415-9C29-F199E6434A16}" presName="hierChild2" presStyleCnt="0"/>
      <dgm:spPr/>
    </dgm:pt>
    <dgm:pt modelId="{6851782A-AC49-44CB-82C5-BC9758B25869}" type="pres">
      <dgm:prSet presAssocID="{4B770B21-68C7-4415-86C0-B6172955D6EC}" presName="hierRoot1" presStyleCnt="0"/>
      <dgm:spPr/>
    </dgm:pt>
    <dgm:pt modelId="{0A4F670A-9279-4899-8D75-5B4525AF5A1E}" type="pres">
      <dgm:prSet presAssocID="{4B770B21-68C7-4415-86C0-B6172955D6EC}" presName="composite" presStyleCnt="0"/>
      <dgm:spPr/>
    </dgm:pt>
    <dgm:pt modelId="{127C42FD-6C01-4055-BC74-47DD710FBBAF}" type="pres">
      <dgm:prSet presAssocID="{4B770B21-68C7-4415-86C0-B6172955D6EC}" presName="background" presStyleLbl="node0" presStyleIdx="1" presStyleCnt="3"/>
      <dgm:spPr/>
    </dgm:pt>
    <dgm:pt modelId="{99DB2B28-8781-489C-9E14-73353A598F60}" type="pres">
      <dgm:prSet presAssocID="{4B770B21-68C7-4415-86C0-B6172955D6EC}" presName="text" presStyleLbl="fgAcc0" presStyleIdx="1" presStyleCnt="3">
        <dgm:presLayoutVars>
          <dgm:chPref val="3"/>
        </dgm:presLayoutVars>
      </dgm:prSet>
      <dgm:spPr/>
    </dgm:pt>
    <dgm:pt modelId="{FCFF1B54-68CB-4A23-9ABA-8F609E39BDF5}" type="pres">
      <dgm:prSet presAssocID="{4B770B21-68C7-4415-86C0-B6172955D6EC}" presName="hierChild2" presStyleCnt="0"/>
      <dgm:spPr/>
    </dgm:pt>
    <dgm:pt modelId="{0FED8B7B-0DB0-4F0B-9D59-95C0A70BC788}" type="pres">
      <dgm:prSet presAssocID="{00893796-A620-48D8-A1FB-B72E7374F48A}" presName="hierRoot1" presStyleCnt="0"/>
      <dgm:spPr/>
    </dgm:pt>
    <dgm:pt modelId="{7862E23A-5D2A-423E-BE44-F3F06AC6A56A}" type="pres">
      <dgm:prSet presAssocID="{00893796-A620-48D8-A1FB-B72E7374F48A}" presName="composite" presStyleCnt="0"/>
      <dgm:spPr/>
    </dgm:pt>
    <dgm:pt modelId="{60A7794D-3502-4E85-9557-6BFE585F4595}" type="pres">
      <dgm:prSet presAssocID="{00893796-A620-48D8-A1FB-B72E7374F48A}" presName="background" presStyleLbl="node0" presStyleIdx="2" presStyleCnt="3"/>
      <dgm:spPr/>
    </dgm:pt>
    <dgm:pt modelId="{DD1A9DA1-A475-4800-ADE0-8FAED80BD4E0}" type="pres">
      <dgm:prSet presAssocID="{00893796-A620-48D8-A1FB-B72E7374F48A}" presName="text" presStyleLbl="fgAcc0" presStyleIdx="2" presStyleCnt="3">
        <dgm:presLayoutVars>
          <dgm:chPref val="3"/>
        </dgm:presLayoutVars>
      </dgm:prSet>
      <dgm:spPr/>
    </dgm:pt>
    <dgm:pt modelId="{70B41225-0DC7-4496-AFB7-40B41E6D2AC8}" type="pres">
      <dgm:prSet presAssocID="{00893796-A620-48D8-A1FB-B72E7374F48A}" presName="hierChild2" presStyleCnt="0"/>
      <dgm:spPr/>
    </dgm:pt>
  </dgm:ptLst>
  <dgm:cxnLst>
    <dgm:cxn modelId="{0717C11B-5D2E-486C-8E8A-0BF97C9F80E1}" srcId="{CE77310B-2BC7-4E5A-9B92-A377EAEAAE3E}" destId="{AD292EAA-5FA7-4415-9C29-F199E6434A16}" srcOrd="0" destOrd="0" parTransId="{EC647857-59A9-4C93-A4EC-8107643B93FB}" sibTransId="{84D9E49D-729A-47CC-8603-2A9CC0215C9B}"/>
    <dgm:cxn modelId="{68E71C26-6305-45CB-9750-B5B376CB3A8E}" srcId="{CE77310B-2BC7-4E5A-9B92-A377EAEAAE3E}" destId="{4B770B21-68C7-4415-86C0-B6172955D6EC}" srcOrd="1" destOrd="0" parTransId="{52A20099-5EC6-4F11-84C9-B4D5072ECA72}" sibTransId="{9026E659-E29E-4A12-AC0E-0B7BD42B2172}"/>
    <dgm:cxn modelId="{E1899464-514F-4889-B3D6-606C4396C258}" type="presOf" srcId="{4B770B21-68C7-4415-86C0-B6172955D6EC}" destId="{99DB2B28-8781-489C-9E14-73353A598F60}" srcOrd="0" destOrd="0" presId="urn:microsoft.com/office/officeart/2005/8/layout/hierarchy1"/>
    <dgm:cxn modelId="{5F8CBF6A-E8EB-43C6-80BE-5A0A81138C3F}" type="presOf" srcId="{AD292EAA-5FA7-4415-9C29-F199E6434A16}" destId="{0D2BE421-575E-4E88-8F75-051D5E1EAEA1}" srcOrd="0" destOrd="0" presId="urn:microsoft.com/office/officeart/2005/8/layout/hierarchy1"/>
    <dgm:cxn modelId="{CD8CAC52-005D-46BA-9D4C-5560007D4ADA}" srcId="{CE77310B-2BC7-4E5A-9B92-A377EAEAAE3E}" destId="{00893796-A620-48D8-A1FB-B72E7374F48A}" srcOrd="2" destOrd="0" parTransId="{E1C9B646-4725-4513-8463-4AD554C9C6F7}" sibTransId="{FCB0973D-FCAB-47EC-A1DC-3AF140083411}"/>
    <dgm:cxn modelId="{4521CABA-1793-417F-A99F-A01B66FA30FA}" type="presOf" srcId="{CE77310B-2BC7-4E5A-9B92-A377EAEAAE3E}" destId="{B89315C5-415B-4647-A6D8-A56E6F7756A9}" srcOrd="0" destOrd="0" presId="urn:microsoft.com/office/officeart/2005/8/layout/hierarchy1"/>
    <dgm:cxn modelId="{070C10F5-FA85-4B38-A7A8-EF8200F1498F}" type="presOf" srcId="{00893796-A620-48D8-A1FB-B72E7374F48A}" destId="{DD1A9DA1-A475-4800-ADE0-8FAED80BD4E0}" srcOrd="0" destOrd="0" presId="urn:microsoft.com/office/officeart/2005/8/layout/hierarchy1"/>
    <dgm:cxn modelId="{C6AC2F45-1BC2-4C5F-AA11-329F47F2B8EA}" type="presParOf" srcId="{B89315C5-415B-4647-A6D8-A56E6F7756A9}" destId="{2886EB10-6695-4B2F-AF01-16BA8AFEEFF6}" srcOrd="0" destOrd="0" presId="urn:microsoft.com/office/officeart/2005/8/layout/hierarchy1"/>
    <dgm:cxn modelId="{3AE291FB-10E1-492B-8407-69C52A7F1995}" type="presParOf" srcId="{2886EB10-6695-4B2F-AF01-16BA8AFEEFF6}" destId="{B35A4D6D-DB95-4710-A228-DE8D5B1EBD28}" srcOrd="0" destOrd="0" presId="urn:microsoft.com/office/officeart/2005/8/layout/hierarchy1"/>
    <dgm:cxn modelId="{05BA43FF-CB73-4AEC-8AAB-8EFB65041DDE}" type="presParOf" srcId="{B35A4D6D-DB95-4710-A228-DE8D5B1EBD28}" destId="{F1C55655-1AFF-46E4-9145-DACD2E6017FF}" srcOrd="0" destOrd="0" presId="urn:microsoft.com/office/officeart/2005/8/layout/hierarchy1"/>
    <dgm:cxn modelId="{30DC628C-17B3-4C9A-A062-8B0CEE0D931A}" type="presParOf" srcId="{B35A4D6D-DB95-4710-A228-DE8D5B1EBD28}" destId="{0D2BE421-575E-4E88-8F75-051D5E1EAEA1}" srcOrd="1" destOrd="0" presId="urn:microsoft.com/office/officeart/2005/8/layout/hierarchy1"/>
    <dgm:cxn modelId="{A8445F50-D44E-4906-896F-33241F3AD353}" type="presParOf" srcId="{2886EB10-6695-4B2F-AF01-16BA8AFEEFF6}" destId="{C7739593-3CF1-4B78-B8F3-4E431A5DF9E0}" srcOrd="1" destOrd="0" presId="urn:microsoft.com/office/officeart/2005/8/layout/hierarchy1"/>
    <dgm:cxn modelId="{954CEECA-0F5F-4FF9-A80D-5D8EC7ADA704}" type="presParOf" srcId="{B89315C5-415B-4647-A6D8-A56E6F7756A9}" destId="{6851782A-AC49-44CB-82C5-BC9758B25869}" srcOrd="1" destOrd="0" presId="urn:microsoft.com/office/officeart/2005/8/layout/hierarchy1"/>
    <dgm:cxn modelId="{4B9FF35C-D1E6-4EDD-A705-4A2DF0947CA4}" type="presParOf" srcId="{6851782A-AC49-44CB-82C5-BC9758B25869}" destId="{0A4F670A-9279-4899-8D75-5B4525AF5A1E}" srcOrd="0" destOrd="0" presId="urn:microsoft.com/office/officeart/2005/8/layout/hierarchy1"/>
    <dgm:cxn modelId="{5C0C19F0-508B-49FC-95AD-B5AE55B90F6A}" type="presParOf" srcId="{0A4F670A-9279-4899-8D75-5B4525AF5A1E}" destId="{127C42FD-6C01-4055-BC74-47DD710FBBAF}" srcOrd="0" destOrd="0" presId="urn:microsoft.com/office/officeart/2005/8/layout/hierarchy1"/>
    <dgm:cxn modelId="{22BAE86E-9A71-48FC-BB86-18E4DE1950C3}" type="presParOf" srcId="{0A4F670A-9279-4899-8D75-5B4525AF5A1E}" destId="{99DB2B28-8781-489C-9E14-73353A598F60}" srcOrd="1" destOrd="0" presId="urn:microsoft.com/office/officeart/2005/8/layout/hierarchy1"/>
    <dgm:cxn modelId="{0605FBF0-EB95-4EB6-965D-018851353C76}" type="presParOf" srcId="{6851782A-AC49-44CB-82C5-BC9758B25869}" destId="{FCFF1B54-68CB-4A23-9ABA-8F609E39BDF5}" srcOrd="1" destOrd="0" presId="urn:microsoft.com/office/officeart/2005/8/layout/hierarchy1"/>
    <dgm:cxn modelId="{CED29E1A-8815-42EE-B70C-1CD5C7D832C9}" type="presParOf" srcId="{B89315C5-415B-4647-A6D8-A56E6F7756A9}" destId="{0FED8B7B-0DB0-4F0B-9D59-95C0A70BC788}" srcOrd="2" destOrd="0" presId="urn:microsoft.com/office/officeart/2005/8/layout/hierarchy1"/>
    <dgm:cxn modelId="{B641389B-112C-4AA3-A807-3FA4CED6DF21}" type="presParOf" srcId="{0FED8B7B-0DB0-4F0B-9D59-95C0A70BC788}" destId="{7862E23A-5D2A-423E-BE44-F3F06AC6A56A}" srcOrd="0" destOrd="0" presId="urn:microsoft.com/office/officeart/2005/8/layout/hierarchy1"/>
    <dgm:cxn modelId="{BEDF4C83-0255-4BEC-989A-3254BE3EB1C9}" type="presParOf" srcId="{7862E23A-5D2A-423E-BE44-F3F06AC6A56A}" destId="{60A7794D-3502-4E85-9557-6BFE585F4595}" srcOrd="0" destOrd="0" presId="urn:microsoft.com/office/officeart/2005/8/layout/hierarchy1"/>
    <dgm:cxn modelId="{7B87C237-30B5-415C-9311-8F79A647A0D0}" type="presParOf" srcId="{7862E23A-5D2A-423E-BE44-F3F06AC6A56A}" destId="{DD1A9DA1-A475-4800-ADE0-8FAED80BD4E0}" srcOrd="1" destOrd="0" presId="urn:microsoft.com/office/officeart/2005/8/layout/hierarchy1"/>
    <dgm:cxn modelId="{7BAFF09D-9E88-4D69-9DD1-EA22BC46944C}" type="presParOf" srcId="{0FED8B7B-0DB0-4F0B-9D59-95C0A70BC788}" destId="{70B41225-0DC7-4496-AFB7-40B41E6D2AC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0E26AA-3527-4575-AB00-BD85E761A9F6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DF49023-64A3-40A2-AF58-03149FCCD58B}">
      <dgm:prSet/>
      <dgm:spPr/>
      <dgm:t>
        <a:bodyPr/>
        <a:lstStyle/>
        <a:p>
          <a:r>
            <a:rPr lang="en-GB" b="1"/>
            <a:t>S</a:t>
          </a:r>
          <a:r>
            <a:rPr lang="en-GB"/>
            <a:t>itting squarely</a:t>
          </a:r>
          <a:endParaRPr lang="en-US"/>
        </a:p>
      </dgm:t>
    </dgm:pt>
    <dgm:pt modelId="{5FCB4588-3552-4066-8A05-884A79B5E5E3}" type="parTrans" cxnId="{255CAE48-7590-499A-AC5A-3D0E56F91482}">
      <dgm:prSet/>
      <dgm:spPr/>
      <dgm:t>
        <a:bodyPr/>
        <a:lstStyle/>
        <a:p>
          <a:endParaRPr lang="en-US"/>
        </a:p>
      </dgm:t>
    </dgm:pt>
    <dgm:pt modelId="{3A3C46A3-AFF4-4416-9563-09F438DA0A74}" type="sibTrans" cxnId="{255CAE48-7590-499A-AC5A-3D0E56F91482}">
      <dgm:prSet/>
      <dgm:spPr/>
      <dgm:t>
        <a:bodyPr/>
        <a:lstStyle/>
        <a:p>
          <a:endParaRPr lang="en-US"/>
        </a:p>
      </dgm:t>
    </dgm:pt>
    <dgm:pt modelId="{93F4F2D5-57E1-4C28-98BF-BDBF8EFE37D3}">
      <dgm:prSet/>
      <dgm:spPr/>
      <dgm:t>
        <a:bodyPr/>
        <a:lstStyle/>
        <a:p>
          <a:r>
            <a:rPr lang="en-GB" b="1"/>
            <a:t>O</a:t>
          </a:r>
          <a:r>
            <a:rPr lang="en-GB"/>
            <a:t>pen posture</a:t>
          </a:r>
          <a:endParaRPr lang="en-US"/>
        </a:p>
      </dgm:t>
    </dgm:pt>
    <dgm:pt modelId="{CED9997B-2188-44A7-9750-4A6CD6E73F36}" type="parTrans" cxnId="{FC9C444C-6EA3-4B89-B53B-8692E38BD30D}">
      <dgm:prSet/>
      <dgm:spPr/>
      <dgm:t>
        <a:bodyPr/>
        <a:lstStyle/>
        <a:p>
          <a:endParaRPr lang="en-US"/>
        </a:p>
      </dgm:t>
    </dgm:pt>
    <dgm:pt modelId="{C2C8EB5E-778F-4706-BE7C-29151D611E6C}" type="sibTrans" cxnId="{FC9C444C-6EA3-4B89-B53B-8692E38BD30D}">
      <dgm:prSet/>
      <dgm:spPr/>
      <dgm:t>
        <a:bodyPr/>
        <a:lstStyle/>
        <a:p>
          <a:endParaRPr lang="en-US"/>
        </a:p>
      </dgm:t>
    </dgm:pt>
    <dgm:pt modelId="{81506A8B-6984-4890-8E1E-93828472E69A}">
      <dgm:prSet/>
      <dgm:spPr/>
      <dgm:t>
        <a:bodyPr/>
        <a:lstStyle/>
        <a:p>
          <a:r>
            <a:rPr lang="en-GB" b="1"/>
            <a:t>L</a:t>
          </a:r>
          <a:r>
            <a:rPr lang="en-GB"/>
            <a:t>eaning in</a:t>
          </a:r>
          <a:endParaRPr lang="en-US"/>
        </a:p>
      </dgm:t>
    </dgm:pt>
    <dgm:pt modelId="{2BC64CBF-FA14-4600-8F23-09D50A2932C9}" type="parTrans" cxnId="{8D98FE04-9AA7-4407-B543-2ED86EA2D689}">
      <dgm:prSet/>
      <dgm:spPr/>
      <dgm:t>
        <a:bodyPr/>
        <a:lstStyle/>
        <a:p>
          <a:endParaRPr lang="en-US"/>
        </a:p>
      </dgm:t>
    </dgm:pt>
    <dgm:pt modelId="{389A7BDC-FE82-43AE-92C1-07D41A4BE310}" type="sibTrans" cxnId="{8D98FE04-9AA7-4407-B543-2ED86EA2D689}">
      <dgm:prSet/>
      <dgm:spPr/>
      <dgm:t>
        <a:bodyPr/>
        <a:lstStyle/>
        <a:p>
          <a:endParaRPr lang="en-US"/>
        </a:p>
      </dgm:t>
    </dgm:pt>
    <dgm:pt modelId="{1FDE9CA1-B2BA-48D6-AACB-75F84CE836D0}">
      <dgm:prSet/>
      <dgm:spPr/>
      <dgm:t>
        <a:bodyPr/>
        <a:lstStyle/>
        <a:p>
          <a:r>
            <a:rPr lang="en-GB" b="1"/>
            <a:t>E</a:t>
          </a:r>
          <a:r>
            <a:rPr lang="en-GB"/>
            <a:t>ye contact</a:t>
          </a:r>
          <a:endParaRPr lang="en-US"/>
        </a:p>
      </dgm:t>
    </dgm:pt>
    <dgm:pt modelId="{797BBC6B-FE0B-4B55-9846-CA8CB063F570}" type="parTrans" cxnId="{BAD50309-F04B-4D36-8033-1EB4EA66D8DD}">
      <dgm:prSet/>
      <dgm:spPr/>
      <dgm:t>
        <a:bodyPr/>
        <a:lstStyle/>
        <a:p>
          <a:endParaRPr lang="en-US"/>
        </a:p>
      </dgm:t>
    </dgm:pt>
    <dgm:pt modelId="{86A3A124-18C6-484A-A495-8364FA3B654D}" type="sibTrans" cxnId="{BAD50309-F04B-4D36-8033-1EB4EA66D8DD}">
      <dgm:prSet/>
      <dgm:spPr/>
      <dgm:t>
        <a:bodyPr/>
        <a:lstStyle/>
        <a:p>
          <a:endParaRPr lang="en-US"/>
        </a:p>
      </dgm:t>
    </dgm:pt>
    <dgm:pt modelId="{ABE0EFAF-A9A0-4FA6-8460-7B14540EDC11}">
      <dgm:prSet/>
      <dgm:spPr/>
      <dgm:t>
        <a:bodyPr/>
        <a:lstStyle/>
        <a:p>
          <a:r>
            <a:rPr lang="en-GB" b="1"/>
            <a:t>R</a:t>
          </a:r>
          <a:r>
            <a:rPr lang="en-GB"/>
            <a:t>elaxed body</a:t>
          </a:r>
          <a:endParaRPr lang="en-US"/>
        </a:p>
      </dgm:t>
    </dgm:pt>
    <dgm:pt modelId="{C46BC90B-4272-422D-96D4-B8CF85C78DFB}" type="parTrans" cxnId="{DA696760-963E-4528-85DA-E099306B6ED6}">
      <dgm:prSet/>
      <dgm:spPr/>
      <dgm:t>
        <a:bodyPr/>
        <a:lstStyle/>
        <a:p>
          <a:endParaRPr lang="en-US"/>
        </a:p>
      </dgm:t>
    </dgm:pt>
    <dgm:pt modelId="{ED4A26DE-B585-4181-9FAD-9F9843BDACFB}" type="sibTrans" cxnId="{DA696760-963E-4528-85DA-E099306B6ED6}">
      <dgm:prSet/>
      <dgm:spPr/>
      <dgm:t>
        <a:bodyPr/>
        <a:lstStyle/>
        <a:p>
          <a:endParaRPr lang="en-US"/>
        </a:p>
      </dgm:t>
    </dgm:pt>
    <dgm:pt modelId="{DDFD6A45-F726-40D7-9ED1-A7D1C84D98C7}" type="pres">
      <dgm:prSet presAssocID="{4D0E26AA-3527-4575-AB00-BD85E761A9F6}" presName="diagram" presStyleCnt="0">
        <dgm:presLayoutVars>
          <dgm:dir/>
          <dgm:resizeHandles val="exact"/>
        </dgm:presLayoutVars>
      </dgm:prSet>
      <dgm:spPr/>
    </dgm:pt>
    <dgm:pt modelId="{8C90DDC5-B9FA-4D6A-9C41-CC7A4B8C8525}" type="pres">
      <dgm:prSet presAssocID="{2DF49023-64A3-40A2-AF58-03149FCCD58B}" presName="node" presStyleLbl="node1" presStyleIdx="0" presStyleCnt="5">
        <dgm:presLayoutVars>
          <dgm:bulletEnabled val="1"/>
        </dgm:presLayoutVars>
      </dgm:prSet>
      <dgm:spPr/>
    </dgm:pt>
    <dgm:pt modelId="{763E5E30-0E5E-47E4-B131-EA06082DA5C1}" type="pres">
      <dgm:prSet presAssocID="{3A3C46A3-AFF4-4416-9563-09F438DA0A74}" presName="sibTrans" presStyleCnt="0"/>
      <dgm:spPr/>
    </dgm:pt>
    <dgm:pt modelId="{9B3975AF-5E06-464C-A3D7-74A30569E5D4}" type="pres">
      <dgm:prSet presAssocID="{93F4F2D5-57E1-4C28-98BF-BDBF8EFE37D3}" presName="node" presStyleLbl="node1" presStyleIdx="1" presStyleCnt="5">
        <dgm:presLayoutVars>
          <dgm:bulletEnabled val="1"/>
        </dgm:presLayoutVars>
      </dgm:prSet>
      <dgm:spPr/>
    </dgm:pt>
    <dgm:pt modelId="{5B6962CA-F57C-46B8-B234-B242D27BB68F}" type="pres">
      <dgm:prSet presAssocID="{C2C8EB5E-778F-4706-BE7C-29151D611E6C}" presName="sibTrans" presStyleCnt="0"/>
      <dgm:spPr/>
    </dgm:pt>
    <dgm:pt modelId="{68E7B839-D501-4F1D-B512-212B562DD240}" type="pres">
      <dgm:prSet presAssocID="{81506A8B-6984-4890-8E1E-93828472E69A}" presName="node" presStyleLbl="node1" presStyleIdx="2" presStyleCnt="5">
        <dgm:presLayoutVars>
          <dgm:bulletEnabled val="1"/>
        </dgm:presLayoutVars>
      </dgm:prSet>
      <dgm:spPr/>
    </dgm:pt>
    <dgm:pt modelId="{3EBCD17E-F1A7-4A34-B2D5-4E81BA33EF52}" type="pres">
      <dgm:prSet presAssocID="{389A7BDC-FE82-43AE-92C1-07D41A4BE310}" presName="sibTrans" presStyleCnt="0"/>
      <dgm:spPr/>
    </dgm:pt>
    <dgm:pt modelId="{38C92A13-D04B-417A-B309-183F214E12A0}" type="pres">
      <dgm:prSet presAssocID="{1FDE9CA1-B2BA-48D6-AACB-75F84CE836D0}" presName="node" presStyleLbl="node1" presStyleIdx="3" presStyleCnt="5">
        <dgm:presLayoutVars>
          <dgm:bulletEnabled val="1"/>
        </dgm:presLayoutVars>
      </dgm:prSet>
      <dgm:spPr/>
    </dgm:pt>
    <dgm:pt modelId="{22DA5129-FD6B-4A59-9596-C704D6389ADD}" type="pres">
      <dgm:prSet presAssocID="{86A3A124-18C6-484A-A495-8364FA3B654D}" presName="sibTrans" presStyleCnt="0"/>
      <dgm:spPr/>
    </dgm:pt>
    <dgm:pt modelId="{BEC04E76-5A17-4299-BFD1-970E9B6E6FE1}" type="pres">
      <dgm:prSet presAssocID="{ABE0EFAF-A9A0-4FA6-8460-7B14540EDC11}" presName="node" presStyleLbl="node1" presStyleIdx="4" presStyleCnt="5">
        <dgm:presLayoutVars>
          <dgm:bulletEnabled val="1"/>
        </dgm:presLayoutVars>
      </dgm:prSet>
      <dgm:spPr/>
    </dgm:pt>
  </dgm:ptLst>
  <dgm:cxnLst>
    <dgm:cxn modelId="{B4545E01-D6B6-4A25-8B5E-87BEB8DD9465}" type="presOf" srcId="{1FDE9CA1-B2BA-48D6-AACB-75F84CE836D0}" destId="{38C92A13-D04B-417A-B309-183F214E12A0}" srcOrd="0" destOrd="0" presId="urn:microsoft.com/office/officeart/2005/8/layout/default"/>
    <dgm:cxn modelId="{8D98FE04-9AA7-4407-B543-2ED86EA2D689}" srcId="{4D0E26AA-3527-4575-AB00-BD85E761A9F6}" destId="{81506A8B-6984-4890-8E1E-93828472E69A}" srcOrd="2" destOrd="0" parTransId="{2BC64CBF-FA14-4600-8F23-09D50A2932C9}" sibTransId="{389A7BDC-FE82-43AE-92C1-07D41A4BE310}"/>
    <dgm:cxn modelId="{BAD50309-F04B-4D36-8033-1EB4EA66D8DD}" srcId="{4D0E26AA-3527-4575-AB00-BD85E761A9F6}" destId="{1FDE9CA1-B2BA-48D6-AACB-75F84CE836D0}" srcOrd="3" destOrd="0" parTransId="{797BBC6B-FE0B-4B55-9846-CA8CB063F570}" sibTransId="{86A3A124-18C6-484A-A495-8364FA3B654D}"/>
    <dgm:cxn modelId="{59490915-A26E-4E4A-8886-18A91C47647F}" type="presOf" srcId="{ABE0EFAF-A9A0-4FA6-8460-7B14540EDC11}" destId="{BEC04E76-5A17-4299-BFD1-970E9B6E6FE1}" srcOrd="0" destOrd="0" presId="urn:microsoft.com/office/officeart/2005/8/layout/default"/>
    <dgm:cxn modelId="{DA696760-963E-4528-85DA-E099306B6ED6}" srcId="{4D0E26AA-3527-4575-AB00-BD85E761A9F6}" destId="{ABE0EFAF-A9A0-4FA6-8460-7B14540EDC11}" srcOrd="4" destOrd="0" parTransId="{C46BC90B-4272-422D-96D4-B8CF85C78DFB}" sibTransId="{ED4A26DE-B585-4181-9FAD-9F9843BDACFB}"/>
    <dgm:cxn modelId="{255CAE48-7590-499A-AC5A-3D0E56F91482}" srcId="{4D0E26AA-3527-4575-AB00-BD85E761A9F6}" destId="{2DF49023-64A3-40A2-AF58-03149FCCD58B}" srcOrd="0" destOrd="0" parTransId="{5FCB4588-3552-4066-8A05-884A79B5E5E3}" sibTransId="{3A3C46A3-AFF4-4416-9563-09F438DA0A74}"/>
    <dgm:cxn modelId="{FC9C444C-6EA3-4B89-B53B-8692E38BD30D}" srcId="{4D0E26AA-3527-4575-AB00-BD85E761A9F6}" destId="{93F4F2D5-57E1-4C28-98BF-BDBF8EFE37D3}" srcOrd="1" destOrd="0" parTransId="{CED9997B-2188-44A7-9750-4A6CD6E73F36}" sibTransId="{C2C8EB5E-778F-4706-BE7C-29151D611E6C}"/>
    <dgm:cxn modelId="{2AAF2159-5051-4BF6-806C-B65881DB2FDF}" type="presOf" srcId="{81506A8B-6984-4890-8E1E-93828472E69A}" destId="{68E7B839-D501-4F1D-B512-212B562DD240}" srcOrd="0" destOrd="0" presId="urn:microsoft.com/office/officeart/2005/8/layout/default"/>
    <dgm:cxn modelId="{B63EBE87-0DDA-4D44-B058-EDCAE6DBB669}" type="presOf" srcId="{4D0E26AA-3527-4575-AB00-BD85E761A9F6}" destId="{DDFD6A45-F726-40D7-9ED1-A7D1C84D98C7}" srcOrd="0" destOrd="0" presId="urn:microsoft.com/office/officeart/2005/8/layout/default"/>
    <dgm:cxn modelId="{8B5EA989-73B1-4CDC-8F70-E1BEE26A51CE}" type="presOf" srcId="{2DF49023-64A3-40A2-AF58-03149FCCD58B}" destId="{8C90DDC5-B9FA-4D6A-9C41-CC7A4B8C8525}" srcOrd="0" destOrd="0" presId="urn:microsoft.com/office/officeart/2005/8/layout/default"/>
    <dgm:cxn modelId="{0797AFD5-C03B-4E20-B76F-1DBC23388CA5}" type="presOf" srcId="{93F4F2D5-57E1-4C28-98BF-BDBF8EFE37D3}" destId="{9B3975AF-5E06-464C-A3D7-74A30569E5D4}" srcOrd="0" destOrd="0" presId="urn:microsoft.com/office/officeart/2005/8/layout/default"/>
    <dgm:cxn modelId="{BB6D8F95-F2B4-4272-9311-1CBEC339934B}" type="presParOf" srcId="{DDFD6A45-F726-40D7-9ED1-A7D1C84D98C7}" destId="{8C90DDC5-B9FA-4D6A-9C41-CC7A4B8C8525}" srcOrd="0" destOrd="0" presId="urn:microsoft.com/office/officeart/2005/8/layout/default"/>
    <dgm:cxn modelId="{877BE629-2EAE-4A83-996A-7538C14E077F}" type="presParOf" srcId="{DDFD6A45-F726-40D7-9ED1-A7D1C84D98C7}" destId="{763E5E30-0E5E-47E4-B131-EA06082DA5C1}" srcOrd="1" destOrd="0" presId="urn:microsoft.com/office/officeart/2005/8/layout/default"/>
    <dgm:cxn modelId="{EBE6E02A-77DD-4992-8ADD-0A60AE0A6AB6}" type="presParOf" srcId="{DDFD6A45-F726-40D7-9ED1-A7D1C84D98C7}" destId="{9B3975AF-5E06-464C-A3D7-74A30569E5D4}" srcOrd="2" destOrd="0" presId="urn:microsoft.com/office/officeart/2005/8/layout/default"/>
    <dgm:cxn modelId="{E6EC40FF-6018-4DCB-B22A-6049E3C5E6C0}" type="presParOf" srcId="{DDFD6A45-F726-40D7-9ED1-A7D1C84D98C7}" destId="{5B6962CA-F57C-46B8-B234-B242D27BB68F}" srcOrd="3" destOrd="0" presId="urn:microsoft.com/office/officeart/2005/8/layout/default"/>
    <dgm:cxn modelId="{EC0BFA34-6FEF-4DC0-AB39-9BF0AE13C264}" type="presParOf" srcId="{DDFD6A45-F726-40D7-9ED1-A7D1C84D98C7}" destId="{68E7B839-D501-4F1D-B512-212B562DD240}" srcOrd="4" destOrd="0" presId="urn:microsoft.com/office/officeart/2005/8/layout/default"/>
    <dgm:cxn modelId="{F2E16B5E-8C22-487D-8A8F-8808A3D16CC6}" type="presParOf" srcId="{DDFD6A45-F726-40D7-9ED1-A7D1C84D98C7}" destId="{3EBCD17E-F1A7-4A34-B2D5-4E81BA33EF52}" srcOrd="5" destOrd="0" presId="urn:microsoft.com/office/officeart/2005/8/layout/default"/>
    <dgm:cxn modelId="{BF6B4E0F-E266-4954-8CC1-D538D70A4F90}" type="presParOf" srcId="{DDFD6A45-F726-40D7-9ED1-A7D1C84D98C7}" destId="{38C92A13-D04B-417A-B309-183F214E12A0}" srcOrd="6" destOrd="0" presId="urn:microsoft.com/office/officeart/2005/8/layout/default"/>
    <dgm:cxn modelId="{B2F32D85-1216-4D66-8AF9-259605C77C80}" type="presParOf" srcId="{DDFD6A45-F726-40D7-9ED1-A7D1C84D98C7}" destId="{22DA5129-FD6B-4A59-9596-C704D6389ADD}" srcOrd="7" destOrd="0" presId="urn:microsoft.com/office/officeart/2005/8/layout/default"/>
    <dgm:cxn modelId="{E1D7A46A-C5A8-4BCF-9CB2-095E341B7FF0}" type="presParOf" srcId="{DDFD6A45-F726-40D7-9ED1-A7D1C84D98C7}" destId="{BEC04E76-5A17-4299-BFD1-970E9B6E6FE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410E6E-C281-4022-BC1F-9BF095C092A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9A15957-A45E-4B0A-98A6-E587F65F2D8D}">
      <dgm:prSet/>
      <dgm:spPr/>
      <dgm:t>
        <a:bodyPr/>
        <a:lstStyle/>
        <a:p>
          <a:pPr>
            <a:defRPr cap="all"/>
          </a:pPr>
          <a:r>
            <a:rPr lang="en-GB"/>
            <a:t>Conditions for the therapist:</a:t>
          </a:r>
          <a:endParaRPr lang="en-US"/>
        </a:p>
      </dgm:t>
    </dgm:pt>
    <dgm:pt modelId="{CF642F88-C919-4C3B-B160-2D429D43A3EA}" type="parTrans" cxnId="{B27698DA-B804-4EA7-984B-AC12E3E921B2}">
      <dgm:prSet/>
      <dgm:spPr/>
      <dgm:t>
        <a:bodyPr/>
        <a:lstStyle/>
        <a:p>
          <a:endParaRPr lang="en-US"/>
        </a:p>
      </dgm:t>
    </dgm:pt>
    <dgm:pt modelId="{148F0C3F-5D99-4DF3-B189-FAE57CD9D940}" type="sibTrans" cxnId="{B27698DA-B804-4EA7-984B-AC12E3E921B2}">
      <dgm:prSet/>
      <dgm:spPr/>
      <dgm:t>
        <a:bodyPr/>
        <a:lstStyle/>
        <a:p>
          <a:endParaRPr lang="en-US"/>
        </a:p>
      </dgm:t>
    </dgm:pt>
    <dgm:pt modelId="{9033429D-CB14-47E3-A124-0256ED587D95}">
      <dgm:prSet/>
      <dgm:spPr/>
      <dgm:t>
        <a:bodyPr/>
        <a:lstStyle/>
        <a:p>
          <a:pPr>
            <a:defRPr cap="all"/>
          </a:pPr>
          <a:r>
            <a:rPr lang="en-GB"/>
            <a:t>Empathy</a:t>
          </a:r>
          <a:endParaRPr lang="en-US"/>
        </a:p>
      </dgm:t>
    </dgm:pt>
    <dgm:pt modelId="{A95C3BF2-E474-47EB-922B-470D08E26FDA}" type="parTrans" cxnId="{24DA5054-61A5-43AB-B83E-46D0E76A6287}">
      <dgm:prSet/>
      <dgm:spPr/>
      <dgm:t>
        <a:bodyPr/>
        <a:lstStyle/>
        <a:p>
          <a:endParaRPr lang="en-US"/>
        </a:p>
      </dgm:t>
    </dgm:pt>
    <dgm:pt modelId="{527154CC-BD19-4F72-8180-C7CBB85C8B8A}" type="sibTrans" cxnId="{24DA5054-61A5-43AB-B83E-46D0E76A6287}">
      <dgm:prSet/>
      <dgm:spPr/>
      <dgm:t>
        <a:bodyPr/>
        <a:lstStyle/>
        <a:p>
          <a:endParaRPr lang="en-US"/>
        </a:p>
      </dgm:t>
    </dgm:pt>
    <dgm:pt modelId="{7BB18E30-ECD4-4135-B510-27569049BAB3}">
      <dgm:prSet/>
      <dgm:spPr/>
      <dgm:t>
        <a:bodyPr/>
        <a:lstStyle/>
        <a:p>
          <a:pPr>
            <a:defRPr cap="all"/>
          </a:pPr>
          <a:r>
            <a:rPr lang="en-GB"/>
            <a:t>Congruence</a:t>
          </a:r>
          <a:endParaRPr lang="en-US"/>
        </a:p>
      </dgm:t>
    </dgm:pt>
    <dgm:pt modelId="{BA68DB3B-2613-43DA-A5E8-321A20545175}" type="parTrans" cxnId="{9D785B6C-031B-4C75-8FA7-584B8687A492}">
      <dgm:prSet/>
      <dgm:spPr/>
      <dgm:t>
        <a:bodyPr/>
        <a:lstStyle/>
        <a:p>
          <a:endParaRPr lang="en-US"/>
        </a:p>
      </dgm:t>
    </dgm:pt>
    <dgm:pt modelId="{B51707B7-1575-4148-867C-766AFB3DE81A}" type="sibTrans" cxnId="{9D785B6C-031B-4C75-8FA7-584B8687A492}">
      <dgm:prSet/>
      <dgm:spPr/>
      <dgm:t>
        <a:bodyPr/>
        <a:lstStyle/>
        <a:p>
          <a:endParaRPr lang="en-US"/>
        </a:p>
      </dgm:t>
    </dgm:pt>
    <dgm:pt modelId="{90D572AB-CEB3-440F-8889-0A3EA828543C}">
      <dgm:prSet/>
      <dgm:spPr/>
      <dgm:t>
        <a:bodyPr/>
        <a:lstStyle/>
        <a:p>
          <a:pPr>
            <a:defRPr cap="all"/>
          </a:pPr>
          <a:r>
            <a:rPr lang="en-GB"/>
            <a:t>Unconditional positive regard</a:t>
          </a:r>
          <a:endParaRPr lang="en-US"/>
        </a:p>
      </dgm:t>
    </dgm:pt>
    <dgm:pt modelId="{19CFA917-2F36-4AB2-964F-E4271C3E866E}" type="parTrans" cxnId="{0A96E7D9-CA50-4DF5-94E0-2D8ED8B4C6D5}">
      <dgm:prSet/>
      <dgm:spPr/>
      <dgm:t>
        <a:bodyPr/>
        <a:lstStyle/>
        <a:p>
          <a:endParaRPr lang="en-US"/>
        </a:p>
      </dgm:t>
    </dgm:pt>
    <dgm:pt modelId="{BB41642B-8FB6-4DFB-93C5-24F75B216FF2}" type="sibTrans" cxnId="{0A96E7D9-CA50-4DF5-94E0-2D8ED8B4C6D5}">
      <dgm:prSet/>
      <dgm:spPr/>
      <dgm:t>
        <a:bodyPr/>
        <a:lstStyle/>
        <a:p>
          <a:endParaRPr lang="en-US"/>
        </a:p>
      </dgm:t>
    </dgm:pt>
    <dgm:pt modelId="{30D3DFBA-7F4E-4352-9CDD-38977B57B0AF}" type="pres">
      <dgm:prSet presAssocID="{49410E6E-C281-4022-BC1F-9BF095C092A8}" presName="root" presStyleCnt="0">
        <dgm:presLayoutVars>
          <dgm:dir/>
          <dgm:resizeHandles val="exact"/>
        </dgm:presLayoutVars>
      </dgm:prSet>
      <dgm:spPr/>
    </dgm:pt>
    <dgm:pt modelId="{E9CB12EC-D40F-4080-BAC5-A5A2263F1BD8}" type="pres">
      <dgm:prSet presAssocID="{89A15957-A45E-4B0A-98A6-E587F65F2D8D}" presName="compNode" presStyleCnt="0"/>
      <dgm:spPr/>
    </dgm:pt>
    <dgm:pt modelId="{9C7166E0-E89E-4E37-AED2-2600D11F04AD}" type="pres">
      <dgm:prSet presAssocID="{89A15957-A45E-4B0A-98A6-E587F65F2D8D}" presName="iconBgRect" presStyleLbl="bgShp" presStyleIdx="0" presStyleCnt="4"/>
      <dgm:spPr/>
    </dgm:pt>
    <dgm:pt modelId="{01BDB95D-811C-4F97-BFEE-879ABDF296D2}" type="pres">
      <dgm:prSet presAssocID="{89A15957-A45E-4B0A-98A6-E587F65F2D8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5FFB9CF-D6FE-4954-8528-52E9D0F20B84}" type="pres">
      <dgm:prSet presAssocID="{89A15957-A45E-4B0A-98A6-E587F65F2D8D}" presName="spaceRect" presStyleCnt="0"/>
      <dgm:spPr/>
    </dgm:pt>
    <dgm:pt modelId="{8AC6E615-D602-460E-B514-FBAB1CCD90F9}" type="pres">
      <dgm:prSet presAssocID="{89A15957-A45E-4B0A-98A6-E587F65F2D8D}" presName="textRect" presStyleLbl="revTx" presStyleIdx="0" presStyleCnt="4">
        <dgm:presLayoutVars>
          <dgm:chMax val="1"/>
          <dgm:chPref val="1"/>
        </dgm:presLayoutVars>
      </dgm:prSet>
      <dgm:spPr/>
    </dgm:pt>
    <dgm:pt modelId="{5F5BC732-312F-4D80-B4A7-5C6E8817A18B}" type="pres">
      <dgm:prSet presAssocID="{148F0C3F-5D99-4DF3-B189-FAE57CD9D940}" presName="sibTrans" presStyleCnt="0"/>
      <dgm:spPr/>
    </dgm:pt>
    <dgm:pt modelId="{0C9218E3-C87E-41E9-A314-B90C94D6DC43}" type="pres">
      <dgm:prSet presAssocID="{9033429D-CB14-47E3-A124-0256ED587D95}" presName="compNode" presStyleCnt="0"/>
      <dgm:spPr/>
    </dgm:pt>
    <dgm:pt modelId="{DB2C83AE-9161-4DD3-82E3-2F2FCFFAD54D}" type="pres">
      <dgm:prSet presAssocID="{9033429D-CB14-47E3-A124-0256ED587D95}" presName="iconBgRect" presStyleLbl="bgShp" presStyleIdx="1" presStyleCnt="4"/>
      <dgm:spPr/>
    </dgm:pt>
    <dgm:pt modelId="{FDE28E25-F979-4C44-B209-182AECC11CC2}" type="pres">
      <dgm:prSet presAssocID="{9033429D-CB14-47E3-A124-0256ED587D9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4A80BB35-8B33-4BD1-8B5F-CB4449BBCAA0}" type="pres">
      <dgm:prSet presAssocID="{9033429D-CB14-47E3-A124-0256ED587D95}" presName="spaceRect" presStyleCnt="0"/>
      <dgm:spPr/>
    </dgm:pt>
    <dgm:pt modelId="{BD56DA4A-EB8D-4FDB-97BA-9339947E5656}" type="pres">
      <dgm:prSet presAssocID="{9033429D-CB14-47E3-A124-0256ED587D95}" presName="textRect" presStyleLbl="revTx" presStyleIdx="1" presStyleCnt="4">
        <dgm:presLayoutVars>
          <dgm:chMax val="1"/>
          <dgm:chPref val="1"/>
        </dgm:presLayoutVars>
      </dgm:prSet>
      <dgm:spPr/>
    </dgm:pt>
    <dgm:pt modelId="{3383AB3B-E6BB-4123-873A-DE81CEB685B1}" type="pres">
      <dgm:prSet presAssocID="{527154CC-BD19-4F72-8180-C7CBB85C8B8A}" presName="sibTrans" presStyleCnt="0"/>
      <dgm:spPr/>
    </dgm:pt>
    <dgm:pt modelId="{A9112807-05EA-4CF9-9EB0-D37F19D1D2DE}" type="pres">
      <dgm:prSet presAssocID="{7BB18E30-ECD4-4135-B510-27569049BAB3}" presName="compNode" presStyleCnt="0"/>
      <dgm:spPr/>
    </dgm:pt>
    <dgm:pt modelId="{EC2C95B5-2D1E-4B34-AE54-38EEB489D0DD}" type="pres">
      <dgm:prSet presAssocID="{7BB18E30-ECD4-4135-B510-27569049BAB3}" presName="iconBgRect" presStyleLbl="bgShp" presStyleIdx="2" presStyleCnt="4"/>
      <dgm:spPr/>
    </dgm:pt>
    <dgm:pt modelId="{534793B5-82D8-4390-A7F9-1123E67CF051}" type="pres">
      <dgm:prSet presAssocID="{7BB18E30-ECD4-4135-B510-27569049BAB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0A6B080-9DDF-4589-B777-621F1054D5D9}" type="pres">
      <dgm:prSet presAssocID="{7BB18E30-ECD4-4135-B510-27569049BAB3}" presName="spaceRect" presStyleCnt="0"/>
      <dgm:spPr/>
    </dgm:pt>
    <dgm:pt modelId="{3F8CEE83-3EA8-4BED-8E61-7080F6476E43}" type="pres">
      <dgm:prSet presAssocID="{7BB18E30-ECD4-4135-B510-27569049BAB3}" presName="textRect" presStyleLbl="revTx" presStyleIdx="2" presStyleCnt="4">
        <dgm:presLayoutVars>
          <dgm:chMax val="1"/>
          <dgm:chPref val="1"/>
        </dgm:presLayoutVars>
      </dgm:prSet>
      <dgm:spPr/>
    </dgm:pt>
    <dgm:pt modelId="{0EE15A92-B460-45FC-AE65-D0D79E15A722}" type="pres">
      <dgm:prSet presAssocID="{B51707B7-1575-4148-867C-766AFB3DE81A}" presName="sibTrans" presStyleCnt="0"/>
      <dgm:spPr/>
    </dgm:pt>
    <dgm:pt modelId="{9EC94587-F72B-4EA2-8B8A-4A12814BF71F}" type="pres">
      <dgm:prSet presAssocID="{90D572AB-CEB3-440F-8889-0A3EA828543C}" presName="compNode" presStyleCnt="0"/>
      <dgm:spPr/>
    </dgm:pt>
    <dgm:pt modelId="{C0DF2F70-3A9F-4621-AB70-84110423BD29}" type="pres">
      <dgm:prSet presAssocID="{90D572AB-CEB3-440F-8889-0A3EA828543C}" presName="iconBgRect" presStyleLbl="bgShp" presStyleIdx="3" presStyleCnt="4"/>
      <dgm:spPr/>
    </dgm:pt>
    <dgm:pt modelId="{81FE0BE8-90DC-4395-8E24-211AED1E7FE3}" type="pres">
      <dgm:prSet presAssocID="{90D572AB-CEB3-440F-8889-0A3EA828543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60851E60-43DD-4C5B-AE29-A636A9E0A38A}" type="pres">
      <dgm:prSet presAssocID="{90D572AB-CEB3-440F-8889-0A3EA828543C}" presName="spaceRect" presStyleCnt="0"/>
      <dgm:spPr/>
    </dgm:pt>
    <dgm:pt modelId="{37292684-6A09-4065-80B2-0E99EAB0C508}" type="pres">
      <dgm:prSet presAssocID="{90D572AB-CEB3-440F-8889-0A3EA828543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C37FB26-4BC8-4188-BC11-A4A4F099D42A}" type="presOf" srcId="{89A15957-A45E-4B0A-98A6-E587F65F2D8D}" destId="{8AC6E615-D602-460E-B514-FBAB1CCD90F9}" srcOrd="0" destOrd="0" presId="urn:microsoft.com/office/officeart/2018/5/layout/IconCircleLabelList"/>
    <dgm:cxn modelId="{E8779A2C-8E01-47B7-B71B-791718C1A851}" type="presOf" srcId="{90D572AB-CEB3-440F-8889-0A3EA828543C}" destId="{37292684-6A09-4065-80B2-0E99EAB0C508}" srcOrd="0" destOrd="0" presId="urn:microsoft.com/office/officeart/2018/5/layout/IconCircleLabelList"/>
    <dgm:cxn modelId="{E69A814B-3617-4A5C-827C-87F0C91382A7}" type="presOf" srcId="{7BB18E30-ECD4-4135-B510-27569049BAB3}" destId="{3F8CEE83-3EA8-4BED-8E61-7080F6476E43}" srcOrd="0" destOrd="0" presId="urn:microsoft.com/office/officeart/2018/5/layout/IconCircleLabelList"/>
    <dgm:cxn modelId="{9D785B6C-031B-4C75-8FA7-584B8687A492}" srcId="{49410E6E-C281-4022-BC1F-9BF095C092A8}" destId="{7BB18E30-ECD4-4135-B510-27569049BAB3}" srcOrd="2" destOrd="0" parTransId="{BA68DB3B-2613-43DA-A5E8-321A20545175}" sibTransId="{B51707B7-1575-4148-867C-766AFB3DE81A}"/>
    <dgm:cxn modelId="{93E92A52-7248-43FA-A489-01D2106F7AEC}" type="presOf" srcId="{49410E6E-C281-4022-BC1F-9BF095C092A8}" destId="{30D3DFBA-7F4E-4352-9CDD-38977B57B0AF}" srcOrd="0" destOrd="0" presId="urn:microsoft.com/office/officeart/2018/5/layout/IconCircleLabelList"/>
    <dgm:cxn modelId="{24DA5054-61A5-43AB-B83E-46D0E76A6287}" srcId="{49410E6E-C281-4022-BC1F-9BF095C092A8}" destId="{9033429D-CB14-47E3-A124-0256ED587D95}" srcOrd="1" destOrd="0" parTransId="{A95C3BF2-E474-47EB-922B-470D08E26FDA}" sibTransId="{527154CC-BD19-4F72-8180-C7CBB85C8B8A}"/>
    <dgm:cxn modelId="{8731C7D0-F861-4D39-B945-B7D4986AB791}" type="presOf" srcId="{9033429D-CB14-47E3-A124-0256ED587D95}" destId="{BD56DA4A-EB8D-4FDB-97BA-9339947E5656}" srcOrd="0" destOrd="0" presId="urn:microsoft.com/office/officeart/2018/5/layout/IconCircleLabelList"/>
    <dgm:cxn modelId="{0A96E7D9-CA50-4DF5-94E0-2D8ED8B4C6D5}" srcId="{49410E6E-C281-4022-BC1F-9BF095C092A8}" destId="{90D572AB-CEB3-440F-8889-0A3EA828543C}" srcOrd="3" destOrd="0" parTransId="{19CFA917-2F36-4AB2-964F-E4271C3E866E}" sibTransId="{BB41642B-8FB6-4DFB-93C5-24F75B216FF2}"/>
    <dgm:cxn modelId="{B27698DA-B804-4EA7-984B-AC12E3E921B2}" srcId="{49410E6E-C281-4022-BC1F-9BF095C092A8}" destId="{89A15957-A45E-4B0A-98A6-E587F65F2D8D}" srcOrd="0" destOrd="0" parTransId="{CF642F88-C919-4C3B-B160-2D429D43A3EA}" sibTransId="{148F0C3F-5D99-4DF3-B189-FAE57CD9D940}"/>
    <dgm:cxn modelId="{EF02C5E1-D94F-43F3-A225-DB569F1134FA}" type="presParOf" srcId="{30D3DFBA-7F4E-4352-9CDD-38977B57B0AF}" destId="{E9CB12EC-D40F-4080-BAC5-A5A2263F1BD8}" srcOrd="0" destOrd="0" presId="urn:microsoft.com/office/officeart/2018/5/layout/IconCircleLabelList"/>
    <dgm:cxn modelId="{5E4CCD70-EE55-44A1-9104-6DF9598CB711}" type="presParOf" srcId="{E9CB12EC-D40F-4080-BAC5-A5A2263F1BD8}" destId="{9C7166E0-E89E-4E37-AED2-2600D11F04AD}" srcOrd="0" destOrd="0" presId="urn:microsoft.com/office/officeart/2018/5/layout/IconCircleLabelList"/>
    <dgm:cxn modelId="{38299A1A-6018-4D09-B4EB-0238E097FDD5}" type="presParOf" srcId="{E9CB12EC-D40F-4080-BAC5-A5A2263F1BD8}" destId="{01BDB95D-811C-4F97-BFEE-879ABDF296D2}" srcOrd="1" destOrd="0" presId="urn:microsoft.com/office/officeart/2018/5/layout/IconCircleLabelList"/>
    <dgm:cxn modelId="{151D3AC9-1C95-44F6-93FD-442172C7CB1B}" type="presParOf" srcId="{E9CB12EC-D40F-4080-BAC5-A5A2263F1BD8}" destId="{85FFB9CF-D6FE-4954-8528-52E9D0F20B84}" srcOrd="2" destOrd="0" presId="urn:microsoft.com/office/officeart/2018/5/layout/IconCircleLabelList"/>
    <dgm:cxn modelId="{169FBA8C-7D7F-442D-8E39-F5C6F60D7C40}" type="presParOf" srcId="{E9CB12EC-D40F-4080-BAC5-A5A2263F1BD8}" destId="{8AC6E615-D602-460E-B514-FBAB1CCD90F9}" srcOrd="3" destOrd="0" presId="urn:microsoft.com/office/officeart/2018/5/layout/IconCircleLabelList"/>
    <dgm:cxn modelId="{4AB0E786-DC0C-42EB-B2C7-39558AB5425A}" type="presParOf" srcId="{30D3DFBA-7F4E-4352-9CDD-38977B57B0AF}" destId="{5F5BC732-312F-4D80-B4A7-5C6E8817A18B}" srcOrd="1" destOrd="0" presId="urn:microsoft.com/office/officeart/2018/5/layout/IconCircleLabelList"/>
    <dgm:cxn modelId="{7F8ED97C-B51C-4FA6-B8C0-597A02BA2C2D}" type="presParOf" srcId="{30D3DFBA-7F4E-4352-9CDD-38977B57B0AF}" destId="{0C9218E3-C87E-41E9-A314-B90C94D6DC43}" srcOrd="2" destOrd="0" presId="urn:microsoft.com/office/officeart/2018/5/layout/IconCircleLabelList"/>
    <dgm:cxn modelId="{559F1160-8B0E-42C3-9060-D088A711DB89}" type="presParOf" srcId="{0C9218E3-C87E-41E9-A314-B90C94D6DC43}" destId="{DB2C83AE-9161-4DD3-82E3-2F2FCFFAD54D}" srcOrd="0" destOrd="0" presId="urn:microsoft.com/office/officeart/2018/5/layout/IconCircleLabelList"/>
    <dgm:cxn modelId="{A8B67C84-099D-4AEA-9567-12001A8ED616}" type="presParOf" srcId="{0C9218E3-C87E-41E9-A314-B90C94D6DC43}" destId="{FDE28E25-F979-4C44-B209-182AECC11CC2}" srcOrd="1" destOrd="0" presId="urn:microsoft.com/office/officeart/2018/5/layout/IconCircleLabelList"/>
    <dgm:cxn modelId="{4021471B-B2C1-4B78-89DE-2531DC1C7F86}" type="presParOf" srcId="{0C9218E3-C87E-41E9-A314-B90C94D6DC43}" destId="{4A80BB35-8B33-4BD1-8B5F-CB4449BBCAA0}" srcOrd="2" destOrd="0" presId="urn:microsoft.com/office/officeart/2018/5/layout/IconCircleLabelList"/>
    <dgm:cxn modelId="{F5AA3B3F-5226-4758-B952-F8BFCEA7288F}" type="presParOf" srcId="{0C9218E3-C87E-41E9-A314-B90C94D6DC43}" destId="{BD56DA4A-EB8D-4FDB-97BA-9339947E5656}" srcOrd="3" destOrd="0" presId="urn:microsoft.com/office/officeart/2018/5/layout/IconCircleLabelList"/>
    <dgm:cxn modelId="{CCD02A58-1093-4EFB-A628-9A359E0F92E4}" type="presParOf" srcId="{30D3DFBA-7F4E-4352-9CDD-38977B57B0AF}" destId="{3383AB3B-E6BB-4123-873A-DE81CEB685B1}" srcOrd="3" destOrd="0" presId="urn:microsoft.com/office/officeart/2018/5/layout/IconCircleLabelList"/>
    <dgm:cxn modelId="{79154151-83CA-4025-8D76-FE6938BDFEA8}" type="presParOf" srcId="{30D3DFBA-7F4E-4352-9CDD-38977B57B0AF}" destId="{A9112807-05EA-4CF9-9EB0-D37F19D1D2DE}" srcOrd="4" destOrd="0" presId="urn:microsoft.com/office/officeart/2018/5/layout/IconCircleLabelList"/>
    <dgm:cxn modelId="{2E24B45E-EA17-4235-BBA5-5DD04D3B9D28}" type="presParOf" srcId="{A9112807-05EA-4CF9-9EB0-D37F19D1D2DE}" destId="{EC2C95B5-2D1E-4B34-AE54-38EEB489D0DD}" srcOrd="0" destOrd="0" presId="urn:microsoft.com/office/officeart/2018/5/layout/IconCircleLabelList"/>
    <dgm:cxn modelId="{57FDA921-5DFD-4422-B577-C681FDE78B12}" type="presParOf" srcId="{A9112807-05EA-4CF9-9EB0-D37F19D1D2DE}" destId="{534793B5-82D8-4390-A7F9-1123E67CF051}" srcOrd="1" destOrd="0" presId="urn:microsoft.com/office/officeart/2018/5/layout/IconCircleLabelList"/>
    <dgm:cxn modelId="{5E14CBD0-41A1-4566-A6CA-63A8D975D3E4}" type="presParOf" srcId="{A9112807-05EA-4CF9-9EB0-D37F19D1D2DE}" destId="{70A6B080-9DDF-4589-B777-621F1054D5D9}" srcOrd="2" destOrd="0" presId="urn:microsoft.com/office/officeart/2018/5/layout/IconCircleLabelList"/>
    <dgm:cxn modelId="{C2E3C045-F3EE-4D73-B410-5A20A087C0CA}" type="presParOf" srcId="{A9112807-05EA-4CF9-9EB0-D37F19D1D2DE}" destId="{3F8CEE83-3EA8-4BED-8E61-7080F6476E43}" srcOrd="3" destOrd="0" presId="urn:microsoft.com/office/officeart/2018/5/layout/IconCircleLabelList"/>
    <dgm:cxn modelId="{7D2F8E9A-028C-4705-B3BF-EEB844120D5B}" type="presParOf" srcId="{30D3DFBA-7F4E-4352-9CDD-38977B57B0AF}" destId="{0EE15A92-B460-45FC-AE65-D0D79E15A722}" srcOrd="5" destOrd="0" presId="urn:microsoft.com/office/officeart/2018/5/layout/IconCircleLabelList"/>
    <dgm:cxn modelId="{86CEA9E4-D842-45A7-B44B-4AE62C1146B8}" type="presParOf" srcId="{30D3DFBA-7F4E-4352-9CDD-38977B57B0AF}" destId="{9EC94587-F72B-4EA2-8B8A-4A12814BF71F}" srcOrd="6" destOrd="0" presId="urn:microsoft.com/office/officeart/2018/5/layout/IconCircleLabelList"/>
    <dgm:cxn modelId="{09A81529-906C-40D7-B5C1-17A536263A2F}" type="presParOf" srcId="{9EC94587-F72B-4EA2-8B8A-4A12814BF71F}" destId="{C0DF2F70-3A9F-4621-AB70-84110423BD29}" srcOrd="0" destOrd="0" presId="urn:microsoft.com/office/officeart/2018/5/layout/IconCircleLabelList"/>
    <dgm:cxn modelId="{CAD5D34D-B0BF-4DE5-981B-FBC9B3F77843}" type="presParOf" srcId="{9EC94587-F72B-4EA2-8B8A-4A12814BF71F}" destId="{81FE0BE8-90DC-4395-8E24-211AED1E7FE3}" srcOrd="1" destOrd="0" presId="urn:microsoft.com/office/officeart/2018/5/layout/IconCircleLabelList"/>
    <dgm:cxn modelId="{AA652D8F-DFCE-40FB-B99D-682D64049F02}" type="presParOf" srcId="{9EC94587-F72B-4EA2-8B8A-4A12814BF71F}" destId="{60851E60-43DD-4C5B-AE29-A636A9E0A38A}" srcOrd="2" destOrd="0" presId="urn:microsoft.com/office/officeart/2018/5/layout/IconCircleLabelList"/>
    <dgm:cxn modelId="{1AF8797A-9253-4572-BBC0-591011768083}" type="presParOf" srcId="{9EC94587-F72B-4EA2-8B8A-4A12814BF71F}" destId="{37292684-6A09-4065-80B2-0E99EAB0C50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BBB884-D4DB-49C3-8B5B-9DA9FCFBF99A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ED1AB5E-DB8A-4D9D-AF3B-DF5C752E89BB}">
      <dgm:prSet/>
      <dgm:spPr/>
      <dgm:t>
        <a:bodyPr/>
        <a:lstStyle/>
        <a:p>
          <a:r>
            <a:rPr lang="en-GB"/>
            <a:t>Conditions for the therapist:</a:t>
          </a:r>
          <a:endParaRPr lang="en-US"/>
        </a:p>
      </dgm:t>
    </dgm:pt>
    <dgm:pt modelId="{619076DE-6CC2-4AA7-B7DF-7CFAF5A0C710}" type="parTrans" cxnId="{8DB66F97-155A-4051-A4B1-451FDD3D5B6D}">
      <dgm:prSet/>
      <dgm:spPr/>
      <dgm:t>
        <a:bodyPr/>
        <a:lstStyle/>
        <a:p>
          <a:endParaRPr lang="en-US"/>
        </a:p>
      </dgm:t>
    </dgm:pt>
    <dgm:pt modelId="{8A1B52E0-EF19-40C4-9997-8E243679C1DB}" type="sibTrans" cxnId="{8DB66F97-155A-4051-A4B1-451FDD3D5B6D}">
      <dgm:prSet/>
      <dgm:spPr/>
      <dgm:t>
        <a:bodyPr/>
        <a:lstStyle/>
        <a:p>
          <a:endParaRPr lang="en-US"/>
        </a:p>
      </dgm:t>
    </dgm:pt>
    <dgm:pt modelId="{8B8439DF-CB40-450F-A9C6-FF9249372081}">
      <dgm:prSet/>
      <dgm:spPr/>
      <dgm:t>
        <a:bodyPr/>
        <a:lstStyle/>
        <a:p>
          <a:r>
            <a:rPr lang="en-GB"/>
            <a:t>Empathy</a:t>
          </a:r>
          <a:endParaRPr lang="en-US"/>
        </a:p>
      </dgm:t>
    </dgm:pt>
    <dgm:pt modelId="{18C8380D-A518-42E0-97D2-912A7263A956}" type="parTrans" cxnId="{6D09B111-D84D-4049-A2F9-A1F0933F4844}">
      <dgm:prSet/>
      <dgm:spPr/>
      <dgm:t>
        <a:bodyPr/>
        <a:lstStyle/>
        <a:p>
          <a:endParaRPr lang="en-US"/>
        </a:p>
      </dgm:t>
    </dgm:pt>
    <dgm:pt modelId="{DDB55896-B523-418B-AF3D-16B73AB23878}" type="sibTrans" cxnId="{6D09B111-D84D-4049-A2F9-A1F0933F4844}">
      <dgm:prSet/>
      <dgm:spPr/>
      <dgm:t>
        <a:bodyPr/>
        <a:lstStyle/>
        <a:p>
          <a:endParaRPr lang="en-US"/>
        </a:p>
      </dgm:t>
    </dgm:pt>
    <dgm:pt modelId="{4C11AA9E-F035-4BEA-9600-D8A6B3029C8E}">
      <dgm:prSet/>
      <dgm:spPr/>
      <dgm:t>
        <a:bodyPr/>
        <a:lstStyle/>
        <a:p>
          <a:r>
            <a:rPr lang="en-GB"/>
            <a:t>Demonstrating an understanding of client’s issues</a:t>
          </a:r>
          <a:endParaRPr lang="en-US"/>
        </a:p>
      </dgm:t>
    </dgm:pt>
    <dgm:pt modelId="{988A1F60-BC1D-4CEE-86C6-B67E30F4709B}" type="parTrans" cxnId="{F1609DAA-2B04-4B43-9F60-0AFCC900D77C}">
      <dgm:prSet/>
      <dgm:spPr/>
      <dgm:t>
        <a:bodyPr/>
        <a:lstStyle/>
        <a:p>
          <a:endParaRPr lang="en-US"/>
        </a:p>
      </dgm:t>
    </dgm:pt>
    <dgm:pt modelId="{EC746F54-20B5-419B-A1F7-1D51A7FBBC73}" type="sibTrans" cxnId="{F1609DAA-2B04-4B43-9F60-0AFCC900D77C}">
      <dgm:prSet/>
      <dgm:spPr/>
      <dgm:t>
        <a:bodyPr/>
        <a:lstStyle/>
        <a:p>
          <a:endParaRPr lang="en-US"/>
        </a:p>
      </dgm:t>
    </dgm:pt>
    <dgm:pt modelId="{90AC159F-BBD3-471E-81FB-F21601C42D8A}">
      <dgm:prSet/>
      <dgm:spPr/>
      <dgm:t>
        <a:bodyPr/>
        <a:lstStyle/>
        <a:p>
          <a:r>
            <a:rPr lang="en-GB"/>
            <a:t>Tuning in to their perspective </a:t>
          </a:r>
          <a:endParaRPr lang="en-US"/>
        </a:p>
      </dgm:t>
    </dgm:pt>
    <dgm:pt modelId="{1FCBF029-0E02-422D-A118-654F496DF1F9}" type="parTrans" cxnId="{CB9E22E8-F219-4D5D-B409-BF479BEB273F}">
      <dgm:prSet/>
      <dgm:spPr/>
      <dgm:t>
        <a:bodyPr/>
        <a:lstStyle/>
        <a:p>
          <a:endParaRPr lang="en-US"/>
        </a:p>
      </dgm:t>
    </dgm:pt>
    <dgm:pt modelId="{EEF183AC-0B43-4B54-8708-84A645E34B58}" type="sibTrans" cxnId="{CB9E22E8-F219-4D5D-B409-BF479BEB273F}">
      <dgm:prSet/>
      <dgm:spPr/>
      <dgm:t>
        <a:bodyPr/>
        <a:lstStyle/>
        <a:p>
          <a:endParaRPr lang="en-US"/>
        </a:p>
      </dgm:t>
    </dgm:pt>
    <dgm:pt modelId="{8F8C3C20-7564-420B-B75E-51FA1EA85B35}">
      <dgm:prSet/>
      <dgm:spPr/>
      <dgm:t>
        <a:bodyPr/>
        <a:lstStyle/>
        <a:p>
          <a:r>
            <a:rPr lang="en-GB"/>
            <a:t>Accepting the person on their terms/worldview. </a:t>
          </a:r>
          <a:endParaRPr lang="en-US"/>
        </a:p>
      </dgm:t>
    </dgm:pt>
    <dgm:pt modelId="{7FF063F9-41DA-4B93-AFDC-653290EDFB5B}" type="parTrans" cxnId="{97F98425-24D2-4CEF-896C-F60DBF6ED337}">
      <dgm:prSet/>
      <dgm:spPr/>
      <dgm:t>
        <a:bodyPr/>
        <a:lstStyle/>
        <a:p>
          <a:endParaRPr lang="en-US"/>
        </a:p>
      </dgm:t>
    </dgm:pt>
    <dgm:pt modelId="{0EFBE24A-E086-45F3-82F2-AC34729A1C8D}" type="sibTrans" cxnId="{97F98425-24D2-4CEF-896C-F60DBF6ED337}">
      <dgm:prSet/>
      <dgm:spPr/>
      <dgm:t>
        <a:bodyPr/>
        <a:lstStyle/>
        <a:p>
          <a:endParaRPr lang="en-US"/>
        </a:p>
      </dgm:t>
    </dgm:pt>
    <dgm:pt modelId="{AEFD70C9-FF2F-4D82-8773-9BF8C392C471}">
      <dgm:prSet/>
      <dgm:spPr/>
      <dgm:t>
        <a:bodyPr/>
        <a:lstStyle/>
        <a:p>
          <a:r>
            <a:rPr lang="en-GB"/>
            <a:t>Healing state for client when this is present </a:t>
          </a:r>
          <a:endParaRPr lang="en-US"/>
        </a:p>
      </dgm:t>
    </dgm:pt>
    <dgm:pt modelId="{38E44485-CF95-4984-B0BB-09039724AEFE}" type="parTrans" cxnId="{2C28E705-0E0C-47F8-9053-9EA37E768CF0}">
      <dgm:prSet/>
      <dgm:spPr/>
      <dgm:t>
        <a:bodyPr/>
        <a:lstStyle/>
        <a:p>
          <a:endParaRPr lang="en-US"/>
        </a:p>
      </dgm:t>
    </dgm:pt>
    <dgm:pt modelId="{0491F18A-F354-4BC4-B082-D5609FA401B8}" type="sibTrans" cxnId="{2C28E705-0E0C-47F8-9053-9EA37E768CF0}">
      <dgm:prSet/>
      <dgm:spPr/>
      <dgm:t>
        <a:bodyPr/>
        <a:lstStyle/>
        <a:p>
          <a:endParaRPr lang="en-US"/>
        </a:p>
      </dgm:t>
    </dgm:pt>
    <dgm:pt modelId="{F68C04AA-ED2B-4761-A66D-E843454897CF}" type="pres">
      <dgm:prSet presAssocID="{0CBBB884-D4DB-49C3-8B5B-9DA9FCFBF99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D668776-93FC-4F00-A372-3CAD228ECFDE}" type="pres">
      <dgm:prSet presAssocID="{FED1AB5E-DB8A-4D9D-AF3B-DF5C752E89BB}" presName="root1" presStyleCnt="0"/>
      <dgm:spPr/>
    </dgm:pt>
    <dgm:pt modelId="{E1CEDAF4-B03B-460B-9A76-1FAFA707B188}" type="pres">
      <dgm:prSet presAssocID="{FED1AB5E-DB8A-4D9D-AF3B-DF5C752E89BB}" presName="LevelOneTextNode" presStyleLbl="node0" presStyleIdx="0" presStyleCnt="2">
        <dgm:presLayoutVars>
          <dgm:chPref val="3"/>
        </dgm:presLayoutVars>
      </dgm:prSet>
      <dgm:spPr/>
    </dgm:pt>
    <dgm:pt modelId="{0492EF97-43B7-4637-B7E3-4BA2ACE0700C}" type="pres">
      <dgm:prSet presAssocID="{FED1AB5E-DB8A-4D9D-AF3B-DF5C752E89BB}" presName="level2hierChild" presStyleCnt="0"/>
      <dgm:spPr/>
    </dgm:pt>
    <dgm:pt modelId="{E34148B8-C308-43D9-B605-722020FD5040}" type="pres">
      <dgm:prSet presAssocID="{8B8439DF-CB40-450F-A9C6-FF9249372081}" presName="root1" presStyleCnt="0"/>
      <dgm:spPr/>
    </dgm:pt>
    <dgm:pt modelId="{971C70D9-B4A0-4368-9DDB-3C6FB28D1376}" type="pres">
      <dgm:prSet presAssocID="{8B8439DF-CB40-450F-A9C6-FF9249372081}" presName="LevelOneTextNode" presStyleLbl="node0" presStyleIdx="1" presStyleCnt="2">
        <dgm:presLayoutVars>
          <dgm:chPref val="3"/>
        </dgm:presLayoutVars>
      </dgm:prSet>
      <dgm:spPr/>
    </dgm:pt>
    <dgm:pt modelId="{1D985D22-8AB6-4E09-BC9B-7512CC274356}" type="pres">
      <dgm:prSet presAssocID="{8B8439DF-CB40-450F-A9C6-FF9249372081}" presName="level2hierChild" presStyleCnt="0"/>
      <dgm:spPr/>
    </dgm:pt>
    <dgm:pt modelId="{2118E3B2-5452-4B01-81B9-7F0246866007}" type="pres">
      <dgm:prSet presAssocID="{988A1F60-BC1D-4CEE-86C6-B67E30F4709B}" presName="conn2-1" presStyleLbl="parChTrans1D2" presStyleIdx="0" presStyleCnt="4"/>
      <dgm:spPr/>
    </dgm:pt>
    <dgm:pt modelId="{67111BA5-C5F6-4EC1-9034-7B04AD06FEE6}" type="pres">
      <dgm:prSet presAssocID="{988A1F60-BC1D-4CEE-86C6-B67E30F4709B}" presName="connTx" presStyleLbl="parChTrans1D2" presStyleIdx="0" presStyleCnt="4"/>
      <dgm:spPr/>
    </dgm:pt>
    <dgm:pt modelId="{6C8EB6CD-4D87-427E-BD83-D273401505F7}" type="pres">
      <dgm:prSet presAssocID="{4C11AA9E-F035-4BEA-9600-D8A6B3029C8E}" presName="root2" presStyleCnt="0"/>
      <dgm:spPr/>
    </dgm:pt>
    <dgm:pt modelId="{8D422029-E4E9-452D-AB83-2042BA5716AC}" type="pres">
      <dgm:prSet presAssocID="{4C11AA9E-F035-4BEA-9600-D8A6B3029C8E}" presName="LevelTwoTextNode" presStyleLbl="node2" presStyleIdx="0" presStyleCnt="4">
        <dgm:presLayoutVars>
          <dgm:chPref val="3"/>
        </dgm:presLayoutVars>
      </dgm:prSet>
      <dgm:spPr/>
    </dgm:pt>
    <dgm:pt modelId="{066C2E55-318D-4912-87AB-090BF7E389C5}" type="pres">
      <dgm:prSet presAssocID="{4C11AA9E-F035-4BEA-9600-D8A6B3029C8E}" presName="level3hierChild" presStyleCnt="0"/>
      <dgm:spPr/>
    </dgm:pt>
    <dgm:pt modelId="{B8459EC9-0067-449D-B21B-FD227C22EC5F}" type="pres">
      <dgm:prSet presAssocID="{1FCBF029-0E02-422D-A118-654F496DF1F9}" presName="conn2-1" presStyleLbl="parChTrans1D2" presStyleIdx="1" presStyleCnt="4"/>
      <dgm:spPr/>
    </dgm:pt>
    <dgm:pt modelId="{1965D05A-8CD0-4719-884C-F2C8738CCEAE}" type="pres">
      <dgm:prSet presAssocID="{1FCBF029-0E02-422D-A118-654F496DF1F9}" presName="connTx" presStyleLbl="parChTrans1D2" presStyleIdx="1" presStyleCnt="4"/>
      <dgm:spPr/>
    </dgm:pt>
    <dgm:pt modelId="{5FB4F194-D23F-4694-AEC9-6EBE1012E4D2}" type="pres">
      <dgm:prSet presAssocID="{90AC159F-BBD3-471E-81FB-F21601C42D8A}" presName="root2" presStyleCnt="0"/>
      <dgm:spPr/>
    </dgm:pt>
    <dgm:pt modelId="{FD31E0B0-88AC-4E57-9E0A-6A64FE617144}" type="pres">
      <dgm:prSet presAssocID="{90AC159F-BBD3-471E-81FB-F21601C42D8A}" presName="LevelTwoTextNode" presStyleLbl="node2" presStyleIdx="1" presStyleCnt="4">
        <dgm:presLayoutVars>
          <dgm:chPref val="3"/>
        </dgm:presLayoutVars>
      </dgm:prSet>
      <dgm:spPr/>
    </dgm:pt>
    <dgm:pt modelId="{7082F804-BA46-498F-BFB0-6E609E377431}" type="pres">
      <dgm:prSet presAssocID="{90AC159F-BBD3-471E-81FB-F21601C42D8A}" presName="level3hierChild" presStyleCnt="0"/>
      <dgm:spPr/>
    </dgm:pt>
    <dgm:pt modelId="{F4D71FC9-2D53-4E13-AC3E-A20F75CC75CC}" type="pres">
      <dgm:prSet presAssocID="{7FF063F9-41DA-4B93-AFDC-653290EDFB5B}" presName="conn2-1" presStyleLbl="parChTrans1D2" presStyleIdx="2" presStyleCnt="4"/>
      <dgm:spPr/>
    </dgm:pt>
    <dgm:pt modelId="{998B3251-86C9-47AE-9656-745C6C6F0D83}" type="pres">
      <dgm:prSet presAssocID="{7FF063F9-41DA-4B93-AFDC-653290EDFB5B}" presName="connTx" presStyleLbl="parChTrans1D2" presStyleIdx="2" presStyleCnt="4"/>
      <dgm:spPr/>
    </dgm:pt>
    <dgm:pt modelId="{82606270-4DD1-4288-A440-B2FA3A26A3DD}" type="pres">
      <dgm:prSet presAssocID="{8F8C3C20-7564-420B-B75E-51FA1EA85B35}" presName="root2" presStyleCnt="0"/>
      <dgm:spPr/>
    </dgm:pt>
    <dgm:pt modelId="{1435664B-3275-48B3-9EBD-812D84418758}" type="pres">
      <dgm:prSet presAssocID="{8F8C3C20-7564-420B-B75E-51FA1EA85B35}" presName="LevelTwoTextNode" presStyleLbl="node2" presStyleIdx="2" presStyleCnt="4">
        <dgm:presLayoutVars>
          <dgm:chPref val="3"/>
        </dgm:presLayoutVars>
      </dgm:prSet>
      <dgm:spPr/>
    </dgm:pt>
    <dgm:pt modelId="{1C49CC1A-426B-4AE6-8653-0B54D0EFA861}" type="pres">
      <dgm:prSet presAssocID="{8F8C3C20-7564-420B-B75E-51FA1EA85B35}" presName="level3hierChild" presStyleCnt="0"/>
      <dgm:spPr/>
    </dgm:pt>
    <dgm:pt modelId="{BD4B1F6C-8A59-45D1-B133-FCB22A8943D5}" type="pres">
      <dgm:prSet presAssocID="{38E44485-CF95-4984-B0BB-09039724AEFE}" presName="conn2-1" presStyleLbl="parChTrans1D2" presStyleIdx="3" presStyleCnt="4"/>
      <dgm:spPr/>
    </dgm:pt>
    <dgm:pt modelId="{DBE6C6AB-1548-4E1A-945D-7180DDA26CA2}" type="pres">
      <dgm:prSet presAssocID="{38E44485-CF95-4984-B0BB-09039724AEFE}" presName="connTx" presStyleLbl="parChTrans1D2" presStyleIdx="3" presStyleCnt="4"/>
      <dgm:spPr/>
    </dgm:pt>
    <dgm:pt modelId="{8EF2A4DF-2ECE-441F-B241-7F51D6301B95}" type="pres">
      <dgm:prSet presAssocID="{AEFD70C9-FF2F-4D82-8773-9BF8C392C471}" presName="root2" presStyleCnt="0"/>
      <dgm:spPr/>
    </dgm:pt>
    <dgm:pt modelId="{60FF6DF1-53AC-497A-B419-4B16A4AB7684}" type="pres">
      <dgm:prSet presAssocID="{AEFD70C9-FF2F-4D82-8773-9BF8C392C471}" presName="LevelTwoTextNode" presStyleLbl="node2" presStyleIdx="3" presStyleCnt="4">
        <dgm:presLayoutVars>
          <dgm:chPref val="3"/>
        </dgm:presLayoutVars>
      </dgm:prSet>
      <dgm:spPr/>
    </dgm:pt>
    <dgm:pt modelId="{E22C2511-C2B4-4F41-97D6-C8038856B0D7}" type="pres">
      <dgm:prSet presAssocID="{AEFD70C9-FF2F-4D82-8773-9BF8C392C471}" presName="level3hierChild" presStyleCnt="0"/>
      <dgm:spPr/>
    </dgm:pt>
  </dgm:ptLst>
  <dgm:cxnLst>
    <dgm:cxn modelId="{2C28E705-0E0C-47F8-9053-9EA37E768CF0}" srcId="{8B8439DF-CB40-450F-A9C6-FF9249372081}" destId="{AEFD70C9-FF2F-4D82-8773-9BF8C392C471}" srcOrd="3" destOrd="0" parTransId="{38E44485-CF95-4984-B0BB-09039724AEFE}" sibTransId="{0491F18A-F354-4BC4-B082-D5609FA401B8}"/>
    <dgm:cxn modelId="{6D09B111-D84D-4049-A2F9-A1F0933F4844}" srcId="{0CBBB884-D4DB-49C3-8B5B-9DA9FCFBF99A}" destId="{8B8439DF-CB40-450F-A9C6-FF9249372081}" srcOrd="1" destOrd="0" parTransId="{18C8380D-A518-42E0-97D2-912A7263A956}" sibTransId="{DDB55896-B523-418B-AF3D-16B73AB23878}"/>
    <dgm:cxn modelId="{A2391215-DD11-4399-A6B6-1DF7475F2430}" type="presOf" srcId="{988A1F60-BC1D-4CEE-86C6-B67E30F4709B}" destId="{2118E3B2-5452-4B01-81B9-7F0246866007}" srcOrd="0" destOrd="0" presId="urn:microsoft.com/office/officeart/2005/8/layout/hierarchy2"/>
    <dgm:cxn modelId="{FBF96D18-E97E-4EAD-9A90-11CC10A314CC}" type="presOf" srcId="{38E44485-CF95-4984-B0BB-09039724AEFE}" destId="{BD4B1F6C-8A59-45D1-B133-FCB22A8943D5}" srcOrd="0" destOrd="0" presId="urn:microsoft.com/office/officeart/2005/8/layout/hierarchy2"/>
    <dgm:cxn modelId="{B9F3B522-6189-4043-8087-C5BC5E257547}" type="presOf" srcId="{AEFD70C9-FF2F-4D82-8773-9BF8C392C471}" destId="{60FF6DF1-53AC-497A-B419-4B16A4AB7684}" srcOrd="0" destOrd="0" presId="urn:microsoft.com/office/officeart/2005/8/layout/hierarchy2"/>
    <dgm:cxn modelId="{97F98425-24D2-4CEF-896C-F60DBF6ED337}" srcId="{8B8439DF-CB40-450F-A9C6-FF9249372081}" destId="{8F8C3C20-7564-420B-B75E-51FA1EA85B35}" srcOrd="2" destOrd="0" parTransId="{7FF063F9-41DA-4B93-AFDC-653290EDFB5B}" sibTransId="{0EFBE24A-E086-45F3-82F2-AC34729A1C8D}"/>
    <dgm:cxn modelId="{4729682F-E7D0-4034-800D-3401120B6DCA}" type="presOf" srcId="{90AC159F-BBD3-471E-81FB-F21601C42D8A}" destId="{FD31E0B0-88AC-4E57-9E0A-6A64FE617144}" srcOrd="0" destOrd="0" presId="urn:microsoft.com/office/officeart/2005/8/layout/hierarchy2"/>
    <dgm:cxn modelId="{A8623538-D6A7-4391-B756-247AEA389D29}" type="presOf" srcId="{8B8439DF-CB40-450F-A9C6-FF9249372081}" destId="{971C70D9-B4A0-4368-9DDB-3C6FB28D1376}" srcOrd="0" destOrd="0" presId="urn:microsoft.com/office/officeart/2005/8/layout/hierarchy2"/>
    <dgm:cxn modelId="{6F631852-DBC0-4500-8332-B2D84F756DBE}" type="presOf" srcId="{0CBBB884-D4DB-49C3-8B5B-9DA9FCFBF99A}" destId="{F68C04AA-ED2B-4761-A66D-E843454897CF}" srcOrd="0" destOrd="0" presId="urn:microsoft.com/office/officeart/2005/8/layout/hierarchy2"/>
    <dgm:cxn modelId="{20C24575-E844-4825-9AA0-DF31535CC39C}" type="presOf" srcId="{988A1F60-BC1D-4CEE-86C6-B67E30F4709B}" destId="{67111BA5-C5F6-4EC1-9034-7B04AD06FEE6}" srcOrd="1" destOrd="0" presId="urn:microsoft.com/office/officeart/2005/8/layout/hierarchy2"/>
    <dgm:cxn modelId="{2024F783-BF16-4C84-B89E-1D8DAA1A2D4B}" type="presOf" srcId="{7FF063F9-41DA-4B93-AFDC-653290EDFB5B}" destId="{998B3251-86C9-47AE-9656-745C6C6F0D83}" srcOrd="1" destOrd="0" presId="urn:microsoft.com/office/officeart/2005/8/layout/hierarchy2"/>
    <dgm:cxn modelId="{4EF4CD8B-965C-415D-B4E2-7DE023D261AE}" type="presOf" srcId="{1FCBF029-0E02-422D-A118-654F496DF1F9}" destId="{1965D05A-8CD0-4719-884C-F2C8738CCEAE}" srcOrd="1" destOrd="0" presId="urn:microsoft.com/office/officeart/2005/8/layout/hierarchy2"/>
    <dgm:cxn modelId="{8DB66F97-155A-4051-A4B1-451FDD3D5B6D}" srcId="{0CBBB884-D4DB-49C3-8B5B-9DA9FCFBF99A}" destId="{FED1AB5E-DB8A-4D9D-AF3B-DF5C752E89BB}" srcOrd="0" destOrd="0" parTransId="{619076DE-6CC2-4AA7-B7DF-7CFAF5A0C710}" sibTransId="{8A1B52E0-EF19-40C4-9997-8E243679C1DB}"/>
    <dgm:cxn modelId="{9DF55A99-2979-48C2-AF93-BAE9B54CFCF2}" type="presOf" srcId="{4C11AA9E-F035-4BEA-9600-D8A6B3029C8E}" destId="{8D422029-E4E9-452D-AB83-2042BA5716AC}" srcOrd="0" destOrd="0" presId="urn:microsoft.com/office/officeart/2005/8/layout/hierarchy2"/>
    <dgm:cxn modelId="{C1F44B9E-BBD4-4E16-ABD7-E54F38906FA5}" type="presOf" srcId="{1FCBF029-0E02-422D-A118-654F496DF1F9}" destId="{B8459EC9-0067-449D-B21B-FD227C22EC5F}" srcOrd="0" destOrd="0" presId="urn:microsoft.com/office/officeart/2005/8/layout/hierarchy2"/>
    <dgm:cxn modelId="{F1609DAA-2B04-4B43-9F60-0AFCC900D77C}" srcId="{8B8439DF-CB40-450F-A9C6-FF9249372081}" destId="{4C11AA9E-F035-4BEA-9600-D8A6B3029C8E}" srcOrd="0" destOrd="0" parTransId="{988A1F60-BC1D-4CEE-86C6-B67E30F4709B}" sibTransId="{EC746F54-20B5-419B-A1F7-1D51A7FBBC73}"/>
    <dgm:cxn modelId="{FB4A33B1-CDB4-4F99-80B5-971F0D579456}" type="presOf" srcId="{7FF063F9-41DA-4B93-AFDC-653290EDFB5B}" destId="{F4D71FC9-2D53-4E13-AC3E-A20F75CC75CC}" srcOrd="0" destOrd="0" presId="urn:microsoft.com/office/officeart/2005/8/layout/hierarchy2"/>
    <dgm:cxn modelId="{26B6C6C4-442F-4CFA-80E1-6B74946EFBD8}" type="presOf" srcId="{8F8C3C20-7564-420B-B75E-51FA1EA85B35}" destId="{1435664B-3275-48B3-9EBD-812D84418758}" srcOrd="0" destOrd="0" presId="urn:microsoft.com/office/officeart/2005/8/layout/hierarchy2"/>
    <dgm:cxn modelId="{CB9E22E8-F219-4D5D-B409-BF479BEB273F}" srcId="{8B8439DF-CB40-450F-A9C6-FF9249372081}" destId="{90AC159F-BBD3-471E-81FB-F21601C42D8A}" srcOrd="1" destOrd="0" parTransId="{1FCBF029-0E02-422D-A118-654F496DF1F9}" sibTransId="{EEF183AC-0B43-4B54-8708-84A645E34B58}"/>
    <dgm:cxn modelId="{E865C8F5-EE55-432B-9155-9EFBA5D28C52}" type="presOf" srcId="{FED1AB5E-DB8A-4D9D-AF3B-DF5C752E89BB}" destId="{E1CEDAF4-B03B-460B-9A76-1FAFA707B188}" srcOrd="0" destOrd="0" presId="urn:microsoft.com/office/officeart/2005/8/layout/hierarchy2"/>
    <dgm:cxn modelId="{3EE710FF-2BF9-4ABE-95F8-B2A14421DEA4}" type="presOf" srcId="{38E44485-CF95-4984-B0BB-09039724AEFE}" destId="{DBE6C6AB-1548-4E1A-945D-7180DDA26CA2}" srcOrd="1" destOrd="0" presId="urn:microsoft.com/office/officeart/2005/8/layout/hierarchy2"/>
    <dgm:cxn modelId="{E8A652D5-50C7-42F7-A0BA-15EF4132E358}" type="presParOf" srcId="{F68C04AA-ED2B-4761-A66D-E843454897CF}" destId="{8D668776-93FC-4F00-A372-3CAD228ECFDE}" srcOrd="0" destOrd="0" presId="urn:microsoft.com/office/officeart/2005/8/layout/hierarchy2"/>
    <dgm:cxn modelId="{3DDA55A7-96F8-4C0D-A67C-76A6EBADF164}" type="presParOf" srcId="{8D668776-93FC-4F00-A372-3CAD228ECFDE}" destId="{E1CEDAF4-B03B-460B-9A76-1FAFA707B188}" srcOrd="0" destOrd="0" presId="urn:microsoft.com/office/officeart/2005/8/layout/hierarchy2"/>
    <dgm:cxn modelId="{67E58B44-F34D-4B41-9CBE-61D35B5A5DF9}" type="presParOf" srcId="{8D668776-93FC-4F00-A372-3CAD228ECFDE}" destId="{0492EF97-43B7-4637-B7E3-4BA2ACE0700C}" srcOrd="1" destOrd="0" presId="urn:microsoft.com/office/officeart/2005/8/layout/hierarchy2"/>
    <dgm:cxn modelId="{0AE34A22-846E-48FB-AA4E-ABAA65E3CD18}" type="presParOf" srcId="{F68C04AA-ED2B-4761-A66D-E843454897CF}" destId="{E34148B8-C308-43D9-B605-722020FD5040}" srcOrd="1" destOrd="0" presId="urn:microsoft.com/office/officeart/2005/8/layout/hierarchy2"/>
    <dgm:cxn modelId="{34AFEBB7-CB85-4347-B118-3BAD70E3519C}" type="presParOf" srcId="{E34148B8-C308-43D9-B605-722020FD5040}" destId="{971C70D9-B4A0-4368-9DDB-3C6FB28D1376}" srcOrd="0" destOrd="0" presId="urn:microsoft.com/office/officeart/2005/8/layout/hierarchy2"/>
    <dgm:cxn modelId="{6C0323FC-86FA-4019-B78C-30C29D2692DC}" type="presParOf" srcId="{E34148B8-C308-43D9-B605-722020FD5040}" destId="{1D985D22-8AB6-4E09-BC9B-7512CC274356}" srcOrd="1" destOrd="0" presId="urn:microsoft.com/office/officeart/2005/8/layout/hierarchy2"/>
    <dgm:cxn modelId="{D421DCF1-5985-476A-9000-7DB4CA4151FB}" type="presParOf" srcId="{1D985D22-8AB6-4E09-BC9B-7512CC274356}" destId="{2118E3B2-5452-4B01-81B9-7F0246866007}" srcOrd="0" destOrd="0" presId="urn:microsoft.com/office/officeart/2005/8/layout/hierarchy2"/>
    <dgm:cxn modelId="{4C664BF9-4B4B-4233-B812-62E840A21B50}" type="presParOf" srcId="{2118E3B2-5452-4B01-81B9-7F0246866007}" destId="{67111BA5-C5F6-4EC1-9034-7B04AD06FEE6}" srcOrd="0" destOrd="0" presId="urn:microsoft.com/office/officeart/2005/8/layout/hierarchy2"/>
    <dgm:cxn modelId="{2E4AD433-A0A2-4427-A306-A9D994970387}" type="presParOf" srcId="{1D985D22-8AB6-4E09-BC9B-7512CC274356}" destId="{6C8EB6CD-4D87-427E-BD83-D273401505F7}" srcOrd="1" destOrd="0" presId="urn:microsoft.com/office/officeart/2005/8/layout/hierarchy2"/>
    <dgm:cxn modelId="{080D430B-9AFB-498F-9477-897A072660D3}" type="presParOf" srcId="{6C8EB6CD-4D87-427E-BD83-D273401505F7}" destId="{8D422029-E4E9-452D-AB83-2042BA5716AC}" srcOrd="0" destOrd="0" presId="urn:microsoft.com/office/officeart/2005/8/layout/hierarchy2"/>
    <dgm:cxn modelId="{8B731EAD-C3B3-412C-B4FE-8B0E5641668D}" type="presParOf" srcId="{6C8EB6CD-4D87-427E-BD83-D273401505F7}" destId="{066C2E55-318D-4912-87AB-090BF7E389C5}" srcOrd="1" destOrd="0" presId="urn:microsoft.com/office/officeart/2005/8/layout/hierarchy2"/>
    <dgm:cxn modelId="{375A045F-F70D-485C-84D7-24D558859A16}" type="presParOf" srcId="{1D985D22-8AB6-4E09-BC9B-7512CC274356}" destId="{B8459EC9-0067-449D-B21B-FD227C22EC5F}" srcOrd="2" destOrd="0" presId="urn:microsoft.com/office/officeart/2005/8/layout/hierarchy2"/>
    <dgm:cxn modelId="{E202EB31-4471-4893-91F0-BA4930849DC0}" type="presParOf" srcId="{B8459EC9-0067-449D-B21B-FD227C22EC5F}" destId="{1965D05A-8CD0-4719-884C-F2C8738CCEAE}" srcOrd="0" destOrd="0" presId="urn:microsoft.com/office/officeart/2005/8/layout/hierarchy2"/>
    <dgm:cxn modelId="{B07FC072-89C9-4139-A366-97F3320D231B}" type="presParOf" srcId="{1D985D22-8AB6-4E09-BC9B-7512CC274356}" destId="{5FB4F194-D23F-4694-AEC9-6EBE1012E4D2}" srcOrd="3" destOrd="0" presId="urn:microsoft.com/office/officeart/2005/8/layout/hierarchy2"/>
    <dgm:cxn modelId="{6EE7C681-201B-41F4-9FCE-1F7D9912B440}" type="presParOf" srcId="{5FB4F194-D23F-4694-AEC9-6EBE1012E4D2}" destId="{FD31E0B0-88AC-4E57-9E0A-6A64FE617144}" srcOrd="0" destOrd="0" presId="urn:microsoft.com/office/officeart/2005/8/layout/hierarchy2"/>
    <dgm:cxn modelId="{C3C155D1-E405-4E46-8391-0CDB8A9C16F2}" type="presParOf" srcId="{5FB4F194-D23F-4694-AEC9-6EBE1012E4D2}" destId="{7082F804-BA46-498F-BFB0-6E609E377431}" srcOrd="1" destOrd="0" presId="urn:microsoft.com/office/officeart/2005/8/layout/hierarchy2"/>
    <dgm:cxn modelId="{FF0C61B8-73DF-47D4-9150-E3A7C56BABE8}" type="presParOf" srcId="{1D985D22-8AB6-4E09-BC9B-7512CC274356}" destId="{F4D71FC9-2D53-4E13-AC3E-A20F75CC75CC}" srcOrd="4" destOrd="0" presId="urn:microsoft.com/office/officeart/2005/8/layout/hierarchy2"/>
    <dgm:cxn modelId="{233FAD34-7085-4E1F-B755-0133E29BE80D}" type="presParOf" srcId="{F4D71FC9-2D53-4E13-AC3E-A20F75CC75CC}" destId="{998B3251-86C9-47AE-9656-745C6C6F0D83}" srcOrd="0" destOrd="0" presId="urn:microsoft.com/office/officeart/2005/8/layout/hierarchy2"/>
    <dgm:cxn modelId="{9B12A03E-3DA5-43DC-A482-0A9882016BA0}" type="presParOf" srcId="{1D985D22-8AB6-4E09-BC9B-7512CC274356}" destId="{82606270-4DD1-4288-A440-B2FA3A26A3DD}" srcOrd="5" destOrd="0" presId="urn:microsoft.com/office/officeart/2005/8/layout/hierarchy2"/>
    <dgm:cxn modelId="{A4B1B0B8-7D02-452A-9499-AA4AF15C00D2}" type="presParOf" srcId="{82606270-4DD1-4288-A440-B2FA3A26A3DD}" destId="{1435664B-3275-48B3-9EBD-812D84418758}" srcOrd="0" destOrd="0" presId="urn:microsoft.com/office/officeart/2005/8/layout/hierarchy2"/>
    <dgm:cxn modelId="{61EA282F-E0B9-4C9C-BE0E-52B350B2D10A}" type="presParOf" srcId="{82606270-4DD1-4288-A440-B2FA3A26A3DD}" destId="{1C49CC1A-426B-4AE6-8653-0B54D0EFA861}" srcOrd="1" destOrd="0" presId="urn:microsoft.com/office/officeart/2005/8/layout/hierarchy2"/>
    <dgm:cxn modelId="{DC589972-D9B7-4FDE-8E2E-50FD250617A4}" type="presParOf" srcId="{1D985D22-8AB6-4E09-BC9B-7512CC274356}" destId="{BD4B1F6C-8A59-45D1-B133-FCB22A8943D5}" srcOrd="6" destOrd="0" presId="urn:microsoft.com/office/officeart/2005/8/layout/hierarchy2"/>
    <dgm:cxn modelId="{A7DDF172-B432-4406-91F8-B73DE688EA80}" type="presParOf" srcId="{BD4B1F6C-8A59-45D1-B133-FCB22A8943D5}" destId="{DBE6C6AB-1548-4E1A-945D-7180DDA26CA2}" srcOrd="0" destOrd="0" presId="urn:microsoft.com/office/officeart/2005/8/layout/hierarchy2"/>
    <dgm:cxn modelId="{4A155BB4-5294-47A6-B5E0-29C68086BBE6}" type="presParOf" srcId="{1D985D22-8AB6-4E09-BC9B-7512CC274356}" destId="{8EF2A4DF-2ECE-441F-B241-7F51D6301B95}" srcOrd="7" destOrd="0" presId="urn:microsoft.com/office/officeart/2005/8/layout/hierarchy2"/>
    <dgm:cxn modelId="{B60235AF-3143-4505-BD87-163795F0A624}" type="presParOf" srcId="{8EF2A4DF-2ECE-441F-B241-7F51D6301B95}" destId="{60FF6DF1-53AC-497A-B419-4B16A4AB7684}" srcOrd="0" destOrd="0" presId="urn:microsoft.com/office/officeart/2005/8/layout/hierarchy2"/>
    <dgm:cxn modelId="{B88971A1-F242-4BFB-80F2-F866C31144B4}" type="presParOf" srcId="{8EF2A4DF-2ECE-441F-B241-7F51D6301B95}" destId="{E22C2511-C2B4-4F41-97D6-C8038856B0D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0364957-AA98-4969-857D-0262E5B87480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CAC4030-27A6-4DE9-9EED-7342C1CA7CB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>
              <a:solidFill>
                <a:srgbClr val="00B050"/>
              </a:solidFill>
            </a:rPr>
            <a:t>Conditions for the therapist</a:t>
          </a:r>
          <a:r>
            <a:rPr lang="en-GB" dirty="0">
              <a:solidFill>
                <a:schemeClr val="tx1"/>
              </a:solidFill>
            </a:rPr>
            <a:t>:</a:t>
          </a:r>
          <a:endParaRPr lang="en-US" dirty="0">
            <a:solidFill>
              <a:schemeClr val="tx1"/>
            </a:solidFill>
          </a:endParaRPr>
        </a:p>
      </dgm:t>
    </dgm:pt>
    <dgm:pt modelId="{8635A5C6-E0DC-494A-A249-4CF90D15BFD9}" type="parTrans" cxnId="{AB740599-76BF-4330-BB8C-0C27267E58A5}">
      <dgm:prSet/>
      <dgm:spPr/>
      <dgm:t>
        <a:bodyPr/>
        <a:lstStyle/>
        <a:p>
          <a:endParaRPr lang="en-US"/>
        </a:p>
      </dgm:t>
    </dgm:pt>
    <dgm:pt modelId="{E12B3773-C9CA-4746-97FB-F7122C20CA7C}" type="sibTrans" cxnId="{AB740599-76BF-4330-BB8C-0C27267E58A5}">
      <dgm:prSet/>
      <dgm:spPr/>
      <dgm:t>
        <a:bodyPr/>
        <a:lstStyle/>
        <a:p>
          <a:endParaRPr lang="en-US"/>
        </a:p>
      </dgm:t>
    </dgm:pt>
    <dgm:pt modelId="{C1458690-A341-47FC-915E-C5844616EB3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>
              <a:solidFill>
                <a:srgbClr val="00B050"/>
              </a:solidFill>
            </a:rPr>
            <a:t>Congruence</a:t>
          </a:r>
          <a:endParaRPr lang="en-US" b="1" dirty="0">
            <a:solidFill>
              <a:srgbClr val="00B050"/>
            </a:solidFill>
          </a:endParaRPr>
        </a:p>
      </dgm:t>
    </dgm:pt>
    <dgm:pt modelId="{21E98DB5-3E35-4FD8-8708-CA7473F96E61}" type="parTrans" cxnId="{C56FAFD8-2BBC-455B-8E9C-8A6C432ED7C1}">
      <dgm:prSet/>
      <dgm:spPr/>
      <dgm:t>
        <a:bodyPr/>
        <a:lstStyle/>
        <a:p>
          <a:endParaRPr lang="en-US"/>
        </a:p>
      </dgm:t>
    </dgm:pt>
    <dgm:pt modelId="{8AFFAB00-DFE0-40D3-A662-41AE17191787}" type="sibTrans" cxnId="{C56FAFD8-2BBC-455B-8E9C-8A6C432ED7C1}">
      <dgm:prSet/>
      <dgm:spPr/>
      <dgm:t>
        <a:bodyPr/>
        <a:lstStyle/>
        <a:p>
          <a:endParaRPr lang="en-US"/>
        </a:p>
      </dgm:t>
    </dgm:pt>
    <dgm:pt modelId="{C70586F6-2BAF-496A-B449-8911B806BD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tx1"/>
              </a:solidFill>
            </a:rPr>
            <a:t>Demonstrating authenticity – external matching internal</a:t>
          </a:r>
          <a:endParaRPr lang="en-US" sz="2000" b="1" dirty="0">
            <a:solidFill>
              <a:schemeClr val="tx1"/>
            </a:solidFill>
          </a:endParaRPr>
        </a:p>
      </dgm:t>
    </dgm:pt>
    <dgm:pt modelId="{33A177BA-0C35-4E18-A56A-C442202285CF}" type="parTrans" cxnId="{F39CFCF9-FA77-4D0F-88AE-80507F0D1B46}">
      <dgm:prSet/>
      <dgm:spPr/>
      <dgm:t>
        <a:bodyPr/>
        <a:lstStyle/>
        <a:p>
          <a:endParaRPr lang="en-US"/>
        </a:p>
      </dgm:t>
    </dgm:pt>
    <dgm:pt modelId="{8E93885D-100A-49D6-9B61-E0DE40BB8179}" type="sibTrans" cxnId="{F39CFCF9-FA77-4D0F-88AE-80507F0D1B46}">
      <dgm:prSet/>
      <dgm:spPr/>
      <dgm:t>
        <a:bodyPr/>
        <a:lstStyle/>
        <a:p>
          <a:endParaRPr lang="en-US"/>
        </a:p>
      </dgm:t>
    </dgm:pt>
    <dgm:pt modelId="{2A7EE13F-32FD-4676-BE01-6B85A18F82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tx1"/>
              </a:solidFill>
            </a:rPr>
            <a:t>Allows client to see own positive qualities – in a way may not have been seen before</a:t>
          </a:r>
          <a:endParaRPr lang="en-US" sz="2000" b="1" dirty="0">
            <a:solidFill>
              <a:schemeClr val="tx1"/>
            </a:solidFill>
          </a:endParaRPr>
        </a:p>
      </dgm:t>
    </dgm:pt>
    <dgm:pt modelId="{F75B5D8E-2633-4F33-A403-A37B21965D00}" type="parTrans" cxnId="{1C8DCF7D-DEDB-4604-B22C-F95E5F520AEA}">
      <dgm:prSet/>
      <dgm:spPr/>
      <dgm:t>
        <a:bodyPr/>
        <a:lstStyle/>
        <a:p>
          <a:endParaRPr lang="en-US"/>
        </a:p>
      </dgm:t>
    </dgm:pt>
    <dgm:pt modelId="{4EB6708E-4967-455A-B1FA-E02B109FA742}" type="sibTrans" cxnId="{1C8DCF7D-DEDB-4604-B22C-F95E5F520AEA}">
      <dgm:prSet/>
      <dgm:spPr/>
      <dgm:t>
        <a:bodyPr/>
        <a:lstStyle/>
        <a:p>
          <a:endParaRPr lang="en-US"/>
        </a:p>
      </dgm:t>
    </dgm:pt>
    <dgm:pt modelId="{2F21F93C-CF87-4457-9579-D2574ACE7F9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tx1"/>
              </a:solidFill>
            </a:rPr>
            <a:t>Allows trust building</a:t>
          </a:r>
        </a:p>
        <a:p>
          <a:pPr>
            <a:lnSpc>
              <a:spcPct val="100000"/>
            </a:lnSpc>
          </a:pPr>
          <a:endParaRPr lang="en-GB" sz="1200" b="1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endParaRPr lang="en-GB" sz="1200" b="1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endParaRPr lang="en-GB" sz="1200" b="1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endParaRPr lang="en-GB" sz="1200" b="1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endParaRPr lang="en-GB" sz="1200" b="1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endParaRPr lang="en-GB" sz="1200" b="1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endParaRPr lang="en-GB" sz="1200" b="1" dirty="0">
            <a:solidFill>
              <a:schemeClr val="tx1"/>
            </a:solidFill>
          </a:endParaRPr>
        </a:p>
        <a:p>
          <a:pPr>
            <a:lnSpc>
              <a:spcPct val="100000"/>
            </a:lnSpc>
          </a:pPr>
          <a:endParaRPr lang="en-US" sz="1200" b="1" dirty="0">
            <a:solidFill>
              <a:schemeClr val="tx1"/>
            </a:solidFill>
          </a:endParaRPr>
        </a:p>
      </dgm:t>
    </dgm:pt>
    <dgm:pt modelId="{24688B02-C2D9-4028-8894-130D26B4A841}" type="parTrans" cxnId="{2A2A9068-9483-4B23-9BF3-714311D05A58}">
      <dgm:prSet/>
      <dgm:spPr/>
      <dgm:t>
        <a:bodyPr/>
        <a:lstStyle/>
        <a:p>
          <a:endParaRPr lang="en-US"/>
        </a:p>
      </dgm:t>
    </dgm:pt>
    <dgm:pt modelId="{7F0EEE93-4F29-4106-9B97-B94D4788C8B7}" type="sibTrans" cxnId="{2A2A9068-9483-4B23-9BF3-714311D05A58}">
      <dgm:prSet/>
      <dgm:spPr/>
      <dgm:t>
        <a:bodyPr/>
        <a:lstStyle/>
        <a:p>
          <a:endParaRPr lang="en-US"/>
        </a:p>
      </dgm:t>
    </dgm:pt>
    <dgm:pt modelId="{8B15FDC1-0AF6-4414-B213-30C0B3171BF8}" type="pres">
      <dgm:prSet presAssocID="{D0364957-AA98-4969-857D-0262E5B87480}" presName="root" presStyleCnt="0">
        <dgm:presLayoutVars>
          <dgm:dir/>
          <dgm:resizeHandles val="exact"/>
        </dgm:presLayoutVars>
      </dgm:prSet>
      <dgm:spPr/>
    </dgm:pt>
    <dgm:pt modelId="{BDEAB65D-FD00-4961-9EC0-8AA78DEBD476}" type="pres">
      <dgm:prSet presAssocID="{DCAC4030-27A6-4DE9-9EED-7342C1CA7CB2}" presName="compNode" presStyleCnt="0"/>
      <dgm:spPr/>
    </dgm:pt>
    <dgm:pt modelId="{150F8FE3-8516-460F-AD6C-4EF191E5F699}" type="pres">
      <dgm:prSet presAssocID="{DCAC4030-27A6-4DE9-9EED-7342C1CA7CB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58EFD25-EAA2-427B-A4CE-7D39E913DBEB}" type="pres">
      <dgm:prSet presAssocID="{DCAC4030-27A6-4DE9-9EED-7342C1CA7CB2}" presName="iconSpace" presStyleCnt="0"/>
      <dgm:spPr/>
    </dgm:pt>
    <dgm:pt modelId="{9048A142-2D7F-4833-9168-83677AC1368E}" type="pres">
      <dgm:prSet presAssocID="{DCAC4030-27A6-4DE9-9EED-7342C1CA7CB2}" presName="parTx" presStyleLbl="revTx" presStyleIdx="0" presStyleCnt="4" custScaleY="236143">
        <dgm:presLayoutVars>
          <dgm:chMax val="0"/>
          <dgm:chPref val="0"/>
        </dgm:presLayoutVars>
      </dgm:prSet>
      <dgm:spPr/>
    </dgm:pt>
    <dgm:pt modelId="{DF36D014-C7A9-4414-AA09-CCA266CE2E82}" type="pres">
      <dgm:prSet presAssocID="{DCAC4030-27A6-4DE9-9EED-7342C1CA7CB2}" presName="txSpace" presStyleCnt="0"/>
      <dgm:spPr/>
    </dgm:pt>
    <dgm:pt modelId="{1B6C6A8A-1392-43C8-AEA4-EA30C0018AF7}" type="pres">
      <dgm:prSet presAssocID="{DCAC4030-27A6-4DE9-9EED-7342C1CA7CB2}" presName="desTx" presStyleLbl="revTx" presStyleIdx="1" presStyleCnt="4">
        <dgm:presLayoutVars/>
      </dgm:prSet>
      <dgm:spPr/>
    </dgm:pt>
    <dgm:pt modelId="{798157D7-A8C3-42C2-9C2A-67D9FBB92F19}" type="pres">
      <dgm:prSet presAssocID="{E12B3773-C9CA-4746-97FB-F7122C20CA7C}" presName="sibTrans" presStyleCnt="0"/>
      <dgm:spPr/>
    </dgm:pt>
    <dgm:pt modelId="{767C6415-F5EC-419B-8FFB-4062AD6626EE}" type="pres">
      <dgm:prSet presAssocID="{C1458690-A341-47FC-915E-C5844616EB3B}" presName="compNode" presStyleCnt="0"/>
      <dgm:spPr/>
    </dgm:pt>
    <dgm:pt modelId="{F0864A27-870B-46E8-A46B-EB50B43A9DB0}" type="pres">
      <dgm:prSet presAssocID="{C1458690-A341-47FC-915E-C5844616EB3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B52E3B1-0484-43CB-A5F3-9C953758D323}" type="pres">
      <dgm:prSet presAssocID="{C1458690-A341-47FC-915E-C5844616EB3B}" presName="iconSpace" presStyleCnt="0"/>
      <dgm:spPr/>
    </dgm:pt>
    <dgm:pt modelId="{F61B24D2-3284-45A4-A76C-790B694FDF5D}" type="pres">
      <dgm:prSet presAssocID="{C1458690-A341-47FC-915E-C5844616EB3B}" presName="parTx" presStyleLbl="revTx" presStyleIdx="2" presStyleCnt="4">
        <dgm:presLayoutVars>
          <dgm:chMax val="0"/>
          <dgm:chPref val="0"/>
        </dgm:presLayoutVars>
      </dgm:prSet>
      <dgm:spPr/>
    </dgm:pt>
    <dgm:pt modelId="{B0081E27-4811-471D-83B8-FCFEEA06DCBC}" type="pres">
      <dgm:prSet presAssocID="{C1458690-A341-47FC-915E-C5844616EB3B}" presName="txSpace" presStyleCnt="0"/>
      <dgm:spPr/>
    </dgm:pt>
    <dgm:pt modelId="{DCC020B7-B651-4CFA-BCA7-0CDFF36EF04E}" type="pres">
      <dgm:prSet presAssocID="{C1458690-A341-47FC-915E-C5844616EB3B}" presName="desTx" presStyleLbl="revTx" presStyleIdx="3" presStyleCnt="4">
        <dgm:presLayoutVars/>
      </dgm:prSet>
      <dgm:spPr/>
    </dgm:pt>
  </dgm:ptLst>
  <dgm:cxnLst>
    <dgm:cxn modelId="{88C32312-A96A-4B44-ABB7-CB81161F1067}" type="presOf" srcId="{DCAC4030-27A6-4DE9-9EED-7342C1CA7CB2}" destId="{9048A142-2D7F-4833-9168-83677AC1368E}" srcOrd="0" destOrd="0" presId="urn:microsoft.com/office/officeart/2018/2/layout/IconLabelDescriptionList"/>
    <dgm:cxn modelId="{68BB891A-749D-424B-8187-702B6BE0B10D}" type="presOf" srcId="{2A7EE13F-32FD-4676-BE01-6B85A18F8221}" destId="{DCC020B7-B651-4CFA-BCA7-0CDFF36EF04E}" srcOrd="0" destOrd="1" presId="urn:microsoft.com/office/officeart/2018/2/layout/IconLabelDescriptionList"/>
    <dgm:cxn modelId="{2A2A9068-9483-4B23-9BF3-714311D05A58}" srcId="{C1458690-A341-47FC-915E-C5844616EB3B}" destId="{2F21F93C-CF87-4457-9579-D2574ACE7F9B}" srcOrd="2" destOrd="0" parTransId="{24688B02-C2D9-4028-8894-130D26B4A841}" sibTransId="{7F0EEE93-4F29-4106-9B97-B94D4788C8B7}"/>
    <dgm:cxn modelId="{DDCDD573-2F36-48C2-8037-76B9CA2FC929}" type="presOf" srcId="{2F21F93C-CF87-4457-9579-D2574ACE7F9B}" destId="{DCC020B7-B651-4CFA-BCA7-0CDFF36EF04E}" srcOrd="0" destOrd="2" presId="urn:microsoft.com/office/officeart/2018/2/layout/IconLabelDescriptionList"/>
    <dgm:cxn modelId="{1C8DCF7D-DEDB-4604-B22C-F95E5F520AEA}" srcId="{C1458690-A341-47FC-915E-C5844616EB3B}" destId="{2A7EE13F-32FD-4676-BE01-6B85A18F8221}" srcOrd="1" destOrd="0" parTransId="{F75B5D8E-2633-4F33-A403-A37B21965D00}" sibTransId="{4EB6708E-4967-455A-B1FA-E02B109FA742}"/>
    <dgm:cxn modelId="{633BE298-99CE-4D10-8CDE-138E3043774C}" type="presOf" srcId="{D0364957-AA98-4969-857D-0262E5B87480}" destId="{8B15FDC1-0AF6-4414-B213-30C0B3171BF8}" srcOrd="0" destOrd="0" presId="urn:microsoft.com/office/officeart/2018/2/layout/IconLabelDescriptionList"/>
    <dgm:cxn modelId="{AB740599-76BF-4330-BB8C-0C27267E58A5}" srcId="{D0364957-AA98-4969-857D-0262E5B87480}" destId="{DCAC4030-27A6-4DE9-9EED-7342C1CA7CB2}" srcOrd="0" destOrd="0" parTransId="{8635A5C6-E0DC-494A-A249-4CF90D15BFD9}" sibTransId="{E12B3773-C9CA-4746-97FB-F7122C20CA7C}"/>
    <dgm:cxn modelId="{23F9A8A0-099E-4F99-B24A-B25B352391B8}" type="presOf" srcId="{C70586F6-2BAF-496A-B449-8911B806BDAB}" destId="{DCC020B7-B651-4CFA-BCA7-0CDFF36EF04E}" srcOrd="0" destOrd="0" presId="urn:microsoft.com/office/officeart/2018/2/layout/IconLabelDescriptionList"/>
    <dgm:cxn modelId="{C56FAFD8-2BBC-455B-8E9C-8A6C432ED7C1}" srcId="{D0364957-AA98-4969-857D-0262E5B87480}" destId="{C1458690-A341-47FC-915E-C5844616EB3B}" srcOrd="1" destOrd="0" parTransId="{21E98DB5-3E35-4FD8-8708-CA7473F96E61}" sibTransId="{8AFFAB00-DFE0-40D3-A662-41AE17191787}"/>
    <dgm:cxn modelId="{794082F8-FCC7-4AED-8348-EDB1501404F0}" type="presOf" srcId="{C1458690-A341-47FC-915E-C5844616EB3B}" destId="{F61B24D2-3284-45A4-A76C-790B694FDF5D}" srcOrd="0" destOrd="0" presId="urn:microsoft.com/office/officeart/2018/2/layout/IconLabelDescriptionList"/>
    <dgm:cxn modelId="{F39CFCF9-FA77-4D0F-88AE-80507F0D1B46}" srcId="{C1458690-A341-47FC-915E-C5844616EB3B}" destId="{C70586F6-2BAF-496A-B449-8911B806BDAB}" srcOrd="0" destOrd="0" parTransId="{33A177BA-0C35-4E18-A56A-C442202285CF}" sibTransId="{8E93885D-100A-49D6-9B61-E0DE40BB8179}"/>
    <dgm:cxn modelId="{71A0BB97-C38E-4F82-ABC2-B140884E8FF7}" type="presParOf" srcId="{8B15FDC1-0AF6-4414-B213-30C0B3171BF8}" destId="{BDEAB65D-FD00-4961-9EC0-8AA78DEBD476}" srcOrd="0" destOrd="0" presId="urn:microsoft.com/office/officeart/2018/2/layout/IconLabelDescriptionList"/>
    <dgm:cxn modelId="{C54A86CC-0C8C-4C6E-A38E-AAE65DB23B75}" type="presParOf" srcId="{BDEAB65D-FD00-4961-9EC0-8AA78DEBD476}" destId="{150F8FE3-8516-460F-AD6C-4EF191E5F699}" srcOrd="0" destOrd="0" presId="urn:microsoft.com/office/officeart/2018/2/layout/IconLabelDescriptionList"/>
    <dgm:cxn modelId="{36CBB544-A8F4-4031-90AD-1A562218DE49}" type="presParOf" srcId="{BDEAB65D-FD00-4961-9EC0-8AA78DEBD476}" destId="{958EFD25-EAA2-427B-A4CE-7D39E913DBEB}" srcOrd="1" destOrd="0" presId="urn:microsoft.com/office/officeart/2018/2/layout/IconLabelDescriptionList"/>
    <dgm:cxn modelId="{E2497C8F-E88B-49F3-9E0B-6B5529BA6E90}" type="presParOf" srcId="{BDEAB65D-FD00-4961-9EC0-8AA78DEBD476}" destId="{9048A142-2D7F-4833-9168-83677AC1368E}" srcOrd="2" destOrd="0" presId="urn:microsoft.com/office/officeart/2018/2/layout/IconLabelDescriptionList"/>
    <dgm:cxn modelId="{F26E1BD1-C40B-4178-A50D-0B081F72D564}" type="presParOf" srcId="{BDEAB65D-FD00-4961-9EC0-8AA78DEBD476}" destId="{DF36D014-C7A9-4414-AA09-CCA266CE2E82}" srcOrd="3" destOrd="0" presId="urn:microsoft.com/office/officeart/2018/2/layout/IconLabelDescriptionList"/>
    <dgm:cxn modelId="{8379CD04-5DDA-48A9-8AEC-C9971D0612BE}" type="presParOf" srcId="{BDEAB65D-FD00-4961-9EC0-8AA78DEBD476}" destId="{1B6C6A8A-1392-43C8-AEA4-EA30C0018AF7}" srcOrd="4" destOrd="0" presId="urn:microsoft.com/office/officeart/2018/2/layout/IconLabelDescriptionList"/>
    <dgm:cxn modelId="{9E423DB0-F9A1-4859-AC7C-38AE26803637}" type="presParOf" srcId="{8B15FDC1-0AF6-4414-B213-30C0B3171BF8}" destId="{798157D7-A8C3-42C2-9C2A-67D9FBB92F19}" srcOrd="1" destOrd="0" presId="urn:microsoft.com/office/officeart/2018/2/layout/IconLabelDescriptionList"/>
    <dgm:cxn modelId="{C3DD9A39-B695-4E78-9014-4839EDF3219A}" type="presParOf" srcId="{8B15FDC1-0AF6-4414-B213-30C0B3171BF8}" destId="{767C6415-F5EC-419B-8FFB-4062AD6626EE}" srcOrd="2" destOrd="0" presId="urn:microsoft.com/office/officeart/2018/2/layout/IconLabelDescriptionList"/>
    <dgm:cxn modelId="{2CAEF0B8-FAE3-4C97-A70B-66F453FC8C63}" type="presParOf" srcId="{767C6415-F5EC-419B-8FFB-4062AD6626EE}" destId="{F0864A27-870B-46E8-A46B-EB50B43A9DB0}" srcOrd="0" destOrd="0" presId="urn:microsoft.com/office/officeart/2018/2/layout/IconLabelDescriptionList"/>
    <dgm:cxn modelId="{5DD06915-EFD9-47CF-863F-D451A8C8A01B}" type="presParOf" srcId="{767C6415-F5EC-419B-8FFB-4062AD6626EE}" destId="{CB52E3B1-0484-43CB-A5F3-9C953758D323}" srcOrd="1" destOrd="0" presId="urn:microsoft.com/office/officeart/2018/2/layout/IconLabelDescriptionList"/>
    <dgm:cxn modelId="{293DC79B-05FC-4650-980D-CAB0A9691954}" type="presParOf" srcId="{767C6415-F5EC-419B-8FFB-4062AD6626EE}" destId="{F61B24D2-3284-45A4-A76C-790B694FDF5D}" srcOrd="2" destOrd="0" presId="urn:microsoft.com/office/officeart/2018/2/layout/IconLabelDescriptionList"/>
    <dgm:cxn modelId="{0263B7F4-2189-4B58-9356-2C2BD1FA972D}" type="presParOf" srcId="{767C6415-F5EC-419B-8FFB-4062AD6626EE}" destId="{B0081E27-4811-471D-83B8-FCFEEA06DCBC}" srcOrd="3" destOrd="0" presId="urn:microsoft.com/office/officeart/2018/2/layout/IconLabelDescriptionList"/>
    <dgm:cxn modelId="{B4E65994-522A-4D32-A0ED-4B793034B472}" type="presParOf" srcId="{767C6415-F5EC-419B-8FFB-4062AD6626EE}" destId="{DCC020B7-B651-4CFA-BCA7-0CDFF36EF04E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10C7D3A-D307-4289-A6DB-9A6DB6D98AE6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62547E-5BDA-4548-804C-7455FFB67934}">
      <dgm:prSet/>
      <dgm:spPr/>
      <dgm:t>
        <a:bodyPr/>
        <a:lstStyle/>
        <a:p>
          <a:r>
            <a:rPr lang="en-GB"/>
            <a:t>Conditions for the therapist:</a:t>
          </a:r>
          <a:endParaRPr lang="en-US"/>
        </a:p>
      </dgm:t>
    </dgm:pt>
    <dgm:pt modelId="{23A713F0-D31E-41AF-9A75-4909CA63CF89}" type="parTrans" cxnId="{F4865117-1D63-45B3-B6B9-62A3A2F109EB}">
      <dgm:prSet/>
      <dgm:spPr/>
      <dgm:t>
        <a:bodyPr/>
        <a:lstStyle/>
        <a:p>
          <a:endParaRPr lang="en-US"/>
        </a:p>
      </dgm:t>
    </dgm:pt>
    <dgm:pt modelId="{E7CA8BAE-897E-4F70-8412-E8AFB62C0FA2}" type="sibTrans" cxnId="{F4865117-1D63-45B3-B6B9-62A3A2F109EB}">
      <dgm:prSet/>
      <dgm:spPr/>
      <dgm:t>
        <a:bodyPr/>
        <a:lstStyle/>
        <a:p>
          <a:endParaRPr lang="en-US"/>
        </a:p>
      </dgm:t>
    </dgm:pt>
    <dgm:pt modelId="{CFF0688D-477D-4B93-8595-1459FA629930}">
      <dgm:prSet/>
      <dgm:spPr/>
      <dgm:t>
        <a:bodyPr/>
        <a:lstStyle/>
        <a:p>
          <a:r>
            <a:rPr lang="en-GB"/>
            <a:t>Unconditional positive regard</a:t>
          </a:r>
          <a:endParaRPr lang="en-US"/>
        </a:p>
      </dgm:t>
    </dgm:pt>
    <dgm:pt modelId="{5CB56B97-3965-41D2-92D0-CEE6D4AC7917}" type="parTrans" cxnId="{02586A4A-B6D4-473A-B123-B29C51314DD0}">
      <dgm:prSet/>
      <dgm:spPr/>
      <dgm:t>
        <a:bodyPr/>
        <a:lstStyle/>
        <a:p>
          <a:endParaRPr lang="en-US"/>
        </a:p>
      </dgm:t>
    </dgm:pt>
    <dgm:pt modelId="{9C06959C-20DD-4A6D-98C1-E671B3DB18E1}" type="sibTrans" cxnId="{02586A4A-B6D4-473A-B123-B29C51314DD0}">
      <dgm:prSet/>
      <dgm:spPr/>
      <dgm:t>
        <a:bodyPr/>
        <a:lstStyle/>
        <a:p>
          <a:endParaRPr lang="en-US"/>
        </a:p>
      </dgm:t>
    </dgm:pt>
    <dgm:pt modelId="{562DC715-DD66-4800-A11C-2EA576D131FD}">
      <dgm:prSet/>
      <dgm:spPr/>
      <dgm:t>
        <a:bodyPr/>
        <a:lstStyle/>
        <a:p>
          <a:r>
            <a:rPr lang="en-GB"/>
            <a:t>Warmth, caring, interest – which is healing</a:t>
          </a:r>
          <a:endParaRPr lang="en-US"/>
        </a:p>
      </dgm:t>
    </dgm:pt>
    <dgm:pt modelId="{BF1EB17A-0B1C-4919-8386-577C6A6250B0}" type="parTrans" cxnId="{8A7EDA6B-90E7-4594-86E4-899D305F2B8D}">
      <dgm:prSet/>
      <dgm:spPr/>
      <dgm:t>
        <a:bodyPr/>
        <a:lstStyle/>
        <a:p>
          <a:endParaRPr lang="en-US"/>
        </a:p>
      </dgm:t>
    </dgm:pt>
    <dgm:pt modelId="{D2A71A08-CF4F-4CDC-8138-B6049CF7E2E1}" type="sibTrans" cxnId="{8A7EDA6B-90E7-4594-86E4-899D305F2B8D}">
      <dgm:prSet/>
      <dgm:spPr/>
      <dgm:t>
        <a:bodyPr/>
        <a:lstStyle/>
        <a:p>
          <a:endParaRPr lang="en-US"/>
        </a:p>
      </dgm:t>
    </dgm:pt>
    <dgm:pt modelId="{8E5F9799-767A-4F85-852B-7BA71E3D3978}">
      <dgm:prSet/>
      <dgm:spPr/>
      <dgm:t>
        <a:bodyPr/>
        <a:lstStyle/>
        <a:p>
          <a:r>
            <a:rPr lang="en-GB"/>
            <a:t>Non-judgemental – acceptance for who they are</a:t>
          </a:r>
          <a:endParaRPr lang="en-US"/>
        </a:p>
      </dgm:t>
    </dgm:pt>
    <dgm:pt modelId="{BE8566E7-AAFE-47F3-8AAC-24F50A8B25F1}" type="parTrans" cxnId="{8CE5394E-B558-4F95-B58C-4EB8173E94EB}">
      <dgm:prSet/>
      <dgm:spPr/>
      <dgm:t>
        <a:bodyPr/>
        <a:lstStyle/>
        <a:p>
          <a:endParaRPr lang="en-US"/>
        </a:p>
      </dgm:t>
    </dgm:pt>
    <dgm:pt modelId="{0B4F60CB-19F3-4068-AB1C-EEE4BAA45202}" type="sibTrans" cxnId="{8CE5394E-B558-4F95-B58C-4EB8173E94EB}">
      <dgm:prSet/>
      <dgm:spPr/>
      <dgm:t>
        <a:bodyPr/>
        <a:lstStyle/>
        <a:p>
          <a:endParaRPr lang="en-US"/>
        </a:p>
      </dgm:t>
    </dgm:pt>
    <dgm:pt modelId="{0BFAF296-F179-4BDE-BA13-43A98A256893}">
      <dgm:prSet/>
      <dgm:spPr/>
      <dgm:t>
        <a:bodyPr/>
        <a:lstStyle/>
        <a:p>
          <a:r>
            <a:rPr lang="en-GB"/>
            <a:t>Your acceptance leads to client self-acceptance </a:t>
          </a:r>
          <a:endParaRPr lang="en-US"/>
        </a:p>
      </dgm:t>
    </dgm:pt>
    <dgm:pt modelId="{1F8BBA76-C0FA-430A-B196-C0C97FB23B3D}" type="parTrans" cxnId="{A8D23AAB-7A48-431E-BF3C-FF23A03D0612}">
      <dgm:prSet/>
      <dgm:spPr/>
      <dgm:t>
        <a:bodyPr/>
        <a:lstStyle/>
        <a:p>
          <a:endParaRPr lang="en-US"/>
        </a:p>
      </dgm:t>
    </dgm:pt>
    <dgm:pt modelId="{BA388221-903C-49F9-951B-424D403D4BEC}" type="sibTrans" cxnId="{A8D23AAB-7A48-431E-BF3C-FF23A03D0612}">
      <dgm:prSet/>
      <dgm:spPr/>
      <dgm:t>
        <a:bodyPr/>
        <a:lstStyle/>
        <a:p>
          <a:endParaRPr lang="en-US"/>
        </a:p>
      </dgm:t>
    </dgm:pt>
    <dgm:pt modelId="{E0ADC2D2-4FB5-4879-9452-0E40AC539638}" type="pres">
      <dgm:prSet presAssocID="{310C7D3A-D307-4289-A6DB-9A6DB6D98AE6}" presName="diagram" presStyleCnt="0">
        <dgm:presLayoutVars>
          <dgm:dir/>
          <dgm:resizeHandles/>
        </dgm:presLayoutVars>
      </dgm:prSet>
      <dgm:spPr/>
    </dgm:pt>
    <dgm:pt modelId="{70DEEE37-8DB0-47E5-ACBC-D0C47636AB48}" type="pres">
      <dgm:prSet presAssocID="{AF62547E-5BDA-4548-804C-7455FFB67934}" presName="firstNode" presStyleLbl="node1" presStyleIdx="0" presStyleCnt="2">
        <dgm:presLayoutVars>
          <dgm:bulletEnabled val="1"/>
        </dgm:presLayoutVars>
      </dgm:prSet>
      <dgm:spPr/>
    </dgm:pt>
    <dgm:pt modelId="{A1D3444A-D93F-4242-BBD1-71B65EA09258}" type="pres">
      <dgm:prSet presAssocID="{E7CA8BAE-897E-4F70-8412-E8AFB62C0FA2}" presName="sibTrans" presStyleLbl="sibTrans2D1" presStyleIdx="0" presStyleCnt="1"/>
      <dgm:spPr/>
    </dgm:pt>
    <dgm:pt modelId="{C96BDB68-86D5-44F9-AC1D-E989415D6148}" type="pres">
      <dgm:prSet presAssocID="{CFF0688D-477D-4B93-8595-1459FA629930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F4865117-1D63-45B3-B6B9-62A3A2F109EB}" srcId="{310C7D3A-D307-4289-A6DB-9A6DB6D98AE6}" destId="{AF62547E-5BDA-4548-804C-7455FFB67934}" srcOrd="0" destOrd="0" parTransId="{23A713F0-D31E-41AF-9A75-4909CA63CF89}" sibTransId="{E7CA8BAE-897E-4F70-8412-E8AFB62C0FA2}"/>
    <dgm:cxn modelId="{689D9118-0EB0-4014-92ED-5AF6D1C13278}" type="presOf" srcId="{310C7D3A-D307-4289-A6DB-9A6DB6D98AE6}" destId="{E0ADC2D2-4FB5-4879-9452-0E40AC539638}" srcOrd="0" destOrd="0" presId="urn:microsoft.com/office/officeart/2005/8/layout/bProcess2"/>
    <dgm:cxn modelId="{0252345F-AE52-43D8-B1E4-A1A75DB2458F}" type="presOf" srcId="{AF62547E-5BDA-4548-804C-7455FFB67934}" destId="{70DEEE37-8DB0-47E5-ACBC-D0C47636AB48}" srcOrd="0" destOrd="0" presId="urn:microsoft.com/office/officeart/2005/8/layout/bProcess2"/>
    <dgm:cxn modelId="{02586A4A-B6D4-473A-B123-B29C51314DD0}" srcId="{310C7D3A-D307-4289-A6DB-9A6DB6D98AE6}" destId="{CFF0688D-477D-4B93-8595-1459FA629930}" srcOrd="1" destOrd="0" parTransId="{5CB56B97-3965-41D2-92D0-CEE6D4AC7917}" sibTransId="{9C06959C-20DD-4A6D-98C1-E671B3DB18E1}"/>
    <dgm:cxn modelId="{8A7EDA6B-90E7-4594-86E4-899D305F2B8D}" srcId="{CFF0688D-477D-4B93-8595-1459FA629930}" destId="{562DC715-DD66-4800-A11C-2EA576D131FD}" srcOrd="0" destOrd="0" parTransId="{BF1EB17A-0B1C-4919-8386-577C6A6250B0}" sibTransId="{D2A71A08-CF4F-4CDC-8138-B6049CF7E2E1}"/>
    <dgm:cxn modelId="{8CE5394E-B558-4F95-B58C-4EB8173E94EB}" srcId="{CFF0688D-477D-4B93-8595-1459FA629930}" destId="{8E5F9799-767A-4F85-852B-7BA71E3D3978}" srcOrd="1" destOrd="0" parTransId="{BE8566E7-AAFE-47F3-8AAC-24F50A8B25F1}" sibTransId="{0B4F60CB-19F3-4068-AB1C-EEE4BAA45202}"/>
    <dgm:cxn modelId="{F6482154-416F-450B-8A60-4BD45E191C96}" type="presOf" srcId="{CFF0688D-477D-4B93-8595-1459FA629930}" destId="{C96BDB68-86D5-44F9-AC1D-E989415D6148}" srcOrd="0" destOrd="0" presId="urn:microsoft.com/office/officeart/2005/8/layout/bProcess2"/>
    <dgm:cxn modelId="{44FB1F9A-5FBA-4A18-8D35-DDD97A6B6E25}" type="presOf" srcId="{8E5F9799-767A-4F85-852B-7BA71E3D3978}" destId="{C96BDB68-86D5-44F9-AC1D-E989415D6148}" srcOrd="0" destOrd="2" presId="urn:microsoft.com/office/officeart/2005/8/layout/bProcess2"/>
    <dgm:cxn modelId="{4C7D08A3-0755-41D3-B0BA-43A61B2F4125}" type="presOf" srcId="{562DC715-DD66-4800-A11C-2EA576D131FD}" destId="{C96BDB68-86D5-44F9-AC1D-E989415D6148}" srcOrd="0" destOrd="1" presId="urn:microsoft.com/office/officeart/2005/8/layout/bProcess2"/>
    <dgm:cxn modelId="{A8D23AAB-7A48-431E-BF3C-FF23A03D0612}" srcId="{CFF0688D-477D-4B93-8595-1459FA629930}" destId="{0BFAF296-F179-4BDE-BA13-43A98A256893}" srcOrd="2" destOrd="0" parTransId="{1F8BBA76-C0FA-430A-B196-C0C97FB23B3D}" sibTransId="{BA388221-903C-49F9-951B-424D403D4BEC}"/>
    <dgm:cxn modelId="{73B81AC8-A8E0-4874-B369-0ADB701200B4}" type="presOf" srcId="{0BFAF296-F179-4BDE-BA13-43A98A256893}" destId="{C96BDB68-86D5-44F9-AC1D-E989415D6148}" srcOrd="0" destOrd="3" presId="urn:microsoft.com/office/officeart/2005/8/layout/bProcess2"/>
    <dgm:cxn modelId="{89B97BE0-0512-4F1E-BC7D-3EDBEC6B8464}" type="presOf" srcId="{E7CA8BAE-897E-4F70-8412-E8AFB62C0FA2}" destId="{A1D3444A-D93F-4242-BBD1-71B65EA09258}" srcOrd="0" destOrd="0" presId="urn:microsoft.com/office/officeart/2005/8/layout/bProcess2"/>
    <dgm:cxn modelId="{F97400F6-739F-4276-AE40-850455560868}" type="presParOf" srcId="{E0ADC2D2-4FB5-4879-9452-0E40AC539638}" destId="{70DEEE37-8DB0-47E5-ACBC-D0C47636AB48}" srcOrd="0" destOrd="0" presId="urn:microsoft.com/office/officeart/2005/8/layout/bProcess2"/>
    <dgm:cxn modelId="{57F7E872-69E1-4B5E-A81E-09F2AC9B9C9B}" type="presParOf" srcId="{E0ADC2D2-4FB5-4879-9452-0E40AC539638}" destId="{A1D3444A-D93F-4242-BBD1-71B65EA09258}" srcOrd="1" destOrd="0" presId="urn:microsoft.com/office/officeart/2005/8/layout/bProcess2"/>
    <dgm:cxn modelId="{529FA63A-C77D-4423-9981-0B5DE9C5F6B3}" type="presParOf" srcId="{E0ADC2D2-4FB5-4879-9452-0E40AC539638}" destId="{C96BDB68-86D5-44F9-AC1D-E989415D6148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7BDED5B-A60C-40E7-BB3B-664436A2D2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36D09B0-E5D3-45CD-8A41-4FB0034DFB3F}">
      <dgm:prSet/>
      <dgm:spPr/>
      <dgm:t>
        <a:bodyPr/>
        <a:lstStyle/>
        <a:p>
          <a:r>
            <a:rPr lang="en-GB"/>
            <a:t>ATTENDING AND NON-VERBALS – </a:t>
          </a:r>
          <a:endParaRPr lang="en-US"/>
        </a:p>
      </dgm:t>
    </dgm:pt>
    <dgm:pt modelId="{676630BE-A3F1-4C2A-AC8C-EB6F66F789B3}" type="parTrans" cxnId="{FE49D324-B39D-4645-B522-B412E217EE62}">
      <dgm:prSet/>
      <dgm:spPr/>
      <dgm:t>
        <a:bodyPr/>
        <a:lstStyle/>
        <a:p>
          <a:endParaRPr lang="en-US"/>
        </a:p>
      </dgm:t>
    </dgm:pt>
    <dgm:pt modelId="{8774EA0D-1DA9-450B-B623-FE2A72FD27D3}" type="sibTrans" cxnId="{FE49D324-B39D-4645-B522-B412E217EE62}">
      <dgm:prSet/>
      <dgm:spPr/>
      <dgm:t>
        <a:bodyPr/>
        <a:lstStyle/>
        <a:p>
          <a:endParaRPr lang="en-US"/>
        </a:p>
      </dgm:t>
    </dgm:pt>
    <dgm:pt modelId="{EC5F61C0-1873-4FE8-AFE2-22A377C8E2B9}">
      <dgm:prSet/>
      <dgm:spPr/>
      <dgm:t>
        <a:bodyPr/>
        <a:lstStyle/>
        <a:p>
          <a:r>
            <a:rPr lang="en-GB" dirty="0"/>
            <a:t>SOLER and minimal encouragers </a:t>
          </a:r>
          <a:r>
            <a:rPr lang="en-GB" dirty="0" err="1"/>
            <a:t>e.g.‘uh</a:t>
          </a:r>
          <a:r>
            <a:rPr lang="en-GB" dirty="0"/>
            <a:t>-huh’</a:t>
          </a:r>
          <a:endParaRPr lang="en-US" dirty="0"/>
        </a:p>
      </dgm:t>
    </dgm:pt>
    <dgm:pt modelId="{7BF2243F-FCE0-45BA-9B43-F7D2AA246705}" type="parTrans" cxnId="{DACF3D22-DC75-4FFA-B7F3-255C5E4F6255}">
      <dgm:prSet/>
      <dgm:spPr/>
      <dgm:t>
        <a:bodyPr/>
        <a:lstStyle/>
        <a:p>
          <a:endParaRPr lang="en-US"/>
        </a:p>
      </dgm:t>
    </dgm:pt>
    <dgm:pt modelId="{2615453D-A2C9-4350-91AC-9B761F48D163}" type="sibTrans" cxnId="{DACF3D22-DC75-4FFA-B7F3-255C5E4F6255}">
      <dgm:prSet/>
      <dgm:spPr/>
      <dgm:t>
        <a:bodyPr/>
        <a:lstStyle/>
        <a:p>
          <a:endParaRPr lang="en-US"/>
        </a:p>
      </dgm:t>
    </dgm:pt>
    <dgm:pt modelId="{A49C8476-B236-477A-A80E-CBB704D05C28}" type="pres">
      <dgm:prSet presAssocID="{37BDED5B-A60C-40E7-BB3B-664436A2D203}" presName="root" presStyleCnt="0">
        <dgm:presLayoutVars>
          <dgm:dir/>
          <dgm:resizeHandles val="exact"/>
        </dgm:presLayoutVars>
      </dgm:prSet>
      <dgm:spPr/>
    </dgm:pt>
    <dgm:pt modelId="{C17FD108-E1ED-4CEC-A855-FA385978787E}" type="pres">
      <dgm:prSet presAssocID="{236D09B0-E5D3-45CD-8A41-4FB0034DFB3F}" presName="compNode" presStyleCnt="0"/>
      <dgm:spPr/>
    </dgm:pt>
    <dgm:pt modelId="{70E1E2B7-2D8A-49C1-B547-A3DDF4DE2E33}" type="pres">
      <dgm:prSet presAssocID="{236D09B0-E5D3-45CD-8A41-4FB0034DFB3F}" presName="bgRect" presStyleLbl="bgShp" presStyleIdx="0" presStyleCnt="2"/>
      <dgm:spPr/>
    </dgm:pt>
    <dgm:pt modelId="{7B70121C-B6F0-461C-835E-7325810A45A2}" type="pres">
      <dgm:prSet presAssocID="{236D09B0-E5D3-45CD-8A41-4FB0034DFB3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68B31D2E-986A-4A7E-ADA3-FA2CF7196E09}" type="pres">
      <dgm:prSet presAssocID="{236D09B0-E5D3-45CD-8A41-4FB0034DFB3F}" presName="spaceRect" presStyleCnt="0"/>
      <dgm:spPr/>
    </dgm:pt>
    <dgm:pt modelId="{E6D9F560-ADAA-4A19-9FE2-8504AC9E0BC5}" type="pres">
      <dgm:prSet presAssocID="{236D09B0-E5D3-45CD-8A41-4FB0034DFB3F}" presName="parTx" presStyleLbl="revTx" presStyleIdx="0" presStyleCnt="2">
        <dgm:presLayoutVars>
          <dgm:chMax val="0"/>
          <dgm:chPref val="0"/>
        </dgm:presLayoutVars>
      </dgm:prSet>
      <dgm:spPr/>
    </dgm:pt>
    <dgm:pt modelId="{D7B9046F-E310-445B-AAF9-52A38DC27E8D}" type="pres">
      <dgm:prSet presAssocID="{8774EA0D-1DA9-450B-B623-FE2A72FD27D3}" presName="sibTrans" presStyleCnt="0"/>
      <dgm:spPr/>
    </dgm:pt>
    <dgm:pt modelId="{65708379-3CB0-49FF-A2CA-C3E9A55B8958}" type="pres">
      <dgm:prSet presAssocID="{EC5F61C0-1873-4FE8-AFE2-22A377C8E2B9}" presName="compNode" presStyleCnt="0"/>
      <dgm:spPr/>
    </dgm:pt>
    <dgm:pt modelId="{F2287A60-7183-4920-98C8-4BC30B1403C7}" type="pres">
      <dgm:prSet presAssocID="{EC5F61C0-1873-4FE8-AFE2-22A377C8E2B9}" presName="bgRect" presStyleLbl="bgShp" presStyleIdx="1" presStyleCnt="2"/>
      <dgm:spPr/>
    </dgm:pt>
    <dgm:pt modelId="{19296DC1-A7AF-450C-A7EA-EA669533C762}" type="pres">
      <dgm:prSet presAssocID="{EC5F61C0-1873-4FE8-AFE2-22A377C8E2B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AEBBBCEB-D219-4144-AD60-09F29EE92D91}" type="pres">
      <dgm:prSet presAssocID="{EC5F61C0-1873-4FE8-AFE2-22A377C8E2B9}" presName="spaceRect" presStyleCnt="0"/>
      <dgm:spPr/>
    </dgm:pt>
    <dgm:pt modelId="{092C687A-187C-4928-93D9-3410009F7978}" type="pres">
      <dgm:prSet presAssocID="{EC5F61C0-1873-4FE8-AFE2-22A377C8E2B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4957213-0E53-4EB6-B0F3-B7874068F1B8}" type="presOf" srcId="{37BDED5B-A60C-40E7-BB3B-664436A2D203}" destId="{A49C8476-B236-477A-A80E-CBB704D05C28}" srcOrd="0" destOrd="0" presId="urn:microsoft.com/office/officeart/2018/2/layout/IconVerticalSolidList"/>
    <dgm:cxn modelId="{DACF3D22-DC75-4FFA-B7F3-255C5E4F6255}" srcId="{37BDED5B-A60C-40E7-BB3B-664436A2D203}" destId="{EC5F61C0-1873-4FE8-AFE2-22A377C8E2B9}" srcOrd="1" destOrd="0" parTransId="{7BF2243F-FCE0-45BA-9B43-F7D2AA246705}" sibTransId="{2615453D-A2C9-4350-91AC-9B761F48D163}"/>
    <dgm:cxn modelId="{FE49D324-B39D-4645-B522-B412E217EE62}" srcId="{37BDED5B-A60C-40E7-BB3B-664436A2D203}" destId="{236D09B0-E5D3-45CD-8A41-4FB0034DFB3F}" srcOrd="0" destOrd="0" parTransId="{676630BE-A3F1-4C2A-AC8C-EB6F66F789B3}" sibTransId="{8774EA0D-1DA9-450B-B623-FE2A72FD27D3}"/>
    <dgm:cxn modelId="{7E53D5A4-4FCE-4351-8CDC-708207162DE2}" type="presOf" srcId="{236D09B0-E5D3-45CD-8A41-4FB0034DFB3F}" destId="{E6D9F560-ADAA-4A19-9FE2-8504AC9E0BC5}" srcOrd="0" destOrd="0" presId="urn:microsoft.com/office/officeart/2018/2/layout/IconVerticalSolidList"/>
    <dgm:cxn modelId="{D6BA68DF-65CE-4040-9A4C-CB95DB6E14DE}" type="presOf" srcId="{EC5F61C0-1873-4FE8-AFE2-22A377C8E2B9}" destId="{092C687A-187C-4928-93D9-3410009F7978}" srcOrd="0" destOrd="0" presId="urn:microsoft.com/office/officeart/2018/2/layout/IconVerticalSolidList"/>
    <dgm:cxn modelId="{435B2A26-2027-458F-84DD-0C8CCA088B09}" type="presParOf" srcId="{A49C8476-B236-477A-A80E-CBB704D05C28}" destId="{C17FD108-E1ED-4CEC-A855-FA385978787E}" srcOrd="0" destOrd="0" presId="urn:microsoft.com/office/officeart/2018/2/layout/IconVerticalSolidList"/>
    <dgm:cxn modelId="{05D98D7C-C40D-4FF3-BA27-1B7235FC9419}" type="presParOf" srcId="{C17FD108-E1ED-4CEC-A855-FA385978787E}" destId="{70E1E2B7-2D8A-49C1-B547-A3DDF4DE2E33}" srcOrd="0" destOrd="0" presId="urn:microsoft.com/office/officeart/2018/2/layout/IconVerticalSolidList"/>
    <dgm:cxn modelId="{6E10367F-6D35-4DEE-9009-260FD62B569E}" type="presParOf" srcId="{C17FD108-E1ED-4CEC-A855-FA385978787E}" destId="{7B70121C-B6F0-461C-835E-7325810A45A2}" srcOrd="1" destOrd="0" presId="urn:microsoft.com/office/officeart/2018/2/layout/IconVerticalSolidList"/>
    <dgm:cxn modelId="{F9646032-E694-4877-9B8A-1709DC2ED312}" type="presParOf" srcId="{C17FD108-E1ED-4CEC-A855-FA385978787E}" destId="{68B31D2E-986A-4A7E-ADA3-FA2CF7196E09}" srcOrd="2" destOrd="0" presId="urn:microsoft.com/office/officeart/2018/2/layout/IconVerticalSolidList"/>
    <dgm:cxn modelId="{42282BAF-5E15-4589-90CB-EFA9F52BCFDD}" type="presParOf" srcId="{C17FD108-E1ED-4CEC-A855-FA385978787E}" destId="{E6D9F560-ADAA-4A19-9FE2-8504AC9E0BC5}" srcOrd="3" destOrd="0" presId="urn:microsoft.com/office/officeart/2018/2/layout/IconVerticalSolidList"/>
    <dgm:cxn modelId="{6E47856A-3A20-4A37-A74A-3FF983A9262E}" type="presParOf" srcId="{A49C8476-B236-477A-A80E-CBB704D05C28}" destId="{D7B9046F-E310-445B-AAF9-52A38DC27E8D}" srcOrd="1" destOrd="0" presId="urn:microsoft.com/office/officeart/2018/2/layout/IconVerticalSolidList"/>
    <dgm:cxn modelId="{7A29EB46-429B-4B04-BEAE-04172678222F}" type="presParOf" srcId="{A49C8476-B236-477A-A80E-CBB704D05C28}" destId="{65708379-3CB0-49FF-A2CA-C3E9A55B8958}" srcOrd="2" destOrd="0" presId="urn:microsoft.com/office/officeart/2018/2/layout/IconVerticalSolidList"/>
    <dgm:cxn modelId="{74CF3CEC-A2E7-4620-A318-B5CA2A9E29EE}" type="presParOf" srcId="{65708379-3CB0-49FF-A2CA-C3E9A55B8958}" destId="{F2287A60-7183-4920-98C8-4BC30B1403C7}" srcOrd="0" destOrd="0" presId="urn:microsoft.com/office/officeart/2018/2/layout/IconVerticalSolidList"/>
    <dgm:cxn modelId="{74745113-1A99-4260-B3C1-784C23FC10C9}" type="presParOf" srcId="{65708379-3CB0-49FF-A2CA-C3E9A55B8958}" destId="{19296DC1-A7AF-450C-A7EA-EA669533C762}" srcOrd="1" destOrd="0" presId="urn:microsoft.com/office/officeart/2018/2/layout/IconVerticalSolidList"/>
    <dgm:cxn modelId="{F10C0F18-8A77-429D-8E24-C7278A98818D}" type="presParOf" srcId="{65708379-3CB0-49FF-A2CA-C3E9A55B8958}" destId="{AEBBBCEB-D219-4144-AD60-09F29EE92D91}" srcOrd="2" destOrd="0" presId="urn:microsoft.com/office/officeart/2018/2/layout/IconVerticalSolidList"/>
    <dgm:cxn modelId="{06EE4C69-7930-410A-A63F-CBA1E7760DE1}" type="presParOf" srcId="{65708379-3CB0-49FF-A2CA-C3E9A55B8958}" destId="{092C687A-187C-4928-93D9-3410009F79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5655-1AFF-46E4-9145-DACD2E6017FF}">
      <dsp:nvSpPr>
        <dsp:cNvPr id="0" name=""/>
        <dsp:cNvSpPr/>
      </dsp:nvSpPr>
      <dsp:spPr>
        <a:xfrm>
          <a:off x="0" y="81531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D2BE421-575E-4E88-8F75-051D5E1EAEA1}">
      <dsp:nvSpPr>
        <dsp:cNvPr id="0" name=""/>
        <dsp:cNvSpPr/>
      </dsp:nvSpPr>
      <dsp:spPr>
        <a:xfrm>
          <a:off x="314325" y="111392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SOLER – Attending Skills </a:t>
          </a:r>
          <a:endParaRPr lang="en-US" sz="3000" kern="1200"/>
        </a:p>
      </dsp:txBody>
      <dsp:txXfrm>
        <a:off x="366939" y="1166540"/>
        <a:ext cx="2723696" cy="1691139"/>
      </dsp:txXfrm>
    </dsp:sp>
    <dsp:sp modelId="{127C42FD-6C01-4055-BC74-47DD710FBBAF}">
      <dsp:nvSpPr>
        <dsp:cNvPr id="0" name=""/>
        <dsp:cNvSpPr/>
      </dsp:nvSpPr>
      <dsp:spPr>
        <a:xfrm>
          <a:off x="3457574" y="81531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9DB2B28-8781-489C-9E14-73353A598F60}">
      <dsp:nvSpPr>
        <dsp:cNvPr id="0" name=""/>
        <dsp:cNvSpPr/>
      </dsp:nvSpPr>
      <dsp:spPr>
        <a:xfrm>
          <a:off x="3771899" y="111392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Person-centred core conditions </a:t>
          </a:r>
          <a:endParaRPr lang="en-US" sz="3000" kern="1200"/>
        </a:p>
      </dsp:txBody>
      <dsp:txXfrm>
        <a:off x="3824513" y="1166540"/>
        <a:ext cx="2723696" cy="1691139"/>
      </dsp:txXfrm>
    </dsp:sp>
    <dsp:sp modelId="{60A7794D-3502-4E85-9557-6BFE585F4595}">
      <dsp:nvSpPr>
        <dsp:cNvPr id="0" name=""/>
        <dsp:cNvSpPr/>
      </dsp:nvSpPr>
      <dsp:spPr>
        <a:xfrm>
          <a:off x="6915149" y="81531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D1A9DA1-A475-4800-ADE0-8FAED80BD4E0}">
      <dsp:nvSpPr>
        <dsp:cNvPr id="0" name=""/>
        <dsp:cNvSpPr/>
      </dsp:nvSpPr>
      <dsp:spPr>
        <a:xfrm>
          <a:off x="7229475" y="111392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Basic counselling skills</a:t>
          </a:r>
          <a:endParaRPr lang="en-US" sz="3000" kern="1200"/>
        </a:p>
      </dsp:txBody>
      <dsp:txXfrm>
        <a:off x="7282089" y="1166540"/>
        <a:ext cx="2723696" cy="16911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90DDC5-B9FA-4D6A-9C41-CC7A4B8C8525}">
      <dsp:nvSpPr>
        <dsp:cNvPr id="0" name=""/>
        <dsp:cNvSpPr/>
      </dsp:nvSpPr>
      <dsp:spPr>
        <a:xfrm>
          <a:off x="447913" y="1658"/>
          <a:ext cx="2863304" cy="17179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/>
            <a:t>S</a:t>
          </a:r>
          <a:r>
            <a:rPr lang="en-GB" sz="4800" kern="1200"/>
            <a:t>itting squarely</a:t>
          </a:r>
          <a:endParaRPr lang="en-US" sz="4800" kern="1200"/>
        </a:p>
      </dsp:txBody>
      <dsp:txXfrm>
        <a:off x="447913" y="1658"/>
        <a:ext cx="2863304" cy="1717982"/>
      </dsp:txXfrm>
    </dsp:sp>
    <dsp:sp modelId="{9B3975AF-5E06-464C-A3D7-74A30569E5D4}">
      <dsp:nvSpPr>
        <dsp:cNvPr id="0" name=""/>
        <dsp:cNvSpPr/>
      </dsp:nvSpPr>
      <dsp:spPr>
        <a:xfrm>
          <a:off x="3597547" y="1658"/>
          <a:ext cx="2863304" cy="171798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/>
            <a:t>O</a:t>
          </a:r>
          <a:r>
            <a:rPr lang="en-GB" sz="4800" kern="1200"/>
            <a:t>pen posture</a:t>
          </a:r>
          <a:endParaRPr lang="en-US" sz="4800" kern="1200"/>
        </a:p>
      </dsp:txBody>
      <dsp:txXfrm>
        <a:off x="3597547" y="1658"/>
        <a:ext cx="2863304" cy="1717982"/>
      </dsp:txXfrm>
    </dsp:sp>
    <dsp:sp modelId="{68E7B839-D501-4F1D-B512-212B562DD240}">
      <dsp:nvSpPr>
        <dsp:cNvPr id="0" name=""/>
        <dsp:cNvSpPr/>
      </dsp:nvSpPr>
      <dsp:spPr>
        <a:xfrm>
          <a:off x="6747182" y="1658"/>
          <a:ext cx="2863304" cy="17179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/>
            <a:t>L</a:t>
          </a:r>
          <a:r>
            <a:rPr lang="en-GB" sz="4800" kern="1200"/>
            <a:t>eaning in</a:t>
          </a:r>
          <a:endParaRPr lang="en-US" sz="4800" kern="1200"/>
        </a:p>
      </dsp:txBody>
      <dsp:txXfrm>
        <a:off x="6747182" y="1658"/>
        <a:ext cx="2863304" cy="1717982"/>
      </dsp:txXfrm>
    </dsp:sp>
    <dsp:sp modelId="{38C92A13-D04B-417A-B309-183F214E12A0}">
      <dsp:nvSpPr>
        <dsp:cNvPr id="0" name=""/>
        <dsp:cNvSpPr/>
      </dsp:nvSpPr>
      <dsp:spPr>
        <a:xfrm>
          <a:off x="2022730" y="2005971"/>
          <a:ext cx="2863304" cy="171798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/>
            <a:t>E</a:t>
          </a:r>
          <a:r>
            <a:rPr lang="en-GB" sz="4800" kern="1200"/>
            <a:t>ye contact</a:t>
          </a:r>
          <a:endParaRPr lang="en-US" sz="4800" kern="1200"/>
        </a:p>
      </dsp:txBody>
      <dsp:txXfrm>
        <a:off x="2022730" y="2005971"/>
        <a:ext cx="2863304" cy="1717982"/>
      </dsp:txXfrm>
    </dsp:sp>
    <dsp:sp modelId="{BEC04E76-5A17-4299-BFD1-970E9B6E6FE1}">
      <dsp:nvSpPr>
        <dsp:cNvPr id="0" name=""/>
        <dsp:cNvSpPr/>
      </dsp:nvSpPr>
      <dsp:spPr>
        <a:xfrm>
          <a:off x="5172365" y="2005971"/>
          <a:ext cx="2863304" cy="171798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/>
            <a:t>R</a:t>
          </a:r>
          <a:r>
            <a:rPr lang="en-GB" sz="4800" kern="1200"/>
            <a:t>elaxed body</a:t>
          </a:r>
          <a:endParaRPr lang="en-US" sz="4800" kern="1200"/>
        </a:p>
      </dsp:txBody>
      <dsp:txXfrm>
        <a:off x="5172365" y="2005971"/>
        <a:ext cx="2863304" cy="17179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166E0-E89E-4E37-AED2-2600D11F04AD}">
      <dsp:nvSpPr>
        <dsp:cNvPr id="0" name=""/>
        <dsp:cNvSpPr/>
      </dsp:nvSpPr>
      <dsp:spPr>
        <a:xfrm>
          <a:off x="774129" y="679575"/>
          <a:ext cx="1255425" cy="12554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BDB95D-811C-4F97-BFEE-879ABDF296D2}">
      <dsp:nvSpPr>
        <dsp:cNvPr id="0" name=""/>
        <dsp:cNvSpPr/>
      </dsp:nvSpPr>
      <dsp:spPr>
        <a:xfrm>
          <a:off x="1041679" y="947125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6E615-D602-460E-B514-FBAB1CCD90F9}">
      <dsp:nvSpPr>
        <dsp:cNvPr id="0" name=""/>
        <dsp:cNvSpPr/>
      </dsp:nvSpPr>
      <dsp:spPr>
        <a:xfrm>
          <a:off x="372805" y="2326036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Conditions for the therapist:</a:t>
          </a:r>
          <a:endParaRPr lang="en-US" sz="1900" kern="1200"/>
        </a:p>
      </dsp:txBody>
      <dsp:txXfrm>
        <a:off x="372805" y="2326036"/>
        <a:ext cx="2058075" cy="720000"/>
      </dsp:txXfrm>
    </dsp:sp>
    <dsp:sp modelId="{DB2C83AE-9161-4DD3-82E3-2F2FCFFAD54D}">
      <dsp:nvSpPr>
        <dsp:cNvPr id="0" name=""/>
        <dsp:cNvSpPr/>
      </dsp:nvSpPr>
      <dsp:spPr>
        <a:xfrm>
          <a:off x="3192368" y="679575"/>
          <a:ext cx="1255425" cy="12554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E28E25-F979-4C44-B209-182AECC11CC2}">
      <dsp:nvSpPr>
        <dsp:cNvPr id="0" name=""/>
        <dsp:cNvSpPr/>
      </dsp:nvSpPr>
      <dsp:spPr>
        <a:xfrm>
          <a:off x="3459917" y="947125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6DA4A-EB8D-4FDB-97BA-9339947E5656}">
      <dsp:nvSpPr>
        <dsp:cNvPr id="0" name=""/>
        <dsp:cNvSpPr/>
      </dsp:nvSpPr>
      <dsp:spPr>
        <a:xfrm>
          <a:off x="2791043" y="2326036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Empathy</a:t>
          </a:r>
          <a:endParaRPr lang="en-US" sz="1900" kern="1200"/>
        </a:p>
      </dsp:txBody>
      <dsp:txXfrm>
        <a:off x="2791043" y="2326036"/>
        <a:ext cx="2058075" cy="720000"/>
      </dsp:txXfrm>
    </dsp:sp>
    <dsp:sp modelId="{EC2C95B5-2D1E-4B34-AE54-38EEB489D0DD}">
      <dsp:nvSpPr>
        <dsp:cNvPr id="0" name=""/>
        <dsp:cNvSpPr/>
      </dsp:nvSpPr>
      <dsp:spPr>
        <a:xfrm>
          <a:off x="5610606" y="679575"/>
          <a:ext cx="1255425" cy="12554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4793B5-82D8-4390-A7F9-1123E67CF051}">
      <dsp:nvSpPr>
        <dsp:cNvPr id="0" name=""/>
        <dsp:cNvSpPr/>
      </dsp:nvSpPr>
      <dsp:spPr>
        <a:xfrm>
          <a:off x="5878155" y="947125"/>
          <a:ext cx="720326" cy="720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CEE83-3EA8-4BED-8E61-7080F6476E43}">
      <dsp:nvSpPr>
        <dsp:cNvPr id="0" name=""/>
        <dsp:cNvSpPr/>
      </dsp:nvSpPr>
      <dsp:spPr>
        <a:xfrm>
          <a:off x="5209281" y="2326036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Congruence</a:t>
          </a:r>
          <a:endParaRPr lang="en-US" sz="1900" kern="1200"/>
        </a:p>
      </dsp:txBody>
      <dsp:txXfrm>
        <a:off x="5209281" y="2326036"/>
        <a:ext cx="2058075" cy="720000"/>
      </dsp:txXfrm>
    </dsp:sp>
    <dsp:sp modelId="{C0DF2F70-3A9F-4621-AB70-84110423BD29}">
      <dsp:nvSpPr>
        <dsp:cNvPr id="0" name=""/>
        <dsp:cNvSpPr/>
      </dsp:nvSpPr>
      <dsp:spPr>
        <a:xfrm>
          <a:off x="8028844" y="679575"/>
          <a:ext cx="1255425" cy="12554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FE0BE8-90DC-4395-8E24-211AED1E7FE3}">
      <dsp:nvSpPr>
        <dsp:cNvPr id="0" name=""/>
        <dsp:cNvSpPr/>
      </dsp:nvSpPr>
      <dsp:spPr>
        <a:xfrm>
          <a:off x="8296394" y="947125"/>
          <a:ext cx="720326" cy="720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92684-6A09-4065-80B2-0E99EAB0C508}">
      <dsp:nvSpPr>
        <dsp:cNvPr id="0" name=""/>
        <dsp:cNvSpPr/>
      </dsp:nvSpPr>
      <dsp:spPr>
        <a:xfrm>
          <a:off x="7627519" y="2326036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Unconditional positive regard</a:t>
          </a:r>
          <a:endParaRPr lang="en-US" sz="1900" kern="1200"/>
        </a:p>
      </dsp:txBody>
      <dsp:txXfrm>
        <a:off x="7627519" y="2326036"/>
        <a:ext cx="2058075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CEDAF4-B03B-460B-9A76-1FAFA707B188}">
      <dsp:nvSpPr>
        <dsp:cNvPr id="0" name=""/>
        <dsp:cNvSpPr/>
      </dsp:nvSpPr>
      <dsp:spPr>
        <a:xfrm>
          <a:off x="133406" y="676826"/>
          <a:ext cx="2349736" cy="11748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Conditions for the therapist:</a:t>
          </a:r>
          <a:endParaRPr lang="en-US" sz="2000" kern="1200"/>
        </a:p>
      </dsp:txBody>
      <dsp:txXfrm>
        <a:off x="167817" y="711237"/>
        <a:ext cx="2280914" cy="1106046"/>
      </dsp:txXfrm>
    </dsp:sp>
    <dsp:sp modelId="{971C70D9-B4A0-4368-9DDB-3C6FB28D1376}">
      <dsp:nvSpPr>
        <dsp:cNvPr id="0" name=""/>
        <dsp:cNvSpPr/>
      </dsp:nvSpPr>
      <dsp:spPr>
        <a:xfrm>
          <a:off x="133406" y="2027924"/>
          <a:ext cx="2349736" cy="11748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Empathy</a:t>
          </a:r>
          <a:endParaRPr lang="en-US" sz="2000" kern="1200"/>
        </a:p>
      </dsp:txBody>
      <dsp:txXfrm>
        <a:off x="167817" y="2062335"/>
        <a:ext cx="2280914" cy="1106046"/>
      </dsp:txXfrm>
    </dsp:sp>
    <dsp:sp modelId="{2118E3B2-5452-4B01-81B9-7F0246866007}">
      <dsp:nvSpPr>
        <dsp:cNvPr id="0" name=""/>
        <dsp:cNvSpPr/>
      </dsp:nvSpPr>
      <dsp:spPr>
        <a:xfrm rot="17692822">
          <a:off x="1836096" y="1581820"/>
          <a:ext cx="223398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233988" y="20214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2897240" y="1546185"/>
        <a:ext cx="111699" cy="111699"/>
      </dsp:txXfrm>
    </dsp:sp>
    <dsp:sp modelId="{8D422029-E4E9-452D-AB83-2042BA5716AC}">
      <dsp:nvSpPr>
        <dsp:cNvPr id="0" name=""/>
        <dsp:cNvSpPr/>
      </dsp:nvSpPr>
      <dsp:spPr>
        <a:xfrm>
          <a:off x="3423037" y="1277"/>
          <a:ext cx="2349736" cy="11748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Demonstrating an understanding of client’s issues</a:t>
          </a:r>
          <a:endParaRPr lang="en-US" sz="2000" kern="1200"/>
        </a:p>
      </dsp:txBody>
      <dsp:txXfrm>
        <a:off x="3457448" y="35688"/>
        <a:ext cx="2280914" cy="1106046"/>
      </dsp:txXfrm>
    </dsp:sp>
    <dsp:sp modelId="{B8459EC9-0067-449D-B21B-FD227C22EC5F}">
      <dsp:nvSpPr>
        <dsp:cNvPr id="0" name=""/>
        <dsp:cNvSpPr/>
      </dsp:nvSpPr>
      <dsp:spPr>
        <a:xfrm rot="19457599">
          <a:off x="2374348" y="2257369"/>
          <a:ext cx="115748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57483" y="20214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4153" y="2248647"/>
        <a:ext cx="57874" cy="57874"/>
      </dsp:txXfrm>
    </dsp:sp>
    <dsp:sp modelId="{FD31E0B0-88AC-4E57-9E0A-6A64FE617144}">
      <dsp:nvSpPr>
        <dsp:cNvPr id="0" name=""/>
        <dsp:cNvSpPr/>
      </dsp:nvSpPr>
      <dsp:spPr>
        <a:xfrm>
          <a:off x="3423037" y="1352375"/>
          <a:ext cx="2349736" cy="11748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Tuning in to their perspective </a:t>
          </a:r>
          <a:endParaRPr lang="en-US" sz="2000" kern="1200"/>
        </a:p>
      </dsp:txBody>
      <dsp:txXfrm>
        <a:off x="3457448" y="1386786"/>
        <a:ext cx="2280914" cy="1106046"/>
      </dsp:txXfrm>
    </dsp:sp>
    <dsp:sp modelId="{F4D71FC9-2D53-4E13-AC3E-A20F75CC75CC}">
      <dsp:nvSpPr>
        <dsp:cNvPr id="0" name=""/>
        <dsp:cNvSpPr/>
      </dsp:nvSpPr>
      <dsp:spPr>
        <a:xfrm rot="2142401">
          <a:off x="2374348" y="2932918"/>
          <a:ext cx="115748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57483" y="20214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4153" y="2924196"/>
        <a:ext cx="57874" cy="57874"/>
      </dsp:txXfrm>
    </dsp:sp>
    <dsp:sp modelId="{1435664B-3275-48B3-9EBD-812D84418758}">
      <dsp:nvSpPr>
        <dsp:cNvPr id="0" name=""/>
        <dsp:cNvSpPr/>
      </dsp:nvSpPr>
      <dsp:spPr>
        <a:xfrm>
          <a:off x="3423037" y="2703474"/>
          <a:ext cx="2349736" cy="11748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Accepting the person on their terms/worldview. </a:t>
          </a:r>
          <a:endParaRPr lang="en-US" sz="2000" kern="1200"/>
        </a:p>
      </dsp:txBody>
      <dsp:txXfrm>
        <a:off x="3457448" y="2737885"/>
        <a:ext cx="2280914" cy="1106046"/>
      </dsp:txXfrm>
    </dsp:sp>
    <dsp:sp modelId="{BD4B1F6C-8A59-45D1-B133-FCB22A8943D5}">
      <dsp:nvSpPr>
        <dsp:cNvPr id="0" name=""/>
        <dsp:cNvSpPr/>
      </dsp:nvSpPr>
      <dsp:spPr>
        <a:xfrm rot="3907178">
          <a:off x="1836096" y="3608468"/>
          <a:ext cx="223398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233988" y="20214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2897240" y="3572833"/>
        <a:ext cx="111699" cy="111699"/>
      </dsp:txXfrm>
    </dsp:sp>
    <dsp:sp modelId="{60FF6DF1-53AC-497A-B419-4B16A4AB7684}">
      <dsp:nvSpPr>
        <dsp:cNvPr id="0" name=""/>
        <dsp:cNvSpPr/>
      </dsp:nvSpPr>
      <dsp:spPr>
        <a:xfrm>
          <a:off x="3423037" y="4054572"/>
          <a:ext cx="2349736" cy="11748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Healing state for client when this is present </a:t>
          </a:r>
          <a:endParaRPr lang="en-US" sz="2000" kern="1200"/>
        </a:p>
      </dsp:txBody>
      <dsp:txXfrm>
        <a:off x="3457448" y="4088983"/>
        <a:ext cx="2280914" cy="11060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0F8FE3-8516-460F-AD6C-4EF191E5F699}">
      <dsp:nvSpPr>
        <dsp:cNvPr id="0" name=""/>
        <dsp:cNvSpPr/>
      </dsp:nvSpPr>
      <dsp:spPr>
        <a:xfrm>
          <a:off x="8835" y="0"/>
          <a:ext cx="947576" cy="7641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8A142-2D7F-4833-9168-83677AC1368E}">
      <dsp:nvSpPr>
        <dsp:cNvPr id="0" name=""/>
        <dsp:cNvSpPr/>
      </dsp:nvSpPr>
      <dsp:spPr>
        <a:xfrm>
          <a:off x="8835" y="740739"/>
          <a:ext cx="2707360" cy="77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 dirty="0">
              <a:solidFill>
                <a:srgbClr val="00B050"/>
              </a:solidFill>
            </a:rPr>
            <a:t>Conditions for the therapist</a:t>
          </a:r>
          <a:r>
            <a:rPr lang="en-GB" sz="1800" kern="1200" dirty="0">
              <a:solidFill>
                <a:schemeClr val="tx1"/>
              </a:solidFill>
            </a:rPr>
            <a:t>: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8835" y="740739"/>
        <a:ext cx="2707360" cy="773377"/>
      </dsp:txXfrm>
    </dsp:sp>
    <dsp:sp modelId="{1B6C6A8A-1392-43C8-AEA4-EA30C0018AF7}">
      <dsp:nvSpPr>
        <dsp:cNvPr id="0" name=""/>
        <dsp:cNvSpPr/>
      </dsp:nvSpPr>
      <dsp:spPr>
        <a:xfrm>
          <a:off x="8835" y="1383970"/>
          <a:ext cx="2707360" cy="4374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864A27-870B-46E8-A46B-EB50B43A9DB0}">
      <dsp:nvSpPr>
        <dsp:cNvPr id="0" name=""/>
        <dsp:cNvSpPr/>
      </dsp:nvSpPr>
      <dsp:spPr>
        <a:xfrm>
          <a:off x="3189984" y="0"/>
          <a:ext cx="947576" cy="7641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1B24D2-3284-45A4-A76C-790B694FDF5D}">
      <dsp:nvSpPr>
        <dsp:cNvPr id="0" name=""/>
        <dsp:cNvSpPr/>
      </dsp:nvSpPr>
      <dsp:spPr>
        <a:xfrm>
          <a:off x="3189984" y="963676"/>
          <a:ext cx="2707360" cy="327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1" kern="1200" dirty="0">
              <a:solidFill>
                <a:srgbClr val="00B050"/>
              </a:solidFill>
            </a:rPr>
            <a:t>Congruence</a:t>
          </a:r>
          <a:endParaRPr lang="en-US" sz="1800" b="1" kern="1200" dirty="0">
            <a:solidFill>
              <a:srgbClr val="00B050"/>
            </a:solidFill>
          </a:endParaRPr>
        </a:p>
      </dsp:txBody>
      <dsp:txXfrm>
        <a:off x="3189984" y="963676"/>
        <a:ext cx="2707360" cy="327503"/>
      </dsp:txXfrm>
    </dsp:sp>
    <dsp:sp modelId="{DCC020B7-B651-4CFA-BCA7-0CDFF36EF04E}">
      <dsp:nvSpPr>
        <dsp:cNvPr id="0" name=""/>
        <dsp:cNvSpPr/>
      </dsp:nvSpPr>
      <dsp:spPr>
        <a:xfrm>
          <a:off x="3189984" y="1383970"/>
          <a:ext cx="2707360" cy="4374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Demonstrating authenticity – external matching internal</a:t>
          </a:r>
          <a:endParaRPr lang="en-US" sz="20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Allows client to see own positive qualities – in a way may not have been seen before</a:t>
          </a:r>
          <a:endParaRPr lang="en-US" sz="20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Allows trust building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1"/>
            </a:solidFill>
          </a:endParaRP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b="1" kern="1200" dirty="0">
            <a:solidFill>
              <a:schemeClr val="tx1"/>
            </a:solidFill>
          </a:endParaRPr>
        </a:p>
      </dsp:txBody>
      <dsp:txXfrm>
        <a:off x="3189984" y="1383970"/>
        <a:ext cx="2707360" cy="43746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EEE37-8DB0-47E5-ACBC-D0C47636AB48}">
      <dsp:nvSpPr>
        <dsp:cNvPr id="0" name=""/>
        <dsp:cNvSpPr/>
      </dsp:nvSpPr>
      <dsp:spPr>
        <a:xfrm>
          <a:off x="117871" y="1428"/>
          <a:ext cx="3929062" cy="39290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Conditions for the therapist:</a:t>
          </a:r>
          <a:endParaRPr lang="en-US" sz="2200" kern="1200"/>
        </a:p>
      </dsp:txBody>
      <dsp:txXfrm>
        <a:off x="693269" y="576826"/>
        <a:ext cx="2778266" cy="2778266"/>
      </dsp:txXfrm>
    </dsp:sp>
    <dsp:sp modelId="{A1D3444A-D93F-4242-BBD1-71B65EA09258}">
      <dsp:nvSpPr>
        <dsp:cNvPr id="0" name=""/>
        <dsp:cNvSpPr/>
      </dsp:nvSpPr>
      <dsp:spPr>
        <a:xfrm rot="5400000">
          <a:off x="4371082" y="1445359"/>
          <a:ext cx="1375171" cy="1041201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BDB68-86D5-44F9-AC1D-E989415D6148}">
      <dsp:nvSpPr>
        <dsp:cNvPr id="0" name=""/>
        <dsp:cNvSpPr/>
      </dsp:nvSpPr>
      <dsp:spPr>
        <a:xfrm>
          <a:off x="6011465" y="1428"/>
          <a:ext cx="3929062" cy="39290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Unconditional positive regard</a:t>
          </a:r>
          <a:endParaRPr lang="en-US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Warmth, caring, interest – which is healing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Non-judgemental – acceptance for who they are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Your acceptance leads to client self-acceptance </a:t>
          </a:r>
          <a:endParaRPr lang="en-US" sz="1700" kern="1200"/>
        </a:p>
      </dsp:txBody>
      <dsp:txXfrm>
        <a:off x="6586863" y="576826"/>
        <a:ext cx="2778266" cy="27782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1E2B7-2D8A-49C1-B547-A3DDF4DE2E33}">
      <dsp:nvSpPr>
        <dsp:cNvPr id="0" name=""/>
        <dsp:cNvSpPr/>
      </dsp:nvSpPr>
      <dsp:spPr>
        <a:xfrm>
          <a:off x="0" y="849991"/>
          <a:ext cx="5906181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0121C-B6F0-461C-835E-7325810A45A2}">
      <dsp:nvSpPr>
        <dsp:cNvPr id="0" name=""/>
        <dsp:cNvSpPr/>
      </dsp:nvSpPr>
      <dsp:spPr>
        <a:xfrm>
          <a:off x="474687" y="1203065"/>
          <a:ext cx="863068" cy="8630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9F560-ADAA-4A19-9FE2-8504AC9E0BC5}">
      <dsp:nvSpPr>
        <dsp:cNvPr id="0" name=""/>
        <dsp:cNvSpPr/>
      </dsp:nvSpPr>
      <dsp:spPr>
        <a:xfrm>
          <a:off x="1812443" y="849991"/>
          <a:ext cx="4093737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ATTENDING AND NON-VERBALS – </a:t>
          </a:r>
          <a:endParaRPr lang="en-US" sz="2500" kern="1200"/>
        </a:p>
      </dsp:txBody>
      <dsp:txXfrm>
        <a:off x="1812443" y="849991"/>
        <a:ext cx="4093737" cy="1569215"/>
      </dsp:txXfrm>
    </dsp:sp>
    <dsp:sp modelId="{F2287A60-7183-4920-98C8-4BC30B1403C7}">
      <dsp:nvSpPr>
        <dsp:cNvPr id="0" name=""/>
        <dsp:cNvSpPr/>
      </dsp:nvSpPr>
      <dsp:spPr>
        <a:xfrm>
          <a:off x="0" y="2811510"/>
          <a:ext cx="5906181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296DC1-A7AF-450C-A7EA-EA669533C762}">
      <dsp:nvSpPr>
        <dsp:cNvPr id="0" name=""/>
        <dsp:cNvSpPr/>
      </dsp:nvSpPr>
      <dsp:spPr>
        <a:xfrm>
          <a:off x="474687" y="3164584"/>
          <a:ext cx="863068" cy="8630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C687A-187C-4928-93D9-3410009F7978}">
      <dsp:nvSpPr>
        <dsp:cNvPr id="0" name=""/>
        <dsp:cNvSpPr/>
      </dsp:nvSpPr>
      <dsp:spPr>
        <a:xfrm>
          <a:off x="1812443" y="2811510"/>
          <a:ext cx="4093737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SOLER and minimal encouragers </a:t>
          </a:r>
          <a:r>
            <a:rPr lang="en-GB" sz="2500" kern="1200" dirty="0" err="1"/>
            <a:t>e.g.‘uh</a:t>
          </a:r>
          <a:r>
            <a:rPr lang="en-GB" sz="2500" kern="1200" dirty="0"/>
            <a:t>-huh’</a:t>
          </a:r>
          <a:endParaRPr lang="en-US" sz="2500" kern="1200" dirty="0"/>
        </a:p>
      </dsp:txBody>
      <dsp:txXfrm>
        <a:off x="1812443" y="2811510"/>
        <a:ext cx="4093737" cy="1569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95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FF5DD9-2C52-442D-92E2-8072C0C3D7CD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536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142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BD3D6FB-79CC-4683-A046-BBE785BA1BED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703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12B3E8-48F1-4B23-8498-D8A04A81EC9C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188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0B90D90-AA62-404D-A741-635B4370F9CB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159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57002E4-6836-46D1-9DBB-3C27C0DD3A89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7454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F131DD-A141-4471-BCF9-C6073EDD7E20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199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396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11A6AA8-A04B-4104-9AE2-BD48D340E27F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53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4E0BF79-FAC6-4A96-8DE1-F7B82E2E1652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107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CBC48EC7-AF6A-48D3-8284-14BACBEBDD84}" type="datetimeFigureOut">
              <a:rPr lang="en-US" smtClean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8019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102662-1FA4-4C7A-B144-19699DF4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rgbClr val="FFFFFF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7C8E8-0D5E-1F19-5572-F07C8C6951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205" y="1887795"/>
            <a:ext cx="9673306" cy="2733106"/>
          </a:xfrm>
        </p:spPr>
        <p:txBody>
          <a:bodyPr anchor="ctr">
            <a:normAutofit/>
          </a:bodyPr>
          <a:lstStyle/>
          <a:p>
            <a:r>
              <a:rPr lang="en-GB" sz="5000" dirty="0"/>
              <a:t>Recap: Core counselling skills</a:t>
            </a:r>
            <a:br>
              <a:rPr lang="en-GB" sz="5000" dirty="0"/>
            </a:br>
            <a:r>
              <a:rPr lang="en-GB" sz="5000" dirty="0"/>
              <a:t>&amp;</a:t>
            </a:r>
            <a:br>
              <a:rPr lang="en-GB" sz="5000" dirty="0"/>
            </a:br>
            <a:r>
              <a:rPr lang="en-GB" sz="5000" dirty="0"/>
              <a:t>skills work </a:t>
            </a:r>
            <a:endParaRPr lang="en-US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9769F8-EF0B-545F-2202-28F050A254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0204" y="4718994"/>
            <a:ext cx="9673306" cy="913322"/>
          </a:xfrm>
        </p:spPr>
        <p:txBody>
          <a:bodyPr>
            <a:normAutofit/>
          </a:bodyPr>
          <a:lstStyle/>
          <a:p>
            <a:endParaRPr lang="en-US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4267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63B46-1F8E-6F4A-03E1-7041F5E27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Aims for Today – Practice Skills 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7731A7-99F2-215E-CDDE-966DD5F4B0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2408765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6307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B6F24-6D19-D9C7-39CC-2E3E5EDF4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SOLER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990CD6-0A24-E163-0D18-515F605E7C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6147937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1883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Person-centred core conditions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1F5015-F350-65A1-567A-E1A54B3B93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131835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7340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90402B-F829-48C3-8037-7738137F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35CCD1-2093-4AC0-AABD-494F51FE8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32BAC1-5F58-428B-A1B8-B0BBB38A6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78373" cy="6108192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674915"/>
            <a:ext cx="3765200" cy="547905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Person-centred core conditions</a:t>
            </a: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7EB5AE-20FC-DC8D-5B87-742825BE81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776515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8461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90402B-F829-48C3-8037-7738137F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35CCD1-2093-4AC0-AABD-494F51FE8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32BAC1-5F58-428B-A1B8-B0BBB38A6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78373" cy="6108192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674915"/>
            <a:ext cx="3765200" cy="547905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Person-centred core conditions</a:t>
            </a: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88559C-F644-6F58-7546-235536CA15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201342"/>
              </p:ext>
            </p:extLst>
          </p:nvPr>
        </p:nvGraphicFramePr>
        <p:xfrm>
          <a:off x="5478124" y="800946"/>
          <a:ext cx="5906181" cy="57586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0432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0988F0-42CC-C5EA-0EB6-98E50CBF1E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6800" y="2103120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7262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BE765-C66E-D9BA-495B-041A3E0EA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7E45D-6A12-8C3A-EF76-8D7896955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Hidden conditions for the client:</a:t>
            </a:r>
          </a:p>
          <a:p>
            <a:pPr marL="0" indent="0" algn="ctr">
              <a:buNone/>
            </a:pPr>
            <a:endParaRPr lang="en-GB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4000" dirty="0"/>
              <a:t>Psychological contact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4000" dirty="0"/>
              <a:t>Client’s perception of therapist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4000" dirty="0"/>
              <a:t>Client incongruence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4400" dirty="0"/>
          </a:p>
          <a:p>
            <a:pPr>
              <a:buFont typeface="Arial" panose="020B0604020202020204" pitchFamily="34" charset="0"/>
              <a:buChar char="•"/>
            </a:pPr>
            <a:endParaRPr lang="en-GB" sz="4400" dirty="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649280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90402B-F829-48C3-8037-7738137F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35CCD1-2093-4AC0-AABD-494F51FE8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32BAC1-5F58-428B-A1B8-B0BBB38A6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78373" cy="6108192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674915"/>
            <a:ext cx="3765200" cy="547905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Basic Counselling Skills</a:t>
            </a: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B317B1-F85F-5E86-8AB3-A6B1032886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792352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29201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paraphrasing</a:t>
            </a:r>
          </a:p>
          <a:p>
            <a:r>
              <a:rPr lang="en-GB" sz="4000" dirty="0"/>
              <a:t>summarising</a:t>
            </a:r>
          </a:p>
          <a:p>
            <a:r>
              <a:rPr lang="en-GB" sz="4000" dirty="0"/>
              <a:t>silence</a:t>
            </a:r>
          </a:p>
          <a:p>
            <a:r>
              <a:rPr lang="en-GB" sz="4000" dirty="0"/>
              <a:t>questions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064573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Paraphrasing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State back in your own words main points and emotions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Demonstrates you are listening and helps client reflect on their own words and meanings – clarify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Shows you understand the meaning of what client said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Non-directive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28004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Summarising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Helps at the end of session to review/remind client of salient points, emotions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If there are many points – mid session or end, helps client decide the most important ones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Demonstrates you are listening and confirming what client thinks is important 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Gathers/organises content and theme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Invitation to check clarity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2514338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Silence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Can be uncomfortable – urge to fill silence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Let’s client set the pace (Person-centred)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Gives time for processing feelings and thoughts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Gives time to digest a piece of psycho-education/assimilate new ideas</a:t>
            </a:r>
          </a:p>
          <a:p>
            <a:pPr lvl="2">
              <a:buFont typeface="Wingdings" pitchFamily="2" charset="2"/>
              <a:buChar char="Ø"/>
            </a:pPr>
            <a:endParaRPr lang="en-GB" sz="2400" dirty="0"/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151178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4000"/>
              <a:t>ACTIVE LISTENING SKILLS – </a:t>
            </a:r>
          </a:p>
          <a:p>
            <a:endParaRPr lang="en-GB" sz="4000"/>
          </a:p>
          <a:p>
            <a:r>
              <a:rPr lang="en-GB" sz="4000"/>
              <a:t>Questions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/>
              <a:t>Open-ended, not leading to “yes” or “no”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/>
              <a:t>Try to avoid asking questions just out of personal curiosity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/>
              <a:t>Aim is to clarify your understanding of client 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/>
              <a:t>Don’t bombard – stay on topic.  Use sparingly. 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/>
              <a:t>Be comfortable asking difficult questions e.g. suicide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/>
              <a:t>Begin Qs with “how” “what” or “who” rather than “why” to explore</a:t>
            </a:r>
          </a:p>
          <a:p>
            <a:pPr lvl="2">
              <a:buFont typeface="Wingdings" pitchFamily="2" charset="2"/>
              <a:buChar char="Ø"/>
            </a:pPr>
            <a:endParaRPr lang="en-GB" sz="2400"/>
          </a:p>
          <a:p>
            <a:endParaRPr lang="en-GB" sz="4000"/>
          </a:p>
          <a:p>
            <a:endParaRPr lang="en-GB" sz="400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128353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C3B82-DBDC-EBFF-824D-D372CFFA6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A8148-7789-5065-EA20-64C3054D5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Keeps client and counsellor safe</a:t>
            </a:r>
          </a:p>
          <a:p>
            <a:r>
              <a:rPr lang="en-GB" sz="2800" dirty="0"/>
              <a:t>Clarifies/defines relationship limits </a:t>
            </a:r>
          </a:p>
          <a:p>
            <a:r>
              <a:rPr lang="en-GB" sz="2800" dirty="0"/>
              <a:t>Promotes trust – client knows where they stand</a:t>
            </a:r>
          </a:p>
          <a:p>
            <a:r>
              <a:rPr lang="en-GB" sz="2800" dirty="0"/>
              <a:t>Use ethical framework from professional body as guide </a:t>
            </a:r>
          </a:p>
          <a:p>
            <a:r>
              <a:rPr lang="en-GB" sz="2800" dirty="0"/>
              <a:t>Helps prevent burnout – e.g. limits availability to session</a:t>
            </a:r>
          </a:p>
          <a:p>
            <a:r>
              <a:rPr lang="en-GB" sz="2800" dirty="0"/>
              <a:t> Role-modelling with client for other relationships </a:t>
            </a:r>
          </a:p>
          <a:p>
            <a:r>
              <a:rPr lang="en-GB" sz="2800" dirty="0"/>
              <a:t>Set out from beginning during contracting stage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52722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E415E-8BCD-C180-02C4-0DAA4E54A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Contracting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93D66-1A65-87E8-109C-65C923A9E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Outlines both the counsellor’s and client’s responsibilities</a:t>
            </a:r>
          </a:p>
          <a:p>
            <a:r>
              <a:rPr lang="en-GB" sz="2800" dirty="0"/>
              <a:t>Describes limits to confidentiality</a:t>
            </a:r>
          </a:p>
          <a:p>
            <a:r>
              <a:rPr lang="en-GB" sz="2800" dirty="0"/>
              <a:t>Expectations of outcomes</a:t>
            </a:r>
          </a:p>
          <a:p>
            <a:r>
              <a:rPr lang="en-GB" sz="2800" dirty="0"/>
              <a:t>Ethical framework/modalities/fees</a:t>
            </a:r>
          </a:p>
          <a:p>
            <a:r>
              <a:rPr lang="en-GB" sz="2800" dirty="0"/>
              <a:t>Vacation times</a:t>
            </a:r>
          </a:p>
          <a:p>
            <a:r>
              <a:rPr lang="en-GB" sz="2800" dirty="0"/>
              <a:t>Endings </a:t>
            </a:r>
          </a:p>
          <a:p>
            <a:r>
              <a:rPr lang="en-GB" sz="2800" dirty="0"/>
              <a:t>Rapport and trust building opportunity from beginning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584161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48DBD-2645-B844-0B76-D2A26E58B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072" y="642594"/>
            <a:ext cx="9989127" cy="1371600"/>
          </a:xfrm>
        </p:spPr>
        <p:txBody>
          <a:bodyPr/>
          <a:lstStyle/>
          <a:p>
            <a:r>
              <a:rPr lang="en-GB" dirty="0"/>
              <a:t>Practice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002D5-9EDA-F06A-EFF4-7014FC4D0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753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514</Words>
  <Application>Microsoft Office PowerPoint</Application>
  <PresentationFormat>Widescreen</PresentationFormat>
  <Paragraphs>117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Courier New</vt:lpstr>
      <vt:lpstr>Wingdings</vt:lpstr>
      <vt:lpstr>Savon</vt:lpstr>
      <vt:lpstr>Recap: Core counselling skills &amp; skills work </vt:lpstr>
      <vt:lpstr>Aims for Today – Practice Skills </vt:lpstr>
      <vt:lpstr>SOLER</vt:lpstr>
      <vt:lpstr>Person-centred core conditions</vt:lpstr>
      <vt:lpstr>Person-centred core conditions</vt:lpstr>
      <vt:lpstr>Person-centred core conditions</vt:lpstr>
      <vt:lpstr>Person-centred core conditions</vt:lpstr>
      <vt:lpstr>Person-centred core conditions</vt:lpstr>
      <vt:lpstr>Basic Counselling Skills</vt:lpstr>
      <vt:lpstr>Basic Counselling Skills</vt:lpstr>
      <vt:lpstr>Basic Counselling Skills</vt:lpstr>
      <vt:lpstr>Basic Counselling Skills</vt:lpstr>
      <vt:lpstr>Basic Counselling Skills</vt:lpstr>
      <vt:lpstr>Basic Counselling Skills</vt:lpstr>
      <vt:lpstr>Boundaries</vt:lpstr>
      <vt:lpstr>Contracting</vt:lpstr>
      <vt:lpstr>Practice Skills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Recap: Core counselling skills</dc:title>
  <dc:creator>Jenny Brown (2106914)</dc:creator>
  <cp:lastModifiedBy>Ruth Groff</cp:lastModifiedBy>
  <cp:revision>3</cp:revision>
  <dcterms:created xsi:type="dcterms:W3CDTF">2022-04-24T13:34:01Z</dcterms:created>
  <dcterms:modified xsi:type="dcterms:W3CDTF">2023-02-23T17:05:32Z</dcterms:modified>
</cp:coreProperties>
</file>