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259" r:id="rId5"/>
    <p:sldId id="262" r:id="rId6"/>
    <p:sldId id="263" r:id="rId7"/>
    <p:sldId id="264" r:id="rId8"/>
    <p:sldId id="266" r:id="rId9"/>
    <p:sldId id="268" r:id="rId10"/>
    <p:sldId id="269" r:id="rId11"/>
    <p:sldId id="271" r:id="rId12"/>
    <p:sldId id="272" r:id="rId13"/>
    <p:sldId id="270" r:id="rId14"/>
    <p:sldId id="273" r:id="rId15"/>
    <p:sldId id="274" r:id="rId16"/>
    <p:sldId id="276" r:id="rId17"/>
    <p:sldId id="275" r:id="rId18"/>
    <p:sldId id="277" r:id="rId19"/>
    <p:sldId id="278" r:id="rId20"/>
    <p:sldId id="279" r:id="rId21"/>
    <p:sldId id="280" r:id="rId22"/>
    <p:sldId id="281" r:id="rId23"/>
    <p:sldId id="26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9EBDE9-F5AD-4554-AF8E-F7486A61D0E5}" v="71" dt="2023-04-03T21:34:47.9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5" autoAdjust="0"/>
    <p:restoredTop sz="80259" autoAdjust="0"/>
  </p:normalViewPr>
  <p:slideViewPr>
    <p:cSldViewPr snapToGrid="0">
      <p:cViewPr varScale="1">
        <p:scale>
          <a:sx n="91" d="100"/>
          <a:sy n="91" d="100"/>
        </p:scale>
        <p:origin x="1236"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ulik Bhanushankar Dave (2106684)" userId="3432f4ca-bf6a-4fce-a5fb-45409dc1f9a7" providerId="ADAL" clId="{209EBDE9-F5AD-4554-AF8E-F7486A61D0E5}"/>
    <pc:docChg chg="undo custSel addSld delSld modSld sldOrd">
      <pc:chgData name="Maulik Bhanushankar Dave (2106684)" userId="3432f4ca-bf6a-4fce-a5fb-45409dc1f9a7" providerId="ADAL" clId="{209EBDE9-F5AD-4554-AF8E-F7486A61D0E5}" dt="2023-04-03T21:42:06.515" v="5158" actId="47"/>
      <pc:docMkLst>
        <pc:docMk/>
      </pc:docMkLst>
      <pc:sldChg chg="delSp modSp mod">
        <pc:chgData name="Maulik Bhanushankar Dave (2106684)" userId="3432f4ca-bf6a-4fce-a5fb-45409dc1f9a7" providerId="ADAL" clId="{209EBDE9-F5AD-4554-AF8E-F7486A61D0E5}" dt="2023-04-03T21:41:14.958" v="5156" actId="478"/>
        <pc:sldMkLst>
          <pc:docMk/>
          <pc:sldMk cId="4144746128" sldId="259"/>
        </pc:sldMkLst>
        <pc:spChg chg="mod">
          <ac:chgData name="Maulik Bhanushankar Dave (2106684)" userId="3432f4ca-bf6a-4fce-a5fb-45409dc1f9a7" providerId="ADAL" clId="{209EBDE9-F5AD-4554-AF8E-F7486A61D0E5}" dt="2023-04-03T21:41:09.890" v="5155" actId="20577"/>
          <ac:spMkLst>
            <pc:docMk/>
            <pc:sldMk cId="4144746128" sldId="259"/>
            <ac:spMk id="2" creationId="{00000000-0000-0000-0000-000000000000}"/>
          </ac:spMkLst>
        </pc:spChg>
        <pc:spChg chg="del mod">
          <ac:chgData name="Maulik Bhanushankar Dave (2106684)" userId="3432f4ca-bf6a-4fce-a5fb-45409dc1f9a7" providerId="ADAL" clId="{209EBDE9-F5AD-4554-AF8E-F7486A61D0E5}" dt="2023-04-03T21:41:14.958" v="5156" actId="478"/>
          <ac:spMkLst>
            <pc:docMk/>
            <pc:sldMk cId="4144746128" sldId="259"/>
            <ac:spMk id="3" creationId="{00000000-0000-0000-0000-000000000000}"/>
          </ac:spMkLst>
        </pc:spChg>
      </pc:sldChg>
      <pc:sldChg chg="del">
        <pc:chgData name="Maulik Bhanushankar Dave (2106684)" userId="3432f4ca-bf6a-4fce-a5fb-45409dc1f9a7" providerId="ADAL" clId="{209EBDE9-F5AD-4554-AF8E-F7486A61D0E5}" dt="2023-04-03T21:42:06.515" v="5158" actId="47"/>
        <pc:sldMkLst>
          <pc:docMk/>
          <pc:sldMk cId="2766868246" sldId="261"/>
        </pc:sldMkLst>
      </pc:sldChg>
      <pc:sldChg chg="modSp mod modNotesTx">
        <pc:chgData name="Maulik Bhanushankar Dave (2106684)" userId="3432f4ca-bf6a-4fce-a5fb-45409dc1f9a7" providerId="ADAL" clId="{209EBDE9-F5AD-4554-AF8E-F7486A61D0E5}" dt="2023-04-03T15:00:51.647" v="1023" actId="403"/>
        <pc:sldMkLst>
          <pc:docMk/>
          <pc:sldMk cId="1161096602" sldId="262"/>
        </pc:sldMkLst>
        <pc:spChg chg="mod">
          <ac:chgData name="Maulik Bhanushankar Dave (2106684)" userId="3432f4ca-bf6a-4fce-a5fb-45409dc1f9a7" providerId="ADAL" clId="{209EBDE9-F5AD-4554-AF8E-F7486A61D0E5}" dt="2023-04-03T14:47:10.029" v="978" actId="122"/>
          <ac:spMkLst>
            <pc:docMk/>
            <pc:sldMk cId="1161096602" sldId="262"/>
            <ac:spMk id="2" creationId="{D46374AC-97C3-4FAF-BE76-E8BCC68F7925}"/>
          </ac:spMkLst>
        </pc:spChg>
        <pc:spChg chg="mod">
          <ac:chgData name="Maulik Bhanushankar Dave (2106684)" userId="3432f4ca-bf6a-4fce-a5fb-45409dc1f9a7" providerId="ADAL" clId="{209EBDE9-F5AD-4554-AF8E-F7486A61D0E5}" dt="2023-04-03T15:00:51.647" v="1023" actId="403"/>
          <ac:spMkLst>
            <pc:docMk/>
            <pc:sldMk cId="1161096602" sldId="262"/>
            <ac:spMk id="3" creationId="{42377318-7A7F-E7AD-9398-8BE62A96A8B1}"/>
          </ac:spMkLst>
        </pc:spChg>
      </pc:sldChg>
      <pc:sldChg chg="modSp new mod">
        <pc:chgData name="Maulik Bhanushankar Dave (2106684)" userId="3432f4ca-bf6a-4fce-a5fb-45409dc1f9a7" providerId="ADAL" clId="{209EBDE9-F5AD-4554-AF8E-F7486A61D0E5}" dt="2023-04-03T15:01:09.378" v="1024" actId="20577"/>
        <pc:sldMkLst>
          <pc:docMk/>
          <pc:sldMk cId="2248134292" sldId="263"/>
        </pc:sldMkLst>
        <pc:spChg chg="mod">
          <ac:chgData name="Maulik Bhanushankar Dave (2106684)" userId="3432f4ca-bf6a-4fce-a5fb-45409dc1f9a7" providerId="ADAL" clId="{209EBDE9-F5AD-4554-AF8E-F7486A61D0E5}" dt="2023-04-03T14:46:58.773" v="977" actId="255"/>
          <ac:spMkLst>
            <pc:docMk/>
            <pc:sldMk cId="2248134292" sldId="263"/>
            <ac:spMk id="2" creationId="{51715200-EFC9-0D50-8E55-D5C475850D28}"/>
          </ac:spMkLst>
        </pc:spChg>
        <pc:spChg chg="mod">
          <ac:chgData name="Maulik Bhanushankar Dave (2106684)" userId="3432f4ca-bf6a-4fce-a5fb-45409dc1f9a7" providerId="ADAL" clId="{209EBDE9-F5AD-4554-AF8E-F7486A61D0E5}" dt="2023-04-03T15:01:09.378" v="1024" actId="20577"/>
          <ac:spMkLst>
            <pc:docMk/>
            <pc:sldMk cId="2248134292" sldId="263"/>
            <ac:spMk id="3" creationId="{F80889FD-852B-36D3-4EAE-3A962B98D163}"/>
          </ac:spMkLst>
        </pc:spChg>
      </pc:sldChg>
      <pc:sldChg chg="modSp new mod modNotesTx">
        <pc:chgData name="Maulik Bhanushankar Dave (2106684)" userId="3432f4ca-bf6a-4fce-a5fb-45409dc1f9a7" providerId="ADAL" clId="{209EBDE9-F5AD-4554-AF8E-F7486A61D0E5}" dt="2023-04-03T16:33:59.099" v="1231" actId="20577"/>
        <pc:sldMkLst>
          <pc:docMk/>
          <pc:sldMk cId="3954073364" sldId="264"/>
        </pc:sldMkLst>
        <pc:spChg chg="mod">
          <ac:chgData name="Maulik Bhanushankar Dave (2106684)" userId="3432f4ca-bf6a-4fce-a5fb-45409dc1f9a7" providerId="ADAL" clId="{209EBDE9-F5AD-4554-AF8E-F7486A61D0E5}" dt="2023-04-03T16:17:14.475" v="1095" actId="2711"/>
          <ac:spMkLst>
            <pc:docMk/>
            <pc:sldMk cId="3954073364" sldId="264"/>
            <ac:spMk id="2" creationId="{4AE6C29D-9C1B-C480-F7B8-85D37F4D8AC9}"/>
          </ac:spMkLst>
        </pc:spChg>
        <pc:spChg chg="mod">
          <ac:chgData name="Maulik Bhanushankar Dave (2106684)" userId="3432f4ca-bf6a-4fce-a5fb-45409dc1f9a7" providerId="ADAL" clId="{209EBDE9-F5AD-4554-AF8E-F7486A61D0E5}" dt="2023-04-03T16:33:59.099" v="1231" actId="20577"/>
          <ac:spMkLst>
            <pc:docMk/>
            <pc:sldMk cId="3954073364" sldId="264"/>
            <ac:spMk id="3" creationId="{395C6C55-BDFB-836D-98B5-4751637C417F}"/>
          </ac:spMkLst>
        </pc:spChg>
      </pc:sldChg>
      <pc:sldChg chg="new del">
        <pc:chgData name="Maulik Bhanushankar Dave (2106684)" userId="3432f4ca-bf6a-4fce-a5fb-45409dc1f9a7" providerId="ADAL" clId="{209EBDE9-F5AD-4554-AF8E-F7486A61D0E5}" dt="2023-04-03T21:42:03.284" v="5157" actId="47"/>
        <pc:sldMkLst>
          <pc:docMk/>
          <pc:sldMk cId="2461709844" sldId="265"/>
        </pc:sldMkLst>
      </pc:sldChg>
      <pc:sldChg chg="addSp delSp modSp new mod modClrScheme chgLayout">
        <pc:chgData name="Maulik Bhanushankar Dave (2106684)" userId="3432f4ca-bf6a-4fce-a5fb-45409dc1f9a7" providerId="ADAL" clId="{209EBDE9-F5AD-4554-AF8E-F7486A61D0E5}" dt="2023-04-03T17:15:47.662" v="1448" actId="1076"/>
        <pc:sldMkLst>
          <pc:docMk/>
          <pc:sldMk cId="1492950403" sldId="266"/>
        </pc:sldMkLst>
        <pc:spChg chg="mod">
          <ac:chgData name="Maulik Bhanushankar Dave (2106684)" userId="3432f4ca-bf6a-4fce-a5fb-45409dc1f9a7" providerId="ADAL" clId="{209EBDE9-F5AD-4554-AF8E-F7486A61D0E5}" dt="2023-04-03T17:06:09.658" v="1438" actId="255"/>
          <ac:spMkLst>
            <pc:docMk/>
            <pc:sldMk cId="1492950403" sldId="266"/>
            <ac:spMk id="2" creationId="{C4E6A3EA-5177-19A9-827E-9BAF43A33CB2}"/>
          </ac:spMkLst>
        </pc:spChg>
        <pc:spChg chg="mod">
          <ac:chgData name="Maulik Bhanushankar Dave (2106684)" userId="3432f4ca-bf6a-4fce-a5fb-45409dc1f9a7" providerId="ADAL" clId="{209EBDE9-F5AD-4554-AF8E-F7486A61D0E5}" dt="2023-04-03T17:07:00.577" v="1444" actId="27636"/>
          <ac:spMkLst>
            <pc:docMk/>
            <pc:sldMk cId="1492950403" sldId="266"/>
            <ac:spMk id="3" creationId="{DB3F926F-CB19-AF19-7D38-BEAC91C17102}"/>
          </ac:spMkLst>
        </pc:spChg>
        <pc:spChg chg="add mod">
          <ac:chgData name="Maulik Bhanushankar Dave (2106684)" userId="3432f4ca-bf6a-4fce-a5fb-45409dc1f9a7" providerId="ADAL" clId="{209EBDE9-F5AD-4554-AF8E-F7486A61D0E5}" dt="2023-04-03T17:06:40.543" v="1442" actId="5793"/>
          <ac:spMkLst>
            <pc:docMk/>
            <pc:sldMk cId="1492950403" sldId="266"/>
            <ac:spMk id="7" creationId="{A4BBAA26-09F3-6B44-E453-51C66AA14DC3}"/>
          </ac:spMkLst>
        </pc:spChg>
        <pc:spChg chg="add del mod">
          <ac:chgData name="Maulik Bhanushankar Dave (2106684)" userId="3432f4ca-bf6a-4fce-a5fb-45409dc1f9a7" providerId="ADAL" clId="{209EBDE9-F5AD-4554-AF8E-F7486A61D0E5}" dt="2023-04-03T17:04:50.299" v="1413" actId="26606"/>
          <ac:spMkLst>
            <pc:docMk/>
            <pc:sldMk cId="1492950403" sldId="266"/>
            <ac:spMk id="10" creationId="{9689CFC2-4881-F200-EEA1-BD3FFC33784F}"/>
          </ac:spMkLst>
        </pc:spChg>
        <pc:picChg chg="add mod">
          <ac:chgData name="Maulik Bhanushankar Dave (2106684)" userId="3432f4ca-bf6a-4fce-a5fb-45409dc1f9a7" providerId="ADAL" clId="{209EBDE9-F5AD-4554-AF8E-F7486A61D0E5}" dt="2023-04-03T17:15:47.662" v="1448" actId="1076"/>
          <ac:picMkLst>
            <pc:docMk/>
            <pc:sldMk cId="1492950403" sldId="266"/>
            <ac:picMk id="5" creationId="{85A7A87A-C70B-8BCF-1A56-6C1AE91C03E4}"/>
          </ac:picMkLst>
        </pc:picChg>
      </pc:sldChg>
      <pc:sldChg chg="modSp new mod">
        <pc:chgData name="Maulik Bhanushankar Dave (2106684)" userId="3432f4ca-bf6a-4fce-a5fb-45409dc1f9a7" providerId="ADAL" clId="{209EBDE9-F5AD-4554-AF8E-F7486A61D0E5}" dt="2023-04-03T21:37:03.594" v="5066" actId="20577"/>
        <pc:sldMkLst>
          <pc:docMk/>
          <pc:sldMk cId="2798336940" sldId="267"/>
        </pc:sldMkLst>
        <pc:spChg chg="mod">
          <ac:chgData name="Maulik Bhanushankar Dave (2106684)" userId="3432f4ca-bf6a-4fce-a5fb-45409dc1f9a7" providerId="ADAL" clId="{209EBDE9-F5AD-4554-AF8E-F7486A61D0E5}" dt="2023-04-03T21:34:37.341" v="5061" actId="255"/>
          <ac:spMkLst>
            <pc:docMk/>
            <pc:sldMk cId="2798336940" sldId="267"/>
            <ac:spMk id="2" creationId="{3189DAEC-0C59-124A-3C2A-A40836A766D4}"/>
          </ac:spMkLst>
        </pc:spChg>
        <pc:spChg chg="mod">
          <ac:chgData name="Maulik Bhanushankar Dave (2106684)" userId="3432f4ca-bf6a-4fce-a5fb-45409dc1f9a7" providerId="ADAL" clId="{209EBDE9-F5AD-4554-AF8E-F7486A61D0E5}" dt="2023-04-03T21:37:03.594" v="5066" actId="20577"/>
          <ac:spMkLst>
            <pc:docMk/>
            <pc:sldMk cId="2798336940" sldId="267"/>
            <ac:spMk id="3" creationId="{99BFD415-1504-8E97-9EE5-788ACC53DD54}"/>
          </ac:spMkLst>
        </pc:spChg>
      </pc:sldChg>
      <pc:sldChg chg="new del">
        <pc:chgData name="Maulik Bhanushankar Dave (2106684)" userId="3432f4ca-bf6a-4fce-a5fb-45409dc1f9a7" providerId="ADAL" clId="{209EBDE9-F5AD-4554-AF8E-F7486A61D0E5}" dt="2023-04-03T17:07:12.794" v="1446" actId="680"/>
        <pc:sldMkLst>
          <pc:docMk/>
          <pc:sldMk cId="8952204" sldId="268"/>
        </pc:sldMkLst>
      </pc:sldChg>
      <pc:sldChg chg="addSp delSp modSp new mod modClrScheme chgLayout">
        <pc:chgData name="Maulik Bhanushankar Dave (2106684)" userId="3432f4ca-bf6a-4fce-a5fb-45409dc1f9a7" providerId="ADAL" clId="{209EBDE9-F5AD-4554-AF8E-F7486A61D0E5}" dt="2023-04-03T17:42:19.621" v="1603" actId="14100"/>
        <pc:sldMkLst>
          <pc:docMk/>
          <pc:sldMk cId="3411805435" sldId="268"/>
        </pc:sldMkLst>
        <pc:spChg chg="del">
          <ac:chgData name="Maulik Bhanushankar Dave (2106684)" userId="3432f4ca-bf6a-4fce-a5fb-45409dc1f9a7" providerId="ADAL" clId="{209EBDE9-F5AD-4554-AF8E-F7486A61D0E5}" dt="2023-04-03T17:18:12.278" v="1449" actId="700"/>
          <ac:spMkLst>
            <pc:docMk/>
            <pc:sldMk cId="3411805435" sldId="268"/>
            <ac:spMk id="2" creationId="{3DB58CDC-04BD-98FD-DC8F-84B4B8D8E56D}"/>
          </ac:spMkLst>
        </pc:spChg>
        <pc:spChg chg="del">
          <ac:chgData name="Maulik Bhanushankar Dave (2106684)" userId="3432f4ca-bf6a-4fce-a5fb-45409dc1f9a7" providerId="ADAL" clId="{209EBDE9-F5AD-4554-AF8E-F7486A61D0E5}" dt="2023-04-03T17:18:12.278" v="1449" actId="700"/>
          <ac:spMkLst>
            <pc:docMk/>
            <pc:sldMk cId="3411805435" sldId="268"/>
            <ac:spMk id="3" creationId="{D3A2544E-6F57-C449-2B58-FC63952AABA6}"/>
          </ac:spMkLst>
        </pc:spChg>
        <pc:spChg chg="add mod">
          <ac:chgData name="Maulik Bhanushankar Dave (2106684)" userId="3432f4ca-bf6a-4fce-a5fb-45409dc1f9a7" providerId="ADAL" clId="{209EBDE9-F5AD-4554-AF8E-F7486A61D0E5}" dt="2023-04-03T17:25:41.712" v="1494" actId="20577"/>
          <ac:spMkLst>
            <pc:docMk/>
            <pc:sldMk cId="3411805435" sldId="268"/>
            <ac:spMk id="6" creationId="{19EE57D6-EEF7-F2A6-3285-05C5B21911A1}"/>
          </ac:spMkLst>
        </pc:spChg>
        <pc:spChg chg="add mod">
          <ac:chgData name="Maulik Bhanushankar Dave (2106684)" userId="3432f4ca-bf6a-4fce-a5fb-45409dc1f9a7" providerId="ADAL" clId="{209EBDE9-F5AD-4554-AF8E-F7486A61D0E5}" dt="2023-04-03T17:31:03.074" v="1567" actId="122"/>
          <ac:spMkLst>
            <pc:docMk/>
            <pc:sldMk cId="3411805435" sldId="268"/>
            <ac:spMk id="9" creationId="{4155E6C5-9351-F16C-B54E-509226780FDC}"/>
          </ac:spMkLst>
        </pc:spChg>
        <pc:spChg chg="add del mod">
          <ac:chgData name="Maulik Bhanushankar Dave (2106684)" userId="3432f4ca-bf6a-4fce-a5fb-45409dc1f9a7" providerId="ADAL" clId="{209EBDE9-F5AD-4554-AF8E-F7486A61D0E5}" dt="2023-04-03T17:31:04.791" v="1569"/>
          <ac:spMkLst>
            <pc:docMk/>
            <pc:sldMk cId="3411805435" sldId="268"/>
            <ac:spMk id="10" creationId="{9530FA50-B31B-ECEB-6CB2-FA260C1FD55D}"/>
          </ac:spMkLst>
        </pc:spChg>
        <pc:spChg chg="add mod">
          <ac:chgData name="Maulik Bhanushankar Dave (2106684)" userId="3432f4ca-bf6a-4fce-a5fb-45409dc1f9a7" providerId="ADAL" clId="{209EBDE9-F5AD-4554-AF8E-F7486A61D0E5}" dt="2023-04-03T17:42:19.621" v="1603" actId="14100"/>
          <ac:spMkLst>
            <pc:docMk/>
            <pc:sldMk cId="3411805435" sldId="268"/>
            <ac:spMk id="11" creationId="{F3B17F47-C8D6-22EB-3921-499D97493732}"/>
          </ac:spMkLst>
        </pc:spChg>
        <pc:spChg chg="add mod">
          <ac:chgData name="Maulik Bhanushankar Dave (2106684)" userId="3432f4ca-bf6a-4fce-a5fb-45409dc1f9a7" providerId="ADAL" clId="{209EBDE9-F5AD-4554-AF8E-F7486A61D0E5}" dt="2023-04-03T17:31:49.884" v="1578" actId="1076"/>
          <ac:spMkLst>
            <pc:docMk/>
            <pc:sldMk cId="3411805435" sldId="268"/>
            <ac:spMk id="12" creationId="{3528D9D0-B5A0-5E3A-AC5F-D20F2403C95A}"/>
          </ac:spMkLst>
        </pc:spChg>
        <pc:picChg chg="add mod modCrop">
          <ac:chgData name="Maulik Bhanushankar Dave (2106684)" userId="3432f4ca-bf6a-4fce-a5fb-45409dc1f9a7" providerId="ADAL" clId="{209EBDE9-F5AD-4554-AF8E-F7486A61D0E5}" dt="2023-04-03T17:29:09.109" v="1545" actId="14100"/>
          <ac:picMkLst>
            <pc:docMk/>
            <pc:sldMk cId="3411805435" sldId="268"/>
            <ac:picMk id="5" creationId="{5994EC3A-AD1E-6B7B-7664-743C53185527}"/>
          </ac:picMkLst>
        </pc:picChg>
        <pc:picChg chg="add mod modCrop">
          <ac:chgData name="Maulik Bhanushankar Dave (2106684)" userId="3432f4ca-bf6a-4fce-a5fb-45409dc1f9a7" providerId="ADAL" clId="{209EBDE9-F5AD-4554-AF8E-F7486A61D0E5}" dt="2023-04-03T17:29:33.245" v="1548" actId="1076"/>
          <ac:picMkLst>
            <pc:docMk/>
            <pc:sldMk cId="3411805435" sldId="268"/>
            <ac:picMk id="8" creationId="{F8C38CA2-CB6D-42A0-8B6D-632814A649FE}"/>
          </ac:picMkLst>
        </pc:picChg>
      </pc:sldChg>
      <pc:sldChg chg="new del">
        <pc:chgData name="Maulik Bhanushankar Dave (2106684)" userId="3432f4ca-bf6a-4fce-a5fb-45409dc1f9a7" providerId="ADAL" clId="{209EBDE9-F5AD-4554-AF8E-F7486A61D0E5}" dt="2023-04-03T17:32:02.987" v="1580" actId="680"/>
        <pc:sldMkLst>
          <pc:docMk/>
          <pc:sldMk cId="772583592" sldId="269"/>
        </pc:sldMkLst>
      </pc:sldChg>
      <pc:sldChg chg="modSp new mod modNotesTx">
        <pc:chgData name="Maulik Bhanushankar Dave (2106684)" userId="3432f4ca-bf6a-4fce-a5fb-45409dc1f9a7" providerId="ADAL" clId="{209EBDE9-F5AD-4554-AF8E-F7486A61D0E5}" dt="2023-04-03T18:50:20.684" v="1874" actId="20577"/>
        <pc:sldMkLst>
          <pc:docMk/>
          <pc:sldMk cId="1320717310" sldId="269"/>
        </pc:sldMkLst>
        <pc:spChg chg="mod">
          <ac:chgData name="Maulik Bhanushankar Dave (2106684)" userId="3432f4ca-bf6a-4fce-a5fb-45409dc1f9a7" providerId="ADAL" clId="{209EBDE9-F5AD-4554-AF8E-F7486A61D0E5}" dt="2023-04-03T18:50:20.684" v="1874" actId="20577"/>
          <ac:spMkLst>
            <pc:docMk/>
            <pc:sldMk cId="1320717310" sldId="269"/>
            <ac:spMk id="2" creationId="{5BEAEDC4-618A-A900-1F5F-3FB1ECC83207}"/>
          </ac:spMkLst>
        </pc:spChg>
        <pc:spChg chg="mod">
          <ac:chgData name="Maulik Bhanushankar Dave (2106684)" userId="3432f4ca-bf6a-4fce-a5fb-45409dc1f9a7" providerId="ADAL" clId="{209EBDE9-F5AD-4554-AF8E-F7486A61D0E5}" dt="2023-04-03T18:04:16.127" v="1844" actId="5793"/>
          <ac:spMkLst>
            <pc:docMk/>
            <pc:sldMk cId="1320717310" sldId="269"/>
            <ac:spMk id="3" creationId="{5A744E5A-F279-4168-8A23-2D68ECCBCC3C}"/>
          </ac:spMkLst>
        </pc:spChg>
      </pc:sldChg>
      <pc:sldChg chg="new del">
        <pc:chgData name="Maulik Bhanushankar Dave (2106684)" userId="3432f4ca-bf6a-4fce-a5fb-45409dc1f9a7" providerId="ADAL" clId="{209EBDE9-F5AD-4554-AF8E-F7486A61D0E5}" dt="2023-04-03T17:49:15.541" v="1668" actId="680"/>
        <pc:sldMkLst>
          <pc:docMk/>
          <pc:sldMk cId="141350527" sldId="270"/>
        </pc:sldMkLst>
      </pc:sldChg>
      <pc:sldChg chg="addSp delSp modSp new mod ord modNotesTx">
        <pc:chgData name="Maulik Bhanushankar Dave (2106684)" userId="3432f4ca-bf6a-4fce-a5fb-45409dc1f9a7" providerId="ADAL" clId="{209EBDE9-F5AD-4554-AF8E-F7486A61D0E5}" dt="2023-04-03T20:26:24.520" v="3560" actId="20577"/>
        <pc:sldMkLst>
          <pc:docMk/>
          <pc:sldMk cId="2598017902" sldId="270"/>
        </pc:sldMkLst>
        <pc:spChg chg="mod">
          <ac:chgData name="Maulik Bhanushankar Dave (2106684)" userId="3432f4ca-bf6a-4fce-a5fb-45409dc1f9a7" providerId="ADAL" clId="{209EBDE9-F5AD-4554-AF8E-F7486A61D0E5}" dt="2023-04-03T19:40:43.421" v="2366" actId="1076"/>
          <ac:spMkLst>
            <pc:docMk/>
            <pc:sldMk cId="2598017902" sldId="270"/>
            <ac:spMk id="2" creationId="{DDC94429-F687-B3A7-A3F5-8A51712EEC10}"/>
          </ac:spMkLst>
        </pc:spChg>
        <pc:spChg chg="mod">
          <ac:chgData name="Maulik Bhanushankar Dave (2106684)" userId="3432f4ca-bf6a-4fce-a5fb-45409dc1f9a7" providerId="ADAL" clId="{209EBDE9-F5AD-4554-AF8E-F7486A61D0E5}" dt="2023-04-03T19:54:16.420" v="2762" actId="1076"/>
          <ac:spMkLst>
            <pc:docMk/>
            <pc:sldMk cId="2598017902" sldId="270"/>
            <ac:spMk id="3" creationId="{354A7599-4E9F-478A-2F27-78C6B7097C8E}"/>
          </ac:spMkLst>
        </pc:spChg>
        <pc:spChg chg="add del mod">
          <ac:chgData name="Maulik Bhanushankar Dave (2106684)" userId="3432f4ca-bf6a-4fce-a5fb-45409dc1f9a7" providerId="ADAL" clId="{209EBDE9-F5AD-4554-AF8E-F7486A61D0E5}" dt="2023-04-03T19:53:35.585" v="2748"/>
          <ac:spMkLst>
            <pc:docMk/>
            <pc:sldMk cId="2598017902" sldId="270"/>
            <ac:spMk id="8" creationId="{DF8CB884-D502-156D-49BA-D39678EC506D}"/>
          </ac:spMkLst>
        </pc:spChg>
        <pc:spChg chg="add del mod">
          <ac:chgData name="Maulik Bhanushankar Dave (2106684)" userId="3432f4ca-bf6a-4fce-a5fb-45409dc1f9a7" providerId="ADAL" clId="{209EBDE9-F5AD-4554-AF8E-F7486A61D0E5}" dt="2023-04-03T19:53:35.588" v="2750"/>
          <ac:spMkLst>
            <pc:docMk/>
            <pc:sldMk cId="2598017902" sldId="270"/>
            <ac:spMk id="9" creationId="{2772E1FA-4194-D2D2-2FF5-2FD7F8E7A979}"/>
          </ac:spMkLst>
        </pc:spChg>
        <pc:spChg chg="add mod">
          <ac:chgData name="Maulik Bhanushankar Dave (2106684)" userId="3432f4ca-bf6a-4fce-a5fb-45409dc1f9a7" providerId="ADAL" clId="{209EBDE9-F5AD-4554-AF8E-F7486A61D0E5}" dt="2023-04-03T20:05:08.593" v="3084" actId="1076"/>
          <ac:spMkLst>
            <pc:docMk/>
            <pc:sldMk cId="2598017902" sldId="270"/>
            <ac:spMk id="10" creationId="{66FDF7E2-6C5E-0C78-6DBC-9EB983800D92}"/>
          </ac:spMkLst>
        </pc:spChg>
        <pc:spChg chg="add del mod">
          <ac:chgData name="Maulik Bhanushankar Dave (2106684)" userId="3432f4ca-bf6a-4fce-a5fb-45409dc1f9a7" providerId="ADAL" clId="{209EBDE9-F5AD-4554-AF8E-F7486A61D0E5}" dt="2023-04-03T19:53:35.589" v="2752"/>
          <ac:spMkLst>
            <pc:docMk/>
            <pc:sldMk cId="2598017902" sldId="270"/>
            <ac:spMk id="11" creationId="{640726B6-B37D-0E29-CCFD-E3BF0C885045}"/>
          </ac:spMkLst>
        </pc:spChg>
        <pc:spChg chg="add del mod">
          <ac:chgData name="Maulik Bhanushankar Dave (2106684)" userId="3432f4ca-bf6a-4fce-a5fb-45409dc1f9a7" providerId="ADAL" clId="{209EBDE9-F5AD-4554-AF8E-F7486A61D0E5}" dt="2023-04-03T19:53:35.590" v="2754"/>
          <ac:spMkLst>
            <pc:docMk/>
            <pc:sldMk cId="2598017902" sldId="270"/>
            <ac:spMk id="12" creationId="{41C3D644-CC3F-5FEB-ABDD-8FAD8394FC95}"/>
          </ac:spMkLst>
        </pc:spChg>
        <pc:spChg chg="add mod">
          <ac:chgData name="Maulik Bhanushankar Dave (2106684)" userId="3432f4ca-bf6a-4fce-a5fb-45409dc1f9a7" providerId="ADAL" clId="{209EBDE9-F5AD-4554-AF8E-F7486A61D0E5}" dt="2023-04-03T19:54:46.735" v="2788" actId="20577"/>
          <ac:spMkLst>
            <pc:docMk/>
            <pc:sldMk cId="2598017902" sldId="270"/>
            <ac:spMk id="13" creationId="{126FEB1B-21D0-48C9-4983-C2B2D135ADD2}"/>
          </ac:spMkLst>
        </pc:spChg>
        <pc:spChg chg="add del mod">
          <ac:chgData name="Maulik Bhanushankar Dave (2106684)" userId="3432f4ca-bf6a-4fce-a5fb-45409dc1f9a7" providerId="ADAL" clId="{209EBDE9-F5AD-4554-AF8E-F7486A61D0E5}" dt="2023-04-03T20:00:38.574" v="2991"/>
          <ac:spMkLst>
            <pc:docMk/>
            <pc:sldMk cId="2598017902" sldId="270"/>
            <ac:spMk id="14" creationId="{B769A506-46BC-9977-6EEC-A794ABBA314A}"/>
          </ac:spMkLst>
        </pc:spChg>
        <pc:spChg chg="add mod">
          <ac:chgData name="Maulik Bhanushankar Dave (2106684)" userId="3432f4ca-bf6a-4fce-a5fb-45409dc1f9a7" providerId="ADAL" clId="{209EBDE9-F5AD-4554-AF8E-F7486A61D0E5}" dt="2023-04-03T20:03:47.151" v="3068" actId="20577"/>
          <ac:spMkLst>
            <pc:docMk/>
            <pc:sldMk cId="2598017902" sldId="270"/>
            <ac:spMk id="15" creationId="{152A3309-F5CE-1D8B-8A78-211AF9017F2F}"/>
          </ac:spMkLst>
        </pc:spChg>
        <pc:picChg chg="add mod modCrop">
          <ac:chgData name="Maulik Bhanushankar Dave (2106684)" userId="3432f4ca-bf6a-4fce-a5fb-45409dc1f9a7" providerId="ADAL" clId="{209EBDE9-F5AD-4554-AF8E-F7486A61D0E5}" dt="2023-04-03T19:53:29.815" v="2746" actId="1076"/>
          <ac:picMkLst>
            <pc:docMk/>
            <pc:sldMk cId="2598017902" sldId="270"/>
            <ac:picMk id="5" creationId="{9209EDB7-E1BE-CBA2-AB4A-D84C3745B938}"/>
          </ac:picMkLst>
        </pc:picChg>
        <pc:picChg chg="add mod modCrop">
          <ac:chgData name="Maulik Bhanushankar Dave (2106684)" userId="3432f4ca-bf6a-4fce-a5fb-45409dc1f9a7" providerId="ADAL" clId="{209EBDE9-F5AD-4554-AF8E-F7486A61D0E5}" dt="2023-04-03T19:53:52.815" v="2757" actId="14100"/>
          <ac:picMkLst>
            <pc:docMk/>
            <pc:sldMk cId="2598017902" sldId="270"/>
            <ac:picMk id="7" creationId="{2440ED03-AB17-55A0-F6C9-8CF139D3D0B8}"/>
          </ac:picMkLst>
        </pc:picChg>
      </pc:sldChg>
      <pc:sldChg chg="modSp new mod modNotesTx">
        <pc:chgData name="Maulik Bhanushankar Dave (2106684)" userId="3432f4ca-bf6a-4fce-a5fb-45409dc1f9a7" providerId="ADAL" clId="{209EBDE9-F5AD-4554-AF8E-F7486A61D0E5}" dt="2023-04-03T19:14:39.512" v="2228" actId="12"/>
        <pc:sldMkLst>
          <pc:docMk/>
          <pc:sldMk cId="3035870135" sldId="271"/>
        </pc:sldMkLst>
        <pc:spChg chg="mod">
          <ac:chgData name="Maulik Bhanushankar Dave (2106684)" userId="3432f4ca-bf6a-4fce-a5fb-45409dc1f9a7" providerId="ADAL" clId="{209EBDE9-F5AD-4554-AF8E-F7486A61D0E5}" dt="2023-04-03T18:49:54.181" v="1872" actId="255"/>
          <ac:spMkLst>
            <pc:docMk/>
            <pc:sldMk cId="3035870135" sldId="271"/>
            <ac:spMk id="2" creationId="{0B47F787-356F-F993-3DAD-4364B46BAABC}"/>
          </ac:spMkLst>
        </pc:spChg>
        <pc:spChg chg="mod">
          <ac:chgData name="Maulik Bhanushankar Dave (2106684)" userId="3432f4ca-bf6a-4fce-a5fb-45409dc1f9a7" providerId="ADAL" clId="{209EBDE9-F5AD-4554-AF8E-F7486A61D0E5}" dt="2023-04-03T19:14:39.512" v="2228" actId="12"/>
          <ac:spMkLst>
            <pc:docMk/>
            <pc:sldMk cId="3035870135" sldId="271"/>
            <ac:spMk id="3" creationId="{ED01BC1A-32DB-EFBA-AA13-69D66B564AA5}"/>
          </ac:spMkLst>
        </pc:spChg>
      </pc:sldChg>
      <pc:sldChg chg="modSp new mod modNotesTx">
        <pc:chgData name="Maulik Bhanushankar Dave (2106684)" userId="3432f4ca-bf6a-4fce-a5fb-45409dc1f9a7" providerId="ADAL" clId="{209EBDE9-F5AD-4554-AF8E-F7486A61D0E5}" dt="2023-04-03T19:32:21.258" v="2311" actId="20577"/>
        <pc:sldMkLst>
          <pc:docMk/>
          <pc:sldMk cId="1125635153" sldId="272"/>
        </pc:sldMkLst>
        <pc:spChg chg="mod">
          <ac:chgData name="Maulik Bhanushankar Dave (2106684)" userId="3432f4ca-bf6a-4fce-a5fb-45409dc1f9a7" providerId="ADAL" clId="{209EBDE9-F5AD-4554-AF8E-F7486A61D0E5}" dt="2023-04-03T19:32:12.271" v="2310" actId="255"/>
          <ac:spMkLst>
            <pc:docMk/>
            <pc:sldMk cId="1125635153" sldId="272"/>
            <ac:spMk id="2" creationId="{DE5D3806-1AC9-1D59-B012-C31E5F1C2A4E}"/>
          </ac:spMkLst>
        </pc:spChg>
        <pc:spChg chg="mod">
          <ac:chgData name="Maulik Bhanushankar Dave (2106684)" userId="3432f4ca-bf6a-4fce-a5fb-45409dc1f9a7" providerId="ADAL" clId="{209EBDE9-F5AD-4554-AF8E-F7486A61D0E5}" dt="2023-04-03T19:32:04.537" v="2308" actId="2711"/>
          <ac:spMkLst>
            <pc:docMk/>
            <pc:sldMk cId="1125635153" sldId="272"/>
            <ac:spMk id="3" creationId="{AE0FA2B3-8F3B-6DF6-B09C-2F2B0C2B0F9D}"/>
          </ac:spMkLst>
        </pc:spChg>
      </pc:sldChg>
      <pc:sldChg chg="addSp delSp modSp new mod modClrScheme chgLayout">
        <pc:chgData name="Maulik Bhanushankar Dave (2106684)" userId="3432f4ca-bf6a-4fce-a5fb-45409dc1f9a7" providerId="ADAL" clId="{209EBDE9-F5AD-4554-AF8E-F7486A61D0E5}" dt="2023-04-03T20:44:13.780" v="3870" actId="313"/>
        <pc:sldMkLst>
          <pc:docMk/>
          <pc:sldMk cId="3856203745" sldId="273"/>
        </pc:sldMkLst>
        <pc:spChg chg="mod">
          <ac:chgData name="Maulik Bhanushankar Dave (2106684)" userId="3432f4ca-bf6a-4fce-a5fb-45409dc1f9a7" providerId="ADAL" clId="{209EBDE9-F5AD-4554-AF8E-F7486A61D0E5}" dt="2023-04-03T20:10:36.940" v="3199" actId="255"/>
          <ac:spMkLst>
            <pc:docMk/>
            <pc:sldMk cId="3856203745" sldId="273"/>
            <ac:spMk id="2" creationId="{9256E872-FF4F-DA52-4F7C-FFA22F489A61}"/>
          </ac:spMkLst>
        </pc:spChg>
        <pc:spChg chg="del">
          <ac:chgData name="Maulik Bhanushankar Dave (2106684)" userId="3432f4ca-bf6a-4fce-a5fb-45409dc1f9a7" providerId="ADAL" clId="{209EBDE9-F5AD-4554-AF8E-F7486A61D0E5}" dt="2023-04-03T20:02:30.929" v="3048" actId="931"/>
          <ac:spMkLst>
            <pc:docMk/>
            <pc:sldMk cId="3856203745" sldId="273"/>
            <ac:spMk id="3" creationId="{C88984E6-E5CF-5BF3-77E1-87AC7242562D}"/>
          </ac:spMkLst>
        </pc:spChg>
        <pc:spChg chg="add mod">
          <ac:chgData name="Maulik Bhanushankar Dave (2106684)" userId="3432f4ca-bf6a-4fce-a5fb-45409dc1f9a7" providerId="ADAL" clId="{209EBDE9-F5AD-4554-AF8E-F7486A61D0E5}" dt="2023-04-03T20:05:44.305" v="3089" actId="1076"/>
          <ac:spMkLst>
            <pc:docMk/>
            <pc:sldMk cId="3856203745" sldId="273"/>
            <ac:spMk id="8" creationId="{6BBBC8F4-EA11-990B-CDCA-51C06F486D21}"/>
          </ac:spMkLst>
        </pc:spChg>
        <pc:spChg chg="add mod">
          <ac:chgData name="Maulik Bhanushankar Dave (2106684)" userId="3432f4ca-bf6a-4fce-a5fb-45409dc1f9a7" providerId="ADAL" clId="{209EBDE9-F5AD-4554-AF8E-F7486A61D0E5}" dt="2023-04-03T20:06:03.041" v="3091" actId="1076"/>
          <ac:spMkLst>
            <pc:docMk/>
            <pc:sldMk cId="3856203745" sldId="273"/>
            <ac:spMk id="9" creationId="{AE6914A1-4761-8F65-0C06-CFD46408D0FB}"/>
          </ac:spMkLst>
        </pc:spChg>
        <pc:spChg chg="add mod">
          <ac:chgData name="Maulik Bhanushankar Dave (2106684)" userId="3432f4ca-bf6a-4fce-a5fb-45409dc1f9a7" providerId="ADAL" clId="{209EBDE9-F5AD-4554-AF8E-F7486A61D0E5}" dt="2023-04-03T20:44:13.780" v="3870" actId="313"/>
          <ac:spMkLst>
            <pc:docMk/>
            <pc:sldMk cId="3856203745" sldId="273"/>
            <ac:spMk id="10" creationId="{DD5C5219-E77C-B4C3-7F20-DA5E94397C24}"/>
          </ac:spMkLst>
        </pc:spChg>
        <pc:spChg chg="add del mod">
          <ac:chgData name="Maulik Bhanushankar Dave (2106684)" userId="3432f4ca-bf6a-4fce-a5fb-45409dc1f9a7" providerId="ADAL" clId="{209EBDE9-F5AD-4554-AF8E-F7486A61D0E5}" dt="2023-04-03T20:05:27.610" v="3086" actId="26606"/>
          <ac:spMkLst>
            <pc:docMk/>
            <pc:sldMk cId="3856203745" sldId="273"/>
            <ac:spMk id="12" creationId="{B849B1A8-384B-3D0E-DB11-7C16CF309198}"/>
          </ac:spMkLst>
        </pc:spChg>
        <pc:picChg chg="add mod modCrop">
          <ac:chgData name="Maulik Bhanushankar Dave (2106684)" userId="3432f4ca-bf6a-4fce-a5fb-45409dc1f9a7" providerId="ADAL" clId="{209EBDE9-F5AD-4554-AF8E-F7486A61D0E5}" dt="2023-04-03T20:05:27.610" v="3086" actId="26606"/>
          <ac:picMkLst>
            <pc:docMk/>
            <pc:sldMk cId="3856203745" sldId="273"/>
            <ac:picMk id="5" creationId="{7EBE937D-44F5-1A5F-7E05-1F81D6AAA3CD}"/>
          </ac:picMkLst>
        </pc:picChg>
        <pc:picChg chg="add mod modCrop">
          <ac:chgData name="Maulik Bhanushankar Dave (2106684)" userId="3432f4ca-bf6a-4fce-a5fb-45409dc1f9a7" providerId="ADAL" clId="{209EBDE9-F5AD-4554-AF8E-F7486A61D0E5}" dt="2023-04-03T20:05:27.610" v="3086" actId="26606"/>
          <ac:picMkLst>
            <pc:docMk/>
            <pc:sldMk cId="3856203745" sldId="273"/>
            <ac:picMk id="7" creationId="{99D50EDE-BA13-EC28-A284-3032F0EB7DAC}"/>
          </ac:picMkLst>
        </pc:picChg>
      </pc:sldChg>
      <pc:sldChg chg="addSp delSp modSp new mod modClrScheme chgLayout modNotesTx">
        <pc:chgData name="Maulik Bhanushankar Dave (2106684)" userId="3432f4ca-bf6a-4fce-a5fb-45409dc1f9a7" providerId="ADAL" clId="{209EBDE9-F5AD-4554-AF8E-F7486A61D0E5}" dt="2023-04-03T20:51:40.761" v="3960" actId="21"/>
        <pc:sldMkLst>
          <pc:docMk/>
          <pc:sldMk cId="150998229" sldId="274"/>
        </pc:sldMkLst>
        <pc:spChg chg="mod">
          <ac:chgData name="Maulik Bhanushankar Dave (2106684)" userId="3432f4ca-bf6a-4fce-a5fb-45409dc1f9a7" providerId="ADAL" clId="{209EBDE9-F5AD-4554-AF8E-F7486A61D0E5}" dt="2023-04-03T20:14:59.910" v="3291" actId="26606"/>
          <ac:spMkLst>
            <pc:docMk/>
            <pc:sldMk cId="150998229" sldId="274"/>
            <ac:spMk id="2" creationId="{EF2AD824-EE2B-6D84-61A7-17BF88239D51}"/>
          </ac:spMkLst>
        </pc:spChg>
        <pc:spChg chg="del mod">
          <ac:chgData name="Maulik Bhanushankar Dave (2106684)" userId="3432f4ca-bf6a-4fce-a5fb-45409dc1f9a7" providerId="ADAL" clId="{209EBDE9-F5AD-4554-AF8E-F7486A61D0E5}" dt="2023-04-03T20:13:08.216" v="3260" actId="931"/>
          <ac:spMkLst>
            <pc:docMk/>
            <pc:sldMk cId="150998229" sldId="274"/>
            <ac:spMk id="3" creationId="{5584071C-B467-52FB-804F-BA46B528725D}"/>
          </ac:spMkLst>
        </pc:spChg>
        <pc:spChg chg="add del mod">
          <ac:chgData name="Maulik Bhanushankar Dave (2106684)" userId="3432f4ca-bf6a-4fce-a5fb-45409dc1f9a7" providerId="ADAL" clId="{209EBDE9-F5AD-4554-AF8E-F7486A61D0E5}" dt="2023-04-03T20:13:57.487" v="3271"/>
          <ac:spMkLst>
            <pc:docMk/>
            <pc:sldMk cId="150998229" sldId="274"/>
            <ac:spMk id="6" creationId="{B5902294-5E57-CEAA-D900-C35B68005286}"/>
          </ac:spMkLst>
        </pc:spChg>
        <pc:spChg chg="add mod">
          <ac:chgData name="Maulik Bhanushankar Dave (2106684)" userId="3432f4ca-bf6a-4fce-a5fb-45409dc1f9a7" providerId="ADAL" clId="{209EBDE9-F5AD-4554-AF8E-F7486A61D0E5}" dt="2023-04-03T20:48:11.393" v="3903" actId="20577"/>
          <ac:spMkLst>
            <pc:docMk/>
            <pc:sldMk cId="150998229" sldId="274"/>
            <ac:spMk id="7" creationId="{26449452-ECDE-3E1A-ADAD-58C080D41E65}"/>
          </ac:spMkLst>
        </pc:spChg>
        <pc:spChg chg="add del mod">
          <ac:chgData name="Maulik Bhanushankar Dave (2106684)" userId="3432f4ca-bf6a-4fce-a5fb-45409dc1f9a7" providerId="ADAL" clId="{209EBDE9-F5AD-4554-AF8E-F7486A61D0E5}" dt="2023-04-03T20:24:23.843" v="3543"/>
          <ac:spMkLst>
            <pc:docMk/>
            <pc:sldMk cId="150998229" sldId="274"/>
            <ac:spMk id="8" creationId="{CC5E44FB-D299-EFFE-DFC2-0F0B653E3C59}"/>
          </ac:spMkLst>
        </pc:spChg>
        <pc:spChg chg="add del mod">
          <ac:chgData name="Maulik Bhanushankar Dave (2106684)" userId="3432f4ca-bf6a-4fce-a5fb-45409dc1f9a7" providerId="ADAL" clId="{209EBDE9-F5AD-4554-AF8E-F7486A61D0E5}" dt="2023-04-03T20:18:52.469" v="3443" actId="767"/>
          <ac:spMkLst>
            <pc:docMk/>
            <pc:sldMk cId="150998229" sldId="274"/>
            <ac:spMk id="9" creationId="{3EAEBC93-15E2-0009-C35B-A9BA755DC385}"/>
          </ac:spMkLst>
        </pc:spChg>
        <pc:spChg chg="add del mod">
          <ac:chgData name="Maulik Bhanushankar Dave (2106684)" userId="3432f4ca-bf6a-4fce-a5fb-45409dc1f9a7" providerId="ADAL" clId="{209EBDE9-F5AD-4554-AF8E-F7486A61D0E5}" dt="2023-04-03T20:18:52.036" v="3442" actId="767"/>
          <ac:spMkLst>
            <pc:docMk/>
            <pc:sldMk cId="150998229" sldId="274"/>
            <ac:spMk id="10" creationId="{F8723FFF-6E5C-5AD1-8E48-3EBA5DCE261E}"/>
          </ac:spMkLst>
        </pc:spChg>
        <pc:spChg chg="add del mod">
          <ac:chgData name="Maulik Bhanushankar Dave (2106684)" userId="3432f4ca-bf6a-4fce-a5fb-45409dc1f9a7" providerId="ADAL" clId="{209EBDE9-F5AD-4554-AF8E-F7486A61D0E5}" dt="2023-04-03T20:18:38.327" v="3432"/>
          <ac:spMkLst>
            <pc:docMk/>
            <pc:sldMk cId="150998229" sldId="274"/>
            <ac:spMk id="11" creationId="{4D129B08-A01F-0784-29E3-7B423E275394}"/>
          </ac:spMkLst>
        </pc:spChg>
        <pc:spChg chg="add del mod">
          <ac:chgData name="Maulik Bhanushankar Dave (2106684)" userId="3432f4ca-bf6a-4fce-a5fb-45409dc1f9a7" providerId="ADAL" clId="{209EBDE9-F5AD-4554-AF8E-F7486A61D0E5}" dt="2023-04-03T20:14:47.715" v="3289" actId="26606"/>
          <ac:spMkLst>
            <pc:docMk/>
            <pc:sldMk cId="150998229" sldId="274"/>
            <ac:spMk id="12" creationId="{17AA73A4-6CB6-55EC-C13A-796778FCC156}"/>
          </ac:spMkLst>
        </pc:spChg>
        <pc:spChg chg="add mod">
          <ac:chgData name="Maulik Bhanushankar Dave (2106684)" userId="3432f4ca-bf6a-4fce-a5fb-45409dc1f9a7" providerId="ADAL" clId="{209EBDE9-F5AD-4554-AF8E-F7486A61D0E5}" dt="2023-04-03T20:51:40.761" v="3960" actId="21"/>
          <ac:spMkLst>
            <pc:docMk/>
            <pc:sldMk cId="150998229" sldId="274"/>
            <ac:spMk id="13" creationId="{1932EA6F-8EA3-3BC8-A843-694710C93F1A}"/>
          </ac:spMkLst>
        </pc:spChg>
        <pc:spChg chg="add del mod">
          <ac:chgData name="Maulik Bhanushankar Dave (2106684)" userId="3432f4ca-bf6a-4fce-a5fb-45409dc1f9a7" providerId="ADAL" clId="{209EBDE9-F5AD-4554-AF8E-F7486A61D0E5}" dt="2023-04-03T20:14:59.910" v="3291" actId="26606"/>
          <ac:spMkLst>
            <pc:docMk/>
            <pc:sldMk cId="150998229" sldId="274"/>
            <ac:spMk id="14" creationId="{5D1298AB-863C-0457-935C-D7D4B5DFA768}"/>
          </ac:spMkLst>
        </pc:spChg>
        <pc:spChg chg="add del mod">
          <ac:chgData name="Maulik Bhanushankar Dave (2106684)" userId="3432f4ca-bf6a-4fce-a5fb-45409dc1f9a7" providerId="ADAL" clId="{209EBDE9-F5AD-4554-AF8E-F7486A61D0E5}" dt="2023-04-03T20:14:59.910" v="3291" actId="26606"/>
          <ac:spMkLst>
            <pc:docMk/>
            <pc:sldMk cId="150998229" sldId="274"/>
            <ac:spMk id="15" creationId="{906FB83D-750E-6D13-0A73-30A063C64FD8}"/>
          </ac:spMkLst>
        </pc:spChg>
        <pc:picChg chg="add mod modCrop">
          <ac:chgData name="Maulik Bhanushankar Dave (2106684)" userId="3432f4ca-bf6a-4fce-a5fb-45409dc1f9a7" providerId="ADAL" clId="{209EBDE9-F5AD-4554-AF8E-F7486A61D0E5}" dt="2023-04-03T20:14:59.910" v="3291" actId="26606"/>
          <ac:picMkLst>
            <pc:docMk/>
            <pc:sldMk cId="150998229" sldId="274"/>
            <ac:picMk id="5" creationId="{78969B6E-AEDF-7C56-DED8-2D54E5AAF3BB}"/>
          </ac:picMkLst>
        </pc:picChg>
      </pc:sldChg>
      <pc:sldChg chg="addSp delSp modSp new mod">
        <pc:chgData name="Maulik Bhanushankar Dave (2106684)" userId="3432f4ca-bf6a-4fce-a5fb-45409dc1f9a7" providerId="ADAL" clId="{209EBDE9-F5AD-4554-AF8E-F7486A61D0E5}" dt="2023-04-03T20:46:01.558" v="3875" actId="20577"/>
        <pc:sldMkLst>
          <pc:docMk/>
          <pc:sldMk cId="3494215952" sldId="275"/>
        </pc:sldMkLst>
        <pc:spChg chg="mod">
          <ac:chgData name="Maulik Bhanushankar Dave (2106684)" userId="3432f4ca-bf6a-4fce-a5fb-45409dc1f9a7" providerId="ADAL" clId="{209EBDE9-F5AD-4554-AF8E-F7486A61D0E5}" dt="2023-04-03T20:43:31.155" v="3853" actId="20577"/>
          <ac:spMkLst>
            <pc:docMk/>
            <pc:sldMk cId="3494215952" sldId="275"/>
            <ac:spMk id="2" creationId="{C502B400-BEA3-73FF-77DC-F38345926960}"/>
          </ac:spMkLst>
        </pc:spChg>
        <pc:spChg chg="del">
          <ac:chgData name="Maulik Bhanushankar Dave (2106684)" userId="3432f4ca-bf6a-4fce-a5fb-45409dc1f9a7" providerId="ADAL" clId="{209EBDE9-F5AD-4554-AF8E-F7486A61D0E5}" dt="2023-04-03T20:40:04.460" v="3821" actId="931"/>
          <ac:spMkLst>
            <pc:docMk/>
            <pc:sldMk cId="3494215952" sldId="275"/>
            <ac:spMk id="3" creationId="{7C804B37-5739-9D93-C3F7-237F700A4DD2}"/>
          </ac:spMkLst>
        </pc:spChg>
        <pc:spChg chg="add mod">
          <ac:chgData name="Maulik Bhanushankar Dave (2106684)" userId="3432f4ca-bf6a-4fce-a5fb-45409dc1f9a7" providerId="ADAL" clId="{209EBDE9-F5AD-4554-AF8E-F7486A61D0E5}" dt="2023-04-03T20:42:29.224" v="3848" actId="1076"/>
          <ac:spMkLst>
            <pc:docMk/>
            <pc:sldMk cId="3494215952" sldId="275"/>
            <ac:spMk id="8" creationId="{92C44849-4110-47B5-3B85-20AD38265DD5}"/>
          </ac:spMkLst>
        </pc:spChg>
        <pc:spChg chg="add mod">
          <ac:chgData name="Maulik Bhanushankar Dave (2106684)" userId="3432f4ca-bf6a-4fce-a5fb-45409dc1f9a7" providerId="ADAL" clId="{209EBDE9-F5AD-4554-AF8E-F7486A61D0E5}" dt="2023-04-03T20:43:11.463" v="3850" actId="1076"/>
          <ac:spMkLst>
            <pc:docMk/>
            <pc:sldMk cId="3494215952" sldId="275"/>
            <ac:spMk id="9" creationId="{2D2594F6-39F3-DC3E-1BE4-49EF9B4D2C0C}"/>
          </ac:spMkLst>
        </pc:spChg>
        <pc:spChg chg="add mod">
          <ac:chgData name="Maulik Bhanushankar Dave (2106684)" userId="3432f4ca-bf6a-4fce-a5fb-45409dc1f9a7" providerId="ADAL" clId="{209EBDE9-F5AD-4554-AF8E-F7486A61D0E5}" dt="2023-04-03T20:46:01.558" v="3875" actId="20577"/>
          <ac:spMkLst>
            <pc:docMk/>
            <pc:sldMk cId="3494215952" sldId="275"/>
            <ac:spMk id="10" creationId="{60DA9A06-80DC-DD75-53D4-A97A96F597F2}"/>
          </ac:spMkLst>
        </pc:spChg>
        <pc:picChg chg="add mod modCrop">
          <ac:chgData name="Maulik Bhanushankar Dave (2106684)" userId="3432f4ca-bf6a-4fce-a5fb-45409dc1f9a7" providerId="ADAL" clId="{209EBDE9-F5AD-4554-AF8E-F7486A61D0E5}" dt="2023-04-03T20:40:47.184" v="3832" actId="1076"/>
          <ac:picMkLst>
            <pc:docMk/>
            <pc:sldMk cId="3494215952" sldId="275"/>
            <ac:picMk id="5" creationId="{F21AF67F-48FA-F5DA-C4CA-BD74205D77E2}"/>
          </ac:picMkLst>
        </pc:picChg>
        <pc:picChg chg="add mod modCrop">
          <ac:chgData name="Maulik Bhanushankar Dave (2106684)" userId="3432f4ca-bf6a-4fce-a5fb-45409dc1f9a7" providerId="ADAL" clId="{209EBDE9-F5AD-4554-AF8E-F7486A61D0E5}" dt="2023-04-03T20:42:08.040" v="3845" actId="14100"/>
          <ac:picMkLst>
            <pc:docMk/>
            <pc:sldMk cId="3494215952" sldId="275"/>
            <ac:picMk id="7" creationId="{E8019F6F-C267-521A-68F5-7C11FB0C588D}"/>
          </ac:picMkLst>
        </pc:picChg>
      </pc:sldChg>
      <pc:sldChg chg="addSp delSp modSp new mod">
        <pc:chgData name="Maulik Bhanushankar Dave (2106684)" userId="3432f4ca-bf6a-4fce-a5fb-45409dc1f9a7" providerId="ADAL" clId="{209EBDE9-F5AD-4554-AF8E-F7486A61D0E5}" dt="2023-04-03T20:39:38.144" v="3820" actId="2711"/>
        <pc:sldMkLst>
          <pc:docMk/>
          <pc:sldMk cId="254547865" sldId="276"/>
        </pc:sldMkLst>
        <pc:spChg chg="mod">
          <ac:chgData name="Maulik Bhanushankar Dave (2106684)" userId="3432f4ca-bf6a-4fce-a5fb-45409dc1f9a7" providerId="ADAL" clId="{209EBDE9-F5AD-4554-AF8E-F7486A61D0E5}" dt="2023-04-03T20:28:41.694" v="3583" actId="14100"/>
          <ac:spMkLst>
            <pc:docMk/>
            <pc:sldMk cId="254547865" sldId="276"/>
            <ac:spMk id="2" creationId="{EA73E206-DC1E-AAF5-CDA2-89C597F76793}"/>
          </ac:spMkLst>
        </pc:spChg>
        <pc:spChg chg="del mod">
          <ac:chgData name="Maulik Bhanushankar Dave (2106684)" userId="3432f4ca-bf6a-4fce-a5fb-45409dc1f9a7" providerId="ADAL" clId="{209EBDE9-F5AD-4554-AF8E-F7486A61D0E5}" dt="2023-04-03T20:29:13.930" v="3585" actId="931"/>
          <ac:spMkLst>
            <pc:docMk/>
            <pc:sldMk cId="254547865" sldId="276"/>
            <ac:spMk id="3" creationId="{38C09314-0CB9-55FE-AEEC-AB52FB2680A5}"/>
          </ac:spMkLst>
        </pc:spChg>
        <pc:spChg chg="add mod">
          <ac:chgData name="Maulik Bhanushankar Dave (2106684)" userId="3432f4ca-bf6a-4fce-a5fb-45409dc1f9a7" providerId="ADAL" clId="{209EBDE9-F5AD-4554-AF8E-F7486A61D0E5}" dt="2023-04-03T20:30:22.645" v="3596" actId="1076"/>
          <ac:spMkLst>
            <pc:docMk/>
            <pc:sldMk cId="254547865" sldId="276"/>
            <ac:spMk id="6" creationId="{58CB21D5-24CD-CE31-DE96-2D86C469EEFB}"/>
          </ac:spMkLst>
        </pc:spChg>
        <pc:spChg chg="add mod">
          <ac:chgData name="Maulik Bhanushankar Dave (2106684)" userId="3432f4ca-bf6a-4fce-a5fb-45409dc1f9a7" providerId="ADAL" clId="{209EBDE9-F5AD-4554-AF8E-F7486A61D0E5}" dt="2023-04-03T20:31:48.925" v="3609" actId="1076"/>
          <ac:spMkLst>
            <pc:docMk/>
            <pc:sldMk cId="254547865" sldId="276"/>
            <ac:spMk id="9" creationId="{EA55CC50-0524-BDFD-9FB8-8FAF8A467FD4}"/>
          </ac:spMkLst>
        </pc:spChg>
        <pc:spChg chg="add del mod">
          <ac:chgData name="Maulik Bhanushankar Dave (2106684)" userId="3432f4ca-bf6a-4fce-a5fb-45409dc1f9a7" providerId="ADAL" clId="{209EBDE9-F5AD-4554-AF8E-F7486A61D0E5}" dt="2023-04-03T20:32:00.114" v="3611" actId="767"/>
          <ac:spMkLst>
            <pc:docMk/>
            <pc:sldMk cId="254547865" sldId="276"/>
            <ac:spMk id="10" creationId="{8B3A6F4E-F5E7-819B-98EF-0B60503A1A5D}"/>
          </ac:spMkLst>
        </pc:spChg>
        <pc:spChg chg="add del mod">
          <ac:chgData name="Maulik Bhanushankar Dave (2106684)" userId="3432f4ca-bf6a-4fce-a5fb-45409dc1f9a7" providerId="ADAL" clId="{209EBDE9-F5AD-4554-AF8E-F7486A61D0E5}" dt="2023-04-03T20:32:30.136" v="3617"/>
          <ac:spMkLst>
            <pc:docMk/>
            <pc:sldMk cId="254547865" sldId="276"/>
            <ac:spMk id="11" creationId="{EAF5B26A-DB8C-0D61-6526-B46DAB53EA53}"/>
          </ac:spMkLst>
        </pc:spChg>
        <pc:spChg chg="add del mod">
          <ac:chgData name="Maulik Bhanushankar Dave (2106684)" userId="3432f4ca-bf6a-4fce-a5fb-45409dc1f9a7" providerId="ADAL" clId="{209EBDE9-F5AD-4554-AF8E-F7486A61D0E5}" dt="2023-04-03T20:39:38.144" v="3820" actId="2711"/>
          <ac:spMkLst>
            <pc:docMk/>
            <pc:sldMk cId="254547865" sldId="276"/>
            <ac:spMk id="12" creationId="{AE1CBF68-DCD2-F6F9-980F-3BA92A48EFFB}"/>
          </ac:spMkLst>
        </pc:spChg>
        <pc:picChg chg="add mod modCrop">
          <ac:chgData name="Maulik Bhanushankar Dave (2106684)" userId="3432f4ca-bf6a-4fce-a5fb-45409dc1f9a7" providerId="ADAL" clId="{209EBDE9-F5AD-4554-AF8E-F7486A61D0E5}" dt="2023-04-03T20:30:05.125" v="3594" actId="1076"/>
          <ac:picMkLst>
            <pc:docMk/>
            <pc:sldMk cId="254547865" sldId="276"/>
            <ac:picMk id="5" creationId="{0A1EB400-B131-8256-6C3A-14BBB433CE46}"/>
          </ac:picMkLst>
        </pc:picChg>
        <pc:picChg chg="add mod modCrop">
          <ac:chgData name="Maulik Bhanushankar Dave (2106684)" userId="3432f4ca-bf6a-4fce-a5fb-45409dc1f9a7" providerId="ADAL" clId="{209EBDE9-F5AD-4554-AF8E-F7486A61D0E5}" dt="2023-04-03T20:31:21.181" v="3607" actId="14100"/>
          <ac:picMkLst>
            <pc:docMk/>
            <pc:sldMk cId="254547865" sldId="276"/>
            <ac:picMk id="8" creationId="{978345D4-C381-AF90-7C68-3822F30B46FF}"/>
          </ac:picMkLst>
        </pc:picChg>
      </pc:sldChg>
      <pc:sldChg chg="addSp delSp modSp new mod">
        <pc:chgData name="Maulik Bhanushankar Dave (2106684)" userId="3432f4ca-bf6a-4fce-a5fb-45409dc1f9a7" providerId="ADAL" clId="{209EBDE9-F5AD-4554-AF8E-F7486A61D0E5}" dt="2023-04-03T21:13:52.705" v="4563" actId="1076"/>
        <pc:sldMkLst>
          <pc:docMk/>
          <pc:sldMk cId="1484774748" sldId="277"/>
        </pc:sldMkLst>
        <pc:spChg chg="mod">
          <ac:chgData name="Maulik Bhanushankar Dave (2106684)" userId="3432f4ca-bf6a-4fce-a5fb-45409dc1f9a7" providerId="ADAL" clId="{209EBDE9-F5AD-4554-AF8E-F7486A61D0E5}" dt="2023-04-03T21:13:24.175" v="4557" actId="255"/>
          <ac:spMkLst>
            <pc:docMk/>
            <pc:sldMk cId="1484774748" sldId="277"/>
            <ac:spMk id="2" creationId="{C322A5B2-411F-A9E3-0C1F-2F5C45663B13}"/>
          </ac:spMkLst>
        </pc:spChg>
        <pc:spChg chg="del">
          <ac:chgData name="Maulik Bhanushankar Dave (2106684)" userId="3432f4ca-bf6a-4fce-a5fb-45409dc1f9a7" providerId="ADAL" clId="{209EBDE9-F5AD-4554-AF8E-F7486A61D0E5}" dt="2023-04-03T20:46:37.790" v="3880" actId="931"/>
          <ac:spMkLst>
            <pc:docMk/>
            <pc:sldMk cId="1484774748" sldId="277"/>
            <ac:spMk id="3" creationId="{13B73072-FEB8-F09E-952E-7BBEC69B80C3}"/>
          </ac:spMkLst>
        </pc:spChg>
        <pc:spChg chg="add mod">
          <ac:chgData name="Maulik Bhanushankar Dave (2106684)" userId="3432f4ca-bf6a-4fce-a5fb-45409dc1f9a7" providerId="ADAL" clId="{209EBDE9-F5AD-4554-AF8E-F7486A61D0E5}" dt="2023-04-03T20:48:04.396" v="3901" actId="1076"/>
          <ac:spMkLst>
            <pc:docMk/>
            <pc:sldMk cId="1484774748" sldId="277"/>
            <ac:spMk id="6" creationId="{FAAAB6EB-FA37-D355-2860-B0A4FD82B763}"/>
          </ac:spMkLst>
        </pc:spChg>
        <pc:spChg chg="add mod">
          <ac:chgData name="Maulik Bhanushankar Dave (2106684)" userId="3432f4ca-bf6a-4fce-a5fb-45409dc1f9a7" providerId="ADAL" clId="{209EBDE9-F5AD-4554-AF8E-F7486A61D0E5}" dt="2023-04-03T21:13:52.705" v="4563" actId="1076"/>
          <ac:spMkLst>
            <pc:docMk/>
            <pc:sldMk cId="1484774748" sldId="277"/>
            <ac:spMk id="7" creationId="{959FF081-B786-F0C7-AA54-81FDE21BD1E4}"/>
          </ac:spMkLst>
        </pc:spChg>
        <pc:picChg chg="add mod modCrop">
          <ac:chgData name="Maulik Bhanushankar Dave (2106684)" userId="3432f4ca-bf6a-4fce-a5fb-45409dc1f9a7" providerId="ADAL" clId="{209EBDE9-F5AD-4554-AF8E-F7486A61D0E5}" dt="2023-04-03T20:47:25.109" v="3893" actId="1076"/>
          <ac:picMkLst>
            <pc:docMk/>
            <pc:sldMk cId="1484774748" sldId="277"/>
            <ac:picMk id="5" creationId="{DEEF90AC-FE43-A32B-E3C3-3C8895DEC98D}"/>
          </ac:picMkLst>
        </pc:picChg>
      </pc:sldChg>
      <pc:sldChg chg="addSp delSp modSp new mod">
        <pc:chgData name="Maulik Bhanushankar Dave (2106684)" userId="3432f4ca-bf6a-4fce-a5fb-45409dc1f9a7" providerId="ADAL" clId="{209EBDE9-F5AD-4554-AF8E-F7486A61D0E5}" dt="2023-04-03T21:05:31.627" v="4331" actId="255"/>
        <pc:sldMkLst>
          <pc:docMk/>
          <pc:sldMk cId="954414933" sldId="278"/>
        </pc:sldMkLst>
        <pc:spChg chg="mod">
          <ac:chgData name="Maulik Bhanushankar Dave (2106684)" userId="3432f4ca-bf6a-4fce-a5fb-45409dc1f9a7" providerId="ADAL" clId="{209EBDE9-F5AD-4554-AF8E-F7486A61D0E5}" dt="2023-04-03T21:05:17.626" v="4329" actId="255"/>
          <ac:spMkLst>
            <pc:docMk/>
            <pc:sldMk cId="954414933" sldId="278"/>
            <ac:spMk id="2" creationId="{8374EEE7-6A4F-CC35-2413-6146F8148D48}"/>
          </ac:spMkLst>
        </pc:spChg>
        <pc:spChg chg="del">
          <ac:chgData name="Maulik Bhanushankar Dave (2106684)" userId="3432f4ca-bf6a-4fce-a5fb-45409dc1f9a7" providerId="ADAL" clId="{209EBDE9-F5AD-4554-AF8E-F7486A61D0E5}" dt="2023-04-03T20:54:13.883" v="4011"/>
          <ac:spMkLst>
            <pc:docMk/>
            <pc:sldMk cId="954414933" sldId="278"/>
            <ac:spMk id="3" creationId="{BEB73FE8-F15F-6635-95ED-307AEDEC0404}"/>
          </ac:spMkLst>
        </pc:spChg>
        <pc:spChg chg="add del mod">
          <ac:chgData name="Maulik Bhanushankar Dave (2106684)" userId="3432f4ca-bf6a-4fce-a5fb-45409dc1f9a7" providerId="ADAL" clId="{209EBDE9-F5AD-4554-AF8E-F7486A61D0E5}" dt="2023-04-03T21:00:24.516" v="4125"/>
          <ac:spMkLst>
            <pc:docMk/>
            <pc:sldMk cId="954414933" sldId="278"/>
            <ac:spMk id="6" creationId="{E4FD0B44-0D73-7F67-256E-3BBCA2391DBC}"/>
          </ac:spMkLst>
        </pc:spChg>
        <pc:spChg chg="add del mod">
          <ac:chgData name="Maulik Bhanushankar Dave (2106684)" userId="3432f4ca-bf6a-4fce-a5fb-45409dc1f9a7" providerId="ADAL" clId="{209EBDE9-F5AD-4554-AF8E-F7486A61D0E5}" dt="2023-04-03T20:58:00.444" v="4076"/>
          <ac:spMkLst>
            <pc:docMk/>
            <pc:sldMk cId="954414933" sldId="278"/>
            <ac:spMk id="7" creationId="{D85D62FC-F331-C814-3675-DF60D282FE5B}"/>
          </ac:spMkLst>
        </pc:spChg>
        <pc:spChg chg="add mod">
          <ac:chgData name="Maulik Bhanushankar Dave (2106684)" userId="3432f4ca-bf6a-4fce-a5fb-45409dc1f9a7" providerId="ADAL" clId="{209EBDE9-F5AD-4554-AF8E-F7486A61D0E5}" dt="2023-04-03T20:59:40.348" v="4108" actId="20577"/>
          <ac:spMkLst>
            <pc:docMk/>
            <pc:sldMk cId="954414933" sldId="278"/>
            <ac:spMk id="8" creationId="{78387A83-C243-A709-78EE-A17F637D3E72}"/>
          </ac:spMkLst>
        </pc:spChg>
        <pc:spChg chg="add mod">
          <ac:chgData name="Maulik Bhanushankar Dave (2106684)" userId="3432f4ca-bf6a-4fce-a5fb-45409dc1f9a7" providerId="ADAL" clId="{209EBDE9-F5AD-4554-AF8E-F7486A61D0E5}" dt="2023-04-03T20:59:45.371" v="4110" actId="20577"/>
          <ac:spMkLst>
            <pc:docMk/>
            <pc:sldMk cId="954414933" sldId="278"/>
            <ac:spMk id="9" creationId="{67BDD42E-6DF1-D892-8FC4-429ED725E574}"/>
          </ac:spMkLst>
        </pc:spChg>
        <pc:spChg chg="add mod">
          <ac:chgData name="Maulik Bhanushankar Dave (2106684)" userId="3432f4ca-bf6a-4fce-a5fb-45409dc1f9a7" providerId="ADAL" clId="{209EBDE9-F5AD-4554-AF8E-F7486A61D0E5}" dt="2023-04-03T21:05:31.627" v="4331" actId="255"/>
          <ac:spMkLst>
            <pc:docMk/>
            <pc:sldMk cId="954414933" sldId="278"/>
            <ac:spMk id="10" creationId="{2504B5AA-4813-E39A-18FA-8B1B2941B2A5}"/>
          </ac:spMkLst>
        </pc:spChg>
        <pc:picChg chg="add mod">
          <ac:chgData name="Maulik Bhanushankar Dave (2106684)" userId="3432f4ca-bf6a-4fce-a5fb-45409dc1f9a7" providerId="ADAL" clId="{209EBDE9-F5AD-4554-AF8E-F7486A61D0E5}" dt="2023-04-03T20:54:23.954" v="4015" actId="14100"/>
          <ac:picMkLst>
            <pc:docMk/>
            <pc:sldMk cId="954414933" sldId="278"/>
            <ac:picMk id="4" creationId="{A9DF466B-B4CA-F464-8A9D-8A85B4B56417}"/>
          </ac:picMkLst>
        </pc:picChg>
        <pc:picChg chg="add mod">
          <ac:chgData name="Maulik Bhanushankar Dave (2106684)" userId="3432f4ca-bf6a-4fce-a5fb-45409dc1f9a7" providerId="ADAL" clId="{209EBDE9-F5AD-4554-AF8E-F7486A61D0E5}" dt="2023-04-03T20:54:57.218" v="4019" actId="14100"/>
          <ac:picMkLst>
            <pc:docMk/>
            <pc:sldMk cId="954414933" sldId="278"/>
            <ac:picMk id="5" creationId="{813271F1-6CF6-E254-7A0B-76AEF881B4AA}"/>
          </ac:picMkLst>
        </pc:picChg>
      </pc:sldChg>
      <pc:sldChg chg="addSp delSp modSp new mod">
        <pc:chgData name="Maulik Bhanushankar Dave (2106684)" userId="3432f4ca-bf6a-4fce-a5fb-45409dc1f9a7" providerId="ADAL" clId="{209EBDE9-F5AD-4554-AF8E-F7486A61D0E5}" dt="2023-04-03T21:26:49.242" v="4886" actId="12"/>
        <pc:sldMkLst>
          <pc:docMk/>
          <pc:sldMk cId="3404550036" sldId="279"/>
        </pc:sldMkLst>
        <pc:spChg chg="mod">
          <ac:chgData name="Maulik Bhanushankar Dave (2106684)" userId="3432f4ca-bf6a-4fce-a5fb-45409dc1f9a7" providerId="ADAL" clId="{209EBDE9-F5AD-4554-AF8E-F7486A61D0E5}" dt="2023-04-03T21:06:18.985" v="4344" actId="20577"/>
          <ac:spMkLst>
            <pc:docMk/>
            <pc:sldMk cId="3404550036" sldId="279"/>
            <ac:spMk id="2" creationId="{3D41E99F-F5E1-32C6-FE55-DCA2A92985CB}"/>
          </ac:spMkLst>
        </pc:spChg>
        <pc:spChg chg="del">
          <ac:chgData name="Maulik Bhanushankar Dave (2106684)" userId="3432f4ca-bf6a-4fce-a5fb-45409dc1f9a7" providerId="ADAL" clId="{209EBDE9-F5AD-4554-AF8E-F7486A61D0E5}" dt="2023-04-03T21:06:55.035" v="4345"/>
          <ac:spMkLst>
            <pc:docMk/>
            <pc:sldMk cId="3404550036" sldId="279"/>
            <ac:spMk id="3" creationId="{300C0967-D419-652A-C28D-04E699CABC1C}"/>
          </ac:spMkLst>
        </pc:spChg>
        <pc:spChg chg="add mod">
          <ac:chgData name="Maulik Bhanushankar Dave (2106684)" userId="3432f4ca-bf6a-4fce-a5fb-45409dc1f9a7" providerId="ADAL" clId="{209EBDE9-F5AD-4554-AF8E-F7486A61D0E5}" dt="2023-04-03T21:07:57.588" v="4357" actId="1076"/>
          <ac:spMkLst>
            <pc:docMk/>
            <pc:sldMk cId="3404550036" sldId="279"/>
            <ac:spMk id="6" creationId="{259DF5DA-BC59-1D5C-BDBA-D31AC45026D2}"/>
          </ac:spMkLst>
        </pc:spChg>
        <pc:spChg chg="add mod">
          <ac:chgData name="Maulik Bhanushankar Dave (2106684)" userId="3432f4ca-bf6a-4fce-a5fb-45409dc1f9a7" providerId="ADAL" clId="{209EBDE9-F5AD-4554-AF8E-F7486A61D0E5}" dt="2023-04-03T21:08:18.301" v="4360" actId="1076"/>
          <ac:spMkLst>
            <pc:docMk/>
            <pc:sldMk cId="3404550036" sldId="279"/>
            <ac:spMk id="7" creationId="{968E3B02-9E2D-D84A-4BFA-0550087ADBCE}"/>
          </ac:spMkLst>
        </pc:spChg>
        <pc:spChg chg="add mod">
          <ac:chgData name="Maulik Bhanushankar Dave (2106684)" userId="3432f4ca-bf6a-4fce-a5fb-45409dc1f9a7" providerId="ADAL" clId="{209EBDE9-F5AD-4554-AF8E-F7486A61D0E5}" dt="2023-04-03T21:26:49.242" v="4886" actId="12"/>
          <ac:spMkLst>
            <pc:docMk/>
            <pc:sldMk cId="3404550036" sldId="279"/>
            <ac:spMk id="8" creationId="{24AC7251-5411-E7C6-0D83-3AEA18A94A59}"/>
          </ac:spMkLst>
        </pc:spChg>
        <pc:spChg chg="add mod">
          <ac:chgData name="Maulik Bhanushankar Dave (2106684)" userId="3432f4ca-bf6a-4fce-a5fb-45409dc1f9a7" providerId="ADAL" clId="{209EBDE9-F5AD-4554-AF8E-F7486A61D0E5}" dt="2023-04-03T21:15:38.849" v="4578" actId="571"/>
          <ac:spMkLst>
            <pc:docMk/>
            <pc:sldMk cId="3404550036" sldId="279"/>
            <ac:spMk id="9" creationId="{66004C30-7CF1-611A-02A4-A75205AB9F2E}"/>
          </ac:spMkLst>
        </pc:spChg>
        <pc:picChg chg="add mod">
          <ac:chgData name="Maulik Bhanushankar Dave (2106684)" userId="3432f4ca-bf6a-4fce-a5fb-45409dc1f9a7" providerId="ADAL" clId="{209EBDE9-F5AD-4554-AF8E-F7486A61D0E5}" dt="2023-04-03T21:07:35.227" v="4354" actId="1076"/>
          <ac:picMkLst>
            <pc:docMk/>
            <pc:sldMk cId="3404550036" sldId="279"/>
            <ac:picMk id="4" creationId="{FE3075B0-7E5B-FA53-AF5F-F61B6FFAD7E0}"/>
          </ac:picMkLst>
        </pc:picChg>
        <pc:picChg chg="add mod">
          <ac:chgData name="Maulik Bhanushankar Dave (2106684)" userId="3432f4ca-bf6a-4fce-a5fb-45409dc1f9a7" providerId="ADAL" clId="{209EBDE9-F5AD-4554-AF8E-F7486A61D0E5}" dt="2023-04-03T21:08:11.884" v="4358" actId="14100"/>
          <ac:picMkLst>
            <pc:docMk/>
            <pc:sldMk cId="3404550036" sldId="279"/>
            <ac:picMk id="5" creationId="{CAE59364-9745-60C9-36ED-4D3121E19F0E}"/>
          </ac:picMkLst>
        </pc:picChg>
      </pc:sldChg>
      <pc:sldChg chg="addSp delSp modSp new mod">
        <pc:chgData name="Maulik Bhanushankar Dave (2106684)" userId="3432f4ca-bf6a-4fce-a5fb-45409dc1f9a7" providerId="ADAL" clId="{209EBDE9-F5AD-4554-AF8E-F7486A61D0E5}" dt="2023-04-03T21:26:39.756" v="4884" actId="14100"/>
        <pc:sldMkLst>
          <pc:docMk/>
          <pc:sldMk cId="1784464162" sldId="280"/>
        </pc:sldMkLst>
        <pc:spChg chg="mod">
          <ac:chgData name="Maulik Bhanushankar Dave (2106684)" userId="3432f4ca-bf6a-4fce-a5fb-45409dc1f9a7" providerId="ADAL" clId="{209EBDE9-F5AD-4554-AF8E-F7486A61D0E5}" dt="2023-04-03T21:14:03.331" v="4564"/>
          <ac:spMkLst>
            <pc:docMk/>
            <pc:sldMk cId="1784464162" sldId="280"/>
            <ac:spMk id="2" creationId="{66C4EBA1-4501-5F8A-94DE-153A2E0A3BCE}"/>
          </ac:spMkLst>
        </pc:spChg>
        <pc:spChg chg="del mod">
          <ac:chgData name="Maulik Bhanushankar Dave (2106684)" userId="3432f4ca-bf6a-4fce-a5fb-45409dc1f9a7" providerId="ADAL" clId="{209EBDE9-F5AD-4554-AF8E-F7486A61D0E5}" dt="2023-04-03T21:14:47.461" v="4570"/>
          <ac:spMkLst>
            <pc:docMk/>
            <pc:sldMk cId="1784464162" sldId="280"/>
            <ac:spMk id="3" creationId="{00B00247-9204-610D-9B88-A19DCA9104EC}"/>
          </ac:spMkLst>
        </pc:spChg>
        <pc:spChg chg="add mod">
          <ac:chgData name="Maulik Bhanushankar Dave (2106684)" userId="3432f4ca-bf6a-4fce-a5fb-45409dc1f9a7" providerId="ADAL" clId="{209EBDE9-F5AD-4554-AF8E-F7486A61D0E5}" dt="2023-04-03T21:16:07.296" v="4581" actId="1076"/>
          <ac:spMkLst>
            <pc:docMk/>
            <pc:sldMk cId="1784464162" sldId="280"/>
            <ac:spMk id="6" creationId="{66E0C546-C6CB-9AFB-88CE-4F77EE7BB4A8}"/>
          </ac:spMkLst>
        </pc:spChg>
        <pc:spChg chg="add mod">
          <ac:chgData name="Maulik Bhanushankar Dave (2106684)" userId="3432f4ca-bf6a-4fce-a5fb-45409dc1f9a7" providerId="ADAL" clId="{209EBDE9-F5AD-4554-AF8E-F7486A61D0E5}" dt="2023-04-03T21:16:42.056" v="4584" actId="14100"/>
          <ac:spMkLst>
            <pc:docMk/>
            <pc:sldMk cId="1784464162" sldId="280"/>
            <ac:spMk id="7" creationId="{1C795743-EBC3-2F87-0C51-0800411E2B8A}"/>
          </ac:spMkLst>
        </pc:spChg>
        <pc:spChg chg="add mod">
          <ac:chgData name="Maulik Bhanushankar Dave (2106684)" userId="3432f4ca-bf6a-4fce-a5fb-45409dc1f9a7" providerId="ADAL" clId="{209EBDE9-F5AD-4554-AF8E-F7486A61D0E5}" dt="2023-04-03T21:26:39.756" v="4884" actId="14100"/>
          <ac:spMkLst>
            <pc:docMk/>
            <pc:sldMk cId="1784464162" sldId="280"/>
            <ac:spMk id="8" creationId="{54B9FDA2-4A1E-CF25-C1E1-EC262EC1C981}"/>
          </ac:spMkLst>
        </pc:spChg>
        <pc:picChg chg="add mod">
          <ac:chgData name="Maulik Bhanushankar Dave (2106684)" userId="3432f4ca-bf6a-4fce-a5fb-45409dc1f9a7" providerId="ADAL" clId="{209EBDE9-F5AD-4554-AF8E-F7486A61D0E5}" dt="2023-04-03T21:15:17.216" v="4576" actId="14100"/>
          <ac:picMkLst>
            <pc:docMk/>
            <pc:sldMk cId="1784464162" sldId="280"/>
            <ac:picMk id="4" creationId="{78D8999F-AB55-AEFB-AD4A-3A126E242726}"/>
          </ac:picMkLst>
        </pc:picChg>
        <pc:picChg chg="add mod">
          <ac:chgData name="Maulik Bhanushankar Dave (2106684)" userId="3432f4ca-bf6a-4fce-a5fb-45409dc1f9a7" providerId="ADAL" clId="{209EBDE9-F5AD-4554-AF8E-F7486A61D0E5}" dt="2023-04-03T21:15:02.913" v="4574" actId="1076"/>
          <ac:picMkLst>
            <pc:docMk/>
            <pc:sldMk cId="1784464162" sldId="280"/>
            <ac:picMk id="5" creationId="{E25F50D5-F6B4-B29D-513D-2F934A151EE7}"/>
          </ac:picMkLst>
        </pc:picChg>
      </pc:sldChg>
      <pc:sldChg chg="new del">
        <pc:chgData name="Maulik Bhanushankar Dave (2106684)" userId="3432f4ca-bf6a-4fce-a5fb-45409dc1f9a7" providerId="ADAL" clId="{209EBDE9-F5AD-4554-AF8E-F7486A61D0E5}" dt="2023-04-03T21:04:47.549" v="4327" actId="680"/>
        <pc:sldMkLst>
          <pc:docMk/>
          <pc:sldMk cId="3502435707" sldId="280"/>
        </pc:sldMkLst>
      </pc:sldChg>
      <pc:sldChg chg="modSp new mod">
        <pc:chgData name="Maulik Bhanushankar Dave (2106684)" userId="3432f4ca-bf6a-4fce-a5fb-45409dc1f9a7" providerId="ADAL" clId="{209EBDE9-F5AD-4554-AF8E-F7486A61D0E5}" dt="2023-04-03T21:33:54.368" v="5048" actId="2711"/>
        <pc:sldMkLst>
          <pc:docMk/>
          <pc:sldMk cId="312220613" sldId="281"/>
        </pc:sldMkLst>
        <pc:spChg chg="mod">
          <ac:chgData name="Maulik Bhanushankar Dave (2106684)" userId="3432f4ca-bf6a-4fce-a5fb-45409dc1f9a7" providerId="ADAL" clId="{209EBDE9-F5AD-4554-AF8E-F7486A61D0E5}" dt="2023-04-03T21:27:09.151" v="4888" actId="2711"/>
          <ac:spMkLst>
            <pc:docMk/>
            <pc:sldMk cId="312220613" sldId="281"/>
            <ac:spMk id="2" creationId="{1B78F624-14E9-0A06-88B3-A31D46D1D37A}"/>
          </ac:spMkLst>
        </pc:spChg>
        <pc:spChg chg="mod">
          <ac:chgData name="Maulik Bhanushankar Dave (2106684)" userId="3432f4ca-bf6a-4fce-a5fb-45409dc1f9a7" providerId="ADAL" clId="{209EBDE9-F5AD-4554-AF8E-F7486A61D0E5}" dt="2023-04-03T21:33:54.368" v="5048" actId="2711"/>
          <ac:spMkLst>
            <pc:docMk/>
            <pc:sldMk cId="312220613" sldId="281"/>
            <ac:spMk id="3" creationId="{C646A842-794B-1F90-D72B-00125DA0AE9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AEA57A-ED0A-4CF0-8C9C-E544E14DA2C8}" type="datetimeFigureOut">
              <a:rPr lang="en-GB" smtClean="0"/>
              <a:t>03/04/2023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CB2B2E-E6E0-41CF-9A19-D303F6290952}" type="slidenum">
              <a:rPr lang="en-GB" smtClean="0"/>
              <a:t>‹#›</a:t>
            </a:fld>
            <a:endParaRPr lang="en-GB"/>
          </a:p>
        </p:txBody>
      </p:sp>
    </p:spTree>
    <p:extLst>
      <p:ext uri="{BB962C8B-B14F-4D97-AF65-F5344CB8AC3E}">
        <p14:creationId xmlns:p14="http://schemas.microsoft.com/office/powerpoint/2010/main" val="39224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Modal analysis is a method for examining a structure or component's natural  frequencies and modes of vibration. It entails measuring how much vibration a structure or component experiences in reaction to an external excitation, such as a engines powertrains vibration or structural components blow. The natural frequencies and mode shapes of the structure are then ascertained using the recorded reaction.</a:t>
            </a:r>
          </a:p>
          <a:p>
            <a:pPr marL="171450" indent="-171450">
              <a:buFont typeface="Arial" panose="020B0604020202020204" pitchFamily="34" charset="0"/>
              <a:buChar char="•"/>
            </a:pPr>
            <a:r>
              <a:rPr lang="en-GB" dirty="0"/>
              <a:t>The ability to pinpoint the sources of vibration and noise in a system as well as possible failure modes makes modal analysis crucial for NVH analysis. Engineers can design a structure or component to work more effectively and with lower vibration and noise levels by understanding the natural frequencies and modes of vibration of the component or structure.</a:t>
            </a:r>
          </a:p>
          <a:p>
            <a:pPr marL="171450" indent="-171450">
              <a:buFont typeface="Arial" panose="020B0604020202020204" pitchFamily="34" charset="0"/>
              <a:buChar char="•"/>
            </a:pPr>
            <a:r>
              <a:rPr lang="en-GB" dirty="0"/>
              <a:t>NVH analysis uses a method known as "Experimental Modal Analysis," or EMA, to ascertain a structure or system's natural frequencies, damping ratios, and mode shapes. This knowledge can be used to comprehend how a structure or system behaves in various situations and to spot possible vibration or noise problems. Contrarily, NMA is an acronym for "Numerical Modal Analysis." It is a method for determining, through computer simulations or mathematical models, the natural frequencies, damping ratios, and mode shapes of a building or system. Before conducting physical testing, NMA can be used to analyse the vibration behaviour of a device in virtual environments and spot possible problems.</a:t>
            </a:r>
          </a:p>
          <a:p>
            <a:pPr marL="171450" indent="-171450">
              <a:buFont typeface="Arial" panose="020B0604020202020204" pitchFamily="34" charset="0"/>
              <a:buChar char="•"/>
            </a:pPr>
            <a:r>
              <a:rPr lang="en-GB" dirty="0"/>
              <a:t>Engines and Powertrains: These are significant causes of noise and vibration in vehicles, and NVH analysis frequently examines them. The crankshaft, cylinders, connecting rods, flywheels, gears, and bearings are among the engine and powertrain parts that can be examined.</a:t>
            </a:r>
          </a:p>
          <a:p>
            <a:pPr marL="171450" indent="-171450">
              <a:buFont typeface="Arial" panose="020B0604020202020204" pitchFamily="34" charset="0"/>
              <a:buChar char="•"/>
            </a:pPr>
            <a:r>
              <a:rPr lang="en-GB" dirty="0"/>
              <a:t>Suspensions and Chassis: Another significant cause of vibration and noise in cars is the suspension and chassis system. The shocks, struts, springs, bushings, and the car frame are among the parts that could be examined.</a:t>
            </a:r>
          </a:p>
          <a:p>
            <a:pPr marL="171450" indent="-171450">
              <a:buFont typeface="Arial" panose="020B0604020202020204" pitchFamily="34" charset="0"/>
              <a:buChar char="•"/>
            </a:pPr>
            <a:r>
              <a:rPr lang="en-GB" dirty="0"/>
              <a:t>Structural Components: It is possible to analyse structural elements like panels, beams, and supports to comprehend their innate frequencies and mode shapes, which can have an impact on a system's total vibration and noise characteristics.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59CB2B2E-E6E0-41CF-9A19-D303F6290952}" type="slidenum">
              <a:rPr lang="en-GB" smtClean="0"/>
              <a:t>2</a:t>
            </a:fld>
            <a:endParaRPr lang="en-GB"/>
          </a:p>
        </p:txBody>
      </p:sp>
    </p:spTree>
    <p:extLst>
      <p:ext uri="{BB962C8B-B14F-4D97-AF65-F5344CB8AC3E}">
        <p14:creationId xmlns:p14="http://schemas.microsoft.com/office/powerpoint/2010/main" val="1574204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For example, in an automobile, the engine, transmission, suspension components, and other parts each have their own natural frequencies. If one of these components experiences harmonic resonance, it can cause excessive vibrations or noise and potentially lead to fatigue or failure of the component.</a:t>
            </a:r>
          </a:p>
        </p:txBody>
      </p:sp>
      <p:sp>
        <p:nvSpPr>
          <p:cNvPr id="4" name="Slide Number Placeholder 3"/>
          <p:cNvSpPr>
            <a:spLocks noGrp="1"/>
          </p:cNvSpPr>
          <p:nvPr>
            <p:ph type="sldNum" sz="quarter" idx="5"/>
          </p:nvPr>
        </p:nvSpPr>
        <p:spPr/>
        <p:txBody>
          <a:bodyPr/>
          <a:lstStyle/>
          <a:p>
            <a:fld id="{59CB2B2E-E6E0-41CF-9A19-D303F6290952}" type="slidenum">
              <a:rPr lang="en-GB" smtClean="0"/>
              <a:t>4</a:t>
            </a:fld>
            <a:endParaRPr lang="en-GB"/>
          </a:p>
        </p:txBody>
      </p:sp>
    </p:spTree>
    <p:extLst>
      <p:ext uri="{BB962C8B-B14F-4D97-AF65-F5344CB8AC3E}">
        <p14:creationId xmlns:p14="http://schemas.microsoft.com/office/powerpoint/2010/main" val="28474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Finding the sources of vibration in a system or product is the first stage. This may be caused by how the motor, transmission, suspension system, or any other component is operating. Different vibration sources could produce waves with various rates, amplitudes, and motion patterns.</a:t>
            </a:r>
          </a:p>
          <a:p>
            <a:pPr marL="171450" indent="-171450">
              <a:buFont typeface="Arial" panose="020B0604020202020204" pitchFamily="34" charset="0"/>
              <a:buChar char="•"/>
            </a:pPr>
            <a:r>
              <a:rPr lang="en-GB" dirty="0"/>
              <a:t>After the vibration sources have been located, the vibration amounts are measured using a variety of sensors and tools. These sensors provide information that is used for further research by measuring the frequency, amplitude, and direction of vibration.</a:t>
            </a:r>
          </a:p>
          <a:p>
            <a:pPr marL="171450" indent="-171450">
              <a:buFont typeface="Arial" panose="020B0604020202020204" pitchFamily="34" charset="0"/>
              <a:buChar char="•"/>
            </a:pPr>
            <a:r>
              <a:rPr lang="en-GB" dirty="0"/>
              <a:t>To pinpoint the source of the vibrations, the vibration data gathered from the instruments is examined. Various mathematical methods, including modal analysis, frequency response analysis, and finite element analysis, might be used in this.</a:t>
            </a:r>
          </a:p>
          <a:p>
            <a:pPr marL="171450" indent="-171450">
              <a:buFont typeface="Arial" panose="020B0604020202020204" pitchFamily="34" charset="0"/>
              <a:buChar char="•"/>
            </a:pPr>
            <a:r>
              <a:rPr lang="en-GB" dirty="0"/>
              <a:t>Design changes to the product or system may be made to lower vibration levels based on the study of vibration data. To lessen vibration transmission, this might entail altering the material properties, the form, or size of components, as well as the addition of vibration isolators or dampers.</a:t>
            </a:r>
          </a:p>
          <a:p>
            <a:pPr marL="171450" indent="-171450">
              <a:buFont typeface="Arial" panose="020B0604020202020204" pitchFamily="34" charset="0"/>
              <a:buChar char="•"/>
            </a:pPr>
            <a:r>
              <a:rPr lang="en-GB" dirty="0"/>
              <a:t>Once the design modifications have been made, the product or system is tested to validate the effectiveness of the changes made. This could involve further vibration measurements and analysis, and adjustments to the design as needed.</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59CB2B2E-E6E0-41CF-9A19-D303F6290952}" type="slidenum">
              <a:rPr lang="en-GB" smtClean="0"/>
              <a:t>7</a:t>
            </a:fld>
            <a:endParaRPr lang="en-GB"/>
          </a:p>
        </p:txBody>
      </p:sp>
    </p:spTree>
    <p:extLst>
      <p:ext uri="{BB962C8B-B14F-4D97-AF65-F5344CB8AC3E}">
        <p14:creationId xmlns:p14="http://schemas.microsoft.com/office/powerpoint/2010/main" val="1472022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Acoustic air pressure sensors are used to measure sound pressure levels produced by different sources, such as engines, transmissions, and other mechanical components, in the framework of NVH analysis. In order to determine the volume and frequency of the noise produced, these sensors sense changes in air pressure brought on by sound waves. Sound pressure levels at various points inside a car or equipment can be measured using acoustic air pressure sensors. For instance, they can be positioned inside a car's passenger area to gauge the noise levels that the driver and passengers are exposed to, or inside the engine compartment to gauge engine noise. Acoustic air pressure sensors are frequently combined with other sensors, like accelerometers and strain gauges, in NVH analysis to provide a thorough knowledge of a system's noise and vibration characteristics. Engineers can pinpoint the underlying causes of noise and vibration problems and develop ways to mitigate them by measuring and analysing the sound pressure levels produced by various sources.</a:t>
            </a:r>
          </a:p>
        </p:txBody>
      </p:sp>
      <p:sp>
        <p:nvSpPr>
          <p:cNvPr id="4" name="Slide Number Placeholder 3"/>
          <p:cNvSpPr>
            <a:spLocks noGrp="1"/>
          </p:cNvSpPr>
          <p:nvPr>
            <p:ph type="sldNum" sz="quarter" idx="5"/>
          </p:nvPr>
        </p:nvSpPr>
        <p:spPr/>
        <p:txBody>
          <a:bodyPr/>
          <a:lstStyle/>
          <a:p>
            <a:fld id="{59CB2B2E-E6E0-41CF-9A19-D303F6290952}" type="slidenum">
              <a:rPr lang="en-GB" smtClean="0"/>
              <a:t>8</a:t>
            </a:fld>
            <a:endParaRPr lang="en-GB"/>
          </a:p>
        </p:txBody>
      </p:sp>
    </p:spTree>
    <p:extLst>
      <p:ext uri="{BB962C8B-B14F-4D97-AF65-F5344CB8AC3E}">
        <p14:creationId xmlns:p14="http://schemas.microsoft.com/office/powerpoint/2010/main" val="2357676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mj-lt"/>
              <a:buAutoNum type="arabicPeriod"/>
            </a:pPr>
            <a:r>
              <a:rPr lang="en-GB" sz="1200" dirty="0"/>
              <a:t>Sensor Accuracy: Temperature, dampness, and the deterioration of the sensor's component parts can all affect how accurate the sensor can be. To guarantee accuracy, it's crucial to calibrate the sensor frequently.</a:t>
            </a:r>
          </a:p>
          <a:p>
            <a:pPr marL="457200" indent="-457200">
              <a:buFont typeface="+mj-lt"/>
              <a:buAutoNum type="arabicPeriod"/>
            </a:pPr>
            <a:r>
              <a:rPr lang="en-GB" sz="1200" dirty="0"/>
              <a:t> Sensor Sensitivity: The variety of measurements that can be made may be constrained by the sensor's sensitivity. A low-sensitivity sensor, for instance, might not be able to pick up on very faint vibrations or sounds.</a:t>
            </a:r>
          </a:p>
          <a:p>
            <a:pPr marL="457200" indent="-457200">
              <a:buFont typeface="+mj-lt"/>
              <a:buAutoNum type="arabicPeriod"/>
            </a:pPr>
            <a:r>
              <a:rPr lang="en-GB" sz="1200" dirty="0"/>
              <a:t>Sensor Frequency Range: The spectrum of frequencies that can be measured may be constrained by the sensor's frequency range. While some instruments are made to detect low frequencies, others are made to detect high frequencies.</a:t>
            </a:r>
          </a:p>
          <a:p>
            <a:pPr marL="457200" indent="-457200">
              <a:buFont typeface="+mj-lt"/>
              <a:buAutoNum type="arabicPeriod"/>
            </a:pPr>
            <a:r>
              <a:rPr lang="en-GB" sz="1200" dirty="0"/>
              <a:t>Noise: Particularly in low-level or low-frequency measurements, environmental noise can have an impact on measurement precision.</a:t>
            </a:r>
          </a:p>
          <a:p>
            <a:pPr marL="457200" indent="-457200">
              <a:buFont typeface="+mj-lt"/>
              <a:buAutoNum type="arabicPeriod"/>
            </a:pPr>
            <a:r>
              <a:rPr lang="en-GB" sz="1200" dirty="0"/>
              <a:t>Instrumentation Noise: The precision of the measurements may also be impacted by the noise or distortion that the instrumentation (such as amplifiers or filters) </a:t>
            </a:r>
            <a:r>
              <a:rPr lang="en-GB" sz="1200" dirty="0" err="1"/>
              <a:t>introduces.External</a:t>
            </a:r>
            <a:r>
              <a:rPr lang="en-GB" sz="1200" dirty="0"/>
              <a:t> electromagnetic or mechanical interference may impair the measurement's precision. It is crucial to be aware of the constraints imposed by the sensors and devices employed and to select the best tools for the particular application and analytical needs. These restrictions can be reduced with regular calibration, upkeep, and careful apparatus handling.</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59CB2B2E-E6E0-41CF-9A19-D303F6290952}" type="slidenum">
              <a:rPr lang="en-GB" smtClean="0"/>
              <a:t>9</a:t>
            </a:fld>
            <a:endParaRPr lang="en-GB"/>
          </a:p>
        </p:txBody>
      </p:sp>
    </p:spTree>
    <p:extLst>
      <p:ext uri="{BB962C8B-B14F-4D97-AF65-F5344CB8AC3E}">
        <p14:creationId xmlns:p14="http://schemas.microsoft.com/office/powerpoint/2010/main" val="667245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graph displays how a signal's frequency components are distributed in relation to a particular rotating frequency, or the "order." It can be plotted using order tracking, a frequency domain analysis method that is frequently employed in the study of rotating machinery. Order is depicted on the x-axis, and magnitude or energy is shown on the y-axis.</a:t>
            </a:r>
          </a:p>
        </p:txBody>
      </p:sp>
      <p:sp>
        <p:nvSpPr>
          <p:cNvPr id="4" name="Slide Number Placeholder 3"/>
          <p:cNvSpPr>
            <a:spLocks noGrp="1"/>
          </p:cNvSpPr>
          <p:nvPr>
            <p:ph type="sldNum" sz="quarter" idx="5"/>
          </p:nvPr>
        </p:nvSpPr>
        <p:spPr/>
        <p:txBody>
          <a:bodyPr/>
          <a:lstStyle/>
          <a:p>
            <a:fld id="{59CB2B2E-E6E0-41CF-9A19-D303F6290952}" type="slidenum">
              <a:rPr lang="en-GB" smtClean="0"/>
              <a:t>10</a:t>
            </a:fld>
            <a:endParaRPr lang="en-GB"/>
          </a:p>
        </p:txBody>
      </p:sp>
    </p:spTree>
    <p:extLst>
      <p:ext uri="{BB962C8B-B14F-4D97-AF65-F5344CB8AC3E}">
        <p14:creationId xmlns:p14="http://schemas.microsoft.com/office/powerpoint/2010/main" val="2532718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CB2B2E-E6E0-41CF-9A19-D303F6290952}" type="slidenum">
              <a:rPr lang="en-GB" smtClean="0"/>
              <a:t>11</a:t>
            </a:fld>
            <a:endParaRPr lang="en-GB"/>
          </a:p>
        </p:txBody>
      </p:sp>
    </p:spTree>
    <p:extLst>
      <p:ext uri="{BB962C8B-B14F-4D97-AF65-F5344CB8AC3E}">
        <p14:creationId xmlns:p14="http://schemas.microsoft.com/office/powerpoint/2010/main" val="556918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frequency range of a signal is depicted in this graph. With the help of the Fast Fourier Transform (FFT) algorithm, it can be displayed and is frequently used to analyse sound or vibration data. The y-axis displays magnitude or energy, and the x-axis displays frequency in Hertz (Hz). The main frequencies in the signal are represented by peaks in the frequency spectrum.</a:t>
            </a:r>
          </a:p>
        </p:txBody>
      </p:sp>
      <p:sp>
        <p:nvSpPr>
          <p:cNvPr id="4" name="Slide Number Placeholder 3"/>
          <p:cNvSpPr>
            <a:spLocks noGrp="1"/>
          </p:cNvSpPr>
          <p:nvPr>
            <p:ph type="sldNum" sz="quarter" idx="5"/>
          </p:nvPr>
        </p:nvSpPr>
        <p:spPr/>
        <p:txBody>
          <a:bodyPr/>
          <a:lstStyle/>
          <a:p>
            <a:fld id="{59CB2B2E-E6E0-41CF-9A19-D303F6290952}" type="slidenum">
              <a:rPr lang="en-GB" smtClean="0"/>
              <a:t>12</a:t>
            </a:fld>
            <a:endParaRPr lang="en-GB"/>
          </a:p>
        </p:txBody>
      </p:sp>
    </p:spTree>
    <p:extLst>
      <p:ext uri="{BB962C8B-B14F-4D97-AF65-F5344CB8AC3E}">
        <p14:creationId xmlns:p14="http://schemas.microsoft.com/office/powerpoint/2010/main" val="800652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03/04/2023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03/04/2023</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03/04/2023</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03/04/2023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dewesoft.com/daq/what-is-order-analys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1432" y="832421"/>
            <a:ext cx="8735568" cy="4117083"/>
          </a:xfrm>
        </p:spPr>
        <p:txBody>
          <a:bodyPr>
            <a:noAutofit/>
          </a:bodyPr>
          <a:lstStyle/>
          <a:p>
            <a:pPr algn="l"/>
            <a:r>
              <a:rPr lang="en-GB" sz="2000" b="0" i="0" u="none" strike="noStrike" dirty="0">
                <a:solidFill>
                  <a:srgbClr val="000000"/>
                </a:solidFill>
                <a:effectLst/>
                <a:latin typeface="Georgia Pro" panose="020B0604020202020204" pitchFamily="18" charset="0"/>
              </a:rPr>
              <a:t>Student name : Maulik Dave</a:t>
            </a:r>
            <a:r>
              <a:rPr lang="en-GB" sz="2000" b="0" i="0" dirty="0">
                <a:solidFill>
                  <a:srgbClr val="000000"/>
                </a:solidFill>
                <a:effectLst/>
                <a:latin typeface="Georgia Pro" panose="020B0604020202020204" pitchFamily="18" charset="0"/>
              </a:rPr>
              <a:t>​</a:t>
            </a:r>
            <a:br>
              <a:rPr lang="en-GB" sz="2000" b="0" i="0" dirty="0">
                <a:solidFill>
                  <a:srgbClr val="000000"/>
                </a:solidFill>
                <a:effectLst/>
                <a:latin typeface="Georgia Pro" panose="020B0604020202020204" pitchFamily="18" charset="0"/>
              </a:rPr>
            </a:br>
            <a:r>
              <a:rPr lang="en-GB" sz="2000" b="0" i="0" u="none" strike="noStrike" dirty="0">
                <a:solidFill>
                  <a:srgbClr val="000000"/>
                </a:solidFill>
                <a:effectLst/>
                <a:latin typeface="Georgia Pro" panose="020B0604020202020204" pitchFamily="18" charset="0"/>
              </a:rPr>
              <a:t>Student Id number : 2106684</a:t>
            </a:r>
            <a:r>
              <a:rPr lang="en-GB" sz="2000" b="0" i="0" dirty="0">
                <a:solidFill>
                  <a:srgbClr val="000000"/>
                </a:solidFill>
                <a:effectLst/>
                <a:latin typeface="Georgia Pro" panose="020B0604020202020204" pitchFamily="18" charset="0"/>
              </a:rPr>
              <a:t>​</a:t>
            </a:r>
            <a:br>
              <a:rPr lang="en-GB" sz="2000" b="0" i="0" dirty="0">
                <a:solidFill>
                  <a:srgbClr val="000000"/>
                </a:solidFill>
                <a:effectLst/>
                <a:latin typeface="Georgia Pro" panose="020B0604020202020204" pitchFamily="18" charset="0"/>
              </a:rPr>
            </a:br>
            <a:r>
              <a:rPr lang="en-GB" sz="2000" b="0" i="0" u="none" strike="noStrike" dirty="0">
                <a:solidFill>
                  <a:srgbClr val="000000"/>
                </a:solidFill>
                <a:effectLst/>
                <a:latin typeface="Georgia Pro" panose="020B0604020202020204" pitchFamily="18" charset="0"/>
              </a:rPr>
              <a:t>Module : </a:t>
            </a:r>
            <a:r>
              <a:rPr lang="en-GB" sz="2000" b="0" i="0" dirty="0">
                <a:effectLst/>
                <a:latin typeface="Cambria Math" panose="02040503050406030204" pitchFamily="18" charset="0"/>
                <a:ea typeface="Cambria Math" panose="02040503050406030204" pitchFamily="18" charset="0"/>
              </a:rPr>
              <a:t>Advanced Vehicle Dynamic Behaviour</a:t>
            </a:r>
            <a:br>
              <a:rPr lang="en-GB" sz="2000" b="0" i="0" dirty="0">
                <a:solidFill>
                  <a:srgbClr val="000000"/>
                </a:solidFill>
                <a:effectLst/>
                <a:latin typeface="Georgia Pro" panose="020B0604020202020204" pitchFamily="18" charset="0"/>
              </a:rPr>
            </a:br>
            <a:r>
              <a:rPr lang="en-GB" sz="2000" b="0" i="0" u="none" strike="noStrike" dirty="0">
                <a:solidFill>
                  <a:srgbClr val="000000"/>
                </a:solidFill>
                <a:effectLst/>
                <a:latin typeface="Georgia Pro" panose="020B0604020202020204" pitchFamily="18" charset="0"/>
              </a:rPr>
              <a:t>Lecturer: </a:t>
            </a:r>
            <a:r>
              <a:rPr lang="en-GB" sz="2000" b="0" i="0" dirty="0">
                <a:effectLst/>
                <a:latin typeface="Cambria Math" panose="02040503050406030204" pitchFamily="18" charset="0"/>
                <a:ea typeface="Cambria Math" panose="02040503050406030204" pitchFamily="18" charset="0"/>
              </a:rPr>
              <a:t>Mark Sandford</a:t>
            </a:r>
            <a:br>
              <a:rPr lang="en-GB" sz="2000" b="0" i="0" dirty="0">
                <a:solidFill>
                  <a:srgbClr val="000000"/>
                </a:solidFill>
                <a:effectLst/>
                <a:latin typeface="Georgia Pro" panose="020B0604020202020204" pitchFamily="18" charset="0"/>
              </a:rPr>
            </a:br>
            <a:r>
              <a:rPr lang="en-GB" sz="2000" b="0" i="0" u="none" strike="noStrike" dirty="0">
                <a:solidFill>
                  <a:srgbClr val="000000"/>
                </a:solidFill>
                <a:effectLst/>
                <a:latin typeface="Georgia Pro" panose="020B0604020202020204" pitchFamily="18" charset="0"/>
              </a:rPr>
              <a:t>Assignment title: </a:t>
            </a:r>
            <a:r>
              <a:rPr lang="en-GB" sz="2000" b="0" i="0" dirty="0">
                <a:effectLst/>
                <a:latin typeface="Cambria Math" panose="02040503050406030204" pitchFamily="18" charset="0"/>
                <a:ea typeface="Cambria Math" panose="02040503050406030204" pitchFamily="18" charset="0"/>
              </a:rPr>
              <a:t>NVH Analysis</a:t>
            </a:r>
            <a:br>
              <a:rPr lang="en-GB" sz="2000" b="0" i="0" dirty="0">
                <a:solidFill>
                  <a:srgbClr val="000000"/>
                </a:solidFill>
                <a:effectLst/>
                <a:latin typeface="Georgia Pro" panose="020B0604020202020204" pitchFamily="18" charset="0"/>
              </a:rPr>
            </a:br>
            <a:br>
              <a:rPr lang="en-GB" sz="4800" dirty="0"/>
            </a:br>
            <a:endParaRPr lang="en-GB" sz="4800" dirty="0"/>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374AC-97C3-4FAF-BE76-E8BCC68F7925}"/>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INTRODUCTION OF NOISE, VIBRATION AND HARSHNESS</a:t>
            </a:r>
          </a:p>
        </p:txBody>
      </p:sp>
      <p:sp>
        <p:nvSpPr>
          <p:cNvPr id="3" name="Content Placeholder 2">
            <a:extLst>
              <a:ext uri="{FF2B5EF4-FFF2-40B4-BE49-F238E27FC236}">
                <a16:creationId xmlns:a16="http://schemas.microsoft.com/office/drawing/2014/main" id="{42377318-7A7F-E7AD-9398-8BE62A96A8B1}"/>
              </a:ext>
            </a:extLst>
          </p:cNvPr>
          <p:cNvSpPr>
            <a:spLocks noGrp="1"/>
          </p:cNvSpPr>
          <p:nvPr>
            <p:ph idx="1"/>
          </p:nvPr>
        </p:nvSpPr>
        <p:spPr>
          <a:xfrm>
            <a:off x="525517" y="1470484"/>
            <a:ext cx="10972800" cy="3917032"/>
          </a:xfrm>
        </p:spPr>
        <p:txBody>
          <a:bodyPr>
            <a:normAutofit/>
          </a:bodyPr>
          <a:lstStyle/>
          <a:p>
            <a:r>
              <a:rPr lang="en-GB" sz="2400" dirty="0">
                <a:latin typeface="Cambria Math" panose="02040503050406030204" pitchFamily="18" charset="0"/>
                <a:ea typeface="Cambria Math" panose="02040503050406030204" pitchFamily="18" charset="0"/>
              </a:rPr>
              <a:t>NVH  this  system design for measure various type Noise, Vibration and Harshness from components.</a:t>
            </a:r>
          </a:p>
          <a:p>
            <a:r>
              <a:rPr lang="en-GB" sz="2400" dirty="0">
                <a:latin typeface="Cambria Math" panose="02040503050406030204" pitchFamily="18" charset="0"/>
                <a:ea typeface="Cambria Math" panose="02040503050406030204" pitchFamily="18" charset="0"/>
              </a:rPr>
              <a:t>This modal identify sources of vibrations and potential failure modes. </a:t>
            </a:r>
          </a:p>
          <a:p>
            <a:r>
              <a:rPr lang="en-GB" sz="2400" dirty="0">
                <a:latin typeface="Cambria Math" panose="02040503050406030204" pitchFamily="18" charset="0"/>
                <a:ea typeface="Cambria Math" panose="02040503050406030204" pitchFamily="18" charset="0"/>
              </a:rPr>
              <a:t>This system using  different techniques, Experimental Modal Analysis (EMA) and Numerical Modal Analysis (NMA)</a:t>
            </a:r>
          </a:p>
          <a:p>
            <a:r>
              <a:rPr lang="en-GB" sz="2400" dirty="0">
                <a:latin typeface="Cambria Math" panose="02040503050406030204" pitchFamily="18" charset="0"/>
                <a:ea typeface="Cambria Math" panose="02040503050406030204" pitchFamily="18" charset="0"/>
              </a:rPr>
              <a:t> There are many  components and systems that engineers may analyse in NVH analysis, depending on the application and requirements like Engines and powertrains, suspension and Chassis, Interior and exterior Noise and Structural components.</a:t>
            </a:r>
          </a:p>
        </p:txBody>
      </p:sp>
    </p:spTree>
    <p:extLst>
      <p:ext uri="{BB962C8B-B14F-4D97-AF65-F5344CB8AC3E}">
        <p14:creationId xmlns:p14="http://schemas.microsoft.com/office/powerpoint/2010/main" val="1161096602"/>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15200-EFC9-0D50-8E55-D5C475850D28}"/>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Literature Review</a:t>
            </a:r>
          </a:p>
        </p:txBody>
      </p:sp>
      <p:sp>
        <p:nvSpPr>
          <p:cNvPr id="3" name="Content Placeholder 2">
            <a:extLst>
              <a:ext uri="{FF2B5EF4-FFF2-40B4-BE49-F238E27FC236}">
                <a16:creationId xmlns:a16="http://schemas.microsoft.com/office/drawing/2014/main" id="{F80889FD-852B-36D3-4EAE-3A962B98D163}"/>
              </a:ext>
            </a:extLst>
          </p:cNvPr>
          <p:cNvSpPr>
            <a:spLocks noGrp="1"/>
          </p:cNvSpPr>
          <p:nvPr>
            <p:ph idx="1"/>
          </p:nvPr>
        </p:nvSpPr>
        <p:spPr/>
        <p:txBody>
          <a:bodyPr>
            <a:normAutofit lnSpcReduction="10000"/>
          </a:bodyPr>
          <a:lstStyle/>
          <a:p>
            <a:r>
              <a:rPr lang="en-GB" sz="2200" dirty="0">
                <a:latin typeface="Cambria Math" panose="02040503050406030204" pitchFamily="18" charset="0"/>
                <a:ea typeface="Cambria Math" panose="02040503050406030204" pitchFamily="18" charset="0"/>
              </a:rPr>
              <a:t>In the 1950s, the first instruments for measuring noise and vibration were developed, including sound level meters and accelerometers.</a:t>
            </a:r>
          </a:p>
          <a:p>
            <a:r>
              <a:rPr lang="en-GB" sz="2200" dirty="0">
                <a:latin typeface="Cambria Math" panose="02040503050406030204" pitchFamily="18" charset="0"/>
                <a:ea typeface="Cambria Math" panose="02040503050406030204" pitchFamily="18" charset="0"/>
              </a:rPr>
              <a:t>In the 1970s and 1980s, the use of computer-based tools and simulations for NVH analysis became more prevalent. Finite element analysis (FEA) and boundary element analysis (BEA) were developed, enabling engineers to model and simulate the behaviour of complex structures and systems.</a:t>
            </a:r>
          </a:p>
          <a:p>
            <a:r>
              <a:rPr lang="en-GB" sz="2200" dirty="0">
                <a:latin typeface="Cambria Math" panose="02040503050406030204" pitchFamily="18" charset="0"/>
                <a:ea typeface="Cambria Math" panose="02040503050406030204" pitchFamily="18" charset="0"/>
              </a:rPr>
              <a:t>NVH analysis is now a crucial component of product development across many businesses, but especially in the automotive and aerospace sectors. On NVH analysis, a variety of literature is accessible, including academic research papers, business reports, and textbooks. A thorough overview of the historical and contemporary developments in the field, as well as the most recent trends and difficulties, can be provided by a literature study.</a:t>
            </a:r>
          </a:p>
          <a:p>
            <a:endParaRPr lang="en-GB" sz="2200" dirty="0">
              <a:latin typeface="Cambria Math" panose="02040503050406030204" pitchFamily="18" charset="0"/>
              <a:ea typeface="Cambria Math" panose="02040503050406030204" pitchFamily="18" charset="0"/>
            </a:endParaRPr>
          </a:p>
          <a:p>
            <a:endParaRPr lang="en-GB" dirty="0">
              <a:latin typeface="Cambria Math" panose="02040503050406030204" pitchFamily="18" charset="0"/>
              <a:ea typeface="Cambria Math" panose="02040503050406030204" pitchFamily="18" charset="0"/>
            </a:endParaRPr>
          </a:p>
        </p:txBody>
      </p:sp>
    </p:spTree>
    <p:extLst>
      <p:ext uri="{BB962C8B-B14F-4D97-AF65-F5344CB8AC3E}">
        <p14:creationId xmlns:p14="http://schemas.microsoft.com/office/powerpoint/2010/main" val="2248134292"/>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C29D-9C1B-C480-F7B8-85D37F4D8AC9}"/>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Component Harmonic Resonance</a:t>
            </a:r>
          </a:p>
        </p:txBody>
      </p:sp>
      <p:sp>
        <p:nvSpPr>
          <p:cNvPr id="3" name="Content Placeholder 2">
            <a:extLst>
              <a:ext uri="{FF2B5EF4-FFF2-40B4-BE49-F238E27FC236}">
                <a16:creationId xmlns:a16="http://schemas.microsoft.com/office/drawing/2014/main" id="{395C6C55-BDFB-836D-98B5-4751637C417F}"/>
              </a:ext>
            </a:extLst>
          </p:cNvPr>
          <p:cNvSpPr>
            <a:spLocks noGrp="1"/>
          </p:cNvSpPr>
          <p:nvPr>
            <p:ph idx="1"/>
          </p:nvPr>
        </p:nvSpPr>
        <p:spPr/>
        <p:txBody>
          <a:bodyPr>
            <a:normAutofit fontScale="92500" lnSpcReduction="20000"/>
          </a:bodyPr>
          <a:lstStyle/>
          <a:p>
            <a:r>
              <a:rPr lang="en-GB" sz="2400" dirty="0">
                <a:latin typeface="Cambria Math" panose="02040503050406030204" pitchFamily="18" charset="0"/>
                <a:ea typeface="Cambria Math" panose="02040503050406030204" pitchFamily="18" charset="0"/>
              </a:rPr>
              <a:t>Component harmonic resonance: in NVH analysis refers to the resonance of specific components within a broader system.</a:t>
            </a:r>
          </a:p>
          <a:p>
            <a:r>
              <a:rPr lang="en-GB" sz="2400" dirty="0">
                <a:latin typeface="Cambria Math" panose="02040503050406030204" pitchFamily="18" charset="0"/>
                <a:ea typeface="Cambria Math" panose="02040503050406030204" pitchFamily="18" charset="0"/>
              </a:rPr>
              <a:t>The amplitude of the vibration can greatly increase when the natural frequency of a component is matched by an external force or vibration, leading to excessive noise or vibration levels. This can lead to noise, vibration, and wear and tear on the component over time.</a:t>
            </a:r>
          </a:p>
          <a:p>
            <a:r>
              <a:rPr lang="en-GB" sz="2400" dirty="0">
                <a:latin typeface="Cambria Math" panose="02040503050406030204" pitchFamily="18" charset="0"/>
                <a:ea typeface="Cambria Math" panose="02040503050406030204" pitchFamily="18" charset="0"/>
              </a:rPr>
              <a:t>Harmonic Resonance: It is frequently chosen to analyse vibration signals from rotating machines in terms of the order spectrum rather than the frequency spectrum. An order spectrum displays the signal's magnitude and phase in relation to the harmonic order of the rotational frequency. This implies that regardless of the machine's speed, a harmonic or subharmonic order component stays in the same analysis line. Since the rotation frequency is being monitored and used for research, the method is known as tracking.</a:t>
            </a:r>
          </a:p>
          <a:p>
            <a:pPr marL="0" indent="0">
              <a:buNone/>
            </a:pPr>
            <a:endParaRPr lang="en-GB" sz="2400" dirty="0">
              <a:latin typeface="Cambria Math" panose="02040503050406030204" pitchFamily="18" charset="0"/>
              <a:ea typeface="Cambria Math" panose="02040503050406030204" pitchFamily="18" charset="0"/>
            </a:endParaRPr>
          </a:p>
        </p:txBody>
      </p:sp>
    </p:spTree>
    <p:extLst>
      <p:ext uri="{BB962C8B-B14F-4D97-AF65-F5344CB8AC3E}">
        <p14:creationId xmlns:p14="http://schemas.microsoft.com/office/powerpoint/2010/main" val="3954073364"/>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6A3EA-5177-19A9-827E-9BAF43A33CB2}"/>
              </a:ext>
            </a:extLst>
          </p:cNvPr>
          <p:cNvSpPr>
            <a:spLocks noGrp="1"/>
          </p:cNvSpPr>
          <p:nvPr>
            <p:ph type="title"/>
          </p:nvPr>
        </p:nvSpPr>
        <p:spPr>
          <a:xfrm>
            <a:off x="914400" y="533400"/>
            <a:ext cx="10363200" cy="762000"/>
          </a:xfrm>
        </p:spPr>
        <p:txBody>
          <a:bodyPr anchor="ctr">
            <a:normAutofit/>
          </a:bodyPr>
          <a:lstStyle/>
          <a:p>
            <a:r>
              <a:rPr lang="en-GB" sz="3200" dirty="0">
                <a:latin typeface="Cambria Math" panose="02040503050406030204" pitchFamily="18" charset="0"/>
                <a:ea typeface="Cambria Math" panose="02040503050406030204" pitchFamily="18" charset="0"/>
              </a:rPr>
              <a:t>Measurement Device </a:t>
            </a:r>
          </a:p>
        </p:txBody>
      </p:sp>
      <p:sp>
        <p:nvSpPr>
          <p:cNvPr id="3" name="Content Placeholder 2">
            <a:extLst>
              <a:ext uri="{FF2B5EF4-FFF2-40B4-BE49-F238E27FC236}">
                <a16:creationId xmlns:a16="http://schemas.microsoft.com/office/drawing/2014/main" id="{DB3F926F-CB19-AF19-7D38-BEAC91C17102}"/>
              </a:ext>
            </a:extLst>
          </p:cNvPr>
          <p:cNvSpPr>
            <a:spLocks noGrp="1"/>
          </p:cNvSpPr>
          <p:nvPr>
            <p:ph type="body" sz="half" idx="1"/>
          </p:nvPr>
        </p:nvSpPr>
        <p:spPr>
          <a:xfrm>
            <a:off x="914400" y="1295400"/>
            <a:ext cx="5080000" cy="4419600"/>
          </a:xfrm>
        </p:spPr>
        <p:txBody>
          <a:bodyPr>
            <a:normAutofit/>
          </a:bodyPr>
          <a:lstStyle/>
          <a:p>
            <a:pPr>
              <a:lnSpc>
                <a:spcPct val="90000"/>
              </a:lnSpc>
            </a:pPr>
            <a:r>
              <a:rPr lang="en-GB" sz="2000" dirty="0">
                <a:latin typeface="Cambria Math" panose="02040503050406030204" pitchFamily="18" charset="0"/>
                <a:ea typeface="Cambria Math" panose="02040503050406030204" pitchFamily="18" charset="0"/>
              </a:rPr>
              <a:t>There are many device engineers use in NVH some cowman devices.</a:t>
            </a:r>
          </a:p>
          <a:p>
            <a:pPr>
              <a:lnSpc>
                <a:spcPct val="90000"/>
              </a:lnSpc>
            </a:pPr>
            <a:r>
              <a:rPr lang="en-GB" sz="2000" dirty="0">
                <a:latin typeface="Cambria Math" panose="02040503050406030204" pitchFamily="18" charset="0"/>
                <a:ea typeface="Cambria Math" panose="02040503050406030204" pitchFamily="18" charset="0"/>
              </a:rPr>
              <a:t>Accelerometers: Sensors called accelerometers detect an object's acceleration when it vibrates. They are frequently employed in NVH research to gauge how much vibration is present in various parts and systems. Accelerometers can be installed on a test fixture or shaker or they can be mounted directly on the component or structure being monitored.</a:t>
            </a:r>
          </a:p>
          <a:p>
            <a:pPr>
              <a:lnSpc>
                <a:spcPct val="90000"/>
              </a:lnSpc>
            </a:pPr>
            <a:endParaRPr lang="en-GB" sz="2200" dirty="0"/>
          </a:p>
        </p:txBody>
      </p:sp>
      <p:pic>
        <p:nvPicPr>
          <p:cNvPr id="5" name="Picture 4">
            <a:extLst>
              <a:ext uri="{FF2B5EF4-FFF2-40B4-BE49-F238E27FC236}">
                <a16:creationId xmlns:a16="http://schemas.microsoft.com/office/drawing/2014/main" id="{85A7A87A-C70B-8BCF-1A56-6C1AE91C03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7211278" y="1787595"/>
            <a:ext cx="2453900" cy="3282810"/>
          </a:xfrm>
          <a:prstGeom prst="rect">
            <a:avLst/>
          </a:prstGeom>
          <a:noFill/>
        </p:spPr>
      </p:pic>
      <p:sp>
        <p:nvSpPr>
          <p:cNvPr id="7" name="Content Placeholder 4">
            <a:extLst>
              <a:ext uri="{FF2B5EF4-FFF2-40B4-BE49-F238E27FC236}">
                <a16:creationId xmlns:a16="http://schemas.microsoft.com/office/drawing/2014/main" id="{A4BBAA26-09F3-6B44-E453-51C66AA14DC3}"/>
              </a:ext>
            </a:extLst>
          </p:cNvPr>
          <p:cNvSpPr>
            <a:spLocks noGrp="1"/>
          </p:cNvSpPr>
          <p:nvPr>
            <p:ph sz="quarter" idx="3"/>
          </p:nvPr>
        </p:nvSpPr>
        <p:spPr>
          <a:xfrm>
            <a:off x="6789683" y="5150070"/>
            <a:ext cx="4393323" cy="441434"/>
          </a:xfrm>
        </p:spPr>
        <p:txBody>
          <a:bodyPr>
            <a:normAutofit fontScale="85000" lnSpcReduction="20000"/>
          </a:bodyPr>
          <a:lstStyle/>
          <a:p>
            <a:pPr marL="0" indent="0">
              <a:buNone/>
            </a:pPr>
            <a:r>
              <a:rPr lang="en-US" dirty="0">
                <a:latin typeface="Cambria Math" panose="02040503050406030204" pitchFamily="18" charset="0"/>
                <a:ea typeface="Cambria Math" panose="02040503050406030204" pitchFamily="18" charset="0"/>
              </a:rPr>
              <a:t>Fig:</a:t>
            </a:r>
            <a:r>
              <a:rPr lang="en-GB" sz="3200" dirty="0">
                <a:latin typeface="Cambria Math" panose="02040503050406030204" pitchFamily="18" charset="0"/>
                <a:ea typeface="Cambria Math" panose="02040503050406030204" pitchFamily="18" charset="0"/>
              </a:rPr>
              <a:t> Accelerometers</a:t>
            </a:r>
            <a:endParaRPr lang="en-US" dirty="0">
              <a:latin typeface="Cambria Math" panose="02040503050406030204" pitchFamily="18" charset="0"/>
              <a:ea typeface="Cambria Math" panose="02040503050406030204" pitchFamily="18" charset="0"/>
            </a:endParaRPr>
          </a:p>
        </p:txBody>
      </p:sp>
    </p:spTree>
    <p:extLst>
      <p:ext uri="{BB962C8B-B14F-4D97-AF65-F5344CB8AC3E}">
        <p14:creationId xmlns:p14="http://schemas.microsoft.com/office/powerpoint/2010/main" val="1492950403"/>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9EE57D6-EEF7-F2A6-3285-05C5B21911A1}"/>
              </a:ext>
            </a:extLst>
          </p:cNvPr>
          <p:cNvSpPr>
            <a:spLocks noGrp="1"/>
          </p:cNvSpPr>
          <p:nvPr>
            <p:ph type="title"/>
          </p:nvPr>
        </p:nvSpPr>
        <p:spPr>
          <a:xfrm>
            <a:off x="609600" y="274638"/>
            <a:ext cx="10972800" cy="1143000"/>
          </a:xfrm>
        </p:spPr>
        <p:txBody>
          <a:bodyPr anchor="ctr">
            <a:normAutofit/>
          </a:bodyPr>
          <a:lstStyle/>
          <a:p>
            <a:pPr>
              <a:lnSpc>
                <a:spcPct val="90000"/>
              </a:lnSpc>
            </a:pPr>
            <a:br>
              <a:rPr lang="en-GB" sz="1100" dirty="0"/>
            </a:br>
            <a:br>
              <a:rPr lang="en-GB" sz="1100" dirty="0"/>
            </a:br>
            <a:br>
              <a:rPr lang="en-GB" sz="1100" dirty="0"/>
            </a:br>
            <a:r>
              <a:rPr lang="en-GB" sz="1100" dirty="0"/>
              <a:t> </a:t>
            </a:r>
            <a:br>
              <a:rPr lang="en-GB" sz="1100" dirty="0"/>
            </a:br>
            <a:endParaRPr lang="en-US" sz="1100" dirty="0"/>
          </a:p>
        </p:txBody>
      </p:sp>
      <p:sp>
        <p:nvSpPr>
          <p:cNvPr id="11" name="Content Placeholder 2">
            <a:extLst>
              <a:ext uri="{FF2B5EF4-FFF2-40B4-BE49-F238E27FC236}">
                <a16:creationId xmlns:a16="http://schemas.microsoft.com/office/drawing/2014/main" id="{F3B17F47-C8D6-22EB-3921-499D97493732}"/>
              </a:ext>
            </a:extLst>
          </p:cNvPr>
          <p:cNvSpPr>
            <a:spLocks noGrp="1"/>
          </p:cNvSpPr>
          <p:nvPr>
            <p:ph sz="half" idx="1"/>
          </p:nvPr>
        </p:nvSpPr>
        <p:spPr>
          <a:xfrm>
            <a:off x="609600" y="274637"/>
            <a:ext cx="5384800" cy="5314604"/>
          </a:xfrm>
        </p:spPr>
        <p:txBody>
          <a:bodyPr>
            <a:normAutofit fontScale="92500" lnSpcReduction="20000"/>
          </a:bodyPr>
          <a:lstStyle/>
          <a:p>
            <a:r>
              <a:rPr lang="en-US" sz="2400" dirty="0">
                <a:latin typeface="Cambria Math" panose="02040503050406030204" pitchFamily="18" charset="0"/>
                <a:ea typeface="Cambria Math" panose="02040503050406030204" pitchFamily="18" charset="0"/>
              </a:rPr>
              <a:t>Microphones: </a:t>
            </a:r>
            <a:r>
              <a:rPr lang="en-GB" sz="2400" dirty="0">
                <a:latin typeface="Cambria Math" panose="02040503050406030204" pitchFamily="18" charset="0"/>
                <a:ea typeface="Cambria Math" panose="02040503050406030204" pitchFamily="18" charset="0"/>
              </a:rPr>
              <a:t>In various settings, sound pressure levels and noise levels are measured using microphones. They are frequently used to monitor the noise levels inside and outside of a vehicle or structure for NVH analysis.</a:t>
            </a:r>
          </a:p>
          <a:p>
            <a:r>
              <a:rPr lang="en-GB" sz="2400" dirty="0">
                <a:latin typeface="Cambria Math" panose="02040503050406030204" pitchFamily="18" charset="0"/>
                <a:ea typeface="Cambria Math" panose="02040503050406030204" pitchFamily="18" charset="0"/>
              </a:rPr>
              <a:t>Laser vibrometers: Non-contact sensors called laser vibrometers use a laser beam to detect the vibration of a surface. They are frequently employed in NVH analysis to gauge the degree of vibration in small, delicate parts like MEMS devices and electronic components. Sound level metres: These devices are used to determine the decibel level of sound pressure. To detect the noise levels in various environments, they are frequently used in NVH analysis</a:t>
            </a:r>
            <a:r>
              <a:rPr lang="en-GB" sz="2400" dirty="0"/>
              <a:t>.</a:t>
            </a:r>
          </a:p>
        </p:txBody>
      </p:sp>
      <p:pic>
        <p:nvPicPr>
          <p:cNvPr id="5" name="Picture 4" descr="A picture containing engine&#10;&#10;Description automatically generated">
            <a:extLst>
              <a:ext uri="{FF2B5EF4-FFF2-40B4-BE49-F238E27FC236}">
                <a16:creationId xmlns:a16="http://schemas.microsoft.com/office/drawing/2014/main" id="{5994EC3A-AD1E-6B7B-7664-743C53185527}"/>
              </a:ext>
            </a:extLst>
          </p:cNvPr>
          <p:cNvPicPr>
            <a:picLocks noChangeAspect="1"/>
          </p:cNvPicPr>
          <p:nvPr/>
        </p:nvPicPr>
        <p:blipFill rotWithShape="1">
          <a:blip r:embed="rId2">
            <a:extLst>
              <a:ext uri="{28A0092B-C50C-407E-A947-70E740481C1C}">
                <a14:useLocalDpi xmlns:a14="http://schemas.microsoft.com/office/drawing/2010/main" val="0"/>
              </a:ext>
            </a:extLst>
          </a:blip>
          <a:srcRect l="24566" t="24967" r="27165" b="44722"/>
          <a:stretch/>
        </p:blipFill>
        <p:spPr>
          <a:xfrm>
            <a:off x="6768747" y="274639"/>
            <a:ext cx="3385966" cy="1923278"/>
          </a:xfrm>
          <a:prstGeom prst="rect">
            <a:avLst/>
          </a:prstGeom>
          <a:noFill/>
        </p:spPr>
      </p:pic>
      <p:pic>
        <p:nvPicPr>
          <p:cNvPr id="8" name="Picture 7" descr="A close-up of a car engine&#10;&#10;Description automatically generated with medium confidence">
            <a:extLst>
              <a:ext uri="{FF2B5EF4-FFF2-40B4-BE49-F238E27FC236}">
                <a16:creationId xmlns:a16="http://schemas.microsoft.com/office/drawing/2014/main" id="{F8C38CA2-CB6D-42A0-8B6D-632814A649FE}"/>
              </a:ext>
            </a:extLst>
          </p:cNvPr>
          <p:cNvPicPr>
            <a:picLocks noChangeAspect="1"/>
          </p:cNvPicPr>
          <p:nvPr/>
        </p:nvPicPr>
        <p:blipFill rotWithShape="1">
          <a:blip r:embed="rId3">
            <a:extLst>
              <a:ext uri="{28A0092B-C50C-407E-A947-70E740481C1C}">
                <a14:useLocalDpi xmlns:a14="http://schemas.microsoft.com/office/drawing/2010/main" val="0"/>
              </a:ext>
            </a:extLst>
          </a:blip>
          <a:srcRect l="25755" b="22500"/>
          <a:stretch/>
        </p:blipFill>
        <p:spPr>
          <a:xfrm>
            <a:off x="7685133" y="2840760"/>
            <a:ext cx="1553193" cy="2167140"/>
          </a:xfrm>
          <a:prstGeom prst="rect">
            <a:avLst/>
          </a:prstGeom>
        </p:spPr>
      </p:pic>
      <p:sp>
        <p:nvSpPr>
          <p:cNvPr id="9" name="TextBox 8">
            <a:extLst>
              <a:ext uri="{FF2B5EF4-FFF2-40B4-BE49-F238E27FC236}">
                <a16:creationId xmlns:a16="http://schemas.microsoft.com/office/drawing/2014/main" id="{4155E6C5-9351-F16C-B54E-509226780FDC}"/>
              </a:ext>
            </a:extLst>
          </p:cNvPr>
          <p:cNvSpPr txBox="1"/>
          <p:nvPr/>
        </p:nvSpPr>
        <p:spPr>
          <a:xfrm>
            <a:off x="7117898" y="2334672"/>
            <a:ext cx="3036815" cy="369332"/>
          </a:xfrm>
          <a:prstGeom prst="rect">
            <a:avLst/>
          </a:prstGeom>
          <a:noFill/>
        </p:spPr>
        <p:txBody>
          <a:bodyPr wrap="square" rtlCol="0">
            <a:spAutoFit/>
          </a:bodyPr>
          <a:lstStyle/>
          <a:p>
            <a:pPr algn="ctr"/>
            <a:r>
              <a:rPr lang="en-GB" dirty="0"/>
              <a:t>Fig: </a:t>
            </a:r>
            <a:r>
              <a:rPr lang="en-US" sz="1800" dirty="0">
                <a:latin typeface="Cambria Math" panose="02040503050406030204" pitchFamily="18" charset="0"/>
                <a:ea typeface="Cambria Math" panose="02040503050406030204" pitchFamily="18" charset="0"/>
              </a:rPr>
              <a:t>Microphones</a:t>
            </a:r>
            <a:endParaRPr lang="en-GB" dirty="0"/>
          </a:p>
        </p:txBody>
      </p:sp>
      <p:sp>
        <p:nvSpPr>
          <p:cNvPr id="12" name="TextBox 11">
            <a:extLst>
              <a:ext uri="{FF2B5EF4-FFF2-40B4-BE49-F238E27FC236}">
                <a16:creationId xmlns:a16="http://schemas.microsoft.com/office/drawing/2014/main" id="{3528D9D0-B5A0-5E3A-AC5F-D20F2403C95A}"/>
              </a:ext>
            </a:extLst>
          </p:cNvPr>
          <p:cNvSpPr txBox="1"/>
          <p:nvPr/>
        </p:nvSpPr>
        <p:spPr>
          <a:xfrm>
            <a:off x="7272268" y="5144656"/>
            <a:ext cx="2378921" cy="369332"/>
          </a:xfrm>
          <a:prstGeom prst="rect">
            <a:avLst/>
          </a:prstGeom>
          <a:noFill/>
        </p:spPr>
        <p:txBody>
          <a:bodyPr wrap="none" rtlCol="0">
            <a:spAutoFit/>
          </a:bodyPr>
          <a:lstStyle/>
          <a:p>
            <a:pPr algn="ctr"/>
            <a:r>
              <a:rPr lang="en-GB" dirty="0"/>
              <a:t>Fig:</a:t>
            </a:r>
            <a:r>
              <a:rPr lang="en-GB" sz="1800" dirty="0">
                <a:latin typeface="Cambria Math" panose="02040503050406030204" pitchFamily="18" charset="0"/>
                <a:ea typeface="Cambria Math" panose="02040503050406030204" pitchFamily="18" charset="0"/>
              </a:rPr>
              <a:t> Laser vibrometers</a:t>
            </a:r>
            <a:endParaRPr lang="en-GB" dirty="0"/>
          </a:p>
        </p:txBody>
      </p:sp>
    </p:spTree>
    <p:extLst>
      <p:ext uri="{BB962C8B-B14F-4D97-AF65-F5344CB8AC3E}">
        <p14:creationId xmlns:p14="http://schemas.microsoft.com/office/powerpoint/2010/main" val="3411805435"/>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AEDC4-618A-A900-1F5F-3FB1ECC83207}"/>
              </a:ext>
            </a:extLst>
          </p:cNvPr>
          <p:cNvSpPr>
            <a:spLocks noGrp="1"/>
          </p:cNvSpPr>
          <p:nvPr>
            <p:ph type="title"/>
          </p:nvPr>
        </p:nvSpPr>
        <p:spPr>
          <a:xfrm>
            <a:off x="609600" y="274638"/>
            <a:ext cx="10972800" cy="631373"/>
          </a:xfrm>
        </p:spPr>
        <p:txBody>
          <a:bodyPr>
            <a:normAutofit/>
          </a:bodyPr>
          <a:lstStyle/>
          <a:p>
            <a:r>
              <a:rPr lang="en-GB" sz="3200" dirty="0">
                <a:latin typeface="Cambria Math" panose="02040503050406030204" pitchFamily="18" charset="0"/>
                <a:ea typeface="Cambria Math" panose="02040503050406030204" pitchFamily="18" charset="0"/>
              </a:rPr>
              <a:t>Mechanical Vibration work.</a:t>
            </a:r>
          </a:p>
        </p:txBody>
      </p:sp>
      <p:sp>
        <p:nvSpPr>
          <p:cNvPr id="3" name="Content Placeholder 2">
            <a:extLst>
              <a:ext uri="{FF2B5EF4-FFF2-40B4-BE49-F238E27FC236}">
                <a16:creationId xmlns:a16="http://schemas.microsoft.com/office/drawing/2014/main" id="{5A744E5A-F279-4168-8A23-2D68ECCBCC3C}"/>
              </a:ext>
            </a:extLst>
          </p:cNvPr>
          <p:cNvSpPr>
            <a:spLocks noGrp="1"/>
          </p:cNvSpPr>
          <p:nvPr>
            <p:ph idx="1"/>
          </p:nvPr>
        </p:nvSpPr>
        <p:spPr>
          <a:xfrm>
            <a:off x="609600" y="906011"/>
            <a:ext cx="10972800" cy="4611222"/>
          </a:xfrm>
        </p:spPr>
        <p:txBody>
          <a:bodyPr>
            <a:normAutofit/>
          </a:bodyPr>
          <a:lstStyle/>
          <a:p>
            <a:r>
              <a:rPr lang="en-GB" sz="2000" dirty="0">
                <a:latin typeface="Cambria Math" panose="02040503050406030204" pitchFamily="18" charset="0"/>
                <a:ea typeface="Cambria Math" panose="02040503050406030204" pitchFamily="18" charset="0"/>
              </a:rPr>
              <a:t>To lessen their effect on user comfort and machine dependability, mechanical vibrations are analysed and controlled. How System work explain in this steps </a:t>
            </a:r>
          </a:p>
          <a:p>
            <a:pPr marL="0" indent="0">
              <a:buNone/>
            </a:pPr>
            <a:endParaRPr lang="en-GB" sz="2000" dirty="0">
              <a:latin typeface="Cambria Math" panose="02040503050406030204" pitchFamily="18" charset="0"/>
              <a:ea typeface="Cambria Math" panose="02040503050406030204" pitchFamily="18" charset="0"/>
            </a:endParaRPr>
          </a:p>
          <a:p>
            <a:pPr marL="457200" indent="-457200">
              <a:buFont typeface="+mj-lt"/>
              <a:buAutoNum type="arabicPeriod"/>
            </a:pPr>
            <a:r>
              <a:rPr lang="en-GB" sz="2000" dirty="0">
                <a:latin typeface="Cambria Math" panose="02040503050406030204" pitchFamily="18" charset="0"/>
                <a:ea typeface="Cambria Math" panose="02040503050406030204" pitchFamily="18" charset="0"/>
              </a:rPr>
              <a:t>Identification of sources of vibration</a:t>
            </a:r>
          </a:p>
          <a:p>
            <a:pPr marL="457200" indent="-457200">
              <a:buFont typeface="+mj-lt"/>
              <a:buAutoNum type="arabicPeriod"/>
            </a:pPr>
            <a:r>
              <a:rPr lang="en-GB" sz="2000" dirty="0">
                <a:latin typeface="Cambria Math" panose="02040503050406030204" pitchFamily="18" charset="0"/>
                <a:ea typeface="Cambria Math" panose="02040503050406030204" pitchFamily="18" charset="0"/>
              </a:rPr>
              <a:t>Measurement of vibration</a:t>
            </a:r>
          </a:p>
          <a:p>
            <a:pPr marL="457200" indent="-457200">
              <a:buFont typeface="+mj-lt"/>
              <a:buAutoNum type="arabicPeriod"/>
            </a:pPr>
            <a:r>
              <a:rPr lang="en-GB" sz="2000" dirty="0">
                <a:latin typeface="Cambria Math" panose="02040503050406030204" pitchFamily="18" charset="0"/>
                <a:ea typeface="Cambria Math" panose="02040503050406030204" pitchFamily="18" charset="0"/>
              </a:rPr>
              <a:t>Analysis of vibration data</a:t>
            </a:r>
          </a:p>
          <a:p>
            <a:pPr marL="457200" indent="-457200">
              <a:buFont typeface="+mj-lt"/>
              <a:buAutoNum type="arabicPeriod"/>
            </a:pPr>
            <a:r>
              <a:rPr lang="en-GB" sz="2000" dirty="0">
                <a:latin typeface="Cambria Math" panose="02040503050406030204" pitchFamily="18" charset="0"/>
                <a:ea typeface="Cambria Math" panose="02040503050406030204" pitchFamily="18" charset="0"/>
              </a:rPr>
              <a:t>Design modification and optimization</a:t>
            </a:r>
          </a:p>
          <a:p>
            <a:pPr marL="457200" indent="-457200">
              <a:buFont typeface="+mj-lt"/>
              <a:buAutoNum type="arabicPeriod"/>
            </a:pPr>
            <a:r>
              <a:rPr lang="en-GB" sz="2000" dirty="0">
                <a:latin typeface="Cambria Math" panose="02040503050406030204" pitchFamily="18" charset="0"/>
                <a:ea typeface="Cambria Math" panose="02040503050406030204" pitchFamily="18" charset="0"/>
              </a:rPr>
              <a:t>Validation testing</a:t>
            </a:r>
          </a:p>
        </p:txBody>
      </p:sp>
    </p:spTree>
    <p:extLst>
      <p:ext uri="{BB962C8B-B14F-4D97-AF65-F5344CB8AC3E}">
        <p14:creationId xmlns:p14="http://schemas.microsoft.com/office/powerpoint/2010/main" val="1320717310"/>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7F787-356F-F993-3DAD-4364B46BAABC}"/>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Acoustic air pressure</a:t>
            </a:r>
          </a:p>
        </p:txBody>
      </p:sp>
      <p:sp>
        <p:nvSpPr>
          <p:cNvPr id="3" name="Content Placeholder 2">
            <a:extLst>
              <a:ext uri="{FF2B5EF4-FFF2-40B4-BE49-F238E27FC236}">
                <a16:creationId xmlns:a16="http://schemas.microsoft.com/office/drawing/2014/main" id="{ED01BC1A-32DB-EFBA-AA13-69D66B564AA5}"/>
              </a:ext>
            </a:extLst>
          </p:cNvPr>
          <p:cNvSpPr>
            <a:spLocks noGrp="1"/>
          </p:cNvSpPr>
          <p:nvPr>
            <p:ph idx="1"/>
          </p:nvPr>
        </p:nvSpPr>
        <p:spPr>
          <a:xfrm>
            <a:off x="609600" y="1208690"/>
            <a:ext cx="10972800" cy="4308543"/>
          </a:xfrm>
        </p:spPr>
        <p:txBody>
          <a:bodyPr>
            <a:normAutofit/>
          </a:bodyPr>
          <a:lstStyle/>
          <a:p>
            <a:r>
              <a:rPr lang="en-GB" sz="2400" dirty="0">
                <a:latin typeface="Cambria Math" panose="02040503050406030204" pitchFamily="18" charset="0"/>
                <a:ea typeface="Cambria Math" panose="02040503050406030204" pitchFamily="18" charset="0"/>
              </a:rPr>
              <a:t>There are some simple how air pressure work.</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Sound Waves are generated by various sources</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The sound waves cause change air pressure </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The sound waves case the diaphragm to vibrate</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Senser change air pressure and sensor detected.</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Processed and determine the level of frequency </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The data collected and convert to graph  </a:t>
            </a:r>
          </a:p>
        </p:txBody>
      </p:sp>
    </p:spTree>
    <p:extLst>
      <p:ext uri="{BB962C8B-B14F-4D97-AF65-F5344CB8AC3E}">
        <p14:creationId xmlns:p14="http://schemas.microsoft.com/office/powerpoint/2010/main" val="3035870135"/>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D3806-1AC9-1D59-B012-C31E5F1C2A4E}"/>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Limitation for sensor </a:t>
            </a:r>
          </a:p>
        </p:txBody>
      </p:sp>
      <p:sp>
        <p:nvSpPr>
          <p:cNvPr id="3" name="Content Placeholder 2">
            <a:extLst>
              <a:ext uri="{FF2B5EF4-FFF2-40B4-BE49-F238E27FC236}">
                <a16:creationId xmlns:a16="http://schemas.microsoft.com/office/drawing/2014/main" id="{AE0FA2B3-8F3B-6DF6-B09C-2F2B0C2B0F9D}"/>
              </a:ext>
            </a:extLst>
          </p:cNvPr>
          <p:cNvSpPr>
            <a:spLocks noGrp="1"/>
          </p:cNvSpPr>
          <p:nvPr>
            <p:ph idx="1"/>
          </p:nvPr>
        </p:nvSpPr>
        <p:spPr/>
        <p:txBody>
          <a:bodyPr>
            <a:normAutofit/>
          </a:bodyPr>
          <a:lstStyle/>
          <a:p>
            <a:r>
              <a:rPr lang="en-GB" sz="2400" dirty="0">
                <a:latin typeface="Cambria Math" panose="02040503050406030204" pitchFamily="18" charset="0"/>
                <a:ea typeface="Cambria Math" panose="02040503050406030204" pitchFamily="18" charset="0"/>
              </a:rPr>
              <a:t>The sensors and tools used for NVH analysis do have limitations, just like any measurement apparatus. The following are some typical restrictions.</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Sensor Accuracy</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Sensor Sensitivity</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Sensor Frequency Range</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Noise</a:t>
            </a:r>
          </a:p>
          <a:p>
            <a:pPr marL="457200" indent="-457200">
              <a:buFont typeface="+mj-lt"/>
              <a:buAutoNum type="arabicPeriod"/>
            </a:pPr>
            <a:r>
              <a:rPr lang="en-GB" sz="2400" dirty="0">
                <a:latin typeface="Cambria Math" panose="02040503050406030204" pitchFamily="18" charset="0"/>
                <a:ea typeface="Cambria Math" panose="02040503050406030204" pitchFamily="18" charset="0"/>
              </a:rPr>
              <a:t>Instrumentation Noise</a:t>
            </a:r>
          </a:p>
          <a:p>
            <a:pPr marL="0" indent="0">
              <a:buNone/>
            </a:pPr>
            <a:endParaRPr lang="en-GB" sz="2400" dirty="0"/>
          </a:p>
        </p:txBody>
      </p:sp>
    </p:spTree>
    <p:extLst>
      <p:ext uri="{BB962C8B-B14F-4D97-AF65-F5344CB8AC3E}">
        <p14:creationId xmlns:p14="http://schemas.microsoft.com/office/powerpoint/2010/main" val="1125635153"/>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94429-F687-B3A7-A3F5-8A51712EEC10}"/>
              </a:ext>
            </a:extLst>
          </p:cNvPr>
          <p:cNvSpPr>
            <a:spLocks noGrp="1"/>
          </p:cNvSpPr>
          <p:nvPr>
            <p:ph type="title"/>
          </p:nvPr>
        </p:nvSpPr>
        <p:spPr>
          <a:xfrm>
            <a:off x="609600" y="73573"/>
            <a:ext cx="10972800" cy="367862"/>
          </a:xfrm>
        </p:spPr>
        <p:txBody>
          <a:bodyPr>
            <a:normAutofit fontScale="90000"/>
          </a:bodyPr>
          <a:lstStyle/>
          <a:p>
            <a:br>
              <a:rPr lang="en-GB" sz="3200" dirty="0">
                <a:latin typeface="Cambria Math" panose="02040503050406030204" pitchFamily="18" charset="0"/>
                <a:ea typeface="Cambria Math" panose="02040503050406030204" pitchFamily="18" charset="0"/>
              </a:rPr>
            </a:br>
            <a:r>
              <a:rPr lang="en-GB" sz="3200" dirty="0">
                <a:latin typeface="Cambria Math" panose="02040503050406030204" pitchFamily="18" charset="0"/>
                <a:ea typeface="Cambria Math" panose="02040503050406030204" pitchFamily="18" charset="0"/>
              </a:rPr>
              <a:t>Analysis of measured NVH data</a:t>
            </a:r>
          </a:p>
        </p:txBody>
      </p:sp>
      <p:sp>
        <p:nvSpPr>
          <p:cNvPr id="3" name="Content Placeholder 2">
            <a:extLst>
              <a:ext uri="{FF2B5EF4-FFF2-40B4-BE49-F238E27FC236}">
                <a16:creationId xmlns:a16="http://schemas.microsoft.com/office/drawing/2014/main" id="{354A7599-4E9F-478A-2F27-78C6B7097C8E}"/>
              </a:ext>
            </a:extLst>
          </p:cNvPr>
          <p:cNvSpPr>
            <a:spLocks noGrp="1"/>
          </p:cNvSpPr>
          <p:nvPr>
            <p:ph idx="1"/>
          </p:nvPr>
        </p:nvSpPr>
        <p:spPr>
          <a:xfrm>
            <a:off x="609600" y="834644"/>
            <a:ext cx="10972800" cy="4676405"/>
          </a:xfrm>
        </p:spPr>
        <p:txBody>
          <a:bodyPr>
            <a:normAutofit/>
          </a:bodyPr>
          <a:lstStyle/>
          <a:p>
            <a:r>
              <a:rPr lang="en-GB" sz="2000" dirty="0">
                <a:latin typeface="Cambria Math" panose="02040503050406030204" pitchFamily="18" charset="0"/>
                <a:ea typeface="Cambria Math" panose="02040503050406030204" pitchFamily="18" charset="0"/>
              </a:rPr>
              <a:t>we going to measure and compare graph which we collected to 2 cylinder and 4 cylinder engine with helped of DEWSOFTX. First is speed  graph </a:t>
            </a:r>
          </a:p>
          <a:p>
            <a:r>
              <a:rPr lang="en-GB" sz="2000" dirty="0">
                <a:latin typeface="Cambria Math" panose="02040503050406030204" pitchFamily="18" charset="0"/>
                <a:ea typeface="Cambria Math" panose="02040503050406030204" pitchFamily="18" charset="0"/>
              </a:rPr>
              <a:t>2 cylinder engine speed graph </a:t>
            </a:r>
          </a:p>
          <a:p>
            <a:pPr marL="0" indent="0">
              <a:buNone/>
            </a:pPr>
            <a:r>
              <a:rPr lang="en-GB" sz="2000" dirty="0">
                <a:latin typeface="Cambria Math" panose="02040503050406030204" pitchFamily="18" charset="0"/>
                <a:ea typeface="Cambria Math" panose="02040503050406030204" pitchFamily="18" charset="0"/>
              </a:rPr>
              <a:t>                                                                       </a:t>
            </a:r>
          </a:p>
        </p:txBody>
      </p:sp>
      <p:pic>
        <p:nvPicPr>
          <p:cNvPr id="5" name="Picture 4" descr="Graphical user interface&#10;&#10;Description automatically generated">
            <a:extLst>
              <a:ext uri="{FF2B5EF4-FFF2-40B4-BE49-F238E27FC236}">
                <a16:creationId xmlns:a16="http://schemas.microsoft.com/office/drawing/2014/main" id="{9209EDB7-E1BE-CBA2-AB4A-D84C3745B938}"/>
              </a:ext>
            </a:extLst>
          </p:cNvPr>
          <p:cNvPicPr>
            <a:picLocks noChangeAspect="1"/>
          </p:cNvPicPr>
          <p:nvPr/>
        </p:nvPicPr>
        <p:blipFill rotWithShape="1">
          <a:blip r:embed="rId3">
            <a:extLst>
              <a:ext uri="{28A0092B-C50C-407E-A947-70E740481C1C}">
                <a14:useLocalDpi xmlns:a14="http://schemas.microsoft.com/office/drawing/2010/main" val="0"/>
              </a:ext>
            </a:extLst>
          </a:blip>
          <a:srcRect l="9741" t="14100" r="50000" b="24444"/>
          <a:stretch/>
        </p:blipFill>
        <p:spPr>
          <a:xfrm>
            <a:off x="819823" y="2057400"/>
            <a:ext cx="3439503" cy="2953406"/>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2440ED03-AB17-55A0-F6C9-8CF139D3D0B8}"/>
              </a:ext>
            </a:extLst>
          </p:cNvPr>
          <p:cNvPicPr>
            <a:picLocks noChangeAspect="1"/>
          </p:cNvPicPr>
          <p:nvPr/>
        </p:nvPicPr>
        <p:blipFill rotWithShape="1">
          <a:blip r:embed="rId4">
            <a:extLst>
              <a:ext uri="{28A0092B-C50C-407E-A947-70E740481C1C}">
                <a14:useLocalDpi xmlns:a14="http://schemas.microsoft.com/office/drawing/2010/main" val="0"/>
              </a:ext>
            </a:extLst>
          </a:blip>
          <a:srcRect l="9569" t="14560" r="50604" b="24138"/>
          <a:stretch/>
        </p:blipFill>
        <p:spPr>
          <a:xfrm>
            <a:off x="4822290" y="2057401"/>
            <a:ext cx="3439503" cy="2977924"/>
          </a:xfrm>
          <a:prstGeom prst="rect">
            <a:avLst/>
          </a:prstGeom>
        </p:spPr>
      </p:pic>
      <p:sp>
        <p:nvSpPr>
          <p:cNvPr id="10" name="TextBox 9">
            <a:extLst>
              <a:ext uri="{FF2B5EF4-FFF2-40B4-BE49-F238E27FC236}">
                <a16:creationId xmlns:a16="http://schemas.microsoft.com/office/drawing/2014/main" id="{66FDF7E2-6C5E-0C78-6DBC-9EB983800D92}"/>
              </a:ext>
            </a:extLst>
          </p:cNvPr>
          <p:cNvSpPr txBox="1"/>
          <p:nvPr/>
        </p:nvSpPr>
        <p:spPr>
          <a:xfrm>
            <a:off x="1244168" y="5115941"/>
            <a:ext cx="2259724" cy="369332"/>
          </a:xfrm>
          <a:prstGeom prst="rect">
            <a:avLst/>
          </a:prstGeom>
          <a:noFill/>
        </p:spPr>
        <p:txBody>
          <a:bodyPr wrap="square" rtlCol="0">
            <a:spAutoFit/>
          </a:bodyPr>
          <a:lstStyle/>
          <a:p>
            <a:r>
              <a:rPr lang="en-GB" dirty="0"/>
              <a:t>Graph1: 2D graph </a:t>
            </a:r>
          </a:p>
        </p:txBody>
      </p:sp>
      <p:sp>
        <p:nvSpPr>
          <p:cNvPr id="13" name="TextBox 12">
            <a:extLst>
              <a:ext uri="{FF2B5EF4-FFF2-40B4-BE49-F238E27FC236}">
                <a16:creationId xmlns:a16="http://schemas.microsoft.com/office/drawing/2014/main" id="{126FEB1B-21D0-48C9-4983-C2B2D135ADD2}"/>
              </a:ext>
            </a:extLst>
          </p:cNvPr>
          <p:cNvSpPr txBox="1"/>
          <p:nvPr/>
        </p:nvSpPr>
        <p:spPr>
          <a:xfrm>
            <a:off x="5181601" y="5141717"/>
            <a:ext cx="2259724" cy="369332"/>
          </a:xfrm>
          <a:prstGeom prst="rect">
            <a:avLst/>
          </a:prstGeom>
          <a:noFill/>
        </p:spPr>
        <p:txBody>
          <a:bodyPr wrap="square" rtlCol="0">
            <a:spAutoFit/>
          </a:bodyPr>
          <a:lstStyle/>
          <a:p>
            <a:r>
              <a:rPr lang="en-GB" dirty="0"/>
              <a:t>Graph 2: 3D graph </a:t>
            </a:r>
          </a:p>
        </p:txBody>
      </p:sp>
      <p:sp>
        <p:nvSpPr>
          <p:cNvPr id="15" name="TextBox 14">
            <a:extLst>
              <a:ext uri="{FF2B5EF4-FFF2-40B4-BE49-F238E27FC236}">
                <a16:creationId xmlns:a16="http://schemas.microsoft.com/office/drawing/2014/main" id="{152A3309-F5CE-1D8B-8A78-211AF9017F2F}"/>
              </a:ext>
            </a:extLst>
          </p:cNvPr>
          <p:cNvSpPr txBox="1"/>
          <p:nvPr/>
        </p:nvSpPr>
        <p:spPr>
          <a:xfrm>
            <a:off x="8849694" y="1181909"/>
            <a:ext cx="2522483" cy="4154984"/>
          </a:xfrm>
          <a:prstGeom prst="rect">
            <a:avLst/>
          </a:prstGeom>
          <a:noFill/>
        </p:spPr>
        <p:txBody>
          <a:bodyPr wrap="square" rtlCol="0">
            <a:spAutoFit/>
          </a:bodyPr>
          <a:lstStyle/>
          <a:p>
            <a:r>
              <a:rPr lang="en-GB" sz="2400" dirty="0">
                <a:latin typeface="Cambria Math" panose="02040503050406030204" pitchFamily="18" charset="0"/>
                <a:ea typeface="Cambria Math" panose="02040503050406030204" pitchFamily="18" charset="0"/>
              </a:rPr>
              <a:t>In this graph we see that starting vibration slightly higher in 2d graph we can see that blue  line than its want slightly down then in after increasing RPM slight went up </a:t>
            </a:r>
          </a:p>
        </p:txBody>
      </p:sp>
    </p:spTree>
    <p:extLst>
      <p:ext uri="{BB962C8B-B14F-4D97-AF65-F5344CB8AC3E}">
        <p14:creationId xmlns:p14="http://schemas.microsoft.com/office/powerpoint/2010/main" val="2598017902"/>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6E872-FF4F-DA52-4F7C-FFA22F489A61}"/>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Frequency Graph for 2 cylinder. </a:t>
            </a:r>
          </a:p>
        </p:txBody>
      </p:sp>
      <p:pic>
        <p:nvPicPr>
          <p:cNvPr id="5" name="Content Placeholder 4" descr="Graphical user interface&#10;&#10;Description automatically generated">
            <a:extLst>
              <a:ext uri="{FF2B5EF4-FFF2-40B4-BE49-F238E27FC236}">
                <a16:creationId xmlns:a16="http://schemas.microsoft.com/office/drawing/2014/main" id="{7EBE937D-44F5-1A5F-7E05-1F81D6AAA3CD}"/>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50016" t="14425" r="11024" b="43710"/>
          <a:stretch/>
        </p:blipFill>
        <p:spPr>
          <a:xfrm>
            <a:off x="1156138" y="2032285"/>
            <a:ext cx="3268717" cy="2339282"/>
          </a:xfrm>
        </p:spPr>
      </p:pic>
      <p:pic>
        <p:nvPicPr>
          <p:cNvPr id="7" name="Picture 6" descr="Graphical user interface&#10;&#10;Description automatically generated">
            <a:extLst>
              <a:ext uri="{FF2B5EF4-FFF2-40B4-BE49-F238E27FC236}">
                <a16:creationId xmlns:a16="http://schemas.microsoft.com/office/drawing/2014/main" id="{99D50EDE-BA13-EC28-A284-3032F0EB7DAC}"/>
              </a:ext>
            </a:extLst>
          </p:cNvPr>
          <p:cNvPicPr>
            <a:picLocks noChangeAspect="1"/>
          </p:cNvPicPr>
          <p:nvPr/>
        </p:nvPicPr>
        <p:blipFill rotWithShape="1">
          <a:blip r:embed="rId4">
            <a:extLst>
              <a:ext uri="{28A0092B-C50C-407E-A947-70E740481C1C}">
                <a14:useLocalDpi xmlns:a14="http://schemas.microsoft.com/office/drawing/2010/main" val="0"/>
              </a:ext>
            </a:extLst>
          </a:blip>
          <a:srcRect l="49732" t="14559" r="10625" b="44674"/>
          <a:stretch/>
        </p:blipFill>
        <p:spPr>
          <a:xfrm>
            <a:off x="4677106" y="2054466"/>
            <a:ext cx="3741683" cy="2241638"/>
          </a:xfrm>
          <a:prstGeom prst="rect">
            <a:avLst/>
          </a:prstGeom>
        </p:spPr>
      </p:pic>
      <p:sp>
        <p:nvSpPr>
          <p:cNvPr id="8" name="TextBox 7">
            <a:extLst>
              <a:ext uri="{FF2B5EF4-FFF2-40B4-BE49-F238E27FC236}">
                <a16:creationId xmlns:a16="http://schemas.microsoft.com/office/drawing/2014/main" id="{6BBBC8F4-EA11-990B-CDCA-51C06F486D21}"/>
              </a:ext>
            </a:extLst>
          </p:cNvPr>
          <p:cNvSpPr txBox="1"/>
          <p:nvPr/>
        </p:nvSpPr>
        <p:spPr>
          <a:xfrm>
            <a:off x="1660634" y="4495830"/>
            <a:ext cx="2259724" cy="369332"/>
          </a:xfrm>
          <a:prstGeom prst="rect">
            <a:avLst/>
          </a:prstGeom>
          <a:noFill/>
        </p:spPr>
        <p:txBody>
          <a:bodyPr wrap="square" rtlCol="0">
            <a:spAutoFit/>
          </a:bodyPr>
          <a:lstStyle/>
          <a:p>
            <a:r>
              <a:rPr lang="en-GB" dirty="0"/>
              <a:t>Graph1: 2D graph </a:t>
            </a:r>
          </a:p>
        </p:txBody>
      </p:sp>
      <p:sp>
        <p:nvSpPr>
          <p:cNvPr id="9" name="TextBox 8">
            <a:extLst>
              <a:ext uri="{FF2B5EF4-FFF2-40B4-BE49-F238E27FC236}">
                <a16:creationId xmlns:a16="http://schemas.microsoft.com/office/drawing/2014/main" id="{AE6914A1-4761-8F65-0C06-CFD46408D0FB}"/>
              </a:ext>
            </a:extLst>
          </p:cNvPr>
          <p:cNvSpPr txBox="1"/>
          <p:nvPr/>
        </p:nvSpPr>
        <p:spPr>
          <a:xfrm>
            <a:off x="5328746" y="4495830"/>
            <a:ext cx="2259724" cy="369332"/>
          </a:xfrm>
          <a:prstGeom prst="rect">
            <a:avLst/>
          </a:prstGeom>
          <a:noFill/>
        </p:spPr>
        <p:txBody>
          <a:bodyPr wrap="square" rtlCol="0">
            <a:spAutoFit/>
          </a:bodyPr>
          <a:lstStyle/>
          <a:p>
            <a:r>
              <a:rPr lang="en-GB" dirty="0"/>
              <a:t>Graph 2: 3D graph </a:t>
            </a:r>
          </a:p>
        </p:txBody>
      </p:sp>
      <p:sp>
        <p:nvSpPr>
          <p:cNvPr id="10" name="TextBox 9">
            <a:extLst>
              <a:ext uri="{FF2B5EF4-FFF2-40B4-BE49-F238E27FC236}">
                <a16:creationId xmlns:a16="http://schemas.microsoft.com/office/drawing/2014/main" id="{DD5C5219-E77C-B4C3-7F20-DA5E94397C24}"/>
              </a:ext>
            </a:extLst>
          </p:cNvPr>
          <p:cNvSpPr txBox="1"/>
          <p:nvPr/>
        </p:nvSpPr>
        <p:spPr>
          <a:xfrm>
            <a:off x="8996858" y="1816661"/>
            <a:ext cx="2301763" cy="3046988"/>
          </a:xfrm>
          <a:prstGeom prst="rect">
            <a:avLst/>
          </a:prstGeom>
          <a:noFill/>
        </p:spPr>
        <p:txBody>
          <a:bodyPr wrap="square" rtlCol="0">
            <a:spAutoFit/>
          </a:bodyPr>
          <a:lstStyle/>
          <a:p>
            <a:r>
              <a:rPr lang="en-GB" sz="2400" dirty="0">
                <a:latin typeface="Cambria Math" panose="02040503050406030204" pitchFamily="18" charset="0"/>
                <a:ea typeface="Cambria Math" panose="02040503050406030204" pitchFamily="18" charset="0"/>
              </a:rPr>
              <a:t>This is Frequency graph in sating RPM frequency is very high in 3D graph the highest going around 60 Hz</a:t>
            </a:r>
          </a:p>
        </p:txBody>
      </p:sp>
    </p:spTree>
    <p:extLst>
      <p:ext uri="{BB962C8B-B14F-4D97-AF65-F5344CB8AC3E}">
        <p14:creationId xmlns:p14="http://schemas.microsoft.com/office/powerpoint/2010/main" val="3856203745"/>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AD824-EE2B-6D84-61A7-17BF88239D51}"/>
              </a:ext>
            </a:extLst>
          </p:cNvPr>
          <p:cNvSpPr>
            <a:spLocks noGrp="1"/>
          </p:cNvSpPr>
          <p:nvPr>
            <p:ph type="title"/>
          </p:nvPr>
        </p:nvSpPr>
        <p:spPr>
          <a:xfrm>
            <a:off x="609600" y="274638"/>
            <a:ext cx="10972800" cy="881500"/>
          </a:xfrm>
        </p:spPr>
        <p:txBody>
          <a:bodyPr>
            <a:normAutofit/>
          </a:bodyPr>
          <a:lstStyle/>
          <a:p>
            <a:r>
              <a:rPr lang="en-GB" sz="3200" dirty="0">
                <a:latin typeface="Cambria Math" panose="02040503050406030204" pitchFamily="18" charset="0"/>
                <a:ea typeface="Cambria Math" panose="02040503050406030204" pitchFamily="18" charset="0"/>
              </a:rPr>
              <a:t>Histogram graph for 2 cylinder </a:t>
            </a:r>
          </a:p>
        </p:txBody>
      </p:sp>
      <p:pic>
        <p:nvPicPr>
          <p:cNvPr id="5" name="Content Placeholder 4" descr="A screenshot of a computer&#10;&#10;Description automatically generated">
            <a:extLst>
              <a:ext uri="{FF2B5EF4-FFF2-40B4-BE49-F238E27FC236}">
                <a16:creationId xmlns:a16="http://schemas.microsoft.com/office/drawing/2014/main" id="{78969B6E-AEDF-7C56-DED8-2D54E5AAF3B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10007" t="10614" r="10819" b="3824"/>
          <a:stretch/>
        </p:blipFill>
        <p:spPr>
          <a:xfrm>
            <a:off x="515007" y="1156138"/>
            <a:ext cx="5757654" cy="3499945"/>
          </a:xfrm>
        </p:spPr>
      </p:pic>
      <p:sp>
        <p:nvSpPr>
          <p:cNvPr id="7" name="TextBox 6">
            <a:extLst>
              <a:ext uri="{FF2B5EF4-FFF2-40B4-BE49-F238E27FC236}">
                <a16:creationId xmlns:a16="http://schemas.microsoft.com/office/drawing/2014/main" id="{26449452-ECDE-3E1A-ADAD-58C080D41E65}"/>
              </a:ext>
            </a:extLst>
          </p:cNvPr>
          <p:cNvSpPr txBox="1"/>
          <p:nvPr/>
        </p:nvSpPr>
        <p:spPr>
          <a:xfrm>
            <a:off x="2236690" y="4831920"/>
            <a:ext cx="4035971" cy="369332"/>
          </a:xfrm>
          <a:prstGeom prst="rect">
            <a:avLst/>
          </a:prstGeom>
          <a:noFill/>
        </p:spPr>
        <p:txBody>
          <a:bodyPr wrap="square" rtlCol="0">
            <a:spAutoFit/>
          </a:bodyPr>
          <a:lstStyle/>
          <a:p>
            <a:r>
              <a:rPr lang="en-GB" sz="1800" dirty="0">
                <a:latin typeface="Cambria Math" panose="02040503050406030204" pitchFamily="18" charset="0"/>
                <a:ea typeface="Cambria Math" panose="02040503050406030204" pitchFamily="18" charset="0"/>
              </a:rPr>
              <a:t>Graph 1:2 cylinder</a:t>
            </a:r>
            <a:endParaRPr lang="en-GB" dirty="0"/>
          </a:p>
        </p:txBody>
      </p:sp>
      <p:sp>
        <p:nvSpPr>
          <p:cNvPr id="13" name="TextBox 12">
            <a:extLst>
              <a:ext uri="{FF2B5EF4-FFF2-40B4-BE49-F238E27FC236}">
                <a16:creationId xmlns:a16="http://schemas.microsoft.com/office/drawing/2014/main" id="{1932EA6F-8EA3-3BC8-A843-694710C93F1A}"/>
              </a:ext>
            </a:extLst>
          </p:cNvPr>
          <p:cNvSpPr txBox="1"/>
          <p:nvPr/>
        </p:nvSpPr>
        <p:spPr>
          <a:xfrm>
            <a:off x="7304690" y="1587062"/>
            <a:ext cx="1692165" cy="2585323"/>
          </a:xfrm>
          <a:prstGeom prst="rect">
            <a:avLst/>
          </a:prstGeom>
          <a:noFill/>
        </p:spPr>
        <p:txBody>
          <a:bodyPr wrap="square" rtlCol="0">
            <a:spAutoFit/>
          </a:bodyPr>
          <a:lstStyle/>
          <a:p>
            <a:r>
              <a:rPr lang="en-GB" dirty="0"/>
              <a:t>This is histogram for 2cylinderits also call FFT graph  engine running on full Running RPM it has top end on between</a:t>
            </a:r>
          </a:p>
        </p:txBody>
      </p:sp>
    </p:spTree>
    <p:extLst>
      <p:ext uri="{BB962C8B-B14F-4D97-AF65-F5344CB8AC3E}">
        <p14:creationId xmlns:p14="http://schemas.microsoft.com/office/powerpoint/2010/main" val="150998229"/>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3E206-DC1E-AAF5-CDA2-89C597F76793}"/>
              </a:ext>
            </a:extLst>
          </p:cNvPr>
          <p:cNvSpPr>
            <a:spLocks noGrp="1"/>
          </p:cNvSpPr>
          <p:nvPr>
            <p:ph type="title"/>
          </p:nvPr>
        </p:nvSpPr>
        <p:spPr>
          <a:xfrm>
            <a:off x="609600" y="274638"/>
            <a:ext cx="10972800" cy="734355"/>
          </a:xfrm>
        </p:spPr>
        <p:txBody>
          <a:bodyPr>
            <a:normAutofit/>
          </a:bodyPr>
          <a:lstStyle/>
          <a:p>
            <a:r>
              <a:rPr lang="en-GB" sz="3200" dirty="0">
                <a:latin typeface="Cambria Math" panose="02040503050406030204" pitchFamily="18" charset="0"/>
                <a:ea typeface="Cambria Math" panose="02040503050406030204" pitchFamily="18" charset="0"/>
              </a:rPr>
              <a:t>Analysis speed  graph for 4 cylinder </a:t>
            </a:r>
            <a:endParaRPr lang="en-GB" sz="3200" dirty="0"/>
          </a:p>
        </p:txBody>
      </p:sp>
      <p:pic>
        <p:nvPicPr>
          <p:cNvPr id="5" name="Content Placeholder 4" descr="Graphical user interface&#10;&#10;Description automatically generated">
            <a:extLst>
              <a:ext uri="{FF2B5EF4-FFF2-40B4-BE49-F238E27FC236}">
                <a16:creationId xmlns:a16="http://schemas.microsoft.com/office/drawing/2014/main" id="{0A1EB400-B131-8256-6C3A-14BBB433CE4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0122" t="12345" r="50000" b="3001"/>
          <a:stretch/>
        </p:blipFill>
        <p:spPr>
          <a:xfrm>
            <a:off x="735724" y="1145627"/>
            <a:ext cx="3195145" cy="3815256"/>
          </a:xfrm>
        </p:spPr>
      </p:pic>
      <p:sp>
        <p:nvSpPr>
          <p:cNvPr id="6" name="TextBox 5">
            <a:extLst>
              <a:ext uri="{FF2B5EF4-FFF2-40B4-BE49-F238E27FC236}">
                <a16:creationId xmlns:a16="http://schemas.microsoft.com/office/drawing/2014/main" id="{58CB21D5-24CD-CE31-DE96-2D86C469EEFB}"/>
              </a:ext>
            </a:extLst>
          </p:cNvPr>
          <p:cNvSpPr txBox="1"/>
          <p:nvPr/>
        </p:nvSpPr>
        <p:spPr>
          <a:xfrm>
            <a:off x="970899" y="5097517"/>
            <a:ext cx="2259724" cy="369332"/>
          </a:xfrm>
          <a:prstGeom prst="rect">
            <a:avLst/>
          </a:prstGeom>
          <a:noFill/>
        </p:spPr>
        <p:txBody>
          <a:bodyPr wrap="square" rtlCol="0">
            <a:spAutoFit/>
          </a:bodyPr>
          <a:lstStyle/>
          <a:p>
            <a:r>
              <a:rPr lang="en-GB" dirty="0"/>
              <a:t>Graph1: 2D graph </a:t>
            </a:r>
          </a:p>
        </p:txBody>
      </p:sp>
      <p:pic>
        <p:nvPicPr>
          <p:cNvPr id="8" name="Picture 7" descr="A screenshot of a computer&#10;&#10;Description automatically generated with medium confidence">
            <a:extLst>
              <a:ext uri="{FF2B5EF4-FFF2-40B4-BE49-F238E27FC236}">
                <a16:creationId xmlns:a16="http://schemas.microsoft.com/office/drawing/2014/main" id="{978345D4-C381-AF90-7C68-3822F30B46FF}"/>
              </a:ext>
            </a:extLst>
          </p:cNvPr>
          <p:cNvPicPr>
            <a:picLocks noChangeAspect="1"/>
          </p:cNvPicPr>
          <p:nvPr/>
        </p:nvPicPr>
        <p:blipFill rotWithShape="1">
          <a:blip r:embed="rId3">
            <a:extLst>
              <a:ext uri="{28A0092B-C50C-407E-A947-70E740481C1C}">
                <a14:useLocalDpi xmlns:a14="http://schemas.microsoft.com/office/drawing/2010/main" val="0"/>
              </a:ext>
            </a:extLst>
          </a:blip>
          <a:srcRect l="9741" t="11494" r="50948" b="4005"/>
          <a:stretch/>
        </p:blipFill>
        <p:spPr>
          <a:xfrm>
            <a:off x="4438847" y="1145627"/>
            <a:ext cx="3195145" cy="3863391"/>
          </a:xfrm>
          <a:prstGeom prst="rect">
            <a:avLst/>
          </a:prstGeom>
        </p:spPr>
      </p:pic>
      <p:sp>
        <p:nvSpPr>
          <p:cNvPr id="9" name="TextBox 8">
            <a:extLst>
              <a:ext uri="{FF2B5EF4-FFF2-40B4-BE49-F238E27FC236}">
                <a16:creationId xmlns:a16="http://schemas.microsoft.com/office/drawing/2014/main" id="{EA55CC50-0524-BDFD-9FB8-8FAF8A467FD4}"/>
              </a:ext>
            </a:extLst>
          </p:cNvPr>
          <p:cNvSpPr txBox="1"/>
          <p:nvPr/>
        </p:nvSpPr>
        <p:spPr>
          <a:xfrm>
            <a:off x="4906557" y="5145652"/>
            <a:ext cx="2259724" cy="369332"/>
          </a:xfrm>
          <a:prstGeom prst="rect">
            <a:avLst/>
          </a:prstGeom>
          <a:noFill/>
        </p:spPr>
        <p:txBody>
          <a:bodyPr wrap="square" rtlCol="0">
            <a:spAutoFit/>
          </a:bodyPr>
          <a:lstStyle/>
          <a:p>
            <a:r>
              <a:rPr lang="en-GB" dirty="0"/>
              <a:t>Graph 2: 3D graph </a:t>
            </a:r>
          </a:p>
        </p:txBody>
      </p:sp>
      <p:sp>
        <p:nvSpPr>
          <p:cNvPr id="12" name="TextBox 11">
            <a:extLst>
              <a:ext uri="{FF2B5EF4-FFF2-40B4-BE49-F238E27FC236}">
                <a16:creationId xmlns:a16="http://schemas.microsoft.com/office/drawing/2014/main" id="{AE1CBF68-DCD2-F6F9-980F-3BA92A48EFFB}"/>
              </a:ext>
            </a:extLst>
          </p:cNvPr>
          <p:cNvSpPr txBox="1"/>
          <p:nvPr/>
        </p:nvSpPr>
        <p:spPr>
          <a:xfrm>
            <a:off x="8019393" y="1240221"/>
            <a:ext cx="2154620" cy="4154984"/>
          </a:xfrm>
          <a:prstGeom prst="rect">
            <a:avLst/>
          </a:prstGeom>
          <a:noFill/>
        </p:spPr>
        <p:txBody>
          <a:bodyPr wrap="square" rtlCol="0">
            <a:spAutoFit/>
          </a:bodyPr>
          <a:lstStyle/>
          <a:p>
            <a:r>
              <a:rPr lang="en-GB" sz="2400" dirty="0">
                <a:latin typeface="Cambria Math" panose="02040503050406030204" pitchFamily="18" charset="0"/>
                <a:ea typeface="Cambria Math" panose="02040503050406030204" pitchFamily="18" charset="0"/>
              </a:rPr>
              <a:t>This speed oder graph for 4 cylinder engine its run on 4650RPM when I get highest pick we can see that in starting chart  more disturbance.</a:t>
            </a:r>
          </a:p>
        </p:txBody>
      </p:sp>
    </p:spTree>
    <p:extLst>
      <p:ext uri="{BB962C8B-B14F-4D97-AF65-F5344CB8AC3E}">
        <p14:creationId xmlns:p14="http://schemas.microsoft.com/office/powerpoint/2010/main" val="254547865"/>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2B400-BEA3-73FF-77DC-F38345926960}"/>
              </a:ext>
            </a:extLst>
          </p:cNvPr>
          <p:cNvSpPr>
            <a:spLocks noGrp="1"/>
          </p:cNvSpPr>
          <p:nvPr>
            <p:ph type="title"/>
          </p:nvPr>
        </p:nvSpPr>
        <p:spPr/>
        <p:txBody>
          <a:bodyPr/>
          <a:lstStyle/>
          <a:p>
            <a:r>
              <a:rPr lang="en-GB" sz="4400" dirty="0">
                <a:latin typeface="Cambria Math" panose="02040503050406030204" pitchFamily="18" charset="0"/>
                <a:ea typeface="Cambria Math" panose="02040503050406030204" pitchFamily="18" charset="0"/>
              </a:rPr>
              <a:t>Frequency Graph for 4 cylinder. </a:t>
            </a:r>
            <a:endParaRPr lang="en-GB" dirty="0"/>
          </a:p>
        </p:txBody>
      </p:sp>
      <p:pic>
        <p:nvPicPr>
          <p:cNvPr id="5" name="Content Placeholder 4" descr="Graphical user interface&#10;&#10;Description automatically generated">
            <a:extLst>
              <a:ext uri="{FF2B5EF4-FFF2-40B4-BE49-F238E27FC236}">
                <a16:creationId xmlns:a16="http://schemas.microsoft.com/office/drawing/2014/main" id="{F21AF67F-48FA-F5DA-C4CA-BD74205D77E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50000" t="13082" r="10449" b="43710"/>
          <a:stretch/>
        </p:blipFill>
        <p:spPr>
          <a:xfrm>
            <a:off x="168166" y="2330040"/>
            <a:ext cx="4195728" cy="2578291"/>
          </a:xfrm>
        </p:spPr>
      </p:pic>
      <p:pic>
        <p:nvPicPr>
          <p:cNvPr id="7" name="Picture 6" descr="A screenshot of a computer&#10;&#10;Description automatically generated with medium confidence">
            <a:extLst>
              <a:ext uri="{FF2B5EF4-FFF2-40B4-BE49-F238E27FC236}">
                <a16:creationId xmlns:a16="http://schemas.microsoft.com/office/drawing/2014/main" id="{E8019F6F-C267-521A-68F5-7C11FB0C588D}"/>
              </a:ext>
            </a:extLst>
          </p:cNvPr>
          <p:cNvPicPr>
            <a:picLocks noChangeAspect="1"/>
          </p:cNvPicPr>
          <p:nvPr/>
        </p:nvPicPr>
        <p:blipFill rotWithShape="1">
          <a:blip r:embed="rId3">
            <a:extLst>
              <a:ext uri="{28A0092B-C50C-407E-A947-70E740481C1C}">
                <a14:useLocalDpi xmlns:a14="http://schemas.microsoft.com/office/drawing/2010/main" val="0"/>
              </a:ext>
            </a:extLst>
          </a:blip>
          <a:srcRect l="50000" t="10574" r="10604" b="43908"/>
          <a:stretch/>
        </p:blipFill>
        <p:spPr>
          <a:xfrm>
            <a:off x="4761186" y="2330040"/>
            <a:ext cx="4048234" cy="2630909"/>
          </a:xfrm>
          <a:prstGeom prst="rect">
            <a:avLst/>
          </a:prstGeom>
        </p:spPr>
      </p:pic>
      <p:sp>
        <p:nvSpPr>
          <p:cNvPr id="8" name="TextBox 7">
            <a:extLst>
              <a:ext uri="{FF2B5EF4-FFF2-40B4-BE49-F238E27FC236}">
                <a16:creationId xmlns:a16="http://schemas.microsoft.com/office/drawing/2014/main" id="{92C44849-4110-47B5-3B85-20AD38265DD5}"/>
              </a:ext>
            </a:extLst>
          </p:cNvPr>
          <p:cNvSpPr txBox="1"/>
          <p:nvPr/>
        </p:nvSpPr>
        <p:spPr>
          <a:xfrm>
            <a:off x="1170596" y="4960949"/>
            <a:ext cx="2413432" cy="369332"/>
          </a:xfrm>
          <a:prstGeom prst="rect">
            <a:avLst/>
          </a:prstGeom>
          <a:noFill/>
        </p:spPr>
        <p:txBody>
          <a:bodyPr wrap="square" rtlCol="0">
            <a:spAutoFit/>
          </a:bodyPr>
          <a:lstStyle/>
          <a:p>
            <a:r>
              <a:rPr lang="en-GB" dirty="0"/>
              <a:t>Graph1: 2D graph </a:t>
            </a:r>
          </a:p>
        </p:txBody>
      </p:sp>
      <p:sp>
        <p:nvSpPr>
          <p:cNvPr id="9" name="TextBox 8">
            <a:extLst>
              <a:ext uri="{FF2B5EF4-FFF2-40B4-BE49-F238E27FC236}">
                <a16:creationId xmlns:a16="http://schemas.microsoft.com/office/drawing/2014/main" id="{2D2594F6-39F3-DC3E-1BE4-49EF9B4D2C0C}"/>
              </a:ext>
            </a:extLst>
          </p:cNvPr>
          <p:cNvSpPr txBox="1"/>
          <p:nvPr/>
        </p:nvSpPr>
        <p:spPr>
          <a:xfrm>
            <a:off x="5736874" y="4960949"/>
            <a:ext cx="2259724" cy="369332"/>
          </a:xfrm>
          <a:prstGeom prst="rect">
            <a:avLst/>
          </a:prstGeom>
          <a:noFill/>
        </p:spPr>
        <p:txBody>
          <a:bodyPr wrap="square" rtlCol="0">
            <a:spAutoFit/>
          </a:bodyPr>
          <a:lstStyle/>
          <a:p>
            <a:r>
              <a:rPr lang="en-GB" dirty="0"/>
              <a:t>Graph 2: 3D graph </a:t>
            </a:r>
          </a:p>
        </p:txBody>
      </p:sp>
      <p:sp>
        <p:nvSpPr>
          <p:cNvPr id="10" name="TextBox 9">
            <a:extLst>
              <a:ext uri="{FF2B5EF4-FFF2-40B4-BE49-F238E27FC236}">
                <a16:creationId xmlns:a16="http://schemas.microsoft.com/office/drawing/2014/main" id="{60DA9A06-80DC-DD75-53D4-A97A96F597F2}"/>
              </a:ext>
            </a:extLst>
          </p:cNvPr>
          <p:cNvSpPr txBox="1"/>
          <p:nvPr/>
        </p:nvSpPr>
        <p:spPr>
          <a:xfrm>
            <a:off x="8996858" y="1816661"/>
            <a:ext cx="2301763" cy="3046988"/>
          </a:xfrm>
          <a:prstGeom prst="rect">
            <a:avLst/>
          </a:prstGeom>
          <a:noFill/>
        </p:spPr>
        <p:txBody>
          <a:bodyPr wrap="square" rtlCol="0">
            <a:spAutoFit/>
          </a:bodyPr>
          <a:lstStyle/>
          <a:p>
            <a:r>
              <a:rPr lang="en-GB" sz="2400" dirty="0">
                <a:latin typeface="Cambria Math" panose="02040503050406030204" pitchFamily="18" charset="0"/>
                <a:ea typeface="Cambria Math" panose="02040503050406030204" pitchFamily="18" charset="0"/>
              </a:rPr>
              <a:t>This is Frequency graph in sating RPM frequency is very high in 3D graph the highest going20 around  Hz</a:t>
            </a:r>
          </a:p>
        </p:txBody>
      </p:sp>
    </p:spTree>
    <p:extLst>
      <p:ext uri="{BB962C8B-B14F-4D97-AF65-F5344CB8AC3E}">
        <p14:creationId xmlns:p14="http://schemas.microsoft.com/office/powerpoint/2010/main" val="3494215952"/>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A5B2-411F-A9E3-0C1F-2F5C45663B13}"/>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Histogram graph for 4 cylinder </a:t>
            </a:r>
          </a:p>
        </p:txBody>
      </p:sp>
      <p:pic>
        <p:nvPicPr>
          <p:cNvPr id="5" name="Content Placeholder 4" descr="A screenshot of a computer&#10;&#10;Description automatically generated">
            <a:extLst>
              <a:ext uri="{FF2B5EF4-FFF2-40B4-BE49-F238E27FC236}">
                <a16:creationId xmlns:a16="http://schemas.microsoft.com/office/drawing/2014/main" id="{DEEF90AC-FE43-A32B-E3C3-3C8895DEC98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995" t="10914" r="10903" b="3822"/>
          <a:stretch/>
        </p:blipFill>
        <p:spPr>
          <a:xfrm>
            <a:off x="388883" y="1905000"/>
            <a:ext cx="5507422" cy="3048000"/>
          </a:xfrm>
        </p:spPr>
      </p:pic>
      <p:sp>
        <p:nvSpPr>
          <p:cNvPr id="6" name="TextBox 5">
            <a:extLst>
              <a:ext uri="{FF2B5EF4-FFF2-40B4-BE49-F238E27FC236}">
                <a16:creationId xmlns:a16="http://schemas.microsoft.com/office/drawing/2014/main" id="{FAAAB6EB-FA37-D355-2860-B0A4FD82B763}"/>
              </a:ext>
            </a:extLst>
          </p:cNvPr>
          <p:cNvSpPr txBox="1"/>
          <p:nvPr/>
        </p:nvSpPr>
        <p:spPr>
          <a:xfrm>
            <a:off x="1458925" y="5071030"/>
            <a:ext cx="4035971" cy="369332"/>
          </a:xfrm>
          <a:prstGeom prst="rect">
            <a:avLst/>
          </a:prstGeom>
          <a:noFill/>
        </p:spPr>
        <p:txBody>
          <a:bodyPr wrap="square" rtlCol="0">
            <a:spAutoFit/>
          </a:bodyPr>
          <a:lstStyle/>
          <a:p>
            <a:r>
              <a:rPr lang="en-GB" sz="1800" dirty="0">
                <a:latin typeface="Cambria Math" panose="02040503050406030204" pitchFamily="18" charset="0"/>
                <a:ea typeface="Cambria Math" panose="02040503050406030204" pitchFamily="18" charset="0"/>
              </a:rPr>
              <a:t>Graph 1:4 cylinder</a:t>
            </a:r>
            <a:endParaRPr lang="en-GB" dirty="0"/>
          </a:p>
        </p:txBody>
      </p:sp>
      <p:sp>
        <p:nvSpPr>
          <p:cNvPr id="7" name="TextBox 6">
            <a:extLst>
              <a:ext uri="{FF2B5EF4-FFF2-40B4-BE49-F238E27FC236}">
                <a16:creationId xmlns:a16="http://schemas.microsoft.com/office/drawing/2014/main" id="{959FF081-B786-F0C7-AA54-81FDE21BD1E4}"/>
              </a:ext>
            </a:extLst>
          </p:cNvPr>
          <p:cNvSpPr txBox="1"/>
          <p:nvPr/>
        </p:nvSpPr>
        <p:spPr>
          <a:xfrm>
            <a:off x="6466809" y="1785359"/>
            <a:ext cx="3360854" cy="2677656"/>
          </a:xfrm>
          <a:prstGeom prst="rect">
            <a:avLst/>
          </a:prstGeom>
          <a:noFill/>
        </p:spPr>
        <p:txBody>
          <a:bodyPr wrap="square" rtlCol="0">
            <a:spAutoFit/>
          </a:bodyPr>
          <a:lstStyle/>
          <a:p>
            <a:r>
              <a:rPr lang="en-GB" sz="2400" dirty="0">
                <a:latin typeface="Cambria Math" panose="02040503050406030204" pitchFamily="18" charset="0"/>
                <a:ea typeface="Cambria Math" panose="02040503050406030204" pitchFamily="18" charset="0"/>
              </a:rPr>
              <a:t>This is histogram for 4 cylinder its also call FFT graph  engine running on full Running RPM it has top end on between for this graph range around 70 Hz.</a:t>
            </a:r>
          </a:p>
        </p:txBody>
      </p:sp>
    </p:spTree>
    <p:extLst>
      <p:ext uri="{BB962C8B-B14F-4D97-AF65-F5344CB8AC3E}">
        <p14:creationId xmlns:p14="http://schemas.microsoft.com/office/powerpoint/2010/main" val="1484774748"/>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4EEE7-6A4F-CC35-2413-6146F8148D48}"/>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Comparison between two engines graphs. </a:t>
            </a:r>
          </a:p>
        </p:txBody>
      </p:sp>
      <p:pic>
        <p:nvPicPr>
          <p:cNvPr id="4" name="Content Placeholder 3" descr="Graphical user interface&#10;&#10;Description automatically generated">
            <a:extLst>
              <a:ext uri="{FF2B5EF4-FFF2-40B4-BE49-F238E27FC236}">
                <a16:creationId xmlns:a16="http://schemas.microsoft.com/office/drawing/2014/main" id="{A9DF466B-B4CA-F464-8A9D-8A85B4B5641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741" t="14100" r="50000" b="24444"/>
          <a:stretch/>
        </p:blipFill>
        <p:spPr>
          <a:xfrm>
            <a:off x="483476" y="1291515"/>
            <a:ext cx="3759245" cy="3227933"/>
          </a:xfrm>
          <a:prstGeom prst="rect">
            <a:avLst/>
          </a:prstGeom>
        </p:spPr>
      </p:pic>
      <p:pic>
        <p:nvPicPr>
          <p:cNvPr id="5" name="Content Placeholder 4" descr="Graphical user interface&#10;&#10;Description automatically generated">
            <a:extLst>
              <a:ext uri="{FF2B5EF4-FFF2-40B4-BE49-F238E27FC236}">
                <a16:creationId xmlns:a16="http://schemas.microsoft.com/office/drawing/2014/main" id="{813271F1-6CF6-E254-7A0B-76AEF881B4AA}"/>
              </a:ext>
            </a:extLst>
          </p:cNvPr>
          <p:cNvPicPr>
            <a:picLocks noChangeAspect="1"/>
          </p:cNvPicPr>
          <p:nvPr/>
        </p:nvPicPr>
        <p:blipFill rotWithShape="1">
          <a:blip r:embed="rId3">
            <a:extLst>
              <a:ext uri="{28A0092B-C50C-407E-A947-70E740481C1C}">
                <a14:useLocalDpi xmlns:a14="http://schemas.microsoft.com/office/drawing/2010/main" val="0"/>
              </a:ext>
            </a:extLst>
          </a:blip>
          <a:srcRect l="10122" t="12345" r="50000" b="3001"/>
          <a:stretch/>
        </p:blipFill>
        <p:spPr>
          <a:xfrm>
            <a:off x="4368845" y="1291515"/>
            <a:ext cx="3146051" cy="3279727"/>
          </a:xfrm>
          <a:prstGeom prst="rect">
            <a:avLst/>
          </a:prstGeom>
        </p:spPr>
      </p:pic>
      <p:sp>
        <p:nvSpPr>
          <p:cNvPr id="8" name="TextBox 7">
            <a:extLst>
              <a:ext uri="{FF2B5EF4-FFF2-40B4-BE49-F238E27FC236}">
                <a16:creationId xmlns:a16="http://schemas.microsoft.com/office/drawing/2014/main" id="{78387A83-C243-A709-78EE-A17F637D3E72}"/>
              </a:ext>
            </a:extLst>
          </p:cNvPr>
          <p:cNvSpPr txBox="1"/>
          <p:nvPr/>
        </p:nvSpPr>
        <p:spPr>
          <a:xfrm>
            <a:off x="802734" y="4782273"/>
            <a:ext cx="2413432" cy="646331"/>
          </a:xfrm>
          <a:prstGeom prst="rect">
            <a:avLst/>
          </a:prstGeom>
          <a:noFill/>
        </p:spPr>
        <p:txBody>
          <a:bodyPr wrap="square" rtlCol="0">
            <a:spAutoFit/>
          </a:bodyPr>
          <a:lstStyle/>
          <a:p>
            <a:r>
              <a:rPr lang="en-GB" dirty="0"/>
              <a:t>Graph1: 2 cylinder graph </a:t>
            </a:r>
          </a:p>
        </p:txBody>
      </p:sp>
      <p:sp>
        <p:nvSpPr>
          <p:cNvPr id="9" name="TextBox 8">
            <a:extLst>
              <a:ext uri="{FF2B5EF4-FFF2-40B4-BE49-F238E27FC236}">
                <a16:creationId xmlns:a16="http://schemas.microsoft.com/office/drawing/2014/main" id="{67BDD42E-6DF1-D892-8FC4-429ED725E574}"/>
              </a:ext>
            </a:extLst>
          </p:cNvPr>
          <p:cNvSpPr txBox="1"/>
          <p:nvPr/>
        </p:nvSpPr>
        <p:spPr>
          <a:xfrm>
            <a:off x="5001617" y="4783809"/>
            <a:ext cx="2413432" cy="646331"/>
          </a:xfrm>
          <a:prstGeom prst="rect">
            <a:avLst/>
          </a:prstGeom>
          <a:noFill/>
        </p:spPr>
        <p:txBody>
          <a:bodyPr wrap="square" rtlCol="0">
            <a:spAutoFit/>
          </a:bodyPr>
          <a:lstStyle/>
          <a:p>
            <a:r>
              <a:rPr lang="en-GB" dirty="0"/>
              <a:t>Graph2: 4 cylinder  graph </a:t>
            </a:r>
          </a:p>
        </p:txBody>
      </p:sp>
      <p:sp>
        <p:nvSpPr>
          <p:cNvPr id="10" name="TextBox 9">
            <a:extLst>
              <a:ext uri="{FF2B5EF4-FFF2-40B4-BE49-F238E27FC236}">
                <a16:creationId xmlns:a16="http://schemas.microsoft.com/office/drawing/2014/main" id="{2504B5AA-4813-E39A-18FA-8B1B2941B2A5}"/>
              </a:ext>
            </a:extLst>
          </p:cNvPr>
          <p:cNvSpPr txBox="1"/>
          <p:nvPr/>
        </p:nvSpPr>
        <p:spPr>
          <a:xfrm>
            <a:off x="7861740" y="1291515"/>
            <a:ext cx="3972910" cy="3785652"/>
          </a:xfrm>
          <a:prstGeom prst="rect">
            <a:avLst/>
          </a:prstGeom>
          <a:noFill/>
        </p:spPr>
        <p:txBody>
          <a:bodyPr wrap="square" rtlCol="0">
            <a:spAutoFit/>
          </a:bodyPr>
          <a:lstStyle/>
          <a:p>
            <a:r>
              <a:rPr lang="en-GB" sz="2400" dirty="0">
                <a:latin typeface="Cambria Math" panose="02040503050406030204" pitchFamily="18" charset="0"/>
                <a:ea typeface="Cambria Math" panose="02040503050406030204" pitchFamily="18" charset="0"/>
              </a:rPr>
              <a:t>This is speed graph between two different </a:t>
            </a:r>
          </a:p>
          <a:p>
            <a:r>
              <a:rPr lang="en-GB" sz="2400" dirty="0">
                <a:latin typeface="Cambria Math" panose="02040503050406030204" pitchFamily="18" charset="0"/>
                <a:ea typeface="Cambria Math" panose="02040503050406030204" pitchFamily="18" charset="0"/>
              </a:rPr>
              <a:t>One is 2cylinder graph and one is 4 cylinder </a:t>
            </a:r>
          </a:p>
          <a:p>
            <a:r>
              <a:rPr lang="en-GB" sz="2400" dirty="0">
                <a:latin typeface="Cambria Math" panose="02040503050406030204" pitchFamily="18" charset="0"/>
                <a:ea typeface="Cambria Math" panose="02040503050406030204" pitchFamily="18" charset="0"/>
              </a:rPr>
              <a:t>graph in this graph we can see that 2cylinder has</a:t>
            </a:r>
          </a:p>
          <a:p>
            <a:r>
              <a:rPr lang="en-GB" sz="2400" dirty="0">
                <a:latin typeface="Cambria Math" panose="02040503050406030204" pitchFamily="18" charset="0"/>
                <a:ea typeface="Cambria Math" panose="02040503050406030204" pitchFamily="18" charset="0"/>
              </a:rPr>
              <a:t> lintel bit more destitution and when we running</a:t>
            </a:r>
          </a:p>
          <a:p>
            <a:r>
              <a:rPr lang="en-GB" sz="2400" dirty="0">
                <a:latin typeface="Cambria Math" panose="02040503050406030204" pitchFamily="18" charset="0"/>
                <a:ea typeface="Cambria Math" panose="02040503050406030204" pitchFamily="18" charset="0"/>
              </a:rPr>
              <a:t>engine  there is sound different.</a:t>
            </a:r>
          </a:p>
        </p:txBody>
      </p:sp>
    </p:spTree>
    <p:extLst>
      <p:ext uri="{BB962C8B-B14F-4D97-AF65-F5344CB8AC3E}">
        <p14:creationId xmlns:p14="http://schemas.microsoft.com/office/powerpoint/2010/main" val="954414933"/>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1E99F-F5E1-32C6-FE55-DCA2A92985CB}"/>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Comparison between frequency  two engines graphs. </a:t>
            </a:r>
            <a:endParaRPr lang="en-GB" sz="3200" dirty="0"/>
          </a:p>
        </p:txBody>
      </p:sp>
      <p:pic>
        <p:nvPicPr>
          <p:cNvPr id="4" name="Content Placeholder 3" descr="Graphical user interface&#10;&#10;Description automatically generated">
            <a:extLst>
              <a:ext uri="{FF2B5EF4-FFF2-40B4-BE49-F238E27FC236}">
                <a16:creationId xmlns:a16="http://schemas.microsoft.com/office/drawing/2014/main" id="{FE3075B0-7E5B-FA53-AF5F-F61B6FFAD7E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49732" t="14559" r="10625" b="44674"/>
          <a:stretch/>
        </p:blipFill>
        <p:spPr>
          <a:xfrm>
            <a:off x="609600" y="1487079"/>
            <a:ext cx="4064239" cy="2630909"/>
          </a:xfrm>
          <a:prstGeom prst="rect">
            <a:avLst/>
          </a:prstGeom>
        </p:spPr>
      </p:pic>
      <p:pic>
        <p:nvPicPr>
          <p:cNvPr id="5" name="Picture 4" descr="A screenshot of a computer&#10;&#10;Description automatically generated with medium confidence">
            <a:extLst>
              <a:ext uri="{FF2B5EF4-FFF2-40B4-BE49-F238E27FC236}">
                <a16:creationId xmlns:a16="http://schemas.microsoft.com/office/drawing/2014/main" id="{CAE59364-9745-60C9-36ED-4D3121E19F0E}"/>
              </a:ext>
            </a:extLst>
          </p:cNvPr>
          <p:cNvPicPr>
            <a:picLocks noChangeAspect="1"/>
          </p:cNvPicPr>
          <p:nvPr/>
        </p:nvPicPr>
        <p:blipFill rotWithShape="1">
          <a:blip r:embed="rId3">
            <a:extLst>
              <a:ext uri="{28A0092B-C50C-407E-A947-70E740481C1C}">
                <a14:useLocalDpi xmlns:a14="http://schemas.microsoft.com/office/drawing/2010/main" val="0"/>
              </a:ext>
            </a:extLst>
          </a:blip>
          <a:srcRect l="50000" t="10574" r="10604" b="43908"/>
          <a:stretch/>
        </p:blipFill>
        <p:spPr>
          <a:xfrm>
            <a:off x="4770612" y="1487078"/>
            <a:ext cx="4064239" cy="2630909"/>
          </a:xfrm>
          <a:prstGeom prst="rect">
            <a:avLst/>
          </a:prstGeom>
        </p:spPr>
      </p:pic>
      <p:sp>
        <p:nvSpPr>
          <p:cNvPr id="6" name="TextBox 5">
            <a:extLst>
              <a:ext uri="{FF2B5EF4-FFF2-40B4-BE49-F238E27FC236}">
                <a16:creationId xmlns:a16="http://schemas.microsoft.com/office/drawing/2014/main" id="{259DF5DA-BC59-1D5C-BDBA-D31AC45026D2}"/>
              </a:ext>
            </a:extLst>
          </p:cNvPr>
          <p:cNvSpPr txBox="1"/>
          <p:nvPr/>
        </p:nvSpPr>
        <p:spPr>
          <a:xfrm>
            <a:off x="1226940" y="4252181"/>
            <a:ext cx="2413432" cy="646331"/>
          </a:xfrm>
          <a:prstGeom prst="rect">
            <a:avLst/>
          </a:prstGeom>
          <a:noFill/>
        </p:spPr>
        <p:txBody>
          <a:bodyPr wrap="square" rtlCol="0">
            <a:spAutoFit/>
          </a:bodyPr>
          <a:lstStyle/>
          <a:p>
            <a:r>
              <a:rPr lang="en-GB" dirty="0"/>
              <a:t>Graph1: 2 cylinder graph </a:t>
            </a:r>
          </a:p>
        </p:txBody>
      </p:sp>
      <p:sp>
        <p:nvSpPr>
          <p:cNvPr id="7" name="TextBox 6">
            <a:extLst>
              <a:ext uri="{FF2B5EF4-FFF2-40B4-BE49-F238E27FC236}">
                <a16:creationId xmlns:a16="http://schemas.microsoft.com/office/drawing/2014/main" id="{968E3B02-9E2D-D84A-4BFA-0550087ADBCE}"/>
              </a:ext>
            </a:extLst>
          </p:cNvPr>
          <p:cNvSpPr txBox="1"/>
          <p:nvPr/>
        </p:nvSpPr>
        <p:spPr>
          <a:xfrm>
            <a:off x="5340982" y="4209466"/>
            <a:ext cx="2413432" cy="646331"/>
          </a:xfrm>
          <a:prstGeom prst="rect">
            <a:avLst/>
          </a:prstGeom>
          <a:noFill/>
        </p:spPr>
        <p:txBody>
          <a:bodyPr wrap="square" rtlCol="0">
            <a:spAutoFit/>
          </a:bodyPr>
          <a:lstStyle/>
          <a:p>
            <a:r>
              <a:rPr lang="en-GB" dirty="0"/>
              <a:t>Graph2: 4 cylinder  graph </a:t>
            </a:r>
          </a:p>
        </p:txBody>
      </p:sp>
      <p:sp>
        <p:nvSpPr>
          <p:cNvPr id="8" name="TextBox 7">
            <a:extLst>
              <a:ext uri="{FF2B5EF4-FFF2-40B4-BE49-F238E27FC236}">
                <a16:creationId xmlns:a16="http://schemas.microsoft.com/office/drawing/2014/main" id="{24AC7251-5411-E7C6-0D83-3AEA18A94A59}"/>
              </a:ext>
            </a:extLst>
          </p:cNvPr>
          <p:cNvSpPr txBox="1"/>
          <p:nvPr/>
        </p:nvSpPr>
        <p:spPr>
          <a:xfrm>
            <a:off x="9342698" y="1417638"/>
            <a:ext cx="2239702" cy="3785652"/>
          </a:xfrm>
          <a:prstGeom prst="rect">
            <a:avLst/>
          </a:prstGeom>
          <a:noFill/>
        </p:spPr>
        <p:txBody>
          <a:bodyPr wrap="square" rtlCol="0">
            <a:spAutoFit/>
          </a:bodyPr>
          <a:lstStyle/>
          <a:p>
            <a:r>
              <a:rPr lang="en-GB" sz="2400" dirty="0">
                <a:latin typeface="Cambria Math" panose="02040503050406030204" pitchFamily="18" charset="0"/>
                <a:ea typeface="Cambria Math" panose="02040503050406030204" pitchFamily="18" charset="0"/>
              </a:rPr>
              <a:t>In this graph we can se that,</a:t>
            </a:r>
          </a:p>
          <a:p>
            <a:r>
              <a:rPr lang="en-GB" sz="2400" dirty="0">
                <a:latin typeface="Cambria Math" panose="02040503050406030204" pitchFamily="18" charset="0"/>
                <a:ea typeface="Cambria Math" panose="02040503050406030204" pitchFamily="18" charset="0"/>
              </a:rPr>
              <a:t>4 cyl has more frequency.</a:t>
            </a:r>
          </a:p>
          <a:p>
            <a:r>
              <a:rPr lang="en-GB" sz="2400" dirty="0">
                <a:latin typeface="Cambria Math" panose="02040503050406030204" pitchFamily="18" charset="0"/>
                <a:ea typeface="Cambria Math" panose="02040503050406030204" pitchFamily="18" charset="0"/>
              </a:rPr>
              <a:t>However in starting RPM 2 cylinder </a:t>
            </a:r>
          </a:p>
          <a:p>
            <a:r>
              <a:rPr lang="en-GB" sz="2400" dirty="0">
                <a:latin typeface="Cambria Math" panose="02040503050406030204" pitchFamily="18" charset="0"/>
                <a:ea typeface="Cambria Math" panose="02040503050406030204" pitchFamily="18" charset="0"/>
              </a:rPr>
              <a:t>Sensor capture mor frequency than 4 cylinder </a:t>
            </a:r>
          </a:p>
        </p:txBody>
      </p:sp>
    </p:spTree>
    <p:extLst>
      <p:ext uri="{BB962C8B-B14F-4D97-AF65-F5344CB8AC3E}">
        <p14:creationId xmlns:p14="http://schemas.microsoft.com/office/powerpoint/2010/main" val="3404550036"/>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4EBA1-4501-5F8A-94DE-153A2E0A3BCE}"/>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Comparison between Histogram two engines graphs. </a:t>
            </a:r>
            <a:endParaRPr lang="en-GB" sz="3200" dirty="0"/>
          </a:p>
        </p:txBody>
      </p:sp>
      <p:pic>
        <p:nvPicPr>
          <p:cNvPr id="4" name="Content Placeholder 4" descr="A screenshot of a computer&#10;&#10;Description automatically generated">
            <a:extLst>
              <a:ext uri="{FF2B5EF4-FFF2-40B4-BE49-F238E27FC236}">
                <a16:creationId xmlns:a16="http://schemas.microsoft.com/office/drawing/2014/main" id="{78D8999F-AB55-AEFB-AD4A-3A126E242726}"/>
              </a:ext>
            </a:extLst>
          </p:cNvPr>
          <p:cNvPicPr>
            <a:picLocks noChangeAspect="1"/>
          </p:cNvPicPr>
          <p:nvPr/>
        </p:nvPicPr>
        <p:blipFill rotWithShape="1">
          <a:blip r:embed="rId2">
            <a:extLst>
              <a:ext uri="{28A0092B-C50C-407E-A947-70E740481C1C}">
                <a14:useLocalDpi xmlns:a14="http://schemas.microsoft.com/office/drawing/2010/main" val="0"/>
              </a:ext>
            </a:extLst>
          </a:blip>
          <a:srcRect l="10007" t="10614" r="10819" b="3824"/>
          <a:stretch/>
        </p:blipFill>
        <p:spPr>
          <a:xfrm>
            <a:off x="1052660" y="1262767"/>
            <a:ext cx="4903038" cy="2980444"/>
          </a:xfrm>
          <a:prstGeom prst="rect">
            <a:avLst/>
          </a:prstGeom>
        </p:spPr>
      </p:pic>
      <p:pic>
        <p:nvPicPr>
          <p:cNvPr id="5" name="Content Placeholder 4" descr="A screenshot of a computer&#10;&#10;Description automatically generated">
            <a:extLst>
              <a:ext uri="{FF2B5EF4-FFF2-40B4-BE49-F238E27FC236}">
                <a16:creationId xmlns:a16="http://schemas.microsoft.com/office/drawing/2014/main" id="{E25F50D5-F6B4-B29D-513D-2F934A151EE7}"/>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9995" t="10914" r="10903" b="3822"/>
          <a:stretch/>
        </p:blipFill>
        <p:spPr>
          <a:xfrm>
            <a:off x="6769415" y="1262767"/>
            <a:ext cx="4903038" cy="2972802"/>
          </a:xfrm>
        </p:spPr>
      </p:pic>
      <p:sp>
        <p:nvSpPr>
          <p:cNvPr id="6" name="TextBox 5">
            <a:extLst>
              <a:ext uri="{FF2B5EF4-FFF2-40B4-BE49-F238E27FC236}">
                <a16:creationId xmlns:a16="http://schemas.microsoft.com/office/drawing/2014/main" id="{66E0C546-C6CB-9AFB-88CE-4F77EE7BB4A8}"/>
              </a:ext>
            </a:extLst>
          </p:cNvPr>
          <p:cNvSpPr txBox="1"/>
          <p:nvPr/>
        </p:nvSpPr>
        <p:spPr>
          <a:xfrm>
            <a:off x="2242007" y="4235569"/>
            <a:ext cx="3085001" cy="369332"/>
          </a:xfrm>
          <a:prstGeom prst="rect">
            <a:avLst/>
          </a:prstGeom>
          <a:noFill/>
        </p:spPr>
        <p:txBody>
          <a:bodyPr wrap="square" rtlCol="0">
            <a:spAutoFit/>
          </a:bodyPr>
          <a:lstStyle/>
          <a:p>
            <a:r>
              <a:rPr lang="en-GB" dirty="0"/>
              <a:t>Graph1: 2 cylinder graph </a:t>
            </a:r>
          </a:p>
        </p:txBody>
      </p:sp>
      <p:sp>
        <p:nvSpPr>
          <p:cNvPr id="7" name="TextBox 6">
            <a:extLst>
              <a:ext uri="{FF2B5EF4-FFF2-40B4-BE49-F238E27FC236}">
                <a16:creationId xmlns:a16="http://schemas.microsoft.com/office/drawing/2014/main" id="{1C795743-EBC3-2F87-0C51-0800411E2B8A}"/>
              </a:ext>
            </a:extLst>
          </p:cNvPr>
          <p:cNvSpPr txBox="1"/>
          <p:nvPr/>
        </p:nvSpPr>
        <p:spPr>
          <a:xfrm>
            <a:off x="7536560" y="4235569"/>
            <a:ext cx="3167791" cy="369332"/>
          </a:xfrm>
          <a:prstGeom prst="rect">
            <a:avLst/>
          </a:prstGeom>
          <a:noFill/>
        </p:spPr>
        <p:txBody>
          <a:bodyPr wrap="square" rtlCol="0">
            <a:spAutoFit/>
          </a:bodyPr>
          <a:lstStyle/>
          <a:p>
            <a:r>
              <a:rPr lang="en-GB" dirty="0"/>
              <a:t>Graph2: 4 cylinder  graph </a:t>
            </a:r>
          </a:p>
        </p:txBody>
      </p:sp>
      <p:sp>
        <p:nvSpPr>
          <p:cNvPr id="8" name="TextBox 7">
            <a:extLst>
              <a:ext uri="{FF2B5EF4-FFF2-40B4-BE49-F238E27FC236}">
                <a16:creationId xmlns:a16="http://schemas.microsoft.com/office/drawing/2014/main" id="{54B9FDA2-4A1E-CF25-C1E1-EC262EC1C981}"/>
              </a:ext>
            </a:extLst>
          </p:cNvPr>
          <p:cNvSpPr txBox="1"/>
          <p:nvPr/>
        </p:nvSpPr>
        <p:spPr>
          <a:xfrm>
            <a:off x="1669409" y="4722562"/>
            <a:ext cx="9496338" cy="1015663"/>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Cambria Math" panose="02040503050406030204" pitchFamily="18" charset="0"/>
                <a:ea typeface="Cambria Math" panose="02040503050406030204" pitchFamily="18" charset="0"/>
              </a:rPr>
              <a:t>This two graph its look like similar but it has some different in 2 cylinder start growing up  around 205Hz and went around 70Hz,  but in 4 cylinder engine its start growing around 230Hz and went up around 80Hz which is capture by sensor. </a:t>
            </a:r>
          </a:p>
        </p:txBody>
      </p:sp>
    </p:spTree>
    <p:extLst>
      <p:ext uri="{BB962C8B-B14F-4D97-AF65-F5344CB8AC3E}">
        <p14:creationId xmlns:p14="http://schemas.microsoft.com/office/powerpoint/2010/main" val="1784464162"/>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8F624-14E9-0A06-88B3-A31D46D1D37A}"/>
              </a:ext>
            </a:extLst>
          </p:cNvPr>
          <p:cNvSpPr>
            <a:spLocks noGrp="1"/>
          </p:cNvSpPr>
          <p:nvPr>
            <p:ph type="title"/>
          </p:nvPr>
        </p:nvSpPr>
        <p:spPr/>
        <p:txBody>
          <a:bodyPr>
            <a:normAutofit/>
          </a:bodyPr>
          <a:lstStyle/>
          <a:p>
            <a:r>
              <a:rPr lang="en-GB" sz="3200" dirty="0">
                <a:latin typeface="Cambria Math" panose="02040503050406030204" pitchFamily="18" charset="0"/>
                <a:ea typeface="Cambria Math" panose="02040503050406030204" pitchFamily="18" charset="0"/>
              </a:rPr>
              <a:t>Conclusion </a:t>
            </a:r>
          </a:p>
        </p:txBody>
      </p:sp>
      <p:sp>
        <p:nvSpPr>
          <p:cNvPr id="3" name="Content Placeholder 2">
            <a:extLst>
              <a:ext uri="{FF2B5EF4-FFF2-40B4-BE49-F238E27FC236}">
                <a16:creationId xmlns:a16="http://schemas.microsoft.com/office/drawing/2014/main" id="{C646A842-794B-1F90-D72B-00125DA0AE90}"/>
              </a:ext>
            </a:extLst>
          </p:cNvPr>
          <p:cNvSpPr>
            <a:spLocks noGrp="1"/>
          </p:cNvSpPr>
          <p:nvPr>
            <p:ph idx="1"/>
          </p:nvPr>
        </p:nvSpPr>
        <p:spPr/>
        <p:txBody>
          <a:bodyPr>
            <a:normAutofit/>
          </a:bodyPr>
          <a:lstStyle/>
          <a:p>
            <a:r>
              <a:rPr lang="en-GB" sz="2400" dirty="0">
                <a:latin typeface="Cambria Math" panose="02040503050406030204" pitchFamily="18" charset="0"/>
                <a:ea typeface="Cambria Math" panose="02040503050406030204" pitchFamily="18" charset="0"/>
              </a:rPr>
              <a:t>With help of NVH software  I can analysis to engine I would like to see that in conclusion 2 cylinder engine or starting RPM is quite to have a good frequency but in in 4cylinder , the vibration and frequency is more then 2 cylinder </a:t>
            </a:r>
          </a:p>
        </p:txBody>
      </p:sp>
    </p:spTree>
    <p:extLst>
      <p:ext uri="{BB962C8B-B14F-4D97-AF65-F5344CB8AC3E}">
        <p14:creationId xmlns:p14="http://schemas.microsoft.com/office/powerpoint/2010/main" val="312220613"/>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9DAEC-0C59-124A-3C2A-A40836A766D4}"/>
              </a:ext>
            </a:extLst>
          </p:cNvPr>
          <p:cNvSpPr>
            <a:spLocks noGrp="1"/>
          </p:cNvSpPr>
          <p:nvPr>
            <p:ph type="title"/>
          </p:nvPr>
        </p:nvSpPr>
        <p:spPr/>
        <p:txBody>
          <a:bodyPr/>
          <a:lstStyle/>
          <a:p>
            <a:r>
              <a:rPr lang="en-GB" sz="3200" dirty="0">
                <a:latin typeface="Cambria Math" panose="02040503050406030204" pitchFamily="18" charset="0"/>
                <a:ea typeface="Cambria Math" panose="02040503050406030204" pitchFamily="18" charset="0"/>
              </a:rPr>
              <a:t>Reference</a:t>
            </a:r>
            <a:r>
              <a:rPr lang="en-GB" dirty="0"/>
              <a:t> </a:t>
            </a:r>
          </a:p>
        </p:txBody>
      </p:sp>
      <p:sp>
        <p:nvSpPr>
          <p:cNvPr id="3" name="Content Placeholder 2">
            <a:extLst>
              <a:ext uri="{FF2B5EF4-FFF2-40B4-BE49-F238E27FC236}">
                <a16:creationId xmlns:a16="http://schemas.microsoft.com/office/drawing/2014/main" id="{99BFD415-1504-8E97-9EE5-788ACC53DD54}"/>
              </a:ext>
            </a:extLst>
          </p:cNvPr>
          <p:cNvSpPr>
            <a:spLocks noGrp="1"/>
          </p:cNvSpPr>
          <p:nvPr>
            <p:ph idx="1"/>
          </p:nvPr>
        </p:nvSpPr>
        <p:spPr/>
        <p:txBody>
          <a:bodyPr>
            <a:normAutofit/>
          </a:bodyPr>
          <a:lstStyle/>
          <a:p>
            <a:r>
              <a:rPr lang="en-GB" sz="2000" dirty="0"/>
              <a:t>Handbook of Noise and Vibration Control" edited by Malcolm J. Crocker</a:t>
            </a:r>
          </a:p>
          <a:p>
            <a:r>
              <a:rPr lang="en-GB" sz="2000" dirty="0"/>
              <a:t>"NVH for Design Engineers" by Ronald L. Huston and Clifford R. Burroughs</a:t>
            </a:r>
          </a:p>
          <a:p>
            <a:r>
              <a:rPr lang="en-GB" sz="2000" dirty="0"/>
              <a:t>"Fundamentals of Noise and Vibration Analysis for Engineers" by M. P. Norton</a:t>
            </a:r>
          </a:p>
          <a:p>
            <a:r>
              <a:rPr lang="en-GB" sz="2000" dirty="0">
                <a:hlinkClick r:id="rId2"/>
              </a:rPr>
              <a:t>https://dewesoft.com/daq/what-is-order-analysis</a:t>
            </a:r>
            <a:endParaRPr lang="en-GB" sz="2000" dirty="0"/>
          </a:p>
          <a:p>
            <a:r>
              <a:rPr lang="en-GB" sz="2000" dirty="0"/>
              <a:t>https://teams.microsoft.com/_#/pdf/viewer/teamsSdk/https:~2F~2Fuowtsd.sharepoint.com~2Fteams~2FLevel7_GRP~2FShared%20Documents~2FACEA7003%20Advanced%20Vehicle%20Dynamic%20Behaviour~2FSemester%20Two%20Lecture%20Notes~2F1%2.</a:t>
            </a:r>
          </a:p>
        </p:txBody>
      </p:sp>
    </p:spTree>
    <p:extLst>
      <p:ext uri="{BB962C8B-B14F-4D97-AF65-F5344CB8AC3E}">
        <p14:creationId xmlns:p14="http://schemas.microsoft.com/office/powerpoint/2010/main" val="2798336940"/>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656cee4-eeba-45fa-a761-9e0ba90d158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78B175C64519428DD2085AE37A166E" ma:contentTypeVersion="14" ma:contentTypeDescription="Create a new document." ma:contentTypeScope="" ma:versionID="831501a79d6177c980168a78f748064d">
  <xsd:schema xmlns:xsd="http://www.w3.org/2001/XMLSchema" xmlns:xs="http://www.w3.org/2001/XMLSchema" xmlns:p="http://schemas.microsoft.com/office/2006/metadata/properties" xmlns:ns3="d656cee4-eeba-45fa-a761-9e0ba90d158e" xmlns:ns4="3deaaa82-f5a2-45b4-bb96-651ce2c0e4b2" targetNamespace="http://schemas.microsoft.com/office/2006/metadata/properties" ma:root="true" ma:fieldsID="1004045da8df485f77b3443bc14c7a42" ns3:_="" ns4:_="">
    <xsd:import namespace="d656cee4-eeba-45fa-a761-9e0ba90d158e"/>
    <xsd:import namespace="3deaaa82-f5a2-45b4-bb96-651ce2c0e4b2"/>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element ref="ns3:MediaServiceOCR" minOccurs="0"/>
                <xsd:element ref="ns3:MediaServiceDateTaken"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56cee4-eeba-45fa-a761-9e0ba90d15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deaaa82-f5a2-45b4-bb96-651ce2c0e4b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2.xml><?xml version="1.0" encoding="utf-8"?>
<ds:datastoreItem xmlns:ds="http://schemas.openxmlformats.org/officeDocument/2006/customXml" ds:itemID="{F9D7A882-B4F1-4C8A-8754-F8E954F94D12}">
  <ds:schemaRefs>
    <ds:schemaRef ds:uri="http://schemas.microsoft.com/office/2006/metadata/properties"/>
    <ds:schemaRef ds:uri="http://purl.org/dc/dcmitype/"/>
    <ds:schemaRef ds:uri="d656cee4-eeba-45fa-a761-9e0ba90d158e"/>
    <ds:schemaRef ds:uri="http://purl.org/dc/terms/"/>
    <ds:schemaRef ds:uri="http://purl.org/dc/elements/1.1/"/>
    <ds:schemaRef ds:uri="http://schemas.microsoft.com/office/infopath/2007/PartnerControls"/>
    <ds:schemaRef ds:uri="http://schemas.openxmlformats.org/package/2006/metadata/core-properties"/>
    <ds:schemaRef ds:uri="http://schemas.microsoft.com/office/2006/documentManagement/types"/>
    <ds:schemaRef ds:uri="3deaaa82-f5a2-45b4-bb96-651ce2c0e4b2"/>
    <ds:schemaRef ds:uri="http://www.w3.org/XML/1998/namespace"/>
  </ds:schemaRefs>
</ds:datastoreItem>
</file>

<file path=customXml/itemProps3.xml><?xml version="1.0" encoding="utf-8"?>
<ds:datastoreItem xmlns:ds="http://schemas.openxmlformats.org/officeDocument/2006/customXml" ds:itemID="{7F73DFD3-CB36-4271-A8C3-8148359DBE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656cee4-eeba-45fa-a761-9e0ba90d158e"/>
    <ds:schemaRef ds:uri="3deaaa82-f5a2-45b4-bb96-651ce2c0e4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732</TotalTime>
  <Words>2556</Words>
  <Application>Microsoft Office PowerPoint</Application>
  <PresentationFormat>Widescreen</PresentationFormat>
  <Paragraphs>126</Paragraphs>
  <Slides>20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Cambria Math</vt:lpstr>
      <vt:lpstr>Georgia Pro</vt:lpstr>
      <vt:lpstr>Myriad Pro</vt:lpstr>
      <vt:lpstr>UWTSD PPT Theme</vt:lpstr>
      <vt:lpstr>Student name : Maulik Dave​ Student Id number : 2106684​ Module : Advanced Vehicle Dynamic Behaviour Lecturer: Mark Sandford Assignment title: NVH Analysis  </vt:lpstr>
      <vt:lpstr>INTRODUCTION OF NOISE, VIBRATION AND HARSHNESS</vt:lpstr>
      <vt:lpstr>Literature Review</vt:lpstr>
      <vt:lpstr>Component Harmonic Resonance</vt:lpstr>
      <vt:lpstr>Measurement Device </vt:lpstr>
      <vt:lpstr>     </vt:lpstr>
      <vt:lpstr>Mechanical Vibration work.</vt:lpstr>
      <vt:lpstr>Acoustic air pressure</vt:lpstr>
      <vt:lpstr>Limitation for sensor </vt:lpstr>
      <vt:lpstr> Analysis of measured NVH data</vt:lpstr>
      <vt:lpstr>Frequency Graph for 2 cylinder. </vt:lpstr>
      <vt:lpstr>Histogram graph for 2 cylinder </vt:lpstr>
      <vt:lpstr>Analysis speed  graph for 4 cylinder </vt:lpstr>
      <vt:lpstr>Frequency Graph for 4 cylinder. </vt:lpstr>
      <vt:lpstr>Histogram graph for 4 cylinder </vt:lpstr>
      <vt:lpstr>Comparison between two engines graphs. </vt:lpstr>
      <vt:lpstr>Comparison between frequency  two engines graphs. </vt:lpstr>
      <vt:lpstr>Comparison between Histogram two engines graphs. </vt:lpstr>
      <vt:lpstr>Conclusion </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Maulik Bhanushankar Dave (2106684)</cp:lastModifiedBy>
  <cp:revision>43</cp:revision>
  <dcterms:created xsi:type="dcterms:W3CDTF">2020-09-30T08:21:31Z</dcterms:created>
  <dcterms:modified xsi:type="dcterms:W3CDTF">2023-04-03T21:42:12Z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0x0101002B78B175C64519428DD2085AE37A166E</vt:lpwstr>
  </property>
</Properties>
</file>