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78" r:id="rId6"/>
    <p:sldId id="260" r:id="rId7"/>
    <p:sldId id="279" r:id="rId8"/>
    <p:sldId id="284" r:id="rId9"/>
    <p:sldId id="286" r:id="rId10"/>
    <p:sldId id="294" r:id="rId11"/>
    <p:sldId id="287" r:id="rId12"/>
    <p:sldId id="288" r:id="rId13"/>
    <p:sldId id="289" r:id="rId14"/>
    <p:sldId id="290" r:id="rId15"/>
    <p:sldId id="296" r:id="rId16"/>
    <p:sldId id="293" r:id="rId17"/>
    <p:sldId id="297" r:id="rId18"/>
    <p:sldId id="298" r:id="rId19"/>
    <p:sldId id="300" r:id="rId20"/>
    <p:sldId id="299" r:id="rId21"/>
    <p:sldId id="301" r:id="rId22"/>
    <p:sldId id="302" r:id="rId23"/>
    <p:sldId id="303" r:id="rId24"/>
    <p:sldId id="304" r:id="rId25"/>
    <p:sldId id="332" r:id="rId26"/>
    <p:sldId id="333" r:id="rId27"/>
    <p:sldId id="334" r:id="rId28"/>
    <p:sldId id="336" r:id="rId29"/>
    <p:sldId id="335" r:id="rId30"/>
    <p:sldId id="305" r:id="rId31"/>
    <p:sldId id="337" r:id="rId32"/>
    <p:sldId id="338" r:id="rId33"/>
    <p:sldId id="339" r:id="rId34"/>
    <p:sldId id="340" r:id="rId35"/>
    <p:sldId id="341" r:id="rId36"/>
    <p:sldId id="342" r:id="rId37"/>
    <p:sldId id="343" r:id="rId38"/>
    <p:sldId id="344" r:id="rId39"/>
    <p:sldId id="345" r:id="rId40"/>
    <p:sldId id="348" r:id="rId41"/>
    <p:sldId id="349" r:id="rId42"/>
    <p:sldId id="350" r:id="rId43"/>
    <p:sldId id="347" r:id="rId44"/>
    <p:sldId id="346" r:id="rId45"/>
    <p:sldId id="306" r:id="rId46"/>
    <p:sldId id="307" r:id="rId47"/>
    <p:sldId id="351" r:id="rId48"/>
    <p:sldId id="352" r:id="rId49"/>
    <p:sldId id="309" r:id="rId50"/>
    <p:sldId id="310" r:id="rId51"/>
    <p:sldId id="311" r:id="rId52"/>
    <p:sldId id="312" r:id="rId53"/>
    <p:sldId id="313" r:id="rId54"/>
    <p:sldId id="314" r:id="rId55"/>
    <p:sldId id="353" r:id="rId56"/>
    <p:sldId id="354" r:id="rId57"/>
    <p:sldId id="326" r:id="rId58"/>
    <p:sldId id="327" r:id="rId59"/>
    <p:sldId id="328" r:id="rId60"/>
    <p:sldId id="355" r:id="rId61"/>
    <p:sldId id="357" r:id="rId62"/>
    <p:sldId id="358" r:id="rId63"/>
    <p:sldId id="359" r:id="rId64"/>
    <p:sldId id="360" r:id="rId65"/>
    <p:sldId id="361" r:id="rId66"/>
    <p:sldId id="362" r:id="rId67"/>
    <p:sldId id="363" r:id="rId68"/>
    <p:sldId id="364" r:id="rId69"/>
    <p:sldId id="365" r:id="rId70"/>
    <p:sldId id="366" r:id="rId71"/>
    <p:sldId id="367" r:id="rId72"/>
    <p:sldId id="368" r:id="rId73"/>
    <p:sldId id="369" r:id="rId74"/>
    <p:sldId id="370" r:id="rId75"/>
    <p:sldId id="372" r:id="rId76"/>
    <p:sldId id="330" r:id="rId77"/>
    <p:sldId id="373" r:id="rId78"/>
    <p:sldId id="374" r:id="rId79"/>
    <p:sldId id="375" r:id="rId80"/>
    <p:sldId id="376" r:id="rId81"/>
    <p:sldId id="258" r:id="rId82"/>
    <p:sldId id="259" r:id="rId83"/>
    <p:sldId id="291" r:id="rId84"/>
    <p:sldId id="292" r:id="rId85"/>
    <p:sldId id="280" r:id="rId86"/>
    <p:sldId id="295" r:id="rId87"/>
    <p:sldId id="318" r:id="rId88"/>
    <p:sldId id="316" r:id="rId89"/>
    <p:sldId id="317" r:id="rId90"/>
    <p:sldId id="319" r:id="rId91"/>
    <p:sldId id="320" r:id="rId92"/>
    <p:sldId id="281" r:id="rId93"/>
    <p:sldId id="321" r:id="rId94"/>
    <p:sldId id="322" r:id="rId95"/>
    <p:sldId id="323" r:id="rId96"/>
    <p:sldId id="324" r:id="rId97"/>
    <p:sldId id="325" r:id="rId98"/>
    <p:sldId id="282" r:id="rId99"/>
    <p:sldId id="283" r:id="rId10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74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9049E2-47F7-4950-9AF8-8E9249EE151E}" v="215" dt="2021-02-17T19:37:04.2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2" d="100"/>
          <a:sy n="112" d="100"/>
        </p:scale>
        <p:origin x="41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viewProps" Target="viewProps.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Williams (SOAC)" userId="d9705ef0-be3d-4927-aab1-9879255c8c5d" providerId="ADAL" clId="{F19049E2-47F7-4950-9AF8-8E9249EE151E}"/>
    <pc:docChg chg="undo custSel addSld delSld modSld sldOrd">
      <pc:chgData name="David Williams (SOAC)" userId="d9705ef0-be3d-4927-aab1-9879255c8c5d" providerId="ADAL" clId="{F19049E2-47F7-4950-9AF8-8E9249EE151E}" dt="2021-02-17T19:37:04.208" v="1292"/>
      <pc:docMkLst>
        <pc:docMk/>
      </pc:docMkLst>
      <pc:sldChg chg="modSp mod">
        <pc:chgData name="David Williams (SOAC)" userId="d9705ef0-be3d-4927-aab1-9879255c8c5d" providerId="ADAL" clId="{F19049E2-47F7-4950-9AF8-8E9249EE151E}" dt="2021-02-17T19:37:04.208" v="1292"/>
        <pc:sldMkLst>
          <pc:docMk/>
          <pc:sldMk cId="568483916" sldId="283"/>
        </pc:sldMkLst>
        <pc:graphicFrameChg chg="mod">
          <ac:chgData name="David Williams (SOAC)" userId="d9705ef0-be3d-4927-aab1-9879255c8c5d" providerId="ADAL" clId="{F19049E2-47F7-4950-9AF8-8E9249EE151E}" dt="2021-02-17T19:37:04.208" v="1292"/>
          <ac:graphicFrameMkLst>
            <pc:docMk/>
            <pc:sldMk cId="568483916" sldId="283"/>
            <ac:graphicFrameMk id="5" creationId="{5D996DC7-2BD4-4C56-ACFF-099D83AC9108}"/>
          </ac:graphicFrameMkLst>
        </pc:graphicFrameChg>
      </pc:sldChg>
      <pc:sldChg chg="modSp mod">
        <pc:chgData name="David Williams (SOAC)" userId="d9705ef0-be3d-4927-aab1-9879255c8c5d" providerId="ADAL" clId="{F19049E2-47F7-4950-9AF8-8E9249EE151E}" dt="2021-02-17T19:33:56.928" v="1153" actId="14100"/>
        <pc:sldMkLst>
          <pc:docMk/>
          <pc:sldMk cId="4177383230" sldId="291"/>
        </pc:sldMkLst>
        <pc:picChg chg="mod">
          <ac:chgData name="David Williams (SOAC)" userId="d9705ef0-be3d-4927-aab1-9879255c8c5d" providerId="ADAL" clId="{F19049E2-47F7-4950-9AF8-8E9249EE151E}" dt="2021-02-17T19:33:56.928" v="1153" actId="14100"/>
          <ac:picMkLst>
            <pc:docMk/>
            <pc:sldMk cId="4177383230" sldId="291"/>
            <ac:picMk id="9" creationId="{8732D7E6-6345-4D4B-AEEB-C248C82EECA8}"/>
          </ac:picMkLst>
        </pc:picChg>
      </pc:sldChg>
      <pc:sldChg chg="delSp modSp mod">
        <pc:chgData name="David Williams (SOAC)" userId="d9705ef0-be3d-4927-aab1-9879255c8c5d" providerId="ADAL" clId="{F19049E2-47F7-4950-9AF8-8E9249EE151E}" dt="2021-02-17T19:34:06.119" v="1155" actId="14100"/>
        <pc:sldMkLst>
          <pc:docMk/>
          <pc:sldMk cId="1391015036" sldId="292"/>
        </pc:sldMkLst>
        <pc:spChg chg="del">
          <ac:chgData name="David Williams (SOAC)" userId="d9705ef0-be3d-4927-aab1-9879255c8c5d" providerId="ADAL" clId="{F19049E2-47F7-4950-9AF8-8E9249EE151E}" dt="2021-02-17T19:34:02.279" v="1154" actId="478"/>
          <ac:spMkLst>
            <pc:docMk/>
            <pc:sldMk cId="1391015036" sldId="292"/>
            <ac:spMk id="3" creationId="{DCEB263E-DB1B-4BF3-AB36-E0DA3AAE283E}"/>
          </ac:spMkLst>
        </pc:spChg>
        <pc:picChg chg="mod">
          <ac:chgData name="David Williams (SOAC)" userId="d9705ef0-be3d-4927-aab1-9879255c8c5d" providerId="ADAL" clId="{F19049E2-47F7-4950-9AF8-8E9249EE151E}" dt="2021-02-17T19:34:06.119" v="1155" actId="14100"/>
          <ac:picMkLst>
            <pc:docMk/>
            <pc:sldMk cId="1391015036" sldId="292"/>
            <ac:picMk id="4" creationId="{BC85A3C6-955A-40A0-8358-F2FC84B08975}"/>
          </ac:picMkLst>
        </pc:picChg>
      </pc:sldChg>
      <pc:sldChg chg="addSp modSp mod">
        <pc:chgData name="David Williams (SOAC)" userId="d9705ef0-be3d-4927-aab1-9879255c8c5d" providerId="ADAL" clId="{F19049E2-47F7-4950-9AF8-8E9249EE151E}" dt="2021-02-16T20:22:44.289" v="13" actId="403"/>
        <pc:sldMkLst>
          <pc:docMk/>
          <pc:sldMk cId="656071849" sldId="304"/>
        </pc:sldMkLst>
        <pc:spChg chg="add mod">
          <ac:chgData name="David Williams (SOAC)" userId="d9705ef0-be3d-4927-aab1-9879255c8c5d" providerId="ADAL" clId="{F19049E2-47F7-4950-9AF8-8E9249EE151E}" dt="2021-02-16T20:22:44.289" v="13" actId="403"/>
          <ac:spMkLst>
            <pc:docMk/>
            <pc:sldMk cId="656071849" sldId="304"/>
            <ac:spMk id="5" creationId="{6476DEFF-9405-46E8-950B-5CC98DBDE640}"/>
          </ac:spMkLst>
        </pc:spChg>
      </pc:sldChg>
      <pc:sldChg chg="addSp modSp mod ord">
        <pc:chgData name="David Williams (SOAC)" userId="d9705ef0-be3d-4927-aab1-9879255c8c5d" providerId="ADAL" clId="{F19049E2-47F7-4950-9AF8-8E9249EE151E}" dt="2021-02-16T20:30:09.637" v="124" actId="403"/>
        <pc:sldMkLst>
          <pc:docMk/>
          <pc:sldMk cId="3450617965" sldId="305"/>
        </pc:sldMkLst>
        <pc:spChg chg="add mod">
          <ac:chgData name="David Williams (SOAC)" userId="d9705ef0-be3d-4927-aab1-9879255c8c5d" providerId="ADAL" clId="{F19049E2-47F7-4950-9AF8-8E9249EE151E}" dt="2021-02-16T20:30:09.637" v="124" actId="403"/>
          <ac:spMkLst>
            <pc:docMk/>
            <pc:sldMk cId="3450617965" sldId="305"/>
            <ac:spMk id="5" creationId="{E8A99F4E-A7F9-4EE8-8A4B-B24546D609C0}"/>
          </ac:spMkLst>
        </pc:spChg>
      </pc:sldChg>
      <pc:sldChg chg="addSp modSp mod">
        <pc:chgData name="David Williams (SOAC)" userId="d9705ef0-be3d-4927-aab1-9879255c8c5d" providerId="ADAL" clId="{F19049E2-47F7-4950-9AF8-8E9249EE151E}" dt="2021-02-16T21:20:18.203" v="309" actId="403"/>
        <pc:sldMkLst>
          <pc:docMk/>
          <pc:sldMk cId="1731043822" sldId="306"/>
        </pc:sldMkLst>
        <pc:spChg chg="add mod">
          <ac:chgData name="David Williams (SOAC)" userId="d9705ef0-be3d-4927-aab1-9879255c8c5d" providerId="ADAL" clId="{F19049E2-47F7-4950-9AF8-8E9249EE151E}" dt="2021-02-16T21:20:18.203" v="309" actId="403"/>
          <ac:spMkLst>
            <pc:docMk/>
            <pc:sldMk cId="1731043822" sldId="306"/>
            <ac:spMk id="5" creationId="{A9B67B4A-8E6C-4679-9CF3-8C8C6408226F}"/>
          </ac:spMkLst>
        </pc:spChg>
        <pc:picChg chg="mod">
          <ac:chgData name="David Williams (SOAC)" userId="d9705ef0-be3d-4927-aab1-9879255c8c5d" providerId="ADAL" clId="{F19049E2-47F7-4950-9AF8-8E9249EE151E}" dt="2021-02-16T21:19:48.315" v="300" actId="1076"/>
          <ac:picMkLst>
            <pc:docMk/>
            <pc:sldMk cId="1731043822" sldId="306"/>
            <ac:picMk id="4" creationId="{D208D7CF-9C61-42EE-859D-C92F85D53630}"/>
          </ac:picMkLst>
        </pc:picChg>
      </pc:sldChg>
      <pc:sldChg chg="addSp modSp mod">
        <pc:chgData name="David Williams (SOAC)" userId="d9705ef0-be3d-4927-aab1-9879255c8c5d" providerId="ADAL" clId="{F19049E2-47F7-4950-9AF8-8E9249EE151E}" dt="2021-02-16T21:20:54.633" v="317" actId="403"/>
        <pc:sldMkLst>
          <pc:docMk/>
          <pc:sldMk cId="3136585277" sldId="307"/>
        </pc:sldMkLst>
        <pc:spChg chg="add mod">
          <ac:chgData name="David Williams (SOAC)" userId="d9705ef0-be3d-4927-aab1-9879255c8c5d" providerId="ADAL" clId="{F19049E2-47F7-4950-9AF8-8E9249EE151E}" dt="2021-02-16T21:20:54.633" v="317" actId="403"/>
          <ac:spMkLst>
            <pc:docMk/>
            <pc:sldMk cId="3136585277" sldId="307"/>
            <ac:spMk id="5" creationId="{46C58EAF-404F-4E21-983A-A4B652C1469F}"/>
          </ac:spMkLst>
        </pc:spChg>
      </pc:sldChg>
      <pc:sldChg chg="addSp delSp modSp mod">
        <pc:chgData name="David Williams (SOAC)" userId="d9705ef0-be3d-4927-aab1-9879255c8c5d" providerId="ADAL" clId="{F19049E2-47F7-4950-9AF8-8E9249EE151E}" dt="2021-02-16T21:28:09.466" v="404" actId="1076"/>
        <pc:sldMkLst>
          <pc:docMk/>
          <pc:sldMk cId="1372104907" sldId="309"/>
        </pc:sldMkLst>
        <pc:spChg chg="add mod">
          <ac:chgData name="David Williams (SOAC)" userId="d9705ef0-be3d-4927-aab1-9879255c8c5d" providerId="ADAL" clId="{F19049E2-47F7-4950-9AF8-8E9249EE151E}" dt="2021-02-16T21:27:27.358" v="395" actId="404"/>
          <ac:spMkLst>
            <pc:docMk/>
            <pc:sldMk cId="1372104907" sldId="309"/>
            <ac:spMk id="5" creationId="{93F8EEC8-C697-4523-B630-2A0F7A120B39}"/>
          </ac:spMkLst>
        </pc:spChg>
        <pc:picChg chg="add mod modCrop">
          <ac:chgData name="David Williams (SOAC)" userId="d9705ef0-be3d-4927-aab1-9879255c8c5d" providerId="ADAL" clId="{F19049E2-47F7-4950-9AF8-8E9249EE151E}" dt="2021-02-16T21:28:09.466" v="404" actId="1076"/>
          <ac:picMkLst>
            <pc:docMk/>
            <pc:sldMk cId="1372104907" sldId="309"/>
            <ac:picMk id="4" creationId="{DDBBB503-C4E1-406B-89B3-16E0084110D7}"/>
          </ac:picMkLst>
        </pc:picChg>
        <pc:picChg chg="del">
          <ac:chgData name="David Williams (SOAC)" userId="d9705ef0-be3d-4927-aab1-9879255c8c5d" providerId="ADAL" clId="{F19049E2-47F7-4950-9AF8-8E9249EE151E}" dt="2021-02-16T21:26:35.771" v="382" actId="478"/>
          <ac:picMkLst>
            <pc:docMk/>
            <pc:sldMk cId="1372104907" sldId="309"/>
            <ac:picMk id="9" creationId="{7FDA18A2-A79F-4C08-8D78-16622142EDE4}"/>
          </ac:picMkLst>
        </pc:picChg>
      </pc:sldChg>
      <pc:sldChg chg="modSp mod">
        <pc:chgData name="David Williams (SOAC)" userId="d9705ef0-be3d-4927-aab1-9879255c8c5d" providerId="ADAL" clId="{F19049E2-47F7-4950-9AF8-8E9249EE151E}" dt="2021-02-16T21:29:02.049" v="412" actId="14100"/>
        <pc:sldMkLst>
          <pc:docMk/>
          <pc:sldMk cId="4185777686" sldId="310"/>
        </pc:sldMkLst>
        <pc:picChg chg="mod">
          <ac:chgData name="David Williams (SOAC)" userId="d9705ef0-be3d-4927-aab1-9879255c8c5d" providerId="ADAL" clId="{F19049E2-47F7-4950-9AF8-8E9249EE151E}" dt="2021-02-16T21:29:02.049" v="412" actId="14100"/>
          <ac:picMkLst>
            <pc:docMk/>
            <pc:sldMk cId="4185777686" sldId="310"/>
            <ac:picMk id="4" creationId="{CBD5FBC8-2B76-4668-B8F3-B5F8A25F8840}"/>
          </ac:picMkLst>
        </pc:picChg>
      </pc:sldChg>
      <pc:sldChg chg="modSp mod">
        <pc:chgData name="David Williams (SOAC)" userId="d9705ef0-be3d-4927-aab1-9879255c8c5d" providerId="ADAL" clId="{F19049E2-47F7-4950-9AF8-8E9249EE151E}" dt="2021-02-16T21:28:14.803" v="405" actId="14100"/>
        <pc:sldMkLst>
          <pc:docMk/>
          <pc:sldMk cId="414770726" sldId="311"/>
        </pc:sldMkLst>
        <pc:picChg chg="mod">
          <ac:chgData name="David Williams (SOAC)" userId="d9705ef0-be3d-4927-aab1-9879255c8c5d" providerId="ADAL" clId="{F19049E2-47F7-4950-9AF8-8E9249EE151E}" dt="2021-02-16T21:28:14.803" v="405" actId="14100"/>
          <ac:picMkLst>
            <pc:docMk/>
            <pc:sldMk cId="414770726" sldId="311"/>
            <ac:picMk id="5" creationId="{D933D6AC-97E8-427A-9095-972DECA3C51E}"/>
          </ac:picMkLst>
        </pc:picChg>
      </pc:sldChg>
      <pc:sldChg chg="modSp mod">
        <pc:chgData name="David Williams (SOAC)" userId="d9705ef0-be3d-4927-aab1-9879255c8c5d" providerId="ADAL" clId="{F19049E2-47F7-4950-9AF8-8E9249EE151E}" dt="2021-02-16T21:28:25.589" v="408" actId="1076"/>
        <pc:sldMkLst>
          <pc:docMk/>
          <pc:sldMk cId="3291817582" sldId="312"/>
        </pc:sldMkLst>
        <pc:picChg chg="mod">
          <ac:chgData name="David Williams (SOAC)" userId="d9705ef0-be3d-4927-aab1-9879255c8c5d" providerId="ADAL" clId="{F19049E2-47F7-4950-9AF8-8E9249EE151E}" dt="2021-02-16T21:28:25.589" v="408" actId="1076"/>
          <ac:picMkLst>
            <pc:docMk/>
            <pc:sldMk cId="3291817582" sldId="312"/>
            <ac:picMk id="4" creationId="{8A2F1A4F-3C9C-419D-B459-A0CBE34E4196}"/>
          </ac:picMkLst>
        </pc:picChg>
      </pc:sldChg>
      <pc:sldChg chg="modSp mod">
        <pc:chgData name="David Williams (SOAC)" userId="d9705ef0-be3d-4927-aab1-9879255c8c5d" providerId="ADAL" clId="{F19049E2-47F7-4950-9AF8-8E9249EE151E}" dt="2021-02-16T21:28:46.404" v="409" actId="14100"/>
        <pc:sldMkLst>
          <pc:docMk/>
          <pc:sldMk cId="870161968" sldId="313"/>
        </pc:sldMkLst>
        <pc:picChg chg="mod">
          <ac:chgData name="David Williams (SOAC)" userId="d9705ef0-be3d-4927-aab1-9879255c8c5d" providerId="ADAL" clId="{F19049E2-47F7-4950-9AF8-8E9249EE151E}" dt="2021-02-16T21:28:46.404" v="409" actId="14100"/>
          <ac:picMkLst>
            <pc:docMk/>
            <pc:sldMk cId="870161968" sldId="313"/>
            <ac:picMk id="5" creationId="{9154903C-5BF5-49BB-8965-461D54E0071D}"/>
          </ac:picMkLst>
        </pc:picChg>
      </pc:sldChg>
      <pc:sldChg chg="addSp modSp add del mod">
        <pc:chgData name="David Williams (SOAC)" userId="d9705ef0-be3d-4927-aab1-9879255c8c5d" providerId="ADAL" clId="{F19049E2-47F7-4950-9AF8-8E9249EE151E}" dt="2021-02-16T21:34:14.649" v="461" actId="14100"/>
        <pc:sldMkLst>
          <pc:docMk/>
          <pc:sldMk cId="2720926510" sldId="314"/>
        </pc:sldMkLst>
        <pc:spChg chg="add mod">
          <ac:chgData name="David Williams (SOAC)" userId="d9705ef0-be3d-4927-aab1-9879255c8c5d" providerId="ADAL" clId="{F19049E2-47F7-4950-9AF8-8E9249EE151E}" dt="2021-02-16T21:30:23.592" v="424" actId="404"/>
          <ac:spMkLst>
            <pc:docMk/>
            <pc:sldMk cId="2720926510" sldId="314"/>
            <ac:spMk id="4" creationId="{CB0930B4-18AF-4A96-ABA8-984F1110060A}"/>
          </ac:spMkLst>
        </pc:spChg>
        <pc:picChg chg="add mod modCrop">
          <ac:chgData name="David Williams (SOAC)" userId="d9705ef0-be3d-4927-aab1-9879255c8c5d" providerId="ADAL" clId="{F19049E2-47F7-4950-9AF8-8E9249EE151E}" dt="2021-02-16T21:34:14.649" v="461" actId="14100"/>
          <ac:picMkLst>
            <pc:docMk/>
            <pc:sldMk cId="2720926510" sldId="314"/>
            <ac:picMk id="5" creationId="{E5140398-CE9E-49BF-BCB2-75A6C5146930}"/>
          </ac:picMkLst>
        </pc:picChg>
      </pc:sldChg>
      <pc:sldChg chg="del">
        <pc:chgData name="David Williams (SOAC)" userId="d9705ef0-be3d-4927-aab1-9879255c8c5d" providerId="ADAL" clId="{F19049E2-47F7-4950-9AF8-8E9249EE151E}" dt="2021-02-16T21:32:28.173" v="433" actId="47"/>
        <pc:sldMkLst>
          <pc:docMk/>
          <pc:sldMk cId="1936445514" sldId="315"/>
        </pc:sldMkLst>
      </pc:sldChg>
      <pc:sldChg chg="modSp mod">
        <pc:chgData name="David Williams (SOAC)" userId="d9705ef0-be3d-4927-aab1-9879255c8c5d" providerId="ADAL" clId="{F19049E2-47F7-4950-9AF8-8E9249EE151E}" dt="2021-02-16T21:31:30.393" v="432" actId="313"/>
        <pc:sldMkLst>
          <pc:docMk/>
          <pc:sldMk cId="2587034169" sldId="324"/>
        </pc:sldMkLst>
        <pc:spChg chg="mod">
          <ac:chgData name="David Williams (SOAC)" userId="d9705ef0-be3d-4927-aab1-9879255c8c5d" providerId="ADAL" clId="{F19049E2-47F7-4950-9AF8-8E9249EE151E}" dt="2021-02-16T21:31:30.393" v="432" actId="313"/>
          <ac:spMkLst>
            <pc:docMk/>
            <pc:sldMk cId="2587034169" sldId="324"/>
            <ac:spMk id="2" creationId="{7BE8D325-5E99-45EB-99A7-1D35A3979691}"/>
          </ac:spMkLst>
        </pc:spChg>
      </pc:sldChg>
      <pc:sldChg chg="modSp mod">
        <pc:chgData name="David Williams (SOAC)" userId="d9705ef0-be3d-4927-aab1-9879255c8c5d" providerId="ADAL" clId="{F19049E2-47F7-4950-9AF8-8E9249EE151E}" dt="2021-02-16T21:31:26.571" v="431" actId="313"/>
        <pc:sldMkLst>
          <pc:docMk/>
          <pc:sldMk cId="4122107912" sldId="325"/>
        </pc:sldMkLst>
        <pc:spChg chg="mod">
          <ac:chgData name="David Williams (SOAC)" userId="d9705ef0-be3d-4927-aab1-9879255c8c5d" providerId="ADAL" clId="{F19049E2-47F7-4950-9AF8-8E9249EE151E}" dt="2021-02-16T21:31:26.571" v="431" actId="313"/>
          <ac:spMkLst>
            <pc:docMk/>
            <pc:sldMk cId="4122107912" sldId="325"/>
            <ac:spMk id="2" creationId="{7BE8D325-5E99-45EB-99A7-1D35A3979691}"/>
          </ac:spMkLst>
        </pc:spChg>
      </pc:sldChg>
      <pc:sldChg chg="addSp modSp mod">
        <pc:chgData name="David Williams (SOAC)" userId="d9705ef0-be3d-4927-aab1-9879255c8c5d" providerId="ADAL" clId="{F19049E2-47F7-4950-9AF8-8E9249EE151E}" dt="2021-02-17T17:10:59.071" v="489" actId="403"/>
        <pc:sldMkLst>
          <pc:docMk/>
          <pc:sldMk cId="4208235002" sldId="326"/>
        </pc:sldMkLst>
        <pc:spChg chg="add mod">
          <ac:chgData name="David Williams (SOAC)" userId="d9705ef0-be3d-4927-aab1-9879255c8c5d" providerId="ADAL" clId="{F19049E2-47F7-4950-9AF8-8E9249EE151E}" dt="2021-02-17T17:10:59.071" v="489" actId="403"/>
          <ac:spMkLst>
            <pc:docMk/>
            <pc:sldMk cId="4208235002" sldId="326"/>
            <ac:spMk id="5" creationId="{A5CC9F84-79FB-4469-BFD6-3B2ACC330C26}"/>
          </ac:spMkLst>
        </pc:spChg>
      </pc:sldChg>
      <pc:sldChg chg="addSp modSp mod">
        <pc:chgData name="David Williams (SOAC)" userId="d9705ef0-be3d-4927-aab1-9879255c8c5d" providerId="ADAL" clId="{F19049E2-47F7-4950-9AF8-8E9249EE151E}" dt="2021-02-17T17:12:03.388" v="503" actId="14100"/>
        <pc:sldMkLst>
          <pc:docMk/>
          <pc:sldMk cId="772633145" sldId="327"/>
        </pc:sldMkLst>
        <pc:spChg chg="add mod">
          <ac:chgData name="David Williams (SOAC)" userId="d9705ef0-be3d-4927-aab1-9879255c8c5d" providerId="ADAL" clId="{F19049E2-47F7-4950-9AF8-8E9249EE151E}" dt="2021-02-17T17:11:45.864" v="499" actId="122"/>
          <ac:spMkLst>
            <pc:docMk/>
            <pc:sldMk cId="772633145" sldId="327"/>
            <ac:spMk id="4" creationId="{B6978A42-201A-46AE-B4BA-7153C9421A17}"/>
          </ac:spMkLst>
        </pc:spChg>
        <pc:picChg chg="add mod">
          <ac:chgData name="David Williams (SOAC)" userId="d9705ef0-be3d-4927-aab1-9879255c8c5d" providerId="ADAL" clId="{F19049E2-47F7-4950-9AF8-8E9249EE151E}" dt="2021-02-17T17:12:03.388" v="503" actId="14100"/>
          <ac:picMkLst>
            <pc:docMk/>
            <pc:sldMk cId="772633145" sldId="327"/>
            <ac:picMk id="5" creationId="{97705AC1-B08E-4507-99DF-9C8E0BE3599A}"/>
          </ac:picMkLst>
        </pc:picChg>
      </pc:sldChg>
      <pc:sldChg chg="addSp modSp mod">
        <pc:chgData name="David Williams (SOAC)" userId="d9705ef0-be3d-4927-aab1-9879255c8c5d" providerId="ADAL" clId="{F19049E2-47F7-4950-9AF8-8E9249EE151E}" dt="2021-02-17T17:54:45.691" v="554" actId="14100"/>
        <pc:sldMkLst>
          <pc:docMk/>
          <pc:sldMk cId="2073497899" sldId="328"/>
        </pc:sldMkLst>
        <pc:spChg chg="add mod">
          <ac:chgData name="David Williams (SOAC)" userId="d9705ef0-be3d-4927-aab1-9879255c8c5d" providerId="ADAL" clId="{F19049E2-47F7-4950-9AF8-8E9249EE151E}" dt="2021-02-17T17:54:32.202" v="549" actId="1076"/>
          <ac:spMkLst>
            <pc:docMk/>
            <pc:sldMk cId="2073497899" sldId="328"/>
            <ac:spMk id="4" creationId="{E25AE0A5-F083-47CF-BCE9-C0F5B02FEBAC}"/>
          </ac:spMkLst>
        </pc:spChg>
        <pc:spChg chg="add mod">
          <ac:chgData name="David Williams (SOAC)" userId="d9705ef0-be3d-4927-aab1-9879255c8c5d" providerId="ADAL" clId="{F19049E2-47F7-4950-9AF8-8E9249EE151E}" dt="2021-02-17T17:54:45.691" v="554" actId="14100"/>
          <ac:spMkLst>
            <pc:docMk/>
            <pc:sldMk cId="2073497899" sldId="328"/>
            <ac:spMk id="6" creationId="{C9535858-65D0-4BFC-AEA9-AEC3260D7F97}"/>
          </ac:spMkLst>
        </pc:spChg>
        <pc:picChg chg="add mod">
          <ac:chgData name="David Williams (SOAC)" userId="d9705ef0-be3d-4927-aab1-9879255c8c5d" providerId="ADAL" clId="{F19049E2-47F7-4950-9AF8-8E9249EE151E}" dt="2021-02-17T17:54:26.290" v="547" actId="14100"/>
          <ac:picMkLst>
            <pc:docMk/>
            <pc:sldMk cId="2073497899" sldId="328"/>
            <ac:picMk id="5" creationId="{1F44A4F8-FCA0-4C6D-9A4B-9488A23796C9}"/>
          </ac:picMkLst>
        </pc:picChg>
      </pc:sldChg>
      <pc:sldChg chg="del">
        <pc:chgData name="David Williams (SOAC)" userId="d9705ef0-be3d-4927-aab1-9879255c8c5d" providerId="ADAL" clId="{F19049E2-47F7-4950-9AF8-8E9249EE151E}" dt="2021-02-17T19:33:49.831" v="1152" actId="47"/>
        <pc:sldMkLst>
          <pc:docMk/>
          <pc:sldMk cId="1120983210" sldId="329"/>
        </pc:sldMkLst>
      </pc:sldChg>
      <pc:sldChg chg="addSp modSp mod">
        <pc:chgData name="David Williams (SOAC)" userId="d9705ef0-be3d-4927-aab1-9879255c8c5d" providerId="ADAL" clId="{F19049E2-47F7-4950-9AF8-8E9249EE151E}" dt="2021-02-17T19:21:00.960" v="958" actId="1076"/>
        <pc:sldMkLst>
          <pc:docMk/>
          <pc:sldMk cId="1410843017" sldId="330"/>
        </pc:sldMkLst>
        <pc:spChg chg="add mod">
          <ac:chgData name="David Williams (SOAC)" userId="d9705ef0-be3d-4927-aab1-9879255c8c5d" providerId="ADAL" clId="{F19049E2-47F7-4950-9AF8-8E9249EE151E}" dt="2021-02-17T19:21:00.960" v="958" actId="1076"/>
          <ac:spMkLst>
            <pc:docMk/>
            <pc:sldMk cId="1410843017" sldId="330"/>
            <ac:spMk id="5" creationId="{43D3376C-A6DE-4D96-AC70-4C01257EC22B}"/>
          </ac:spMkLst>
        </pc:spChg>
      </pc:sldChg>
      <pc:sldChg chg="del">
        <pc:chgData name="David Williams (SOAC)" userId="d9705ef0-be3d-4927-aab1-9879255c8c5d" providerId="ADAL" clId="{F19049E2-47F7-4950-9AF8-8E9249EE151E}" dt="2021-02-17T19:33:45.966" v="1151" actId="47"/>
        <pc:sldMkLst>
          <pc:docMk/>
          <pc:sldMk cId="1058759946" sldId="331"/>
        </pc:sldMkLst>
      </pc:sldChg>
      <pc:sldChg chg="addSp modSp add mod">
        <pc:chgData name="David Williams (SOAC)" userId="d9705ef0-be3d-4927-aab1-9879255c8c5d" providerId="ADAL" clId="{F19049E2-47F7-4950-9AF8-8E9249EE151E}" dt="2021-02-16T20:23:47.026" v="22" actId="20577"/>
        <pc:sldMkLst>
          <pc:docMk/>
          <pc:sldMk cId="3662709746" sldId="332"/>
        </pc:sldMkLst>
        <pc:spChg chg="add mod">
          <ac:chgData name="David Williams (SOAC)" userId="d9705ef0-be3d-4927-aab1-9879255c8c5d" providerId="ADAL" clId="{F19049E2-47F7-4950-9AF8-8E9249EE151E}" dt="2021-02-16T20:23:47.026" v="22" actId="20577"/>
          <ac:spMkLst>
            <pc:docMk/>
            <pc:sldMk cId="3662709746" sldId="332"/>
            <ac:spMk id="5" creationId="{05EAC043-E1E0-4123-BE32-C6938B05BE92}"/>
          </ac:spMkLst>
        </pc:spChg>
        <pc:picChg chg="mod">
          <ac:chgData name="David Williams (SOAC)" userId="d9705ef0-be3d-4927-aab1-9879255c8c5d" providerId="ADAL" clId="{F19049E2-47F7-4950-9AF8-8E9249EE151E}" dt="2021-02-16T20:18:19.289" v="1" actId="1076"/>
          <ac:picMkLst>
            <pc:docMk/>
            <pc:sldMk cId="3662709746" sldId="332"/>
            <ac:picMk id="4" creationId="{38C39AF7-1E94-4D4E-B541-1E89B46978F3}"/>
          </ac:picMkLst>
        </pc:picChg>
      </pc:sldChg>
      <pc:sldChg chg="modSp add mod ord">
        <pc:chgData name="David Williams (SOAC)" userId="d9705ef0-be3d-4927-aab1-9879255c8c5d" providerId="ADAL" clId="{F19049E2-47F7-4950-9AF8-8E9249EE151E}" dt="2021-02-16T20:25:20.705" v="34" actId="1076"/>
        <pc:sldMkLst>
          <pc:docMk/>
          <pc:sldMk cId="554393151" sldId="333"/>
        </pc:sldMkLst>
        <pc:spChg chg="mod">
          <ac:chgData name="David Williams (SOAC)" userId="d9705ef0-be3d-4927-aab1-9879255c8c5d" providerId="ADAL" clId="{F19049E2-47F7-4950-9AF8-8E9249EE151E}" dt="2021-02-16T20:25:20.705" v="34" actId="1076"/>
          <ac:spMkLst>
            <pc:docMk/>
            <pc:sldMk cId="554393151" sldId="333"/>
            <ac:spMk id="5" creationId="{6476DEFF-9405-46E8-950B-5CC98DBDE640}"/>
          </ac:spMkLst>
        </pc:spChg>
        <pc:picChg chg="mod">
          <ac:chgData name="David Williams (SOAC)" userId="d9705ef0-be3d-4927-aab1-9879255c8c5d" providerId="ADAL" clId="{F19049E2-47F7-4950-9AF8-8E9249EE151E}" dt="2021-02-16T20:25:11.823" v="32" actId="14100"/>
          <ac:picMkLst>
            <pc:docMk/>
            <pc:sldMk cId="554393151" sldId="333"/>
            <ac:picMk id="4" creationId="{38C39AF7-1E94-4D4E-B541-1E89B46978F3}"/>
          </ac:picMkLst>
        </pc:picChg>
      </pc:sldChg>
      <pc:sldChg chg="modSp add mod">
        <pc:chgData name="David Williams (SOAC)" userId="d9705ef0-be3d-4927-aab1-9879255c8c5d" providerId="ADAL" clId="{F19049E2-47F7-4950-9AF8-8E9249EE151E}" dt="2021-02-16T20:26:07.261" v="40" actId="404"/>
        <pc:sldMkLst>
          <pc:docMk/>
          <pc:sldMk cId="4009411032" sldId="334"/>
        </pc:sldMkLst>
        <pc:spChg chg="mod">
          <ac:chgData name="David Williams (SOAC)" userId="d9705ef0-be3d-4927-aab1-9879255c8c5d" providerId="ADAL" clId="{F19049E2-47F7-4950-9AF8-8E9249EE151E}" dt="2021-02-16T20:26:07.261" v="40" actId="404"/>
          <ac:spMkLst>
            <pc:docMk/>
            <pc:sldMk cId="4009411032" sldId="334"/>
            <ac:spMk id="5" creationId="{6476DEFF-9405-46E8-950B-5CC98DBDE640}"/>
          </ac:spMkLst>
        </pc:spChg>
      </pc:sldChg>
      <pc:sldChg chg="addSp modSp add mod">
        <pc:chgData name="David Williams (SOAC)" userId="d9705ef0-be3d-4927-aab1-9879255c8c5d" providerId="ADAL" clId="{F19049E2-47F7-4950-9AF8-8E9249EE151E}" dt="2021-02-16T20:29:04.819" v="115" actId="14100"/>
        <pc:sldMkLst>
          <pc:docMk/>
          <pc:sldMk cId="4120074114" sldId="335"/>
        </pc:sldMkLst>
        <pc:spChg chg="mod">
          <ac:chgData name="David Williams (SOAC)" userId="d9705ef0-be3d-4927-aab1-9879255c8c5d" providerId="ADAL" clId="{F19049E2-47F7-4950-9AF8-8E9249EE151E}" dt="2021-02-16T20:28:23.531" v="108" actId="14100"/>
          <ac:spMkLst>
            <pc:docMk/>
            <pc:sldMk cId="4120074114" sldId="335"/>
            <ac:spMk id="5" creationId="{6476DEFF-9405-46E8-950B-5CC98DBDE640}"/>
          </ac:spMkLst>
        </pc:spChg>
        <pc:picChg chg="add mod modCrop">
          <ac:chgData name="David Williams (SOAC)" userId="d9705ef0-be3d-4927-aab1-9879255c8c5d" providerId="ADAL" clId="{F19049E2-47F7-4950-9AF8-8E9249EE151E}" dt="2021-02-16T20:29:04.819" v="115" actId="14100"/>
          <ac:picMkLst>
            <pc:docMk/>
            <pc:sldMk cId="4120074114" sldId="335"/>
            <ac:picMk id="3" creationId="{8B077D5E-662A-4B68-9F24-E0903F3E568E}"/>
          </ac:picMkLst>
        </pc:picChg>
        <pc:picChg chg="mod">
          <ac:chgData name="David Williams (SOAC)" userId="d9705ef0-be3d-4927-aab1-9879255c8c5d" providerId="ADAL" clId="{F19049E2-47F7-4950-9AF8-8E9249EE151E}" dt="2021-02-16T20:28:02.825" v="102" actId="14100"/>
          <ac:picMkLst>
            <pc:docMk/>
            <pc:sldMk cId="4120074114" sldId="335"/>
            <ac:picMk id="4" creationId="{38C39AF7-1E94-4D4E-B541-1E89B46978F3}"/>
          </ac:picMkLst>
        </pc:picChg>
      </pc:sldChg>
      <pc:sldChg chg="modSp add mod">
        <pc:chgData name="David Williams (SOAC)" userId="d9705ef0-be3d-4927-aab1-9879255c8c5d" providerId="ADAL" clId="{F19049E2-47F7-4950-9AF8-8E9249EE151E}" dt="2021-02-16T20:26:23.003" v="41" actId="6549"/>
        <pc:sldMkLst>
          <pc:docMk/>
          <pc:sldMk cId="584173076" sldId="336"/>
        </pc:sldMkLst>
        <pc:spChg chg="mod">
          <ac:chgData name="David Williams (SOAC)" userId="d9705ef0-be3d-4927-aab1-9879255c8c5d" providerId="ADAL" clId="{F19049E2-47F7-4950-9AF8-8E9249EE151E}" dt="2021-02-16T20:26:23.003" v="41" actId="6549"/>
          <ac:spMkLst>
            <pc:docMk/>
            <pc:sldMk cId="584173076" sldId="336"/>
            <ac:spMk id="5" creationId="{6476DEFF-9405-46E8-950B-5CC98DBDE640}"/>
          </ac:spMkLst>
        </pc:spChg>
      </pc:sldChg>
      <pc:sldChg chg="addSp delSp modSp add mod">
        <pc:chgData name="David Williams (SOAC)" userId="d9705ef0-be3d-4927-aab1-9879255c8c5d" providerId="ADAL" clId="{F19049E2-47F7-4950-9AF8-8E9249EE151E}" dt="2021-02-16T20:34:41.191" v="160" actId="14100"/>
        <pc:sldMkLst>
          <pc:docMk/>
          <pc:sldMk cId="2446471285" sldId="337"/>
        </pc:sldMkLst>
        <pc:spChg chg="mod">
          <ac:chgData name="David Williams (SOAC)" userId="d9705ef0-be3d-4927-aab1-9879255c8c5d" providerId="ADAL" clId="{F19049E2-47F7-4950-9AF8-8E9249EE151E}" dt="2021-02-16T20:31:27.144" v="132" actId="6549"/>
          <ac:spMkLst>
            <pc:docMk/>
            <pc:sldMk cId="2446471285" sldId="337"/>
            <ac:spMk id="5" creationId="{E8A99F4E-A7F9-4EE8-8A4B-B24546D609C0}"/>
          </ac:spMkLst>
        </pc:spChg>
        <pc:picChg chg="add mod">
          <ac:chgData name="David Williams (SOAC)" userId="d9705ef0-be3d-4927-aab1-9879255c8c5d" providerId="ADAL" clId="{F19049E2-47F7-4950-9AF8-8E9249EE151E}" dt="2021-02-16T20:34:41.191" v="160" actId="14100"/>
          <ac:picMkLst>
            <pc:docMk/>
            <pc:sldMk cId="2446471285" sldId="337"/>
            <ac:picMk id="3" creationId="{D0A6BB5D-0026-4585-A49B-A668F445774C}"/>
          </ac:picMkLst>
        </pc:picChg>
        <pc:picChg chg="del">
          <ac:chgData name="David Williams (SOAC)" userId="d9705ef0-be3d-4927-aab1-9879255c8c5d" providerId="ADAL" clId="{F19049E2-47F7-4950-9AF8-8E9249EE151E}" dt="2021-02-16T20:30:25.464" v="126" actId="478"/>
          <ac:picMkLst>
            <pc:docMk/>
            <pc:sldMk cId="2446471285" sldId="337"/>
            <ac:picMk id="4" creationId="{993ABF4F-4214-4DB7-9558-CCC8088A1EAA}"/>
          </ac:picMkLst>
        </pc:picChg>
      </pc:sldChg>
      <pc:sldChg chg="addSp modSp add mod">
        <pc:chgData name="David Williams (SOAC)" userId="d9705ef0-be3d-4927-aab1-9879255c8c5d" providerId="ADAL" clId="{F19049E2-47F7-4950-9AF8-8E9249EE151E}" dt="2021-02-16T20:36:05.474" v="172" actId="1076"/>
        <pc:sldMkLst>
          <pc:docMk/>
          <pc:sldMk cId="3056770988" sldId="338"/>
        </pc:sldMkLst>
        <pc:spChg chg="mod">
          <ac:chgData name="David Williams (SOAC)" userId="d9705ef0-be3d-4927-aab1-9879255c8c5d" providerId="ADAL" clId="{F19049E2-47F7-4950-9AF8-8E9249EE151E}" dt="2021-02-16T20:35:25.332" v="166" actId="20577"/>
          <ac:spMkLst>
            <pc:docMk/>
            <pc:sldMk cId="3056770988" sldId="338"/>
            <ac:spMk id="5" creationId="{E8A99F4E-A7F9-4EE8-8A4B-B24546D609C0}"/>
          </ac:spMkLst>
        </pc:spChg>
        <pc:picChg chg="add mod">
          <ac:chgData name="David Williams (SOAC)" userId="d9705ef0-be3d-4927-aab1-9879255c8c5d" providerId="ADAL" clId="{F19049E2-47F7-4950-9AF8-8E9249EE151E}" dt="2021-02-16T20:35:41.320" v="170" actId="1076"/>
          <ac:picMkLst>
            <pc:docMk/>
            <pc:sldMk cId="3056770988" sldId="338"/>
            <ac:picMk id="3" creationId="{ABEB46D2-CC7F-4EF5-9528-AA0405221124}"/>
          </ac:picMkLst>
        </pc:picChg>
        <pc:picChg chg="add mod">
          <ac:chgData name="David Williams (SOAC)" userId="d9705ef0-be3d-4927-aab1-9879255c8c5d" providerId="ADAL" clId="{F19049E2-47F7-4950-9AF8-8E9249EE151E}" dt="2021-02-16T20:36:05.474" v="172" actId="1076"/>
          <ac:picMkLst>
            <pc:docMk/>
            <pc:sldMk cId="3056770988" sldId="338"/>
            <ac:picMk id="4" creationId="{E2D46009-0429-42DA-B1B1-D09D9E67495C}"/>
          </ac:picMkLst>
        </pc:picChg>
      </pc:sldChg>
      <pc:sldChg chg="addSp modSp add mod">
        <pc:chgData name="David Williams (SOAC)" userId="d9705ef0-be3d-4927-aab1-9879255c8c5d" providerId="ADAL" clId="{F19049E2-47F7-4950-9AF8-8E9249EE151E}" dt="2021-02-16T20:36:38.981" v="179" actId="1076"/>
        <pc:sldMkLst>
          <pc:docMk/>
          <pc:sldMk cId="4059433206" sldId="339"/>
        </pc:sldMkLst>
        <pc:spChg chg="mod">
          <ac:chgData name="David Williams (SOAC)" userId="d9705ef0-be3d-4927-aab1-9879255c8c5d" providerId="ADAL" clId="{F19049E2-47F7-4950-9AF8-8E9249EE151E}" dt="2021-02-16T20:36:38.981" v="179" actId="1076"/>
          <ac:spMkLst>
            <pc:docMk/>
            <pc:sldMk cId="4059433206" sldId="339"/>
            <ac:spMk id="5" creationId="{E8A99F4E-A7F9-4EE8-8A4B-B24546D609C0}"/>
          </ac:spMkLst>
        </pc:spChg>
        <pc:picChg chg="add mod">
          <ac:chgData name="David Williams (SOAC)" userId="d9705ef0-be3d-4927-aab1-9879255c8c5d" providerId="ADAL" clId="{F19049E2-47F7-4950-9AF8-8E9249EE151E}" dt="2021-02-16T20:36:34.966" v="178" actId="14100"/>
          <ac:picMkLst>
            <pc:docMk/>
            <pc:sldMk cId="4059433206" sldId="339"/>
            <ac:picMk id="3" creationId="{0CBF1D92-05D7-44E6-B71A-6D213F38F94B}"/>
          </ac:picMkLst>
        </pc:picChg>
      </pc:sldChg>
      <pc:sldChg chg="addSp modSp add mod">
        <pc:chgData name="David Williams (SOAC)" userId="d9705ef0-be3d-4927-aab1-9879255c8c5d" providerId="ADAL" clId="{F19049E2-47F7-4950-9AF8-8E9249EE151E}" dt="2021-02-16T20:37:19.003" v="185" actId="14100"/>
        <pc:sldMkLst>
          <pc:docMk/>
          <pc:sldMk cId="1903607578" sldId="340"/>
        </pc:sldMkLst>
        <pc:spChg chg="mod">
          <ac:chgData name="David Williams (SOAC)" userId="d9705ef0-be3d-4927-aab1-9879255c8c5d" providerId="ADAL" clId="{F19049E2-47F7-4950-9AF8-8E9249EE151E}" dt="2021-02-16T20:37:04.496" v="182" actId="14100"/>
          <ac:spMkLst>
            <pc:docMk/>
            <pc:sldMk cId="1903607578" sldId="340"/>
            <ac:spMk id="5" creationId="{E8A99F4E-A7F9-4EE8-8A4B-B24546D609C0}"/>
          </ac:spMkLst>
        </pc:spChg>
        <pc:picChg chg="add mod">
          <ac:chgData name="David Williams (SOAC)" userId="d9705ef0-be3d-4927-aab1-9879255c8c5d" providerId="ADAL" clId="{F19049E2-47F7-4950-9AF8-8E9249EE151E}" dt="2021-02-16T20:37:19.003" v="185" actId="14100"/>
          <ac:picMkLst>
            <pc:docMk/>
            <pc:sldMk cId="1903607578" sldId="340"/>
            <ac:picMk id="3" creationId="{369E7932-014A-4CCE-83DA-97BF12364D44}"/>
          </ac:picMkLst>
        </pc:picChg>
      </pc:sldChg>
      <pc:sldChg chg="addSp modSp add mod">
        <pc:chgData name="David Williams (SOAC)" userId="d9705ef0-be3d-4927-aab1-9879255c8c5d" providerId="ADAL" clId="{F19049E2-47F7-4950-9AF8-8E9249EE151E}" dt="2021-02-16T20:38:07.640" v="192" actId="14100"/>
        <pc:sldMkLst>
          <pc:docMk/>
          <pc:sldMk cId="1991937102" sldId="341"/>
        </pc:sldMkLst>
        <pc:spChg chg="mod">
          <ac:chgData name="David Williams (SOAC)" userId="d9705ef0-be3d-4927-aab1-9879255c8c5d" providerId="ADAL" clId="{F19049E2-47F7-4950-9AF8-8E9249EE151E}" dt="2021-02-16T20:38:07.640" v="192" actId="14100"/>
          <ac:spMkLst>
            <pc:docMk/>
            <pc:sldMk cId="1991937102" sldId="341"/>
            <ac:spMk id="5" creationId="{E8A99F4E-A7F9-4EE8-8A4B-B24546D609C0}"/>
          </ac:spMkLst>
        </pc:spChg>
        <pc:picChg chg="add mod">
          <ac:chgData name="David Williams (SOAC)" userId="d9705ef0-be3d-4927-aab1-9879255c8c5d" providerId="ADAL" clId="{F19049E2-47F7-4950-9AF8-8E9249EE151E}" dt="2021-02-16T20:37:50.598" v="191" actId="14100"/>
          <ac:picMkLst>
            <pc:docMk/>
            <pc:sldMk cId="1991937102" sldId="341"/>
            <ac:picMk id="3" creationId="{D4803C21-E03E-4EAF-BAFD-41C15D9835DC}"/>
          </ac:picMkLst>
        </pc:picChg>
      </pc:sldChg>
      <pc:sldChg chg="addSp delSp modSp add mod">
        <pc:chgData name="David Williams (SOAC)" userId="d9705ef0-be3d-4927-aab1-9879255c8c5d" providerId="ADAL" clId="{F19049E2-47F7-4950-9AF8-8E9249EE151E}" dt="2021-02-16T20:40:34.109" v="204" actId="732"/>
        <pc:sldMkLst>
          <pc:docMk/>
          <pc:sldMk cId="1994397740" sldId="342"/>
        </pc:sldMkLst>
        <pc:spChg chg="mod">
          <ac:chgData name="David Williams (SOAC)" userId="d9705ef0-be3d-4927-aab1-9879255c8c5d" providerId="ADAL" clId="{F19049E2-47F7-4950-9AF8-8E9249EE151E}" dt="2021-02-16T20:40:06.543" v="197" actId="6549"/>
          <ac:spMkLst>
            <pc:docMk/>
            <pc:sldMk cId="1994397740" sldId="342"/>
            <ac:spMk id="5" creationId="{E8A99F4E-A7F9-4EE8-8A4B-B24546D609C0}"/>
          </ac:spMkLst>
        </pc:spChg>
        <pc:picChg chg="del">
          <ac:chgData name="David Williams (SOAC)" userId="d9705ef0-be3d-4927-aab1-9879255c8c5d" providerId="ADAL" clId="{F19049E2-47F7-4950-9AF8-8E9249EE151E}" dt="2021-02-16T20:39:22.544" v="194" actId="478"/>
          <ac:picMkLst>
            <pc:docMk/>
            <pc:sldMk cId="1994397740" sldId="342"/>
            <ac:picMk id="3" creationId="{D4803C21-E03E-4EAF-BAFD-41C15D9835DC}"/>
          </ac:picMkLst>
        </pc:picChg>
        <pc:picChg chg="add mod modCrop">
          <ac:chgData name="David Williams (SOAC)" userId="d9705ef0-be3d-4927-aab1-9879255c8c5d" providerId="ADAL" clId="{F19049E2-47F7-4950-9AF8-8E9249EE151E}" dt="2021-02-16T20:40:34.109" v="204" actId="732"/>
          <ac:picMkLst>
            <pc:docMk/>
            <pc:sldMk cId="1994397740" sldId="342"/>
            <ac:picMk id="4" creationId="{0B9E54A9-FD63-41F0-874B-C1899CB87DFA}"/>
          </ac:picMkLst>
        </pc:picChg>
      </pc:sldChg>
      <pc:sldChg chg="modSp add mod">
        <pc:chgData name="David Williams (SOAC)" userId="d9705ef0-be3d-4927-aab1-9879255c8c5d" providerId="ADAL" clId="{F19049E2-47F7-4950-9AF8-8E9249EE151E}" dt="2021-02-16T20:42:41.116" v="224" actId="1076"/>
        <pc:sldMkLst>
          <pc:docMk/>
          <pc:sldMk cId="2526605901" sldId="343"/>
        </pc:sldMkLst>
        <pc:spChg chg="mod">
          <ac:chgData name="David Williams (SOAC)" userId="d9705ef0-be3d-4927-aab1-9879255c8c5d" providerId="ADAL" clId="{F19049E2-47F7-4950-9AF8-8E9249EE151E}" dt="2021-02-16T20:42:38.535" v="223" actId="1076"/>
          <ac:spMkLst>
            <pc:docMk/>
            <pc:sldMk cId="2526605901" sldId="343"/>
            <ac:spMk id="5" creationId="{E8A99F4E-A7F9-4EE8-8A4B-B24546D609C0}"/>
          </ac:spMkLst>
        </pc:spChg>
        <pc:picChg chg="mod">
          <ac:chgData name="David Williams (SOAC)" userId="d9705ef0-be3d-4927-aab1-9879255c8c5d" providerId="ADAL" clId="{F19049E2-47F7-4950-9AF8-8E9249EE151E}" dt="2021-02-16T20:42:41.116" v="224" actId="1076"/>
          <ac:picMkLst>
            <pc:docMk/>
            <pc:sldMk cId="2526605901" sldId="343"/>
            <ac:picMk id="4" creationId="{0B9E54A9-FD63-41F0-874B-C1899CB87DFA}"/>
          </ac:picMkLst>
        </pc:picChg>
      </pc:sldChg>
      <pc:sldChg chg="modSp add mod">
        <pc:chgData name="David Williams (SOAC)" userId="d9705ef0-be3d-4927-aab1-9879255c8c5d" providerId="ADAL" clId="{F19049E2-47F7-4950-9AF8-8E9249EE151E}" dt="2021-02-16T20:42:22.399" v="220" actId="1076"/>
        <pc:sldMkLst>
          <pc:docMk/>
          <pc:sldMk cId="4187720474" sldId="344"/>
        </pc:sldMkLst>
        <pc:spChg chg="mod">
          <ac:chgData name="David Williams (SOAC)" userId="d9705ef0-be3d-4927-aab1-9879255c8c5d" providerId="ADAL" clId="{F19049E2-47F7-4950-9AF8-8E9249EE151E}" dt="2021-02-16T20:42:22.399" v="220" actId="1076"/>
          <ac:spMkLst>
            <pc:docMk/>
            <pc:sldMk cId="4187720474" sldId="344"/>
            <ac:spMk id="5" creationId="{E8A99F4E-A7F9-4EE8-8A4B-B24546D609C0}"/>
          </ac:spMkLst>
        </pc:spChg>
        <pc:picChg chg="mod">
          <ac:chgData name="David Williams (SOAC)" userId="d9705ef0-be3d-4927-aab1-9879255c8c5d" providerId="ADAL" clId="{F19049E2-47F7-4950-9AF8-8E9249EE151E}" dt="2021-02-16T20:42:18.043" v="219" actId="1076"/>
          <ac:picMkLst>
            <pc:docMk/>
            <pc:sldMk cId="4187720474" sldId="344"/>
            <ac:picMk id="4" creationId="{0B9E54A9-FD63-41F0-874B-C1899CB87DFA}"/>
          </ac:picMkLst>
        </pc:picChg>
      </pc:sldChg>
      <pc:sldChg chg="addSp delSp modSp add mod">
        <pc:chgData name="David Williams (SOAC)" userId="d9705ef0-be3d-4927-aab1-9879255c8c5d" providerId="ADAL" clId="{F19049E2-47F7-4950-9AF8-8E9249EE151E}" dt="2021-02-16T20:45:13.925" v="245" actId="14100"/>
        <pc:sldMkLst>
          <pc:docMk/>
          <pc:sldMk cId="4139408600" sldId="345"/>
        </pc:sldMkLst>
        <pc:spChg chg="mod">
          <ac:chgData name="David Williams (SOAC)" userId="d9705ef0-be3d-4927-aab1-9879255c8c5d" providerId="ADAL" clId="{F19049E2-47F7-4950-9AF8-8E9249EE151E}" dt="2021-02-16T20:45:05.496" v="244" actId="403"/>
          <ac:spMkLst>
            <pc:docMk/>
            <pc:sldMk cId="4139408600" sldId="345"/>
            <ac:spMk id="5" creationId="{E8A99F4E-A7F9-4EE8-8A4B-B24546D609C0}"/>
          </ac:spMkLst>
        </pc:spChg>
        <pc:picChg chg="add mod modCrop">
          <ac:chgData name="David Williams (SOAC)" userId="d9705ef0-be3d-4927-aab1-9879255c8c5d" providerId="ADAL" clId="{F19049E2-47F7-4950-9AF8-8E9249EE151E}" dt="2021-02-16T20:45:13.925" v="245" actId="14100"/>
          <ac:picMkLst>
            <pc:docMk/>
            <pc:sldMk cId="4139408600" sldId="345"/>
            <ac:picMk id="3" creationId="{B753E7ED-F0E6-4F5D-8061-8E57429071C0}"/>
          </ac:picMkLst>
        </pc:picChg>
        <pc:picChg chg="del">
          <ac:chgData name="David Williams (SOAC)" userId="d9705ef0-be3d-4927-aab1-9879255c8c5d" providerId="ADAL" clId="{F19049E2-47F7-4950-9AF8-8E9249EE151E}" dt="2021-02-16T20:44:23.690" v="231" actId="478"/>
          <ac:picMkLst>
            <pc:docMk/>
            <pc:sldMk cId="4139408600" sldId="345"/>
            <ac:picMk id="4" creationId="{0B9E54A9-FD63-41F0-874B-C1899CB87DFA}"/>
          </ac:picMkLst>
        </pc:picChg>
      </pc:sldChg>
      <pc:sldChg chg="add del">
        <pc:chgData name="David Williams (SOAC)" userId="d9705ef0-be3d-4927-aab1-9879255c8c5d" providerId="ADAL" clId="{F19049E2-47F7-4950-9AF8-8E9249EE151E}" dt="2021-02-16T21:15:01.485" v="247" actId="2890"/>
        <pc:sldMkLst>
          <pc:docMk/>
          <pc:sldMk cId="1340804125" sldId="346"/>
        </pc:sldMkLst>
      </pc:sldChg>
      <pc:sldChg chg="add">
        <pc:chgData name="David Williams (SOAC)" userId="d9705ef0-be3d-4927-aab1-9879255c8c5d" providerId="ADAL" clId="{F19049E2-47F7-4950-9AF8-8E9249EE151E}" dt="2021-02-16T21:15:09.659" v="248" actId="2890"/>
        <pc:sldMkLst>
          <pc:docMk/>
          <pc:sldMk cId="3144523397" sldId="346"/>
        </pc:sldMkLst>
      </pc:sldChg>
      <pc:sldChg chg="add">
        <pc:chgData name="David Williams (SOAC)" userId="d9705ef0-be3d-4927-aab1-9879255c8c5d" providerId="ADAL" clId="{F19049E2-47F7-4950-9AF8-8E9249EE151E}" dt="2021-02-16T21:15:12.982" v="249" actId="2890"/>
        <pc:sldMkLst>
          <pc:docMk/>
          <pc:sldMk cId="1744596773" sldId="347"/>
        </pc:sldMkLst>
      </pc:sldChg>
      <pc:sldChg chg="modSp add mod">
        <pc:chgData name="David Williams (SOAC)" userId="d9705ef0-be3d-4927-aab1-9879255c8c5d" providerId="ADAL" clId="{F19049E2-47F7-4950-9AF8-8E9249EE151E}" dt="2021-02-16T21:16:31.607" v="267" actId="1076"/>
        <pc:sldMkLst>
          <pc:docMk/>
          <pc:sldMk cId="3502497719" sldId="348"/>
        </pc:sldMkLst>
        <pc:spChg chg="mod">
          <ac:chgData name="David Williams (SOAC)" userId="d9705ef0-be3d-4927-aab1-9879255c8c5d" providerId="ADAL" clId="{F19049E2-47F7-4950-9AF8-8E9249EE151E}" dt="2021-02-16T21:16:29.243" v="266" actId="14100"/>
          <ac:spMkLst>
            <pc:docMk/>
            <pc:sldMk cId="3502497719" sldId="348"/>
            <ac:spMk id="5" creationId="{E8A99F4E-A7F9-4EE8-8A4B-B24546D609C0}"/>
          </ac:spMkLst>
        </pc:spChg>
        <pc:picChg chg="mod">
          <ac:chgData name="David Williams (SOAC)" userId="d9705ef0-be3d-4927-aab1-9879255c8c5d" providerId="ADAL" clId="{F19049E2-47F7-4950-9AF8-8E9249EE151E}" dt="2021-02-16T21:16:31.607" v="267" actId="1076"/>
          <ac:picMkLst>
            <pc:docMk/>
            <pc:sldMk cId="3502497719" sldId="348"/>
            <ac:picMk id="3" creationId="{B753E7ED-F0E6-4F5D-8061-8E57429071C0}"/>
          </ac:picMkLst>
        </pc:picChg>
      </pc:sldChg>
      <pc:sldChg chg="modSp add mod">
        <pc:chgData name="David Williams (SOAC)" userId="d9705ef0-be3d-4927-aab1-9879255c8c5d" providerId="ADAL" clId="{F19049E2-47F7-4950-9AF8-8E9249EE151E}" dt="2021-02-16T21:17:46.283" v="282" actId="14100"/>
        <pc:sldMkLst>
          <pc:docMk/>
          <pc:sldMk cId="2255176903" sldId="349"/>
        </pc:sldMkLst>
        <pc:spChg chg="mod">
          <ac:chgData name="David Williams (SOAC)" userId="d9705ef0-be3d-4927-aab1-9879255c8c5d" providerId="ADAL" clId="{F19049E2-47F7-4950-9AF8-8E9249EE151E}" dt="2021-02-16T21:17:46.283" v="282" actId="14100"/>
          <ac:spMkLst>
            <pc:docMk/>
            <pc:sldMk cId="2255176903" sldId="349"/>
            <ac:spMk id="5" creationId="{E8A99F4E-A7F9-4EE8-8A4B-B24546D609C0}"/>
          </ac:spMkLst>
        </pc:spChg>
        <pc:picChg chg="mod">
          <ac:chgData name="David Williams (SOAC)" userId="d9705ef0-be3d-4927-aab1-9879255c8c5d" providerId="ADAL" clId="{F19049E2-47F7-4950-9AF8-8E9249EE151E}" dt="2021-02-16T21:17:34.496" v="279" actId="1076"/>
          <ac:picMkLst>
            <pc:docMk/>
            <pc:sldMk cId="2255176903" sldId="349"/>
            <ac:picMk id="3" creationId="{B753E7ED-F0E6-4F5D-8061-8E57429071C0}"/>
          </ac:picMkLst>
        </pc:picChg>
      </pc:sldChg>
      <pc:sldChg chg="modSp add mod ord">
        <pc:chgData name="David Williams (SOAC)" userId="d9705ef0-be3d-4927-aab1-9879255c8c5d" providerId="ADAL" clId="{F19049E2-47F7-4950-9AF8-8E9249EE151E}" dt="2021-02-16T21:19:29.097" v="299" actId="1076"/>
        <pc:sldMkLst>
          <pc:docMk/>
          <pc:sldMk cId="483689629" sldId="350"/>
        </pc:sldMkLst>
        <pc:spChg chg="mod">
          <ac:chgData name="David Williams (SOAC)" userId="d9705ef0-be3d-4927-aab1-9879255c8c5d" providerId="ADAL" clId="{F19049E2-47F7-4950-9AF8-8E9249EE151E}" dt="2021-02-16T21:19:26.300" v="298" actId="404"/>
          <ac:spMkLst>
            <pc:docMk/>
            <pc:sldMk cId="483689629" sldId="350"/>
            <ac:spMk id="5" creationId="{E8A99F4E-A7F9-4EE8-8A4B-B24546D609C0}"/>
          </ac:spMkLst>
        </pc:spChg>
        <pc:picChg chg="mod">
          <ac:chgData name="David Williams (SOAC)" userId="d9705ef0-be3d-4927-aab1-9879255c8c5d" providerId="ADAL" clId="{F19049E2-47F7-4950-9AF8-8E9249EE151E}" dt="2021-02-16T21:19:29.097" v="299" actId="1076"/>
          <ac:picMkLst>
            <pc:docMk/>
            <pc:sldMk cId="483689629" sldId="350"/>
            <ac:picMk id="3" creationId="{B753E7ED-F0E6-4F5D-8061-8E57429071C0}"/>
          </ac:picMkLst>
        </pc:picChg>
      </pc:sldChg>
      <pc:sldChg chg="addSp delSp modSp add mod">
        <pc:chgData name="David Williams (SOAC)" userId="d9705ef0-be3d-4927-aab1-9879255c8c5d" providerId="ADAL" clId="{F19049E2-47F7-4950-9AF8-8E9249EE151E}" dt="2021-02-16T21:24:37.759" v="357" actId="14100"/>
        <pc:sldMkLst>
          <pc:docMk/>
          <pc:sldMk cId="749517106" sldId="351"/>
        </pc:sldMkLst>
        <pc:spChg chg="mod">
          <ac:chgData name="David Williams (SOAC)" userId="d9705ef0-be3d-4927-aab1-9879255c8c5d" providerId="ADAL" clId="{F19049E2-47F7-4950-9AF8-8E9249EE151E}" dt="2021-02-16T21:21:13.464" v="327" actId="20577"/>
          <ac:spMkLst>
            <pc:docMk/>
            <pc:sldMk cId="749517106" sldId="351"/>
            <ac:spMk id="2" creationId="{CB44CEC9-EEDA-49D8-B173-9961BE5E8AFA}"/>
          </ac:spMkLst>
        </pc:spChg>
        <pc:spChg chg="mod">
          <ac:chgData name="David Williams (SOAC)" userId="d9705ef0-be3d-4927-aab1-9879255c8c5d" providerId="ADAL" clId="{F19049E2-47F7-4950-9AF8-8E9249EE151E}" dt="2021-02-16T21:22:59.572" v="351" actId="1076"/>
          <ac:spMkLst>
            <pc:docMk/>
            <pc:sldMk cId="749517106" sldId="351"/>
            <ac:spMk id="5" creationId="{46C58EAF-404F-4E21-983A-A4B652C1469F}"/>
          </ac:spMkLst>
        </pc:spChg>
        <pc:spChg chg="add mod">
          <ac:chgData name="David Williams (SOAC)" userId="d9705ef0-be3d-4927-aab1-9879255c8c5d" providerId="ADAL" clId="{F19049E2-47F7-4950-9AF8-8E9249EE151E}" dt="2021-02-16T21:22:42.367" v="349" actId="403"/>
          <ac:spMkLst>
            <pc:docMk/>
            <pc:sldMk cId="749517106" sldId="351"/>
            <ac:spMk id="6" creationId="{75E4831B-957E-4D60-BA1A-3E3A30DE5E82}"/>
          </ac:spMkLst>
        </pc:spChg>
        <pc:picChg chg="del">
          <ac:chgData name="David Williams (SOAC)" userId="d9705ef0-be3d-4927-aab1-9879255c8c5d" providerId="ADAL" clId="{F19049E2-47F7-4950-9AF8-8E9249EE151E}" dt="2021-02-16T21:21:16.722" v="328" actId="478"/>
          <ac:picMkLst>
            <pc:docMk/>
            <pc:sldMk cId="749517106" sldId="351"/>
            <ac:picMk id="4" creationId="{D208D7CF-9C61-42EE-859D-C92F85D53630}"/>
          </ac:picMkLst>
        </pc:picChg>
        <pc:picChg chg="add mod modCrop">
          <ac:chgData name="David Williams (SOAC)" userId="d9705ef0-be3d-4927-aab1-9879255c8c5d" providerId="ADAL" clId="{F19049E2-47F7-4950-9AF8-8E9249EE151E}" dt="2021-02-16T21:24:37.759" v="357" actId="14100"/>
          <ac:picMkLst>
            <pc:docMk/>
            <pc:sldMk cId="749517106" sldId="351"/>
            <ac:picMk id="7" creationId="{D28342FF-F78C-4BE2-9B9E-04EBC593DA24}"/>
          </ac:picMkLst>
        </pc:picChg>
      </pc:sldChg>
      <pc:sldChg chg="addSp delSp modSp add mod">
        <pc:chgData name="David Williams (SOAC)" userId="d9705ef0-be3d-4927-aab1-9879255c8c5d" providerId="ADAL" clId="{F19049E2-47F7-4950-9AF8-8E9249EE151E}" dt="2021-02-16T21:26:21.615" v="381" actId="1076"/>
        <pc:sldMkLst>
          <pc:docMk/>
          <pc:sldMk cId="2989796934" sldId="352"/>
        </pc:sldMkLst>
        <pc:spChg chg="mod">
          <ac:chgData name="David Williams (SOAC)" userId="d9705ef0-be3d-4927-aab1-9879255c8c5d" providerId="ADAL" clId="{F19049E2-47F7-4950-9AF8-8E9249EE151E}" dt="2021-02-16T21:26:21.615" v="381" actId="1076"/>
          <ac:spMkLst>
            <pc:docMk/>
            <pc:sldMk cId="2989796934" sldId="352"/>
            <ac:spMk id="5" creationId="{46C58EAF-404F-4E21-983A-A4B652C1469F}"/>
          </ac:spMkLst>
        </pc:spChg>
        <pc:spChg chg="del">
          <ac:chgData name="David Williams (SOAC)" userId="d9705ef0-be3d-4927-aab1-9879255c8c5d" providerId="ADAL" clId="{F19049E2-47F7-4950-9AF8-8E9249EE151E}" dt="2021-02-16T21:25:12.515" v="360" actId="478"/>
          <ac:spMkLst>
            <pc:docMk/>
            <pc:sldMk cId="2989796934" sldId="352"/>
            <ac:spMk id="6" creationId="{75E4831B-957E-4D60-BA1A-3E3A30DE5E82}"/>
          </ac:spMkLst>
        </pc:spChg>
        <pc:picChg chg="add mod modCrop">
          <ac:chgData name="David Williams (SOAC)" userId="d9705ef0-be3d-4927-aab1-9879255c8c5d" providerId="ADAL" clId="{F19049E2-47F7-4950-9AF8-8E9249EE151E}" dt="2021-02-16T21:26:09.805" v="378" actId="14100"/>
          <ac:picMkLst>
            <pc:docMk/>
            <pc:sldMk cId="2989796934" sldId="352"/>
            <ac:picMk id="3" creationId="{108E5968-E4BD-4E2F-9BC2-F7DB626E7AB4}"/>
          </ac:picMkLst>
        </pc:picChg>
        <pc:picChg chg="del">
          <ac:chgData name="David Williams (SOAC)" userId="d9705ef0-be3d-4927-aab1-9879255c8c5d" providerId="ADAL" clId="{F19049E2-47F7-4950-9AF8-8E9249EE151E}" dt="2021-02-16T21:25:10.700" v="359" actId="478"/>
          <ac:picMkLst>
            <pc:docMk/>
            <pc:sldMk cId="2989796934" sldId="352"/>
            <ac:picMk id="7" creationId="{D28342FF-F78C-4BE2-9B9E-04EBC593DA24}"/>
          </ac:picMkLst>
        </pc:picChg>
      </pc:sldChg>
      <pc:sldChg chg="addSp delSp modSp add mod">
        <pc:chgData name="David Williams (SOAC)" userId="d9705ef0-be3d-4927-aab1-9879255c8c5d" providerId="ADAL" clId="{F19049E2-47F7-4950-9AF8-8E9249EE151E}" dt="2021-02-16T21:34:02.243" v="457" actId="14100"/>
        <pc:sldMkLst>
          <pc:docMk/>
          <pc:sldMk cId="3000826971" sldId="353"/>
        </pc:sldMkLst>
        <pc:spChg chg="mod">
          <ac:chgData name="David Williams (SOAC)" userId="d9705ef0-be3d-4927-aab1-9879255c8c5d" providerId="ADAL" clId="{F19049E2-47F7-4950-9AF8-8E9249EE151E}" dt="2021-02-16T21:32:54.886" v="442" actId="20577"/>
          <ac:spMkLst>
            <pc:docMk/>
            <pc:sldMk cId="3000826971" sldId="353"/>
            <ac:spMk id="2" creationId="{CB44CEC9-EEDA-49D8-B173-9961BE5E8AFA}"/>
          </ac:spMkLst>
        </pc:spChg>
        <pc:spChg chg="mod">
          <ac:chgData name="David Williams (SOAC)" userId="d9705ef0-be3d-4927-aab1-9879255c8c5d" providerId="ADAL" clId="{F19049E2-47F7-4950-9AF8-8E9249EE151E}" dt="2021-02-16T21:33:30.064" v="451" actId="403"/>
          <ac:spMkLst>
            <pc:docMk/>
            <pc:sldMk cId="3000826971" sldId="353"/>
            <ac:spMk id="4" creationId="{CB0930B4-18AF-4A96-ABA8-984F1110060A}"/>
          </ac:spMkLst>
        </pc:spChg>
        <pc:picChg chg="add mod modCrop">
          <ac:chgData name="David Williams (SOAC)" userId="d9705ef0-be3d-4927-aab1-9879255c8c5d" providerId="ADAL" clId="{F19049E2-47F7-4950-9AF8-8E9249EE151E}" dt="2021-02-16T21:34:02.243" v="457" actId="14100"/>
          <ac:picMkLst>
            <pc:docMk/>
            <pc:sldMk cId="3000826971" sldId="353"/>
            <ac:picMk id="3" creationId="{E95EE6B7-9B4E-459C-8EA8-F84E968D0A7C}"/>
          </ac:picMkLst>
        </pc:picChg>
        <pc:picChg chg="del">
          <ac:chgData name="David Williams (SOAC)" userId="d9705ef0-be3d-4927-aab1-9879255c8c5d" providerId="ADAL" clId="{F19049E2-47F7-4950-9AF8-8E9249EE151E}" dt="2021-02-16T21:32:58.685" v="443" actId="478"/>
          <ac:picMkLst>
            <pc:docMk/>
            <pc:sldMk cId="3000826971" sldId="353"/>
            <ac:picMk id="5" creationId="{E5140398-CE9E-49BF-BCB2-75A6C5146930}"/>
          </ac:picMkLst>
        </pc:picChg>
      </pc:sldChg>
      <pc:sldChg chg="addSp delSp modSp add mod">
        <pc:chgData name="David Williams (SOAC)" userId="d9705ef0-be3d-4927-aab1-9879255c8c5d" providerId="ADAL" clId="{F19049E2-47F7-4950-9AF8-8E9249EE151E}" dt="2021-02-16T21:35:32.340" v="477" actId="732"/>
        <pc:sldMkLst>
          <pc:docMk/>
          <pc:sldMk cId="3770278538" sldId="354"/>
        </pc:sldMkLst>
        <pc:spChg chg="mod">
          <ac:chgData name="David Williams (SOAC)" userId="d9705ef0-be3d-4927-aab1-9879255c8c5d" providerId="ADAL" clId="{F19049E2-47F7-4950-9AF8-8E9249EE151E}" dt="2021-02-16T21:34:35.716" v="462"/>
          <ac:spMkLst>
            <pc:docMk/>
            <pc:sldMk cId="3770278538" sldId="354"/>
            <ac:spMk id="2" creationId="{CB44CEC9-EEDA-49D8-B173-9961BE5E8AFA}"/>
          </ac:spMkLst>
        </pc:spChg>
        <pc:spChg chg="mod">
          <ac:chgData name="David Williams (SOAC)" userId="d9705ef0-be3d-4927-aab1-9879255c8c5d" providerId="ADAL" clId="{F19049E2-47F7-4950-9AF8-8E9249EE151E}" dt="2021-02-16T21:35:10.005" v="471" actId="14100"/>
          <ac:spMkLst>
            <pc:docMk/>
            <pc:sldMk cId="3770278538" sldId="354"/>
            <ac:spMk id="4" creationId="{CB0930B4-18AF-4A96-ABA8-984F1110060A}"/>
          </ac:spMkLst>
        </pc:spChg>
        <pc:picChg chg="add mod modCrop">
          <ac:chgData name="David Williams (SOAC)" userId="d9705ef0-be3d-4927-aab1-9879255c8c5d" providerId="ADAL" clId="{F19049E2-47F7-4950-9AF8-8E9249EE151E}" dt="2021-02-16T21:35:32.340" v="477" actId="732"/>
          <ac:picMkLst>
            <pc:docMk/>
            <pc:sldMk cId="3770278538" sldId="354"/>
            <ac:picMk id="3" creationId="{D32F6296-844C-443E-8BC5-D45C9A0B1689}"/>
          </ac:picMkLst>
        </pc:picChg>
        <pc:picChg chg="del">
          <ac:chgData name="David Williams (SOAC)" userId="d9705ef0-be3d-4927-aab1-9879255c8c5d" providerId="ADAL" clId="{F19049E2-47F7-4950-9AF8-8E9249EE151E}" dt="2021-02-16T21:35:12.005" v="472" actId="478"/>
          <ac:picMkLst>
            <pc:docMk/>
            <pc:sldMk cId="3770278538" sldId="354"/>
            <ac:picMk id="5" creationId="{E5140398-CE9E-49BF-BCB2-75A6C5146930}"/>
          </ac:picMkLst>
        </pc:picChg>
      </pc:sldChg>
      <pc:sldChg chg="addSp delSp modSp add mod">
        <pc:chgData name="David Williams (SOAC)" userId="d9705ef0-be3d-4927-aab1-9879255c8c5d" providerId="ADAL" clId="{F19049E2-47F7-4950-9AF8-8E9249EE151E}" dt="2021-02-17T17:58:01.647" v="591" actId="207"/>
        <pc:sldMkLst>
          <pc:docMk/>
          <pc:sldMk cId="3799061953" sldId="355"/>
        </pc:sldMkLst>
        <pc:spChg chg="mod">
          <ac:chgData name="David Williams (SOAC)" userId="d9705ef0-be3d-4927-aab1-9879255c8c5d" providerId="ADAL" clId="{F19049E2-47F7-4950-9AF8-8E9249EE151E}" dt="2021-02-17T17:53:12.353" v="531" actId="20577"/>
          <ac:spMkLst>
            <pc:docMk/>
            <pc:sldMk cId="3799061953" sldId="355"/>
            <ac:spMk id="4" creationId="{E25AE0A5-F083-47CF-BCE9-C0F5B02FEBAC}"/>
          </ac:spMkLst>
        </pc:spChg>
        <pc:spChg chg="add mod">
          <ac:chgData name="David Williams (SOAC)" userId="d9705ef0-be3d-4927-aab1-9879255c8c5d" providerId="ADAL" clId="{F19049E2-47F7-4950-9AF8-8E9249EE151E}" dt="2021-02-17T17:58:01.647" v="591" actId="207"/>
          <ac:spMkLst>
            <pc:docMk/>
            <pc:sldMk cId="3799061953" sldId="355"/>
            <ac:spMk id="6" creationId="{34DCCE9B-A003-4749-9B5C-F5E2697C4F01}"/>
          </ac:spMkLst>
        </pc:spChg>
        <pc:spChg chg="add mod">
          <ac:chgData name="David Williams (SOAC)" userId="d9705ef0-be3d-4927-aab1-9879255c8c5d" providerId="ADAL" clId="{F19049E2-47F7-4950-9AF8-8E9249EE151E}" dt="2021-02-17T17:58:01.647" v="591" actId="207"/>
          <ac:spMkLst>
            <pc:docMk/>
            <pc:sldMk cId="3799061953" sldId="355"/>
            <ac:spMk id="8" creationId="{8A55EFA2-7E79-439D-BC71-2FB22A275F10}"/>
          </ac:spMkLst>
        </pc:spChg>
        <pc:picChg chg="add mod">
          <ac:chgData name="David Williams (SOAC)" userId="d9705ef0-be3d-4927-aab1-9879255c8c5d" providerId="ADAL" clId="{F19049E2-47F7-4950-9AF8-8E9249EE151E}" dt="2021-02-17T17:53:02.978" v="528" actId="14100"/>
          <ac:picMkLst>
            <pc:docMk/>
            <pc:sldMk cId="3799061953" sldId="355"/>
            <ac:picMk id="3" creationId="{89C68D2B-FEEB-4AF3-BAA6-0A4A107F5029}"/>
          </ac:picMkLst>
        </pc:picChg>
        <pc:picChg chg="del">
          <ac:chgData name="David Williams (SOAC)" userId="d9705ef0-be3d-4927-aab1-9879255c8c5d" providerId="ADAL" clId="{F19049E2-47F7-4950-9AF8-8E9249EE151E}" dt="2021-02-17T17:13:37.103" v="521" actId="478"/>
          <ac:picMkLst>
            <pc:docMk/>
            <pc:sldMk cId="3799061953" sldId="355"/>
            <ac:picMk id="5" creationId="{1F44A4F8-FCA0-4C6D-9A4B-9488A23796C9}"/>
          </ac:picMkLst>
        </pc:picChg>
        <pc:picChg chg="add del">
          <ac:chgData name="David Williams (SOAC)" userId="d9705ef0-be3d-4927-aab1-9879255c8c5d" providerId="ADAL" clId="{F19049E2-47F7-4950-9AF8-8E9249EE151E}" dt="2021-02-17T17:53:47.197" v="538"/>
          <ac:picMkLst>
            <pc:docMk/>
            <pc:sldMk cId="3799061953" sldId="355"/>
            <ac:picMk id="1026" creationId="{869AE0C7-80AE-4EBB-8B23-1C286510E3C7}"/>
          </ac:picMkLst>
        </pc:picChg>
      </pc:sldChg>
      <pc:sldChg chg="add del ord">
        <pc:chgData name="David Williams (SOAC)" userId="d9705ef0-be3d-4927-aab1-9879255c8c5d" providerId="ADAL" clId="{F19049E2-47F7-4950-9AF8-8E9249EE151E}" dt="2021-02-17T19:11:33.175" v="834" actId="47"/>
        <pc:sldMkLst>
          <pc:docMk/>
          <pc:sldMk cId="142997145" sldId="356"/>
        </pc:sldMkLst>
      </pc:sldChg>
      <pc:sldChg chg="addSp delSp modSp add mod">
        <pc:chgData name="David Williams (SOAC)" userId="d9705ef0-be3d-4927-aab1-9879255c8c5d" providerId="ADAL" clId="{F19049E2-47F7-4950-9AF8-8E9249EE151E}" dt="2021-02-17T18:06:41.411" v="630" actId="14100"/>
        <pc:sldMkLst>
          <pc:docMk/>
          <pc:sldMk cId="1655327981" sldId="357"/>
        </pc:sldMkLst>
        <pc:spChg chg="mod">
          <ac:chgData name="David Williams (SOAC)" userId="d9705ef0-be3d-4927-aab1-9879255c8c5d" providerId="ADAL" clId="{F19049E2-47F7-4950-9AF8-8E9249EE151E}" dt="2021-02-17T18:06:04.770" v="622" actId="1076"/>
          <ac:spMkLst>
            <pc:docMk/>
            <pc:sldMk cId="1655327981" sldId="357"/>
            <ac:spMk id="4" creationId="{E25AE0A5-F083-47CF-BCE9-C0F5B02FEBAC}"/>
          </ac:spMkLst>
        </pc:spChg>
        <pc:spChg chg="add del mod">
          <ac:chgData name="David Williams (SOAC)" userId="d9705ef0-be3d-4927-aab1-9879255c8c5d" providerId="ADAL" clId="{F19049E2-47F7-4950-9AF8-8E9249EE151E}" dt="2021-02-17T17:55:45.832" v="563" actId="478"/>
          <ac:spMkLst>
            <pc:docMk/>
            <pc:sldMk cId="1655327981" sldId="357"/>
            <ac:spMk id="5" creationId="{63E5E7CF-2F6D-4FCF-A11E-04FFC256AEA3}"/>
          </ac:spMkLst>
        </pc:spChg>
        <pc:spChg chg="mod ord">
          <ac:chgData name="David Williams (SOAC)" userId="d9705ef0-be3d-4927-aab1-9879255c8c5d" providerId="ADAL" clId="{F19049E2-47F7-4950-9AF8-8E9249EE151E}" dt="2021-02-17T18:06:41.411" v="630" actId="14100"/>
          <ac:spMkLst>
            <pc:docMk/>
            <pc:sldMk cId="1655327981" sldId="357"/>
            <ac:spMk id="6" creationId="{34DCCE9B-A003-4749-9B5C-F5E2697C4F01}"/>
          </ac:spMkLst>
        </pc:spChg>
        <pc:spChg chg="mod ord">
          <ac:chgData name="David Williams (SOAC)" userId="d9705ef0-be3d-4927-aab1-9879255c8c5d" providerId="ADAL" clId="{F19049E2-47F7-4950-9AF8-8E9249EE151E}" dt="2021-02-17T18:06:21.675" v="626" actId="14100"/>
          <ac:spMkLst>
            <pc:docMk/>
            <pc:sldMk cId="1655327981" sldId="357"/>
            <ac:spMk id="8" creationId="{8A55EFA2-7E79-439D-BC71-2FB22A275F10}"/>
          </ac:spMkLst>
        </pc:spChg>
        <pc:picChg chg="del">
          <ac:chgData name="David Williams (SOAC)" userId="d9705ef0-be3d-4927-aab1-9879255c8c5d" providerId="ADAL" clId="{F19049E2-47F7-4950-9AF8-8E9249EE151E}" dt="2021-02-17T17:55:24.900" v="559" actId="478"/>
          <ac:picMkLst>
            <pc:docMk/>
            <pc:sldMk cId="1655327981" sldId="357"/>
            <ac:picMk id="3" creationId="{89C68D2B-FEEB-4AF3-BAA6-0A4A107F5029}"/>
          </ac:picMkLst>
        </pc:picChg>
        <pc:picChg chg="add mod">
          <ac:chgData name="David Williams (SOAC)" userId="d9705ef0-be3d-4927-aab1-9879255c8c5d" providerId="ADAL" clId="{F19049E2-47F7-4950-9AF8-8E9249EE151E}" dt="2021-02-17T18:06:00.370" v="621" actId="1076"/>
          <ac:picMkLst>
            <pc:docMk/>
            <pc:sldMk cId="1655327981" sldId="357"/>
            <ac:picMk id="7" creationId="{A7B9D428-87F8-472A-BAD3-284CA715756A}"/>
          </ac:picMkLst>
        </pc:picChg>
        <pc:picChg chg="add del mod">
          <ac:chgData name="David Williams (SOAC)" userId="d9705ef0-be3d-4927-aab1-9879255c8c5d" providerId="ADAL" clId="{F19049E2-47F7-4950-9AF8-8E9249EE151E}" dt="2021-02-17T17:55:45.832" v="563" actId="478"/>
          <ac:picMkLst>
            <pc:docMk/>
            <pc:sldMk cId="1655327981" sldId="357"/>
            <ac:picMk id="2050" creationId="{C6AA1C70-2A65-40A2-B536-BB22C060717B}"/>
          </ac:picMkLst>
        </pc:picChg>
      </pc:sldChg>
      <pc:sldChg chg="addSp modSp add mod">
        <pc:chgData name="David Williams (SOAC)" userId="d9705ef0-be3d-4927-aab1-9879255c8c5d" providerId="ADAL" clId="{F19049E2-47F7-4950-9AF8-8E9249EE151E}" dt="2021-02-17T18:01:01.595" v="620" actId="688"/>
        <pc:sldMkLst>
          <pc:docMk/>
          <pc:sldMk cId="3878044950" sldId="358"/>
        </pc:sldMkLst>
        <pc:spChg chg="mod">
          <ac:chgData name="David Williams (SOAC)" userId="d9705ef0-be3d-4927-aab1-9879255c8c5d" providerId="ADAL" clId="{F19049E2-47F7-4950-9AF8-8E9249EE151E}" dt="2021-02-17T17:58:59.079" v="596" actId="404"/>
          <ac:spMkLst>
            <pc:docMk/>
            <pc:sldMk cId="3878044950" sldId="358"/>
            <ac:spMk id="4" creationId="{E25AE0A5-F083-47CF-BCE9-C0F5B02FEBAC}"/>
          </ac:spMkLst>
        </pc:spChg>
        <pc:spChg chg="mod ord">
          <ac:chgData name="David Williams (SOAC)" userId="d9705ef0-be3d-4927-aab1-9879255c8c5d" providerId="ADAL" clId="{F19049E2-47F7-4950-9AF8-8E9249EE151E}" dt="2021-02-17T18:00:56.419" v="619" actId="688"/>
          <ac:spMkLst>
            <pc:docMk/>
            <pc:sldMk cId="3878044950" sldId="358"/>
            <ac:spMk id="6" creationId="{34DCCE9B-A003-4749-9B5C-F5E2697C4F01}"/>
          </ac:spMkLst>
        </pc:spChg>
        <pc:spChg chg="mod">
          <ac:chgData name="David Williams (SOAC)" userId="d9705ef0-be3d-4927-aab1-9879255c8c5d" providerId="ADAL" clId="{F19049E2-47F7-4950-9AF8-8E9249EE151E}" dt="2021-02-17T18:01:01.595" v="620" actId="688"/>
          <ac:spMkLst>
            <pc:docMk/>
            <pc:sldMk cId="3878044950" sldId="358"/>
            <ac:spMk id="8" creationId="{8A55EFA2-7E79-439D-BC71-2FB22A275F10}"/>
          </ac:spMkLst>
        </pc:spChg>
        <pc:spChg chg="add mod">
          <ac:chgData name="David Williams (SOAC)" userId="d9705ef0-be3d-4927-aab1-9879255c8c5d" providerId="ADAL" clId="{F19049E2-47F7-4950-9AF8-8E9249EE151E}" dt="2021-02-17T18:00:41.525" v="617" actId="404"/>
          <ac:spMkLst>
            <pc:docMk/>
            <pc:sldMk cId="3878044950" sldId="358"/>
            <ac:spMk id="9" creationId="{67BC7FAB-9CB9-44BD-A866-518337E177CE}"/>
          </ac:spMkLst>
        </pc:spChg>
        <pc:picChg chg="mod">
          <ac:chgData name="David Williams (SOAC)" userId="d9705ef0-be3d-4927-aab1-9879255c8c5d" providerId="ADAL" clId="{F19049E2-47F7-4950-9AF8-8E9249EE151E}" dt="2021-02-17T17:59:24.163" v="601" actId="1076"/>
          <ac:picMkLst>
            <pc:docMk/>
            <pc:sldMk cId="3878044950" sldId="358"/>
            <ac:picMk id="7" creationId="{A7B9D428-87F8-472A-BAD3-284CA715756A}"/>
          </ac:picMkLst>
        </pc:picChg>
      </pc:sldChg>
      <pc:sldChg chg="addSp delSp modSp add mod">
        <pc:chgData name="David Williams (SOAC)" userId="d9705ef0-be3d-4927-aab1-9879255c8c5d" providerId="ADAL" clId="{F19049E2-47F7-4950-9AF8-8E9249EE151E}" dt="2021-02-17T18:23:50.291" v="682" actId="14100"/>
        <pc:sldMkLst>
          <pc:docMk/>
          <pc:sldMk cId="3386089354" sldId="359"/>
        </pc:sldMkLst>
        <pc:spChg chg="del mod">
          <ac:chgData name="David Williams (SOAC)" userId="d9705ef0-be3d-4927-aab1-9879255c8c5d" providerId="ADAL" clId="{F19049E2-47F7-4950-9AF8-8E9249EE151E}" dt="2021-02-17T18:09:37.595" v="649" actId="478"/>
          <ac:spMkLst>
            <pc:docMk/>
            <pc:sldMk cId="3386089354" sldId="359"/>
            <ac:spMk id="4" creationId="{E25AE0A5-F083-47CF-BCE9-C0F5B02FEBAC}"/>
          </ac:spMkLst>
        </pc:spChg>
        <pc:spChg chg="mod ord">
          <ac:chgData name="David Williams (SOAC)" userId="d9705ef0-be3d-4927-aab1-9879255c8c5d" providerId="ADAL" clId="{F19049E2-47F7-4950-9AF8-8E9249EE151E}" dt="2021-02-17T18:23:43.843" v="680" actId="14100"/>
          <ac:spMkLst>
            <pc:docMk/>
            <pc:sldMk cId="3386089354" sldId="359"/>
            <ac:spMk id="6" creationId="{34DCCE9B-A003-4749-9B5C-F5E2697C4F01}"/>
          </ac:spMkLst>
        </pc:spChg>
        <pc:spChg chg="mod ord">
          <ac:chgData name="David Williams (SOAC)" userId="d9705ef0-be3d-4927-aab1-9879255c8c5d" providerId="ADAL" clId="{F19049E2-47F7-4950-9AF8-8E9249EE151E}" dt="2021-02-17T18:23:50.291" v="682" actId="14100"/>
          <ac:spMkLst>
            <pc:docMk/>
            <pc:sldMk cId="3386089354" sldId="359"/>
            <ac:spMk id="8" creationId="{8A55EFA2-7E79-439D-BC71-2FB22A275F10}"/>
          </ac:spMkLst>
        </pc:spChg>
        <pc:spChg chg="mod">
          <ac:chgData name="David Williams (SOAC)" userId="d9705ef0-be3d-4927-aab1-9879255c8c5d" providerId="ADAL" clId="{F19049E2-47F7-4950-9AF8-8E9249EE151E}" dt="2021-02-17T18:11:05.506" v="676" actId="6549"/>
          <ac:spMkLst>
            <pc:docMk/>
            <pc:sldMk cId="3386089354" sldId="359"/>
            <ac:spMk id="9" creationId="{67BC7FAB-9CB9-44BD-A866-518337E177CE}"/>
          </ac:spMkLst>
        </pc:spChg>
        <pc:picChg chg="del">
          <ac:chgData name="David Williams (SOAC)" userId="d9705ef0-be3d-4927-aab1-9879255c8c5d" providerId="ADAL" clId="{F19049E2-47F7-4950-9AF8-8E9249EE151E}" dt="2021-02-17T18:09:08.318" v="645" actId="478"/>
          <ac:picMkLst>
            <pc:docMk/>
            <pc:sldMk cId="3386089354" sldId="359"/>
            <ac:picMk id="7" creationId="{A7B9D428-87F8-472A-BAD3-284CA715756A}"/>
          </ac:picMkLst>
        </pc:picChg>
        <pc:picChg chg="add mod">
          <ac:chgData name="David Williams (SOAC)" userId="d9705ef0-be3d-4927-aab1-9879255c8c5d" providerId="ADAL" clId="{F19049E2-47F7-4950-9AF8-8E9249EE151E}" dt="2021-02-17T18:09:47.610" v="653" actId="1076"/>
          <ac:picMkLst>
            <pc:docMk/>
            <pc:sldMk cId="3386089354" sldId="359"/>
            <ac:picMk id="4098" creationId="{41210FAC-4E55-41FF-821E-C9F91221D33D}"/>
          </ac:picMkLst>
        </pc:picChg>
      </pc:sldChg>
      <pc:sldChg chg="addSp delSp modSp add mod ord">
        <pc:chgData name="David Williams (SOAC)" userId="d9705ef0-be3d-4927-aab1-9879255c8c5d" providerId="ADAL" clId="{F19049E2-47F7-4950-9AF8-8E9249EE151E}" dt="2021-02-17T18:27:04.627" v="714"/>
        <pc:sldMkLst>
          <pc:docMk/>
          <pc:sldMk cId="4287543996" sldId="360"/>
        </pc:sldMkLst>
        <pc:spChg chg="mod">
          <ac:chgData name="David Williams (SOAC)" userId="d9705ef0-be3d-4927-aab1-9879255c8c5d" providerId="ADAL" clId="{F19049E2-47F7-4950-9AF8-8E9249EE151E}" dt="2021-02-17T18:27:04.627" v="714"/>
          <ac:spMkLst>
            <pc:docMk/>
            <pc:sldMk cId="4287543996" sldId="360"/>
            <ac:spMk id="4" creationId="{E25AE0A5-F083-47CF-BCE9-C0F5B02FEBAC}"/>
          </ac:spMkLst>
        </pc:spChg>
        <pc:spChg chg="mod">
          <ac:chgData name="David Williams (SOAC)" userId="d9705ef0-be3d-4927-aab1-9879255c8c5d" providerId="ADAL" clId="{F19049E2-47F7-4950-9AF8-8E9249EE151E}" dt="2021-02-17T18:26:28.218" v="707" actId="14100"/>
          <ac:spMkLst>
            <pc:docMk/>
            <pc:sldMk cId="4287543996" sldId="360"/>
            <ac:spMk id="6" creationId="{34DCCE9B-A003-4749-9B5C-F5E2697C4F01}"/>
          </ac:spMkLst>
        </pc:spChg>
        <pc:spChg chg="mod">
          <ac:chgData name="David Williams (SOAC)" userId="d9705ef0-be3d-4927-aab1-9879255c8c5d" providerId="ADAL" clId="{F19049E2-47F7-4950-9AF8-8E9249EE151E}" dt="2021-02-17T18:26:01.930" v="699" actId="14100"/>
          <ac:spMkLst>
            <pc:docMk/>
            <pc:sldMk cId="4287543996" sldId="360"/>
            <ac:spMk id="8" creationId="{8A55EFA2-7E79-439D-BC71-2FB22A275F10}"/>
          </ac:spMkLst>
        </pc:spChg>
        <pc:spChg chg="del mod">
          <ac:chgData name="David Williams (SOAC)" userId="d9705ef0-be3d-4927-aab1-9879255c8c5d" providerId="ADAL" clId="{F19049E2-47F7-4950-9AF8-8E9249EE151E}" dt="2021-02-17T18:25:28.945" v="692" actId="478"/>
          <ac:spMkLst>
            <pc:docMk/>
            <pc:sldMk cId="4287543996" sldId="360"/>
            <ac:spMk id="9" creationId="{67BC7FAB-9CB9-44BD-A866-518337E177CE}"/>
          </ac:spMkLst>
        </pc:spChg>
        <pc:picChg chg="add mod ord">
          <ac:chgData name="David Williams (SOAC)" userId="d9705ef0-be3d-4927-aab1-9879255c8c5d" providerId="ADAL" clId="{F19049E2-47F7-4950-9AF8-8E9249EE151E}" dt="2021-02-17T18:26:16.553" v="704" actId="1076"/>
          <ac:picMkLst>
            <pc:docMk/>
            <pc:sldMk cId="4287543996" sldId="360"/>
            <ac:picMk id="3" creationId="{C5E74FE4-782B-4166-97B1-2D8D0AFDEA82}"/>
          </ac:picMkLst>
        </pc:picChg>
        <pc:picChg chg="del">
          <ac:chgData name="David Williams (SOAC)" userId="d9705ef0-be3d-4927-aab1-9879255c8c5d" providerId="ADAL" clId="{F19049E2-47F7-4950-9AF8-8E9249EE151E}" dt="2021-02-17T18:25:30.834" v="693" actId="478"/>
          <ac:picMkLst>
            <pc:docMk/>
            <pc:sldMk cId="4287543996" sldId="360"/>
            <ac:picMk id="7" creationId="{A7B9D428-87F8-472A-BAD3-284CA715756A}"/>
          </ac:picMkLst>
        </pc:picChg>
      </pc:sldChg>
      <pc:sldChg chg="addSp delSp modSp add mod ord">
        <pc:chgData name="David Williams (SOAC)" userId="d9705ef0-be3d-4927-aab1-9879255c8c5d" providerId="ADAL" clId="{F19049E2-47F7-4950-9AF8-8E9249EE151E}" dt="2021-02-17T18:29:41.217" v="748" actId="14100"/>
        <pc:sldMkLst>
          <pc:docMk/>
          <pc:sldMk cId="388217468" sldId="361"/>
        </pc:sldMkLst>
        <pc:spChg chg="del">
          <ac:chgData name="David Williams (SOAC)" userId="d9705ef0-be3d-4927-aab1-9879255c8c5d" providerId="ADAL" clId="{F19049E2-47F7-4950-9AF8-8E9249EE151E}" dt="2021-02-17T18:27:47.943" v="724" actId="478"/>
          <ac:spMkLst>
            <pc:docMk/>
            <pc:sldMk cId="388217468" sldId="361"/>
            <ac:spMk id="6" creationId="{34DCCE9B-A003-4749-9B5C-F5E2697C4F01}"/>
          </ac:spMkLst>
        </pc:spChg>
        <pc:spChg chg="del">
          <ac:chgData name="David Williams (SOAC)" userId="d9705ef0-be3d-4927-aab1-9879255c8c5d" providerId="ADAL" clId="{F19049E2-47F7-4950-9AF8-8E9249EE151E}" dt="2021-02-17T18:27:45.459" v="723" actId="478"/>
          <ac:spMkLst>
            <pc:docMk/>
            <pc:sldMk cId="388217468" sldId="361"/>
            <ac:spMk id="8" creationId="{8A55EFA2-7E79-439D-BC71-2FB22A275F10}"/>
          </ac:spMkLst>
        </pc:spChg>
        <pc:spChg chg="mod">
          <ac:chgData name="David Williams (SOAC)" userId="d9705ef0-be3d-4927-aab1-9879255c8c5d" providerId="ADAL" clId="{F19049E2-47F7-4950-9AF8-8E9249EE151E}" dt="2021-02-17T18:28:12.948" v="726" actId="1076"/>
          <ac:spMkLst>
            <pc:docMk/>
            <pc:sldMk cId="388217468" sldId="361"/>
            <ac:spMk id="9" creationId="{67BC7FAB-9CB9-44BD-A866-518337E177CE}"/>
          </ac:spMkLst>
        </pc:spChg>
        <pc:spChg chg="add mod">
          <ac:chgData name="David Williams (SOAC)" userId="d9705ef0-be3d-4927-aab1-9879255c8c5d" providerId="ADAL" clId="{F19049E2-47F7-4950-9AF8-8E9249EE151E}" dt="2021-02-17T18:29:00.666" v="737" actId="14100"/>
          <ac:spMkLst>
            <pc:docMk/>
            <pc:sldMk cId="388217468" sldId="361"/>
            <ac:spMk id="10" creationId="{E6483CC3-6998-4B7B-B4E4-428556550B51}"/>
          </ac:spMkLst>
        </pc:spChg>
        <pc:spChg chg="add mod">
          <ac:chgData name="David Williams (SOAC)" userId="d9705ef0-be3d-4927-aab1-9879255c8c5d" providerId="ADAL" clId="{F19049E2-47F7-4950-9AF8-8E9249EE151E}" dt="2021-02-17T18:29:41.217" v="748" actId="14100"/>
          <ac:spMkLst>
            <pc:docMk/>
            <pc:sldMk cId="388217468" sldId="361"/>
            <ac:spMk id="11" creationId="{0068F2B6-E624-4327-84CF-EBF7DEC9E443}"/>
          </ac:spMkLst>
        </pc:spChg>
        <pc:picChg chg="add mod">
          <ac:chgData name="David Williams (SOAC)" userId="d9705ef0-be3d-4927-aab1-9879255c8c5d" providerId="ADAL" clId="{F19049E2-47F7-4950-9AF8-8E9249EE151E}" dt="2021-02-17T18:27:43.249" v="722" actId="14100"/>
          <ac:picMkLst>
            <pc:docMk/>
            <pc:sldMk cId="388217468" sldId="361"/>
            <ac:picMk id="3" creationId="{80D1F839-B6CC-41EE-929B-67062C0E8BEA}"/>
          </ac:picMkLst>
        </pc:picChg>
        <pc:picChg chg="add del">
          <ac:chgData name="David Williams (SOAC)" userId="d9705ef0-be3d-4927-aab1-9879255c8c5d" providerId="ADAL" clId="{F19049E2-47F7-4950-9AF8-8E9249EE151E}" dt="2021-02-17T18:28:30.454" v="728"/>
          <ac:picMkLst>
            <pc:docMk/>
            <pc:sldMk cId="388217468" sldId="361"/>
            <ac:picMk id="4" creationId="{8F9D8F2F-83ED-41EE-8308-E505145FCB0C}"/>
          </ac:picMkLst>
        </pc:picChg>
        <pc:picChg chg="del">
          <ac:chgData name="David Williams (SOAC)" userId="d9705ef0-be3d-4927-aab1-9879255c8c5d" providerId="ADAL" clId="{F19049E2-47F7-4950-9AF8-8E9249EE151E}" dt="2021-02-17T18:27:27.813" v="718" actId="478"/>
          <ac:picMkLst>
            <pc:docMk/>
            <pc:sldMk cId="388217468" sldId="361"/>
            <ac:picMk id="4098" creationId="{41210FAC-4E55-41FF-821E-C9F91221D33D}"/>
          </ac:picMkLst>
        </pc:picChg>
      </pc:sldChg>
      <pc:sldChg chg="addSp delSp modSp add mod ord">
        <pc:chgData name="David Williams (SOAC)" userId="d9705ef0-be3d-4927-aab1-9879255c8c5d" providerId="ADAL" clId="{F19049E2-47F7-4950-9AF8-8E9249EE151E}" dt="2021-02-17T18:46:36.563" v="785" actId="207"/>
        <pc:sldMkLst>
          <pc:docMk/>
          <pc:sldMk cId="1265083012" sldId="362"/>
        </pc:sldMkLst>
        <pc:spChg chg="mod">
          <ac:chgData name="David Williams (SOAC)" userId="d9705ef0-be3d-4927-aab1-9879255c8c5d" providerId="ADAL" clId="{F19049E2-47F7-4950-9AF8-8E9249EE151E}" dt="2021-02-17T18:31:42.050" v="756" actId="1076"/>
          <ac:spMkLst>
            <pc:docMk/>
            <pc:sldMk cId="1265083012" sldId="362"/>
            <ac:spMk id="4" creationId="{E25AE0A5-F083-47CF-BCE9-C0F5B02FEBAC}"/>
          </ac:spMkLst>
        </pc:spChg>
        <pc:spChg chg="mod">
          <ac:chgData name="David Williams (SOAC)" userId="d9705ef0-be3d-4927-aab1-9879255c8c5d" providerId="ADAL" clId="{F19049E2-47F7-4950-9AF8-8E9249EE151E}" dt="2021-02-17T18:46:36.563" v="785" actId="207"/>
          <ac:spMkLst>
            <pc:docMk/>
            <pc:sldMk cId="1265083012" sldId="362"/>
            <ac:spMk id="6" creationId="{34DCCE9B-A003-4749-9B5C-F5E2697C4F01}"/>
          </ac:spMkLst>
        </pc:spChg>
        <pc:spChg chg="mod">
          <ac:chgData name="David Williams (SOAC)" userId="d9705ef0-be3d-4927-aab1-9879255c8c5d" providerId="ADAL" clId="{F19049E2-47F7-4950-9AF8-8E9249EE151E}" dt="2021-02-17T18:46:36.563" v="785" actId="207"/>
          <ac:spMkLst>
            <pc:docMk/>
            <pc:sldMk cId="1265083012" sldId="362"/>
            <ac:spMk id="8" creationId="{8A55EFA2-7E79-439D-BC71-2FB22A275F10}"/>
          </ac:spMkLst>
        </pc:spChg>
        <pc:picChg chg="del">
          <ac:chgData name="David Williams (SOAC)" userId="d9705ef0-be3d-4927-aab1-9879255c8c5d" providerId="ADAL" clId="{F19049E2-47F7-4950-9AF8-8E9249EE151E}" dt="2021-02-17T18:36:15.638" v="757" actId="478"/>
          <ac:picMkLst>
            <pc:docMk/>
            <pc:sldMk cId="1265083012" sldId="362"/>
            <ac:picMk id="3" creationId="{C5E74FE4-782B-4166-97B1-2D8D0AFDEA82}"/>
          </ac:picMkLst>
        </pc:picChg>
        <pc:picChg chg="add mod ord">
          <ac:chgData name="David Williams (SOAC)" userId="d9705ef0-be3d-4927-aab1-9879255c8c5d" providerId="ADAL" clId="{F19049E2-47F7-4950-9AF8-8E9249EE151E}" dt="2021-02-17T18:36:32.856" v="762" actId="14100"/>
          <ac:picMkLst>
            <pc:docMk/>
            <pc:sldMk cId="1265083012" sldId="362"/>
            <ac:picMk id="5" creationId="{89B50102-D7BB-4020-BBCE-332B31B6FF03}"/>
          </ac:picMkLst>
        </pc:picChg>
      </pc:sldChg>
      <pc:sldChg chg="addSp delSp modSp add mod ord">
        <pc:chgData name="David Williams (SOAC)" userId="d9705ef0-be3d-4927-aab1-9879255c8c5d" providerId="ADAL" clId="{F19049E2-47F7-4950-9AF8-8E9249EE151E}" dt="2021-02-17T18:47:47.929" v="802" actId="207"/>
        <pc:sldMkLst>
          <pc:docMk/>
          <pc:sldMk cId="2698035980" sldId="363"/>
        </pc:sldMkLst>
        <pc:spChg chg="mod">
          <ac:chgData name="David Williams (SOAC)" userId="d9705ef0-be3d-4927-aab1-9879255c8c5d" providerId="ADAL" clId="{F19049E2-47F7-4950-9AF8-8E9249EE151E}" dt="2021-02-17T18:47:06.042" v="790" actId="1076"/>
          <ac:spMkLst>
            <pc:docMk/>
            <pc:sldMk cId="2698035980" sldId="363"/>
            <ac:spMk id="9" creationId="{67BC7FAB-9CB9-44BD-A866-518337E177CE}"/>
          </ac:spMkLst>
        </pc:spChg>
        <pc:spChg chg="del">
          <ac:chgData name="David Williams (SOAC)" userId="d9705ef0-be3d-4927-aab1-9879255c8c5d" providerId="ADAL" clId="{F19049E2-47F7-4950-9AF8-8E9249EE151E}" dt="2021-02-17T18:47:08.238" v="791" actId="478"/>
          <ac:spMkLst>
            <pc:docMk/>
            <pc:sldMk cId="2698035980" sldId="363"/>
            <ac:spMk id="10" creationId="{E6483CC3-6998-4B7B-B4E4-428556550B51}"/>
          </ac:spMkLst>
        </pc:spChg>
        <pc:spChg chg="mod">
          <ac:chgData name="David Williams (SOAC)" userId="d9705ef0-be3d-4927-aab1-9879255c8c5d" providerId="ADAL" clId="{F19049E2-47F7-4950-9AF8-8E9249EE151E}" dt="2021-02-17T18:47:47.929" v="802" actId="207"/>
          <ac:spMkLst>
            <pc:docMk/>
            <pc:sldMk cId="2698035980" sldId="363"/>
            <ac:spMk id="11" creationId="{0068F2B6-E624-4327-84CF-EBF7DEC9E443}"/>
          </ac:spMkLst>
        </pc:spChg>
        <pc:picChg chg="del">
          <ac:chgData name="David Williams (SOAC)" userId="d9705ef0-be3d-4927-aab1-9879255c8c5d" providerId="ADAL" clId="{F19049E2-47F7-4950-9AF8-8E9249EE151E}" dt="2021-02-17T18:47:18.051" v="792" actId="478"/>
          <ac:picMkLst>
            <pc:docMk/>
            <pc:sldMk cId="2698035980" sldId="363"/>
            <ac:picMk id="3" creationId="{80D1F839-B6CC-41EE-929B-67062C0E8BEA}"/>
          </ac:picMkLst>
        </pc:picChg>
        <pc:picChg chg="add mod ord">
          <ac:chgData name="David Williams (SOAC)" userId="d9705ef0-be3d-4927-aab1-9879255c8c5d" providerId="ADAL" clId="{F19049E2-47F7-4950-9AF8-8E9249EE151E}" dt="2021-02-17T18:47:37.541" v="798" actId="167"/>
          <ac:picMkLst>
            <pc:docMk/>
            <pc:sldMk cId="2698035980" sldId="363"/>
            <ac:picMk id="4" creationId="{C328326F-BFAE-434F-A56E-394BCBFE226A}"/>
          </ac:picMkLst>
        </pc:picChg>
      </pc:sldChg>
      <pc:sldChg chg="addSp delSp modSp add mod ord">
        <pc:chgData name="David Williams (SOAC)" userId="d9705ef0-be3d-4927-aab1-9879255c8c5d" providerId="ADAL" clId="{F19049E2-47F7-4950-9AF8-8E9249EE151E}" dt="2021-02-17T19:11:03.224" v="830" actId="14100"/>
        <pc:sldMkLst>
          <pc:docMk/>
          <pc:sldMk cId="4226492641" sldId="364"/>
        </pc:sldMkLst>
        <pc:spChg chg="mod">
          <ac:chgData name="David Williams (SOAC)" userId="d9705ef0-be3d-4927-aab1-9879255c8c5d" providerId="ADAL" clId="{F19049E2-47F7-4950-9AF8-8E9249EE151E}" dt="2021-02-17T19:09:58.336" v="816" actId="1076"/>
          <ac:spMkLst>
            <pc:docMk/>
            <pc:sldMk cId="4226492641" sldId="364"/>
            <ac:spMk id="4" creationId="{E25AE0A5-F083-47CF-BCE9-C0F5B02FEBAC}"/>
          </ac:spMkLst>
        </pc:spChg>
        <pc:spChg chg="mod ord">
          <ac:chgData name="David Williams (SOAC)" userId="d9705ef0-be3d-4927-aab1-9879255c8c5d" providerId="ADAL" clId="{F19049E2-47F7-4950-9AF8-8E9249EE151E}" dt="2021-02-17T19:11:03.224" v="830" actId="14100"/>
          <ac:spMkLst>
            <pc:docMk/>
            <pc:sldMk cId="4226492641" sldId="364"/>
            <ac:spMk id="6" creationId="{34DCCE9B-A003-4749-9B5C-F5E2697C4F01}"/>
          </ac:spMkLst>
        </pc:spChg>
        <pc:spChg chg="del">
          <ac:chgData name="David Williams (SOAC)" userId="d9705ef0-be3d-4927-aab1-9879255c8c5d" providerId="ADAL" clId="{F19049E2-47F7-4950-9AF8-8E9249EE151E}" dt="2021-02-17T19:09:31.063" v="809" actId="478"/>
          <ac:spMkLst>
            <pc:docMk/>
            <pc:sldMk cId="4226492641" sldId="364"/>
            <ac:spMk id="8" creationId="{8A55EFA2-7E79-439D-BC71-2FB22A275F10}"/>
          </ac:spMkLst>
        </pc:spChg>
        <pc:picChg chg="add mod">
          <ac:chgData name="David Williams (SOAC)" userId="d9705ef0-be3d-4927-aab1-9879255c8c5d" providerId="ADAL" clId="{F19049E2-47F7-4950-9AF8-8E9249EE151E}" dt="2021-02-17T19:10:48.504" v="824" actId="14100"/>
          <ac:picMkLst>
            <pc:docMk/>
            <pc:sldMk cId="4226492641" sldId="364"/>
            <ac:picMk id="3" creationId="{73AAD15D-A433-4C22-B48C-27FA5988A449}"/>
          </ac:picMkLst>
        </pc:picChg>
        <pc:picChg chg="del">
          <ac:chgData name="David Williams (SOAC)" userId="d9705ef0-be3d-4927-aab1-9879255c8c5d" providerId="ADAL" clId="{F19049E2-47F7-4950-9AF8-8E9249EE151E}" dt="2021-02-17T19:09:33.170" v="810" actId="478"/>
          <ac:picMkLst>
            <pc:docMk/>
            <pc:sldMk cId="4226492641" sldId="364"/>
            <ac:picMk id="5" creationId="{89B50102-D7BB-4020-BBCE-332B31B6FF03}"/>
          </ac:picMkLst>
        </pc:picChg>
      </pc:sldChg>
      <pc:sldChg chg="addSp delSp modSp add mod ord">
        <pc:chgData name="David Williams (SOAC)" userId="d9705ef0-be3d-4927-aab1-9879255c8c5d" providerId="ADAL" clId="{F19049E2-47F7-4950-9AF8-8E9249EE151E}" dt="2021-02-17T19:12:37.880" v="850" actId="1076"/>
        <pc:sldMkLst>
          <pc:docMk/>
          <pc:sldMk cId="2280962279" sldId="365"/>
        </pc:sldMkLst>
        <pc:spChg chg="mod">
          <ac:chgData name="David Williams (SOAC)" userId="d9705ef0-be3d-4927-aab1-9879255c8c5d" providerId="ADAL" clId="{F19049E2-47F7-4950-9AF8-8E9249EE151E}" dt="2021-02-17T19:12:37.880" v="850" actId="1076"/>
          <ac:spMkLst>
            <pc:docMk/>
            <pc:sldMk cId="2280962279" sldId="365"/>
            <ac:spMk id="9" creationId="{67BC7FAB-9CB9-44BD-A866-518337E177CE}"/>
          </ac:spMkLst>
        </pc:spChg>
        <pc:spChg chg="del">
          <ac:chgData name="David Williams (SOAC)" userId="d9705ef0-be3d-4927-aab1-9879255c8c5d" providerId="ADAL" clId="{F19049E2-47F7-4950-9AF8-8E9249EE151E}" dt="2021-02-17T19:11:54.112" v="838" actId="478"/>
          <ac:spMkLst>
            <pc:docMk/>
            <pc:sldMk cId="2280962279" sldId="365"/>
            <ac:spMk id="11" creationId="{0068F2B6-E624-4327-84CF-EBF7DEC9E443}"/>
          </ac:spMkLst>
        </pc:spChg>
        <pc:picChg chg="add mod">
          <ac:chgData name="David Williams (SOAC)" userId="d9705ef0-be3d-4927-aab1-9879255c8c5d" providerId="ADAL" clId="{F19049E2-47F7-4950-9AF8-8E9249EE151E}" dt="2021-02-17T19:12:10.624" v="843" actId="14100"/>
          <ac:picMkLst>
            <pc:docMk/>
            <pc:sldMk cId="2280962279" sldId="365"/>
            <ac:picMk id="3" creationId="{F15063D3-9EF7-411D-9795-7B023AF7A71D}"/>
          </ac:picMkLst>
        </pc:picChg>
        <pc:picChg chg="del">
          <ac:chgData name="David Williams (SOAC)" userId="d9705ef0-be3d-4927-aab1-9879255c8c5d" providerId="ADAL" clId="{F19049E2-47F7-4950-9AF8-8E9249EE151E}" dt="2021-02-17T19:11:40.755" v="835" actId="478"/>
          <ac:picMkLst>
            <pc:docMk/>
            <pc:sldMk cId="2280962279" sldId="365"/>
            <ac:picMk id="4" creationId="{C328326F-BFAE-434F-A56E-394BCBFE226A}"/>
          </ac:picMkLst>
        </pc:picChg>
      </pc:sldChg>
      <pc:sldChg chg="addSp delSp modSp add mod ord">
        <pc:chgData name="David Williams (SOAC)" userId="d9705ef0-be3d-4927-aab1-9879255c8c5d" providerId="ADAL" clId="{F19049E2-47F7-4950-9AF8-8E9249EE151E}" dt="2021-02-17T19:13:57.401" v="869" actId="20577"/>
        <pc:sldMkLst>
          <pc:docMk/>
          <pc:sldMk cId="2666028799" sldId="366"/>
        </pc:sldMkLst>
        <pc:spChg chg="mod">
          <ac:chgData name="David Williams (SOAC)" userId="d9705ef0-be3d-4927-aab1-9879255c8c5d" providerId="ADAL" clId="{F19049E2-47F7-4950-9AF8-8E9249EE151E}" dt="2021-02-17T19:13:57.401" v="869" actId="20577"/>
          <ac:spMkLst>
            <pc:docMk/>
            <pc:sldMk cId="2666028799" sldId="366"/>
            <ac:spMk id="9" creationId="{67BC7FAB-9CB9-44BD-A866-518337E177CE}"/>
          </ac:spMkLst>
        </pc:spChg>
        <pc:spChg chg="del">
          <ac:chgData name="David Williams (SOAC)" userId="d9705ef0-be3d-4927-aab1-9879255c8c5d" providerId="ADAL" clId="{F19049E2-47F7-4950-9AF8-8E9249EE151E}" dt="2021-02-17T19:13:05.593" v="854" actId="478"/>
          <ac:spMkLst>
            <pc:docMk/>
            <pc:sldMk cId="2666028799" sldId="366"/>
            <ac:spMk id="11" creationId="{0068F2B6-E624-4327-84CF-EBF7DEC9E443}"/>
          </ac:spMkLst>
        </pc:spChg>
        <pc:picChg chg="add mod">
          <ac:chgData name="David Williams (SOAC)" userId="d9705ef0-be3d-4927-aab1-9879255c8c5d" providerId="ADAL" clId="{F19049E2-47F7-4950-9AF8-8E9249EE151E}" dt="2021-02-17T19:13:52.384" v="867" actId="14100"/>
          <ac:picMkLst>
            <pc:docMk/>
            <pc:sldMk cId="2666028799" sldId="366"/>
            <ac:picMk id="3" creationId="{45AE5CB8-A7CC-4F8D-B2C2-87936CCCF451}"/>
          </ac:picMkLst>
        </pc:picChg>
        <pc:picChg chg="del">
          <ac:chgData name="David Williams (SOAC)" userId="d9705ef0-be3d-4927-aab1-9879255c8c5d" providerId="ADAL" clId="{F19049E2-47F7-4950-9AF8-8E9249EE151E}" dt="2021-02-17T19:13:38.241" v="863" actId="478"/>
          <ac:picMkLst>
            <pc:docMk/>
            <pc:sldMk cId="2666028799" sldId="366"/>
            <ac:picMk id="4" creationId="{C328326F-BFAE-434F-A56E-394BCBFE226A}"/>
          </ac:picMkLst>
        </pc:picChg>
      </pc:sldChg>
      <pc:sldChg chg="addSp delSp modSp add mod ord">
        <pc:chgData name="David Williams (SOAC)" userId="d9705ef0-be3d-4927-aab1-9879255c8c5d" providerId="ADAL" clId="{F19049E2-47F7-4950-9AF8-8E9249EE151E}" dt="2021-02-17T19:15:42.068" v="895" actId="166"/>
        <pc:sldMkLst>
          <pc:docMk/>
          <pc:sldMk cId="822903404" sldId="367"/>
        </pc:sldMkLst>
        <pc:spChg chg="mod">
          <ac:chgData name="David Williams (SOAC)" userId="d9705ef0-be3d-4927-aab1-9879255c8c5d" providerId="ADAL" clId="{F19049E2-47F7-4950-9AF8-8E9249EE151E}" dt="2021-02-17T19:15:23.569" v="889" actId="6549"/>
          <ac:spMkLst>
            <pc:docMk/>
            <pc:sldMk cId="822903404" sldId="367"/>
            <ac:spMk id="4" creationId="{E25AE0A5-F083-47CF-BCE9-C0F5B02FEBAC}"/>
          </ac:spMkLst>
        </pc:spChg>
        <pc:spChg chg="mod ord">
          <ac:chgData name="David Williams (SOAC)" userId="d9705ef0-be3d-4927-aab1-9879255c8c5d" providerId="ADAL" clId="{F19049E2-47F7-4950-9AF8-8E9249EE151E}" dt="2021-02-17T19:15:42.068" v="895" actId="166"/>
          <ac:spMkLst>
            <pc:docMk/>
            <pc:sldMk cId="822903404" sldId="367"/>
            <ac:spMk id="6" creationId="{34DCCE9B-A003-4749-9B5C-F5E2697C4F01}"/>
          </ac:spMkLst>
        </pc:spChg>
        <pc:picChg chg="del">
          <ac:chgData name="David Williams (SOAC)" userId="d9705ef0-be3d-4927-aab1-9879255c8c5d" providerId="ADAL" clId="{F19049E2-47F7-4950-9AF8-8E9249EE151E}" dt="2021-02-17T19:14:55.206" v="882" actId="478"/>
          <ac:picMkLst>
            <pc:docMk/>
            <pc:sldMk cId="822903404" sldId="367"/>
            <ac:picMk id="3" creationId="{73AAD15D-A433-4C22-B48C-27FA5988A449}"/>
          </ac:picMkLst>
        </pc:picChg>
        <pc:picChg chg="add mod">
          <ac:chgData name="David Williams (SOAC)" userId="d9705ef0-be3d-4927-aab1-9879255c8c5d" providerId="ADAL" clId="{F19049E2-47F7-4950-9AF8-8E9249EE151E}" dt="2021-02-17T19:15:13.368" v="886" actId="14100"/>
          <ac:picMkLst>
            <pc:docMk/>
            <pc:sldMk cId="822903404" sldId="367"/>
            <ac:picMk id="5" creationId="{C469D486-1CD0-4B94-9EA2-D506E03F7C1E}"/>
          </ac:picMkLst>
        </pc:picChg>
      </pc:sldChg>
      <pc:sldChg chg="addSp delSp modSp add mod ord">
        <pc:chgData name="David Williams (SOAC)" userId="d9705ef0-be3d-4927-aab1-9879255c8c5d" providerId="ADAL" clId="{F19049E2-47F7-4950-9AF8-8E9249EE151E}" dt="2021-02-17T19:16:39.376" v="908" actId="14100"/>
        <pc:sldMkLst>
          <pc:docMk/>
          <pc:sldMk cId="3926093383" sldId="368"/>
        </pc:sldMkLst>
        <pc:spChg chg="mod">
          <ac:chgData name="David Williams (SOAC)" userId="d9705ef0-be3d-4927-aab1-9879255c8c5d" providerId="ADAL" clId="{F19049E2-47F7-4950-9AF8-8E9249EE151E}" dt="2021-02-17T19:16:17.377" v="902" actId="14100"/>
          <ac:spMkLst>
            <pc:docMk/>
            <pc:sldMk cId="3926093383" sldId="368"/>
            <ac:spMk id="9" creationId="{67BC7FAB-9CB9-44BD-A866-518337E177CE}"/>
          </ac:spMkLst>
        </pc:spChg>
        <pc:picChg chg="del">
          <ac:chgData name="David Williams (SOAC)" userId="d9705ef0-be3d-4927-aab1-9879255c8c5d" providerId="ADAL" clId="{F19049E2-47F7-4950-9AF8-8E9249EE151E}" dt="2021-02-17T19:16:21.216" v="903" actId="478"/>
          <ac:picMkLst>
            <pc:docMk/>
            <pc:sldMk cId="3926093383" sldId="368"/>
            <ac:picMk id="3" creationId="{F15063D3-9EF7-411D-9795-7B023AF7A71D}"/>
          </ac:picMkLst>
        </pc:picChg>
        <pc:picChg chg="add mod">
          <ac:chgData name="David Williams (SOAC)" userId="d9705ef0-be3d-4927-aab1-9879255c8c5d" providerId="ADAL" clId="{F19049E2-47F7-4950-9AF8-8E9249EE151E}" dt="2021-02-17T19:16:39.376" v="908" actId="14100"/>
          <ac:picMkLst>
            <pc:docMk/>
            <pc:sldMk cId="3926093383" sldId="368"/>
            <ac:picMk id="4" creationId="{496A0E0A-8148-4E69-ABAE-4E12DC40EE60}"/>
          </ac:picMkLst>
        </pc:picChg>
      </pc:sldChg>
      <pc:sldChg chg="addSp delSp modSp add mod">
        <pc:chgData name="David Williams (SOAC)" userId="d9705ef0-be3d-4927-aab1-9879255c8c5d" providerId="ADAL" clId="{F19049E2-47F7-4950-9AF8-8E9249EE151E}" dt="2021-02-17T19:18:10.232" v="923" actId="14100"/>
        <pc:sldMkLst>
          <pc:docMk/>
          <pc:sldMk cId="1122889424" sldId="369"/>
        </pc:sldMkLst>
        <pc:spChg chg="add del">
          <ac:chgData name="David Williams (SOAC)" userId="d9705ef0-be3d-4927-aab1-9879255c8c5d" providerId="ADAL" clId="{F19049E2-47F7-4950-9AF8-8E9249EE151E}" dt="2021-02-17T19:17:38.818" v="917"/>
          <ac:spMkLst>
            <pc:docMk/>
            <pc:sldMk cId="1122889424" sldId="369"/>
            <ac:spMk id="3" creationId="{BEAB3372-911B-4F28-B76B-7A7EF8BD7F5A}"/>
          </ac:spMkLst>
        </pc:spChg>
        <pc:spChg chg="add del mod">
          <ac:chgData name="David Williams (SOAC)" userId="d9705ef0-be3d-4927-aab1-9879255c8c5d" providerId="ADAL" clId="{F19049E2-47F7-4950-9AF8-8E9249EE151E}" dt="2021-02-17T19:17:55.231" v="919"/>
          <ac:spMkLst>
            <pc:docMk/>
            <pc:sldMk cId="1122889424" sldId="369"/>
            <ac:spMk id="9" creationId="{67BC7FAB-9CB9-44BD-A866-518337E177CE}"/>
          </ac:spMkLst>
        </pc:spChg>
        <pc:picChg chg="del">
          <ac:chgData name="David Williams (SOAC)" userId="d9705ef0-be3d-4927-aab1-9879255c8c5d" providerId="ADAL" clId="{F19049E2-47F7-4950-9AF8-8E9249EE151E}" dt="2021-02-17T19:17:17.363" v="911" actId="478"/>
          <ac:picMkLst>
            <pc:docMk/>
            <pc:sldMk cId="1122889424" sldId="369"/>
            <ac:picMk id="4" creationId="{496A0E0A-8148-4E69-ABAE-4E12DC40EE60}"/>
          </ac:picMkLst>
        </pc:picChg>
        <pc:picChg chg="add mod">
          <ac:chgData name="David Williams (SOAC)" userId="d9705ef0-be3d-4927-aab1-9879255c8c5d" providerId="ADAL" clId="{F19049E2-47F7-4950-9AF8-8E9249EE151E}" dt="2021-02-17T19:18:10.232" v="923" actId="14100"/>
          <ac:picMkLst>
            <pc:docMk/>
            <pc:sldMk cId="1122889424" sldId="369"/>
            <ac:picMk id="5" creationId="{30A9A57D-422D-4F6E-9FC3-2F6569538265}"/>
          </ac:picMkLst>
        </pc:picChg>
      </pc:sldChg>
      <pc:sldChg chg="addSp delSp modSp add mod">
        <pc:chgData name="David Williams (SOAC)" userId="d9705ef0-be3d-4927-aab1-9879255c8c5d" providerId="ADAL" clId="{F19049E2-47F7-4950-9AF8-8E9249EE151E}" dt="2021-02-17T19:19:06.377" v="933" actId="14100"/>
        <pc:sldMkLst>
          <pc:docMk/>
          <pc:sldMk cId="2711602327" sldId="370"/>
        </pc:sldMkLst>
        <pc:spChg chg="mod">
          <ac:chgData name="David Williams (SOAC)" userId="d9705ef0-be3d-4927-aab1-9879255c8c5d" providerId="ADAL" clId="{F19049E2-47F7-4950-9AF8-8E9249EE151E}" dt="2021-02-17T19:18:43.069" v="927"/>
          <ac:spMkLst>
            <pc:docMk/>
            <pc:sldMk cId="2711602327" sldId="370"/>
            <ac:spMk id="9" creationId="{67BC7FAB-9CB9-44BD-A866-518337E177CE}"/>
          </ac:spMkLst>
        </pc:spChg>
        <pc:picChg chg="add mod">
          <ac:chgData name="David Williams (SOAC)" userId="d9705ef0-be3d-4927-aab1-9879255c8c5d" providerId="ADAL" clId="{F19049E2-47F7-4950-9AF8-8E9249EE151E}" dt="2021-02-17T19:19:06.377" v="933" actId="14100"/>
          <ac:picMkLst>
            <pc:docMk/>
            <pc:sldMk cId="2711602327" sldId="370"/>
            <ac:picMk id="3" creationId="{FC7E67E0-BD95-43A9-A7A0-FB03E31745FF}"/>
          </ac:picMkLst>
        </pc:picChg>
        <pc:picChg chg="del">
          <ac:chgData name="David Williams (SOAC)" userId="d9705ef0-be3d-4927-aab1-9879255c8c5d" providerId="ADAL" clId="{F19049E2-47F7-4950-9AF8-8E9249EE151E}" dt="2021-02-17T19:18:45.212" v="928" actId="478"/>
          <ac:picMkLst>
            <pc:docMk/>
            <pc:sldMk cId="2711602327" sldId="370"/>
            <ac:picMk id="5" creationId="{30A9A57D-422D-4F6E-9FC3-2F6569538265}"/>
          </ac:picMkLst>
        </pc:picChg>
      </pc:sldChg>
      <pc:sldChg chg="add del">
        <pc:chgData name="David Williams (SOAC)" userId="d9705ef0-be3d-4927-aab1-9879255c8c5d" providerId="ADAL" clId="{F19049E2-47F7-4950-9AF8-8E9249EE151E}" dt="2021-02-17T19:19:14.822" v="935" actId="47"/>
        <pc:sldMkLst>
          <pc:docMk/>
          <pc:sldMk cId="2780215114" sldId="371"/>
        </pc:sldMkLst>
      </pc:sldChg>
      <pc:sldChg chg="addSp delSp modSp add mod">
        <pc:chgData name="David Williams (SOAC)" userId="d9705ef0-be3d-4927-aab1-9879255c8c5d" providerId="ADAL" clId="{F19049E2-47F7-4950-9AF8-8E9249EE151E}" dt="2021-02-17T19:20:09.904" v="950" actId="1076"/>
        <pc:sldMkLst>
          <pc:docMk/>
          <pc:sldMk cId="4161530545" sldId="372"/>
        </pc:sldMkLst>
        <pc:spChg chg="mod">
          <ac:chgData name="David Williams (SOAC)" userId="d9705ef0-be3d-4927-aab1-9879255c8c5d" providerId="ADAL" clId="{F19049E2-47F7-4950-9AF8-8E9249EE151E}" dt="2021-02-17T19:19:56.784" v="945" actId="1076"/>
          <ac:spMkLst>
            <pc:docMk/>
            <pc:sldMk cId="4161530545" sldId="372"/>
            <ac:spMk id="9" creationId="{67BC7FAB-9CB9-44BD-A866-518337E177CE}"/>
          </ac:spMkLst>
        </pc:spChg>
        <pc:picChg chg="del mod">
          <ac:chgData name="David Williams (SOAC)" userId="d9705ef0-be3d-4927-aab1-9879255c8c5d" providerId="ADAL" clId="{F19049E2-47F7-4950-9AF8-8E9249EE151E}" dt="2021-02-17T19:19:35.126" v="939" actId="478"/>
          <ac:picMkLst>
            <pc:docMk/>
            <pc:sldMk cId="4161530545" sldId="372"/>
            <ac:picMk id="3" creationId="{FC7E67E0-BD95-43A9-A7A0-FB03E31745FF}"/>
          </ac:picMkLst>
        </pc:picChg>
        <pc:picChg chg="add mod">
          <ac:chgData name="David Williams (SOAC)" userId="d9705ef0-be3d-4927-aab1-9879255c8c5d" providerId="ADAL" clId="{F19049E2-47F7-4950-9AF8-8E9249EE151E}" dt="2021-02-17T19:20:09.904" v="950" actId="1076"/>
          <ac:picMkLst>
            <pc:docMk/>
            <pc:sldMk cId="4161530545" sldId="372"/>
            <ac:picMk id="4" creationId="{D1AA2596-6E6B-45C1-A118-7C0370F52EB6}"/>
          </ac:picMkLst>
        </pc:picChg>
      </pc:sldChg>
      <pc:sldChg chg="addSp delSp modSp add mod">
        <pc:chgData name="David Williams (SOAC)" userId="d9705ef0-be3d-4927-aab1-9879255c8c5d" providerId="ADAL" clId="{F19049E2-47F7-4950-9AF8-8E9249EE151E}" dt="2021-02-17T19:24:08.605" v="1017" actId="20577"/>
        <pc:sldMkLst>
          <pc:docMk/>
          <pc:sldMk cId="2363931125" sldId="373"/>
        </pc:sldMkLst>
        <pc:spChg chg="mod">
          <ac:chgData name="David Williams (SOAC)" userId="d9705ef0-be3d-4927-aab1-9879255c8c5d" providerId="ADAL" clId="{F19049E2-47F7-4950-9AF8-8E9249EE151E}" dt="2021-02-17T19:24:08.605" v="1017" actId="20577"/>
          <ac:spMkLst>
            <pc:docMk/>
            <pc:sldMk cId="2363931125" sldId="373"/>
            <ac:spMk id="5" creationId="{43D3376C-A6DE-4D96-AC70-4C01257EC22B}"/>
          </ac:spMkLst>
        </pc:spChg>
        <pc:spChg chg="add mod">
          <ac:chgData name="David Williams (SOAC)" userId="d9705ef0-be3d-4927-aab1-9879255c8c5d" providerId="ADAL" clId="{F19049E2-47F7-4950-9AF8-8E9249EE151E}" dt="2021-02-17T19:22:06.343" v="986" actId="1076"/>
          <ac:spMkLst>
            <pc:docMk/>
            <pc:sldMk cId="2363931125" sldId="373"/>
            <ac:spMk id="6" creationId="{A105EA5A-682C-4A13-ACA0-A45DA91235A7}"/>
          </ac:spMkLst>
        </pc:spChg>
        <pc:picChg chg="del">
          <ac:chgData name="David Williams (SOAC)" userId="d9705ef0-be3d-4927-aab1-9879255c8c5d" providerId="ADAL" clId="{F19049E2-47F7-4950-9AF8-8E9249EE151E}" dt="2021-02-17T19:21:14.554" v="960" actId="478"/>
          <ac:picMkLst>
            <pc:docMk/>
            <pc:sldMk cId="2363931125" sldId="373"/>
            <ac:picMk id="4" creationId="{0A5BDB0E-667D-4354-A6F8-5F8EA2622787}"/>
          </ac:picMkLst>
        </pc:picChg>
        <pc:picChg chg="add mod modCrop">
          <ac:chgData name="David Williams (SOAC)" userId="d9705ef0-be3d-4927-aab1-9879255c8c5d" providerId="ADAL" clId="{F19049E2-47F7-4950-9AF8-8E9249EE151E}" dt="2021-02-17T19:22:33.136" v="992" actId="1076"/>
          <ac:picMkLst>
            <pc:docMk/>
            <pc:sldMk cId="2363931125" sldId="373"/>
            <ac:picMk id="7" creationId="{92F3BD91-9A51-45F2-98B6-04F69FA1383D}"/>
          </ac:picMkLst>
        </pc:picChg>
      </pc:sldChg>
      <pc:sldChg chg="modSp add mod">
        <pc:chgData name="David Williams (SOAC)" userId="d9705ef0-be3d-4927-aab1-9879255c8c5d" providerId="ADAL" clId="{F19049E2-47F7-4950-9AF8-8E9249EE151E}" dt="2021-02-17T19:23:28.222" v="1005" actId="20577"/>
        <pc:sldMkLst>
          <pc:docMk/>
          <pc:sldMk cId="639375159" sldId="374"/>
        </pc:sldMkLst>
        <pc:spChg chg="mod">
          <ac:chgData name="David Williams (SOAC)" userId="d9705ef0-be3d-4927-aab1-9879255c8c5d" providerId="ADAL" clId="{F19049E2-47F7-4950-9AF8-8E9249EE151E}" dt="2021-02-17T19:23:28.222" v="1005" actId="20577"/>
          <ac:spMkLst>
            <pc:docMk/>
            <pc:sldMk cId="639375159" sldId="374"/>
            <ac:spMk id="5" creationId="{43D3376C-A6DE-4D96-AC70-4C01257EC22B}"/>
          </ac:spMkLst>
        </pc:spChg>
        <pc:spChg chg="mod">
          <ac:chgData name="David Williams (SOAC)" userId="d9705ef0-be3d-4927-aab1-9879255c8c5d" providerId="ADAL" clId="{F19049E2-47F7-4950-9AF8-8E9249EE151E}" dt="2021-02-17T19:22:45.608" v="994" actId="1076"/>
          <ac:spMkLst>
            <pc:docMk/>
            <pc:sldMk cId="639375159" sldId="374"/>
            <ac:spMk id="6" creationId="{A105EA5A-682C-4A13-ACA0-A45DA91235A7}"/>
          </ac:spMkLst>
        </pc:spChg>
        <pc:picChg chg="mod">
          <ac:chgData name="David Williams (SOAC)" userId="d9705ef0-be3d-4927-aab1-9879255c8c5d" providerId="ADAL" clId="{F19049E2-47F7-4950-9AF8-8E9249EE151E}" dt="2021-02-17T19:22:45.608" v="994" actId="1076"/>
          <ac:picMkLst>
            <pc:docMk/>
            <pc:sldMk cId="639375159" sldId="374"/>
            <ac:picMk id="7" creationId="{92F3BD91-9A51-45F2-98B6-04F69FA1383D}"/>
          </ac:picMkLst>
        </pc:picChg>
      </pc:sldChg>
      <pc:sldChg chg="addSp delSp modSp add mod">
        <pc:chgData name="David Williams (SOAC)" userId="d9705ef0-be3d-4927-aab1-9879255c8c5d" providerId="ADAL" clId="{F19049E2-47F7-4950-9AF8-8E9249EE151E}" dt="2021-02-17T19:30:43.143" v="1122" actId="14100"/>
        <pc:sldMkLst>
          <pc:docMk/>
          <pc:sldMk cId="2287663960" sldId="375"/>
        </pc:sldMkLst>
        <pc:spChg chg="mod">
          <ac:chgData name="David Williams (SOAC)" userId="d9705ef0-be3d-4927-aab1-9879255c8c5d" providerId="ADAL" clId="{F19049E2-47F7-4950-9AF8-8E9249EE151E}" dt="2021-02-17T19:30:06.648" v="1113" actId="1076"/>
          <ac:spMkLst>
            <pc:docMk/>
            <pc:sldMk cId="2287663960" sldId="375"/>
            <ac:spMk id="5" creationId="{43D3376C-A6DE-4D96-AC70-4C01257EC22B}"/>
          </ac:spMkLst>
        </pc:spChg>
        <pc:spChg chg="mod">
          <ac:chgData name="David Williams (SOAC)" userId="d9705ef0-be3d-4927-aab1-9879255c8c5d" providerId="ADAL" clId="{F19049E2-47F7-4950-9AF8-8E9249EE151E}" dt="2021-02-17T19:27:26.735" v="1077" actId="1076"/>
          <ac:spMkLst>
            <pc:docMk/>
            <pc:sldMk cId="2287663960" sldId="375"/>
            <ac:spMk id="6" creationId="{A105EA5A-682C-4A13-ACA0-A45DA91235A7}"/>
          </ac:spMkLst>
        </pc:spChg>
        <pc:spChg chg="add mod">
          <ac:chgData name="David Williams (SOAC)" userId="d9705ef0-be3d-4927-aab1-9879255c8c5d" providerId="ADAL" clId="{F19049E2-47F7-4950-9AF8-8E9249EE151E}" dt="2021-02-17T19:27:04.592" v="1068" actId="14100"/>
          <ac:spMkLst>
            <pc:docMk/>
            <pc:sldMk cId="2287663960" sldId="375"/>
            <ac:spMk id="8" creationId="{C1F2E38C-B5F8-49B8-8755-1366F75820CA}"/>
          </ac:spMkLst>
        </pc:spChg>
        <pc:picChg chg="add mod modCrop">
          <ac:chgData name="David Williams (SOAC)" userId="d9705ef0-be3d-4927-aab1-9879255c8c5d" providerId="ADAL" clId="{F19049E2-47F7-4950-9AF8-8E9249EE151E}" dt="2021-02-17T19:30:13.647" v="1115" actId="14100"/>
          <ac:picMkLst>
            <pc:docMk/>
            <pc:sldMk cId="2287663960" sldId="375"/>
            <ac:picMk id="3" creationId="{719C0C17-5D69-41F7-BB71-E21DAB9904A5}"/>
          </ac:picMkLst>
        </pc:picChg>
        <pc:picChg chg="add del mod">
          <ac:chgData name="David Williams (SOAC)" userId="d9705ef0-be3d-4927-aab1-9879255c8c5d" providerId="ADAL" clId="{F19049E2-47F7-4950-9AF8-8E9249EE151E}" dt="2021-02-17T19:26:34.284" v="1047"/>
          <ac:picMkLst>
            <pc:docMk/>
            <pc:sldMk cId="2287663960" sldId="375"/>
            <ac:picMk id="4" creationId="{BFEAEFCE-6CE7-4A3E-A01C-445D1E340A2D}"/>
          </ac:picMkLst>
        </pc:picChg>
        <pc:picChg chg="del">
          <ac:chgData name="David Williams (SOAC)" userId="d9705ef0-be3d-4927-aab1-9879255c8c5d" providerId="ADAL" clId="{F19049E2-47F7-4950-9AF8-8E9249EE151E}" dt="2021-02-17T19:24:56.716" v="1031" actId="478"/>
          <ac:picMkLst>
            <pc:docMk/>
            <pc:sldMk cId="2287663960" sldId="375"/>
            <ac:picMk id="7" creationId="{92F3BD91-9A51-45F2-98B6-04F69FA1383D}"/>
          </ac:picMkLst>
        </pc:picChg>
        <pc:picChg chg="add del mod">
          <ac:chgData name="David Williams (SOAC)" userId="d9705ef0-be3d-4927-aab1-9879255c8c5d" providerId="ADAL" clId="{F19049E2-47F7-4950-9AF8-8E9249EE151E}" dt="2021-02-17T19:27:37.108" v="1082" actId="478"/>
          <ac:picMkLst>
            <pc:docMk/>
            <pc:sldMk cId="2287663960" sldId="375"/>
            <ac:picMk id="9" creationId="{67A9CB5E-7BAA-495B-BE9D-1BA65CD2126A}"/>
          </ac:picMkLst>
        </pc:picChg>
        <pc:picChg chg="add mod modCrop">
          <ac:chgData name="David Williams (SOAC)" userId="d9705ef0-be3d-4927-aab1-9879255c8c5d" providerId="ADAL" clId="{F19049E2-47F7-4950-9AF8-8E9249EE151E}" dt="2021-02-17T19:30:10.719" v="1114" actId="14100"/>
          <ac:picMkLst>
            <pc:docMk/>
            <pc:sldMk cId="2287663960" sldId="375"/>
            <ac:picMk id="10" creationId="{1DD594FE-3FE5-4625-A00F-8594FDF436D5}"/>
          </ac:picMkLst>
        </pc:picChg>
        <pc:picChg chg="add mod modCrop">
          <ac:chgData name="David Williams (SOAC)" userId="d9705ef0-be3d-4927-aab1-9879255c8c5d" providerId="ADAL" clId="{F19049E2-47F7-4950-9AF8-8E9249EE151E}" dt="2021-02-17T19:30:43.143" v="1122" actId="14100"/>
          <ac:picMkLst>
            <pc:docMk/>
            <pc:sldMk cId="2287663960" sldId="375"/>
            <ac:picMk id="11" creationId="{770FD928-CBA3-4B69-B1AB-9E65CAB3C037}"/>
          </ac:picMkLst>
        </pc:picChg>
      </pc:sldChg>
      <pc:sldChg chg="addSp delSp modSp add mod ord">
        <pc:chgData name="David Williams (SOAC)" userId="d9705ef0-be3d-4927-aab1-9879255c8c5d" providerId="ADAL" clId="{F19049E2-47F7-4950-9AF8-8E9249EE151E}" dt="2021-02-17T19:33:41.494" v="1150" actId="6549"/>
        <pc:sldMkLst>
          <pc:docMk/>
          <pc:sldMk cId="2043462861" sldId="376"/>
        </pc:sldMkLst>
        <pc:spChg chg="mod">
          <ac:chgData name="David Williams (SOAC)" userId="d9705ef0-be3d-4927-aab1-9879255c8c5d" providerId="ADAL" clId="{F19049E2-47F7-4950-9AF8-8E9249EE151E}" dt="2021-02-17T19:33:41.494" v="1150" actId="6549"/>
          <ac:spMkLst>
            <pc:docMk/>
            <pc:sldMk cId="2043462861" sldId="376"/>
            <ac:spMk id="5" creationId="{43D3376C-A6DE-4D96-AC70-4C01257EC22B}"/>
          </ac:spMkLst>
        </pc:spChg>
        <pc:spChg chg="mod">
          <ac:chgData name="David Williams (SOAC)" userId="d9705ef0-be3d-4927-aab1-9879255c8c5d" providerId="ADAL" clId="{F19049E2-47F7-4950-9AF8-8E9249EE151E}" dt="2021-02-17T19:33:20.889" v="1149" actId="1076"/>
          <ac:spMkLst>
            <pc:docMk/>
            <pc:sldMk cId="2043462861" sldId="376"/>
            <ac:spMk id="6" creationId="{A105EA5A-682C-4A13-ACA0-A45DA91235A7}"/>
          </ac:spMkLst>
        </pc:spChg>
        <pc:picChg chg="add mod modCrop">
          <ac:chgData name="David Williams (SOAC)" userId="d9705ef0-be3d-4927-aab1-9879255c8c5d" providerId="ADAL" clId="{F19049E2-47F7-4950-9AF8-8E9249EE151E}" dt="2021-02-17T19:33:17.495" v="1148" actId="14100"/>
          <ac:picMkLst>
            <pc:docMk/>
            <pc:sldMk cId="2043462861" sldId="376"/>
            <ac:picMk id="3" creationId="{84A2E2ED-CA43-437A-B596-DDB369660014}"/>
          </ac:picMkLst>
        </pc:picChg>
        <pc:picChg chg="del">
          <ac:chgData name="David Williams (SOAC)" userId="d9705ef0-be3d-4927-aab1-9879255c8c5d" providerId="ADAL" clId="{F19049E2-47F7-4950-9AF8-8E9249EE151E}" dt="2021-02-17T19:31:06.695" v="1126" actId="478"/>
          <ac:picMkLst>
            <pc:docMk/>
            <pc:sldMk cId="2043462861" sldId="376"/>
            <ac:picMk id="7" creationId="{92F3BD91-9A51-45F2-98B6-04F69FA1383D}"/>
          </ac:picMkLst>
        </pc:picChg>
      </pc:sldChg>
    </pc:docChg>
  </pc:docChgLst>
  <pc:docChgLst>
    <pc:chgData name="David Williams (SOAC)" userId="d9705ef0-be3d-4927-aab1-9879255c8c5d" providerId="ADAL" clId="{49D8275E-2A0C-4DAB-83C6-2F982C2A50EC}"/>
    <pc:docChg chg="undo custSel mod addSld delSld modSld sldOrd">
      <pc:chgData name="David Williams (SOAC)" userId="d9705ef0-be3d-4927-aab1-9879255c8c5d" providerId="ADAL" clId="{49D8275E-2A0C-4DAB-83C6-2F982C2A50EC}" dt="2021-01-26T23:33:26.803" v="5755" actId="14100"/>
      <pc:docMkLst>
        <pc:docMk/>
      </pc:docMkLst>
      <pc:sldChg chg="delSp modSp mod">
        <pc:chgData name="David Williams (SOAC)" userId="d9705ef0-be3d-4927-aab1-9879255c8c5d" providerId="ADAL" clId="{49D8275E-2A0C-4DAB-83C6-2F982C2A50EC}" dt="2021-01-17T13:40:48.406" v="81" actId="313"/>
        <pc:sldMkLst>
          <pc:docMk/>
          <pc:sldMk cId="2752702826" sldId="256"/>
        </pc:sldMkLst>
        <pc:spChg chg="mod">
          <ac:chgData name="David Williams (SOAC)" userId="d9705ef0-be3d-4927-aab1-9879255c8c5d" providerId="ADAL" clId="{49D8275E-2A0C-4DAB-83C6-2F982C2A50EC}" dt="2021-01-17T13:40:48.406" v="81" actId="313"/>
          <ac:spMkLst>
            <pc:docMk/>
            <pc:sldMk cId="2752702826" sldId="256"/>
            <ac:spMk id="2" creationId="{910A6DFE-C643-4FB0-8A61-7E47E16ACDB7}"/>
          </ac:spMkLst>
        </pc:spChg>
        <pc:picChg chg="del">
          <ac:chgData name="David Williams (SOAC)" userId="d9705ef0-be3d-4927-aab1-9879255c8c5d" providerId="ADAL" clId="{49D8275E-2A0C-4DAB-83C6-2F982C2A50EC}" dt="2021-01-17T13:37:42.282" v="15"/>
          <ac:picMkLst>
            <pc:docMk/>
            <pc:sldMk cId="2752702826" sldId="256"/>
            <ac:picMk id="8" creationId="{C54C7910-B117-425E-A8AB-1EDE023421FA}"/>
          </ac:picMkLst>
        </pc:picChg>
      </pc:sldChg>
      <pc:sldChg chg="del">
        <pc:chgData name="David Williams (SOAC)" userId="d9705ef0-be3d-4927-aab1-9879255c8c5d" providerId="ADAL" clId="{49D8275E-2A0C-4DAB-83C6-2F982C2A50EC}" dt="2021-01-17T13:38:27.706" v="16" actId="47"/>
        <pc:sldMkLst>
          <pc:docMk/>
          <pc:sldMk cId="3389638468" sldId="257"/>
        </pc:sldMkLst>
      </pc:sldChg>
      <pc:sldChg chg="modSp mod">
        <pc:chgData name="David Williams (SOAC)" userId="d9705ef0-be3d-4927-aab1-9879255c8c5d" providerId="ADAL" clId="{49D8275E-2A0C-4DAB-83C6-2F982C2A50EC}" dt="2021-01-17T13:40:07.989" v="80" actId="20577"/>
        <pc:sldMkLst>
          <pc:docMk/>
          <pc:sldMk cId="1796456923" sldId="258"/>
        </pc:sldMkLst>
        <pc:spChg chg="mod">
          <ac:chgData name="David Williams (SOAC)" userId="d9705ef0-be3d-4927-aab1-9879255c8c5d" providerId="ADAL" clId="{49D8275E-2A0C-4DAB-83C6-2F982C2A50EC}" dt="2021-01-17T13:40:07.989" v="80" actId="20577"/>
          <ac:spMkLst>
            <pc:docMk/>
            <pc:sldMk cId="1796456923" sldId="258"/>
            <ac:spMk id="2" creationId="{C1356D87-8E03-45C3-9ACD-92353DE97DCC}"/>
          </ac:spMkLst>
        </pc:spChg>
      </pc:sldChg>
      <pc:sldChg chg="addSp modSp mod">
        <pc:chgData name="David Williams (SOAC)" userId="d9705ef0-be3d-4927-aab1-9879255c8c5d" providerId="ADAL" clId="{49D8275E-2A0C-4DAB-83C6-2F982C2A50EC}" dt="2021-01-26T23:29:58.814" v="5725" actId="14100"/>
        <pc:sldMkLst>
          <pc:docMk/>
          <pc:sldMk cId="2308685422" sldId="259"/>
        </pc:sldMkLst>
        <pc:spChg chg="mod">
          <ac:chgData name="David Williams (SOAC)" userId="d9705ef0-be3d-4927-aab1-9879255c8c5d" providerId="ADAL" clId="{49D8275E-2A0C-4DAB-83C6-2F982C2A50EC}" dt="2021-01-26T23:24:15.792" v="5396" actId="20577"/>
          <ac:spMkLst>
            <pc:docMk/>
            <pc:sldMk cId="2308685422" sldId="259"/>
            <ac:spMk id="2" creationId="{7BE8D325-5E99-45EB-99A7-1D35A3979691}"/>
          </ac:spMkLst>
        </pc:spChg>
        <pc:spChg chg="mod">
          <ac:chgData name="David Williams (SOAC)" userId="d9705ef0-be3d-4927-aab1-9879255c8c5d" providerId="ADAL" clId="{49D8275E-2A0C-4DAB-83C6-2F982C2A50EC}" dt="2021-01-26T23:29:03.709" v="5716" actId="14100"/>
          <ac:spMkLst>
            <pc:docMk/>
            <pc:sldMk cId="2308685422" sldId="259"/>
            <ac:spMk id="3" creationId="{DCEB263E-DB1B-4BF3-AB36-E0DA3AAE283E}"/>
          </ac:spMkLst>
        </pc:spChg>
        <pc:picChg chg="add mod modCrop">
          <ac:chgData name="David Williams (SOAC)" userId="d9705ef0-be3d-4927-aab1-9879255c8c5d" providerId="ADAL" clId="{49D8275E-2A0C-4DAB-83C6-2F982C2A50EC}" dt="2021-01-26T23:29:58.814" v="5725" actId="14100"/>
          <ac:picMkLst>
            <pc:docMk/>
            <pc:sldMk cId="2308685422" sldId="259"/>
            <ac:picMk id="4" creationId="{102C3135-1353-4E6B-8FBA-70C5AD53C8AC}"/>
          </ac:picMkLst>
        </pc:picChg>
      </pc:sldChg>
      <pc:sldChg chg="modSp mod">
        <pc:chgData name="David Williams (SOAC)" userId="d9705ef0-be3d-4927-aab1-9879255c8c5d" providerId="ADAL" clId="{49D8275E-2A0C-4DAB-83C6-2F982C2A50EC}" dt="2021-01-17T13:36:58.310" v="14" actId="20577"/>
        <pc:sldMkLst>
          <pc:docMk/>
          <pc:sldMk cId="2636626544" sldId="260"/>
        </pc:sldMkLst>
        <pc:spChg chg="mod">
          <ac:chgData name="David Williams (SOAC)" userId="d9705ef0-be3d-4927-aab1-9879255c8c5d" providerId="ADAL" clId="{49D8275E-2A0C-4DAB-83C6-2F982C2A50EC}" dt="2021-01-17T13:36:58.310" v="14" actId="20577"/>
          <ac:spMkLst>
            <pc:docMk/>
            <pc:sldMk cId="2636626544" sldId="260"/>
            <ac:spMk id="2" creationId="{C1356D87-8E03-45C3-9ACD-92353DE97DCC}"/>
          </ac:spMkLst>
        </pc:spChg>
      </pc:sldChg>
      <pc:sldChg chg="delSp">
        <pc:chgData name="David Williams (SOAC)" userId="d9705ef0-be3d-4927-aab1-9879255c8c5d" providerId="ADAL" clId="{49D8275E-2A0C-4DAB-83C6-2F982C2A50EC}" dt="2021-01-17T13:39:37.533" v="60"/>
        <pc:sldMkLst>
          <pc:docMk/>
          <pc:sldMk cId="2647858505" sldId="279"/>
        </pc:sldMkLst>
        <pc:picChg chg="del">
          <ac:chgData name="David Williams (SOAC)" userId="d9705ef0-be3d-4927-aab1-9879255c8c5d" providerId="ADAL" clId="{49D8275E-2A0C-4DAB-83C6-2F982C2A50EC}" dt="2021-01-17T13:39:37.533" v="60"/>
          <ac:picMkLst>
            <pc:docMk/>
            <pc:sldMk cId="2647858505" sldId="279"/>
            <ac:picMk id="4" creationId="{01AE5B5C-4C0A-479E-85EC-01B990291406}"/>
          </ac:picMkLst>
        </pc:picChg>
      </pc:sldChg>
      <pc:sldChg chg="modSp mod">
        <pc:chgData name="David Williams (SOAC)" userId="d9705ef0-be3d-4927-aab1-9879255c8c5d" providerId="ADAL" clId="{49D8275E-2A0C-4DAB-83C6-2F982C2A50EC}" dt="2021-01-17T13:39:17.536" v="54" actId="313"/>
        <pc:sldMkLst>
          <pc:docMk/>
          <pc:sldMk cId="586884111" sldId="280"/>
        </pc:sldMkLst>
        <pc:spChg chg="mod">
          <ac:chgData name="David Williams (SOAC)" userId="d9705ef0-be3d-4927-aab1-9879255c8c5d" providerId="ADAL" clId="{49D8275E-2A0C-4DAB-83C6-2F982C2A50EC}" dt="2021-01-17T13:39:17.536" v="54" actId="313"/>
          <ac:spMkLst>
            <pc:docMk/>
            <pc:sldMk cId="586884111" sldId="280"/>
            <ac:spMk id="2" creationId="{C1356D87-8E03-45C3-9ACD-92353DE97DCC}"/>
          </ac:spMkLst>
        </pc:spChg>
      </pc:sldChg>
      <pc:sldChg chg="addSp modSp mod">
        <pc:chgData name="David Williams (SOAC)" userId="d9705ef0-be3d-4927-aab1-9879255c8c5d" providerId="ADAL" clId="{49D8275E-2A0C-4DAB-83C6-2F982C2A50EC}" dt="2021-01-26T22:39:20.999" v="5282" actId="403"/>
        <pc:sldMkLst>
          <pc:docMk/>
          <pc:sldMk cId="1892310925" sldId="281"/>
        </pc:sldMkLst>
        <pc:spChg chg="mod">
          <ac:chgData name="David Williams (SOAC)" userId="d9705ef0-be3d-4927-aab1-9879255c8c5d" providerId="ADAL" clId="{49D8275E-2A0C-4DAB-83C6-2F982C2A50EC}" dt="2021-01-26T22:38:04.166" v="5262" actId="20577"/>
          <ac:spMkLst>
            <pc:docMk/>
            <pc:sldMk cId="1892310925" sldId="281"/>
            <ac:spMk id="2" creationId="{7BE8D325-5E99-45EB-99A7-1D35A3979691}"/>
          </ac:spMkLst>
        </pc:spChg>
        <pc:spChg chg="mod">
          <ac:chgData name="David Williams (SOAC)" userId="d9705ef0-be3d-4927-aab1-9879255c8c5d" providerId="ADAL" clId="{49D8275E-2A0C-4DAB-83C6-2F982C2A50EC}" dt="2021-01-26T22:39:20.999" v="5282" actId="403"/>
          <ac:spMkLst>
            <pc:docMk/>
            <pc:sldMk cId="1892310925" sldId="281"/>
            <ac:spMk id="3" creationId="{DCEB263E-DB1B-4BF3-AB36-E0DA3AAE283E}"/>
          </ac:spMkLst>
        </pc:spChg>
        <pc:picChg chg="add mod">
          <ac:chgData name="David Williams (SOAC)" userId="d9705ef0-be3d-4927-aab1-9879255c8c5d" providerId="ADAL" clId="{49D8275E-2A0C-4DAB-83C6-2F982C2A50EC}" dt="2021-01-26T22:39:07.571" v="5277" actId="1076"/>
          <ac:picMkLst>
            <pc:docMk/>
            <pc:sldMk cId="1892310925" sldId="281"/>
            <ac:picMk id="5" creationId="{FA5491EF-6E88-45A0-ACE9-2C64A752BA56}"/>
          </ac:picMkLst>
        </pc:picChg>
      </pc:sldChg>
      <pc:sldChg chg="modSp mod">
        <pc:chgData name="David Williams (SOAC)" userId="d9705ef0-be3d-4927-aab1-9879255c8c5d" providerId="ADAL" clId="{49D8275E-2A0C-4DAB-83C6-2F982C2A50EC}" dt="2021-01-17T13:39:27.253" v="59" actId="20577"/>
        <pc:sldMkLst>
          <pc:docMk/>
          <pc:sldMk cId="4214087740" sldId="282"/>
        </pc:sldMkLst>
        <pc:spChg chg="mod">
          <ac:chgData name="David Williams (SOAC)" userId="d9705ef0-be3d-4927-aab1-9879255c8c5d" providerId="ADAL" clId="{49D8275E-2A0C-4DAB-83C6-2F982C2A50EC}" dt="2021-01-17T13:39:27.253" v="59" actId="20577"/>
          <ac:spMkLst>
            <pc:docMk/>
            <pc:sldMk cId="4214087740" sldId="282"/>
            <ac:spMk id="2" creationId="{C1356D87-8E03-45C3-9ACD-92353DE97DCC}"/>
          </ac:spMkLst>
        </pc:spChg>
      </pc:sldChg>
      <pc:sldChg chg="addSp delSp modSp mod setBg">
        <pc:chgData name="David Williams (SOAC)" userId="d9705ef0-be3d-4927-aab1-9879255c8c5d" providerId="ADAL" clId="{49D8275E-2A0C-4DAB-83C6-2F982C2A50EC}" dt="2021-01-17T14:45:14.890" v="605" actId="26606"/>
        <pc:sldMkLst>
          <pc:docMk/>
          <pc:sldMk cId="568483916" sldId="283"/>
        </pc:sldMkLst>
        <pc:spChg chg="mod">
          <ac:chgData name="David Williams (SOAC)" userId="d9705ef0-be3d-4927-aab1-9879255c8c5d" providerId="ADAL" clId="{49D8275E-2A0C-4DAB-83C6-2F982C2A50EC}" dt="2021-01-17T14:45:14.890" v="605" actId="26606"/>
          <ac:spMkLst>
            <pc:docMk/>
            <pc:sldMk cId="568483916" sldId="283"/>
            <ac:spMk id="2" creationId="{7BE8D325-5E99-45EB-99A7-1D35A3979691}"/>
          </ac:spMkLst>
        </pc:spChg>
        <pc:spChg chg="del mod">
          <ac:chgData name="David Williams (SOAC)" userId="d9705ef0-be3d-4927-aab1-9879255c8c5d" providerId="ADAL" clId="{49D8275E-2A0C-4DAB-83C6-2F982C2A50EC}" dt="2021-01-17T14:45:14.890" v="605" actId="26606"/>
          <ac:spMkLst>
            <pc:docMk/>
            <pc:sldMk cId="568483916" sldId="283"/>
            <ac:spMk id="3" creationId="{DCEB263E-DB1B-4BF3-AB36-E0DA3AAE283E}"/>
          </ac:spMkLst>
        </pc:spChg>
        <pc:graphicFrameChg chg="add">
          <ac:chgData name="David Williams (SOAC)" userId="d9705ef0-be3d-4927-aab1-9879255c8c5d" providerId="ADAL" clId="{49D8275E-2A0C-4DAB-83C6-2F982C2A50EC}" dt="2021-01-17T14:45:14.890" v="605" actId="26606"/>
          <ac:graphicFrameMkLst>
            <pc:docMk/>
            <pc:sldMk cId="568483916" sldId="283"/>
            <ac:graphicFrameMk id="5" creationId="{5D996DC7-2BD4-4C56-ACFF-099D83AC9108}"/>
          </ac:graphicFrameMkLst>
        </pc:graphicFrameChg>
      </pc:sldChg>
      <pc:sldChg chg="del">
        <pc:chgData name="David Williams (SOAC)" userId="d9705ef0-be3d-4927-aab1-9879255c8c5d" providerId="ADAL" clId="{49D8275E-2A0C-4DAB-83C6-2F982C2A50EC}" dt="2021-01-17T13:48:16.590" v="85" actId="47"/>
        <pc:sldMkLst>
          <pc:docMk/>
          <pc:sldMk cId="561486094" sldId="285"/>
        </pc:sldMkLst>
      </pc:sldChg>
      <pc:sldChg chg="addSp delSp modSp mod">
        <pc:chgData name="David Williams (SOAC)" userId="d9705ef0-be3d-4927-aab1-9879255c8c5d" providerId="ADAL" clId="{49D8275E-2A0C-4DAB-83C6-2F982C2A50EC}" dt="2021-01-17T17:27:04.230" v="1454" actId="403"/>
        <pc:sldMkLst>
          <pc:docMk/>
          <pc:sldMk cId="1450662541" sldId="286"/>
        </pc:sldMkLst>
        <pc:spChg chg="mod">
          <ac:chgData name="David Williams (SOAC)" userId="d9705ef0-be3d-4927-aab1-9879255c8c5d" providerId="ADAL" clId="{49D8275E-2A0C-4DAB-83C6-2F982C2A50EC}" dt="2021-01-17T17:27:04.230" v="1454" actId="403"/>
          <ac:spMkLst>
            <pc:docMk/>
            <pc:sldMk cId="1450662541" sldId="286"/>
            <ac:spMk id="3" creationId="{DCEB263E-DB1B-4BF3-AB36-E0DA3AAE283E}"/>
          </ac:spMkLst>
        </pc:spChg>
        <pc:picChg chg="del">
          <ac:chgData name="David Williams (SOAC)" userId="d9705ef0-be3d-4927-aab1-9879255c8c5d" providerId="ADAL" clId="{49D8275E-2A0C-4DAB-83C6-2F982C2A50EC}" dt="2021-01-17T17:26:31.267" v="1437" actId="478"/>
          <ac:picMkLst>
            <pc:docMk/>
            <pc:sldMk cId="1450662541" sldId="286"/>
            <ac:picMk id="4" creationId="{DD57979D-22FB-4324-9DA7-FBC02FFD516D}"/>
          </ac:picMkLst>
        </pc:picChg>
        <pc:picChg chg="add mod">
          <ac:chgData name="David Williams (SOAC)" userId="d9705ef0-be3d-4927-aab1-9879255c8c5d" providerId="ADAL" clId="{49D8275E-2A0C-4DAB-83C6-2F982C2A50EC}" dt="2021-01-17T17:26:52.423" v="1448" actId="14100"/>
          <ac:picMkLst>
            <pc:docMk/>
            <pc:sldMk cId="1450662541" sldId="286"/>
            <ac:picMk id="6" creationId="{2C78600F-6E08-46BB-9103-855461106FCC}"/>
          </ac:picMkLst>
        </pc:picChg>
      </pc:sldChg>
      <pc:sldChg chg="addSp delSp modSp add mod">
        <pc:chgData name="David Williams (SOAC)" userId="d9705ef0-be3d-4927-aab1-9879255c8c5d" providerId="ADAL" clId="{49D8275E-2A0C-4DAB-83C6-2F982C2A50EC}" dt="2021-01-17T13:51:11.686" v="108" actId="20577"/>
        <pc:sldMkLst>
          <pc:docMk/>
          <pc:sldMk cId="2749681049" sldId="287"/>
        </pc:sldMkLst>
        <pc:spChg chg="mod">
          <ac:chgData name="David Williams (SOAC)" userId="d9705ef0-be3d-4927-aab1-9879255c8c5d" providerId="ADAL" clId="{49D8275E-2A0C-4DAB-83C6-2F982C2A50EC}" dt="2021-01-17T13:50:24.800" v="99" actId="27636"/>
          <ac:spMkLst>
            <pc:docMk/>
            <pc:sldMk cId="2749681049" sldId="287"/>
            <ac:spMk id="2" creationId="{7BE8D325-5E99-45EB-99A7-1D35A3979691}"/>
          </ac:spMkLst>
        </pc:spChg>
        <pc:spChg chg="mod">
          <ac:chgData name="David Williams (SOAC)" userId="d9705ef0-be3d-4927-aab1-9879255c8c5d" providerId="ADAL" clId="{49D8275E-2A0C-4DAB-83C6-2F982C2A50EC}" dt="2021-01-17T13:51:11.686" v="108" actId="20577"/>
          <ac:spMkLst>
            <pc:docMk/>
            <pc:sldMk cId="2749681049" sldId="287"/>
            <ac:spMk id="3" creationId="{DCEB263E-DB1B-4BF3-AB36-E0DA3AAE283E}"/>
          </ac:spMkLst>
        </pc:spChg>
        <pc:picChg chg="del">
          <ac:chgData name="David Williams (SOAC)" userId="d9705ef0-be3d-4927-aab1-9879255c8c5d" providerId="ADAL" clId="{49D8275E-2A0C-4DAB-83C6-2F982C2A50EC}" dt="2021-01-17T13:49:21.132" v="87" actId="478"/>
          <ac:picMkLst>
            <pc:docMk/>
            <pc:sldMk cId="2749681049" sldId="287"/>
            <ac:picMk id="4" creationId="{DD57979D-22FB-4324-9DA7-FBC02FFD516D}"/>
          </ac:picMkLst>
        </pc:picChg>
        <pc:picChg chg="add mod">
          <ac:chgData name="David Williams (SOAC)" userId="d9705ef0-be3d-4927-aab1-9879255c8c5d" providerId="ADAL" clId="{49D8275E-2A0C-4DAB-83C6-2F982C2A50EC}" dt="2021-01-17T13:49:35.280" v="92" actId="14100"/>
          <ac:picMkLst>
            <pc:docMk/>
            <pc:sldMk cId="2749681049" sldId="287"/>
            <ac:picMk id="5" creationId="{ED44D35F-F0B6-4FEA-9321-290E22CDB34B}"/>
          </ac:picMkLst>
        </pc:picChg>
      </pc:sldChg>
      <pc:sldChg chg="addSp delSp modSp add mod">
        <pc:chgData name="David Williams (SOAC)" userId="d9705ef0-be3d-4927-aab1-9879255c8c5d" providerId="ADAL" clId="{49D8275E-2A0C-4DAB-83C6-2F982C2A50EC}" dt="2021-01-17T13:57:03.532" v="320" actId="20577"/>
        <pc:sldMkLst>
          <pc:docMk/>
          <pc:sldMk cId="3074594431" sldId="288"/>
        </pc:sldMkLst>
        <pc:spChg chg="mod">
          <ac:chgData name="David Williams (SOAC)" userId="d9705ef0-be3d-4927-aab1-9879255c8c5d" providerId="ADAL" clId="{49D8275E-2A0C-4DAB-83C6-2F982C2A50EC}" dt="2021-01-17T13:57:03.532" v="320" actId="20577"/>
          <ac:spMkLst>
            <pc:docMk/>
            <pc:sldMk cId="3074594431" sldId="288"/>
            <ac:spMk id="2" creationId="{7BE8D325-5E99-45EB-99A7-1D35A3979691}"/>
          </ac:spMkLst>
        </pc:spChg>
        <pc:spChg chg="mod">
          <ac:chgData name="David Williams (SOAC)" userId="d9705ef0-be3d-4927-aab1-9879255c8c5d" providerId="ADAL" clId="{49D8275E-2A0C-4DAB-83C6-2F982C2A50EC}" dt="2021-01-17T13:56:04.120" v="302" actId="403"/>
          <ac:spMkLst>
            <pc:docMk/>
            <pc:sldMk cId="3074594431" sldId="288"/>
            <ac:spMk id="3" creationId="{DCEB263E-DB1B-4BF3-AB36-E0DA3AAE283E}"/>
          </ac:spMkLst>
        </pc:spChg>
        <pc:picChg chg="add mod">
          <ac:chgData name="David Williams (SOAC)" userId="d9705ef0-be3d-4927-aab1-9879255c8c5d" providerId="ADAL" clId="{49D8275E-2A0C-4DAB-83C6-2F982C2A50EC}" dt="2021-01-17T13:53:52.935" v="118" actId="14100"/>
          <ac:picMkLst>
            <pc:docMk/>
            <pc:sldMk cId="3074594431" sldId="288"/>
            <ac:picMk id="4" creationId="{E93228C5-DF97-40A2-A523-F99173D77ACC}"/>
          </ac:picMkLst>
        </pc:picChg>
        <pc:picChg chg="del">
          <ac:chgData name="David Williams (SOAC)" userId="d9705ef0-be3d-4927-aab1-9879255c8c5d" providerId="ADAL" clId="{49D8275E-2A0C-4DAB-83C6-2F982C2A50EC}" dt="2021-01-17T13:53:24.402" v="110" actId="478"/>
          <ac:picMkLst>
            <pc:docMk/>
            <pc:sldMk cId="3074594431" sldId="288"/>
            <ac:picMk id="5" creationId="{ED44D35F-F0B6-4FEA-9321-290E22CDB34B}"/>
          </ac:picMkLst>
        </pc:picChg>
      </pc:sldChg>
      <pc:sldChg chg="addSp delSp modSp add mod ord">
        <pc:chgData name="David Williams (SOAC)" userId="d9705ef0-be3d-4927-aab1-9879255c8c5d" providerId="ADAL" clId="{49D8275E-2A0C-4DAB-83C6-2F982C2A50EC}" dt="2021-01-17T14:50:46.343" v="911" actId="20577"/>
        <pc:sldMkLst>
          <pc:docMk/>
          <pc:sldMk cId="1408281783" sldId="289"/>
        </pc:sldMkLst>
        <pc:spChg chg="mod">
          <ac:chgData name="David Williams (SOAC)" userId="d9705ef0-be3d-4927-aab1-9879255c8c5d" providerId="ADAL" clId="{49D8275E-2A0C-4DAB-83C6-2F982C2A50EC}" dt="2021-01-17T13:57:24.403" v="346" actId="20577"/>
          <ac:spMkLst>
            <pc:docMk/>
            <pc:sldMk cId="1408281783" sldId="289"/>
            <ac:spMk id="2" creationId="{7BE8D325-5E99-45EB-99A7-1D35A3979691}"/>
          </ac:spMkLst>
        </pc:spChg>
        <pc:spChg chg="mod">
          <ac:chgData name="David Williams (SOAC)" userId="d9705ef0-be3d-4927-aab1-9879255c8c5d" providerId="ADAL" clId="{49D8275E-2A0C-4DAB-83C6-2F982C2A50EC}" dt="2021-01-17T14:50:46.343" v="911" actId="20577"/>
          <ac:spMkLst>
            <pc:docMk/>
            <pc:sldMk cId="1408281783" sldId="289"/>
            <ac:spMk id="3" creationId="{DCEB263E-DB1B-4BF3-AB36-E0DA3AAE283E}"/>
          </ac:spMkLst>
        </pc:spChg>
        <pc:picChg chg="add mod modCrop">
          <ac:chgData name="David Williams (SOAC)" userId="d9705ef0-be3d-4927-aab1-9879255c8c5d" providerId="ADAL" clId="{49D8275E-2A0C-4DAB-83C6-2F982C2A50EC}" dt="2021-01-17T13:58:12.424" v="352" actId="14100"/>
          <ac:picMkLst>
            <pc:docMk/>
            <pc:sldMk cId="1408281783" sldId="289"/>
            <ac:picMk id="4" creationId="{24787D2E-BE3B-4E55-B1B2-217BE464F278}"/>
          </ac:picMkLst>
        </pc:picChg>
        <pc:picChg chg="del">
          <ac:chgData name="David Williams (SOAC)" userId="d9705ef0-be3d-4927-aab1-9879255c8c5d" providerId="ADAL" clId="{49D8275E-2A0C-4DAB-83C6-2F982C2A50EC}" dt="2021-01-17T13:57:40.829" v="347" actId="478"/>
          <ac:picMkLst>
            <pc:docMk/>
            <pc:sldMk cId="1408281783" sldId="289"/>
            <ac:picMk id="5" creationId="{ED44D35F-F0B6-4FEA-9321-290E22CDB34B}"/>
          </ac:picMkLst>
        </pc:picChg>
      </pc:sldChg>
      <pc:sldChg chg="del">
        <pc:chgData name="David Williams (SOAC)" userId="d9705ef0-be3d-4927-aab1-9879255c8c5d" providerId="ADAL" clId="{49D8275E-2A0C-4DAB-83C6-2F982C2A50EC}" dt="2021-01-17T13:46:53.236" v="82"/>
        <pc:sldMkLst>
          <pc:docMk/>
          <pc:sldMk cId="1801884302" sldId="289"/>
        </pc:sldMkLst>
      </pc:sldChg>
      <pc:sldChg chg="addSp delSp modSp new mod">
        <pc:chgData name="David Williams (SOAC)" userId="d9705ef0-be3d-4927-aab1-9879255c8c5d" providerId="ADAL" clId="{49D8275E-2A0C-4DAB-83C6-2F982C2A50EC}" dt="2021-01-17T17:23:47.438" v="1252" actId="27636"/>
        <pc:sldMkLst>
          <pc:docMk/>
          <pc:sldMk cId="2581099804" sldId="290"/>
        </pc:sldMkLst>
        <pc:spChg chg="mod">
          <ac:chgData name="David Williams (SOAC)" userId="d9705ef0-be3d-4927-aab1-9879255c8c5d" providerId="ADAL" clId="{49D8275E-2A0C-4DAB-83C6-2F982C2A50EC}" dt="2021-01-17T14:52:08.848" v="922" actId="20577"/>
          <ac:spMkLst>
            <pc:docMk/>
            <pc:sldMk cId="2581099804" sldId="290"/>
            <ac:spMk id="2" creationId="{CB44CEC9-EEDA-49D8-B173-9961BE5E8AFA}"/>
          </ac:spMkLst>
        </pc:spChg>
        <pc:spChg chg="mod ord">
          <ac:chgData name="David Williams (SOAC)" userId="d9705ef0-be3d-4927-aab1-9879255c8c5d" providerId="ADAL" clId="{49D8275E-2A0C-4DAB-83C6-2F982C2A50EC}" dt="2021-01-17T17:23:47.438" v="1252" actId="27636"/>
          <ac:spMkLst>
            <pc:docMk/>
            <pc:sldMk cId="2581099804" sldId="290"/>
            <ac:spMk id="3" creationId="{E7D6F463-B1AD-45A4-8823-F4F8D3B3FA9B}"/>
          </ac:spMkLst>
        </pc:spChg>
        <pc:spChg chg="add mod topLvl">
          <ac:chgData name="David Williams (SOAC)" userId="d9705ef0-be3d-4927-aab1-9879255c8c5d" providerId="ADAL" clId="{49D8275E-2A0C-4DAB-83C6-2F982C2A50EC}" dt="2021-01-17T15:05:48.502" v="1008" actId="164"/>
          <ac:spMkLst>
            <pc:docMk/>
            <pc:sldMk cId="2581099804" sldId="290"/>
            <ac:spMk id="8" creationId="{37BF6FBD-F696-430B-9B9A-6AE494960C74}"/>
          </ac:spMkLst>
        </pc:spChg>
        <pc:grpChg chg="add del mod">
          <ac:chgData name="David Williams (SOAC)" userId="d9705ef0-be3d-4927-aab1-9879255c8c5d" providerId="ADAL" clId="{49D8275E-2A0C-4DAB-83C6-2F982C2A50EC}" dt="2021-01-17T15:05:29.657" v="1004" actId="165"/>
          <ac:grpSpMkLst>
            <pc:docMk/>
            <pc:sldMk cId="2581099804" sldId="290"/>
            <ac:grpSpMk id="9" creationId="{681AE28D-32D4-44DD-B804-052979D6DCC3}"/>
          </ac:grpSpMkLst>
        </pc:grpChg>
        <pc:grpChg chg="add mod">
          <ac:chgData name="David Williams (SOAC)" userId="d9705ef0-be3d-4927-aab1-9879255c8c5d" providerId="ADAL" clId="{49D8275E-2A0C-4DAB-83C6-2F982C2A50EC}" dt="2021-01-17T15:08:18.690" v="1032" actId="164"/>
          <ac:grpSpMkLst>
            <pc:docMk/>
            <pc:sldMk cId="2581099804" sldId="290"/>
            <ac:grpSpMk id="10" creationId="{3C7E7FD3-8A07-4FD6-B93A-8EB6343494DD}"/>
          </ac:grpSpMkLst>
        </pc:grpChg>
        <pc:grpChg chg="add mod">
          <ac:chgData name="David Williams (SOAC)" userId="d9705ef0-be3d-4927-aab1-9879255c8c5d" providerId="ADAL" clId="{49D8275E-2A0C-4DAB-83C6-2F982C2A50EC}" dt="2021-01-17T15:08:18.690" v="1032" actId="164"/>
          <ac:grpSpMkLst>
            <pc:docMk/>
            <pc:sldMk cId="2581099804" sldId="290"/>
            <ac:grpSpMk id="12" creationId="{9819887C-4AE5-4E36-A934-4CB091C42F3C}"/>
          </ac:grpSpMkLst>
        </pc:grpChg>
        <pc:picChg chg="add del mod">
          <ac:chgData name="David Williams (SOAC)" userId="d9705ef0-be3d-4927-aab1-9879255c8c5d" providerId="ADAL" clId="{49D8275E-2A0C-4DAB-83C6-2F982C2A50EC}" dt="2021-01-17T15:01:10.030" v="952" actId="478"/>
          <ac:picMkLst>
            <pc:docMk/>
            <pc:sldMk cId="2581099804" sldId="290"/>
            <ac:picMk id="5" creationId="{59C950F7-445E-4866-8C93-D0BFE866398B}"/>
          </ac:picMkLst>
        </pc:picChg>
        <pc:picChg chg="add mod topLvl">
          <ac:chgData name="David Williams (SOAC)" userId="d9705ef0-be3d-4927-aab1-9879255c8c5d" providerId="ADAL" clId="{49D8275E-2A0C-4DAB-83C6-2F982C2A50EC}" dt="2021-01-17T15:05:48.502" v="1008" actId="164"/>
          <ac:picMkLst>
            <pc:docMk/>
            <pc:sldMk cId="2581099804" sldId="290"/>
            <ac:picMk id="7" creationId="{8D952DDB-DB6B-411E-9C10-E974695C2A6E}"/>
          </ac:picMkLst>
        </pc:picChg>
        <pc:picChg chg="add mod">
          <ac:chgData name="David Williams (SOAC)" userId="d9705ef0-be3d-4927-aab1-9879255c8c5d" providerId="ADAL" clId="{49D8275E-2A0C-4DAB-83C6-2F982C2A50EC}" dt="2021-01-17T15:08:18.690" v="1032" actId="164"/>
          <ac:picMkLst>
            <pc:docMk/>
            <pc:sldMk cId="2581099804" sldId="290"/>
            <ac:picMk id="11" creationId="{651BFC5D-25DC-48E4-8B91-DAC9B4D57A54}"/>
          </ac:picMkLst>
        </pc:picChg>
      </pc:sldChg>
      <pc:sldChg chg="addSp delSp modSp add mod ord">
        <pc:chgData name="David Williams (SOAC)" userId="d9705ef0-be3d-4927-aab1-9879255c8c5d" providerId="ADAL" clId="{49D8275E-2A0C-4DAB-83C6-2F982C2A50EC}" dt="2021-01-19T12:35:28.806" v="4937"/>
        <pc:sldMkLst>
          <pc:docMk/>
          <pc:sldMk cId="4177383230" sldId="291"/>
        </pc:sldMkLst>
        <pc:spChg chg="mod">
          <ac:chgData name="David Williams (SOAC)" userId="d9705ef0-be3d-4927-aab1-9879255c8c5d" providerId="ADAL" clId="{49D8275E-2A0C-4DAB-83C6-2F982C2A50EC}" dt="2021-01-19T12:31:21.938" v="4896" actId="20577"/>
          <ac:spMkLst>
            <pc:docMk/>
            <pc:sldMk cId="4177383230" sldId="291"/>
            <ac:spMk id="2" creationId="{7BE8D325-5E99-45EB-99A7-1D35A3979691}"/>
          </ac:spMkLst>
        </pc:spChg>
        <pc:spChg chg="del">
          <ac:chgData name="David Williams (SOAC)" userId="d9705ef0-be3d-4927-aab1-9879255c8c5d" providerId="ADAL" clId="{49D8275E-2A0C-4DAB-83C6-2F982C2A50EC}" dt="2021-01-19T12:31:26.356" v="4897"/>
          <ac:spMkLst>
            <pc:docMk/>
            <pc:sldMk cId="4177383230" sldId="291"/>
            <ac:spMk id="3" creationId="{DCEB263E-DB1B-4BF3-AB36-E0DA3AAE283E}"/>
          </ac:spMkLst>
        </pc:spChg>
        <pc:spChg chg="add del mod">
          <ac:chgData name="David Williams (SOAC)" userId="d9705ef0-be3d-4927-aab1-9879255c8c5d" providerId="ADAL" clId="{49D8275E-2A0C-4DAB-83C6-2F982C2A50EC}" dt="2021-01-19T12:32:44.180" v="4904" actId="931"/>
          <ac:spMkLst>
            <pc:docMk/>
            <pc:sldMk cId="4177383230" sldId="291"/>
            <ac:spMk id="6" creationId="{84E8B51C-E3D0-4F0D-9C01-DA4B1D3E28BF}"/>
          </ac:spMkLst>
        </pc:spChg>
        <pc:picChg chg="add del mod">
          <ac:chgData name="David Williams (SOAC)" userId="d9705ef0-be3d-4927-aab1-9879255c8c5d" providerId="ADAL" clId="{49D8275E-2A0C-4DAB-83C6-2F982C2A50EC}" dt="2021-01-19T12:31:42.274" v="4901" actId="478"/>
          <ac:picMkLst>
            <pc:docMk/>
            <pc:sldMk cId="4177383230" sldId="291"/>
            <ac:picMk id="4" creationId="{29C13B7E-1201-4556-90A4-0A936592A65B}"/>
          </ac:picMkLst>
        </pc:picChg>
        <pc:picChg chg="add del">
          <ac:chgData name="David Williams (SOAC)" userId="d9705ef0-be3d-4927-aab1-9879255c8c5d" providerId="ADAL" clId="{49D8275E-2A0C-4DAB-83C6-2F982C2A50EC}" dt="2021-01-19T12:32:24.080" v="4903" actId="478"/>
          <ac:picMkLst>
            <pc:docMk/>
            <pc:sldMk cId="4177383230" sldId="291"/>
            <ac:picMk id="7" creationId="{C13D51B5-FDD7-4110-A387-4FECA6B36447}"/>
          </ac:picMkLst>
        </pc:picChg>
        <pc:picChg chg="add mod">
          <ac:chgData name="David Williams (SOAC)" userId="d9705ef0-be3d-4927-aab1-9879255c8c5d" providerId="ADAL" clId="{49D8275E-2A0C-4DAB-83C6-2F982C2A50EC}" dt="2021-01-19T12:32:51.436" v="4906" actId="14100"/>
          <ac:picMkLst>
            <pc:docMk/>
            <pc:sldMk cId="4177383230" sldId="291"/>
            <ac:picMk id="9" creationId="{8732D7E6-6345-4D4B-AEEB-C248C82EECA8}"/>
          </ac:picMkLst>
        </pc:picChg>
      </pc:sldChg>
      <pc:sldChg chg="addSp modSp add mod ord">
        <pc:chgData name="David Williams (SOAC)" userId="d9705ef0-be3d-4927-aab1-9879255c8c5d" providerId="ADAL" clId="{49D8275E-2A0C-4DAB-83C6-2F982C2A50EC}" dt="2021-01-26T22:18:00.339" v="5153" actId="14100"/>
        <pc:sldMkLst>
          <pc:docMk/>
          <pc:sldMk cId="1391015036" sldId="292"/>
        </pc:sldMkLst>
        <pc:spChg chg="mod">
          <ac:chgData name="David Williams (SOAC)" userId="d9705ef0-be3d-4927-aab1-9879255c8c5d" providerId="ADAL" clId="{49D8275E-2A0C-4DAB-83C6-2F982C2A50EC}" dt="2021-01-19T12:34:39.153" v="4931" actId="20577"/>
          <ac:spMkLst>
            <pc:docMk/>
            <pc:sldMk cId="1391015036" sldId="292"/>
            <ac:spMk id="2" creationId="{7BE8D325-5E99-45EB-99A7-1D35A3979691}"/>
          </ac:spMkLst>
        </pc:spChg>
        <pc:spChg chg="mod">
          <ac:chgData name="David Williams (SOAC)" userId="d9705ef0-be3d-4927-aab1-9879255c8c5d" providerId="ADAL" clId="{49D8275E-2A0C-4DAB-83C6-2F982C2A50EC}" dt="2021-01-26T22:18:00.339" v="5153" actId="14100"/>
          <ac:spMkLst>
            <pc:docMk/>
            <pc:sldMk cId="1391015036" sldId="292"/>
            <ac:spMk id="3" creationId="{DCEB263E-DB1B-4BF3-AB36-E0DA3AAE283E}"/>
          </ac:spMkLst>
        </pc:spChg>
        <pc:picChg chg="add mod">
          <ac:chgData name="David Williams (SOAC)" userId="d9705ef0-be3d-4927-aab1-9879255c8c5d" providerId="ADAL" clId="{49D8275E-2A0C-4DAB-83C6-2F982C2A50EC}" dt="2021-01-26T22:17:51.212" v="5151" actId="1037"/>
          <ac:picMkLst>
            <pc:docMk/>
            <pc:sldMk cId="1391015036" sldId="292"/>
            <ac:picMk id="4" creationId="{BC85A3C6-955A-40A0-8358-F2FC84B08975}"/>
          </ac:picMkLst>
        </pc:picChg>
      </pc:sldChg>
      <pc:sldChg chg="addSp delSp modSp add mod ord">
        <pc:chgData name="David Williams (SOAC)" userId="d9705ef0-be3d-4927-aab1-9879255c8c5d" providerId="ADAL" clId="{49D8275E-2A0C-4DAB-83C6-2F982C2A50EC}" dt="2021-01-19T11:25:28.997" v="3110" actId="1036"/>
        <pc:sldMkLst>
          <pc:docMk/>
          <pc:sldMk cId="597426301" sldId="293"/>
        </pc:sldMkLst>
        <pc:spChg chg="mod">
          <ac:chgData name="David Williams (SOAC)" userId="d9705ef0-be3d-4927-aab1-9879255c8c5d" providerId="ADAL" clId="{49D8275E-2A0C-4DAB-83C6-2F982C2A50EC}" dt="2021-01-18T10:14:00.049" v="2042" actId="20577"/>
          <ac:spMkLst>
            <pc:docMk/>
            <pc:sldMk cId="597426301" sldId="293"/>
            <ac:spMk id="2" creationId="{CB44CEC9-EEDA-49D8-B173-9961BE5E8AFA}"/>
          </ac:spMkLst>
        </pc:spChg>
        <pc:spChg chg="mod">
          <ac:chgData name="David Williams (SOAC)" userId="d9705ef0-be3d-4927-aab1-9879255c8c5d" providerId="ADAL" clId="{49D8275E-2A0C-4DAB-83C6-2F982C2A50EC}" dt="2021-01-18T12:41:38.362" v="2202" actId="313"/>
          <ac:spMkLst>
            <pc:docMk/>
            <pc:sldMk cId="597426301" sldId="293"/>
            <ac:spMk id="3" creationId="{E7D6F463-B1AD-45A4-8823-F4F8D3B3FA9B}"/>
          </ac:spMkLst>
        </pc:spChg>
        <pc:grpChg chg="del">
          <ac:chgData name="David Williams (SOAC)" userId="d9705ef0-be3d-4927-aab1-9879255c8c5d" providerId="ADAL" clId="{49D8275E-2A0C-4DAB-83C6-2F982C2A50EC}" dt="2021-01-18T10:12:16.304" v="1998" actId="478"/>
          <ac:grpSpMkLst>
            <pc:docMk/>
            <pc:sldMk cId="597426301" sldId="293"/>
            <ac:grpSpMk id="12" creationId="{9819887C-4AE5-4E36-A934-4CB091C42F3C}"/>
          </ac:grpSpMkLst>
        </pc:grpChg>
        <pc:picChg chg="add mod">
          <ac:chgData name="David Williams (SOAC)" userId="d9705ef0-be3d-4927-aab1-9879255c8c5d" providerId="ADAL" clId="{49D8275E-2A0C-4DAB-83C6-2F982C2A50EC}" dt="2021-01-19T11:25:28.997" v="3110" actId="1036"/>
          <ac:picMkLst>
            <pc:docMk/>
            <pc:sldMk cId="597426301" sldId="293"/>
            <ac:picMk id="5" creationId="{11CEF23E-5B0C-4192-8814-FB98168B18E5}"/>
          </ac:picMkLst>
        </pc:picChg>
        <pc:picChg chg="add mod">
          <ac:chgData name="David Williams (SOAC)" userId="d9705ef0-be3d-4927-aab1-9879255c8c5d" providerId="ADAL" clId="{49D8275E-2A0C-4DAB-83C6-2F982C2A50EC}" dt="2021-01-18T10:13:30.386" v="2009" actId="1076"/>
          <ac:picMkLst>
            <pc:docMk/>
            <pc:sldMk cId="597426301" sldId="293"/>
            <ac:picMk id="9" creationId="{F28A125D-2109-444C-B117-0318EC1A6FCD}"/>
          </ac:picMkLst>
        </pc:picChg>
      </pc:sldChg>
      <pc:sldChg chg="add">
        <pc:chgData name="David Williams (SOAC)" userId="d9705ef0-be3d-4927-aab1-9879255c8c5d" providerId="ADAL" clId="{49D8275E-2A0C-4DAB-83C6-2F982C2A50EC}" dt="2021-01-17T17:24:26.155" v="1254" actId="2890"/>
        <pc:sldMkLst>
          <pc:docMk/>
          <pc:sldMk cId="420921203" sldId="294"/>
        </pc:sldMkLst>
      </pc:sldChg>
      <pc:sldChg chg="addSp modSp add mod ord">
        <pc:chgData name="David Williams (SOAC)" userId="d9705ef0-be3d-4927-aab1-9879255c8c5d" providerId="ADAL" clId="{49D8275E-2A0C-4DAB-83C6-2F982C2A50EC}" dt="2021-01-26T22:21:48.203" v="5181" actId="1076"/>
        <pc:sldMkLst>
          <pc:docMk/>
          <pc:sldMk cId="123632569" sldId="295"/>
        </pc:sldMkLst>
        <pc:spChg chg="mod">
          <ac:chgData name="David Williams (SOAC)" userId="d9705ef0-be3d-4927-aab1-9879255c8c5d" providerId="ADAL" clId="{49D8275E-2A0C-4DAB-83C6-2F982C2A50EC}" dt="2021-01-26T22:18:59.153" v="5167" actId="20577"/>
          <ac:spMkLst>
            <pc:docMk/>
            <pc:sldMk cId="123632569" sldId="295"/>
            <ac:spMk id="2" creationId="{7BE8D325-5E99-45EB-99A7-1D35A3979691}"/>
          </ac:spMkLst>
        </pc:spChg>
        <pc:spChg chg="mod">
          <ac:chgData name="David Williams (SOAC)" userId="d9705ef0-be3d-4927-aab1-9879255c8c5d" providerId="ADAL" clId="{49D8275E-2A0C-4DAB-83C6-2F982C2A50EC}" dt="2021-01-26T22:21:16.155" v="5176" actId="27636"/>
          <ac:spMkLst>
            <pc:docMk/>
            <pc:sldMk cId="123632569" sldId="295"/>
            <ac:spMk id="3" creationId="{DCEB263E-DB1B-4BF3-AB36-E0DA3AAE283E}"/>
          </ac:spMkLst>
        </pc:spChg>
        <pc:picChg chg="add mod">
          <ac:chgData name="David Williams (SOAC)" userId="d9705ef0-be3d-4927-aab1-9879255c8c5d" providerId="ADAL" clId="{49D8275E-2A0C-4DAB-83C6-2F982C2A50EC}" dt="2021-01-26T22:21:48.203" v="5181" actId="1076"/>
          <ac:picMkLst>
            <pc:docMk/>
            <pc:sldMk cId="123632569" sldId="295"/>
            <ac:picMk id="4" creationId="{5FC71324-FB0F-4435-A7C0-47E9F6198AE9}"/>
          </ac:picMkLst>
        </pc:picChg>
      </pc:sldChg>
      <pc:sldChg chg="addSp delSp modSp new mod">
        <pc:chgData name="David Williams (SOAC)" userId="d9705ef0-be3d-4927-aab1-9879255c8c5d" providerId="ADAL" clId="{49D8275E-2A0C-4DAB-83C6-2F982C2A50EC}" dt="2021-01-18T12:42:30.302" v="2212" actId="20577"/>
        <pc:sldMkLst>
          <pc:docMk/>
          <pc:sldMk cId="3828841550" sldId="296"/>
        </pc:sldMkLst>
        <pc:spChg chg="mod">
          <ac:chgData name="David Williams (SOAC)" userId="d9705ef0-be3d-4927-aab1-9879255c8c5d" providerId="ADAL" clId="{49D8275E-2A0C-4DAB-83C6-2F982C2A50EC}" dt="2021-01-18T12:42:30.302" v="2212" actId="20577"/>
          <ac:spMkLst>
            <pc:docMk/>
            <pc:sldMk cId="3828841550" sldId="296"/>
            <ac:spMk id="2" creationId="{3BA40278-1EE3-46A7-AB3C-AEDE487FF581}"/>
          </ac:spMkLst>
        </pc:spChg>
        <pc:spChg chg="del">
          <ac:chgData name="David Williams (SOAC)" userId="d9705ef0-be3d-4927-aab1-9879255c8c5d" providerId="ADAL" clId="{49D8275E-2A0C-4DAB-83C6-2F982C2A50EC}" dt="2021-01-18T09:30:09.786" v="1460" actId="931"/>
          <ac:spMkLst>
            <pc:docMk/>
            <pc:sldMk cId="3828841550" sldId="296"/>
            <ac:spMk id="3" creationId="{97249AEE-04F5-448A-BCE3-4419A4F27F7C}"/>
          </ac:spMkLst>
        </pc:spChg>
        <pc:spChg chg="add mod">
          <ac:chgData name="David Williams (SOAC)" userId="d9705ef0-be3d-4927-aab1-9879255c8c5d" providerId="ADAL" clId="{49D8275E-2A0C-4DAB-83C6-2F982C2A50EC}" dt="2021-01-18T09:42:25.912" v="1992" actId="14100"/>
          <ac:spMkLst>
            <pc:docMk/>
            <pc:sldMk cId="3828841550" sldId="296"/>
            <ac:spMk id="8" creationId="{DF723451-6709-4175-8D27-570274C29CF5}"/>
          </ac:spMkLst>
        </pc:spChg>
        <pc:picChg chg="add del">
          <ac:chgData name="David Williams (SOAC)" userId="d9705ef0-be3d-4927-aab1-9879255c8c5d" providerId="ADAL" clId="{49D8275E-2A0C-4DAB-83C6-2F982C2A50EC}" dt="2021-01-18T09:29:10.406" v="1459" actId="478"/>
          <ac:picMkLst>
            <pc:docMk/>
            <pc:sldMk cId="3828841550" sldId="296"/>
            <ac:picMk id="5" creationId="{3CFF3FFF-C088-424B-8027-9EC66FE81C56}"/>
          </ac:picMkLst>
        </pc:picChg>
        <pc:picChg chg="add mod">
          <ac:chgData name="David Williams (SOAC)" userId="d9705ef0-be3d-4927-aab1-9879255c8c5d" providerId="ADAL" clId="{49D8275E-2A0C-4DAB-83C6-2F982C2A50EC}" dt="2021-01-18T09:36:03.664" v="1924" actId="14100"/>
          <ac:picMkLst>
            <pc:docMk/>
            <pc:sldMk cId="3828841550" sldId="296"/>
            <ac:picMk id="7" creationId="{601BB03B-0980-43B9-A4BD-1CC5B57DED02}"/>
          </ac:picMkLst>
        </pc:picChg>
      </pc:sldChg>
      <pc:sldChg chg="addSp delSp modSp add mod ord">
        <pc:chgData name="David Williams (SOAC)" userId="d9705ef0-be3d-4927-aab1-9879255c8c5d" providerId="ADAL" clId="{49D8275E-2A0C-4DAB-83C6-2F982C2A50EC}" dt="2021-01-19T11:21:19.409" v="2662" actId="20577"/>
        <pc:sldMkLst>
          <pc:docMk/>
          <pc:sldMk cId="3614393071" sldId="297"/>
        </pc:sldMkLst>
        <pc:spChg chg="mod">
          <ac:chgData name="David Williams (SOAC)" userId="d9705ef0-be3d-4927-aab1-9879255c8c5d" providerId="ADAL" clId="{49D8275E-2A0C-4DAB-83C6-2F982C2A50EC}" dt="2021-01-19T11:12:42.950" v="2235" actId="20577"/>
          <ac:spMkLst>
            <pc:docMk/>
            <pc:sldMk cId="3614393071" sldId="297"/>
            <ac:spMk id="2" creationId="{3BA40278-1EE3-46A7-AB3C-AEDE487FF581}"/>
          </ac:spMkLst>
        </pc:spChg>
        <pc:spChg chg="add del mod">
          <ac:chgData name="David Williams (SOAC)" userId="d9705ef0-be3d-4927-aab1-9879255c8c5d" providerId="ADAL" clId="{49D8275E-2A0C-4DAB-83C6-2F982C2A50EC}" dt="2021-01-19T11:13:12.883" v="2237" actId="478"/>
          <ac:spMkLst>
            <pc:docMk/>
            <pc:sldMk cId="3614393071" sldId="297"/>
            <ac:spMk id="4" creationId="{9FC928F7-BE49-4AAE-A1FC-C43C8EF58592}"/>
          </ac:spMkLst>
        </pc:spChg>
        <pc:spChg chg="mod">
          <ac:chgData name="David Williams (SOAC)" userId="d9705ef0-be3d-4927-aab1-9879255c8c5d" providerId="ADAL" clId="{49D8275E-2A0C-4DAB-83C6-2F982C2A50EC}" dt="2021-01-19T11:21:19.409" v="2662" actId="20577"/>
          <ac:spMkLst>
            <pc:docMk/>
            <pc:sldMk cId="3614393071" sldId="297"/>
            <ac:spMk id="8" creationId="{DF723451-6709-4175-8D27-570274C29CF5}"/>
          </ac:spMkLst>
        </pc:spChg>
        <pc:picChg chg="add mod">
          <ac:chgData name="David Williams (SOAC)" userId="d9705ef0-be3d-4927-aab1-9879255c8c5d" providerId="ADAL" clId="{49D8275E-2A0C-4DAB-83C6-2F982C2A50EC}" dt="2021-01-19T11:19:54.162" v="2485" actId="14100"/>
          <ac:picMkLst>
            <pc:docMk/>
            <pc:sldMk cId="3614393071" sldId="297"/>
            <ac:picMk id="6" creationId="{5F8B939D-1020-4A0F-A589-2DBBDB4B118D}"/>
          </ac:picMkLst>
        </pc:picChg>
        <pc:picChg chg="del">
          <ac:chgData name="David Williams (SOAC)" userId="d9705ef0-be3d-4927-aab1-9879255c8c5d" providerId="ADAL" clId="{49D8275E-2A0C-4DAB-83C6-2F982C2A50EC}" dt="2021-01-19T11:13:03.208" v="2236" actId="478"/>
          <ac:picMkLst>
            <pc:docMk/>
            <pc:sldMk cId="3614393071" sldId="297"/>
            <ac:picMk id="7" creationId="{601BB03B-0980-43B9-A4BD-1CC5B57DED02}"/>
          </ac:picMkLst>
        </pc:picChg>
      </pc:sldChg>
      <pc:sldChg chg="modSp add mod">
        <pc:chgData name="David Williams (SOAC)" userId="d9705ef0-be3d-4927-aab1-9879255c8c5d" providerId="ADAL" clId="{49D8275E-2A0C-4DAB-83C6-2F982C2A50EC}" dt="2021-01-19T11:24:24.231" v="3086" actId="20577"/>
        <pc:sldMkLst>
          <pc:docMk/>
          <pc:sldMk cId="424372628" sldId="298"/>
        </pc:sldMkLst>
        <pc:spChg chg="mod">
          <ac:chgData name="David Williams (SOAC)" userId="d9705ef0-be3d-4927-aab1-9879255c8c5d" providerId="ADAL" clId="{49D8275E-2A0C-4DAB-83C6-2F982C2A50EC}" dt="2021-01-19T11:24:24.231" v="3086" actId="20577"/>
          <ac:spMkLst>
            <pc:docMk/>
            <pc:sldMk cId="424372628" sldId="298"/>
            <ac:spMk id="8" creationId="{DF723451-6709-4175-8D27-570274C29CF5}"/>
          </ac:spMkLst>
        </pc:spChg>
      </pc:sldChg>
      <pc:sldChg chg="addSp delSp modSp add mod ord">
        <pc:chgData name="David Williams (SOAC)" userId="d9705ef0-be3d-4927-aab1-9879255c8c5d" providerId="ADAL" clId="{49D8275E-2A0C-4DAB-83C6-2F982C2A50EC}" dt="2021-01-19T11:30:23.064" v="3456" actId="313"/>
        <pc:sldMkLst>
          <pc:docMk/>
          <pc:sldMk cId="3500563955" sldId="299"/>
        </pc:sldMkLst>
        <pc:spChg chg="mod">
          <ac:chgData name="David Williams (SOAC)" userId="d9705ef0-be3d-4927-aab1-9879255c8c5d" providerId="ADAL" clId="{49D8275E-2A0C-4DAB-83C6-2F982C2A50EC}" dt="2021-01-19T11:26:59.771" v="3122" actId="20577"/>
          <ac:spMkLst>
            <pc:docMk/>
            <pc:sldMk cId="3500563955" sldId="299"/>
            <ac:spMk id="2" creationId="{CB44CEC9-EEDA-49D8-B173-9961BE5E8AFA}"/>
          </ac:spMkLst>
        </pc:spChg>
        <pc:spChg chg="del mod">
          <ac:chgData name="David Williams (SOAC)" userId="d9705ef0-be3d-4927-aab1-9879255c8c5d" providerId="ADAL" clId="{49D8275E-2A0C-4DAB-83C6-2F982C2A50EC}" dt="2021-01-19T11:27:23.151" v="3126" actId="931"/>
          <ac:spMkLst>
            <pc:docMk/>
            <pc:sldMk cId="3500563955" sldId="299"/>
            <ac:spMk id="3" creationId="{E7D6F463-B1AD-45A4-8823-F4F8D3B3FA9B}"/>
          </ac:spMkLst>
        </pc:spChg>
        <pc:spChg chg="add mod">
          <ac:chgData name="David Williams (SOAC)" userId="d9705ef0-be3d-4927-aab1-9879255c8c5d" providerId="ADAL" clId="{49D8275E-2A0C-4DAB-83C6-2F982C2A50EC}" dt="2021-01-19T11:30:23.064" v="3456" actId="313"/>
          <ac:spMkLst>
            <pc:docMk/>
            <pc:sldMk cId="3500563955" sldId="299"/>
            <ac:spMk id="13" creationId="{CAF339B8-E2DD-49BC-BF71-81C08B3D88A0}"/>
          </ac:spMkLst>
        </pc:spChg>
        <pc:grpChg chg="del">
          <ac:chgData name="David Williams (SOAC)" userId="d9705ef0-be3d-4927-aab1-9879255c8c5d" providerId="ADAL" clId="{49D8275E-2A0C-4DAB-83C6-2F982C2A50EC}" dt="2021-01-19T11:27:02.273" v="3123" actId="478"/>
          <ac:grpSpMkLst>
            <pc:docMk/>
            <pc:sldMk cId="3500563955" sldId="299"/>
            <ac:grpSpMk id="12" creationId="{9819887C-4AE5-4E36-A934-4CB091C42F3C}"/>
          </ac:grpSpMkLst>
        </pc:grpChg>
        <pc:picChg chg="add mod">
          <ac:chgData name="David Williams (SOAC)" userId="d9705ef0-be3d-4927-aab1-9879255c8c5d" providerId="ADAL" clId="{49D8275E-2A0C-4DAB-83C6-2F982C2A50EC}" dt="2021-01-19T11:27:30.721" v="3130" actId="14100"/>
          <ac:picMkLst>
            <pc:docMk/>
            <pc:sldMk cId="3500563955" sldId="299"/>
            <ac:picMk id="5" creationId="{2B5975D3-4F31-452A-B4A9-2B228E5CE0F0}"/>
          </ac:picMkLst>
        </pc:picChg>
      </pc:sldChg>
      <pc:sldChg chg="addSp delSp modSp add mod">
        <pc:chgData name="David Williams (SOAC)" userId="d9705ef0-be3d-4927-aab1-9879255c8c5d" providerId="ADAL" clId="{49D8275E-2A0C-4DAB-83C6-2F982C2A50EC}" dt="2021-01-19T11:34:35.320" v="3660" actId="14100"/>
        <pc:sldMkLst>
          <pc:docMk/>
          <pc:sldMk cId="2406076303" sldId="300"/>
        </pc:sldMkLst>
        <pc:spChg chg="mod">
          <ac:chgData name="David Williams (SOAC)" userId="d9705ef0-be3d-4927-aab1-9879255c8c5d" providerId="ADAL" clId="{49D8275E-2A0C-4DAB-83C6-2F982C2A50EC}" dt="2021-01-19T11:32:34.283" v="3467" actId="20577"/>
          <ac:spMkLst>
            <pc:docMk/>
            <pc:sldMk cId="2406076303" sldId="300"/>
            <ac:spMk id="2" creationId="{3BA40278-1EE3-46A7-AB3C-AEDE487FF581}"/>
          </ac:spMkLst>
        </pc:spChg>
        <pc:spChg chg="mod">
          <ac:chgData name="David Williams (SOAC)" userId="d9705ef0-be3d-4927-aab1-9879255c8c5d" providerId="ADAL" clId="{49D8275E-2A0C-4DAB-83C6-2F982C2A50EC}" dt="2021-01-19T11:33:47.997" v="3653" actId="403"/>
          <ac:spMkLst>
            <pc:docMk/>
            <pc:sldMk cId="2406076303" sldId="300"/>
            <ac:spMk id="8" creationId="{DF723451-6709-4175-8D27-570274C29CF5}"/>
          </ac:spMkLst>
        </pc:spChg>
        <pc:picChg chg="add mod">
          <ac:chgData name="David Williams (SOAC)" userId="d9705ef0-be3d-4927-aab1-9879255c8c5d" providerId="ADAL" clId="{49D8275E-2A0C-4DAB-83C6-2F982C2A50EC}" dt="2021-01-19T11:34:35.320" v="3660" actId="14100"/>
          <ac:picMkLst>
            <pc:docMk/>
            <pc:sldMk cId="2406076303" sldId="300"/>
            <ac:picMk id="4" creationId="{DF3979CF-18EF-4AB1-AF16-6E61553FFAD7}"/>
          </ac:picMkLst>
        </pc:picChg>
        <pc:picChg chg="del">
          <ac:chgData name="David Williams (SOAC)" userId="d9705ef0-be3d-4927-aab1-9879255c8c5d" providerId="ADAL" clId="{49D8275E-2A0C-4DAB-83C6-2F982C2A50EC}" dt="2021-01-19T11:33:51.564" v="3654" actId="478"/>
          <ac:picMkLst>
            <pc:docMk/>
            <pc:sldMk cId="2406076303" sldId="300"/>
            <ac:picMk id="6" creationId="{5F8B939D-1020-4A0F-A589-2DBBDB4B118D}"/>
          </ac:picMkLst>
        </pc:picChg>
      </pc:sldChg>
      <pc:sldChg chg="addSp delSp modSp add mod ord">
        <pc:chgData name="David Williams (SOAC)" userId="d9705ef0-be3d-4927-aab1-9879255c8c5d" providerId="ADAL" clId="{49D8275E-2A0C-4DAB-83C6-2F982C2A50EC}" dt="2021-01-19T11:42:04.456" v="4124" actId="14100"/>
        <pc:sldMkLst>
          <pc:docMk/>
          <pc:sldMk cId="2946133141" sldId="301"/>
        </pc:sldMkLst>
        <pc:spChg chg="mod">
          <ac:chgData name="David Williams (SOAC)" userId="d9705ef0-be3d-4927-aab1-9879255c8c5d" providerId="ADAL" clId="{49D8275E-2A0C-4DAB-83C6-2F982C2A50EC}" dt="2021-01-19T11:38:37.035" v="3710" actId="313"/>
          <ac:spMkLst>
            <pc:docMk/>
            <pc:sldMk cId="2946133141" sldId="301"/>
            <ac:spMk id="2" creationId="{3BA40278-1EE3-46A7-AB3C-AEDE487FF581}"/>
          </ac:spMkLst>
        </pc:spChg>
        <pc:spChg chg="mod">
          <ac:chgData name="David Williams (SOAC)" userId="d9705ef0-be3d-4927-aab1-9879255c8c5d" providerId="ADAL" clId="{49D8275E-2A0C-4DAB-83C6-2F982C2A50EC}" dt="2021-01-19T11:41:13.773" v="4118" actId="313"/>
          <ac:spMkLst>
            <pc:docMk/>
            <pc:sldMk cId="2946133141" sldId="301"/>
            <ac:spMk id="8" creationId="{DF723451-6709-4175-8D27-570274C29CF5}"/>
          </ac:spMkLst>
        </pc:spChg>
        <pc:picChg chg="del">
          <ac:chgData name="David Williams (SOAC)" userId="d9705ef0-be3d-4927-aab1-9879255c8c5d" providerId="ADAL" clId="{49D8275E-2A0C-4DAB-83C6-2F982C2A50EC}" dt="2021-01-19T11:41:14.724" v="4119" actId="478"/>
          <ac:picMkLst>
            <pc:docMk/>
            <pc:sldMk cId="2946133141" sldId="301"/>
            <ac:picMk id="4" creationId="{DF3979CF-18EF-4AB1-AF16-6E61553FFAD7}"/>
          </ac:picMkLst>
        </pc:picChg>
        <pc:picChg chg="add mod">
          <ac:chgData name="David Williams (SOAC)" userId="d9705ef0-be3d-4927-aab1-9879255c8c5d" providerId="ADAL" clId="{49D8275E-2A0C-4DAB-83C6-2F982C2A50EC}" dt="2021-01-19T11:42:04.456" v="4124" actId="14100"/>
          <ac:picMkLst>
            <pc:docMk/>
            <pc:sldMk cId="2946133141" sldId="301"/>
            <ac:picMk id="5" creationId="{AB18FC3A-7470-4834-A6C8-31C562DAD770}"/>
          </ac:picMkLst>
        </pc:picChg>
      </pc:sldChg>
      <pc:sldChg chg="addSp delSp modSp add mod ord">
        <pc:chgData name="David Williams (SOAC)" userId="d9705ef0-be3d-4927-aab1-9879255c8c5d" providerId="ADAL" clId="{49D8275E-2A0C-4DAB-83C6-2F982C2A50EC}" dt="2021-01-19T12:11:02.037" v="4511" actId="732"/>
        <pc:sldMkLst>
          <pc:docMk/>
          <pc:sldMk cId="807235010" sldId="302"/>
        </pc:sldMkLst>
        <pc:spChg chg="mod">
          <ac:chgData name="David Williams (SOAC)" userId="d9705ef0-be3d-4927-aab1-9879255c8c5d" providerId="ADAL" clId="{49D8275E-2A0C-4DAB-83C6-2F982C2A50EC}" dt="2021-01-19T12:07:22.020" v="4163" actId="20577"/>
          <ac:spMkLst>
            <pc:docMk/>
            <pc:sldMk cId="807235010" sldId="302"/>
            <ac:spMk id="2" creationId="{CB44CEC9-EEDA-49D8-B173-9961BE5E8AFA}"/>
          </ac:spMkLst>
        </pc:spChg>
        <pc:spChg chg="add del mod">
          <ac:chgData name="David Williams (SOAC)" userId="d9705ef0-be3d-4927-aab1-9879255c8c5d" providerId="ADAL" clId="{49D8275E-2A0C-4DAB-83C6-2F982C2A50EC}" dt="2021-01-19T12:10:44.373" v="4499" actId="931"/>
          <ac:spMkLst>
            <pc:docMk/>
            <pc:sldMk cId="807235010" sldId="302"/>
            <ac:spMk id="4" creationId="{B0DF2FE2-C957-48F5-993B-FBF03B2678AF}"/>
          </ac:spMkLst>
        </pc:spChg>
        <pc:spChg chg="mod">
          <ac:chgData name="David Williams (SOAC)" userId="d9705ef0-be3d-4927-aab1-9879255c8c5d" providerId="ADAL" clId="{49D8275E-2A0C-4DAB-83C6-2F982C2A50EC}" dt="2021-01-19T12:09:25.563" v="4497" actId="313"/>
          <ac:spMkLst>
            <pc:docMk/>
            <pc:sldMk cId="807235010" sldId="302"/>
            <ac:spMk id="13" creationId="{CAF339B8-E2DD-49BC-BF71-81C08B3D88A0}"/>
          </ac:spMkLst>
        </pc:spChg>
        <pc:picChg chg="del">
          <ac:chgData name="David Williams (SOAC)" userId="d9705ef0-be3d-4927-aab1-9879255c8c5d" providerId="ADAL" clId="{49D8275E-2A0C-4DAB-83C6-2F982C2A50EC}" dt="2021-01-19T12:09:27.911" v="4498" actId="478"/>
          <ac:picMkLst>
            <pc:docMk/>
            <pc:sldMk cId="807235010" sldId="302"/>
            <ac:picMk id="5" creationId="{2B5975D3-4F31-452A-B4A9-2B228E5CE0F0}"/>
          </ac:picMkLst>
        </pc:picChg>
        <pc:picChg chg="add mod modCrop">
          <ac:chgData name="David Williams (SOAC)" userId="d9705ef0-be3d-4927-aab1-9879255c8c5d" providerId="ADAL" clId="{49D8275E-2A0C-4DAB-83C6-2F982C2A50EC}" dt="2021-01-19T12:11:02.037" v="4511" actId="732"/>
          <ac:picMkLst>
            <pc:docMk/>
            <pc:sldMk cId="807235010" sldId="302"/>
            <ac:picMk id="7" creationId="{BD444ED0-941B-4CC1-9527-BA7D4B5808C7}"/>
          </ac:picMkLst>
        </pc:picChg>
      </pc:sldChg>
      <pc:sldChg chg="addSp delSp modSp add mod">
        <pc:chgData name="David Williams (SOAC)" userId="d9705ef0-be3d-4927-aab1-9879255c8c5d" providerId="ADAL" clId="{49D8275E-2A0C-4DAB-83C6-2F982C2A50EC}" dt="2021-01-19T12:27:15.394" v="4879" actId="20577"/>
        <pc:sldMkLst>
          <pc:docMk/>
          <pc:sldMk cId="433694454" sldId="303"/>
        </pc:sldMkLst>
        <pc:spChg chg="mod">
          <ac:chgData name="David Williams (SOAC)" userId="d9705ef0-be3d-4927-aab1-9879255c8c5d" providerId="ADAL" clId="{49D8275E-2A0C-4DAB-83C6-2F982C2A50EC}" dt="2021-01-19T12:24:26.303" v="4518" actId="20577"/>
          <ac:spMkLst>
            <pc:docMk/>
            <pc:sldMk cId="433694454" sldId="303"/>
            <ac:spMk id="2" creationId="{CB44CEC9-EEDA-49D8-B173-9961BE5E8AFA}"/>
          </ac:spMkLst>
        </pc:spChg>
        <pc:spChg chg="add del mod">
          <ac:chgData name="David Williams (SOAC)" userId="d9705ef0-be3d-4927-aab1-9879255c8c5d" providerId="ADAL" clId="{49D8275E-2A0C-4DAB-83C6-2F982C2A50EC}" dt="2021-01-19T12:26:43.262" v="4810" actId="478"/>
          <ac:spMkLst>
            <pc:docMk/>
            <pc:sldMk cId="433694454" sldId="303"/>
            <ac:spMk id="9" creationId="{1D312B33-FD61-4344-8CD7-3A7A8B937D60}"/>
          </ac:spMkLst>
        </pc:spChg>
        <pc:spChg chg="mod">
          <ac:chgData name="David Williams (SOAC)" userId="d9705ef0-be3d-4927-aab1-9879255c8c5d" providerId="ADAL" clId="{49D8275E-2A0C-4DAB-83C6-2F982C2A50EC}" dt="2021-01-19T12:27:15.394" v="4879" actId="20577"/>
          <ac:spMkLst>
            <pc:docMk/>
            <pc:sldMk cId="433694454" sldId="303"/>
            <ac:spMk id="13" creationId="{CAF339B8-E2DD-49BC-BF71-81C08B3D88A0}"/>
          </ac:spMkLst>
        </pc:spChg>
        <pc:picChg chg="add mod">
          <ac:chgData name="David Williams (SOAC)" userId="d9705ef0-be3d-4927-aab1-9879255c8c5d" providerId="ADAL" clId="{49D8275E-2A0C-4DAB-83C6-2F982C2A50EC}" dt="2021-01-19T12:26:52.877" v="4813" actId="14100"/>
          <ac:picMkLst>
            <pc:docMk/>
            <pc:sldMk cId="433694454" sldId="303"/>
            <ac:picMk id="6" creationId="{179E2F11-B366-402A-9C08-D32658960B8A}"/>
          </ac:picMkLst>
        </pc:picChg>
        <pc:picChg chg="del">
          <ac:chgData name="David Williams (SOAC)" userId="d9705ef0-be3d-4927-aab1-9879255c8c5d" providerId="ADAL" clId="{49D8275E-2A0C-4DAB-83C6-2F982C2A50EC}" dt="2021-01-19T12:26:39.697" v="4809" actId="478"/>
          <ac:picMkLst>
            <pc:docMk/>
            <pc:sldMk cId="433694454" sldId="303"/>
            <ac:picMk id="7" creationId="{BD444ED0-941B-4CC1-9527-BA7D4B5808C7}"/>
          </ac:picMkLst>
        </pc:picChg>
      </pc:sldChg>
      <pc:sldChg chg="addSp delSp modSp add mod">
        <pc:chgData name="David Williams (SOAC)" userId="d9705ef0-be3d-4927-aab1-9879255c8c5d" providerId="ADAL" clId="{49D8275E-2A0C-4DAB-83C6-2F982C2A50EC}" dt="2021-01-26T22:17:17.437" v="5133" actId="14100"/>
        <pc:sldMkLst>
          <pc:docMk/>
          <pc:sldMk cId="656071849" sldId="304"/>
        </pc:sldMkLst>
        <pc:spChg chg="mod">
          <ac:chgData name="David Williams (SOAC)" userId="d9705ef0-be3d-4927-aab1-9879255c8c5d" providerId="ADAL" clId="{49D8275E-2A0C-4DAB-83C6-2F982C2A50EC}" dt="2021-01-26T21:57:33.754" v="4954" actId="20577"/>
          <ac:spMkLst>
            <pc:docMk/>
            <pc:sldMk cId="656071849" sldId="304"/>
            <ac:spMk id="2" creationId="{CB44CEC9-EEDA-49D8-B173-9961BE5E8AFA}"/>
          </ac:spMkLst>
        </pc:spChg>
        <pc:spChg chg="del">
          <ac:chgData name="David Williams (SOAC)" userId="d9705ef0-be3d-4927-aab1-9879255c8c5d" providerId="ADAL" clId="{49D8275E-2A0C-4DAB-83C6-2F982C2A50EC}" dt="2021-01-26T21:57:27.853" v="4943" actId="478"/>
          <ac:spMkLst>
            <pc:docMk/>
            <pc:sldMk cId="656071849" sldId="304"/>
            <ac:spMk id="13" creationId="{CAF339B8-E2DD-49BC-BF71-81C08B3D88A0}"/>
          </ac:spMkLst>
        </pc:spChg>
        <pc:picChg chg="add mod">
          <ac:chgData name="David Williams (SOAC)" userId="d9705ef0-be3d-4927-aab1-9879255c8c5d" providerId="ADAL" clId="{49D8275E-2A0C-4DAB-83C6-2F982C2A50EC}" dt="2021-01-26T22:17:17.437" v="5133" actId="14100"/>
          <ac:picMkLst>
            <pc:docMk/>
            <pc:sldMk cId="656071849" sldId="304"/>
            <ac:picMk id="4" creationId="{38C39AF7-1E94-4D4E-B541-1E89B46978F3}"/>
          </ac:picMkLst>
        </pc:picChg>
        <pc:picChg chg="del mod">
          <ac:chgData name="David Williams (SOAC)" userId="d9705ef0-be3d-4927-aab1-9879255c8c5d" providerId="ADAL" clId="{49D8275E-2A0C-4DAB-83C6-2F982C2A50EC}" dt="2021-01-26T21:57:24.113" v="4942" actId="478"/>
          <ac:picMkLst>
            <pc:docMk/>
            <pc:sldMk cId="656071849" sldId="304"/>
            <ac:picMk id="6" creationId="{179E2F11-B366-402A-9C08-D32658960B8A}"/>
          </ac:picMkLst>
        </pc:picChg>
      </pc:sldChg>
      <pc:sldChg chg="addSp modSp add mod">
        <pc:chgData name="David Williams (SOAC)" userId="d9705ef0-be3d-4927-aab1-9879255c8c5d" providerId="ADAL" clId="{49D8275E-2A0C-4DAB-83C6-2F982C2A50EC}" dt="2021-01-26T22:17:10.453" v="5131" actId="14100"/>
        <pc:sldMkLst>
          <pc:docMk/>
          <pc:sldMk cId="3450617965" sldId="305"/>
        </pc:sldMkLst>
        <pc:spChg chg="mod">
          <ac:chgData name="David Williams (SOAC)" userId="d9705ef0-be3d-4927-aab1-9879255c8c5d" providerId="ADAL" clId="{49D8275E-2A0C-4DAB-83C6-2F982C2A50EC}" dt="2021-01-26T21:58:38.173" v="4961" actId="20577"/>
          <ac:spMkLst>
            <pc:docMk/>
            <pc:sldMk cId="3450617965" sldId="305"/>
            <ac:spMk id="2" creationId="{CB44CEC9-EEDA-49D8-B173-9961BE5E8AFA}"/>
          </ac:spMkLst>
        </pc:spChg>
        <pc:picChg chg="add mod">
          <ac:chgData name="David Williams (SOAC)" userId="d9705ef0-be3d-4927-aab1-9879255c8c5d" providerId="ADAL" clId="{49D8275E-2A0C-4DAB-83C6-2F982C2A50EC}" dt="2021-01-26T22:17:10.453" v="5131" actId="14100"/>
          <ac:picMkLst>
            <pc:docMk/>
            <pc:sldMk cId="3450617965" sldId="305"/>
            <ac:picMk id="4" creationId="{993ABF4F-4214-4DB7-9558-CCC8088A1EAA}"/>
          </ac:picMkLst>
        </pc:picChg>
      </pc:sldChg>
      <pc:sldChg chg="addSp modSp add mod">
        <pc:chgData name="David Williams (SOAC)" userId="d9705ef0-be3d-4927-aab1-9879255c8c5d" providerId="ADAL" clId="{49D8275E-2A0C-4DAB-83C6-2F982C2A50EC}" dt="2021-01-26T21:59:54.923" v="4976" actId="962"/>
        <pc:sldMkLst>
          <pc:docMk/>
          <pc:sldMk cId="1731043822" sldId="306"/>
        </pc:sldMkLst>
        <pc:spChg chg="mod">
          <ac:chgData name="David Williams (SOAC)" userId="d9705ef0-be3d-4927-aab1-9879255c8c5d" providerId="ADAL" clId="{49D8275E-2A0C-4DAB-83C6-2F982C2A50EC}" dt="2021-01-26T21:59:04.860" v="4972" actId="20577"/>
          <ac:spMkLst>
            <pc:docMk/>
            <pc:sldMk cId="1731043822" sldId="306"/>
            <ac:spMk id="2" creationId="{CB44CEC9-EEDA-49D8-B173-9961BE5E8AFA}"/>
          </ac:spMkLst>
        </pc:spChg>
        <pc:picChg chg="add mod">
          <ac:chgData name="David Williams (SOAC)" userId="d9705ef0-be3d-4927-aab1-9879255c8c5d" providerId="ADAL" clId="{49D8275E-2A0C-4DAB-83C6-2F982C2A50EC}" dt="2021-01-26T21:59:54.923" v="4976" actId="962"/>
          <ac:picMkLst>
            <pc:docMk/>
            <pc:sldMk cId="1731043822" sldId="306"/>
            <ac:picMk id="4" creationId="{D208D7CF-9C61-42EE-859D-C92F85D53630}"/>
          </ac:picMkLst>
        </pc:picChg>
      </pc:sldChg>
      <pc:sldChg chg="addSp delSp modSp add mod">
        <pc:chgData name="David Williams (SOAC)" userId="d9705ef0-be3d-4927-aab1-9879255c8c5d" providerId="ADAL" clId="{49D8275E-2A0C-4DAB-83C6-2F982C2A50EC}" dt="2021-01-26T22:02:42.766" v="5004" actId="14100"/>
        <pc:sldMkLst>
          <pc:docMk/>
          <pc:sldMk cId="3136585277" sldId="307"/>
        </pc:sldMkLst>
        <pc:spChg chg="mod">
          <ac:chgData name="David Williams (SOAC)" userId="d9705ef0-be3d-4927-aab1-9879255c8c5d" providerId="ADAL" clId="{49D8275E-2A0C-4DAB-83C6-2F982C2A50EC}" dt="2021-01-26T22:00:16.555" v="4998" actId="20577"/>
          <ac:spMkLst>
            <pc:docMk/>
            <pc:sldMk cId="3136585277" sldId="307"/>
            <ac:spMk id="2" creationId="{CB44CEC9-EEDA-49D8-B173-9961BE5E8AFA}"/>
          </ac:spMkLst>
        </pc:spChg>
        <pc:spChg chg="add del mod">
          <ac:chgData name="David Williams (SOAC)" userId="d9705ef0-be3d-4927-aab1-9879255c8c5d" providerId="ADAL" clId="{49D8275E-2A0C-4DAB-83C6-2F982C2A50EC}" dt="2021-01-26T22:01:43.062" v="5000"/>
          <ac:spMkLst>
            <pc:docMk/>
            <pc:sldMk cId="3136585277" sldId="307"/>
            <ac:spMk id="8" creationId="{50676FC1-827E-4664-B5B1-495398CE747D}"/>
          </ac:spMkLst>
        </pc:spChg>
        <pc:graphicFrameChg chg="add del mod">
          <ac:chgData name="David Williams (SOAC)" userId="d9705ef0-be3d-4927-aab1-9879255c8c5d" providerId="ADAL" clId="{49D8275E-2A0C-4DAB-83C6-2F982C2A50EC}" dt="2021-01-26T22:01:43.062" v="5000"/>
          <ac:graphicFrameMkLst>
            <pc:docMk/>
            <pc:sldMk cId="3136585277" sldId="307"/>
            <ac:graphicFrameMk id="3" creationId="{B929ECFB-5DBB-4E8E-A9BF-1BA65D210482}"/>
          </ac:graphicFrameMkLst>
        </pc:graphicFrameChg>
        <pc:graphicFrameChg chg="add del mod">
          <ac:chgData name="David Williams (SOAC)" userId="d9705ef0-be3d-4927-aab1-9879255c8c5d" providerId="ADAL" clId="{49D8275E-2A0C-4DAB-83C6-2F982C2A50EC}" dt="2021-01-26T22:01:43.062" v="5000"/>
          <ac:graphicFrameMkLst>
            <pc:docMk/>
            <pc:sldMk cId="3136585277" sldId="307"/>
            <ac:graphicFrameMk id="5" creationId="{B3B7F140-FDED-4775-B0BA-07C7B1C632DB}"/>
          </ac:graphicFrameMkLst>
        </pc:graphicFrameChg>
        <pc:graphicFrameChg chg="add del mod">
          <ac:chgData name="David Williams (SOAC)" userId="d9705ef0-be3d-4927-aab1-9879255c8c5d" providerId="ADAL" clId="{49D8275E-2A0C-4DAB-83C6-2F982C2A50EC}" dt="2021-01-26T22:01:43.062" v="5000"/>
          <ac:graphicFrameMkLst>
            <pc:docMk/>
            <pc:sldMk cId="3136585277" sldId="307"/>
            <ac:graphicFrameMk id="6" creationId="{76A1E70E-01D3-4918-9176-9AF84DD96955}"/>
          </ac:graphicFrameMkLst>
        </pc:graphicFrameChg>
        <pc:graphicFrameChg chg="add del mod">
          <ac:chgData name="David Williams (SOAC)" userId="d9705ef0-be3d-4927-aab1-9879255c8c5d" providerId="ADAL" clId="{49D8275E-2A0C-4DAB-83C6-2F982C2A50EC}" dt="2021-01-26T22:01:43.062" v="5000"/>
          <ac:graphicFrameMkLst>
            <pc:docMk/>
            <pc:sldMk cId="3136585277" sldId="307"/>
            <ac:graphicFrameMk id="7" creationId="{86C4F3C4-DA41-459C-B9A2-0C7E2C3988B4}"/>
          </ac:graphicFrameMkLst>
        </pc:graphicFrameChg>
        <pc:picChg chg="mod modCrop">
          <ac:chgData name="David Williams (SOAC)" userId="d9705ef0-be3d-4927-aab1-9879255c8c5d" providerId="ADAL" clId="{49D8275E-2A0C-4DAB-83C6-2F982C2A50EC}" dt="2021-01-26T22:02:42.766" v="5004" actId="14100"/>
          <ac:picMkLst>
            <pc:docMk/>
            <pc:sldMk cId="3136585277" sldId="307"/>
            <ac:picMk id="4" creationId="{D208D7CF-9C61-42EE-859D-C92F85D53630}"/>
          </ac:picMkLst>
        </pc:picChg>
      </pc:sldChg>
      <pc:sldChg chg="addSp delSp modSp add del mod">
        <pc:chgData name="David Williams (SOAC)" userId="d9705ef0-be3d-4927-aab1-9879255c8c5d" providerId="ADAL" clId="{49D8275E-2A0C-4DAB-83C6-2F982C2A50EC}" dt="2021-01-26T22:07:09.301" v="5037" actId="47"/>
        <pc:sldMkLst>
          <pc:docMk/>
          <pc:sldMk cId="3641231111" sldId="308"/>
        </pc:sldMkLst>
        <pc:picChg chg="del mod modCrop">
          <ac:chgData name="David Williams (SOAC)" userId="d9705ef0-be3d-4927-aab1-9879255c8c5d" providerId="ADAL" clId="{49D8275E-2A0C-4DAB-83C6-2F982C2A50EC}" dt="2021-01-26T22:04:48.610" v="5008" actId="478"/>
          <ac:picMkLst>
            <pc:docMk/>
            <pc:sldMk cId="3641231111" sldId="308"/>
            <ac:picMk id="4" creationId="{D208D7CF-9C61-42EE-859D-C92F85D53630}"/>
          </ac:picMkLst>
        </pc:picChg>
        <pc:picChg chg="add del mod">
          <ac:chgData name="David Williams (SOAC)" userId="d9705ef0-be3d-4927-aab1-9879255c8c5d" providerId="ADAL" clId="{49D8275E-2A0C-4DAB-83C6-2F982C2A50EC}" dt="2021-01-26T22:05:54.202" v="5016" actId="478"/>
          <ac:picMkLst>
            <pc:docMk/>
            <pc:sldMk cId="3641231111" sldId="308"/>
            <ac:picMk id="5" creationId="{CB41CA1D-3987-4F11-95A7-2903E8FB18D6}"/>
          </ac:picMkLst>
        </pc:picChg>
        <pc:picChg chg="add del mod">
          <ac:chgData name="David Williams (SOAC)" userId="d9705ef0-be3d-4927-aab1-9879255c8c5d" providerId="ADAL" clId="{49D8275E-2A0C-4DAB-83C6-2F982C2A50EC}" dt="2021-01-26T22:06:41.821" v="5026" actId="478"/>
          <ac:picMkLst>
            <pc:docMk/>
            <pc:sldMk cId="3641231111" sldId="308"/>
            <ac:picMk id="7" creationId="{2651A50C-9A5B-4415-BB52-A491629752AD}"/>
          </ac:picMkLst>
        </pc:picChg>
        <pc:picChg chg="add mod">
          <ac:chgData name="David Williams (SOAC)" userId="d9705ef0-be3d-4927-aab1-9879255c8c5d" providerId="ADAL" clId="{49D8275E-2A0C-4DAB-83C6-2F982C2A50EC}" dt="2021-01-26T22:06:40.024" v="5025" actId="14100"/>
          <ac:picMkLst>
            <pc:docMk/>
            <pc:sldMk cId="3641231111" sldId="308"/>
            <ac:picMk id="9" creationId="{7FDA18A2-A79F-4C08-8D78-16622142EDE4}"/>
          </ac:picMkLst>
        </pc:picChg>
      </pc:sldChg>
      <pc:sldChg chg="modSp add mod">
        <pc:chgData name="David Williams (SOAC)" userId="d9705ef0-be3d-4927-aab1-9879255c8c5d" providerId="ADAL" clId="{49D8275E-2A0C-4DAB-83C6-2F982C2A50EC}" dt="2021-01-26T22:07:05.924" v="5036" actId="20577"/>
        <pc:sldMkLst>
          <pc:docMk/>
          <pc:sldMk cId="1372104907" sldId="309"/>
        </pc:sldMkLst>
        <pc:spChg chg="mod">
          <ac:chgData name="David Williams (SOAC)" userId="d9705ef0-be3d-4927-aab1-9879255c8c5d" providerId="ADAL" clId="{49D8275E-2A0C-4DAB-83C6-2F982C2A50EC}" dt="2021-01-26T22:07:05.924" v="5036" actId="20577"/>
          <ac:spMkLst>
            <pc:docMk/>
            <pc:sldMk cId="1372104907" sldId="309"/>
            <ac:spMk id="2" creationId="{CB44CEC9-EEDA-49D8-B173-9961BE5E8AFA}"/>
          </ac:spMkLst>
        </pc:spChg>
      </pc:sldChg>
      <pc:sldChg chg="addSp delSp modSp add mod">
        <pc:chgData name="David Williams (SOAC)" userId="d9705ef0-be3d-4927-aab1-9879255c8c5d" providerId="ADAL" clId="{49D8275E-2A0C-4DAB-83C6-2F982C2A50EC}" dt="2021-01-26T22:11:50.727" v="5073" actId="14100"/>
        <pc:sldMkLst>
          <pc:docMk/>
          <pc:sldMk cId="4185777686" sldId="310"/>
        </pc:sldMkLst>
        <pc:picChg chg="add mod">
          <ac:chgData name="David Williams (SOAC)" userId="d9705ef0-be3d-4927-aab1-9879255c8c5d" providerId="ADAL" clId="{49D8275E-2A0C-4DAB-83C6-2F982C2A50EC}" dt="2021-01-26T22:11:50.727" v="5073" actId="14100"/>
          <ac:picMkLst>
            <pc:docMk/>
            <pc:sldMk cId="4185777686" sldId="310"/>
            <ac:picMk id="4" creationId="{CBD5FBC8-2B76-4668-B8F3-B5F8A25F8840}"/>
          </ac:picMkLst>
        </pc:picChg>
        <pc:picChg chg="del">
          <ac:chgData name="David Williams (SOAC)" userId="d9705ef0-be3d-4927-aab1-9879255c8c5d" providerId="ADAL" clId="{49D8275E-2A0C-4DAB-83C6-2F982C2A50EC}" dt="2021-01-26T22:07:23.177" v="5039" actId="478"/>
          <ac:picMkLst>
            <pc:docMk/>
            <pc:sldMk cId="4185777686" sldId="310"/>
            <ac:picMk id="9" creationId="{7FDA18A2-A79F-4C08-8D78-16622142EDE4}"/>
          </ac:picMkLst>
        </pc:picChg>
      </pc:sldChg>
      <pc:sldChg chg="addSp delSp modSp add mod">
        <pc:chgData name="David Williams (SOAC)" userId="d9705ef0-be3d-4927-aab1-9879255c8c5d" providerId="ADAL" clId="{49D8275E-2A0C-4DAB-83C6-2F982C2A50EC}" dt="2021-01-26T22:11:37.156" v="5069" actId="14100"/>
        <pc:sldMkLst>
          <pc:docMk/>
          <pc:sldMk cId="414770726" sldId="311"/>
        </pc:sldMkLst>
        <pc:picChg chg="del">
          <ac:chgData name="David Williams (SOAC)" userId="d9705ef0-be3d-4927-aab1-9879255c8c5d" providerId="ADAL" clId="{49D8275E-2A0C-4DAB-83C6-2F982C2A50EC}" dt="2021-01-26T22:08:55.737" v="5046" actId="478"/>
          <ac:picMkLst>
            <pc:docMk/>
            <pc:sldMk cId="414770726" sldId="311"/>
            <ac:picMk id="4" creationId="{CBD5FBC8-2B76-4668-B8F3-B5F8A25F8840}"/>
          </ac:picMkLst>
        </pc:picChg>
        <pc:picChg chg="add mod">
          <ac:chgData name="David Williams (SOAC)" userId="d9705ef0-be3d-4927-aab1-9879255c8c5d" providerId="ADAL" clId="{49D8275E-2A0C-4DAB-83C6-2F982C2A50EC}" dt="2021-01-26T22:11:37.156" v="5069" actId="14100"/>
          <ac:picMkLst>
            <pc:docMk/>
            <pc:sldMk cId="414770726" sldId="311"/>
            <ac:picMk id="5" creationId="{D933D6AC-97E8-427A-9095-972DECA3C51E}"/>
          </ac:picMkLst>
        </pc:picChg>
      </pc:sldChg>
      <pc:sldChg chg="addSp delSp modSp add mod">
        <pc:chgData name="David Williams (SOAC)" userId="d9705ef0-be3d-4927-aab1-9879255c8c5d" providerId="ADAL" clId="{49D8275E-2A0C-4DAB-83C6-2F982C2A50EC}" dt="2021-01-26T22:11:22.930" v="5066" actId="14100"/>
        <pc:sldMkLst>
          <pc:docMk/>
          <pc:sldMk cId="3291817582" sldId="312"/>
        </pc:sldMkLst>
        <pc:picChg chg="add mod">
          <ac:chgData name="David Williams (SOAC)" userId="d9705ef0-be3d-4927-aab1-9879255c8c5d" providerId="ADAL" clId="{49D8275E-2A0C-4DAB-83C6-2F982C2A50EC}" dt="2021-01-26T22:11:22.930" v="5066" actId="14100"/>
          <ac:picMkLst>
            <pc:docMk/>
            <pc:sldMk cId="3291817582" sldId="312"/>
            <ac:picMk id="4" creationId="{8A2F1A4F-3C9C-419D-B459-A0CBE34E4196}"/>
          </ac:picMkLst>
        </pc:picChg>
        <pc:picChg chg="del">
          <ac:chgData name="David Williams (SOAC)" userId="d9705ef0-be3d-4927-aab1-9879255c8c5d" providerId="ADAL" clId="{49D8275E-2A0C-4DAB-83C6-2F982C2A50EC}" dt="2021-01-26T22:09:11.970" v="5051" actId="478"/>
          <ac:picMkLst>
            <pc:docMk/>
            <pc:sldMk cId="3291817582" sldId="312"/>
            <ac:picMk id="5" creationId="{D933D6AC-97E8-427A-9095-972DECA3C51E}"/>
          </ac:picMkLst>
        </pc:picChg>
      </pc:sldChg>
      <pc:sldChg chg="addSp delSp modSp add mod">
        <pc:chgData name="David Williams (SOAC)" userId="d9705ef0-be3d-4927-aab1-9879255c8c5d" providerId="ADAL" clId="{49D8275E-2A0C-4DAB-83C6-2F982C2A50EC}" dt="2021-01-26T22:11:07.623" v="5061" actId="1076"/>
        <pc:sldMkLst>
          <pc:docMk/>
          <pc:sldMk cId="870161968" sldId="313"/>
        </pc:sldMkLst>
        <pc:picChg chg="del">
          <ac:chgData name="David Williams (SOAC)" userId="d9705ef0-be3d-4927-aab1-9879255c8c5d" providerId="ADAL" clId="{49D8275E-2A0C-4DAB-83C6-2F982C2A50EC}" dt="2021-01-26T22:10:15.712" v="5057" actId="478"/>
          <ac:picMkLst>
            <pc:docMk/>
            <pc:sldMk cId="870161968" sldId="313"/>
            <ac:picMk id="4" creationId="{8A2F1A4F-3C9C-419D-B459-A0CBE34E4196}"/>
          </ac:picMkLst>
        </pc:picChg>
        <pc:picChg chg="add mod">
          <ac:chgData name="David Williams (SOAC)" userId="d9705ef0-be3d-4927-aab1-9879255c8c5d" providerId="ADAL" clId="{49D8275E-2A0C-4DAB-83C6-2F982C2A50EC}" dt="2021-01-26T22:11:07.623" v="5061" actId="1076"/>
          <ac:picMkLst>
            <pc:docMk/>
            <pc:sldMk cId="870161968" sldId="313"/>
            <ac:picMk id="5" creationId="{9154903C-5BF5-49BB-8965-461D54E0071D}"/>
          </ac:picMkLst>
        </pc:picChg>
      </pc:sldChg>
      <pc:sldChg chg="delSp modSp add mod">
        <pc:chgData name="David Williams (SOAC)" userId="d9705ef0-be3d-4927-aab1-9879255c8c5d" providerId="ADAL" clId="{49D8275E-2A0C-4DAB-83C6-2F982C2A50EC}" dt="2021-01-26T22:14:29.050" v="5111" actId="20577"/>
        <pc:sldMkLst>
          <pc:docMk/>
          <pc:sldMk cId="2720926510" sldId="314"/>
        </pc:sldMkLst>
        <pc:spChg chg="mod">
          <ac:chgData name="David Williams (SOAC)" userId="d9705ef0-be3d-4927-aab1-9879255c8c5d" providerId="ADAL" clId="{49D8275E-2A0C-4DAB-83C6-2F982C2A50EC}" dt="2021-01-26T22:14:29.050" v="5111" actId="20577"/>
          <ac:spMkLst>
            <pc:docMk/>
            <pc:sldMk cId="2720926510" sldId="314"/>
            <ac:spMk id="2" creationId="{CB44CEC9-EEDA-49D8-B173-9961BE5E8AFA}"/>
          </ac:spMkLst>
        </pc:spChg>
        <pc:picChg chg="del">
          <ac:chgData name="David Williams (SOAC)" userId="d9705ef0-be3d-4927-aab1-9879255c8c5d" providerId="ADAL" clId="{49D8275E-2A0C-4DAB-83C6-2F982C2A50EC}" dt="2021-01-26T22:14:00.323" v="5075" actId="478"/>
          <ac:picMkLst>
            <pc:docMk/>
            <pc:sldMk cId="2720926510" sldId="314"/>
            <ac:picMk id="5" creationId="{9154903C-5BF5-49BB-8965-461D54E0071D}"/>
          </ac:picMkLst>
        </pc:picChg>
      </pc:sldChg>
      <pc:sldChg chg="modSp add mod">
        <pc:chgData name="David Williams (SOAC)" userId="d9705ef0-be3d-4927-aab1-9879255c8c5d" providerId="ADAL" clId="{49D8275E-2A0C-4DAB-83C6-2F982C2A50EC}" dt="2021-01-26T22:14:49.415" v="5112"/>
        <pc:sldMkLst>
          <pc:docMk/>
          <pc:sldMk cId="1936445514" sldId="315"/>
        </pc:sldMkLst>
        <pc:spChg chg="mod">
          <ac:chgData name="David Williams (SOAC)" userId="d9705ef0-be3d-4927-aab1-9879255c8c5d" providerId="ADAL" clId="{49D8275E-2A0C-4DAB-83C6-2F982C2A50EC}" dt="2021-01-26T22:14:49.415" v="5112"/>
          <ac:spMkLst>
            <pc:docMk/>
            <pc:sldMk cId="1936445514" sldId="315"/>
            <ac:spMk id="2" creationId="{CB44CEC9-EEDA-49D8-B173-9961BE5E8AFA}"/>
          </ac:spMkLst>
        </pc:spChg>
      </pc:sldChg>
      <pc:sldChg chg="delSp modSp add mod">
        <pc:chgData name="David Williams (SOAC)" userId="d9705ef0-be3d-4927-aab1-9879255c8c5d" providerId="ADAL" clId="{49D8275E-2A0C-4DAB-83C6-2F982C2A50EC}" dt="2021-01-26T22:25:22.863" v="5211" actId="6549"/>
        <pc:sldMkLst>
          <pc:docMk/>
          <pc:sldMk cId="3219654487" sldId="316"/>
        </pc:sldMkLst>
        <pc:spChg chg="mod">
          <ac:chgData name="David Williams (SOAC)" userId="d9705ef0-be3d-4927-aab1-9879255c8c5d" providerId="ADAL" clId="{49D8275E-2A0C-4DAB-83C6-2F982C2A50EC}" dt="2021-01-26T22:22:47.988" v="5189" actId="20577"/>
          <ac:spMkLst>
            <pc:docMk/>
            <pc:sldMk cId="3219654487" sldId="316"/>
            <ac:spMk id="2" creationId="{7BE8D325-5E99-45EB-99A7-1D35A3979691}"/>
          </ac:spMkLst>
        </pc:spChg>
        <pc:spChg chg="mod">
          <ac:chgData name="David Williams (SOAC)" userId="d9705ef0-be3d-4927-aab1-9879255c8c5d" providerId="ADAL" clId="{49D8275E-2A0C-4DAB-83C6-2F982C2A50EC}" dt="2021-01-26T22:25:22.863" v="5211" actId="6549"/>
          <ac:spMkLst>
            <pc:docMk/>
            <pc:sldMk cId="3219654487" sldId="316"/>
            <ac:spMk id="3" creationId="{DCEB263E-DB1B-4BF3-AB36-E0DA3AAE283E}"/>
          </ac:spMkLst>
        </pc:spChg>
        <pc:picChg chg="del">
          <ac:chgData name="David Williams (SOAC)" userId="d9705ef0-be3d-4927-aab1-9879255c8c5d" providerId="ADAL" clId="{49D8275E-2A0C-4DAB-83C6-2F982C2A50EC}" dt="2021-01-26T22:22:54.649" v="5190" actId="478"/>
          <ac:picMkLst>
            <pc:docMk/>
            <pc:sldMk cId="3219654487" sldId="316"/>
            <ac:picMk id="4" creationId="{5FC71324-FB0F-4435-A7C0-47E9F6198AE9}"/>
          </ac:picMkLst>
        </pc:picChg>
      </pc:sldChg>
      <pc:sldChg chg="modSp add mod">
        <pc:chgData name="David Williams (SOAC)" userId="d9705ef0-be3d-4927-aab1-9879255c8c5d" providerId="ADAL" clId="{49D8275E-2A0C-4DAB-83C6-2F982C2A50EC}" dt="2021-01-26T22:26:24.182" v="5242" actId="27636"/>
        <pc:sldMkLst>
          <pc:docMk/>
          <pc:sldMk cId="2634101887" sldId="317"/>
        </pc:sldMkLst>
        <pc:spChg chg="mod">
          <ac:chgData name="David Williams (SOAC)" userId="d9705ef0-be3d-4927-aab1-9879255c8c5d" providerId="ADAL" clId="{49D8275E-2A0C-4DAB-83C6-2F982C2A50EC}" dt="2021-01-26T22:26:24.182" v="5242" actId="27636"/>
          <ac:spMkLst>
            <pc:docMk/>
            <pc:sldMk cId="2634101887" sldId="317"/>
            <ac:spMk id="3" creationId="{DCEB263E-DB1B-4BF3-AB36-E0DA3AAE283E}"/>
          </ac:spMkLst>
        </pc:spChg>
      </pc:sldChg>
      <pc:sldChg chg="addSp delSp modSp add mod ord">
        <pc:chgData name="David Williams (SOAC)" userId="d9705ef0-be3d-4927-aab1-9879255c8c5d" providerId="ADAL" clId="{49D8275E-2A0C-4DAB-83C6-2F982C2A50EC}" dt="2021-01-26T22:23:56.056" v="5203"/>
        <pc:sldMkLst>
          <pc:docMk/>
          <pc:sldMk cId="3499450353" sldId="318"/>
        </pc:sldMkLst>
        <pc:spChg chg="del">
          <ac:chgData name="David Williams (SOAC)" userId="d9705ef0-be3d-4927-aab1-9879255c8c5d" providerId="ADAL" clId="{49D8275E-2A0C-4DAB-83C6-2F982C2A50EC}" dt="2021-01-26T22:23:34.033" v="5197" actId="478"/>
          <ac:spMkLst>
            <pc:docMk/>
            <pc:sldMk cId="3499450353" sldId="318"/>
            <ac:spMk id="3" creationId="{DCEB263E-DB1B-4BF3-AB36-E0DA3AAE283E}"/>
          </ac:spMkLst>
        </pc:spChg>
        <pc:picChg chg="add mod">
          <ac:chgData name="David Williams (SOAC)" userId="d9705ef0-be3d-4927-aab1-9879255c8c5d" providerId="ADAL" clId="{49D8275E-2A0C-4DAB-83C6-2F982C2A50EC}" dt="2021-01-26T22:23:52.908" v="5201" actId="14100"/>
          <ac:picMkLst>
            <pc:docMk/>
            <pc:sldMk cId="3499450353" sldId="318"/>
            <ac:picMk id="4" creationId="{77E3A563-E3D3-4A23-8B78-EC74CBC3BF9A}"/>
          </ac:picMkLst>
        </pc:picChg>
      </pc:sldChg>
      <pc:sldChg chg="modSp add mod">
        <pc:chgData name="David Williams (SOAC)" userId="d9705ef0-be3d-4927-aab1-9879255c8c5d" providerId="ADAL" clId="{49D8275E-2A0C-4DAB-83C6-2F982C2A50EC}" dt="2021-01-26T22:27:00.861" v="5245" actId="27636"/>
        <pc:sldMkLst>
          <pc:docMk/>
          <pc:sldMk cId="413896720" sldId="319"/>
        </pc:sldMkLst>
        <pc:spChg chg="mod">
          <ac:chgData name="David Williams (SOAC)" userId="d9705ef0-be3d-4927-aab1-9879255c8c5d" providerId="ADAL" clId="{49D8275E-2A0C-4DAB-83C6-2F982C2A50EC}" dt="2021-01-26T22:27:00.861" v="5245" actId="27636"/>
          <ac:spMkLst>
            <pc:docMk/>
            <pc:sldMk cId="413896720" sldId="319"/>
            <ac:spMk id="3" creationId="{DCEB263E-DB1B-4BF3-AB36-E0DA3AAE283E}"/>
          </ac:spMkLst>
        </pc:spChg>
      </pc:sldChg>
      <pc:sldChg chg="modSp add mod">
        <pc:chgData name="David Williams (SOAC)" userId="d9705ef0-be3d-4927-aab1-9879255c8c5d" providerId="ADAL" clId="{49D8275E-2A0C-4DAB-83C6-2F982C2A50EC}" dt="2021-01-26T22:27:42.278" v="5251" actId="14100"/>
        <pc:sldMkLst>
          <pc:docMk/>
          <pc:sldMk cId="3872151345" sldId="320"/>
        </pc:sldMkLst>
        <pc:spChg chg="mod">
          <ac:chgData name="David Williams (SOAC)" userId="d9705ef0-be3d-4927-aab1-9879255c8c5d" providerId="ADAL" clId="{49D8275E-2A0C-4DAB-83C6-2F982C2A50EC}" dt="2021-01-26T22:27:42.278" v="5251" actId="14100"/>
          <ac:spMkLst>
            <pc:docMk/>
            <pc:sldMk cId="3872151345" sldId="320"/>
            <ac:spMk id="3" creationId="{DCEB263E-DB1B-4BF3-AB36-E0DA3AAE283E}"/>
          </ac:spMkLst>
        </pc:spChg>
      </pc:sldChg>
      <pc:sldChg chg="addSp delSp modSp add mod">
        <pc:chgData name="David Williams (SOAC)" userId="d9705ef0-be3d-4927-aab1-9879255c8c5d" providerId="ADAL" clId="{49D8275E-2A0C-4DAB-83C6-2F982C2A50EC}" dt="2021-01-26T22:42:47.671" v="5300" actId="14100"/>
        <pc:sldMkLst>
          <pc:docMk/>
          <pc:sldMk cId="471018613" sldId="321"/>
        </pc:sldMkLst>
        <pc:spChg chg="del mod">
          <ac:chgData name="David Williams (SOAC)" userId="d9705ef0-be3d-4927-aab1-9879255c8c5d" providerId="ADAL" clId="{49D8275E-2A0C-4DAB-83C6-2F982C2A50EC}" dt="2021-01-26T22:42:36.075" v="5296" actId="931"/>
          <ac:spMkLst>
            <pc:docMk/>
            <pc:sldMk cId="471018613" sldId="321"/>
            <ac:spMk id="3" creationId="{DCEB263E-DB1B-4BF3-AB36-E0DA3AAE283E}"/>
          </ac:spMkLst>
        </pc:spChg>
        <pc:picChg chg="del">
          <ac:chgData name="David Williams (SOAC)" userId="d9705ef0-be3d-4927-aab1-9879255c8c5d" providerId="ADAL" clId="{49D8275E-2A0C-4DAB-83C6-2F982C2A50EC}" dt="2021-01-26T22:41:09.196" v="5284" actId="478"/>
          <ac:picMkLst>
            <pc:docMk/>
            <pc:sldMk cId="471018613" sldId="321"/>
            <ac:picMk id="5" creationId="{FA5491EF-6E88-45A0-ACE9-2C64A752BA56}"/>
          </ac:picMkLst>
        </pc:picChg>
        <pc:picChg chg="add mod">
          <ac:chgData name="David Williams (SOAC)" userId="d9705ef0-be3d-4927-aab1-9879255c8c5d" providerId="ADAL" clId="{49D8275E-2A0C-4DAB-83C6-2F982C2A50EC}" dt="2021-01-26T22:42:47.671" v="5300" actId="14100"/>
          <ac:picMkLst>
            <pc:docMk/>
            <pc:sldMk cId="471018613" sldId="321"/>
            <ac:picMk id="6" creationId="{B94892C3-32A7-4668-8E96-4550C91EA0F0}"/>
          </ac:picMkLst>
        </pc:picChg>
      </pc:sldChg>
      <pc:sldChg chg="add">
        <pc:chgData name="David Williams (SOAC)" userId="d9705ef0-be3d-4927-aab1-9879255c8c5d" providerId="ADAL" clId="{49D8275E-2A0C-4DAB-83C6-2F982C2A50EC}" dt="2021-01-26T22:41:58.998" v="5293" actId="2890"/>
        <pc:sldMkLst>
          <pc:docMk/>
          <pc:sldMk cId="2512152365" sldId="322"/>
        </pc:sldMkLst>
      </pc:sldChg>
      <pc:sldChg chg="modSp add mod">
        <pc:chgData name="David Williams (SOAC)" userId="d9705ef0-be3d-4927-aab1-9879255c8c5d" providerId="ADAL" clId="{49D8275E-2A0C-4DAB-83C6-2F982C2A50EC}" dt="2021-01-26T22:48:26.578" v="5331" actId="403"/>
        <pc:sldMkLst>
          <pc:docMk/>
          <pc:sldMk cId="3050054632" sldId="323"/>
        </pc:sldMkLst>
        <pc:spChg chg="mod">
          <ac:chgData name="David Williams (SOAC)" userId="d9705ef0-be3d-4927-aab1-9879255c8c5d" providerId="ADAL" clId="{49D8275E-2A0C-4DAB-83C6-2F982C2A50EC}" dt="2021-01-26T22:48:10.012" v="5327" actId="20577"/>
          <ac:spMkLst>
            <pc:docMk/>
            <pc:sldMk cId="3050054632" sldId="323"/>
            <ac:spMk id="2" creationId="{7BE8D325-5E99-45EB-99A7-1D35A3979691}"/>
          </ac:spMkLst>
        </pc:spChg>
        <pc:spChg chg="mod">
          <ac:chgData name="David Williams (SOAC)" userId="d9705ef0-be3d-4927-aab1-9879255c8c5d" providerId="ADAL" clId="{49D8275E-2A0C-4DAB-83C6-2F982C2A50EC}" dt="2021-01-26T22:48:26.578" v="5331" actId="403"/>
          <ac:spMkLst>
            <pc:docMk/>
            <pc:sldMk cId="3050054632" sldId="323"/>
            <ac:spMk id="3" creationId="{DCEB263E-DB1B-4BF3-AB36-E0DA3AAE283E}"/>
          </ac:spMkLst>
        </pc:spChg>
      </pc:sldChg>
      <pc:sldChg chg="modSp add mod">
        <pc:chgData name="David Williams (SOAC)" userId="d9705ef0-be3d-4927-aab1-9879255c8c5d" providerId="ADAL" clId="{49D8275E-2A0C-4DAB-83C6-2F982C2A50EC}" dt="2021-01-26T22:49:36.019" v="5345"/>
        <pc:sldMkLst>
          <pc:docMk/>
          <pc:sldMk cId="2587034169" sldId="324"/>
        </pc:sldMkLst>
        <pc:spChg chg="mod">
          <ac:chgData name="David Williams (SOAC)" userId="d9705ef0-be3d-4927-aab1-9879255c8c5d" providerId="ADAL" clId="{49D8275E-2A0C-4DAB-83C6-2F982C2A50EC}" dt="2021-01-26T22:48:42.812" v="5343" actId="20577"/>
          <ac:spMkLst>
            <pc:docMk/>
            <pc:sldMk cId="2587034169" sldId="324"/>
            <ac:spMk id="2" creationId="{7BE8D325-5E99-45EB-99A7-1D35A3979691}"/>
          </ac:spMkLst>
        </pc:spChg>
        <pc:spChg chg="mod">
          <ac:chgData name="David Williams (SOAC)" userId="d9705ef0-be3d-4927-aab1-9879255c8c5d" providerId="ADAL" clId="{49D8275E-2A0C-4DAB-83C6-2F982C2A50EC}" dt="2021-01-26T22:49:36.019" v="5345"/>
          <ac:spMkLst>
            <pc:docMk/>
            <pc:sldMk cId="2587034169" sldId="324"/>
            <ac:spMk id="3" creationId="{DCEB263E-DB1B-4BF3-AB36-E0DA3AAE283E}"/>
          </ac:spMkLst>
        </pc:spChg>
      </pc:sldChg>
      <pc:sldChg chg="modSp add mod">
        <pc:chgData name="David Williams (SOAC)" userId="d9705ef0-be3d-4927-aab1-9879255c8c5d" providerId="ADAL" clId="{49D8275E-2A0C-4DAB-83C6-2F982C2A50EC}" dt="2021-01-26T22:50:05.617" v="5353" actId="403"/>
        <pc:sldMkLst>
          <pc:docMk/>
          <pc:sldMk cId="4122107912" sldId="325"/>
        </pc:sldMkLst>
        <pc:spChg chg="mod">
          <ac:chgData name="David Williams (SOAC)" userId="d9705ef0-be3d-4927-aab1-9879255c8c5d" providerId="ADAL" clId="{49D8275E-2A0C-4DAB-83C6-2F982C2A50EC}" dt="2021-01-26T22:50:05.617" v="5353" actId="403"/>
          <ac:spMkLst>
            <pc:docMk/>
            <pc:sldMk cId="4122107912" sldId="325"/>
            <ac:spMk id="3" creationId="{DCEB263E-DB1B-4BF3-AB36-E0DA3AAE283E}"/>
          </ac:spMkLst>
        </pc:spChg>
      </pc:sldChg>
      <pc:sldChg chg="addSp modSp add mod">
        <pc:chgData name="David Williams (SOAC)" userId="d9705ef0-be3d-4927-aab1-9879255c8c5d" providerId="ADAL" clId="{49D8275E-2A0C-4DAB-83C6-2F982C2A50EC}" dt="2021-01-26T23:31:54.109" v="5744" actId="14100"/>
        <pc:sldMkLst>
          <pc:docMk/>
          <pc:sldMk cId="4208235002" sldId="326"/>
        </pc:sldMkLst>
        <pc:spChg chg="mod">
          <ac:chgData name="David Williams (SOAC)" userId="d9705ef0-be3d-4927-aab1-9879255c8c5d" providerId="ADAL" clId="{49D8275E-2A0C-4DAB-83C6-2F982C2A50EC}" dt="2021-01-26T23:19:29.666" v="5365" actId="20577"/>
          <ac:spMkLst>
            <pc:docMk/>
            <pc:sldMk cId="4208235002" sldId="326"/>
            <ac:spMk id="2" creationId="{CB44CEC9-EEDA-49D8-B173-9961BE5E8AFA}"/>
          </ac:spMkLst>
        </pc:spChg>
        <pc:picChg chg="add mod">
          <ac:chgData name="David Williams (SOAC)" userId="d9705ef0-be3d-4927-aab1-9879255c8c5d" providerId="ADAL" clId="{49D8275E-2A0C-4DAB-83C6-2F982C2A50EC}" dt="2021-01-26T23:31:54.109" v="5744" actId="14100"/>
          <ac:picMkLst>
            <pc:docMk/>
            <pc:sldMk cId="4208235002" sldId="326"/>
            <ac:picMk id="3" creationId="{5500AEC6-F5D0-4A1E-A3EE-A36C0300734A}"/>
          </ac:picMkLst>
        </pc:picChg>
      </pc:sldChg>
      <pc:sldChg chg="add">
        <pc:chgData name="David Williams (SOAC)" userId="d9705ef0-be3d-4927-aab1-9879255c8c5d" providerId="ADAL" clId="{49D8275E-2A0C-4DAB-83C6-2F982C2A50EC}" dt="2021-01-26T23:19:34.404" v="5366" actId="2890"/>
        <pc:sldMkLst>
          <pc:docMk/>
          <pc:sldMk cId="772633145" sldId="327"/>
        </pc:sldMkLst>
      </pc:sldChg>
      <pc:sldChg chg="add">
        <pc:chgData name="David Williams (SOAC)" userId="d9705ef0-be3d-4927-aab1-9879255c8c5d" providerId="ADAL" clId="{49D8275E-2A0C-4DAB-83C6-2F982C2A50EC}" dt="2021-01-26T23:19:37.885" v="5367" actId="2890"/>
        <pc:sldMkLst>
          <pc:docMk/>
          <pc:sldMk cId="2073497899" sldId="328"/>
        </pc:sldMkLst>
      </pc:sldChg>
      <pc:sldChg chg="add ord">
        <pc:chgData name="David Williams (SOAC)" userId="d9705ef0-be3d-4927-aab1-9879255c8c5d" providerId="ADAL" clId="{49D8275E-2A0C-4DAB-83C6-2F982C2A50EC}" dt="2021-01-26T23:23:50.563" v="5370"/>
        <pc:sldMkLst>
          <pc:docMk/>
          <pc:sldMk cId="1120983210" sldId="329"/>
        </pc:sldMkLst>
      </pc:sldChg>
      <pc:sldChg chg="addSp modSp add mod">
        <pc:chgData name="David Williams (SOAC)" userId="d9705ef0-be3d-4927-aab1-9879255c8c5d" providerId="ADAL" clId="{49D8275E-2A0C-4DAB-83C6-2F982C2A50EC}" dt="2021-01-26T23:32:30.436" v="5748" actId="14100"/>
        <pc:sldMkLst>
          <pc:docMk/>
          <pc:sldMk cId="1410843017" sldId="330"/>
        </pc:sldMkLst>
        <pc:spChg chg="mod">
          <ac:chgData name="David Williams (SOAC)" userId="d9705ef0-be3d-4927-aab1-9879255c8c5d" providerId="ADAL" clId="{49D8275E-2A0C-4DAB-83C6-2F982C2A50EC}" dt="2021-01-26T23:30:57.316" v="5733" actId="20577"/>
          <ac:spMkLst>
            <pc:docMk/>
            <pc:sldMk cId="1410843017" sldId="330"/>
            <ac:spMk id="2" creationId="{CB44CEC9-EEDA-49D8-B173-9961BE5E8AFA}"/>
          </ac:spMkLst>
        </pc:spChg>
        <pc:picChg chg="add mod">
          <ac:chgData name="David Williams (SOAC)" userId="d9705ef0-be3d-4927-aab1-9879255c8c5d" providerId="ADAL" clId="{49D8275E-2A0C-4DAB-83C6-2F982C2A50EC}" dt="2021-01-26T23:32:30.436" v="5748" actId="14100"/>
          <ac:picMkLst>
            <pc:docMk/>
            <pc:sldMk cId="1410843017" sldId="330"/>
            <ac:picMk id="4" creationId="{0A5BDB0E-667D-4354-A6F8-5F8EA2622787}"/>
          </ac:picMkLst>
        </pc:picChg>
      </pc:sldChg>
      <pc:sldChg chg="addSp delSp modSp add mod">
        <pc:chgData name="David Williams (SOAC)" userId="d9705ef0-be3d-4927-aab1-9879255c8c5d" providerId="ADAL" clId="{49D8275E-2A0C-4DAB-83C6-2F982C2A50EC}" dt="2021-01-26T23:33:26.803" v="5755" actId="14100"/>
        <pc:sldMkLst>
          <pc:docMk/>
          <pc:sldMk cId="1058759946" sldId="331"/>
        </pc:sldMkLst>
        <pc:spChg chg="mod">
          <ac:chgData name="David Williams (SOAC)" userId="d9705ef0-be3d-4927-aab1-9879255c8c5d" providerId="ADAL" clId="{49D8275E-2A0C-4DAB-83C6-2F982C2A50EC}" dt="2021-01-26T23:31:02.149" v="5737" actId="20577"/>
          <ac:spMkLst>
            <pc:docMk/>
            <pc:sldMk cId="1058759946" sldId="331"/>
            <ac:spMk id="2" creationId="{CB44CEC9-EEDA-49D8-B173-9961BE5E8AFA}"/>
          </ac:spMkLst>
        </pc:spChg>
        <pc:picChg chg="add del mod">
          <ac:chgData name="David Williams (SOAC)" userId="d9705ef0-be3d-4927-aab1-9879255c8c5d" providerId="ADAL" clId="{49D8275E-2A0C-4DAB-83C6-2F982C2A50EC}" dt="2021-01-26T23:31:37.563" v="5739" actId="21"/>
          <ac:picMkLst>
            <pc:docMk/>
            <pc:sldMk cId="1058759946" sldId="331"/>
            <ac:picMk id="4" creationId="{24EF9EDA-CE34-4B71-9D8A-09D31FD9C00A}"/>
          </ac:picMkLst>
        </pc:picChg>
        <pc:picChg chg="add mod">
          <ac:chgData name="David Williams (SOAC)" userId="d9705ef0-be3d-4927-aab1-9879255c8c5d" providerId="ADAL" clId="{49D8275E-2A0C-4DAB-83C6-2F982C2A50EC}" dt="2021-01-26T23:33:26.803" v="5755" actId="14100"/>
          <ac:picMkLst>
            <pc:docMk/>
            <pc:sldMk cId="1058759946" sldId="331"/>
            <ac:picMk id="6" creationId="{790C82A1-0D24-403F-9E8C-9BE2028811E4}"/>
          </ac:picMkLst>
        </pc:picChg>
      </pc:sldChg>
    </pc:docChg>
  </pc:docChgLst>
  <pc:docChgLst>
    <pc:chgData name="David" userId="d9705ef0-be3d-4927-aab1-9879255c8c5d" providerId="ADAL" clId="{49D8275E-2A0C-4DAB-83C6-2F982C2A50EC}"/>
    <pc:docChg chg="modSld">
      <pc:chgData name="David" userId="d9705ef0-be3d-4927-aab1-9879255c8c5d" providerId="ADAL" clId="{49D8275E-2A0C-4DAB-83C6-2F982C2A50EC}" dt="2021-01-23T20:15:07.536" v="0" actId="6549"/>
      <pc:docMkLst>
        <pc:docMk/>
      </pc:docMkLst>
      <pc:sldChg chg="modSp mod">
        <pc:chgData name="David" userId="d9705ef0-be3d-4927-aab1-9879255c8c5d" providerId="ADAL" clId="{49D8275E-2A0C-4DAB-83C6-2F982C2A50EC}" dt="2021-01-23T20:15:07.536" v="0" actId="6549"/>
        <pc:sldMkLst>
          <pc:docMk/>
          <pc:sldMk cId="2752702826" sldId="256"/>
        </pc:sldMkLst>
        <pc:spChg chg="mod">
          <ac:chgData name="David" userId="d9705ef0-be3d-4927-aab1-9879255c8c5d" providerId="ADAL" clId="{49D8275E-2A0C-4DAB-83C6-2F982C2A50EC}" dt="2021-01-23T20:15:07.536" v="0" actId="6549"/>
          <ac:spMkLst>
            <pc:docMk/>
            <pc:sldMk cId="2752702826" sldId="256"/>
            <ac:spMk id="2" creationId="{910A6DFE-C643-4FB0-8A61-7E47E16ACDB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3671CC-C7E2-4DFB-A146-F4B32AE12CAB}"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82D544BB-D6F4-4C11-BBDE-3A0CC79DC16C}">
      <dgm:prSet/>
      <dgm:spPr/>
      <dgm:t>
        <a:bodyPr/>
        <a:lstStyle/>
        <a:p>
          <a:r>
            <a:rPr lang="en-GB" dirty="0"/>
            <a:t>Create a generic report template which can be adapted to assignments in a variety of subjects.</a:t>
          </a:r>
          <a:endParaRPr lang="en-US" dirty="0"/>
        </a:p>
      </dgm:t>
    </dgm:pt>
    <dgm:pt modelId="{7BF81A37-EAD0-4570-AD11-1B9C8F65FFCF}" type="parTrans" cxnId="{950C0AFF-F3F5-4D4D-964F-81EA9B9A0EC9}">
      <dgm:prSet/>
      <dgm:spPr/>
      <dgm:t>
        <a:bodyPr/>
        <a:lstStyle/>
        <a:p>
          <a:endParaRPr lang="en-US"/>
        </a:p>
      </dgm:t>
    </dgm:pt>
    <dgm:pt modelId="{0CE87B39-8EED-4BA6-B8F8-B56864197D41}" type="sibTrans" cxnId="{950C0AFF-F3F5-4D4D-964F-81EA9B9A0EC9}">
      <dgm:prSet/>
      <dgm:spPr/>
      <dgm:t>
        <a:bodyPr/>
        <a:lstStyle/>
        <a:p>
          <a:endParaRPr lang="en-US"/>
        </a:p>
      </dgm:t>
    </dgm:pt>
    <dgm:pt modelId="{FCEA5FB7-E20E-498B-A95C-43EE258291A7}">
      <dgm:prSet/>
      <dgm:spPr/>
      <dgm:t>
        <a:bodyPr/>
        <a:lstStyle/>
        <a:p>
          <a:r>
            <a:rPr lang="en-GB"/>
            <a:t>Decide on a topic appropriate to your employment or study and write a brief report using the various techniques covered on Microsoft word</a:t>
          </a:r>
          <a:endParaRPr lang="en-US"/>
        </a:p>
      </dgm:t>
    </dgm:pt>
    <dgm:pt modelId="{8719D08F-77EA-46A1-A87F-8DB36BDE0B58}" type="parTrans" cxnId="{7E21D69D-50F1-4E68-894A-C77244514541}">
      <dgm:prSet/>
      <dgm:spPr/>
      <dgm:t>
        <a:bodyPr/>
        <a:lstStyle/>
        <a:p>
          <a:endParaRPr lang="en-US"/>
        </a:p>
      </dgm:t>
    </dgm:pt>
    <dgm:pt modelId="{F987B812-6BE1-4C89-B234-2E3AC3CF5413}" type="sibTrans" cxnId="{7E21D69D-50F1-4E68-894A-C77244514541}">
      <dgm:prSet/>
      <dgm:spPr/>
      <dgm:t>
        <a:bodyPr/>
        <a:lstStyle/>
        <a:p>
          <a:endParaRPr lang="en-US"/>
        </a:p>
      </dgm:t>
    </dgm:pt>
    <dgm:pt modelId="{240AFA0A-FCA9-4D06-BF5B-E3A457C26264}">
      <dgm:prSet/>
      <dgm:spPr/>
      <dgm:t>
        <a:bodyPr/>
        <a:lstStyle/>
        <a:p>
          <a:r>
            <a:rPr lang="en-GB" dirty="0"/>
            <a:t>Write a letter Inquiring about job opportunities.  Conduct a mail merge to send to </a:t>
          </a:r>
          <a:r>
            <a:rPr lang="en-GB"/>
            <a:t>multiple individuals</a:t>
          </a:r>
          <a:endParaRPr lang="en-US" dirty="0"/>
        </a:p>
      </dgm:t>
    </dgm:pt>
    <dgm:pt modelId="{8AC876AE-4D6C-4F17-9B5B-6156659E76E5}" type="parTrans" cxnId="{256A9363-6B42-47B4-B7B2-D36733905C78}">
      <dgm:prSet/>
      <dgm:spPr/>
      <dgm:t>
        <a:bodyPr/>
        <a:lstStyle/>
        <a:p>
          <a:endParaRPr lang="en-GB"/>
        </a:p>
      </dgm:t>
    </dgm:pt>
    <dgm:pt modelId="{CEC484D9-28D7-42F7-B843-591739A48EEF}" type="sibTrans" cxnId="{256A9363-6B42-47B4-B7B2-D36733905C78}">
      <dgm:prSet/>
      <dgm:spPr/>
      <dgm:t>
        <a:bodyPr/>
        <a:lstStyle/>
        <a:p>
          <a:endParaRPr lang="en-GB"/>
        </a:p>
      </dgm:t>
    </dgm:pt>
    <dgm:pt modelId="{82183E82-A0D5-407B-B496-299B211BE85D}" type="pres">
      <dgm:prSet presAssocID="{273671CC-C7E2-4DFB-A146-F4B32AE12CAB}" presName="hierChild1" presStyleCnt="0">
        <dgm:presLayoutVars>
          <dgm:chPref val="1"/>
          <dgm:dir/>
          <dgm:animOne val="branch"/>
          <dgm:animLvl val="lvl"/>
          <dgm:resizeHandles/>
        </dgm:presLayoutVars>
      </dgm:prSet>
      <dgm:spPr/>
    </dgm:pt>
    <dgm:pt modelId="{21FA372C-91B0-48D8-A43E-64C63E9F30AC}" type="pres">
      <dgm:prSet presAssocID="{82D544BB-D6F4-4C11-BBDE-3A0CC79DC16C}" presName="hierRoot1" presStyleCnt="0"/>
      <dgm:spPr/>
    </dgm:pt>
    <dgm:pt modelId="{6FCD9A83-CCA5-4C95-BA2F-68767EA0005B}" type="pres">
      <dgm:prSet presAssocID="{82D544BB-D6F4-4C11-BBDE-3A0CC79DC16C}" presName="composite" presStyleCnt="0"/>
      <dgm:spPr/>
    </dgm:pt>
    <dgm:pt modelId="{F9922091-76F6-4224-85CD-4BA78E0A58D8}" type="pres">
      <dgm:prSet presAssocID="{82D544BB-D6F4-4C11-BBDE-3A0CC79DC16C}" presName="background" presStyleLbl="node0" presStyleIdx="0" presStyleCnt="3"/>
      <dgm:spPr/>
    </dgm:pt>
    <dgm:pt modelId="{1B48A71C-F723-4F51-9B74-55190B0BCFB9}" type="pres">
      <dgm:prSet presAssocID="{82D544BB-D6F4-4C11-BBDE-3A0CC79DC16C}" presName="text" presStyleLbl="fgAcc0" presStyleIdx="0" presStyleCnt="3" custScaleY="125425" custLinFactNeighborX="4178" custLinFactNeighborY="-35293">
        <dgm:presLayoutVars>
          <dgm:chPref val="3"/>
        </dgm:presLayoutVars>
      </dgm:prSet>
      <dgm:spPr/>
    </dgm:pt>
    <dgm:pt modelId="{7A0333DC-A7C2-4474-A713-BB71F6596AC2}" type="pres">
      <dgm:prSet presAssocID="{82D544BB-D6F4-4C11-BBDE-3A0CC79DC16C}" presName="hierChild2" presStyleCnt="0"/>
      <dgm:spPr/>
    </dgm:pt>
    <dgm:pt modelId="{799B9983-8575-471B-A6A7-DEF4A74404B5}" type="pres">
      <dgm:prSet presAssocID="{FCEA5FB7-E20E-498B-A95C-43EE258291A7}" presName="hierRoot1" presStyleCnt="0"/>
      <dgm:spPr/>
    </dgm:pt>
    <dgm:pt modelId="{78B92D7F-1E45-47DB-AF8F-C8719CE960E2}" type="pres">
      <dgm:prSet presAssocID="{FCEA5FB7-E20E-498B-A95C-43EE258291A7}" presName="composite" presStyleCnt="0"/>
      <dgm:spPr/>
    </dgm:pt>
    <dgm:pt modelId="{7D0FD170-B275-4AEA-853C-FFC9686460B3}" type="pres">
      <dgm:prSet presAssocID="{FCEA5FB7-E20E-498B-A95C-43EE258291A7}" presName="background" presStyleLbl="node0" presStyleIdx="1" presStyleCnt="3"/>
      <dgm:spPr/>
    </dgm:pt>
    <dgm:pt modelId="{39884E88-1AF3-472B-A200-B9233FF4050B}" type="pres">
      <dgm:prSet presAssocID="{FCEA5FB7-E20E-498B-A95C-43EE258291A7}" presName="text" presStyleLbl="fgAcc0" presStyleIdx="1" presStyleCnt="3" custScaleY="125425" custLinFactX="20447" custLinFactNeighborX="100000" custLinFactNeighborY="-35293">
        <dgm:presLayoutVars>
          <dgm:chPref val="3"/>
        </dgm:presLayoutVars>
      </dgm:prSet>
      <dgm:spPr/>
    </dgm:pt>
    <dgm:pt modelId="{24A36B8D-1436-4AC1-9C31-A9E119A3883D}" type="pres">
      <dgm:prSet presAssocID="{FCEA5FB7-E20E-498B-A95C-43EE258291A7}" presName="hierChild2" presStyleCnt="0"/>
      <dgm:spPr/>
    </dgm:pt>
    <dgm:pt modelId="{58A3F24A-E235-436F-916A-74AC385383F2}" type="pres">
      <dgm:prSet presAssocID="{240AFA0A-FCA9-4D06-BF5B-E3A457C26264}" presName="hierRoot1" presStyleCnt="0"/>
      <dgm:spPr/>
    </dgm:pt>
    <dgm:pt modelId="{50E4CE0B-CE91-460C-8DB2-08771D6DA113}" type="pres">
      <dgm:prSet presAssocID="{240AFA0A-FCA9-4D06-BF5B-E3A457C26264}" presName="composite" presStyleCnt="0"/>
      <dgm:spPr/>
    </dgm:pt>
    <dgm:pt modelId="{17535407-D487-4D59-8A06-D9A6E2D5095D}" type="pres">
      <dgm:prSet presAssocID="{240AFA0A-FCA9-4D06-BF5B-E3A457C26264}" presName="background" presStyleLbl="node0" presStyleIdx="2" presStyleCnt="3"/>
      <dgm:spPr/>
    </dgm:pt>
    <dgm:pt modelId="{47485160-7D58-47DC-94F2-F30D20A674F0}" type="pres">
      <dgm:prSet presAssocID="{240AFA0A-FCA9-4D06-BF5B-E3A457C26264}" presName="text" presStyleLbl="fgAcc0" presStyleIdx="2" presStyleCnt="3" custScaleY="134944" custLinFactX="-21009" custLinFactNeighborX="-100000" custLinFactNeighborY="20166">
        <dgm:presLayoutVars>
          <dgm:chPref val="3"/>
        </dgm:presLayoutVars>
      </dgm:prSet>
      <dgm:spPr/>
    </dgm:pt>
    <dgm:pt modelId="{BCAEA165-A4F8-4ED4-9B2D-1DA3CFE09E9A}" type="pres">
      <dgm:prSet presAssocID="{240AFA0A-FCA9-4D06-BF5B-E3A457C26264}" presName="hierChild2" presStyleCnt="0"/>
      <dgm:spPr/>
    </dgm:pt>
  </dgm:ptLst>
  <dgm:cxnLst>
    <dgm:cxn modelId="{256A9363-6B42-47B4-B7B2-D36733905C78}" srcId="{273671CC-C7E2-4DFB-A146-F4B32AE12CAB}" destId="{240AFA0A-FCA9-4D06-BF5B-E3A457C26264}" srcOrd="2" destOrd="0" parTransId="{8AC876AE-4D6C-4F17-9B5B-6156659E76E5}" sibTransId="{CEC484D9-28D7-42F7-B843-591739A48EEF}"/>
    <dgm:cxn modelId="{69AE0F73-DF15-4938-A98F-5FC5B088A6D5}" type="presOf" srcId="{FCEA5FB7-E20E-498B-A95C-43EE258291A7}" destId="{39884E88-1AF3-472B-A200-B9233FF4050B}" srcOrd="0" destOrd="0" presId="urn:microsoft.com/office/officeart/2005/8/layout/hierarchy1"/>
    <dgm:cxn modelId="{DE2E0C59-C6D7-4BD5-85FB-22BF8F292614}" type="presOf" srcId="{240AFA0A-FCA9-4D06-BF5B-E3A457C26264}" destId="{47485160-7D58-47DC-94F2-F30D20A674F0}" srcOrd="0" destOrd="0" presId="urn:microsoft.com/office/officeart/2005/8/layout/hierarchy1"/>
    <dgm:cxn modelId="{34C2178C-78A3-4650-8DFD-3FA8CC879648}" type="presOf" srcId="{82D544BB-D6F4-4C11-BBDE-3A0CC79DC16C}" destId="{1B48A71C-F723-4F51-9B74-55190B0BCFB9}" srcOrd="0" destOrd="0" presId="urn:microsoft.com/office/officeart/2005/8/layout/hierarchy1"/>
    <dgm:cxn modelId="{7E21D69D-50F1-4E68-894A-C77244514541}" srcId="{273671CC-C7E2-4DFB-A146-F4B32AE12CAB}" destId="{FCEA5FB7-E20E-498B-A95C-43EE258291A7}" srcOrd="1" destOrd="0" parTransId="{8719D08F-77EA-46A1-A87F-8DB36BDE0B58}" sibTransId="{F987B812-6BE1-4C89-B234-2E3AC3CF5413}"/>
    <dgm:cxn modelId="{7BE4C1D4-4C66-441A-B9F5-078A4AC61F78}" type="presOf" srcId="{273671CC-C7E2-4DFB-A146-F4B32AE12CAB}" destId="{82183E82-A0D5-407B-B496-299B211BE85D}" srcOrd="0" destOrd="0" presId="urn:microsoft.com/office/officeart/2005/8/layout/hierarchy1"/>
    <dgm:cxn modelId="{950C0AFF-F3F5-4D4D-964F-81EA9B9A0EC9}" srcId="{273671CC-C7E2-4DFB-A146-F4B32AE12CAB}" destId="{82D544BB-D6F4-4C11-BBDE-3A0CC79DC16C}" srcOrd="0" destOrd="0" parTransId="{7BF81A37-EAD0-4570-AD11-1B9C8F65FFCF}" sibTransId="{0CE87B39-8EED-4BA6-B8F8-B56864197D41}"/>
    <dgm:cxn modelId="{8BB53ACB-616D-462F-94AC-3B1FA0078387}" type="presParOf" srcId="{82183E82-A0D5-407B-B496-299B211BE85D}" destId="{21FA372C-91B0-48D8-A43E-64C63E9F30AC}" srcOrd="0" destOrd="0" presId="urn:microsoft.com/office/officeart/2005/8/layout/hierarchy1"/>
    <dgm:cxn modelId="{B46B1BDB-71A9-46AE-B443-459A6E29E2E8}" type="presParOf" srcId="{21FA372C-91B0-48D8-A43E-64C63E9F30AC}" destId="{6FCD9A83-CCA5-4C95-BA2F-68767EA0005B}" srcOrd="0" destOrd="0" presId="urn:microsoft.com/office/officeart/2005/8/layout/hierarchy1"/>
    <dgm:cxn modelId="{86F69D2F-60A0-48B8-BFDD-3056271442DA}" type="presParOf" srcId="{6FCD9A83-CCA5-4C95-BA2F-68767EA0005B}" destId="{F9922091-76F6-4224-85CD-4BA78E0A58D8}" srcOrd="0" destOrd="0" presId="urn:microsoft.com/office/officeart/2005/8/layout/hierarchy1"/>
    <dgm:cxn modelId="{42313E03-31B5-4A90-8BDE-CA39AFBB09A2}" type="presParOf" srcId="{6FCD9A83-CCA5-4C95-BA2F-68767EA0005B}" destId="{1B48A71C-F723-4F51-9B74-55190B0BCFB9}" srcOrd="1" destOrd="0" presId="urn:microsoft.com/office/officeart/2005/8/layout/hierarchy1"/>
    <dgm:cxn modelId="{7B258B0E-A737-4E45-91AF-8A4333398D74}" type="presParOf" srcId="{21FA372C-91B0-48D8-A43E-64C63E9F30AC}" destId="{7A0333DC-A7C2-4474-A713-BB71F6596AC2}" srcOrd="1" destOrd="0" presId="urn:microsoft.com/office/officeart/2005/8/layout/hierarchy1"/>
    <dgm:cxn modelId="{46147E07-D435-4739-80D4-E76BE6E7AC04}" type="presParOf" srcId="{82183E82-A0D5-407B-B496-299B211BE85D}" destId="{799B9983-8575-471B-A6A7-DEF4A74404B5}" srcOrd="1" destOrd="0" presId="urn:microsoft.com/office/officeart/2005/8/layout/hierarchy1"/>
    <dgm:cxn modelId="{3A0AF8FC-FBA2-405C-9B58-1C0DFF58B8DD}" type="presParOf" srcId="{799B9983-8575-471B-A6A7-DEF4A74404B5}" destId="{78B92D7F-1E45-47DB-AF8F-C8719CE960E2}" srcOrd="0" destOrd="0" presId="urn:microsoft.com/office/officeart/2005/8/layout/hierarchy1"/>
    <dgm:cxn modelId="{316DDCDE-2018-4B6C-87C9-5F611BF1B22D}" type="presParOf" srcId="{78B92D7F-1E45-47DB-AF8F-C8719CE960E2}" destId="{7D0FD170-B275-4AEA-853C-FFC9686460B3}" srcOrd="0" destOrd="0" presId="urn:microsoft.com/office/officeart/2005/8/layout/hierarchy1"/>
    <dgm:cxn modelId="{5C6E5B25-4673-4764-A4E2-6D6E2BA5A6E5}" type="presParOf" srcId="{78B92D7F-1E45-47DB-AF8F-C8719CE960E2}" destId="{39884E88-1AF3-472B-A200-B9233FF4050B}" srcOrd="1" destOrd="0" presId="urn:microsoft.com/office/officeart/2005/8/layout/hierarchy1"/>
    <dgm:cxn modelId="{9976B883-E5A2-4ABD-B7DE-112735586375}" type="presParOf" srcId="{799B9983-8575-471B-A6A7-DEF4A74404B5}" destId="{24A36B8D-1436-4AC1-9C31-A9E119A3883D}" srcOrd="1" destOrd="0" presId="urn:microsoft.com/office/officeart/2005/8/layout/hierarchy1"/>
    <dgm:cxn modelId="{F68A6903-C1CD-4F49-A246-22013A7570BC}" type="presParOf" srcId="{82183E82-A0D5-407B-B496-299B211BE85D}" destId="{58A3F24A-E235-436F-916A-74AC385383F2}" srcOrd="2" destOrd="0" presId="urn:microsoft.com/office/officeart/2005/8/layout/hierarchy1"/>
    <dgm:cxn modelId="{621A469B-7EAB-462B-975B-FAC2E05000C1}" type="presParOf" srcId="{58A3F24A-E235-436F-916A-74AC385383F2}" destId="{50E4CE0B-CE91-460C-8DB2-08771D6DA113}" srcOrd="0" destOrd="0" presId="urn:microsoft.com/office/officeart/2005/8/layout/hierarchy1"/>
    <dgm:cxn modelId="{02716DB5-61A5-423C-93BE-70C2400EBC23}" type="presParOf" srcId="{50E4CE0B-CE91-460C-8DB2-08771D6DA113}" destId="{17535407-D487-4D59-8A06-D9A6E2D5095D}" srcOrd="0" destOrd="0" presId="urn:microsoft.com/office/officeart/2005/8/layout/hierarchy1"/>
    <dgm:cxn modelId="{249CA3E0-6DBE-41C6-9221-3D8D8EBBA273}" type="presParOf" srcId="{50E4CE0B-CE91-460C-8DB2-08771D6DA113}" destId="{47485160-7D58-47DC-94F2-F30D20A674F0}" srcOrd="1" destOrd="0" presId="urn:microsoft.com/office/officeart/2005/8/layout/hierarchy1"/>
    <dgm:cxn modelId="{EF027512-77F6-4615-8DD0-30EEA9AC2041}" type="presParOf" srcId="{58A3F24A-E235-436F-916A-74AC385383F2}" destId="{BCAEA165-A4F8-4ED4-9B2D-1DA3CFE09E9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922091-76F6-4224-85CD-4BA78E0A58D8}">
      <dsp:nvSpPr>
        <dsp:cNvPr id="0" name=""/>
        <dsp:cNvSpPr/>
      </dsp:nvSpPr>
      <dsp:spPr>
        <a:xfrm>
          <a:off x="140786" y="-48049"/>
          <a:ext cx="3369713" cy="26838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48A71C-F723-4F51-9B74-55190B0BCFB9}">
      <dsp:nvSpPr>
        <dsp:cNvPr id="0" name=""/>
        <dsp:cNvSpPr/>
      </dsp:nvSpPr>
      <dsp:spPr>
        <a:xfrm>
          <a:off x="515199" y="307642"/>
          <a:ext cx="3369713" cy="26838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t>Create a generic report template which can be adapted to assignments in a variety of subjects.</a:t>
          </a:r>
          <a:endParaRPr lang="en-US" sz="2300" kern="1200" dirty="0"/>
        </a:p>
      </dsp:txBody>
      <dsp:txXfrm>
        <a:off x="593805" y="386248"/>
        <a:ext cx="3212501" cy="2526592"/>
      </dsp:txXfrm>
    </dsp:sp>
    <dsp:sp modelId="{7D0FD170-B275-4AEA-853C-FFC9686460B3}">
      <dsp:nvSpPr>
        <dsp:cNvPr id="0" name=""/>
        <dsp:cNvSpPr/>
      </dsp:nvSpPr>
      <dsp:spPr>
        <a:xfrm>
          <a:off x="8177257" y="-48049"/>
          <a:ext cx="3369713" cy="26838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884E88-1AF3-472B-A200-B9233FF4050B}">
      <dsp:nvSpPr>
        <dsp:cNvPr id="0" name=""/>
        <dsp:cNvSpPr/>
      </dsp:nvSpPr>
      <dsp:spPr>
        <a:xfrm>
          <a:off x="8551670" y="307642"/>
          <a:ext cx="3369713" cy="268380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Decide on a topic appropriate to your employment or study and write a brief report using the various techniques covered on Microsoft word</a:t>
          </a:r>
          <a:endParaRPr lang="en-US" sz="2300" kern="1200"/>
        </a:p>
      </dsp:txBody>
      <dsp:txXfrm>
        <a:off x="8630276" y="386248"/>
        <a:ext cx="3212501" cy="2526592"/>
      </dsp:txXfrm>
    </dsp:sp>
    <dsp:sp modelId="{17535407-D487-4D59-8A06-D9A6E2D5095D}">
      <dsp:nvSpPr>
        <dsp:cNvPr id="0" name=""/>
        <dsp:cNvSpPr/>
      </dsp:nvSpPr>
      <dsp:spPr>
        <a:xfrm>
          <a:off x="4159420" y="1138644"/>
          <a:ext cx="3369713" cy="288748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485160-7D58-47DC-94F2-F30D20A674F0}">
      <dsp:nvSpPr>
        <dsp:cNvPr id="0" name=""/>
        <dsp:cNvSpPr/>
      </dsp:nvSpPr>
      <dsp:spPr>
        <a:xfrm>
          <a:off x="4533833" y="1494336"/>
          <a:ext cx="3369713" cy="288748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dirty="0"/>
            <a:t>Write a letter Inquiring about job opportunities.  Conduct a mail merge to send to </a:t>
          </a:r>
          <a:r>
            <a:rPr lang="en-GB" sz="2300" kern="1200"/>
            <a:t>multiple individuals</a:t>
          </a:r>
          <a:endParaRPr lang="en-US" sz="2300" kern="1200" dirty="0"/>
        </a:p>
      </dsp:txBody>
      <dsp:txXfrm>
        <a:off x="4618405" y="1578908"/>
        <a:ext cx="3200569" cy="271834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atin typeface="Arial Rounded MT Bold" panose="020F0704030504030204" pitchFamily="34" charset="0"/>
              </a:defRPr>
            </a:lvl1pPr>
          </a:lstStyle>
          <a:p>
            <a:r>
              <a:rPr lang="en-US" dirty="0"/>
              <a:t>Click to edit Master title style</a:t>
            </a:r>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17/02/2021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pic>
        <p:nvPicPr>
          <p:cNvPr id="9" name="Picture 8">
            <a:extLst>
              <a:ext uri="{FF2B5EF4-FFF2-40B4-BE49-F238E27FC236}">
                <a16:creationId xmlns:a16="http://schemas.microsoft.com/office/drawing/2014/main" id="{CCBF2612-1B39-42A8-A692-96F779808FF9}"/>
              </a:ext>
            </a:extLst>
          </p:cNvPr>
          <p:cNvPicPr>
            <a:picLocks noChangeAspect="1"/>
          </p:cNvPicPr>
          <p:nvPr userDrawn="1"/>
        </p:nvPicPr>
        <p:blipFill>
          <a:blip r:embed="rId2">
            <a:duotone>
              <a:schemeClr val="bg2">
                <a:shade val="45000"/>
                <a:satMod val="135000"/>
              </a:schemeClr>
              <a:prstClr val="white"/>
            </a:duotone>
          </a:blip>
          <a:stretch>
            <a:fillRect/>
          </a:stretch>
        </p:blipFill>
        <p:spPr>
          <a:xfrm>
            <a:off x="3972606" y="352273"/>
            <a:ext cx="4257869" cy="1393484"/>
          </a:xfrm>
          <a:prstGeom prst="rect">
            <a:avLst/>
          </a:prstGeom>
          <a:ln w="76200">
            <a:solidFill>
              <a:schemeClr val="bg1">
                <a:lumMod val="10000"/>
                <a:lumOff val="90000"/>
              </a:schemeClr>
            </a:solidFill>
          </a:ln>
        </p:spPr>
      </p:pic>
    </p:spTree>
    <p:extLst>
      <p:ext uri="{BB962C8B-B14F-4D97-AF65-F5344CB8AC3E}">
        <p14:creationId xmlns:p14="http://schemas.microsoft.com/office/powerpoint/2010/main" val="2266690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8874142" cy="1508760"/>
          </a:xfrm>
        </p:spPr>
        <p:txBody>
          <a:bodyPr/>
          <a:lstStyle>
            <a:lvl1pPr>
              <a:defRPr>
                <a:latin typeface="Arial Rounded MT Bold" panose="020F0704030504030204"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defRPr>
                <a:latin typeface="Calibri" panose="020F0502020204030204" pitchFamily="34" charset="0"/>
                <a:cs typeface="Calibri" panose="020F0502020204030204" pitchFamily="34" charset="0"/>
              </a:defRPr>
            </a:lvl1pPr>
            <a:lvl2pPr>
              <a:defRPr>
                <a:latin typeface="Calibri" panose="020F0502020204030204" pitchFamily="34" charset="0"/>
                <a:cs typeface="Calibri" panose="020F0502020204030204" pitchFamily="34" charset="0"/>
              </a:defRPr>
            </a:lvl2pPr>
            <a:lvl3pPr>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17/02/2021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pic>
        <p:nvPicPr>
          <p:cNvPr id="7" name="Picture 6">
            <a:extLst>
              <a:ext uri="{FF2B5EF4-FFF2-40B4-BE49-F238E27FC236}">
                <a16:creationId xmlns:a16="http://schemas.microsoft.com/office/drawing/2014/main" id="{C996EA1E-3109-4FF1-B5B0-F63D843C2605}"/>
              </a:ext>
            </a:extLst>
          </p:cNvPr>
          <p:cNvPicPr>
            <a:picLocks noChangeAspect="1"/>
          </p:cNvPicPr>
          <p:nvPr userDrawn="1"/>
        </p:nvPicPr>
        <p:blipFill>
          <a:blip r:embed="rId2"/>
          <a:stretch>
            <a:fillRect/>
          </a:stretch>
        </p:blipFill>
        <p:spPr>
          <a:xfrm>
            <a:off x="10077061" y="559837"/>
            <a:ext cx="1987422" cy="867748"/>
          </a:xfrm>
          <a:prstGeom prst="rect">
            <a:avLst/>
          </a:prstGeom>
        </p:spPr>
      </p:pic>
    </p:spTree>
    <p:extLst>
      <p:ext uri="{BB962C8B-B14F-4D97-AF65-F5344CB8AC3E}">
        <p14:creationId xmlns:p14="http://schemas.microsoft.com/office/powerpoint/2010/main" val="3818423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latin typeface="Arial Rounded MT Bold" panose="020F0704030504030204" pitchFamily="34" charset="0"/>
                <a:cs typeface="Calibri" panose="020F050202020403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latin typeface="Calibri" panose="020F0502020204030204" pitchFamily="34" charset="0"/>
                <a:cs typeface="Calibri" panose="020F050202020403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140C343C-3922-49C4-AEFE-EBEDF66764B1}" type="datetimeFigureOut">
              <a:rPr lang="en-GB" smtClean="0"/>
              <a:t>17/02/2021</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DABCE313-F0EB-450E-A4EA-483374A4446D}" type="slidenum">
              <a:rPr lang="en-GB" smtClean="0"/>
              <a:t>‹#›</a:t>
            </a:fld>
            <a:endParaRPr lang="en-GB"/>
          </a:p>
        </p:txBody>
      </p:sp>
      <p:pic>
        <p:nvPicPr>
          <p:cNvPr id="8" name="Picture 7">
            <a:extLst>
              <a:ext uri="{FF2B5EF4-FFF2-40B4-BE49-F238E27FC236}">
                <a16:creationId xmlns:a16="http://schemas.microsoft.com/office/drawing/2014/main" id="{3F900C4D-54BD-4C5D-9CB3-C4EF64D61A23}"/>
              </a:ext>
            </a:extLst>
          </p:cNvPr>
          <p:cNvPicPr>
            <a:picLocks noChangeAspect="1"/>
          </p:cNvPicPr>
          <p:nvPr userDrawn="1"/>
        </p:nvPicPr>
        <p:blipFill>
          <a:blip r:embed="rId2"/>
          <a:stretch>
            <a:fillRect/>
          </a:stretch>
        </p:blipFill>
        <p:spPr>
          <a:xfrm>
            <a:off x="4514117" y="318533"/>
            <a:ext cx="3153747" cy="1271405"/>
          </a:xfrm>
          <a:prstGeom prst="rect">
            <a:avLst/>
          </a:prstGeom>
        </p:spPr>
      </p:pic>
    </p:spTree>
    <p:extLst>
      <p:ext uri="{BB962C8B-B14F-4D97-AF65-F5344CB8AC3E}">
        <p14:creationId xmlns:p14="http://schemas.microsoft.com/office/powerpoint/2010/main" val="43793141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0C343C-3922-49C4-AEFE-EBEDF66764B1}" type="datetimeFigureOut">
              <a:rPr lang="en-GB" smtClean="0"/>
              <a:t>17/02/2021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325603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40C343C-3922-49C4-AEFE-EBEDF66764B1}" type="datetimeFigureOut">
              <a:rPr lang="en-GB" smtClean="0"/>
              <a:t>17/02/2021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2886105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40C343C-3922-49C4-AEFE-EBEDF66764B1}" type="datetimeFigureOut">
              <a:rPr lang="en-GB" smtClean="0"/>
              <a:t>17/02/2021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949376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0C343C-3922-49C4-AEFE-EBEDF66764B1}" type="datetimeFigureOut">
              <a:rPr lang="en-GB" smtClean="0"/>
              <a:t>17/02/2021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890871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0C343C-3922-49C4-AEFE-EBEDF66764B1}" type="datetimeFigureOut">
              <a:rPr lang="en-GB" smtClean="0"/>
              <a:t>17/02/2021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239955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0C343C-3922-49C4-AEFE-EBEDF66764B1}" type="datetimeFigureOut">
              <a:rPr lang="en-GB" smtClean="0"/>
              <a:t>17/02/2021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4127107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17/02/2021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791144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140C343C-3922-49C4-AEFE-EBEDF66764B1}" type="datetimeFigureOut">
              <a:rPr lang="en-GB" smtClean="0"/>
              <a:t>17/02/2021</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117559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140C343C-3922-49C4-AEFE-EBEDF66764B1}" type="datetimeFigureOut">
              <a:rPr lang="en-GB" smtClean="0"/>
              <a:t>17/02/2021</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DABCE313-F0EB-450E-A4EA-483374A4446D}" type="slidenum">
              <a:rPr lang="en-GB" smtClean="0"/>
              <a:t>‹#›</a:t>
            </a:fld>
            <a:endParaRPr lang="en-GB"/>
          </a:p>
        </p:txBody>
      </p:sp>
    </p:spTree>
    <p:extLst>
      <p:ext uri="{BB962C8B-B14F-4D97-AF65-F5344CB8AC3E}">
        <p14:creationId xmlns:p14="http://schemas.microsoft.com/office/powerpoint/2010/main" val="112798518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1.tmp"/><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1.tmp"/><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5.tmp"/><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6.tmp"/><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7.tmp"/><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60.tmp"/><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77.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67.tmp"/><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71.tmp"/><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72.tmp"/><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A6DFE-C643-4FB0-8A61-7E47E16ACDB7}"/>
              </a:ext>
            </a:extLst>
          </p:cNvPr>
          <p:cNvSpPr>
            <a:spLocks noGrp="1"/>
          </p:cNvSpPr>
          <p:nvPr>
            <p:ph type="ctrTitle"/>
          </p:nvPr>
        </p:nvSpPr>
        <p:spPr/>
        <p:txBody>
          <a:bodyPr>
            <a:normAutofit fontScale="90000"/>
          </a:bodyPr>
          <a:lstStyle/>
          <a:p>
            <a:r>
              <a:rPr lang="en-GB" dirty="0">
                <a:solidFill>
                  <a:schemeClr val="tx2">
                    <a:lumMod val="10000"/>
                  </a:schemeClr>
                </a:solidFill>
              </a:rPr>
              <a:t>ACCA4031: </a:t>
            </a:r>
            <a:r>
              <a:rPr lang="en-GB">
                <a:solidFill>
                  <a:schemeClr val="tx2">
                    <a:lumMod val="10000"/>
                  </a:schemeClr>
                </a:solidFill>
              </a:rPr>
              <a:t>Software Applications </a:t>
            </a:r>
            <a:r>
              <a:rPr lang="en-GB" dirty="0">
                <a:solidFill>
                  <a:schemeClr val="tx2">
                    <a:lumMod val="10000"/>
                  </a:schemeClr>
                </a:solidFill>
              </a:rPr>
              <a:t>for Business</a:t>
            </a:r>
          </a:p>
        </p:txBody>
      </p:sp>
      <p:sp>
        <p:nvSpPr>
          <p:cNvPr id="3" name="Subtitle 2">
            <a:extLst>
              <a:ext uri="{FF2B5EF4-FFF2-40B4-BE49-F238E27FC236}">
                <a16:creationId xmlns:a16="http://schemas.microsoft.com/office/drawing/2014/main" id="{EA59E049-3D9E-410F-BE4A-3827C6B64EFA}"/>
              </a:ext>
            </a:extLst>
          </p:cNvPr>
          <p:cNvSpPr>
            <a:spLocks noGrp="1"/>
          </p:cNvSpPr>
          <p:nvPr>
            <p:ph type="subTitle" idx="1"/>
          </p:nvPr>
        </p:nvSpPr>
        <p:spPr>
          <a:xfrm>
            <a:off x="877077" y="3996250"/>
            <a:ext cx="10506269" cy="2623625"/>
          </a:xfrm>
        </p:spPr>
        <p:txBody>
          <a:bodyPr>
            <a:normAutofit fontScale="92500"/>
          </a:bodyPr>
          <a:lstStyle/>
          <a:p>
            <a:r>
              <a:rPr lang="en-GB" sz="4400" b="1" dirty="0"/>
              <a:t>Documentation</a:t>
            </a:r>
          </a:p>
          <a:p>
            <a:endParaRPr lang="en-GB" b="1" dirty="0"/>
          </a:p>
          <a:p>
            <a:endParaRPr lang="en-GB" dirty="0"/>
          </a:p>
          <a:p>
            <a:endParaRPr lang="en-GB" dirty="0"/>
          </a:p>
          <a:p>
            <a:r>
              <a:rPr lang="en-GB" sz="2600" dirty="0"/>
              <a:t>Mr. David A Williams BSc. Hons, MSc., PGCert (TfHE), FHEA, ADG FE/HE, MBCS</a:t>
            </a:r>
          </a:p>
        </p:txBody>
      </p:sp>
      <p:pic>
        <p:nvPicPr>
          <p:cNvPr id="4" name="Picture 3">
            <a:extLst>
              <a:ext uri="{FF2B5EF4-FFF2-40B4-BE49-F238E27FC236}">
                <a16:creationId xmlns:a16="http://schemas.microsoft.com/office/drawing/2014/main" id="{A431D040-14E5-4D0A-89AC-0989C87E28BB}"/>
              </a:ext>
            </a:extLst>
          </p:cNvPr>
          <p:cNvPicPr>
            <a:picLocks noChangeAspect="1"/>
          </p:cNvPicPr>
          <p:nvPr/>
        </p:nvPicPr>
        <p:blipFill>
          <a:blip r:embed="rId2"/>
          <a:stretch>
            <a:fillRect/>
          </a:stretch>
        </p:blipFill>
        <p:spPr>
          <a:xfrm>
            <a:off x="1000663" y="3996250"/>
            <a:ext cx="3027928" cy="1905748"/>
          </a:xfrm>
          <a:prstGeom prst="rect">
            <a:avLst/>
          </a:prstGeom>
        </p:spPr>
      </p:pic>
      <p:pic>
        <p:nvPicPr>
          <p:cNvPr id="7" name="Picture 6">
            <a:extLst>
              <a:ext uri="{FF2B5EF4-FFF2-40B4-BE49-F238E27FC236}">
                <a16:creationId xmlns:a16="http://schemas.microsoft.com/office/drawing/2014/main" id="{BDD2483C-952F-4EF5-89D6-35F99B9164FC}"/>
              </a:ext>
            </a:extLst>
          </p:cNvPr>
          <p:cNvPicPr>
            <a:picLocks noChangeAspect="1"/>
          </p:cNvPicPr>
          <p:nvPr/>
        </p:nvPicPr>
        <p:blipFill>
          <a:blip r:embed="rId3"/>
          <a:stretch>
            <a:fillRect/>
          </a:stretch>
        </p:blipFill>
        <p:spPr>
          <a:xfrm>
            <a:off x="8284948" y="3996250"/>
            <a:ext cx="3029975" cy="1902117"/>
          </a:xfrm>
          <a:prstGeom prst="rect">
            <a:avLst/>
          </a:prstGeom>
        </p:spPr>
      </p:pic>
    </p:spTree>
    <p:extLst>
      <p:ext uri="{BB962C8B-B14F-4D97-AF65-F5344CB8AC3E}">
        <p14:creationId xmlns:p14="http://schemas.microsoft.com/office/powerpoint/2010/main" val="2752702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C4539-B374-44C3-BF74-E2700584EAC7}"/>
              </a:ext>
            </a:extLst>
          </p:cNvPr>
          <p:cNvSpPr>
            <a:spLocks noGrp="1"/>
          </p:cNvSpPr>
          <p:nvPr>
            <p:ph type="title"/>
          </p:nvPr>
        </p:nvSpPr>
        <p:spPr/>
        <p:txBody>
          <a:bodyPr/>
          <a:lstStyle/>
          <a:p>
            <a:r>
              <a:rPr lang="en-GB" dirty="0"/>
              <a:t>Aims: </a:t>
            </a:r>
            <a:r>
              <a:rPr lang="en-GB" b="1" dirty="0">
                <a:ea typeface="Times New Roman" panose="02020603050405020304" pitchFamily="18" charset="0"/>
              </a:rPr>
              <a:t>Documentation</a:t>
            </a:r>
            <a:endParaRPr lang="en-GB" dirty="0"/>
          </a:p>
        </p:txBody>
      </p:sp>
      <p:sp>
        <p:nvSpPr>
          <p:cNvPr id="3" name="Content Placeholder 2">
            <a:extLst>
              <a:ext uri="{FF2B5EF4-FFF2-40B4-BE49-F238E27FC236}">
                <a16:creationId xmlns:a16="http://schemas.microsoft.com/office/drawing/2014/main" id="{D413427D-D21B-42D8-9002-D02A6D4A4779}"/>
              </a:ext>
            </a:extLst>
          </p:cNvPr>
          <p:cNvSpPr>
            <a:spLocks noGrp="1"/>
          </p:cNvSpPr>
          <p:nvPr>
            <p:ph idx="1"/>
          </p:nvPr>
        </p:nvSpPr>
        <p:spPr>
          <a:xfrm>
            <a:off x="280087" y="2011679"/>
            <a:ext cx="10706912" cy="4710853"/>
          </a:xfrm>
        </p:spPr>
        <p:txBody>
          <a:bodyPr>
            <a:normAutofit fontScale="92500" lnSpcReduction="10000"/>
          </a:bodyPr>
          <a:lstStyle/>
          <a:p>
            <a:pPr marL="342900" indent="-342900">
              <a:lnSpc>
                <a:spcPct val="110000"/>
              </a:lnSpc>
              <a:spcBef>
                <a:spcPts val="0"/>
              </a:spcBef>
              <a:spcAft>
                <a:spcPts val="0"/>
              </a:spcAft>
              <a:buFont typeface="Symbol" panose="05050102010706020507" pitchFamily="18" charset="2"/>
              <a:buChar char=""/>
            </a:pPr>
            <a:r>
              <a:rPr lang="en-GB" sz="4000" b="1" dirty="0">
                <a:ea typeface="Times New Roman" panose="02020603050405020304" pitchFamily="18" charset="0"/>
              </a:rPr>
              <a:t>Microsoft Word</a:t>
            </a:r>
          </a:p>
          <a:p>
            <a:pPr marL="571500" lvl="1" indent="-342900">
              <a:lnSpc>
                <a:spcPct val="110000"/>
              </a:lnSpc>
              <a:spcBef>
                <a:spcPts val="0"/>
              </a:spcBef>
              <a:spcAft>
                <a:spcPts val="0"/>
              </a:spcAft>
              <a:buFont typeface="Symbol" panose="05050102010706020507" pitchFamily="18" charset="2"/>
              <a:buChar char=""/>
            </a:pPr>
            <a:r>
              <a:rPr lang="en-GB" sz="4000" b="1" dirty="0">
                <a:effectLst/>
                <a:ea typeface="Times New Roman" panose="02020603050405020304" pitchFamily="18" charset="0"/>
              </a:rPr>
              <a:t>Create Documents </a:t>
            </a:r>
          </a:p>
          <a:p>
            <a:pPr marL="571500" lvl="1" indent="-342900">
              <a:lnSpc>
                <a:spcPct val="110000"/>
              </a:lnSpc>
              <a:spcBef>
                <a:spcPts val="0"/>
              </a:spcBef>
              <a:spcAft>
                <a:spcPts val="0"/>
              </a:spcAft>
              <a:buFont typeface="Symbol" panose="05050102010706020507" pitchFamily="18" charset="2"/>
              <a:buChar char=""/>
            </a:pPr>
            <a:r>
              <a:rPr lang="en-GB" sz="4000" b="1" dirty="0">
                <a:effectLst/>
                <a:ea typeface="Times New Roman" panose="02020603050405020304" pitchFamily="18" charset="0"/>
              </a:rPr>
              <a:t>Format</a:t>
            </a:r>
          </a:p>
          <a:p>
            <a:pPr marL="571500" lvl="1" indent="-342900">
              <a:lnSpc>
                <a:spcPct val="110000"/>
              </a:lnSpc>
              <a:spcBef>
                <a:spcPts val="0"/>
              </a:spcBef>
              <a:spcAft>
                <a:spcPts val="0"/>
              </a:spcAft>
              <a:buFont typeface="Symbol" panose="05050102010706020507" pitchFamily="18" charset="2"/>
              <a:buChar char=""/>
            </a:pPr>
            <a:r>
              <a:rPr lang="en-GB" sz="4000" b="1" dirty="0">
                <a:effectLst/>
                <a:ea typeface="Times New Roman" panose="02020603050405020304" pitchFamily="18" charset="0"/>
              </a:rPr>
              <a:t>Tables</a:t>
            </a:r>
          </a:p>
          <a:p>
            <a:pPr marL="571500" lvl="1" indent="-342900">
              <a:lnSpc>
                <a:spcPct val="110000"/>
              </a:lnSpc>
              <a:spcBef>
                <a:spcPts val="0"/>
              </a:spcBef>
              <a:spcAft>
                <a:spcPts val="0"/>
              </a:spcAft>
              <a:buFont typeface="Symbol" panose="05050102010706020507" pitchFamily="18" charset="2"/>
              <a:buChar char=""/>
            </a:pPr>
            <a:r>
              <a:rPr lang="en-GB" sz="4000" b="1" dirty="0">
                <a:effectLst/>
                <a:ea typeface="Times New Roman" panose="02020603050405020304" pitchFamily="18" charset="0"/>
              </a:rPr>
              <a:t>Pictures</a:t>
            </a:r>
          </a:p>
          <a:p>
            <a:pPr marL="571500" lvl="1" indent="-342900">
              <a:lnSpc>
                <a:spcPct val="110000"/>
              </a:lnSpc>
              <a:spcBef>
                <a:spcPts val="0"/>
              </a:spcBef>
              <a:spcAft>
                <a:spcPts val="0"/>
              </a:spcAft>
              <a:buFont typeface="Symbol" panose="05050102010706020507" pitchFamily="18" charset="2"/>
              <a:buChar char=""/>
            </a:pPr>
            <a:r>
              <a:rPr lang="en-GB" sz="4000" b="1" dirty="0">
                <a:effectLst/>
                <a:ea typeface="Times New Roman" panose="02020603050405020304" pitchFamily="18" charset="0"/>
              </a:rPr>
              <a:t>mail merge </a:t>
            </a:r>
          </a:p>
          <a:p>
            <a:pPr marL="571500" lvl="1" indent="-342900">
              <a:lnSpc>
                <a:spcPct val="110000"/>
              </a:lnSpc>
              <a:spcBef>
                <a:spcPts val="0"/>
              </a:spcBef>
              <a:spcAft>
                <a:spcPts val="0"/>
              </a:spcAft>
              <a:buFont typeface="Symbol" panose="05050102010706020507" pitchFamily="18" charset="2"/>
              <a:buChar char=""/>
            </a:pPr>
            <a:endParaRPr lang="en-GB" sz="4000" b="1" dirty="0">
              <a:ea typeface="Times New Roman" panose="02020603050405020304" pitchFamily="18" charset="0"/>
            </a:endParaRPr>
          </a:p>
          <a:p>
            <a:pPr marL="342900" indent="-342900">
              <a:lnSpc>
                <a:spcPct val="110000"/>
              </a:lnSpc>
              <a:spcBef>
                <a:spcPts val="0"/>
              </a:spcBef>
              <a:spcAft>
                <a:spcPts val="0"/>
              </a:spcAft>
              <a:buFont typeface="Symbol" panose="05050102010706020507" pitchFamily="18" charset="2"/>
              <a:buChar char=""/>
            </a:pPr>
            <a:r>
              <a:rPr lang="en-GB" sz="4000" b="1" dirty="0">
                <a:effectLst/>
                <a:ea typeface="Calibri" panose="020F0502020204030204" pitchFamily="34" charset="0"/>
              </a:rPr>
              <a:t>Alternative Packages</a:t>
            </a:r>
          </a:p>
        </p:txBody>
      </p:sp>
      <p:pic>
        <p:nvPicPr>
          <p:cNvPr id="5" name="Picture 4">
            <a:extLst>
              <a:ext uri="{FF2B5EF4-FFF2-40B4-BE49-F238E27FC236}">
                <a16:creationId xmlns:a16="http://schemas.microsoft.com/office/drawing/2014/main" id="{FB86166E-CEED-4C73-9F0E-7D9A2189EC5B}"/>
              </a:ext>
            </a:extLst>
          </p:cNvPr>
          <p:cNvPicPr>
            <a:picLocks noChangeAspect="1"/>
          </p:cNvPicPr>
          <p:nvPr/>
        </p:nvPicPr>
        <p:blipFill>
          <a:blip r:embed="rId2"/>
          <a:stretch>
            <a:fillRect/>
          </a:stretch>
        </p:blipFill>
        <p:spPr>
          <a:xfrm>
            <a:off x="5317066" y="2220970"/>
            <a:ext cx="6594847" cy="4148544"/>
          </a:xfrm>
          <a:prstGeom prst="rect">
            <a:avLst/>
          </a:prstGeom>
        </p:spPr>
      </p:pic>
    </p:spTree>
    <p:extLst>
      <p:ext uri="{BB962C8B-B14F-4D97-AF65-F5344CB8AC3E}">
        <p14:creationId xmlns:p14="http://schemas.microsoft.com/office/powerpoint/2010/main" val="3618779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Word Processing</a:t>
            </a:r>
          </a:p>
        </p:txBody>
      </p:sp>
      <p:sp>
        <p:nvSpPr>
          <p:cNvPr id="3" name="Text Placeholder 2">
            <a:extLst>
              <a:ext uri="{FF2B5EF4-FFF2-40B4-BE49-F238E27FC236}">
                <a16:creationId xmlns:a16="http://schemas.microsoft.com/office/drawing/2014/main" id="{A7211006-71F9-4AFE-BB65-A8699221CC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26366265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Word Processor</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202919" y="2011680"/>
            <a:ext cx="7142591" cy="4846320"/>
          </a:xfrm>
        </p:spPr>
        <p:txBody>
          <a:bodyPr>
            <a:normAutofit/>
          </a:bodyPr>
          <a:lstStyle/>
          <a:p>
            <a:pPr marL="0" indent="0">
              <a:buNone/>
            </a:pPr>
            <a:r>
              <a:rPr lang="en-GB" sz="2800" dirty="0"/>
              <a:t>A word processor is a computer program that provides special capabilities beyond that of a text editor such as the WordPad program in comparison to notepad both of which come as part of Microsoft's Windows operating systems. </a:t>
            </a:r>
          </a:p>
          <a:p>
            <a:pPr marL="0" indent="0">
              <a:buNone/>
            </a:pPr>
            <a:r>
              <a:rPr lang="en-GB" sz="2800" dirty="0"/>
              <a:t>Word processors screen the user from structural or printer-formatting mark-up (although the mark-up can be made visible). </a:t>
            </a:r>
          </a:p>
          <a:p>
            <a:pPr marL="0" indent="0">
              <a:buNone/>
            </a:pPr>
            <a:r>
              <a:rPr lang="en-GB" sz="2800" dirty="0"/>
              <a:t>It's possible to describe a word processor as having a WYSIWYG (what you see is what you get) user interface.</a:t>
            </a:r>
          </a:p>
        </p:txBody>
      </p:sp>
      <p:pic>
        <p:nvPicPr>
          <p:cNvPr id="5" name="Picture 4">
            <a:extLst>
              <a:ext uri="{FF2B5EF4-FFF2-40B4-BE49-F238E27FC236}">
                <a16:creationId xmlns:a16="http://schemas.microsoft.com/office/drawing/2014/main" id="{97208C88-E7CA-46D0-AD57-C370F5E66ADC}"/>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8571" b="81786" l="29231" r="82692">
                        <a14:foregroundMark x1="51538" y1="70000" x2="51538" y2="70000"/>
                        <a14:foregroundMark x1="51538" y1="70000" x2="51538" y2="70000"/>
                        <a14:foregroundMark x1="51538" y1="81786" x2="51538" y2="81786"/>
                        <a14:foregroundMark x1="51538" y1="81786" x2="51538" y2="81786"/>
                        <a14:foregroundMark x1="56923" y1="9286" x2="56923" y2="9286"/>
                        <a14:foregroundMark x1="56923" y1="9286" x2="56923" y2="9286"/>
                      </a14:backgroundRemoval>
                    </a14:imgEffect>
                  </a14:imgLayer>
                </a14:imgProps>
              </a:ext>
            </a:extLst>
          </a:blip>
          <a:srcRect l="22598" r="10522" b="13612"/>
          <a:stretch/>
        </p:blipFill>
        <p:spPr>
          <a:xfrm>
            <a:off x="8603087" y="1792936"/>
            <a:ext cx="3588913" cy="4992390"/>
          </a:xfrm>
          <a:prstGeom prst="rect">
            <a:avLst/>
          </a:prstGeom>
        </p:spPr>
      </p:pic>
    </p:spTree>
    <p:extLst>
      <p:ext uri="{BB962C8B-B14F-4D97-AF65-F5344CB8AC3E}">
        <p14:creationId xmlns:p14="http://schemas.microsoft.com/office/powerpoint/2010/main" val="26478585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Microsoft word</a:t>
            </a:r>
          </a:p>
        </p:txBody>
      </p:sp>
      <p:sp>
        <p:nvSpPr>
          <p:cNvPr id="3" name="Text Placeholder 2">
            <a:extLst>
              <a:ext uri="{FF2B5EF4-FFF2-40B4-BE49-F238E27FC236}">
                <a16:creationId xmlns:a16="http://schemas.microsoft.com/office/drawing/2014/main" id="{A7211006-71F9-4AFE-BB65-A8699221CC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8640421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Microsoft word</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202919" y="2011680"/>
            <a:ext cx="5349249" cy="4206240"/>
          </a:xfrm>
        </p:spPr>
        <p:txBody>
          <a:bodyPr>
            <a:normAutofit/>
          </a:bodyPr>
          <a:lstStyle/>
          <a:p>
            <a:pPr marL="0" indent="0">
              <a:buNone/>
            </a:pPr>
            <a:r>
              <a:rPr lang="en-GB" sz="2800" b="1" dirty="0"/>
              <a:t>The file tab allows the user to-</a:t>
            </a:r>
          </a:p>
          <a:p>
            <a:r>
              <a:rPr lang="en-GB" sz="2800" b="1" dirty="0"/>
              <a:t>create a new document</a:t>
            </a:r>
          </a:p>
          <a:p>
            <a:r>
              <a:rPr lang="en-GB" sz="2800" b="1" dirty="0"/>
              <a:t>save the document</a:t>
            </a:r>
          </a:p>
          <a:p>
            <a:r>
              <a:rPr lang="en-GB" sz="2800" b="1" dirty="0"/>
              <a:t>Print the document</a:t>
            </a:r>
          </a:p>
          <a:p>
            <a:r>
              <a:rPr lang="en-GB" sz="2800" b="1" dirty="0"/>
              <a:t>Convert the document to other file types</a:t>
            </a:r>
          </a:p>
          <a:p>
            <a:r>
              <a:rPr lang="en-GB" sz="2800" b="1" dirty="0"/>
              <a:t>Set the application options</a:t>
            </a:r>
          </a:p>
          <a:p>
            <a:endParaRPr lang="en-GB" sz="2800" b="1" dirty="0"/>
          </a:p>
        </p:txBody>
      </p:sp>
      <p:pic>
        <p:nvPicPr>
          <p:cNvPr id="6" name="Picture 5" descr="A screenshot of a computer&#10;&#10;Description automatically generated with medium confidence">
            <a:extLst>
              <a:ext uri="{FF2B5EF4-FFF2-40B4-BE49-F238E27FC236}">
                <a16:creationId xmlns:a16="http://schemas.microsoft.com/office/drawing/2014/main" id="{2C78600F-6E08-46BB-9103-855461106F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52168" y="1893498"/>
            <a:ext cx="5574942" cy="4907318"/>
          </a:xfrm>
          <a:prstGeom prst="rect">
            <a:avLst/>
          </a:prstGeom>
        </p:spPr>
      </p:pic>
    </p:spTree>
    <p:extLst>
      <p:ext uri="{BB962C8B-B14F-4D97-AF65-F5344CB8AC3E}">
        <p14:creationId xmlns:p14="http://schemas.microsoft.com/office/powerpoint/2010/main" val="1450662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Microsoft word</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202919" y="2011680"/>
            <a:ext cx="5349249" cy="4206240"/>
          </a:xfrm>
        </p:spPr>
        <p:txBody>
          <a:bodyPr/>
          <a:lstStyle/>
          <a:p>
            <a:pPr marL="0" indent="0">
              <a:buNone/>
            </a:pPr>
            <a:r>
              <a:rPr lang="en-GB" b="1" dirty="0"/>
              <a:t>Sometimes called </a:t>
            </a:r>
            <a:r>
              <a:rPr lang="en-GB" b="1" dirty="0" err="1"/>
              <a:t>Winword</a:t>
            </a:r>
            <a:r>
              <a:rPr lang="en-GB" b="1" dirty="0"/>
              <a:t>, MS Word, or Word, Microsoft Word is a word processor published by Microsoft. It is one of the office productivity applications included in the Microsoft Office suite.</a:t>
            </a:r>
          </a:p>
          <a:p>
            <a:pPr marL="0" indent="0">
              <a:buNone/>
            </a:pPr>
            <a:r>
              <a:rPr lang="en-GB" b="1" dirty="0"/>
              <a:t>Microsoft Word allows you to create professional-quality documents, reports, letters, and résumés. Unlike a plain text editor, Microsoft Word has features including spell check, grammar check, text and font formatting, HTML support, image support, advanced page layout, and more.</a:t>
            </a:r>
          </a:p>
        </p:txBody>
      </p:sp>
      <p:pic>
        <p:nvPicPr>
          <p:cNvPr id="4" name="Picture 3">
            <a:extLst>
              <a:ext uri="{FF2B5EF4-FFF2-40B4-BE49-F238E27FC236}">
                <a16:creationId xmlns:a16="http://schemas.microsoft.com/office/drawing/2014/main" id="{DD57979D-22FB-4324-9DA7-FBC02FFD516D}"/>
              </a:ext>
            </a:extLst>
          </p:cNvPr>
          <p:cNvPicPr>
            <a:picLocks noChangeAspect="1"/>
          </p:cNvPicPr>
          <p:nvPr/>
        </p:nvPicPr>
        <p:blipFill>
          <a:blip r:embed="rId2"/>
          <a:stretch>
            <a:fillRect/>
          </a:stretch>
        </p:blipFill>
        <p:spPr>
          <a:xfrm>
            <a:off x="6720463" y="2011680"/>
            <a:ext cx="5349248" cy="4562144"/>
          </a:xfrm>
          <a:prstGeom prst="rect">
            <a:avLst/>
          </a:prstGeom>
        </p:spPr>
      </p:pic>
    </p:spTree>
    <p:extLst>
      <p:ext uri="{BB962C8B-B14F-4D97-AF65-F5344CB8AC3E}">
        <p14:creationId xmlns:p14="http://schemas.microsoft.com/office/powerpoint/2010/main" val="4209212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normAutofit/>
          </a:bodyPr>
          <a:lstStyle/>
          <a:p>
            <a:r>
              <a:rPr lang="en-GB" b="1" dirty="0"/>
              <a:t>Create a document</a:t>
            </a:r>
            <a:br>
              <a:rPr lang="en-GB" b="1" dirty="0"/>
            </a:br>
            <a:endParaRPr lang="en-GB" dirty="0"/>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202919" y="2011680"/>
            <a:ext cx="5349249" cy="4206240"/>
          </a:xfrm>
        </p:spPr>
        <p:txBody>
          <a:bodyPr/>
          <a:lstStyle/>
          <a:p>
            <a:pPr marL="0" indent="0">
              <a:buNone/>
            </a:pPr>
            <a:r>
              <a:rPr lang="en-GB" b="1" dirty="0"/>
              <a:t>Open Word</a:t>
            </a:r>
          </a:p>
          <a:p>
            <a:pPr marL="0" indent="0">
              <a:buNone/>
            </a:pPr>
            <a:r>
              <a:rPr lang="en-GB" b="1" dirty="0"/>
              <a:t>select File &gt; New.</a:t>
            </a:r>
          </a:p>
          <a:p>
            <a:pPr marL="0" indent="0">
              <a:buNone/>
            </a:pPr>
            <a:r>
              <a:rPr lang="en-GB" b="1" dirty="0"/>
              <a:t>In the Search for online templates box, enter a search word like letter, resume, or invoice. </a:t>
            </a:r>
          </a:p>
          <a:p>
            <a:pPr marL="0" indent="0">
              <a:buNone/>
            </a:pPr>
            <a:r>
              <a:rPr lang="en-GB" b="1" dirty="0"/>
              <a:t>Or </a:t>
            </a:r>
          </a:p>
          <a:p>
            <a:pPr marL="0" indent="0">
              <a:buNone/>
            </a:pPr>
            <a:r>
              <a:rPr lang="en-GB" b="1" dirty="0"/>
              <a:t>select a category under the search box like Business, Personal, or Education.</a:t>
            </a:r>
          </a:p>
          <a:p>
            <a:pPr marL="0" indent="0">
              <a:buNone/>
            </a:pPr>
            <a:r>
              <a:rPr lang="en-GB" b="1" dirty="0"/>
              <a:t>Click a template to see a preview. </a:t>
            </a:r>
          </a:p>
          <a:p>
            <a:pPr marL="0" indent="0">
              <a:buNone/>
            </a:pPr>
            <a:r>
              <a:rPr lang="en-GB" b="1" dirty="0"/>
              <a:t>Select Create.</a:t>
            </a:r>
          </a:p>
        </p:txBody>
      </p:sp>
      <p:pic>
        <p:nvPicPr>
          <p:cNvPr id="5" name="Picture 4">
            <a:extLst>
              <a:ext uri="{FF2B5EF4-FFF2-40B4-BE49-F238E27FC236}">
                <a16:creationId xmlns:a16="http://schemas.microsoft.com/office/drawing/2014/main" id="{ED44D35F-F0B6-4FEA-9321-290E22CDB34B}"/>
              </a:ext>
            </a:extLst>
          </p:cNvPr>
          <p:cNvPicPr>
            <a:picLocks noChangeAspect="1"/>
          </p:cNvPicPr>
          <p:nvPr/>
        </p:nvPicPr>
        <p:blipFill>
          <a:blip r:embed="rId2"/>
          <a:stretch>
            <a:fillRect/>
          </a:stretch>
        </p:blipFill>
        <p:spPr>
          <a:xfrm>
            <a:off x="6532395" y="2011679"/>
            <a:ext cx="5495583" cy="4699671"/>
          </a:xfrm>
          <a:prstGeom prst="rect">
            <a:avLst/>
          </a:prstGeom>
        </p:spPr>
      </p:pic>
    </p:spTree>
    <p:extLst>
      <p:ext uri="{BB962C8B-B14F-4D97-AF65-F5344CB8AC3E}">
        <p14:creationId xmlns:p14="http://schemas.microsoft.com/office/powerpoint/2010/main" val="2749681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normAutofit/>
          </a:bodyPr>
          <a:lstStyle/>
          <a:p>
            <a:r>
              <a:rPr lang="en-GB" b="1" dirty="0"/>
              <a:t>Text formatting</a:t>
            </a:r>
            <a:br>
              <a:rPr lang="en-GB" b="1" dirty="0"/>
            </a:br>
            <a:endParaRPr lang="en-GB" dirty="0"/>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202919" y="2011680"/>
            <a:ext cx="10218455" cy="2146252"/>
          </a:xfrm>
        </p:spPr>
        <p:txBody>
          <a:bodyPr>
            <a:normAutofit/>
          </a:bodyPr>
          <a:lstStyle/>
          <a:p>
            <a:pPr marL="0" indent="0">
              <a:buNone/>
            </a:pPr>
            <a:r>
              <a:rPr lang="en-GB" sz="2800" b="1" dirty="0"/>
              <a:t>The text used in your document can be formatted into various sizes colours and fonts.</a:t>
            </a:r>
          </a:p>
          <a:p>
            <a:pPr marL="0" indent="0">
              <a:buNone/>
            </a:pPr>
            <a:r>
              <a:rPr lang="en-GB" sz="2800" b="1" dirty="0"/>
              <a:t>This can be done via the text formatting group on the Microsoft home tab as seen below.</a:t>
            </a:r>
          </a:p>
        </p:txBody>
      </p:sp>
      <p:pic>
        <p:nvPicPr>
          <p:cNvPr id="4" name="Picture 3">
            <a:extLst>
              <a:ext uri="{FF2B5EF4-FFF2-40B4-BE49-F238E27FC236}">
                <a16:creationId xmlns:a16="http://schemas.microsoft.com/office/drawing/2014/main" id="{E93228C5-DF97-40A2-A523-F99173D77ACC}"/>
              </a:ext>
            </a:extLst>
          </p:cNvPr>
          <p:cNvPicPr>
            <a:picLocks noChangeAspect="1"/>
          </p:cNvPicPr>
          <p:nvPr/>
        </p:nvPicPr>
        <p:blipFill>
          <a:blip r:embed="rId2"/>
          <a:stretch>
            <a:fillRect/>
          </a:stretch>
        </p:blipFill>
        <p:spPr>
          <a:xfrm>
            <a:off x="139611" y="4157931"/>
            <a:ext cx="12052389" cy="2565023"/>
          </a:xfrm>
          <a:prstGeom prst="rect">
            <a:avLst/>
          </a:prstGeom>
        </p:spPr>
      </p:pic>
    </p:spTree>
    <p:extLst>
      <p:ext uri="{BB962C8B-B14F-4D97-AF65-F5344CB8AC3E}">
        <p14:creationId xmlns:p14="http://schemas.microsoft.com/office/powerpoint/2010/main" val="30745944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normAutofit/>
          </a:bodyPr>
          <a:lstStyle/>
          <a:p>
            <a:r>
              <a:rPr lang="en-GB" b="1" dirty="0"/>
              <a:t>Formatting a paragraph</a:t>
            </a:r>
            <a:br>
              <a:rPr lang="en-GB" b="1" dirty="0"/>
            </a:br>
            <a:endParaRPr lang="en-GB" dirty="0"/>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202919" y="2011680"/>
            <a:ext cx="5349249" cy="4638966"/>
          </a:xfrm>
        </p:spPr>
        <p:txBody>
          <a:bodyPr>
            <a:normAutofit lnSpcReduction="10000"/>
          </a:bodyPr>
          <a:lstStyle/>
          <a:p>
            <a:pPr marL="0" indent="0">
              <a:buNone/>
            </a:pPr>
            <a:r>
              <a:rPr lang="en-GB" sz="2800" b="1" dirty="0"/>
              <a:t>Bullets indenting alignment and line spacing can all be modified in the paragraph group.</a:t>
            </a:r>
          </a:p>
          <a:p>
            <a:pPr marL="0" indent="0">
              <a:buNone/>
            </a:pPr>
            <a:r>
              <a:rPr lang="en-GB" sz="2800" b="1" dirty="0"/>
              <a:t>Additional options include </a:t>
            </a:r>
          </a:p>
          <a:p>
            <a:pPr lvl="1"/>
            <a:r>
              <a:rPr lang="en-GB" sz="2400" b="1" dirty="0"/>
              <a:t>Shading</a:t>
            </a:r>
          </a:p>
          <a:p>
            <a:pPr lvl="1"/>
            <a:r>
              <a:rPr lang="en-GB" sz="2400" b="1" dirty="0"/>
              <a:t>Sorting</a:t>
            </a:r>
          </a:p>
          <a:p>
            <a:pPr lvl="1"/>
            <a:r>
              <a:rPr lang="en-GB" sz="2400" b="1" dirty="0"/>
              <a:t>Display mark-up</a:t>
            </a:r>
          </a:p>
          <a:p>
            <a:pPr marL="0" indent="0">
              <a:buNone/>
            </a:pPr>
            <a:r>
              <a:rPr lang="en-GB" sz="2800" b="1" dirty="0"/>
              <a:t>To get all options in a dialogue window (as with most groups) click the box with an arrow in the bottom-right-hand corner</a:t>
            </a:r>
          </a:p>
        </p:txBody>
      </p:sp>
      <p:pic>
        <p:nvPicPr>
          <p:cNvPr id="4" name="Picture 3">
            <a:extLst>
              <a:ext uri="{FF2B5EF4-FFF2-40B4-BE49-F238E27FC236}">
                <a16:creationId xmlns:a16="http://schemas.microsoft.com/office/drawing/2014/main" id="{24787D2E-BE3B-4E55-B1B2-217BE464F278}"/>
              </a:ext>
            </a:extLst>
          </p:cNvPr>
          <p:cNvPicPr>
            <a:picLocks noChangeAspect="1"/>
          </p:cNvPicPr>
          <p:nvPr/>
        </p:nvPicPr>
        <p:blipFill rotWithShape="1">
          <a:blip r:embed="rId2"/>
          <a:srcRect l="57127"/>
          <a:stretch/>
        </p:blipFill>
        <p:spPr>
          <a:xfrm>
            <a:off x="7021902" y="2011680"/>
            <a:ext cx="5000445" cy="4638966"/>
          </a:xfrm>
          <a:prstGeom prst="rect">
            <a:avLst/>
          </a:prstGeom>
        </p:spPr>
      </p:pic>
    </p:spTree>
    <p:extLst>
      <p:ext uri="{BB962C8B-B14F-4D97-AF65-F5344CB8AC3E}">
        <p14:creationId xmlns:p14="http://schemas.microsoft.com/office/powerpoint/2010/main" val="1408281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styles</a:t>
            </a:r>
          </a:p>
        </p:txBody>
      </p:sp>
      <p:sp>
        <p:nvSpPr>
          <p:cNvPr id="3" name="Content Placeholder 2">
            <a:extLst>
              <a:ext uri="{FF2B5EF4-FFF2-40B4-BE49-F238E27FC236}">
                <a16:creationId xmlns:a16="http://schemas.microsoft.com/office/drawing/2014/main" id="{E7D6F463-B1AD-45A4-8823-F4F8D3B3FA9B}"/>
              </a:ext>
            </a:extLst>
          </p:cNvPr>
          <p:cNvSpPr>
            <a:spLocks noGrp="1"/>
          </p:cNvSpPr>
          <p:nvPr>
            <p:ph idx="1"/>
          </p:nvPr>
        </p:nvSpPr>
        <p:spPr>
          <a:xfrm>
            <a:off x="1202919" y="2011680"/>
            <a:ext cx="5689326" cy="4736850"/>
          </a:xfrm>
        </p:spPr>
        <p:txBody>
          <a:bodyPr>
            <a:normAutofit lnSpcReduction="10000"/>
          </a:bodyPr>
          <a:lstStyle/>
          <a:p>
            <a:pPr marL="0" indent="0">
              <a:buNone/>
            </a:pPr>
            <a:r>
              <a:rPr lang="en-GB" sz="2400" b="1" dirty="0"/>
              <a:t>Styles are used to "tag" or identify a documents parts such as</a:t>
            </a:r>
          </a:p>
          <a:p>
            <a:pPr lvl="2"/>
            <a:r>
              <a:rPr lang="en-GB" sz="2000" b="1" dirty="0"/>
              <a:t>a heading </a:t>
            </a:r>
          </a:p>
          <a:p>
            <a:pPr lvl="2"/>
            <a:r>
              <a:rPr lang="en-GB" sz="2000" b="1" dirty="0"/>
              <a:t>a footnote</a:t>
            </a:r>
          </a:p>
          <a:p>
            <a:pPr lvl="2"/>
            <a:r>
              <a:rPr lang="en-GB" sz="2000" b="1" dirty="0"/>
              <a:t>body text</a:t>
            </a:r>
          </a:p>
          <a:p>
            <a:pPr lvl="2"/>
            <a:r>
              <a:rPr lang="en-GB" sz="2000" b="1" dirty="0"/>
              <a:t>quotes</a:t>
            </a:r>
          </a:p>
          <a:p>
            <a:r>
              <a:rPr lang="en-GB" sz="2400" b="1" dirty="0"/>
              <a:t>Heading styles allow for automated creation of table of contents and document navigation</a:t>
            </a:r>
          </a:p>
          <a:p>
            <a:r>
              <a:rPr lang="en-GB" sz="2400" b="1" dirty="0"/>
              <a:t>Caption styles allow for automated creation of table of figures</a:t>
            </a:r>
          </a:p>
          <a:p>
            <a:pPr marL="0" indent="0">
              <a:buNone/>
            </a:pPr>
            <a:r>
              <a:rPr lang="en-GB" sz="2400" b="1" dirty="0"/>
              <a:t>Styles allow consistency throughout the document</a:t>
            </a:r>
          </a:p>
          <a:p>
            <a:pPr marL="0" indent="0">
              <a:buNone/>
            </a:pPr>
            <a:endParaRPr lang="en-GB" dirty="0"/>
          </a:p>
        </p:txBody>
      </p:sp>
      <p:grpSp>
        <p:nvGrpSpPr>
          <p:cNvPr id="12" name="Group 11">
            <a:extLst>
              <a:ext uri="{FF2B5EF4-FFF2-40B4-BE49-F238E27FC236}">
                <a16:creationId xmlns:a16="http://schemas.microsoft.com/office/drawing/2014/main" id="{9819887C-4AE5-4E36-A934-4CB091C42F3C}"/>
              </a:ext>
            </a:extLst>
          </p:cNvPr>
          <p:cNvGrpSpPr/>
          <p:nvPr/>
        </p:nvGrpSpPr>
        <p:grpSpPr>
          <a:xfrm>
            <a:off x="6800044" y="2056730"/>
            <a:ext cx="5205929" cy="4691800"/>
            <a:chOff x="6800044" y="2056730"/>
            <a:chExt cx="5205929" cy="4691800"/>
          </a:xfrm>
        </p:grpSpPr>
        <p:grpSp>
          <p:nvGrpSpPr>
            <p:cNvPr id="10" name="Group 9">
              <a:extLst>
                <a:ext uri="{FF2B5EF4-FFF2-40B4-BE49-F238E27FC236}">
                  <a16:creationId xmlns:a16="http://schemas.microsoft.com/office/drawing/2014/main" id="{3C7E7FD3-8A07-4FD6-B93A-8EB6343494DD}"/>
                </a:ext>
              </a:extLst>
            </p:cNvPr>
            <p:cNvGrpSpPr/>
            <p:nvPr/>
          </p:nvGrpSpPr>
          <p:grpSpPr>
            <a:xfrm>
              <a:off x="6800044" y="2056730"/>
              <a:ext cx="5205929" cy="4691800"/>
              <a:chOff x="6800044" y="2056730"/>
              <a:chExt cx="5205929" cy="4801270"/>
            </a:xfrm>
          </p:grpSpPr>
          <p:pic>
            <p:nvPicPr>
              <p:cNvPr id="7" name="Picture 6" descr="Graphical user interface, application&#10;&#10;Description automatically generated">
                <a:extLst>
                  <a:ext uri="{FF2B5EF4-FFF2-40B4-BE49-F238E27FC236}">
                    <a16:creationId xmlns:a16="http://schemas.microsoft.com/office/drawing/2014/main" id="{8D952DDB-DB6B-411E-9C10-E974695C2A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92245" y="2056730"/>
                <a:ext cx="5113728" cy="4801270"/>
              </a:xfrm>
              <a:prstGeom prst="rect">
                <a:avLst/>
              </a:prstGeom>
            </p:spPr>
          </p:pic>
          <p:sp>
            <p:nvSpPr>
              <p:cNvPr id="8" name="Rectangle 7">
                <a:extLst>
                  <a:ext uri="{FF2B5EF4-FFF2-40B4-BE49-F238E27FC236}">
                    <a16:creationId xmlns:a16="http://schemas.microsoft.com/office/drawing/2014/main" id="{37BF6FBD-F696-430B-9B9A-6AE494960C74}"/>
                  </a:ext>
                </a:extLst>
              </p:cNvPr>
              <p:cNvSpPr/>
              <p:nvPr/>
            </p:nvSpPr>
            <p:spPr>
              <a:xfrm>
                <a:off x="6800044" y="3503052"/>
                <a:ext cx="3302775" cy="3354948"/>
              </a:xfrm>
              <a:prstGeom prst="rect">
                <a:avLst/>
              </a:prstGeom>
              <a:solidFill>
                <a:srgbClr val="0674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1" name="Picture 10">
              <a:extLst>
                <a:ext uri="{FF2B5EF4-FFF2-40B4-BE49-F238E27FC236}">
                  <a16:creationId xmlns:a16="http://schemas.microsoft.com/office/drawing/2014/main" id="{651BFC5D-25DC-48E4-8B91-DAC9B4D57A54}"/>
                </a:ext>
              </a:extLst>
            </p:cNvPr>
            <p:cNvPicPr>
              <a:picLocks noChangeAspect="1"/>
            </p:cNvPicPr>
            <p:nvPr/>
          </p:nvPicPr>
          <p:blipFill>
            <a:blip r:embed="rId3"/>
            <a:stretch>
              <a:fillRect/>
            </a:stretch>
          </p:blipFill>
          <p:spPr>
            <a:xfrm>
              <a:off x="6892245" y="3470076"/>
              <a:ext cx="3184816" cy="3278454"/>
            </a:xfrm>
            <a:prstGeom prst="rect">
              <a:avLst/>
            </a:prstGeom>
          </p:spPr>
        </p:pic>
      </p:grpSp>
    </p:spTree>
    <p:extLst>
      <p:ext uri="{BB962C8B-B14F-4D97-AF65-F5344CB8AC3E}">
        <p14:creationId xmlns:p14="http://schemas.microsoft.com/office/powerpoint/2010/main" val="2581099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40278-1EE3-46A7-AB3C-AEDE487FF581}"/>
              </a:ext>
            </a:extLst>
          </p:cNvPr>
          <p:cNvSpPr>
            <a:spLocks noGrp="1"/>
          </p:cNvSpPr>
          <p:nvPr>
            <p:ph type="title"/>
          </p:nvPr>
        </p:nvSpPr>
        <p:spPr/>
        <p:txBody>
          <a:bodyPr/>
          <a:lstStyle/>
          <a:p>
            <a:r>
              <a:rPr lang="en-GB" dirty="0"/>
              <a:t>Insert tab</a:t>
            </a:r>
          </a:p>
        </p:txBody>
      </p:sp>
      <p:pic>
        <p:nvPicPr>
          <p:cNvPr id="7" name="Content Placeholder 6">
            <a:extLst>
              <a:ext uri="{FF2B5EF4-FFF2-40B4-BE49-F238E27FC236}">
                <a16:creationId xmlns:a16="http://schemas.microsoft.com/office/drawing/2014/main" id="{601BB03B-0980-43B9-A4BD-1CC5B57DED0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274" y="5135801"/>
            <a:ext cx="11887201" cy="1571480"/>
          </a:xfrm>
        </p:spPr>
      </p:pic>
      <p:sp>
        <p:nvSpPr>
          <p:cNvPr id="8" name="Content Placeholder 2">
            <a:extLst>
              <a:ext uri="{FF2B5EF4-FFF2-40B4-BE49-F238E27FC236}">
                <a16:creationId xmlns:a16="http://schemas.microsoft.com/office/drawing/2014/main" id="{DF723451-6709-4175-8D27-570274C29CF5}"/>
              </a:ext>
            </a:extLst>
          </p:cNvPr>
          <p:cNvSpPr txBox="1">
            <a:spLocks/>
          </p:cNvSpPr>
          <p:nvPr/>
        </p:nvSpPr>
        <p:spPr>
          <a:xfrm>
            <a:off x="1202918" y="2011680"/>
            <a:ext cx="9925157" cy="2905377"/>
          </a:xfrm>
          <a:prstGeom prst="rect">
            <a:avLst/>
          </a:prstGeom>
        </p:spPr>
        <p:txBody>
          <a:bodyPr vert="horz" lIns="91440" tIns="45720" rIns="91440" bIns="45720" rtlCol="0">
            <a:normAutofit lnSpcReduction="10000"/>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Calibri" panose="020F0502020204030204" pitchFamily="34" charset="0"/>
                <a:ea typeface="+mn-ea"/>
                <a:cs typeface="Calibri" panose="020F0502020204030204" pitchFamily="34" charset="0"/>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Calibri" panose="020F0502020204030204" pitchFamily="34" charset="0"/>
                <a:ea typeface="+mn-ea"/>
                <a:cs typeface="Calibri" panose="020F0502020204030204" pitchFamily="34" charset="0"/>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Calibri" panose="020F0502020204030204" pitchFamily="34" charset="0"/>
                <a:ea typeface="+mn-ea"/>
                <a:cs typeface="Calibri" panose="020F0502020204030204" pitchFamily="34" charset="0"/>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buFont typeface="Wingdings" pitchFamily="2" charset="2"/>
              <a:buNone/>
            </a:pPr>
            <a:r>
              <a:rPr lang="en-GB" sz="2400" b="1" dirty="0"/>
              <a:t>The insert tab allows the insertion of various objects including-</a:t>
            </a:r>
          </a:p>
          <a:p>
            <a:pPr lvl="1"/>
            <a:r>
              <a:rPr lang="en-GB" sz="2200" b="1" dirty="0"/>
              <a:t>New pages, page breaks and cover pages</a:t>
            </a:r>
          </a:p>
          <a:p>
            <a:pPr lvl="1"/>
            <a:r>
              <a:rPr lang="en-GB" sz="2200" b="1" dirty="0"/>
              <a:t>Tables</a:t>
            </a:r>
          </a:p>
          <a:p>
            <a:pPr lvl="1"/>
            <a:r>
              <a:rPr lang="en-GB" sz="2200" b="1" dirty="0"/>
              <a:t>Manipulation of the header and footer of the document</a:t>
            </a:r>
          </a:p>
          <a:p>
            <a:pPr lvl="1"/>
            <a:r>
              <a:rPr lang="en-GB" sz="2200" b="1" dirty="0"/>
              <a:t>A variety of media such as images, shapes, charts, comments and equations</a:t>
            </a:r>
          </a:p>
          <a:p>
            <a:pPr marL="0" indent="0">
              <a:buNone/>
            </a:pPr>
            <a:r>
              <a:rPr lang="en-GB" sz="2400" b="1" dirty="0"/>
              <a:t>When objects are inserted into word additional tabs are generated which allow operations specific to the object in question e.g. insertion and selection of a table will generate the table design and table layout tabs.</a:t>
            </a:r>
          </a:p>
          <a:p>
            <a:pPr marL="0" indent="0">
              <a:buFont typeface="Wingdings" pitchFamily="2" charset="2"/>
              <a:buNone/>
            </a:pPr>
            <a:endParaRPr lang="en-GB" dirty="0"/>
          </a:p>
        </p:txBody>
      </p:sp>
    </p:spTree>
    <p:extLst>
      <p:ext uri="{BB962C8B-B14F-4D97-AF65-F5344CB8AC3E}">
        <p14:creationId xmlns:p14="http://schemas.microsoft.com/office/powerpoint/2010/main" val="38288415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Table design and layout</a:t>
            </a:r>
          </a:p>
        </p:txBody>
      </p:sp>
      <p:sp>
        <p:nvSpPr>
          <p:cNvPr id="3" name="Content Placeholder 2">
            <a:extLst>
              <a:ext uri="{FF2B5EF4-FFF2-40B4-BE49-F238E27FC236}">
                <a16:creationId xmlns:a16="http://schemas.microsoft.com/office/drawing/2014/main" id="{E7D6F463-B1AD-45A4-8823-F4F8D3B3FA9B}"/>
              </a:ext>
            </a:extLst>
          </p:cNvPr>
          <p:cNvSpPr>
            <a:spLocks noGrp="1"/>
          </p:cNvSpPr>
          <p:nvPr>
            <p:ph idx="1"/>
          </p:nvPr>
        </p:nvSpPr>
        <p:spPr>
          <a:xfrm>
            <a:off x="1202918" y="2011680"/>
            <a:ext cx="9373067" cy="2315621"/>
          </a:xfrm>
        </p:spPr>
        <p:txBody>
          <a:bodyPr>
            <a:normAutofit/>
          </a:bodyPr>
          <a:lstStyle/>
          <a:p>
            <a:pPr marL="0" indent="0" algn="ctr">
              <a:buNone/>
            </a:pPr>
            <a:r>
              <a:rPr lang="en-GB" sz="3200" b="1" dirty="0"/>
              <a:t>The two tabs demonstrated below only become available when a table is selected.</a:t>
            </a:r>
          </a:p>
          <a:p>
            <a:pPr marL="0" indent="0" algn="ctr">
              <a:buNone/>
            </a:pPr>
            <a:r>
              <a:rPr lang="en-GB" sz="3200" b="1" dirty="0"/>
              <a:t>They provide elements specific to table operations and cell manipulation</a:t>
            </a:r>
          </a:p>
          <a:p>
            <a:pPr marL="0" indent="0" algn="ctr">
              <a:buNone/>
            </a:pPr>
            <a:endParaRPr lang="en-GB" sz="2400" b="1" dirty="0"/>
          </a:p>
          <a:p>
            <a:pPr marL="0" indent="0" algn="ctr">
              <a:buNone/>
            </a:pPr>
            <a:endParaRPr lang="en-GB" dirty="0"/>
          </a:p>
        </p:txBody>
      </p:sp>
      <p:pic>
        <p:nvPicPr>
          <p:cNvPr id="5" name="Picture 4" descr="Graphical user interface, application&#10;&#10;Description automatically generated">
            <a:extLst>
              <a:ext uri="{FF2B5EF4-FFF2-40B4-BE49-F238E27FC236}">
                <a16:creationId xmlns:a16="http://schemas.microsoft.com/office/drawing/2014/main" id="{11CEF23E-5B0C-4192-8814-FB98168B18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497" y="4241235"/>
            <a:ext cx="11943006" cy="1216885"/>
          </a:xfrm>
          <a:prstGeom prst="rect">
            <a:avLst/>
          </a:prstGeom>
        </p:spPr>
      </p:pic>
      <p:pic>
        <p:nvPicPr>
          <p:cNvPr id="9" name="Picture 8">
            <a:extLst>
              <a:ext uri="{FF2B5EF4-FFF2-40B4-BE49-F238E27FC236}">
                <a16:creationId xmlns:a16="http://schemas.microsoft.com/office/drawing/2014/main" id="{F28A125D-2109-444C-B117-0318EC1A6F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497" y="5617210"/>
            <a:ext cx="11943006" cy="1122276"/>
          </a:xfrm>
          <a:prstGeom prst="rect">
            <a:avLst/>
          </a:prstGeom>
        </p:spPr>
      </p:pic>
    </p:spTree>
    <p:extLst>
      <p:ext uri="{BB962C8B-B14F-4D97-AF65-F5344CB8AC3E}">
        <p14:creationId xmlns:p14="http://schemas.microsoft.com/office/powerpoint/2010/main" val="597426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40278-1EE3-46A7-AB3C-AEDE487FF581}"/>
              </a:ext>
            </a:extLst>
          </p:cNvPr>
          <p:cNvSpPr>
            <a:spLocks noGrp="1"/>
          </p:cNvSpPr>
          <p:nvPr>
            <p:ph type="title"/>
          </p:nvPr>
        </p:nvSpPr>
        <p:spPr/>
        <p:txBody>
          <a:bodyPr/>
          <a:lstStyle/>
          <a:p>
            <a:r>
              <a:rPr lang="en-GB" dirty="0"/>
              <a:t>Working with images</a:t>
            </a:r>
          </a:p>
        </p:txBody>
      </p:sp>
      <p:sp>
        <p:nvSpPr>
          <p:cNvPr id="8" name="Content Placeholder 2">
            <a:extLst>
              <a:ext uri="{FF2B5EF4-FFF2-40B4-BE49-F238E27FC236}">
                <a16:creationId xmlns:a16="http://schemas.microsoft.com/office/drawing/2014/main" id="{DF723451-6709-4175-8D27-570274C29CF5}"/>
              </a:ext>
            </a:extLst>
          </p:cNvPr>
          <p:cNvSpPr txBox="1">
            <a:spLocks/>
          </p:cNvSpPr>
          <p:nvPr/>
        </p:nvSpPr>
        <p:spPr>
          <a:xfrm>
            <a:off x="1202918" y="2011680"/>
            <a:ext cx="9925157" cy="2905377"/>
          </a:xfrm>
          <a:prstGeom prst="rect">
            <a:avLst/>
          </a:prstGeom>
        </p:spPr>
        <p:txBody>
          <a:bodyPr vert="horz" lIns="91440" tIns="45720" rIns="91440" bIns="45720" rtlCol="0">
            <a:normAutofit fontScale="92500" lnSpcReduction="20000"/>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Calibri" panose="020F0502020204030204" pitchFamily="34" charset="0"/>
                <a:ea typeface="+mn-ea"/>
                <a:cs typeface="Calibri" panose="020F0502020204030204" pitchFamily="34" charset="0"/>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Calibri" panose="020F0502020204030204" pitchFamily="34" charset="0"/>
                <a:ea typeface="+mn-ea"/>
                <a:cs typeface="Calibri" panose="020F0502020204030204" pitchFamily="34" charset="0"/>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Calibri" panose="020F0502020204030204" pitchFamily="34" charset="0"/>
                <a:ea typeface="+mn-ea"/>
                <a:cs typeface="Calibri" panose="020F0502020204030204" pitchFamily="34" charset="0"/>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buFont typeface="Wingdings" pitchFamily="2" charset="2"/>
              <a:buNone/>
            </a:pPr>
            <a:r>
              <a:rPr lang="en-GB" sz="2400" b="1" dirty="0"/>
              <a:t>When images are inserted and selected, additional options are made available on the tabs above the ribbon- Word has the power to conduct many operations which would have been traditionally associated with desktop publishing software.</a:t>
            </a:r>
          </a:p>
          <a:p>
            <a:pPr marL="0" indent="0">
              <a:buFont typeface="Wingdings" pitchFamily="2" charset="2"/>
              <a:buNone/>
            </a:pPr>
            <a:r>
              <a:rPr lang="en-GB" sz="2400" b="1" dirty="0"/>
              <a:t>In most cases you should reference your images and give them a caption (this will be covered later). Images can be obtained from</a:t>
            </a:r>
          </a:p>
          <a:p>
            <a:r>
              <a:rPr lang="en-GB" sz="2400" b="1" dirty="0"/>
              <a:t>Your device</a:t>
            </a:r>
          </a:p>
          <a:p>
            <a:r>
              <a:rPr lang="en-GB" sz="2400" b="1" dirty="0"/>
              <a:t>The Internet</a:t>
            </a:r>
          </a:p>
          <a:p>
            <a:r>
              <a:rPr lang="en-GB" sz="2400" b="1" dirty="0"/>
              <a:t>Stock images</a:t>
            </a:r>
          </a:p>
          <a:p>
            <a:pPr marL="0" indent="0">
              <a:buFont typeface="Wingdings" pitchFamily="2" charset="2"/>
              <a:buNone/>
            </a:pPr>
            <a:endParaRPr lang="en-GB" sz="2400" b="1" dirty="0"/>
          </a:p>
          <a:p>
            <a:pPr marL="0" indent="0">
              <a:buFont typeface="Wingdings" pitchFamily="2" charset="2"/>
              <a:buNone/>
            </a:pPr>
            <a:endParaRPr lang="en-GB" dirty="0"/>
          </a:p>
        </p:txBody>
      </p:sp>
      <p:pic>
        <p:nvPicPr>
          <p:cNvPr id="6" name="Picture 5">
            <a:extLst>
              <a:ext uri="{FF2B5EF4-FFF2-40B4-BE49-F238E27FC236}">
                <a16:creationId xmlns:a16="http://schemas.microsoft.com/office/drawing/2014/main" id="{5F8B939D-1020-4A0F-A589-2DBBDB4B1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650" y="5065065"/>
            <a:ext cx="11696700" cy="1508759"/>
          </a:xfrm>
          <a:prstGeom prst="rect">
            <a:avLst/>
          </a:prstGeom>
        </p:spPr>
      </p:pic>
    </p:spTree>
    <p:extLst>
      <p:ext uri="{BB962C8B-B14F-4D97-AF65-F5344CB8AC3E}">
        <p14:creationId xmlns:p14="http://schemas.microsoft.com/office/powerpoint/2010/main" val="36143930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40278-1EE3-46A7-AB3C-AEDE487FF581}"/>
              </a:ext>
            </a:extLst>
          </p:cNvPr>
          <p:cNvSpPr>
            <a:spLocks noGrp="1"/>
          </p:cNvSpPr>
          <p:nvPr>
            <p:ph type="title"/>
          </p:nvPr>
        </p:nvSpPr>
        <p:spPr/>
        <p:txBody>
          <a:bodyPr/>
          <a:lstStyle/>
          <a:p>
            <a:r>
              <a:rPr lang="en-GB" dirty="0"/>
              <a:t>Working with images</a:t>
            </a:r>
          </a:p>
        </p:txBody>
      </p:sp>
      <p:sp>
        <p:nvSpPr>
          <p:cNvPr id="8" name="Content Placeholder 2">
            <a:extLst>
              <a:ext uri="{FF2B5EF4-FFF2-40B4-BE49-F238E27FC236}">
                <a16:creationId xmlns:a16="http://schemas.microsoft.com/office/drawing/2014/main" id="{DF723451-6709-4175-8D27-570274C29CF5}"/>
              </a:ext>
            </a:extLst>
          </p:cNvPr>
          <p:cNvSpPr txBox="1">
            <a:spLocks/>
          </p:cNvSpPr>
          <p:nvPr/>
        </p:nvSpPr>
        <p:spPr>
          <a:xfrm>
            <a:off x="1202918" y="2011680"/>
            <a:ext cx="9925157" cy="2905377"/>
          </a:xfrm>
          <a:prstGeom prst="rect">
            <a:avLst/>
          </a:prstGeom>
        </p:spPr>
        <p:txBody>
          <a:bodyPr vert="horz" lIns="91440" tIns="45720" rIns="91440" bIns="45720" rtlCol="0">
            <a:normAutofit lnSpcReduction="10000"/>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Calibri" panose="020F0502020204030204" pitchFamily="34" charset="0"/>
                <a:ea typeface="+mn-ea"/>
                <a:cs typeface="Calibri" panose="020F0502020204030204" pitchFamily="34" charset="0"/>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Calibri" panose="020F0502020204030204" pitchFamily="34" charset="0"/>
                <a:ea typeface="+mn-ea"/>
                <a:cs typeface="Calibri" panose="020F0502020204030204" pitchFamily="34" charset="0"/>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Calibri" panose="020F0502020204030204" pitchFamily="34" charset="0"/>
                <a:ea typeface="+mn-ea"/>
                <a:cs typeface="Calibri" panose="020F0502020204030204" pitchFamily="34" charset="0"/>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buFont typeface="Wingdings" pitchFamily="2" charset="2"/>
              <a:buNone/>
            </a:pPr>
            <a:r>
              <a:rPr lang="en-GB" sz="2400" b="1" dirty="0"/>
              <a:t>Most of the image controls are self-explanatory, but some of the more interesting ones include-</a:t>
            </a:r>
          </a:p>
          <a:p>
            <a:r>
              <a:rPr lang="en-GB" sz="2400" b="1" dirty="0"/>
              <a:t>Crop allows you to remove unwanted areas from the image, by default this will be a rectangular selection area but other options are available</a:t>
            </a:r>
          </a:p>
          <a:p>
            <a:r>
              <a:rPr lang="en-GB" sz="2400" b="1" dirty="0"/>
              <a:t>Remove background allows you to just select a give part of the image and remove the rest</a:t>
            </a:r>
          </a:p>
          <a:p>
            <a:r>
              <a:rPr lang="en-GB" sz="2400" b="1" dirty="0"/>
              <a:t>Word wrap determines how text arranges itself around the image</a:t>
            </a:r>
          </a:p>
          <a:p>
            <a:pPr marL="0" indent="0">
              <a:buFont typeface="Wingdings" pitchFamily="2" charset="2"/>
              <a:buNone/>
            </a:pPr>
            <a:endParaRPr lang="en-GB" sz="2400" b="1" dirty="0"/>
          </a:p>
          <a:p>
            <a:pPr marL="0" indent="0">
              <a:buFont typeface="Wingdings" pitchFamily="2" charset="2"/>
              <a:buNone/>
            </a:pPr>
            <a:endParaRPr lang="en-GB" dirty="0"/>
          </a:p>
        </p:txBody>
      </p:sp>
      <p:pic>
        <p:nvPicPr>
          <p:cNvPr id="6" name="Picture 5">
            <a:extLst>
              <a:ext uri="{FF2B5EF4-FFF2-40B4-BE49-F238E27FC236}">
                <a16:creationId xmlns:a16="http://schemas.microsoft.com/office/drawing/2014/main" id="{5F8B939D-1020-4A0F-A589-2DBBDB4B1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650" y="5065065"/>
            <a:ext cx="11696700" cy="1508759"/>
          </a:xfrm>
          <a:prstGeom prst="rect">
            <a:avLst/>
          </a:prstGeom>
        </p:spPr>
      </p:pic>
    </p:spTree>
    <p:extLst>
      <p:ext uri="{BB962C8B-B14F-4D97-AF65-F5344CB8AC3E}">
        <p14:creationId xmlns:p14="http://schemas.microsoft.com/office/powerpoint/2010/main" val="4243726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40278-1EE3-46A7-AB3C-AEDE487FF581}"/>
              </a:ext>
            </a:extLst>
          </p:cNvPr>
          <p:cNvSpPr>
            <a:spLocks noGrp="1"/>
          </p:cNvSpPr>
          <p:nvPr>
            <p:ph type="title"/>
          </p:nvPr>
        </p:nvSpPr>
        <p:spPr/>
        <p:txBody>
          <a:bodyPr/>
          <a:lstStyle/>
          <a:p>
            <a:r>
              <a:rPr lang="en-GB" dirty="0"/>
              <a:t>Working with Shapes</a:t>
            </a:r>
          </a:p>
        </p:txBody>
      </p:sp>
      <p:sp>
        <p:nvSpPr>
          <p:cNvPr id="8" name="Content Placeholder 2">
            <a:extLst>
              <a:ext uri="{FF2B5EF4-FFF2-40B4-BE49-F238E27FC236}">
                <a16:creationId xmlns:a16="http://schemas.microsoft.com/office/drawing/2014/main" id="{DF723451-6709-4175-8D27-570274C29CF5}"/>
              </a:ext>
            </a:extLst>
          </p:cNvPr>
          <p:cNvSpPr txBox="1">
            <a:spLocks/>
          </p:cNvSpPr>
          <p:nvPr/>
        </p:nvSpPr>
        <p:spPr>
          <a:xfrm>
            <a:off x="1202918" y="2011680"/>
            <a:ext cx="9925157" cy="2905377"/>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Calibri" panose="020F0502020204030204" pitchFamily="34" charset="0"/>
                <a:ea typeface="+mn-ea"/>
                <a:cs typeface="Calibri" panose="020F0502020204030204" pitchFamily="34" charset="0"/>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Calibri" panose="020F0502020204030204" pitchFamily="34" charset="0"/>
                <a:ea typeface="+mn-ea"/>
                <a:cs typeface="Calibri" panose="020F0502020204030204" pitchFamily="34" charset="0"/>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Calibri" panose="020F0502020204030204" pitchFamily="34" charset="0"/>
                <a:ea typeface="+mn-ea"/>
                <a:cs typeface="Calibri" panose="020F0502020204030204" pitchFamily="34" charset="0"/>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lgn="ctr">
              <a:buFont typeface="Wingdings" pitchFamily="2" charset="2"/>
              <a:buNone/>
            </a:pPr>
            <a:r>
              <a:rPr lang="en-GB" sz="3200" b="1" dirty="0"/>
              <a:t>When you insert a shape, the options that word will present you with are a hybrid of the options which you are given with a text box and those which are provided for images</a:t>
            </a:r>
          </a:p>
          <a:p>
            <a:pPr marL="0" indent="0">
              <a:buFont typeface="Wingdings" pitchFamily="2" charset="2"/>
              <a:buNone/>
            </a:pPr>
            <a:endParaRPr lang="en-GB" sz="3200" b="1" dirty="0"/>
          </a:p>
          <a:p>
            <a:pPr marL="0" indent="0">
              <a:buFont typeface="Wingdings" pitchFamily="2" charset="2"/>
              <a:buNone/>
            </a:pPr>
            <a:endParaRPr lang="en-GB" sz="2800" dirty="0"/>
          </a:p>
        </p:txBody>
      </p:sp>
      <p:pic>
        <p:nvPicPr>
          <p:cNvPr id="4" name="Picture 3">
            <a:extLst>
              <a:ext uri="{FF2B5EF4-FFF2-40B4-BE49-F238E27FC236}">
                <a16:creationId xmlns:a16="http://schemas.microsoft.com/office/drawing/2014/main" id="{DF3979CF-18EF-4AB1-AF16-6E61553FFA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4917057"/>
            <a:ext cx="11582400" cy="1719298"/>
          </a:xfrm>
          <a:prstGeom prst="rect">
            <a:avLst/>
          </a:prstGeom>
        </p:spPr>
      </p:pic>
    </p:spTree>
    <p:extLst>
      <p:ext uri="{BB962C8B-B14F-4D97-AF65-F5344CB8AC3E}">
        <p14:creationId xmlns:p14="http://schemas.microsoft.com/office/powerpoint/2010/main" val="2406076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Smart art</a:t>
            </a:r>
          </a:p>
        </p:txBody>
      </p:sp>
      <p:pic>
        <p:nvPicPr>
          <p:cNvPr id="5" name="Content Placeholder 4" descr="Graphical user interface&#10;&#10;Description automatically generated">
            <a:extLst>
              <a:ext uri="{FF2B5EF4-FFF2-40B4-BE49-F238E27FC236}">
                <a16:creationId xmlns:a16="http://schemas.microsoft.com/office/drawing/2014/main" id="{2B5975D3-4F31-452A-B4A9-2B228E5CE0F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51575" y="2032148"/>
            <a:ext cx="5689600" cy="4541676"/>
          </a:xfrm>
        </p:spPr>
      </p:pic>
      <p:sp>
        <p:nvSpPr>
          <p:cNvPr id="13" name="Content Placeholder 2">
            <a:extLst>
              <a:ext uri="{FF2B5EF4-FFF2-40B4-BE49-F238E27FC236}">
                <a16:creationId xmlns:a16="http://schemas.microsoft.com/office/drawing/2014/main" id="{CAF339B8-E2DD-49BC-BF71-81C08B3D88A0}"/>
              </a:ext>
            </a:extLst>
          </p:cNvPr>
          <p:cNvSpPr txBox="1">
            <a:spLocks/>
          </p:cNvSpPr>
          <p:nvPr/>
        </p:nvSpPr>
        <p:spPr>
          <a:xfrm>
            <a:off x="828847" y="2032148"/>
            <a:ext cx="5422728" cy="4736850"/>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Calibri" panose="020F0502020204030204" pitchFamily="34" charset="0"/>
                <a:ea typeface="+mn-ea"/>
                <a:cs typeface="Calibri" panose="020F0502020204030204" pitchFamily="34" charset="0"/>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Calibri" panose="020F0502020204030204" pitchFamily="34" charset="0"/>
                <a:ea typeface="+mn-ea"/>
                <a:cs typeface="Calibri" panose="020F0502020204030204" pitchFamily="34" charset="0"/>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Calibri" panose="020F0502020204030204" pitchFamily="34" charset="0"/>
                <a:ea typeface="+mn-ea"/>
                <a:cs typeface="Calibri" panose="020F0502020204030204" pitchFamily="34" charset="0"/>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buFont typeface="Wingdings" pitchFamily="2" charset="2"/>
              <a:buNone/>
            </a:pPr>
            <a:r>
              <a:rPr lang="en-GB" sz="2400" b="1" dirty="0"/>
              <a:t>Smart art objects are a great way to generate some simple diagram types such as organisational structures cycles or hierarchy diagrams.</a:t>
            </a:r>
          </a:p>
          <a:p>
            <a:pPr marL="0" indent="0">
              <a:buFont typeface="Wingdings" pitchFamily="2" charset="2"/>
              <a:buNone/>
            </a:pPr>
            <a:r>
              <a:rPr lang="en-GB" sz="2400" b="1" dirty="0"/>
              <a:t>These shapes are available in word, publisher and PowerPoint and allow the user to produce these diagram types quickly without need of third-party software such as Visio</a:t>
            </a:r>
          </a:p>
          <a:p>
            <a:pPr marL="0" indent="0">
              <a:buFont typeface="Wingdings" pitchFamily="2" charset="2"/>
              <a:buNone/>
            </a:pPr>
            <a:endParaRPr lang="en-GB" dirty="0"/>
          </a:p>
        </p:txBody>
      </p:sp>
    </p:spTree>
    <p:extLst>
      <p:ext uri="{BB962C8B-B14F-4D97-AF65-F5344CB8AC3E}">
        <p14:creationId xmlns:p14="http://schemas.microsoft.com/office/powerpoint/2010/main" val="35005639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40278-1EE3-46A7-AB3C-AEDE487FF581}"/>
              </a:ext>
            </a:extLst>
          </p:cNvPr>
          <p:cNvSpPr>
            <a:spLocks noGrp="1"/>
          </p:cNvSpPr>
          <p:nvPr>
            <p:ph type="title"/>
          </p:nvPr>
        </p:nvSpPr>
        <p:spPr/>
        <p:txBody>
          <a:bodyPr/>
          <a:lstStyle/>
          <a:p>
            <a:r>
              <a:rPr lang="en-GB" dirty="0"/>
              <a:t>Working with equations</a:t>
            </a:r>
          </a:p>
        </p:txBody>
      </p:sp>
      <p:sp>
        <p:nvSpPr>
          <p:cNvPr id="8" name="Content Placeholder 2">
            <a:extLst>
              <a:ext uri="{FF2B5EF4-FFF2-40B4-BE49-F238E27FC236}">
                <a16:creationId xmlns:a16="http://schemas.microsoft.com/office/drawing/2014/main" id="{DF723451-6709-4175-8D27-570274C29CF5}"/>
              </a:ext>
            </a:extLst>
          </p:cNvPr>
          <p:cNvSpPr txBox="1">
            <a:spLocks/>
          </p:cNvSpPr>
          <p:nvPr/>
        </p:nvSpPr>
        <p:spPr>
          <a:xfrm>
            <a:off x="1202918" y="2011680"/>
            <a:ext cx="9925157" cy="2905377"/>
          </a:xfrm>
          <a:prstGeom prst="rect">
            <a:avLst/>
          </a:prstGeom>
        </p:spPr>
        <p:txBody>
          <a:bodyPr vert="horz" lIns="91440" tIns="45720" rIns="91440" bIns="45720" rtlCol="0">
            <a:normAutofit fontScale="85000" lnSpcReduction="20000"/>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Calibri" panose="020F0502020204030204" pitchFamily="34" charset="0"/>
                <a:ea typeface="+mn-ea"/>
                <a:cs typeface="Calibri" panose="020F0502020204030204" pitchFamily="34" charset="0"/>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Calibri" panose="020F0502020204030204" pitchFamily="34" charset="0"/>
                <a:ea typeface="+mn-ea"/>
                <a:cs typeface="Calibri" panose="020F0502020204030204" pitchFamily="34" charset="0"/>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Calibri" panose="020F0502020204030204" pitchFamily="34" charset="0"/>
                <a:ea typeface="+mn-ea"/>
                <a:cs typeface="Calibri" panose="020F0502020204030204" pitchFamily="34" charset="0"/>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lgn="ctr">
              <a:buFont typeface="Wingdings" pitchFamily="2" charset="2"/>
              <a:buNone/>
            </a:pPr>
            <a:r>
              <a:rPr lang="en-GB" sz="3200" b="1" dirty="0"/>
              <a:t>Particularly useful for mathematics or science subjects</a:t>
            </a:r>
          </a:p>
          <a:p>
            <a:pPr marL="0" indent="0" algn="ctr">
              <a:buFont typeface="Wingdings" pitchFamily="2" charset="2"/>
              <a:buNone/>
            </a:pPr>
            <a:r>
              <a:rPr lang="en-GB" sz="3200" b="1" dirty="0"/>
              <a:t>Inserting equations can be  tricky in word when working from scratch, it works on the principle of providing place holders for you to insert the variables and constants.</a:t>
            </a:r>
          </a:p>
          <a:p>
            <a:pPr marL="0" indent="0" algn="ctr">
              <a:buFont typeface="Wingdings" pitchFamily="2" charset="2"/>
              <a:buNone/>
            </a:pPr>
            <a:r>
              <a:rPr lang="en-GB" sz="3200" b="1" dirty="0"/>
              <a:t>You can also insert an ink equation by writing free hand with the mouse or touch screen but this has varying levels of accuracy</a:t>
            </a:r>
          </a:p>
          <a:p>
            <a:pPr marL="0" indent="0" algn="ctr">
              <a:buFont typeface="Wingdings" pitchFamily="2" charset="2"/>
              <a:buNone/>
            </a:pPr>
            <a:r>
              <a:rPr lang="en-GB" sz="3200" b="1" dirty="0"/>
              <a:t>Word does provide some of the more frequently used equations</a:t>
            </a:r>
          </a:p>
          <a:p>
            <a:pPr marL="0" indent="0">
              <a:buFont typeface="Wingdings" pitchFamily="2" charset="2"/>
              <a:buNone/>
            </a:pPr>
            <a:endParaRPr lang="en-GB" sz="3200" b="1" dirty="0"/>
          </a:p>
          <a:p>
            <a:pPr marL="0" indent="0">
              <a:buFont typeface="Wingdings" pitchFamily="2" charset="2"/>
              <a:buNone/>
            </a:pPr>
            <a:endParaRPr lang="en-GB" sz="2800" dirty="0"/>
          </a:p>
        </p:txBody>
      </p:sp>
      <p:pic>
        <p:nvPicPr>
          <p:cNvPr id="5" name="Picture 4">
            <a:extLst>
              <a:ext uri="{FF2B5EF4-FFF2-40B4-BE49-F238E27FC236}">
                <a16:creationId xmlns:a16="http://schemas.microsoft.com/office/drawing/2014/main" id="{AB18FC3A-7470-4834-A6C8-31C562DAD7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350" y="5135802"/>
            <a:ext cx="11906250" cy="1586350"/>
          </a:xfrm>
          <a:prstGeom prst="rect">
            <a:avLst/>
          </a:prstGeom>
        </p:spPr>
      </p:pic>
    </p:spTree>
    <p:extLst>
      <p:ext uri="{BB962C8B-B14F-4D97-AF65-F5344CB8AC3E}">
        <p14:creationId xmlns:p14="http://schemas.microsoft.com/office/powerpoint/2010/main" val="2946133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Collaboration with comments</a:t>
            </a:r>
          </a:p>
        </p:txBody>
      </p:sp>
      <p:sp>
        <p:nvSpPr>
          <p:cNvPr id="13" name="Content Placeholder 2">
            <a:extLst>
              <a:ext uri="{FF2B5EF4-FFF2-40B4-BE49-F238E27FC236}">
                <a16:creationId xmlns:a16="http://schemas.microsoft.com/office/drawing/2014/main" id="{CAF339B8-E2DD-49BC-BF71-81C08B3D88A0}"/>
              </a:ext>
            </a:extLst>
          </p:cNvPr>
          <p:cNvSpPr txBox="1">
            <a:spLocks/>
          </p:cNvSpPr>
          <p:nvPr/>
        </p:nvSpPr>
        <p:spPr>
          <a:xfrm>
            <a:off x="828847" y="2032148"/>
            <a:ext cx="5422728" cy="4736850"/>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Calibri" panose="020F0502020204030204" pitchFamily="34" charset="0"/>
                <a:ea typeface="+mn-ea"/>
                <a:cs typeface="Calibri" panose="020F0502020204030204" pitchFamily="34" charset="0"/>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Calibri" panose="020F0502020204030204" pitchFamily="34" charset="0"/>
                <a:ea typeface="+mn-ea"/>
                <a:cs typeface="Calibri" panose="020F0502020204030204" pitchFamily="34" charset="0"/>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Calibri" panose="020F0502020204030204" pitchFamily="34" charset="0"/>
                <a:ea typeface="+mn-ea"/>
                <a:cs typeface="Calibri" panose="020F0502020204030204" pitchFamily="34" charset="0"/>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buFont typeface="Wingdings" pitchFamily="2" charset="2"/>
              <a:buNone/>
            </a:pPr>
            <a:r>
              <a:rPr lang="en-GB" sz="2400" b="1" dirty="0"/>
              <a:t>A great way to work together on a document is through use of commenting</a:t>
            </a:r>
          </a:p>
          <a:p>
            <a:pPr marL="0" indent="0">
              <a:buFont typeface="Wingdings" pitchFamily="2" charset="2"/>
              <a:buNone/>
            </a:pPr>
            <a:r>
              <a:rPr lang="en-GB" sz="2400" b="1" dirty="0"/>
              <a:t>Comments can be added through either the insert or review tab</a:t>
            </a:r>
          </a:p>
          <a:p>
            <a:pPr marL="0" indent="0">
              <a:buFont typeface="Wingdings" pitchFamily="2" charset="2"/>
              <a:buNone/>
            </a:pPr>
            <a:r>
              <a:rPr lang="en-GB" sz="2400" b="1" dirty="0"/>
              <a:t>Comments are used when proof reading or making suggestions on the document</a:t>
            </a:r>
          </a:p>
          <a:p>
            <a:pPr marL="0" indent="0">
              <a:buFont typeface="Wingdings" pitchFamily="2" charset="2"/>
              <a:buNone/>
            </a:pPr>
            <a:r>
              <a:rPr lang="en-GB" sz="2400" b="1" dirty="0"/>
              <a:t>When the document is hosted via one drive, it is possible for multiple participants to work on it simultaneously </a:t>
            </a:r>
          </a:p>
          <a:p>
            <a:pPr marL="0" indent="0">
              <a:buFont typeface="Wingdings" pitchFamily="2" charset="2"/>
              <a:buNone/>
            </a:pPr>
            <a:endParaRPr lang="en-GB" sz="2400" b="1" dirty="0"/>
          </a:p>
          <a:p>
            <a:pPr marL="0" indent="0">
              <a:buFont typeface="Wingdings" pitchFamily="2" charset="2"/>
              <a:buNone/>
            </a:pPr>
            <a:endParaRPr lang="en-GB" dirty="0"/>
          </a:p>
        </p:txBody>
      </p:sp>
      <p:pic>
        <p:nvPicPr>
          <p:cNvPr id="7" name="Content Placeholder 6" descr="Graphical user interface, application&#10;&#10;Description automatically generated">
            <a:extLst>
              <a:ext uri="{FF2B5EF4-FFF2-40B4-BE49-F238E27FC236}">
                <a16:creationId xmlns:a16="http://schemas.microsoft.com/office/drawing/2014/main" id="{BD444ED0-941B-4CC1-9527-BA7D4B5808C7}"/>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588"/>
          <a:stretch/>
        </p:blipFill>
        <p:spPr>
          <a:xfrm>
            <a:off x="6457949" y="1990396"/>
            <a:ext cx="5593641" cy="4736850"/>
          </a:xfrm>
        </p:spPr>
      </p:pic>
    </p:spTree>
    <p:extLst>
      <p:ext uri="{BB962C8B-B14F-4D97-AF65-F5344CB8AC3E}">
        <p14:creationId xmlns:p14="http://schemas.microsoft.com/office/powerpoint/2010/main" val="8072350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charts</a:t>
            </a:r>
          </a:p>
        </p:txBody>
      </p:sp>
      <p:sp>
        <p:nvSpPr>
          <p:cNvPr id="13" name="Content Placeholder 2">
            <a:extLst>
              <a:ext uri="{FF2B5EF4-FFF2-40B4-BE49-F238E27FC236}">
                <a16:creationId xmlns:a16="http://schemas.microsoft.com/office/drawing/2014/main" id="{CAF339B8-E2DD-49BC-BF71-81C08B3D88A0}"/>
              </a:ext>
            </a:extLst>
          </p:cNvPr>
          <p:cNvSpPr txBox="1">
            <a:spLocks/>
          </p:cNvSpPr>
          <p:nvPr/>
        </p:nvSpPr>
        <p:spPr>
          <a:xfrm>
            <a:off x="828847" y="2032148"/>
            <a:ext cx="5422728" cy="4736850"/>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Calibri" panose="020F0502020204030204" pitchFamily="34" charset="0"/>
                <a:ea typeface="+mn-ea"/>
                <a:cs typeface="Calibri" panose="020F0502020204030204" pitchFamily="34" charset="0"/>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Calibri" panose="020F0502020204030204" pitchFamily="34" charset="0"/>
                <a:ea typeface="+mn-ea"/>
                <a:cs typeface="Calibri" panose="020F0502020204030204" pitchFamily="34" charset="0"/>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Calibri" panose="020F0502020204030204" pitchFamily="34" charset="0"/>
                <a:ea typeface="+mn-ea"/>
                <a:cs typeface="Calibri" panose="020F0502020204030204" pitchFamily="34" charset="0"/>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Calibri" panose="020F0502020204030204" pitchFamily="34" charset="0"/>
                <a:ea typeface="+mn-ea"/>
                <a:cs typeface="Calibri" panose="020F0502020204030204" pitchFamily="34" charset="0"/>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pPr marL="0" indent="0">
              <a:buFont typeface="Wingdings" pitchFamily="2" charset="2"/>
              <a:buNone/>
            </a:pPr>
            <a:r>
              <a:rPr lang="en-GB" sz="2400" b="1" dirty="0"/>
              <a:t>Charts can be inserted into a Word document in two ways.</a:t>
            </a:r>
          </a:p>
          <a:p>
            <a:pPr marL="457200" indent="-457200">
              <a:buFont typeface="Wingdings" pitchFamily="2" charset="2"/>
              <a:buAutoNum type="arabicPeriod"/>
            </a:pPr>
            <a:r>
              <a:rPr lang="en-GB" sz="2400" b="1" dirty="0"/>
              <a:t>Via the insert tab</a:t>
            </a:r>
          </a:p>
          <a:p>
            <a:pPr marL="457200" indent="-457200">
              <a:buFont typeface="Wingdings" pitchFamily="2" charset="2"/>
              <a:buAutoNum type="arabicPeriod"/>
            </a:pPr>
            <a:r>
              <a:rPr lang="en-GB" sz="2400" b="1" dirty="0"/>
              <a:t>Cut and paste from excel</a:t>
            </a:r>
          </a:p>
          <a:p>
            <a:pPr marL="0" indent="0">
              <a:buNone/>
            </a:pPr>
            <a:r>
              <a:rPr lang="en-GB" sz="2400" b="1" dirty="0"/>
              <a:t>When a chart is inserted, word will present the user a scaled down version of excel (this will be covered in a future lecture), to manipulate the data.</a:t>
            </a:r>
          </a:p>
          <a:p>
            <a:pPr marL="0" indent="0">
              <a:buNone/>
            </a:pPr>
            <a:r>
              <a:rPr lang="en-GB" sz="2400" b="1" dirty="0"/>
              <a:t>The same mechanism exists for inserting charts into PowerPoint</a:t>
            </a:r>
          </a:p>
          <a:p>
            <a:pPr marL="0" indent="0">
              <a:buFont typeface="Wingdings" pitchFamily="2" charset="2"/>
              <a:buNone/>
            </a:pPr>
            <a:endParaRPr lang="en-GB" sz="2400" b="1" dirty="0"/>
          </a:p>
          <a:p>
            <a:pPr marL="0" indent="0">
              <a:buFont typeface="Wingdings" pitchFamily="2" charset="2"/>
              <a:buNone/>
            </a:pPr>
            <a:endParaRPr lang="en-GB" dirty="0"/>
          </a:p>
        </p:txBody>
      </p:sp>
      <p:pic>
        <p:nvPicPr>
          <p:cNvPr id="6" name="Picture 5" descr="Graphical user interface, application&#10;&#10;Description automatically generated">
            <a:extLst>
              <a:ext uri="{FF2B5EF4-FFF2-40B4-BE49-F238E27FC236}">
                <a16:creationId xmlns:a16="http://schemas.microsoft.com/office/drawing/2014/main" id="{179E2F11-B366-402A-9C08-D32658960B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2004066"/>
            <a:ext cx="5924980" cy="4764932"/>
          </a:xfrm>
          <a:prstGeom prst="rect">
            <a:avLst/>
          </a:prstGeom>
        </p:spPr>
      </p:pic>
    </p:spTree>
    <p:extLst>
      <p:ext uri="{BB962C8B-B14F-4D97-AF65-F5344CB8AC3E}">
        <p14:creationId xmlns:p14="http://schemas.microsoft.com/office/powerpoint/2010/main" val="4336944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Design tab</a:t>
            </a:r>
          </a:p>
        </p:txBody>
      </p:sp>
      <p:pic>
        <p:nvPicPr>
          <p:cNvPr id="4" name="Picture 3">
            <a:extLst>
              <a:ext uri="{FF2B5EF4-FFF2-40B4-BE49-F238E27FC236}">
                <a16:creationId xmlns:a16="http://schemas.microsoft.com/office/drawing/2014/main" id="{38C39AF7-1E94-4D4E-B541-1E89B46978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1894536"/>
            <a:ext cx="11734800" cy="2004364"/>
          </a:xfrm>
          <a:prstGeom prst="rect">
            <a:avLst/>
          </a:prstGeom>
        </p:spPr>
      </p:pic>
      <p:sp>
        <p:nvSpPr>
          <p:cNvPr id="5" name="TextBox 4">
            <a:extLst>
              <a:ext uri="{FF2B5EF4-FFF2-40B4-BE49-F238E27FC236}">
                <a16:creationId xmlns:a16="http://schemas.microsoft.com/office/drawing/2014/main" id="{6476DEFF-9405-46E8-950B-5CC98DBDE640}"/>
              </a:ext>
            </a:extLst>
          </p:cNvPr>
          <p:cNvSpPr txBox="1"/>
          <p:nvPr/>
        </p:nvSpPr>
        <p:spPr>
          <a:xfrm>
            <a:off x="0" y="4169676"/>
            <a:ext cx="12192000" cy="2677656"/>
          </a:xfrm>
          <a:prstGeom prst="rect">
            <a:avLst/>
          </a:prstGeom>
          <a:noFill/>
        </p:spPr>
        <p:txBody>
          <a:bodyPr wrap="square">
            <a:spAutoFit/>
          </a:bodyPr>
          <a:lstStyle/>
          <a:p>
            <a:pPr algn="ctr"/>
            <a:r>
              <a:rPr lang="en-GB" sz="2800" dirty="0"/>
              <a:t>This tab takes controls that were previously on the Home, Page Layout and Insert tabs and expands them.</a:t>
            </a:r>
          </a:p>
          <a:p>
            <a:pPr algn="ctr"/>
            <a:r>
              <a:rPr lang="en-GB" sz="2800" dirty="0"/>
              <a:t>It is primarily about Quick Style Sets and Themes. I don't know that it introduces any new controls.</a:t>
            </a:r>
          </a:p>
          <a:p>
            <a:pPr algn="ctr"/>
            <a:r>
              <a:rPr lang="en-GB" sz="2800" dirty="0"/>
              <a:t>Here are some of the galleries accessed through this tab:</a:t>
            </a:r>
          </a:p>
          <a:p>
            <a:pPr algn="ctr"/>
            <a:r>
              <a:rPr lang="en-GB" sz="2800" dirty="0"/>
              <a:t>Themes (formerly on the Page Layout Tab)</a:t>
            </a:r>
          </a:p>
        </p:txBody>
      </p:sp>
    </p:spTree>
    <p:extLst>
      <p:ext uri="{BB962C8B-B14F-4D97-AF65-F5344CB8AC3E}">
        <p14:creationId xmlns:p14="http://schemas.microsoft.com/office/powerpoint/2010/main" val="6560718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Design tab</a:t>
            </a:r>
          </a:p>
        </p:txBody>
      </p:sp>
      <p:pic>
        <p:nvPicPr>
          <p:cNvPr id="4" name="Picture 3">
            <a:extLst>
              <a:ext uri="{FF2B5EF4-FFF2-40B4-BE49-F238E27FC236}">
                <a16:creationId xmlns:a16="http://schemas.microsoft.com/office/drawing/2014/main" id="{38C39AF7-1E94-4D4E-B541-1E89B46978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4673831"/>
            <a:ext cx="11734800" cy="2004364"/>
          </a:xfrm>
          <a:prstGeom prst="rect">
            <a:avLst/>
          </a:prstGeom>
        </p:spPr>
      </p:pic>
      <p:sp>
        <p:nvSpPr>
          <p:cNvPr id="5" name="TextBox 4">
            <a:extLst>
              <a:ext uri="{FF2B5EF4-FFF2-40B4-BE49-F238E27FC236}">
                <a16:creationId xmlns:a16="http://schemas.microsoft.com/office/drawing/2014/main" id="{05EAC043-E1E0-4123-BE32-C6938B05BE92}"/>
              </a:ext>
            </a:extLst>
          </p:cNvPr>
          <p:cNvSpPr txBox="1"/>
          <p:nvPr/>
        </p:nvSpPr>
        <p:spPr>
          <a:xfrm>
            <a:off x="0" y="1895162"/>
            <a:ext cx="12192000" cy="2554545"/>
          </a:xfrm>
          <a:prstGeom prst="rect">
            <a:avLst/>
          </a:prstGeom>
          <a:noFill/>
        </p:spPr>
        <p:txBody>
          <a:bodyPr wrap="square">
            <a:spAutoFit/>
          </a:bodyPr>
          <a:lstStyle/>
          <a:p>
            <a:pPr algn="ctr"/>
            <a:r>
              <a:rPr lang="en-GB" sz="2000" dirty="0"/>
              <a:t>Themes - (Moved in 2013). Drop-Down. The drop-down contains the commands: Built-in, More Themes on Microsoft Office Online, Browse for Themes and Save Current Theme. The built-in themes are: Office, Apex, Aspect, Civic, Concourse, Equity, Flow, Foundry, Median, Metro, Module, Opulent, Oriel, Origin, Paper, Solstice, Technic, Trek, Urban and Verve. Tooltip indicates the current theme. </a:t>
            </a:r>
          </a:p>
          <a:p>
            <a:pPr algn="ctr"/>
            <a:r>
              <a:rPr lang="en-GB" sz="2000" dirty="0"/>
              <a:t>The default theme is "Office". Tooltip indicates the current theme. Quick Access to more themes saved down on Microsoft Office Online. Default theme is "Office". Changes the overall design of the entire document </a:t>
            </a:r>
            <a:r>
              <a:rPr lang="en-GB" sz="2000" dirty="0" err="1"/>
              <a:t>inc</a:t>
            </a:r>
            <a:r>
              <a:rPr lang="en-GB" sz="2000" dirty="0"/>
              <a:t> colours, fonts and effects. This drop-down has an additional command not found in Excel or PowerPoint which is "Reset to Theme from Template".</a:t>
            </a:r>
          </a:p>
        </p:txBody>
      </p:sp>
    </p:spTree>
    <p:extLst>
      <p:ext uri="{BB962C8B-B14F-4D97-AF65-F5344CB8AC3E}">
        <p14:creationId xmlns:p14="http://schemas.microsoft.com/office/powerpoint/2010/main" val="36627097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Design tab</a:t>
            </a:r>
          </a:p>
        </p:txBody>
      </p:sp>
      <p:pic>
        <p:nvPicPr>
          <p:cNvPr id="4" name="Picture 3">
            <a:extLst>
              <a:ext uri="{FF2B5EF4-FFF2-40B4-BE49-F238E27FC236}">
                <a16:creationId xmlns:a16="http://schemas.microsoft.com/office/drawing/2014/main" id="{38C39AF7-1E94-4D4E-B541-1E89B46978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1894536"/>
            <a:ext cx="11734800" cy="1642748"/>
          </a:xfrm>
          <a:prstGeom prst="rect">
            <a:avLst/>
          </a:prstGeom>
        </p:spPr>
      </p:pic>
      <p:sp>
        <p:nvSpPr>
          <p:cNvPr id="5" name="TextBox 4">
            <a:extLst>
              <a:ext uri="{FF2B5EF4-FFF2-40B4-BE49-F238E27FC236}">
                <a16:creationId xmlns:a16="http://schemas.microsoft.com/office/drawing/2014/main" id="{6476DEFF-9405-46E8-950B-5CC98DBDE640}"/>
              </a:ext>
            </a:extLst>
          </p:cNvPr>
          <p:cNvSpPr txBox="1"/>
          <p:nvPr/>
        </p:nvSpPr>
        <p:spPr>
          <a:xfrm>
            <a:off x="0" y="3537284"/>
            <a:ext cx="12192000" cy="3108543"/>
          </a:xfrm>
          <a:prstGeom prst="rect">
            <a:avLst/>
          </a:prstGeom>
          <a:noFill/>
        </p:spPr>
        <p:txBody>
          <a:bodyPr wrap="square">
            <a:spAutoFit/>
          </a:bodyPr>
          <a:lstStyle/>
          <a:p>
            <a:pPr algn="ctr"/>
            <a:r>
              <a:rPr lang="en-GB" sz="2800" dirty="0"/>
              <a:t>Style Set - (Added in 2013). Change the look of your document by choosing a new style set. Style sets change the font and paragraph properties of your entire document.</a:t>
            </a:r>
          </a:p>
          <a:p>
            <a:pPr algn="ctr"/>
            <a:r>
              <a:rPr lang="en-GB" sz="2800" dirty="0" err="1"/>
              <a:t>Colors</a:t>
            </a:r>
            <a:r>
              <a:rPr lang="en-GB" sz="2800" dirty="0"/>
              <a:t> - (Moved in 2013). Drop-Down. Displays a list of all the available </a:t>
            </a:r>
            <a:r>
              <a:rPr lang="en-GB" sz="2800" dirty="0" err="1"/>
              <a:t>colors</a:t>
            </a:r>
            <a:r>
              <a:rPr lang="en-GB" sz="2800" dirty="0"/>
              <a:t> and lets you change the </a:t>
            </a:r>
            <a:r>
              <a:rPr lang="en-GB" sz="2800" dirty="0" err="1"/>
              <a:t>color</a:t>
            </a:r>
            <a:r>
              <a:rPr lang="en-GB" sz="2800" dirty="0"/>
              <a:t> component of the active theme.</a:t>
            </a:r>
          </a:p>
          <a:p>
            <a:pPr algn="ctr"/>
            <a:r>
              <a:rPr lang="en-GB" sz="2800" dirty="0"/>
              <a:t>Fonts - (Moved in 2013). Drop-Down. Displays a list of all the available fonts and lets you change the font component of the active theme.</a:t>
            </a:r>
          </a:p>
        </p:txBody>
      </p:sp>
    </p:spTree>
    <p:extLst>
      <p:ext uri="{BB962C8B-B14F-4D97-AF65-F5344CB8AC3E}">
        <p14:creationId xmlns:p14="http://schemas.microsoft.com/office/powerpoint/2010/main" val="5543931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Design tab</a:t>
            </a:r>
          </a:p>
        </p:txBody>
      </p:sp>
      <p:pic>
        <p:nvPicPr>
          <p:cNvPr id="4" name="Picture 3">
            <a:extLst>
              <a:ext uri="{FF2B5EF4-FFF2-40B4-BE49-F238E27FC236}">
                <a16:creationId xmlns:a16="http://schemas.microsoft.com/office/drawing/2014/main" id="{38C39AF7-1E94-4D4E-B541-1E89B46978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1894536"/>
            <a:ext cx="11734800" cy="2004364"/>
          </a:xfrm>
          <a:prstGeom prst="rect">
            <a:avLst/>
          </a:prstGeom>
        </p:spPr>
      </p:pic>
      <p:sp>
        <p:nvSpPr>
          <p:cNvPr id="5" name="TextBox 4">
            <a:extLst>
              <a:ext uri="{FF2B5EF4-FFF2-40B4-BE49-F238E27FC236}">
                <a16:creationId xmlns:a16="http://schemas.microsoft.com/office/drawing/2014/main" id="{6476DEFF-9405-46E8-950B-5CC98DBDE640}"/>
              </a:ext>
            </a:extLst>
          </p:cNvPr>
          <p:cNvSpPr txBox="1"/>
          <p:nvPr/>
        </p:nvSpPr>
        <p:spPr>
          <a:xfrm>
            <a:off x="0" y="4169676"/>
            <a:ext cx="12192000" cy="2062103"/>
          </a:xfrm>
          <a:prstGeom prst="rect">
            <a:avLst/>
          </a:prstGeom>
          <a:noFill/>
        </p:spPr>
        <p:txBody>
          <a:bodyPr wrap="square">
            <a:spAutoFit/>
          </a:bodyPr>
          <a:lstStyle/>
          <a:p>
            <a:pPr algn="ctr"/>
            <a:r>
              <a:rPr lang="en-GB" sz="3200" dirty="0"/>
              <a:t>Paragraph Spacing - (Added in 2013). Drop-Down. Quickly change the line and paragraph spacing in your document. The drop-down contains the commands: No Paragraph Space, Compact, Tight, Open, Relaxed, Double, Custom Paragraph Spacing.</a:t>
            </a:r>
          </a:p>
        </p:txBody>
      </p:sp>
    </p:spTree>
    <p:extLst>
      <p:ext uri="{BB962C8B-B14F-4D97-AF65-F5344CB8AC3E}">
        <p14:creationId xmlns:p14="http://schemas.microsoft.com/office/powerpoint/2010/main" val="40094110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Design tab</a:t>
            </a:r>
          </a:p>
        </p:txBody>
      </p:sp>
      <p:pic>
        <p:nvPicPr>
          <p:cNvPr id="4" name="Picture 3">
            <a:extLst>
              <a:ext uri="{FF2B5EF4-FFF2-40B4-BE49-F238E27FC236}">
                <a16:creationId xmlns:a16="http://schemas.microsoft.com/office/drawing/2014/main" id="{38C39AF7-1E94-4D4E-B541-1E89B46978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1894536"/>
            <a:ext cx="11734800" cy="2004364"/>
          </a:xfrm>
          <a:prstGeom prst="rect">
            <a:avLst/>
          </a:prstGeom>
        </p:spPr>
      </p:pic>
      <p:sp>
        <p:nvSpPr>
          <p:cNvPr id="5" name="TextBox 4">
            <a:extLst>
              <a:ext uri="{FF2B5EF4-FFF2-40B4-BE49-F238E27FC236}">
                <a16:creationId xmlns:a16="http://schemas.microsoft.com/office/drawing/2014/main" id="{6476DEFF-9405-46E8-950B-5CC98DBDE640}"/>
              </a:ext>
            </a:extLst>
          </p:cNvPr>
          <p:cNvSpPr txBox="1"/>
          <p:nvPr/>
        </p:nvSpPr>
        <p:spPr>
          <a:xfrm>
            <a:off x="0" y="4169676"/>
            <a:ext cx="12192000" cy="2677656"/>
          </a:xfrm>
          <a:prstGeom prst="rect">
            <a:avLst/>
          </a:prstGeom>
          <a:noFill/>
        </p:spPr>
        <p:txBody>
          <a:bodyPr wrap="square">
            <a:spAutoFit/>
          </a:bodyPr>
          <a:lstStyle/>
          <a:p>
            <a:pPr algn="ctr"/>
            <a:r>
              <a:rPr lang="en-GB" sz="2800" dirty="0"/>
              <a:t>Effects - (Moved in 2013). Drop-Down. Displays a list of all the available effects and lets you change the effect component of the active theme. The drop-down contains the commands: Office, Apex, Aspect, Civic, Concourse, Equity, Flow, Foundry, Median, Metro, Module, Opulent, Oriel, Origin, Paper, Solstice, Technic, Trek, Urban and Verve.</a:t>
            </a:r>
          </a:p>
          <a:p>
            <a:pPr algn="ctr"/>
            <a:r>
              <a:rPr lang="en-GB" sz="2800" dirty="0"/>
              <a:t>Set As Default - (Added in 2013). Use the current look for all new documents.</a:t>
            </a:r>
          </a:p>
        </p:txBody>
      </p:sp>
    </p:spTree>
    <p:extLst>
      <p:ext uri="{BB962C8B-B14F-4D97-AF65-F5344CB8AC3E}">
        <p14:creationId xmlns:p14="http://schemas.microsoft.com/office/powerpoint/2010/main" val="5841730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Design tab</a:t>
            </a:r>
          </a:p>
        </p:txBody>
      </p:sp>
      <p:pic>
        <p:nvPicPr>
          <p:cNvPr id="4" name="Picture 3">
            <a:extLst>
              <a:ext uri="{FF2B5EF4-FFF2-40B4-BE49-F238E27FC236}">
                <a16:creationId xmlns:a16="http://schemas.microsoft.com/office/drawing/2014/main" id="{38C39AF7-1E94-4D4E-B541-1E89B46978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96" y="5528073"/>
            <a:ext cx="12209195" cy="1329927"/>
          </a:xfrm>
          <a:prstGeom prst="rect">
            <a:avLst/>
          </a:prstGeom>
        </p:spPr>
      </p:pic>
      <p:sp>
        <p:nvSpPr>
          <p:cNvPr id="5" name="TextBox 4">
            <a:extLst>
              <a:ext uri="{FF2B5EF4-FFF2-40B4-BE49-F238E27FC236}">
                <a16:creationId xmlns:a16="http://schemas.microsoft.com/office/drawing/2014/main" id="{6476DEFF-9405-46E8-950B-5CC98DBDE640}"/>
              </a:ext>
            </a:extLst>
          </p:cNvPr>
          <p:cNvSpPr txBox="1"/>
          <p:nvPr/>
        </p:nvSpPr>
        <p:spPr>
          <a:xfrm>
            <a:off x="-17196" y="1792936"/>
            <a:ext cx="8306954" cy="3785652"/>
          </a:xfrm>
          <a:prstGeom prst="rect">
            <a:avLst/>
          </a:prstGeom>
          <a:noFill/>
        </p:spPr>
        <p:txBody>
          <a:bodyPr wrap="square">
            <a:spAutoFit/>
          </a:bodyPr>
          <a:lstStyle/>
          <a:p>
            <a:r>
              <a:rPr lang="en-GB" sz="2400" dirty="0"/>
              <a:t>Page Background</a:t>
            </a:r>
          </a:p>
          <a:p>
            <a:r>
              <a:rPr lang="en-GB" sz="2400" dirty="0"/>
              <a:t>This group was moved in 2013 from the Page Layout tab.</a:t>
            </a:r>
          </a:p>
          <a:p>
            <a:r>
              <a:rPr lang="en-GB" sz="2400" dirty="0"/>
              <a:t>Watermark - (Moved in 2013). Drop-Down. The drop-down contains the commands: Custom Watermark, Remove Watermark and Save Selection to Watermark Gallery.</a:t>
            </a:r>
          </a:p>
          <a:p>
            <a:r>
              <a:rPr lang="en-GB" sz="2400" dirty="0"/>
              <a:t>Page </a:t>
            </a:r>
            <a:r>
              <a:rPr lang="en-GB" sz="2400" dirty="0" err="1"/>
              <a:t>Color</a:t>
            </a:r>
            <a:r>
              <a:rPr lang="en-GB" sz="2400" dirty="0"/>
              <a:t> - (Moved in 2013). Drop-Down. Lets you change the background colour of the page. Displays the full theme colour palette.</a:t>
            </a:r>
          </a:p>
          <a:p>
            <a:r>
              <a:rPr lang="en-GB" sz="2400" dirty="0"/>
              <a:t>Page Borders - (Moved in 2013). Displays the "Border and Shading" dialog box.</a:t>
            </a:r>
          </a:p>
        </p:txBody>
      </p:sp>
      <p:pic>
        <p:nvPicPr>
          <p:cNvPr id="3" name="Picture 2">
            <a:extLst>
              <a:ext uri="{FF2B5EF4-FFF2-40B4-BE49-F238E27FC236}">
                <a16:creationId xmlns:a16="http://schemas.microsoft.com/office/drawing/2014/main" id="{8B077D5E-662A-4B68-9F24-E0903F3E568E}"/>
              </a:ext>
            </a:extLst>
          </p:cNvPr>
          <p:cNvPicPr>
            <a:picLocks noChangeAspect="1"/>
          </p:cNvPicPr>
          <p:nvPr/>
        </p:nvPicPr>
        <p:blipFill rotWithShape="1">
          <a:blip r:embed="rId3"/>
          <a:srcRect r="14018" b="16390"/>
          <a:stretch/>
        </p:blipFill>
        <p:spPr>
          <a:xfrm>
            <a:off x="8135639" y="2046872"/>
            <a:ext cx="3979460" cy="3018193"/>
          </a:xfrm>
          <a:prstGeom prst="rect">
            <a:avLst/>
          </a:prstGeom>
        </p:spPr>
      </p:pic>
    </p:spTree>
    <p:extLst>
      <p:ext uri="{BB962C8B-B14F-4D97-AF65-F5344CB8AC3E}">
        <p14:creationId xmlns:p14="http://schemas.microsoft.com/office/powerpoint/2010/main" val="41200741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pic>
        <p:nvPicPr>
          <p:cNvPr id="4" name="Picture 3" descr="A screenshot of a computer&#10;&#10;Description automatically generated with medium confidence">
            <a:extLst>
              <a:ext uri="{FF2B5EF4-FFF2-40B4-BE49-F238E27FC236}">
                <a16:creationId xmlns:a16="http://schemas.microsoft.com/office/drawing/2014/main" id="{993ABF4F-4214-4DB7-9558-CCC8088A1E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058" y="5196706"/>
            <a:ext cx="11928241" cy="1546994"/>
          </a:xfrm>
          <a:prstGeom prst="rect">
            <a:avLst/>
          </a:prstGeom>
        </p:spPr>
      </p:pic>
      <p:sp>
        <p:nvSpPr>
          <p:cNvPr id="5" name="TextBox 4">
            <a:extLst>
              <a:ext uri="{FF2B5EF4-FFF2-40B4-BE49-F238E27FC236}">
                <a16:creationId xmlns:a16="http://schemas.microsoft.com/office/drawing/2014/main" id="{E8A99F4E-A7F9-4EE8-8A4B-B24546D609C0}"/>
              </a:ext>
            </a:extLst>
          </p:cNvPr>
          <p:cNvSpPr txBox="1"/>
          <p:nvPr/>
        </p:nvSpPr>
        <p:spPr>
          <a:xfrm>
            <a:off x="388018" y="1895980"/>
            <a:ext cx="11451056" cy="3046988"/>
          </a:xfrm>
          <a:prstGeom prst="rect">
            <a:avLst/>
          </a:prstGeom>
          <a:noFill/>
        </p:spPr>
        <p:txBody>
          <a:bodyPr wrap="square">
            <a:spAutoFit/>
          </a:bodyPr>
          <a:lstStyle/>
          <a:p>
            <a:pPr algn="ctr"/>
            <a:r>
              <a:rPr lang="en-GB" sz="3200" dirty="0"/>
              <a:t>This tab provides quick access to Page Setup options as well as additional paragraph indent and spacing options.</a:t>
            </a:r>
          </a:p>
          <a:p>
            <a:pPr algn="ctr"/>
            <a:endParaRPr lang="en-GB" sz="3200" dirty="0"/>
          </a:p>
          <a:p>
            <a:pPr algn="ctr"/>
            <a:r>
              <a:rPr lang="en-GB" sz="3200" dirty="0"/>
              <a:t>Themes</a:t>
            </a:r>
          </a:p>
          <a:p>
            <a:pPr algn="ctr"/>
            <a:r>
              <a:rPr lang="en-GB" sz="3200" dirty="0"/>
              <a:t>In 2013 this group was moved to the Design Tab</a:t>
            </a:r>
          </a:p>
          <a:p>
            <a:pPr algn="ctr"/>
            <a:endParaRPr lang="en-GB" sz="3200" dirty="0"/>
          </a:p>
        </p:txBody>
      </p:sp>
    </p:spTree>
    <p:extLst>
      <p:ext uri="{BB962C8B-B14F-4D97-AF65-F5344CB8AC3E}">
        <p14:creationId xmlns:p14="http://schemas.microsoft.com/office/powerpoint/2010/main" val="34506179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sp>
        <p:nvSpPr>
          <p:cNvPr id="5" name="TextBox 4">
            <a:extLst>
              <a:ext uri="{FF2B5EF4-FFF2-40B4-BE49-F238E27FC236}">
                <a16:creationId xmlns:a16="http://schemas.microsoft.com/office/drawing/2014/main" id="{E8A99F4E-A7F9-4EE8-8A4B-B24546D609C0}"/>
              </a:ext>
            </a:extLst>
          </p:cNvPr>
          <p:cNvSpPr txBox="1"/>
          <p:nvPr/>
        </p:nvSpPr>
        <p:spPr>
          <a:xfrm>
            <a:off x="388018" y="1895980"/>
            <a:ext cx="11451056" cy="2554545"/>
          </a:xfrm>
          <a:prstGeom prst="rect">
            <a:avLst/>
          </a:prstGeom>
          <a:noFill/>
        </p:spPr>
        <p:txBody>
          <a:bodyPr wrap="square">
            <a:spAutoFit/>
          </a:bodyPr>
          <a:lstStyle/>
          <a:p>
            <a:pPr algn="ctr"/>
            <a:r>
              <a:rPr lang="en-GB" sz="3200" dirty="0"/>
              <a:t>Page Setup</a:t>
            </a:r>
          </a:p>
          <a:p>
            <a:pPr algn="ctr"/>
            <a:r>
              <a:rPr lang="en-GB" sz="3200" dirty="0"/>
              <a:t>You can display the "Page Setup" dialog box, Margins Tab, by clicking on the dialog box launcher in the bottom right corner of this group.</a:t>
            </a:r>
          </a:p>
          <a:p>
            <a:pPr algn="ctr"/>
            <a:endParaRPr lang="en-GB" sz="3200" dirty="0"/>
          </a:p>
        </p:txBody>
      </p:sp>
      <p:pic>
        <p:nvPicPr>
          <p:cNvPr id="3" name="Picture 2">
            <a:extLst>
              <a:ext uri="{FF2B5EF4-FFF2-40B4-BE49-F238E27FC236}">
                <a16:creationId xmlns:a16="http://schemas.microsoft.com/office/drawing/2014/main" id="{D0A6BB5D-0026-4585-A49B-A668F445774C}"/>
              </a:ext>
            </a:extLst>
          </p:cNvPr>
          <p:cNvPicPr>
            <a:picLocks noChangeAspect="1"/>
          </p:cNvPicPr>
          <p:nvPr/>
        </p:nvPicPr>
        <p:blipFill>
          <a:blip r:embed="rId2"/>
          <a:stretch>
            <a:fillRect/>
          </a:stretch>
        </p:blipFill>
        <p:spPr>
          <a:xfrm>
            <a:off x="731921" y="4121317"/>
            <a:ext cx="11072061" cy="2218200"/>
          </a:xfrm>
          <a:prstGeom prst="rect">
            <a:avLst/>
          </a:prstGeom>
        </p:spPr>
      </p:pic>
    </p:spTree>
    <p:extLst>
      <p:ext uri="{BB962C8B-B14F-4D97-AF65-F5344CB8AC3E}">
        <p14:creationId xmlns:p14="http://schemas.microsoft.com/office/powerpoint/2010/main" val="24464712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sp>
        <p:nvSpPr>
          <p:cNvPr id="5" name="TextBox 4">
            <a:extLst>
              <a:ext uri="{FF2B5EF4-FFF2-40B4-BE49-F238E27FC236}">
                <a16:creationId xmlns:a16="http://schemas.microsoft.com/office/drawing/2014/main" id="{E8A99F4E-A7F9-4EE8-8A4B-B24546D609C0}"/>
              </a:ext>
            </a:extLst>
          </p:cNvPr>
          <p:cNvSpPr txBox="1"/>
          <p:nvPr/>
        </p:nvSpPr>
        <p:spPr>
          <a:xfrm>
            <a:off x="0" y="1895980"/>
            <a:ext cx="12192000" cy="3539430"/>
          </a:xfrm>
          <a:prstGeom prst="rect">
            <a:avLst/>
          </a:prstGeom>
          <a:noFill/>
        </p:spPr>
        <p:txBody>
          <a:bodyPr wrap="square">
            <a:spAutoFit/>
          </a:bodyPr>
          <a:lstStyle/>
          <a:p>
            <a:pPr algn="ctr"/>
            <a:r>
              <a:rPr lang="en-GB" sz="3200" dirty="0"/>
              <a:t>Margins - Drop-Down. Lets you choose from one of the built-in margin settings or lets you customise your own. Similar to Excel but has 2 more options "Moderate" and "Mirrored". </a:t>
            </a:r>
          </a:p>
          <a:p>
            <a:pPr algn="ctr"/>
            <a:endParaRPr lang="en-GB" sz="3200" dirty="0"/>
          </a:p>
          <a:p>
            <a:pPr algn="ctr"/>
            <a:r>
              <a:rPr lang="en-GB" sz="3200" dirty="0"/>
              <a:t>Orientation - Drop-Down. Lets you change the orientation of the current section. The drop-down contains the commands: Portrait and Landscape. </a:t>
            </a:r>
          </a:p>
        </p:txBody>
      </p:sp>
      <p:pic>
        <p:nvPicPr>
          <p:cNvPr id="3" name="Picture 2">
            <a:extLst>
              <a:ext uri="{FF2B5EF4-FFF2-40B4-BE49-F238E27FC236}">
                <a16:creationId xmlns:a16="http://schemas.microsoft.com/office/drawing/2014/main" id="{ABEB46D2-CC7F-4EF5-9528-AA0405221124}"/>
              </a:ext>
            </a:extLst>
          </p:cNvPr>
          <p:cNvPicPr>
            <a:picLocks noChangeAspect="1"/>
          </p:cNvPicPr>
          <p:nvPr/>
        </p:nvPicPr>
        <p:blipFill>
          <a:blip r:embed="rId2"/>
          <a:stretch>
            <a:fillRect/>
          </a:stretch>
        </p:blipFill>
        <p:spPr>
          <a:xfrm>
            <a:off x="334879" y="4939463"/>
            <a:ext cx="4513848" cy="1789025"/>
          </a:xfrm>
          <a:prstGeom prst="rect">
            <a:avLst/>
          </a:prstGeom>
        </p:spPr>
      </p:pic>
      <p:pic>
        <p:nvPicPr>
          <p:cNvPr id="4" name="Picture 3">
            <a:extLst>
              <a:ext uri="{FF2B5EF4-FFF2-40B4-BE49-F238E27FC236}">
                <a16:creationId xmlns:a16="http://schemas.microsoft.com/office/drawing/2014/main" id="{E2D46009-0429-42DA-B1B1-D09D9E67495C}"/>
              </a:ext>
            </a:extLst>
          </p:cNvPr>
          <p:cNvPicPr>
            <a:picLocks noChangeAspect="1"/>
          </p:cNvPicPr>
          <p:nvPr/>
        </p:nvPicPr>
        <p:blipFill>
          <a:blip r:embed="rId3"/>
          <a:stretch>
            <a:fillRect/>
          </a:stretch>
        </p:blipFill>
        <p:spPr>
          <a:xfrm>
            <a:off x="7345690" y="4939463"/>
            <a:ext cx="4511431" cy="1792379"/>
          </a:xfrm>
          <a:prstGeom prst="rect">
            <a:avLst/>
          </a:prstGeom>
        </p:spPr>
      </p:pic>
    </p:spTree>
    <p:extLst>
      <p:ext uri="{BB962C8B-B14F-4D97-AF65-F5344CB8AC3E}">
        <p14:creationId xmlns:p14="http://schemas.microsoft.com/office/powerpoint/2010/main" val="30567709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sp>
        <p:nvSpPr>
          <p:cNvPr id="5" name="TextBox 4">
            <a:extLst>
              <a:ext uri="{FF2B5EF4-FFF2-40B4-BE49-F238E27FC236}">
                <a16:creationId xmlns:a16="http://schemas.microsoft.com/office/drawing/2014/main" id="{E8A99F4E-A7F9-4EE8-8A4B-B24546D609C0}"/>
              </a:ext>
            </a:extLst>
          </p:cNvPr>
          <p:cNvSpPr txBox="1"/>
          <p:nvPr/>
        </p:nvSpPr>
        <p:spPr>
          <a:xfrm>
            <a:off x="393635" y="4030347"/>
            <a:ext cx="11451056" cy="2554545"/>
          </a:xfrm>
          <a:prstGeom prst="rect">
            <a:avLst/>
          </a:prstGeom>
          <a:noFill/>
        </p:spPr>
        <p:txBody>
          <a:bodyPr wrap="square">
            <a:spAutoFit/>
          </a:bodyPr>
          <a:lstStyle/>
          <a:p>
            <a:pPr algn="ctr"/>
            <a:r>
              <a:rPr lang="en-GB" sz="3200" dirty="0"/>
              <a:t>Size - Drop-Down. Lets you select from all the different available paper sizes. </a:t>
            </a:r>
          </a:p>
          <a:p>
            <a:pPr algn="ctr"/>
            <a:endParaRPr lang="en-GB" sz="3200" dirty="0"/>
          </a:p>
          <a:p>
            <a:pPr algn="ctr"/>
            <a:r>
              <a:rPr lang="en-GB" sz="3200" dirty="0"/>
              <a:t>Columns - Drop-Down. The drop-down contains the commands: One, Two, Three, Left and Right and the command More Columns. </a:t>
            </a:r>
          </a:p>
        </p:txBody>
      </p:sp>
      <p:pic>
        <p:nvPicPr>
          <p:cNvPr id="3" name="Picture 2">
            <a:extLst>
              <a:ext uri="{FF2B5EF4-FFF2-40B4-BE49-F238E27FC236}">
                <a16:creationId xmlns:a16="http://schemas.microsoft.com/office/drawing/2014/main" id="{0CBF1D92-05D7-44E6-B71A-6D213F38F94B}"/>
              </a:ext>
            </a:extLst>
          </p:cNvPr>
          <p:cNvPicPr>
            <a:picLocks noChangeAspect="1"/>
          </p:cNvPicPr>
          <p:nvPr/>
        </p:nvPicPr>
        <p:blipFill>
          <a:blip r:embed="rId2"/>
          <a:stretch>
            <a:fillRect/>
          </a:stretch>
        </p:blipFill>
        <p:spPr>
          <a:xfrm>
            <a:off x="700042" y="2015452"/>
            <a:ext cx="10838242" cy="1792379"/>
          </a:xfrm>
          <a:prstGeom prst="rect">
            <a:avLst/>
          </a:prstGeom>
        </p:spPr>
      </p:pic>
    </p:spTree>
    <p:extLst>
      <p:ext uri="{BB962C8B-B14F-4D97-AF65-F5344CB8AC3E}">
        <p14:creationId xmlns:p14="http://schemas.microsoft.com/office/powerpoint/2010/main" val="40594332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sp>
        <p:nvSpPr>
          <p:cNvPr id="5" name="TextBox 4">
            <a:extLst>
              <a:ext uri="{FF2B5EF4-FFF2-40B4-BE49-F238E27FC236}">
                <a16:creationId xmlns:a16="http://schemas.microsoft.com/office/drawing/2014/main" id="{E8A99F4E-A7F9-4EE8-8A4B-B24546D609C0}"/>
              </a:ext>
            </a:extLst>
          </p:cNvPr>
          <p:cNvSpPr txBox="1"/>
          <p:nvPr/>
        </p:nvSpPr>
        <p:spPr>
          <a:xfrm>
            <a:off x="0" y="1895980"/>
            <a:ext cx="12192000" cy="3046988"/>
          </a:xfrm>
          <a:prstGeom prst="rect">
            <a:avLst/>
          </a:prstGeom>
          <a:noFill/>
        </p:spPr>
        <p:txBody>
          <a:bodyPr wrap="square">
            <a:spAutoFit/>
          </a:bodyPr>
          <a:lstStyle/>
          <a:p>
            <a:pPr algn="ctr"/>
            <a:r>
              <a:rPr lang="en-GB" sz="3200" dirty="0"/>
              <a:t>Breaks - Drop-Down. The drop-down contains the commands: Insert Page Break, Remove Page Break and Reset All Page Breaks.</a:t>
            </a:r>
          </a:p>
          <a:p>
            <a:pPr algn="ctr"/>
            <a:endParaRPr lang="en-GB" sz="3200" dirty="0"/>
          </a:p>
          <a:p>
            <a:pPr algn="ctr"/>
            <a:r>
              <a:rPr lang="en-GB" sz="3200" dirty="0"/>
              <a:t>Line Numbers - Drop-Down. The drop-down contains the commands: None, Continuous, Restart Each Page, Restart Each Section, Suppress for Current Paragraph and Line Numbering Options. </a:t>
            </a:r>
          </a:p>
        </p:txBody>
      </p:sp>
      <p:pic>
        <p:nvPicPr>
          <p:cNvPr id="3" name="Picture 2">
            <a:extLst>
              <a:ext uri="{FF2B5EF4-FFF2-40B4-BE49-F238E27FC236}">
                <a16:creationId xmlns:a16="http://schemas.microsoft.com/office/drawing/2014/main" id="{369E7932-014A-4CCE-83DA-97BF12364D44}"/>
              </a:ext>
            </a:extLst>
          </p:cNvPr>
          <p:cNvPicPr>
            <a:picLocks noChangeAspect="1"/>
          </p:cNvPicPr>
          <p:nvPr/>
        </p:nvPicPr>
        <p:blipFill>
          <a:blip r:embed="rId2"/>
          <a:stretch>
            <a:fillRect/>
          </a:stretch>
        </p:blipFill>
        <p:spPr>
          <a:xfrm>
            <a:off x="206747" y="4942968"/>
            <a:ext cx="11800769" cy="1792379"/>
          </a:xfrm>
          <a:prstGeom prst="rect">
            <a:avLst/>
          </a:prstGeom>
        </p:spPr>
      </p:pic>
    </p:spTree>
    <p:extLst>
      <p:ext uri="{BB962C8B-B14F-4D97-AF65-F5344CB8AC3E}">
        <p14:creationId xmlns:p14="http://schemas.microsoft.com/office/powerpoint/2010/main" val="19036075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sp>
        <p:nvSpPr>
          <p:cNvPr id="5" name="TextBox 4">
            <a:extLst>
              <a:ext uri="{FF2B5EF4-FFF2-40B4-BE49-F238E27FC236}">
                <a16:creationId xmlns:a16="http://schemas.microsoft.com/office/drawing/2014/main" id="{E8A99F4E-A7F9-4EE8-8A4B-B24546D609C0}"/>
              </a:ext>
            </a:extLst>
          </p:cNvPr>
          <p:cNvSpPr txBox="1"/>
          <p:nvPr/>
        </p:nvSpPr>
        <p:spPr>
          <a:xfrm>
            <a:off x="144379" y="4157917"/>
            <a:ext cx="11790948" cy="2062103"/>
          </a:xfrm>
          <a:prstGeom prst="rect">
            <a:avLst/>
          </a:prstGeom>
          <a:noFill/>
        </p:spPr>
        <p:txBody>
          <a:bodyPr wrap="square">
            <a:spAutoFit/>
          </a:bodyPr>
          <a:lstStyle/>
          <a:p>
            <a:pPr algn="ctr"/>
            <a:r>
              <a:rPr lang="en-GB" sz="3200" dirty="0"/>
              <a:t>Hyphenation - Drop-Down. The drop-down contains the commands: None, Automatic, Manual and Hyphenation Options.</a:t>
            </a:r>
          </a:p>
          <a:p>
            <a:pPr algn="ctr"/>
            <a:endParaRPr lang="en-GB" sz="3200" dirty="0"/>
          </a:p>
          <a:p>
            <a:pPr algn="ctr"/>
            <a:r>
              <a:rPr lang="en-GB" sz="3200" dirty="0"/>
              <a:t> The Hyphenation Options displays the "Hyphenation" dialog box.</a:t>
            </a:r>
          </a:p>
        </p:txBody>
      </p:sp>
      <p:pic>
        <p:nvPicPr>
          <p:cNvPr id="3" name="Picture 2">
            <a:extLst>
              <a:ext uri="{FF2B5EF4-FFF2-40B4-BE49-F238E27FC236}">
                <a16:creationId xmlns:a16="http://schemas.microsoft.com/office/drawing/2014/main" id="{D4803C21-E03E-4EAF-BAFD-41C15D9835DC}"/>
              </a:ext>
            </a:extLst>
          </p:cNvPr>
          <p:cNvPicPr>
            <a:picLocks noChangeAspect="1"/>
          </p:cNvPicPr>
          <p:nvPr/>
        </p:nvPicPr>
        <p:blipFill>
          <a:blip r:embed="rId2"/>
          <a:stretch>
            <a:fillRect/>
          </a:stretch>
        </p:blipFill>
        <p:spPr>
          <a:xfrm>
            <a:off x="844421" y="2079237"/>
            <a:ext cx="10573547" cy="1792379"/>
          </a:xfrm>
          <a:prstGeom prst="rect">
            <a:avLst/>
          </a:prstGeom>
        </p:spPr>
      </p:pic>
    </p:spTree>
    <p:extLst>
      <p:ext uri="{BB962C8B-B14F-4D97-AF65-F5344CB8AC3E}">
        <p14:creationId xmlns:p14="http://schemas.microsoft.com/office/powerpoint/2010/main" val="19919371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sp>
        <p:nvSpPr>
          <p:cNvPr id="5" name="TextBox 4">
            <a:extLst>
              <a:ext uri="{FF2B5EF4-FFF2-40B4-BE49-F238E27FC236}">
                <a16:creationId xmlns:a16="http://schemas.microsoft.com/office/drawing/2014/main" id="{E8A99F4E-A7F9-4EE8-8A4B-B24546D609C0}"/>
              </a:ext>
            </a:extLst>
          </p:cNvPr>
          <p:cNvSpPr txBox="1"/>
          <p:nvPr/>
        </p:nvSpPr>
        <p:spPr>
          <a:xfrm>
            <a:off x="200526" y="1905506"/>
            <a:ext cx="11790948" cy="2062103"/>
          </a:xfrm>
          <a:prstGeom prst="rect">
            <a:avLst/>
          </a:prstGeom>
          <a:noFill/>
        </p:spPr>
        <p:txBody>
          <a:bodyPr wrap="square">
            <a:spAutoFit/>
          </a:bodyPr>
          <a:lstStyle/>
          <a:p>
            <a:pPr algn="ctr"/>
            <a:r>
              <a:rPr lang="en-GB" sz="3200" dirty="0"/>
              <a:t>Paragraph</a:t>
            </a:r>
          </a:p>
          <a:p>
            <a:pPr algn="ctr"/>
            <a:r>
              <a:rPr lang="en-GB" sz="3200" dirty="0"/>
              <a:t>You can quickly display the "Paragraph" dialog box, Indents and Spacing tab, by clicking on the launcher in the bottom right corner of this group.</a:t>
            </a:r>
          </a:p>
        </p:txBody>
      </p:sp>
      <p:pic>
        <p:nvPicPr>
          <p:cNvPr id="4" name="Picture 3">
            <a:extLst>
              <a:ext uri="{FF2B5EF4-FFF2-40B4-BE49-F238E27FC236}">
                <a16:creationId xmlns:a16="http://schemas.microsoft.com/office/drawing/2014/main" id="{0B9E54A9-FD63-41F0-874B-C1899CB87DFA}"/>
              </a:ext>
            </a:extLst>
          </p:cNvPr>
          <p:cNvPicPr>
            <a:picLocks noChangeAspect="1"/>
          </p:cNvPicPr>
          <p:nvPr/>
        </p:nvPicPr>
        <p:blipFill rotWithShape="1">
          <a:blip r:embed="rId2"/>
          <a:srcRect b="14631"/>
          <a:stretch/>
        </p:blipFill>
        <p:spPr>
          <a:xfrm>
            <a:off x="772526" y="4525376"/>
            <a:ext cx="10549189" cy="1755108"/>
          </a:xfrm>
          <a:prstGeom prst="rect">
            <a:avLst/>
          </a:prstGeom>
        </p:spPr>
      </p:pic>
    </p:spTree>
    <p:extLst>
      <p:ext uri="{BB962C8B-B14F-4D97-AF65-F5344CB8AC3E}">
        <p14:creationId xmlns:p14="http://schemas.microsoft.com/office/powerpoint/2010/main" val="19943977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sp>
        <p:nvSpPr>
          <p:cNvPr id="5" name="TextBox 4">
            <a:extLst>
              <a:ext uri="{FF2B5EF4-FFF2-40B4-BE49-F238E27FC236}">
                <a16:creationId xmlns:a16="http://schemas.microsoft.com/office/drawing/2014/main" id="{E8A99F4E-A7F9-4EE8-8A4B-B24546D609C0}"/>
              </a:ext>
            </a:extLst>
          </p:cNvPr>
          <p:cNvSpPr txBox="1"/>
          <p:nvPr/>
        </p:nvSpPr>
        <p:spPr>
          <a:xfrm>
            <a:off x="308810" y="2085980"/>
            <a:ext cx="6561221" cy="4154984"/>
          </a:xfrm>
          <a:prstGeom prst="rect">
            <a:avLst/>
          </a:prstGeom>
          <a:noFill/>
        </p:spPr>
        <p:txBody>
          <a:bodyPr wrap="square">
            <a:spAutoFit/>
          </a:bodyPr>
          <a:lstStyle/>
          <a:p>
            <a:r>
              <a:rPr lang="en-GB" sz="2400" dirty="0"/>
              <a:t>Indent Left - </a:t>
            </a:r>
            <a:r>
              <a:rPr lang="en-GB" sz="2400" dirty="0" err="1"/>
              <a:t>TextBox</a:t>
            </a:r>
            <a:r>
              <a:rPr lang="en-GB" sz="2400" dirty="0"/>
              <a:t>. This automatically updates to indicate how much indentation has been applied to the paragraph of the current selection. This can be used to change the left indentation for the current selection.</a:t>
            </a:r>
          </a:p>
          <a:p>
            <a:endParaRPr lang="en-GB" sz="2400" dirty="0"/>
          </a:p>
          <a:p>
            <a:r>
              <a:rPr lang="en-GB" sz="2400" dirty="0"/>
              <a:t>Indent Right - </a:t>
            </a:r>
            <a:r>
              <a:rPr lang="en-GB" sz="2400" dirty="0" err="1"/>
              <a:t>TextBox</a:t>
            </a:r>
            <a:r>
              <a:rPr lang="en-GB" sz="2400" dirty="0"/>
              <a:t>. This automatically updates to indicate how much indentation has been applied to the paragraph of the current selection. This can be used to change the right indentation for the current selection.</a:t>
            </a:r>
          </a:p>
        </p:txBody>
      </p:sp>
      <p:pic>
        <p:nvPicPr>
          <p:cNvPr id="4" name="Picture 3">
            <a:extLst>
              <a:ext uri="{FF2B5EF4-FFF2-40B4-BE49-F238E27FC236}">
                <a16:creationId xmlns:a16="http://schemas.microsoft.com/office/drawing/2014/main" id="{0B9E54A9-FD63-41F0-874B-C1899CB87DFA}"/>
              </a:ext>
            </a:extLst>
          </p:cNvPr>
          <p:cNvPicPr>
            <a:picLocks noChangeAspect="1"/>
          </p:cNvPicPr>
          <p:nvPr/>
        </p:nvPicPr>
        <p:blipFill rotWithShape="1">
          <a:blip r:embed="rId2"/>
          <a:srcRect b="14631"/>
          <a:stretch/>
        </p:blipFill>
        <p:spPr>
          <a:xfrm>
            <a:off x="7323222" y="2708607"/>
            <a:ext cx="4559968" cy="2645215"/>
          </a:xfrm>
          <a:prstGeom prst="rect">
            <a:avLst/>
          </a:prstGeom>
        </p:spPr>
      </p:pic>
    </p:spTree>
    <p:extLst>
      <p:ext uri="{BB962C8B-B14F-4D97-AF65-F5344CB8AC3E}">
        <p14:creationId xmlns:p14="http://schemas.microsoft.com/office/powerpoint/2010/main" val="25266059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sp>
        <p:nvSpPr>
          <p:cNvPr id="5" name="TextBox 4">
            <a:extLst>
              <a:ext uri="{FF2B5EF4-FFF2-40B4-BE49-F238E27FC236}">
                <a16:creationId xmlns:a16="http://schemas.microsoft.com/office/drawing/2014/main" id="{E8A99F4E-A7F9-4EE8-8A4B-B24546D609C0}"/>
              </a:ext>
            </a:extLst>
          </p:cNvPr>
          <p:cNvSpPr txBox="1"/>
          <p:nvPr/>
        </p:nvSpPr>
        <p:spPr>
          <a:xfrm>
            <a:off x="5530515" y="2122164"/>
            <a:ext cx="6561221" cy="4154984"/>
          </a:xfrm>
          <a:prstGeom prst="rect">
            <a:avLst/>
          </a:prstGeom>
          <a:noFill/>
        </p:spPr>
        <p:txBody>
          <a:bodyPr wrap="square">
            <a:spAutoFit/>
          </a:bodyPr>
          <a:lstStyle/>
          <a:p>
            <a:r>
              <a:rPr lang="en-GB" sz="2400" dirty="0"/>
              <a:t>Spacing Before - </a:t>
            </a:r>
            <a:r>
              <a:rPr lang="en-GB" sz="2400" dirty="0" err="1"/>
              <a:t>TextBox</a:t>
            </a:r>
            <a:r>
              <a:rPr lang="en-GB" sz="2400" dirty="0"/>
              <a:t>. This automatically updates to indicate how much spacing is defined before the paragraph of the current selection. This can be used to change the spacing for the current selection.</a:t>
            </a:r>
          </a:p>
          <a:p>
            <a:endParaRPr lang="en-GB" sz="2400" dirty="0"/>
          </a:p>
          <a:p>
            <a:r>
              <a:rPr lang="en-GB" sz="2400" dirty="0"/>
              <a:t>Spacing After - </a:t>
            </a:r>
            <a:r>
              <a:rPr lang="en-GB" sz="2400" dirty="0" err="1"/>
              <a:t>TextBox</a:t>
            </a:r>
            <a:r>
              <a:rPr lang="en-GB" sz="2400" dirty="0"/>
              <a:t>. The automatically updates to indicate how much spacing is defined after the paragraph of the current selection. This can be used to change the spacing for the current selection.</a:t>
            </a:r>
          </a:p>
        </p:txBody>
      </p:sp>
      <p:pic>
        <p:nvPicPr>
          <p:cNvPr id="4" name="Picture 3">
            <a:extLst>
              <a:ext uri="{FF2B5EF4-FFF2-40B4-BE49-F238E27FC236}">
                <a16:creationId xmlns:a16="http://schemas.microsoft.com/office/drawing/2014/main" id="{0B9E54A9-FD63-41F0-874B-C1899CB87DFA}"/>
              </a:ext>
            </a:extLst>
          </p:cNvPr>
          <p:cNvPicPr>
            <a:picLocks noChangeAspect="1"/>
          </p:cNvPicPr>
          <p:nvPr/>
        </p:nvPicPr>
        <p:blipFill rotWithShape="1">
          <a:blip r:embed="rId2"/>
          <a:srcRect b="14631"/>
          <a:stretch/>
        </p:blipFill>
        <p:spPr>
          <a:xfrm>
            <a:off x="417095" y="2877049"/>
            <a:ext cx="4559968" cy="2645215"/>
          </a:xfrm>
          <a:prstGeom prst="rect">
            <a:avLst/>
          </a:prstGeom>
        </p:spPr>
      </p:pic>
    </p:spTree>
    <p:extLst>
      <p:ext uri="{BB962C8B-B14F-4D97-AF65-F5344CB8AC3E}">
        <p14:creationId xmlns:p14="http://schemas.microsoft.com/office/powerpoint/2010/main" val="41877204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sp>
        <p:nvSpPr>
          <p:cNvPr id="5" name="TextBox 4">
            <a:extLst>
              <a:ext uri="{FF2B5EF4-FFF2-40B4-BE49-F238E27FC236}">
                <a16:creationId xmlns:a16="http://schemas.microsoft.com/office/drawing/2014/main" id="{E8A99F4E-A7F9-4EE8-8A4B-B24546D609C0}"/>
              </a:ext>
            </a:extLst>
          </p:cNvPr>
          <p:cNvSpPr txBox="1"/>
          <p:nvPr/>
        </p:nvSpPr>
        <p:spPr>
          <a:xfrm>
            <a:off x="122321" y="1792936"/>
            <a:ext cx="11947357" cy="2123658"/>
          </a:xfrm>
          <a:prstGeom prst="rect">
            <a:avLst/>
          </a:prstGeom>
          <a:noFill/>
        </p:spPr>
        <p:txBody>
          <a:bodyPr wrap="square">
            <a:spAutoFit/>
          </a:bodyPr>
          <a:lstStyle/>
          <a:p>
            <a:pPr algn="ctr"/>
            <a:r>
              <a:rPr lang="en-GB" sz="4400" dirty="0"/>
              <a:t>Arrange</a:t>
            </a:r>
          </a:p>
          <a:p>
            <a:pPr algn="ctr"/>
            <a:r>
              <a:rPr lang="en-GB" sz="4400" dirty="0"/>
              <a:t>This group also appears on the Drawing Tools - Format contextual tab.</a:t>
            </a:r>
          </a:p>
        </p:txBody>
      </p:sp>
      <p:pic>
        <p:nvPicPr>
          <p:cNvPr id="3" name="Picture 2">
            <a:extLst>
              <a:ext uri="{FF2B5EF4-FFF2-40B4-BE49-F238E27FC236}">
                <a16:creationId xmlns:a16="http://schemas.microsoft.com/office/drawing/2014/main" id="{B753E7ED-F0E6-4F5D-8061-8E57429071C0}"/>
              </a:ext>
            </a:extLst>
          </p:cNvPr>
          <p:cNvPicPr>
            <a:picLocks noChangeAspect="1"/>
          </p:cNvPicPr>
          <p:nvPr/>
        </p:nvPicPr>
        <p:blipFill rotWithShape="1">
          <a:blip r:embed="rId2"/>
          <a:srcRect b="14459"/>
          <a:stretch/>
        </p:blipFill>
        <p:spPr>
          <a:xfrm>
            <a:off x="295776" y="4078704"/>
            <a:ext cx="11600447" cy="2495119"/>
          </a:xfrm>
          <a:prstGeom prst="rect">
            <a:avLst/>
          </a:prstGeom>
        </p:spPr>
      </p:pic>
    </p:spTree>
    <p:extLst>
      <p:ext uri="{BB962C8B-B14F-4D97-AF65-F5344CB8AC3E}">
        <p14:creationId xmlns:p14="http://schemas.microsoft.com/office/powerpoint/2010/main" val="41394086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sp>
        <p:nvSpPr>
          <p:cNvPr id="5" name="TextBox 4">
            <a:extLst>
              <a:ext uri="{FF2B5EF4-FFF2-40B4-BE49-F238E27FC236}">
                <a16:creationId xmlns:a16="http://schemas.microsoft.com/office/drawing/2014/main" id="{E8A99F4E-A7F9-4EE8-8A4B-B24546D609C0}"/>
              </a:ext>
            </a:extLst>
          </p:cNvPr>
          <p:cNvSpPr txBox="1"/>
          <p:nvPr/>
        </p:nvSpPr>
        <p:spPr>
          <a:xfrm>
            <a:off x="1" y="1792936"/>
            <a:ext cx="8874142" cy="4832092"/>
          </a:xfrm>
          <a:prstGeom prst="rect">
            <a:avLst/>
          </a:prstGeom>
          <a:noFill/>
        </p:spPr>
        <p:txBody>
          <a:bodyPr wrap="square">
            <a:spAutoFit/>
          </a:bodyPr>
          <a:lstStyle/>
          <a:p>
            <a:pPr algn="ctr"/>
            <a:r>
              <a:rPr lang="en-GB" sz="2800" dirty="0"/>
              <a:t>Position - Drop-Down. Displays a list of picture positioning options. The drop-down contains the commands: In Line With Text and Text Wrapping. </a:t>
            </a:r>
          </a:p>
          <a:p>
            <a:pPr algn="ctr"/>
            <a:endParaRPr lang="en-GB" sz="2800" dirty="0"/>
          </a:p>
          <a:p>
            <a:pPr algn="ctr"/>
            <a:r>
              <a:rPr lang="en-GB" sz="2800" dirty="0"/>
              <a:t>You can select More Layout Options to display the "Advanced Layout" dialog box.</a:t>
            </a:r>
          </a:p>
          <a:p>
            <a:pPr algn="ctr"/>
            <a:endParaRPr lang="en-GB" sz="2800" dirty="0"/>
          </a:p>
          <a:p>
            <a:pPr algn="ctr"/>
            <a:r>
              <a:rPr lang="en-GB" sz="2800" dirty="0"/>
              <a:t>Wrap Text - (Text Wrapping in 2007). Drop-Down. The drop-down contains the commands: In Line with Text, Square, Tight, Through, Top and Bottom, Behind Text, In Front of Text, Edit Wrap Points and More Layout Options.</a:t>
            </a:r>
          </a:p>
        </p:txBody>
      </p:sp>
      <p:pic>
        <p:nvPicPr>
          <p:cNvPr id="3" name="Picture 2">
            <a:extLst>
              <a:ext uri="{FF2B5EF4-FFF2-40B4-BE49-F238E27FC236}">
                <a16:creationId xmlns:a16="http://schemas.microsoft.com/office/drawing/2014/main" id="{B753E7ED-F0E6-4F5D-8061-8E57429071C0}"/>
              </a:ext>
            </a:extLst>
          </p:cNvPr>
          <p:cNvPicPr>
            <a:picLocks noChangeAspect="1"/>
          </p:cNvPicPr>
          <p:nvPr/>
        </p:nvPicPr>
        <p:blipFill rotWithShape="1">
          <a:blip r:embed="rId2"/>
          <a:srcRect b="14459"/>
          <a:stretch/>
        </p:blipFill>
        <p:spPr>
          <a:xfrm>
            <a:off x="8808583" y="2755232"/>
            <a:ext cx="3244535" cy="2117559"/>
          </a:xfrm>
          <a:prstGeom prst="rect">
            <a:avLst/>
          </a:prstGeom>
        </p:spPr>
      </p:pic>
    </p:spTree>
    <p:extLst>
      <p:ext uri="{BB962C8B-B14F-4D97-AF65-F5344CB8AC3E}">
        <p14:creationId xmlns:p14="http://schemas.microsoft.com/office/powerpoint/2010/main" val="35024977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sp>
        <p:nvSpPr>
          <p:cNvPr id="5" name="TextBox 4">
            <a:extLst>
              <a:ext uri="{FF2B5EF4-FFF2-40B4-BE49-F238E27FC236}">
                <a16:creationId xmlns:a16="http://schemas.microsoft.com/office/drawing/2014/main" id="{E8A99F4E-A7F9-4EE8-8A4B-B24546D609C0}"/>
              </a:ext>
            </a:extLst>
          </p:cNvPr>
          <p:cNvSpPr txBox="1"/>
          <p:nvPr/>
        </p:nvSpPr>
        <p:spPr>
          <a:xfrm>
            <a:off x="3477126" y="1667443"/>
            <a:ext cx="8714874" cy="4462760"/>
          </a:xfrm>
          <a:prstGeom prst="rect">
            <a:avLst/>
          </a:prstGeom>
          <a:noFill/>
        </p:spPr>
        <p:txBody>
          <a:bodyPr wrap="square">
            <a:spAutoFit/>
          </a:bodyPr>
          <a:lstStyle/>
          <a:p>
            <a:pPr algn="ctr"/>
            <a:r>
              <a:rPr lang="en-GB" sz="2400" dirty="0"/>
              <a:t>Bring Forward - (Bring to Front in 2007). Button with Drop-Down. The button brings the selected object forward one level. The drop-down provides a command to bring the selected object in front of all the other objects.</a:t>
            </a:r>
          </a:p>
          <a:p>
            <a:pPr algn="ctr"/>
            <a:endParaRPr lang="en-GB" sz="2000" dirty="0"/>
          </a:p>
          <a:p>
            <a:pPr algn="ctr"/>
            <a:r>
              <a:rPr lang="en-GB" sz="2400" dirty="0"/>
              <a:t>Send Backward - (Send to Back in 2007). Button with Drop-Down. The button brings the selected object back one level. The drop-down provides a command to send the selected object to the back of all the other objects.</a:t>
            </a:r>
          </a:p>
          <a:p>
            <a:pPr algn="ctr"/>
            <a:endParaRPr lang="en-GB" sz="2400" dirty="0"/>
          </a:p>
          <a:p>
            <a:pPr algn="ctr"/>
            <a:r>
              <a:rPr lang="en-GB" sz="2400" dirty="0"/>
              <a:t>Selection Pane - (Added in 2010). Displays the Selection Pane task pane.</a:t>
            </a:r>
          </a:p>
        </p:txBody>
      </p:sp>
      <p:pic>
        <p:nvPicPr>
          <p:cNvPr id="3" name="Picture 2">
            <a:extLst>
              <a:ext uri="{FF2B5EF4-FFF2-40B4-BE49-F238E27FC236}">
                <a16:creationId xmlns:a16="http://schemas.microsoft.com/office/drawing/2014/main" id="{B753E7ED-F0E6-4F5D-8061-8E57429071C0}"/>
              </a:ext>
            </a:extLst>
          </p:cNvPr>
          <p:cNvPicPr>
            <a:picLocks noChangeAspect="1"/>
          </p:cNvPicPr>
          <p:nvPr/>
        </p:nvPicPr>
        <p:blipFill rotWithShape="1">
          <a:blip r:embed="rId2"/>
          <a:srcRect b="14459"/>
          <a:stretch/>
        </p:blipFill>
        <p:spPr>
          <a:xfrm>
            <a:off x="102788" y="3072998"/>
            <a:ext cx="3244535" cy="2117559"/>
          </a:xfrm>
          <a:prstGeom prst="rect">
            <a:avLst/>
          </a:prstGeom>
        </p:spPr>
      </p:pic>
    </p:spTree>
    <p:extLst>
      <p:ext uri="{BB962C8B-B14F-4D97-AF65-F5344CB8AC3E}">
        <p14:creationId xmlns:p14="http://schemas.microsoft.com/office/powerpoint/2010/main" val="22551769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sp>
        <p:nvSpPr>
          <p:cNvPr id="5" name="TextBox 4">
            <a:extLst>
              <a:ext uri="{FF2B5EF4-FFF2-40B4-BE49-F238E27FC236}">
                <a16:creationId xmlns:a16="http://schemas.microsoft.com/office/drawing/2014/main" id="{E8A99F4E-A7F9-4EE8-8A4B-B24546D609C0}"/>
              </a:ext>
            </a:extLst>
          </p:cNvPr>
          <p:cNvSpPr txBox="1"/>
          <p:nvPr/>
        </p:nvSpPr>
        <p:spPr>
          <a:xfrm>
            <a:off x="1" y="1792936"/>
            <a:ext cx="8229600" cy="5016758"/>
          </a:xfrm>
          <a:prstGeom prst="rect">
            <a:avLst/>
          </a:prstGeom>
          <a:noFill/>
        </p:spPr>
        <p:txBody>
          <a:bodyPr wrap="square">
            <a:spAutoFit/>
          </a:bodyPr>
          <a:lstStyle/>
          <a:p>
            <a:pPr algn="ctr"/>
            <a:r>
              <a:rPr lang="en-GB" sz="3200" dirty="0"/>
              <a:t>Align - Drop-Down. The drop-down contains the commands</a:t>
            </a:r>
          </a:p>
          <a:p>
            <a:pPr algn="ctr"/>
            <a:endParaRPr lang="en-GB" sz="3200" dirty="0"/>
          </a:p>
          <a:p>
            <a:pPr algn="ctr"/>
            <a:r>
              <a:rPr lang="en-GB" sz="3200" dirty="0"/>
              <a:t>Group - Drop-Down. The drop-down contains the commands: Group, Regroup and Ungroup.</a:t>
            </a:r>
          </a:p>
          <a:p>
            <a:pPr algn="ctr"/>
            <a:endParaRPr lang="en-GB" sz="3200" dirty="0"/>
          </a:p>
          <a:p>
            <a:pPr algn="ctr"/>
            <a:r>
              <a:rPr lang="en-GB" sz="3200" dirty="0"/>
              <a:t>Rotate - Drop-Down. The drop-down contains the commands: Rotate Right 90, Rotate Left 90, Flip Vertical, Flip Horizontal and More Rotation Options.</a:t>
            </a:r>
          </a:p>
        </p:txBody>
      </p:sp>
      <p:pic>
        <p:nvPicPr>
          <p:cNvPr id="3" name="Picture 2">
            <a:extLst>
              <a:ext uri="{FF2B5EF4-FFF2-40B4-BE49-F238E27FC236}">
                <a16:creationId xmlns:a16="http://schemas.microsoft.com/office/drawing/2014/main" id="{B753E7ED-F0E6-4F5D-8061-8E57429071C0}"/>
              </a:ext>
            </a:extLst>
          </p:cNvPr>
          <p:cNvPicPr>
            <a:picLocks noChangeAspect="1"/>
          </p:cNvPicPr>
          <p:nvPr/>
        </p:nvPicPr>
        <p:blipFill rotWithShape="1">
          <a:blip r:embed="rId2"/>
          <a:srcRect b="14459"/>
          <a:stretch/>
        </p:blipFill>
        <p:spPr>
          <a:xfrm>
            <a:off x="8454793" y="3242535"/>
            <a:ext cx="3244535" cy="2117559"/>
          </a:xfrm>
          <a:prstGeom prst="rect">
            <a:avLst/>
          </a:prstGeom>
        </p:spPr>
      </p:pic>
    </p:spTree>
    <p:extLst>
      <p:ext uri="{BB962C8B-B14F-4D97-AF65-F5344CB8AC3E}">
        <p14:creationId xmlns:p14="http://schemas.microsoft.com/office/powerpoint/2010/main" val="4836896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sp>
        <p:nvSpPr>
          <p:cNvPr id="5" name="TextBox 4">
            <a:extLst>
              <a:ext uri="{FF2B5EF4-FFF2-40B4-BE49-F238E27FC236}">
                <a16:creationId xmlns:a16="http://schemas.microsoft.com/office/drawing/2014/main" id="{E8A99F4E-A7F9-4EE8-8A4B-B24546D609C0}"/>
              </a:ext>
            </a:extLst>
          </p:cNvPr>
          <p:cNvSpPr txBox="1"/>
          <p:nvPr/>
        </p:nvSpPr>
        <p:spPr>
          <a:xfrm>
            <a:off x="122321" y="1792936"/>
            <a:ext cx="11947357" cy="2123658"/>
          </a:xfrm>
          <a:prstGeom prst="rect">
            <a:avLst/>
          </a:prstGeom>
          <a:noFill/>
        </p:spPr>
        <p:txBody>
          <a:bodyPr wrap="square">
            <a:spAutoFit/>
          </a:bodyPr>
          <a:lstStyle/>
          <a:p>
            <a:pPr algn="ctr"/>
            <a:r>
              <a:rPr lang="en-GB" sz="4400" dirty="0"/>
              <a:t>Arrange</a:t>
            </a:r>
          </a:p>
          <a:p>
            <a:pPr algn="ctr"/>
            <a:r>
              <a:rPr lang="en-GB" sz="4400" dirty="0"/>
              <a:t>This group also appears on the Drawing Tools - Format contextual tab.</a:t>
            </a:r>
          </a:p>
        </p:txBody>
      </p:sp>
      <p:pic>
        <p:nvPicPr>
          <p:cNvPr id="3" name="Picture 2">
            <a:extLst>
              <a:ext uri="{FF2B5EF4-FFF2-40B4-BE49-F238E27FC236}">
                <a16:creationId xmlns:a16="http://schemas.microsoft.com/office/drawing/2014/main" id="{B753E7ED-F0E6-4F5D-8061-8E57429071C0}"/>
              </a:ext>
            </a:extLst>
          </p:cNvPr>
          <p:cNvPicPr>
            <a:picLocks noChangeAspect="1"/>
          </p:cNvPicPr>
          <p:nvPr/>
        </p:nvPicPr>
        <p:blipFill rotWithShape="1">
          <a:blip r:embed="rId2"/>
          <a:srcRect b="14459"/>
          <a:stretch/>
        </p:blipFill>
        <p:spPr>
          <a:xfrm>
            <a:off x="295776" y="4078704"/>
            <a:ext cx="11600447" cy="2495119"/>
          </a:xfrm>
          <a:prstGeom prst="rect">
            <a:avLst/>
          </a:prstGeom>
        </p:spPr>
      </p:pic>
    </p:spTree>
    <p:extLst>
      <p:ext uri="{BB962C8B-B14F-4D97-AF65-F5344CB8AC3E}">
        <p14:creationId xmlns:p14="http://schemas.microsoft.com/office/powerpoint/2010/main" val="17445967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Layout tab</a:t>
            </a:r>
          </a:p>
        </p:txBody>
      </p:sp>
      <p:sp>
        <p:nvSpPr>
          <p:cNvPr id="5" name="TextBox 4">
            <a:extLst>
              <a:ext uri="{FF2B5EF4-FFF2-40B4-BE49-F238E27FC236}">
                <a16:creationId xmlns:a16="http://schemas.microsoft.com/office/drawing/2014/main" id="{E8A99F4E-A7F9-4EE8-8A4B-B24546D609C0}"/>
              </a:ext>
            </a:extLst>
          </p:cNvPr>
          <p:cNvSpPr txBox="1"/>
          <p:nvPr/>
        </p:nvSpPr>
        <p:spPr>
          <a:xfrm>
            <a:off x="122321" y="1792936"/>
            <a:ext cx="11947357" cy="2123658"/>
          </a:xfrm>
          <a:prstGeom prst="rect">
            <a:avLst/>
          </a:prstGeom>
          <a:noFill/>
        </p:spPr>
        <p:txBody>
          <a:bodyPr wrap="square">
            <a:spAutoFit/>
          </a:bodyPr>
          <a:lstStyle/>
          <a:p>
            <a:pPr algn="ctr"/>
            <a:r>
              <a:rPr lang="en-GB" sz="4400" dirty="0"/>
              <a:t>Arrange</a:t>
            </a:r>
          </a:p>
          <a:p>
            <a:pPr algn="ctr"/>
            <a:r>
              <a:rPr lang="en-GB" sz="4400" dirty="0"/>
              <a:t>This group also appears on the Drawing Tools - Format contextual tab.</a:t>
            </a:r>
          </a:p>
        </p:txBody>
      </p:sp>
      <p:pic>
        <p:nvPicPr>
          <p:cNvPr id="3" name="Picture 2">
            <a:extLst>
              <a:ext uri="{FF2B5EF4-FFF2-40B4-BE49-F238E27FC236}">
                <a16:creationId xmlns:a16="http://schemas.microsoft.com/office/drawing/2014/main" id="{B753E7ED-F0E6-4F5D-8061-8E57429071C0}"/>
              </a:ext>
            </a:extLst>
          </p:cNvPr>
          <p:cNvPicPr>
            <a:picLocks noChangeAspect="1"/>
          </p:cNvPicPr>
          <p:nvPr/>
        </p:nvPicPr>
        <p:blipFill rotWithShape="1">
          <a:blip r:embed="rId2"/>
          <a:srcRect b="14459"/>
          <a:stretch/>
        </p:blipFill>
        <p:spPr>
          <a:xfrm>
            <a:off x="295776" y="4078704"/>
            <a:ext cx="11600447" cy="2495119"/>
          </a:xfrm>
          <a:prstGeom prst="rect">
            <a:avLst/>
          </a:prstGeom>
        </p:spPr>
      </p:pic>
    </p:spTree>
    <p:extLst>
      <p:ext uri="{BB962C8B-B14F-4D97-AF65-F5344CB8AC3E}">
        <p14:creationId xmlns:p14="http://schemas.microsoft.com/office/powerpoint/2010/main" val="31445233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references tab</a:t>
            </a:r>
          </a:p>
        </p:txBody>
      </p:sp>
      <p:pic>
        <p:nvPicPr>
          <p:cNvPr id="4" name="Picture 3" descr="A screenshot of a computer&#10;&#10;Description automatically generated">
            <a:extLst>
              <a:ext uri="{FF2B5EF4-FFF2-40B4-BE49-F238E27FC236}">
                <a16:creationId xmlns:a16="http://schemas.microsoft.com/office/drawing/2014/main" id="{D208D7CF-9C61-42EE-859D-C92F85D536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3883" y="2112396"/>
            <a:ext cx="11004234" cy="1783235"/>
          </a:xfrm>
          <a:prstGeom prst="rect">
            <a:avLst/>
          </a:prstGeom>
        </p:spPr>
      </p:pic>
      <p:sp>
        <p:nvSpPr>
          <p:cNvPr id="5" name="TextBox 4">
            <a:extLst>
              <a:ext uri="{FF2B5EF4-FFF2-40B4-BE49-F238E27FC236}">
                <a16:creationId xmlns:a16="http://schemas.microsoft.com/office/drawing/2014/main" id="{A9B67B4A-8E6C-4679-9CF3-8C8C6408226F}"/>
              </a:ext>
            </a:extLst>
          </p:cNvPr>
          <p:cNvSpPr txBox="1"/>
          <p:nvPr/>
        </p:nvSpPr>
        <p:spPr>
          <a:xfrm>
            <a:off x="593883" y="4898540"/>
            <a:ext cx="11004234" cy="1200329"/>
          </a:xfrm>
          <a:prstGeom prst="rect">
            <a:avLst/>
          </a:prstGeom>
          <a:noFill/>
        </p:spPr>
        <p:txBody>
          <a:bodyPr wrap="square">
            <a:spAutoFit/>
          </a:bodyPr>
          <a:lstStyle/>
          <a:p>
            <a:pPr algn="ctr"/>
            <a:r>
              <a:rPr lang="en-GB" sz="3600" dirty="0"/>
              <a:t>This tab gives you access to all the commands for creating references within your documents.</a:t>
            </a:r>
          </a:p>
        </p:txBody>
      </p:sp>
    </p:spTree>
    <p:extLst>
      <p:ext uri="{BB962C8B-B14F-4D97-AF65-F5344CB8AC3E}">
        <p14:creationId xmlns:p14="http://schemas.microsoft.com/office/powerpoint/2010/main" val="17310438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references tab- table of contents</a:t>
            </a:r>
          </a:p>
        </p:txBody>
      </p:sp>
      <p:pic>
        <p:nvPicPr>
          <p:cNvPr id="4" name="Picture 3" descr="A screenshot of a computer&#10;&#10;Description automatically generated">
            <a:extLst>
              <a:ext uri="{FF2B5EF4-FFF2-40B4-BE49-F238E27FC236}">
                <a16:creationId xmlns:a16="http://schemas.microsoft.com/office/drawing/2014/main" id="{D208D7CF-9C61-42EE-859D-C92F85D53630}"/>
              </a:ext>
            </a:extLst>
          </p:cNvPr>
          <p:cNvPicPr>
            <a:picLocks noChangeAspect="1"/>
          </p:cNvPicPr>
          <p:nvPr/>
        </p:nvPicPr>
        <p:blipFill rotWithShape="1">
          <a:blip r:embed="rId2">
            <a:extLst>
              <a:ext uri="{28A0092B-C50C-407E-A947-70E740481C1C}">
                <a14:useLocalDpi xmlns:a14="http://schemas.microsoft.com/office/drawing/2010/main" val="0"/>
              </a:ext>
            </a:extLst>
          </a:blip>
          <a:srcRect t="-2849" r="89359" b="2849"/>
          <a:stretch/>
        </p:blipFill>
        <p:spPr>
          <a:xfrm>
            <a:off x="8940800" y="1946627"/>
            <a:ext cx="2971800" cy="4525518"/>
          </a:xfrm>
          <a:prstGeom prst="rect">
            <a:avLst/>
          </a:prstGeom>
        </p:spPr>
      </p:pic>
      <p:sp>
        <p:nvSpPr>
          <p:cNvPr id="5" name="TextBox 4">
            <a:extLst>
              <a:ext uri="{FF2B5EF4-FFF2-40B4-BE49-F238E27FC236}">
                <a16:creationId xmlns:a16="http://schemas.microsoft.com/office/drawing/2014/main" id="{46C58EAF-404F-4E21-983A-A4B652C1469F}"/>
              </a:ext>
            </a:extLst>
          </p:cNvPr>
          <p:cNvSpPr txBox="1"/>
          <p:nvPr/>
        </p:nvSpPr>
        <p:spPr>
          <a:xfrm>
            <a:off x="204204" y="1925744"/>
            <a:ext cx="8590880" cy="4832092"/>
          </a:xfrm>
          <a:prstGeom prst="rect">
            <a:avLst/>
          </a:prstGeom>
          <a:noFill/>
        </p:spPr>
        <p:txBody>
          <a:bodyPr wrap="square">
            <a:spAutoFit/>
          </a:bodyPr>
          <a:lstStyle/>
          <a:p>
            <a:r>
              <a:rPr lang="en-GB" sz="2800" dirty="0"/>
              <a:t>Table of Contents - Drop-Down. Provide an overview of your document by adding a table of contents. The drop-down contains the commands: Built-in, Insert Table of Contents and Save Selection to Table of Contents Gallery.</a:t>
            </a:r>
          </a:p>
          <a:p>
            <a:endParaRPr lang="en-GB" sz="2800" dirty="0"/>
          </a:p>
          <a:p>
            <a:r>
              <a:rPr lang="en-GB" sz="2800" dirty="0"/>
              <a:t>Add Text - Drop-Down. The drop-down contains the commands: Do Not Show in Table of Contents, Level 1, Level 2 and Level 3.</a:t>
            </a:r>
          </a:p>
          <a:p>
            <a:endParaRPr lang="en-GB" sz="2800" dirty="0"/>
          </a:p>
          <a:p>
            <a:r>
              <a:rPr lang="en-GB" sz="2800" dirty="0"/>
              <a:t>Update Table - Updates the table of contents so that all the entries refer to the correct page numbers.</a:t>
            </a:r>
          </a:p>
        </p:txBody>
      </p:sp>
    </p:spTree>
    <p:extLst>
      <p:ext uri="{BB962C8B-B14F-4D97-AF65-F5344CB8AC3E}">
        <p14:creationId xmlns:p14="http://schemas.microsoft.com/office/powerpoint/2010/main" val="31365852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references tab- footnotes</a:t>
            </a:r>
          </a:p>
        </p:txBody>
      </p:sp>
      <p:sp>
        <p:nvSpPr>
          <p:cNvPr id="5" name="TextBox 4">
            <a:extLst>
              <a:ext uri="{FF2B5EF4-FFF2-40B4-BE49-F238E27FC236}">
                <a16:creationId xmlns:a16="http://schemas.microsoft.com/office/drawing/2014/main" id="{46C58EAF-404F-4E21-983A-A4B652C1469F}"/>
              </a:ext>
            </a:extLst>
          </p:cNvPr>
          <p:cNvSpPr txBox="1"/>
          <p:nvPr/>
        </p:nvSpPr>
        <p:spPr>
          <a:xfrm>
            <a:off x="4559635" y="2923069"/>
            <a:ext cx="7423817" cy="3785652"/>
          </a:xfrm>
          <a:prstGeom prst="rect">
            <a:avLst/>
          </a:prstGeom>
          <a:noFill/>
        </p:spPr>
        <p:txBody>
          <a:bodyPr wrap="square">
            <a:spAutoFit/>
          </a:bodyPr>
          <a:lstStyle/>
          <a:p>
            <a:r>
              <a:rPr lang="en-GB" sz="2000" dirty="0"/>
              <a:t>Insert Footnote - (Alt + Ctrl + F). Inserts a footnote at the current position. Footnotes are automatically renumbered as you move text around the document.</a:t>
            </a:r>
          </a:p>
          <a:p>
            <a:endParaRPr lang="en-GB" sz="2000" dirty="0"/>
          </a:p>
          <a:p>
            <a:r>
              <a:rPr lang="en-GB" sz="2000" dirty="0"/>
              <a:t>Insert Endnote - (Alt + Ctrl + D). Inserts an endnote at the end of the document. End notes are always placed at the end of a document.</a:t>
            </a:r>
          </a:p>
          <a:p>
            <a:endParaRPr lang="en-GB" sz="2000" dirty="0"/>
          </a:p>
          <a:p>
            <a:r>
              <a:rPr lang="en-GB" sz="2000" dirty="0"/>
              <a:t>Next Footnote - Button with Drop-Down. The button moves to the next footnote. The drop-down provides the commands Next Footnote, Previous Footnote, Next Endnote and Previous Endnote.</a:t>
            </a:r>
          </a:p>
          <a:p>
            <a:endParaRPr lang="en-GB" sz="2000" dirty="0"/>
          </a:p>
          <a:p>
            <a:r>
              <a:rPr lang="en-GB" sz="2000" dirty="0"/>
              <a:t>Show Notes - Shows where footnotes and endnotes are located.</a:t>
            </a:r>
          </a:p>
        </p:txBody>
      </p:sp>
      <p:sp>
        <p:nvSpPr>
          <p:cNvPr id="6" name="TextBox 5">
            <a:extLst>
              <a:ext uri="{FF2B5EF4-FFF2-40B4-BE49-F238E27FC236}">
                <a16:creationId xmlns:a16="http://schemas.microsoft.com/office/drawing/2014/main" id="{75E4831B-957E-4D60-BA1A-3E3A30DE5E82}"/>
              </a:ext>
            </a:extLst>
          </p:cNvPr>
          <p:cNvSpPr txBox="1"/>
          <p:nvPr/>
        </p:nvSpPr>
        <p:spPr>
          <a:xfrm>
            <a:off x="204203" y="1880949"/>
            <a:ext cx="11779249" cy="954107"/>
          </a:xfrm>
          <a:prstGeom prst="rect">
            <a:avLst/>
          </a:prstGeom>
          <a:noFill/>
        </p:spPr>
        <p:txBody>
          <a:bodyPr wrap="square">
            <a:spAutoFit/>
          </a:bodyPr>
          <a:lstStyle/>
          <a:p>
            <a:r>
              <a:rPr lang="en-GB" sz="2800" dirty="0"/>
              <a:t>You can quickly display the "Footnote and Endnote" dialog box by clicking on the dialog box launcher in the bottom right corner of this group.</a:t>
            </a:r>
          </a:p>
        </p:txBody>
      </p:sp>
      <p:pic>
        <p:nvPicPr>
          <p:cNvPr id="7" name="Picture 6">
            <a:extLst>
              <a:ext uri="{FF2B5EF4-FFF2-40B4-BE49-F238E27FC236}">
                <a16:creationId xmlns:a16="http://schemas.microsoft.com/office/drawing/2014/main" id="{D28342FF-F78C-4BE2-9B9E-04EBC593DA24}"/>
              </a:ext>
            </a:extLst>
          </p:cNvPr>
          <p:cNvPicPr>
            <a:picLocks noChangeAspect="1"/>
          </p:cNvPicPr>
          <p:nvPr/>
        </p:nvPicPr>
        <p:blipFill rotWithShape="1">
          <a:blip r:embed="rId2"/>
          <a:srcRect r="3193" b="14035"/>
          <a:stretch/>
        </p:blipFill>
        <p:spPr>
          <a:xfrm>
            <a:off x="317093" y="3093618"/>
            <a:ext cx="4137726" cy="3126707"/>
          </a:xfrm>
          <a:prstGeom prst="rect">
            <a:avLst/>
          </a:prstGeom>
        </p:spPr>
      </p:pic>
    </p:spTree>
    <p:extLst>
      <p:ext uri="{BB962C8B-B14F-4D97-AF65-F5344CB8AC3E}">
        <p14:creationId xmlns:p14="http://schemas.microsoft.com/office/powerpoint/2010/main" val="7495171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references tab- footnotes</a:t>
            </a:r>
          </a:p>
        </p:txBody>
      </p:sp>
      <p:sp>
        <p:nvSpPr>
          <p:cNvPr id="5" name="TextBox 4">
            <a:extLst>
              <a:ext uri="{FF2B5EF4-FFF2-40B4-BE49-F238E27FC236}">
                <a16:creationId xmlns:a16="http://schemas.microsoft.com/office/drawing/2014/main" id="{46C58EAF-404F-4E21-983A-A4B652C1469F}"/>
              </a:ext>
            </a:extLst>
          </p:cNvPr>
          <p:cNvSpPr txBox="1"/>
          <p:nvPr/>
        </p:nvSpPr>
        <p:spPr>
          <a:xfrm>
            <a:off x="962192" y="2049509"/>
            <a:ext cx="4187323" cy="4524315"/>
          </a:xfrm>
          <a:prstGeom prst="rect">
            <a:avLst/>
          </a:prstGeom>
          <a:noFill/>
        </p:spPr>
        <p:txBody>
          <a:bodyPr wrap="square">
            <a:spAutoFit/>
          </a:bodyPr>
          <a:lstStyle/>
          <a:p>
            <a:pPr algn="ctr"/>
            <a:r>
              <a:rPr lang="en-GB" sz="4800" dirty="0"/>
              <a:t>Research</a:t>
            </a:r>
          </a:p>
          <a:p>
            <a:pPr algn="ctr"/>
            <a:r>
              <a:rPr lang="en-GB" sz="4800" dirty="0"/>
              <a:t>This group was added in 2016.</a:t>
            </a:r>
          </a:p>
          <a:p>
            <a:pPr algn="ctr"/>
            <a:endParaRPr lang="en-GB" sz="4800" dirty="0"/>
          </a:p>
          <a:p>
            <a:pPr algn="ctr"/>
            <a:r>
              <a:rPr lang="en-GB" sz="4800" dirty="0"/>
              <a:t>Smart Lookup -</a:t>
            </a:r>
          </a:p>
          <a:p>
            <a:pPr algn="ctr"/>
            <a:r>
              <a:rPr lang="en-GB" sz="4800" dirty="0"/>
              <a:t>Researcher -</a:t>
            </a:r>
          </a:p>
        </p:txBody>
      </p:sp>
      <p:pic>
        <p:nvPicPr>
          <p:cNvPr id="3" name="Picture 2">
            <a:extLst>
              <a:ext uri="{FF2B5EF4-FFF2-40B4-BE49-F238E27FC236}">
                <a16:creationId xmlns:a16="http://schemas.microsoft.com/office/drawing/2014/main" id="{108E5968-E4BD-4E2F-9BC2-F7DB626E7AB4}"/>
              </a:ext>
            </a:extLst>
          </p:cNvPr>
          <p:cNvPicPr>
            <a:picLocks noChangeAspect="1"/>
          </p:cNvPicPr>
          <p:nvPr/>
        </p:nvPicPr>
        <p:blipFill rotWithShape="1">
          <a:blip r:embed="rId2"/>
          <a:srcRect r="38296" b="12930"/>
          <a:stretch/>
        </p:blipFill>
        <p:spPr>
          <a:xfrm>
            <a:off x="6096000" y="2044764"/>
            <a:ext cx="5843671" cy="4513568"/>
          </a:xfrm>
          <a:prstGeom prst="rect">
            <a:avLst/>
          </a:prstGeom>
        </p:spPr>
      </p:pic>
    </p:spTree>
    <p:extLst>
      <p:ext uri="{BB962C8B-B14F-4D97-AF65-F5344CB8AC3E}">
        <p14:creationId xmlns:p14="http://schemas.microsoft.com/office/powerpoint/2010/main" val="29897969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references tab- citations</a:t>
            </a:r>
          </a:p>
        </p:txBody>
      </p:sp>
      <p:sp>
        <p:nvSpPr>
          <p:cNvPr id="5" name="TextBox 4">
            <a:extLst>
              <a:ext uri="{FF2B5EF4-FFF2-40B4-BE49-F238E27FC236}">
                <a16:creationId xmlns:a16="http://schemas.microsoft.com/office/drawing/2014/main" id="{93F8EEC8-C697-4523-B630-2A0F7A120B39}"/>
              </a:ext>
            </a:extLst>
          </p:cNvPr>
          <p:cNvSpPr txBox="1"/>
          <p:nvPr/>
        </p:nvSpPr>
        <p:spPr>
          <a:xfrm>
            <a:off x="159417" y="1967897"/>
            <a:ext cx="8106277" cy="4524315"/>
          </a:xfrm>
          <a:prstGeom prst="rect">
            <a:avLst/>
          </a:prstGeom>
          <a:noFill/>
        </p:spPr>
        <p:txBody>
          <a:bodyPr wrap="square">
            <a:spAutoFit/>
          </a:bodyPr>
          <a:lstStyle/>
          <a:p>
            <a:r>
              <a:rPr lang="en-GB" sz="2400" dirty="0"/>
              <a:t>Insert Citation - Drop-Down. The drop-down contains the commands: Add New Source, Add New Placeholder and Search Libraries.</a:t>
            </a:r>
          </a:p>
          <a:p>
            <a:endParaRPr lang="en-GB" sz="2400" dirty="0"/>
          </a:p>
          <a:p>
            <a:r>
              <a:rPr lang="en-GB" sz="2400" dirty="0"/>
              <a:t>Manage Sources - Displays a list of all the sources cited in the active document.</a:t>
            </a:r>
          </a:p>
          <a:p>
            <a:endParaRPr lang="en-GB" sz="2400" dirty="0"/>
          </a:p>
          <a:p>
            <a:r>
              <a:rPr lang="en-GB" sz="2400" dirty="0"/>
              <a:t>Style - Choose the style of citation to use in the document.</a:t>
            </a:r>
          </a:p>
          <a:p>
            <a:endParaRPr lang="en-GB" sz="2400" dirty="0"/>
          </a:p>
          <a:p>
            <a:r>
              <a:rPr lang="en-GB" sz="2400" dirty="0"/>
              <a:t>Bibliography - Drop-Down. The drop-down contains the commands: Insert Bibliography and Save Selection to Bibliography Gallery.</a:t>
            </a:r>
          </a:p>
        </p:txBody>
      </p:sp>
      <p:pic>
        <p:nvPicPr>
          <p:cNvPr id="4" name="Picture 3">
            <a:extLst>
              <a:ext uri="{FF2B5EF4-FFF2-40B4-BE49-F238E27FC236}">
                <a16:creationId xmlns:a16="http://schemas.microsoft.com/office/drawing/2014/main" id="{DDBBB503-C4E1-406B-89B3-16E0084110D7}"/>
              </a:ext>
            </a:extLst>
          </p:cNvPr>
          <p:cNvPicPr>
            <a:picLocks noChangeAspect="1"/>
          </p:cNvPicPr>
          <p:nvPr/>
        </p:nvPicPr>
        <p:blipFill rotWithShape="1">
          <a:blip r:embed="rId2"/>
          <a:srcRect r="3206" b="14779"/>
          <a:stretch/>
        </p:blipFill>
        <p:spPr>
          <a:xfrm>
            <a:off x="8422718" y="2587743"/>
            <a:ext cx="3308685" cy="3284621"/>
          </a:xfrm>
          <a:prstGeom prst="rect">
            <a:avLst/>
          </a:prstGeom>
        </p:spPr>
      </p:pic>
    </p:spTree>
    <p:extLst>
      <p:ext uri="{BB962C8B-B14F-4D97-AF65-F5344CB8AC3E}">
        <p14:creationId xmlns:p14="http://schemas.microsoft.com/office/powerpoint/2010/main" val="13721049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references tab- citations</a:t>
            </a:r>
          </a:p>
        </p:txBody>
      </p:sp>
      <p:pic>
        <p:nvPicPr>
          <p:cNvPr id="4" name="Picture 3" descr="Graphical user interface, text, application&#10;&#10;Description automatically generated">
            <a:extLst>
              <a:ext uri="{FF2B5EF4-FFF2-40B4-BE49-F238E27FC236}">
                <a16:creationId xmlns:a16="http://schemas.microsoft.com/office/drawing/2014/main" id="{CBD5FBC8-2B76-4668-B8F3-B5F8A25F88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2069432"/>
            <a:ext cx="11277600" cy="4504392"/>
          </a:xfrm>
          <a:prstGeom prst="rect">
            <a:avLst/>
          </a:prstGeom>
        </p:spPr>
      </p:pic>
    </p:spTree>
    <p:extLst>
      <p:ext uri="{BB962C8B-B14F-4D97-AF65-F5344CB8AC3E}">
        <p14:creationId xmlns:p14="http://schemas.microsoft.com/office/powerpoint/2010/main" val="41857776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references tab- citations</a:t>
            </a:r>
          </a:p>
        </p:txBody>
      </p:sp>
      <p:pic>
        <p:nvPicPr>
          <p:cNvPr id="5" name="Picture 4" descr="Graphical user interface, text, application, email&#10;&#10;Description automatically generated">
            <a:extLst>
              <a:ext uri="{FF2B5EF4-FFF2-40B4-BE49-F238E27FC236}">
                <a16:creationId xmlns:a16="http://schemas.microsoft.com/office/drawing/2014/main" id="{D933D6AC-97E8-427A-9095-972DECA3C5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155" y="1993604"/>
            <a:ext cx="11814265" cy="4580220"/>
          </a:xfrm>
          <a:prstGeom prst="rect">
            <a:avLst/>
          </a:prstGeom>
        </p:spPr>
      </p:pic>
    </p:spTree>
    <p:extLst>
      <p:ext uri="{BB962C8B-B14F-4D97-AF65-F5344CB8AC3E}">
        <p14:creationId xmlns:p14="http://schemas.microsoft.com/office/powerpoint/2010/main" val="41477072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references tab- citations</a:t>
            </a:r>
          </a:p>
        </p:txBody>
      </p:sp>
      <p:pic>
        <p:nvPicPr>
          <p:cNvPr id="4" name="Picture 3" descr="Graphical user interface, text, application, email&#10;&#10;Description automatically generated">
            <a:extLst>
              <a:ext uri="{FF2B5EF4-FFF2-40B4-BE49-F238E27FC236}">
                <a16:creationId xmlns:a16="http://schemas.microsoft.com/office/drawing/2014/main" id="{8A2F1A4F-3C9C-419D-B459-A0CBE34E41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938" y="1962484"/>
            <a:ext cx="11752123" cy="4775200"/>
          </a:xfrm>
          <a:prstGeom prst="rect">
            <a:avLst/>
          </a:prstGeom>
        </p:spPr>
      </p:pic>
    </p:spTree>
    <p:extLst>
      <p:ext uri="{BB962C8B-B14F-4D97-AF65-F5344CB8AC3E}">
        <p14:creationId xmlns:p14="http://schemas.microsoft.com/office/powerpoint/2010/main" val="329181758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references tab- citations</a:t>
            </a:r>
          </a:p>
        </p:txBody>
      </p:sp>
      <p:pic>
        <p:nvPicPr>
          <p:cNvPr id="5" name="Picture 4">
            <a:extLst>
              <a:ext uri="{FF2B5EF4-FFF2-40B4-BE49-F238E27FC236}">
                <a16:creationId xmlns:a16="http://schemas.microsoft.com/office/drawing/2014/main" id="{9154903C-5BF5-49BB-8965-461D54E0071D}"/>
              </a:ext>
            </a:extLst>
          </p:cNvPr>
          <p:cNvPicPr>
            <a:picLocks noChangeAspect="1"/>
          </p:cNvPicPr>
          <p:nvPr/>
        </p:nvPicPr>
        <p:blipFill>
          <a:blip r:embed="rId2"/>
          <a:stretch>
            <a:fillRect/>
          </a:stretch>
        </p:blipFill>
        <p:spPr>
          <a:xfrm>
            <a:off x="186927" y="2058974"/>
            <a:ext cx="11736367" cy="4514850"/>
          </a:xfrm>
          <a:prstGeom prst="rect">
            <a:avLst/>
          </a:prstGeom>
        </p:spPr>
      </p:pic>
    </p:spTree>
    <p:extLst>
      <p:ext uri="{BB962C8B-B14F-4D97-AF65-F5344CB8AC3E}">
        <p14:creationId xmlns:p14="http://schemas.microsoft.com/office/powerpoint/2010/main" val="87016196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references tab- captions figures and tables</a:t>
            </a:r>
          </a:p>
        </p:txBody>
      </p:sp>
      <p:sp>
        <p:nvSpPr>
          <p:cNvPr id="4" name="TextBox 3">
            <a:extLst>
              <a:ext uri="{FF2B5EF4-FFF2-40B4-BE49-F238E27FC236}">
                <a16:creationId xmlns:a16="http://schemas.microsoft.com/office/drawing/2014/main" id="{CB0930B4-18AF-4A96-ABA8-984F1110060A}"/>
              </a:ext>
            </a:extLst>
          </p:cNvPr>
          <p:cNvSpPr txBox="1"/>
          <p:nvPr/>
        </p:nvSpPr>
        <p:spPr>
          <a:xfrm>
            <a:off x="3317859" y="1792936"/>
            <a:ext cx="8874141" cy="4893647"/>
          </a:xfrm>
          <a:prstGeom prst="rect">
            <a:avLst/>
          </a:prstGeom>
          <a:noFill/>
        </p:spPr>
        <p:txBody>
          <a:bodyPr wrap="square">
            <a:spAutoFit/>
          </a:bodyPr>
          <a:lstStyle/>
          <a:p>
            <a:r>
              <a:rPr lang="en-GB" sz="2400" dirty="0"/>
              <a:t>Insert Caption - Insert a caption below a picture or graphic to provide a short description.</a:t>
            </a:r>
          </a:p>
          <a:p>
            <a:endParaRPr lang="en-GB" sz="2400" dirty="0"/>
          </a:p>
          <a:p>
            <a:r>
              <a:rPr lang="en-GB" sz="2400" dirty="0"/>
              <a:t>Insert Table of Figures - Add a list of captioned objects and their page numbers.</a:t>
            </a:r>
          </a:p>
          <a:p>
            <a:endParaRPr lang="en-GB" sz="2400" dirty="0"/>
          </a:p>
          <a:p>
            <a:r>
              <a:rPr lang="en-GB" sz="2400" dirty="0"/>
              <a:t>Update Table - Updates the table of figures to include all of the entries in the document.</a:t>
            </a:r>
          </a:p>
          <a:p>
            <a:endParaRPr lang="en-GB" sz="2400" dirty="0"/>
          </a:p>
          <a:p>
            <a:r>
              <a:rPr lang="en-GB" sz="2400" dirty="0"/>
              <a:t>Cross-reference - Displays the "Cross-reference" dialog box allowing you to insert cross-referencing into your document, for example: turn to page 3 or please refer to page 12. Cross references are inserted as hyperlinks.</a:t>
            </a:r>
          </a:p>
        </p:txBody>
      </p:sp>
      <p:pic>
        <p:nvPicPr>
          <p:cNvPr id="5" name="Picture 4">
            <a:extLst>
              <a:ext uri="{FF2B5EF4-FFF2-40B4-BE49-F238E27FC236}">
                <a16:creationId xmlns:a16="http://schemas.microsoft.com/office/drawing/2014/main" id="{E5140398-CE9E-49BF-BCB2-75A6C5146930}"/>
              </a:ext>
            </a:extLst>
          </p:cNvPr>
          <p:cNvPicPr>
            <a:picLocks noChangeAspect="1"/>
          </p:cNvPicPr>
          <p:nvPr/>
        </p:nvPicPr>
        <p:blipFill rotWithShape="1">
          <a:blip r:embed="rId2"/>
          <a:srcRect r="4782" b="15370"/>
          <a:stretch/>
        </p:blipFill>
        <p:spPr>
          <a:xfrm>
            <a:off x="216568" y="2574758"/>
            <a:ext cx="2983832" cy="2911642"/>
          </a:xfrm>
          <a:prstGeom prst="rect">
            <a:avLst/>
          </a:prstGeom>
        </p:spPr>
      </p:pic>
    </p:spTree>
    <p:extLst>
      <p:ext uri="{BB962C8B-B14F-4D97-AF65-F5344CB8AC3E}">
        <p14:creationId xmlns:p14="http://schemas.microsoft.com/office/powerpoint/2010/main" val="272092651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references tab- index</a:t>
            </a:r>
          </a:p>
        </p:txBody>
      </p:sp>
      <p:sp>
        <p:nvSpPr>
          <p:cNvPr id="4" name="TextBox 3">
            <a:extLst>
              <a:ext uri="{FF2B5EF4-FFF2-40B4-BE49-F238E27FC236}">
                <a16:creationId xmlns:a16="http://schemas.microsoft.com/office/drawing/2014/main" id="{CB0930B4-18AF-4A96-ABA8-984F1110060A}"/>
              </a:ext>
            </a:extLst>
          </p:cNvPr>
          <p:cNvSpPr txBox="1"/>
          <p:nvPr/>
        </p:nvSpPr>
        <p:spPr>
          <a:xfrm>
            <a:off x="201682" y="1792936"/>
            <a:ext cx="8124172" cy="4524315"/>
          </a:xfrm>
          <a:prstGeom prst="rect">
            <a:avLst/>
          </a:prstGeom>
          <a:noFill/>
        </p:spPr>
        <p:txBody>
          <a:bodyPr wrap="square">
            <a:spAutoFit/>
          </a:bodyPr>
          <a:lstStyle/>
          <a:p>
            <a:r>
              <a:rPr lang="en-GB" sz="3600" dirty="0"/>
              <a:t>Mark Entry - (Alt + Shift + X). Marks the currently selected text so it will appear in the index of the document.</a:t>
            </a:r>
          </a:p>
          <a:p>
            <a:endParaRPr lang="en-GB" sz="3600" dirty="0"/>
          </a:p>
          <a:p>
            <a:r>
              <a:rPr lang="en-GB" sz="3600" dirty="0"/>
              <a:t>Insert Index - Add an index listing key words and page numbers they appear on.</a:t>
            </a:r>
          </a:p>
          <a:p>
            <a:endParaRPr lang="en-GB" sz="3600" dirty="0"/>
          </a:p>
          <a:p>
            <a:r>
              <a:rPr lang="en-GB" sz="3600" dirty="0"/>
              <a:t>Update Index - Updates the index table.</a:t>
            </a:r>
          </a:p>
        </p:txBody>
      </p:sp>
      <p:pic>
        <p:nvPicPr>
          <p:cNvPr id="3" name="Picture 2">
            <a:extLst>
              <a:ext uri="{FF2B5EF4-FFF2-40B4-BE49-F238E27FC236}">
                <a16:creationId xmlns:a16="http://schemas.microsoft.com/office/drawing/2014/main" id="{E95EE6B7-9B4E-459C-8EA8-F84E968D0A7C}"/>
              </a:ext>
            </a:extLst>
          </p:cNvPr>
          <p:cNvPicPr>
            <a:picLocks noChangeAspect="1"/>
          </p:cNvPicPr>
          <p:nvPr/>
        </p:nvPicPr>
        <p:blipFill rotWithShape="1">
          <a:blip r:embed="rId2"/>
          <a:srcRect r="21251" b="15188"/>
          <a:stretch/>
        </p:blipFill>
        <p:spPr>
          <a:xfrm>
            <a:off x="8217568" y="2676928"/>
            <a:ext cx="3707190" cy="2793929"/>
          </a:xfrm>
          <a:prstGeom prst="rect">
            <a:avLst/>
          </a:prstGeom>
        </p:spPr>
      </p:pic>
    </p:spTree>
    <p:extLst>
      <p:ext uri="{BB962C8B-B14F-4D97-AF65-F5344CB8AC3E}">
        <p14:creationId xmlns:p14="http://schemas.microsoft.com/office/powerpoint/2010/main" val="30008269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references tab- Table of Authorities</a:t>
            </a:r>
          </a:p>
        </p:txBody>
      </p:sp>
      <p:sp>
        <p:nvSpPr>
          <p:cNvPr id="4" name="TextBox 3">
            <a:extLst>
              <a:ext uri="{FF2B5EF4-FFF2-40B4-BE49-F238E27FC236}">
                <a16:creationId xmlns:a16="http://schemas.microsoft.com/office/drawing/2014/main" id="{CB0930B4-18AF-4A96-ABA8-984F1110060A}"/>
              </a:ext>
            </a:extLst>
          </p:cNvPr>
          <p:cNvSpPr txBox="1"/>
          <p:nvPr/>
        </p:nvSpPr>
        <p:spPr>
          <a:xfrm>
            <a:off x="4126833" y="1792936"/>
            <a:ext cx="8065168" cy="5016758"/>
          </a:xfrm>
          <a:prstGeom prst="rect">
            <a:avLst/>
          </a:prstGeom>
          <a:noFill/>
        </p:spPr>
        <p:txBody>
          <a:bodyPr wrap="square">
            <a:spAutoFit/>
          </a:bodyPr>
          <a:lstStyle/>
          <a:p>
            <a:r>
              <a:rPr lang="en-GB" sz="3200" dirty="0"/>
              <a:t>Mark Citation - (Alt + Shift + I). Adds the currently selected text so it will appear in the table of authority.</a:t>
            </a:r>
          </a:p>
          <a:p>
            <a:endParaRPr lang="en-GB" sz="3200" dirty="0"/>
          </a:p>
          <a:p>
            <a:r>
              <a:rPr lang="en-GB" sz="3200" dirty="0"/>
              <a:t>Insert Table of Authorities - Inserts a table of authorities for cases, statutes and other authorities in the document.</a:t>
            </a:r>
          </a:p>
          <a:p>
            <a:endParaRPr lang="en-GB" sz="3200" dirty="0"/>
          </a:p>
          <a:p>
            <a:r>
              <a:rPr lang="en-GB" sz="3200" dirty="0"/>
              <a:t>Update Table - Updates the table of authorities to include all the citations in the document.</a:t>
            </a:r>
          </a:p>
        </p:txBody>
      </p:sp>
      <p:pic>
        <p:nvPicPr>
          <p:cNvPr id="3" name="Picture 2">
            <a:extLst>
              <a:ext uri="{FF2B5EF4-FFF2-40B4-BE49-F238E27FC236}">
                <a16:creationId xmlns:a16="http://schemas.microsoft.com/office/drawing/2014/main" id="{D32F6296-844C-443E-8BC5-D45C9A0B1689}"/>
              </a:ext>
            </a:extLst>
          </p:cNvPr>
          <p:cNvPicPr>
            <a:picLocks noChangeAspect="1"/>
          </p:cNvPicPr>
          <p:nvPr/>
        </p:nvPicPr>
        <p:blipFill rotWithShape="1">
          <a:blip r:embed="rId2"/>
          <a:srcRect b="16113"/>
          <a:stretch/>
        </p:blipFill>
        <p:spPr>
          <a:xfrm>
            <a:off x="150406" y="2814637"/>
            <a:ext cx="3855384" cy="2755984"/>
          </a:xfrm>
          <a:prstGeom prst="rect">
            <a:avLst/>
          </a:prstGeom>
        </p:spPr>
      </p:pic>
    </p:spTree>
    <p:extLst>
      <p:ext uri="{BB962C8B-B14F-4D97-AF65-F5344CB8AC3E}">
        <p14:creationId xmlns:p14="http://schemas.microsoft.com/office/powerpoint/2010/main" val="377027853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pic>
        <p:nvPicPr>
          <p:cNvPr id="3" name="Picture 2">
            <a:extLst>
              <a:ext uri="{FF2B5EF4-FFF2-40B4-BE49-F238E27FC236}">
                <a16:creationId xmlns:a16="http://schemas.microsoft.com/office/drawing/2014/main" id="{5500AEC6-F5D0-4A1E-A3EE-A36C0300734A}"/>
              </a:ext>
            </a:extLst>
          </p:cNvPr>
          <p:cNvPicPr>
            <a:picLocks noChangeAspect="1"/>
          </p:cNvPicPr>
          <p:nvPr/>
        </p:nvPicPr>
        <p:blipFill>
          <a:blip r:embed="rId2"/>
          <a:stretch>
            <a:fillRect/>
          </a:stretch>
        </p:blipFill>
        <p:spPr>
          <a:xfrm>
            <a:off x="319251" y="2045087"/>
            <a:ext cx="11518963" cy="1710483"/>
          </a:xfrm>
          <a:prstGeom prst="rect">
            <a:avLst/>
          </a:prstGeom>
        </p:spPr>
      </p:pic>
      <p:sp>
        <p:nvSpPr>
          <p:cNvPr id="5" name="TextBox 4">
            <a:extLst>
              <a:ext uri="{FF2B5EF4-FFF2-40B4-BE49-F238E27FC236}">
                <a16:creationId xmlns:a16="http://schemas.microsoft.com/office/drawing/2014/main" id="{A5CC9F84-79FB-4469-BFD6-3B2ACC330C26}"/>
              </a:ext>
            </a:extLst>
          </p:cNvPr>
          <p:cNvSpPr txBox="1"/>
          <p:nvPr/>
        </p:nvSpPr>
        <p:spPr>
          <a:xfrm>
            <a:off x="319250" y="4212468"/>
            <a:ext cx="11518963" cy="2246769"/>
          </a:xfrm>
          <a:prstGeom prst="rect">
            <a:avLst/>
          </a:prstGeom>
          <a:noFill/>
        </p:spPr>
        <p:txBody>
          <a:bodyPr wrap="square">
            <a:spAutoFit/>
          </a:bodyPr>
          <a:lstStyle/>
          <a:p>
            <a:pPr algn="ctr"/>
            <a:r>
              <a:rPr lang="en-GB" sz="2800" dirty="0"/>
              <a:t>Mail Merge is most often used to print or email form letters to multiple recipients. </a:t>
            </a:r>
          </a:p>
          <a:p>
            <a:pPr algn="ctr"/>
            <a:r>
              <a:rPr lang="en-GB" sz="2800" dirty="0"/>
              <a:t>Using Mail Merge, you can easily customise form letters for individual recipients. </a:t>
            </a:r>
          </a:p>
          <a:p>
            <a:pPr algn="ctr"/>
            <a:r>
              <a:rPr lang="en-GB" sz="2800" dirty="0"/>
              <a:t>Mail merge is also used to create envelopes or labels in bulk.</a:t>
            </a:r>
          </a:p>
        </p:txBody>
      </p:sp>
    </p:spTree>
    <p:extLst>
      <p:ext uri="{BB962C8B-B14F-4D97-AF65-F5344CB8AC3E}">
        <p14:creationId xmlns:p14="http://schemas.microsoft.com/office/powerpoint/2010/main" val="42082350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4" name="TextBox 3">
            <a:extLst>
              <a:ext uri="{FF2B5EF4-FFF2-40B4-BE49-F238E27FC236}">
                <a16:creationId xmlns:a16="http://schemas.microsoft.com/office/drawing/2014/main" id="{B6978A42-201A-46AE-B4BA-7153C9421A17}"/>
              </a:ext>
            </a:extLst>
          </p:cNvPr>
          <p:cNvSpPr txBox="1"/>
          <p:nvPr/>
        </p:nvSpPr>
        <p:spPr>
          <a:xfrm>
            <a:off x="231606" y="2076999"/>
            <a:ext cx="11775909" cy="1754326"/>
          </a:xfrm>
          <a:prstGeom prst="rect">
            <a:avLst/>
          </a:prstGeom>
          <a:noFill/>
        </p:spPr>
        <p:txBody>
          <a:bodyPr wrap="square">
            <a:spAutoFit/>
          </a:bodyPr>
          <a:lstStyle/>
          <a:p>
            <a:pPr algn="ctr"/>
            <a:r>
              <a:rPr lang="en-GB" sz="3600" dirty="0"/>
              <a:t>In a blank Microsoft Word document, click on the Mailings tab, and in the Start Mail Merge group, click Start Mail Merge.</a:t>
            </a:r>
          </a:p>
          <a:p>
            <a:pPr algn="ctr"/>
            <a:r>
              <a:rPr lang="en-GB" sz="3600" dirty="0"/>
              <a:t>Start Mail Merge</a:t>
            </a:r>
          </a:p>
        </p:txBody>
      </p:sp>
      <p:pic>
        <p:nvPicPr>
          <p:cNvPr id="5" name="Picture 4">
            <a:extLst>
              <a:ext uri="{FF2B5EF4-FFF2-40B4-BE49-F238E27FC236}">
                <a16:creationId xmlns:a16="http://schemas.microsoft.com/office/drawing/2014/main" id="{97705AC1-B08E-4507-99DF-9C8E0BE3599A}"/>
              </a:ext>
            </a:extLst>
          </p:cNvPr>
          <p:cNvPicPr>
            <a:picLocks noChangeAspect="1"/>
          </p:cNvPicPr>
          <p:nvPr/>
        </p:nvPicPr>
        <p:blipFill>
          <a:blip r:embed="rId2"/>
          <a:stretch>
            <a:fillRect/>
          </a:stretch>
        </p:blipFill>
        <p:spPr>
          <a:xfrm>
            <a:off x="423862" y="3831325"/>
            <a:ext cx="11536532" cy="2801408"/>
          </a:xfrm>
          <a:prstGeom prst="rect">
            <a:avLst/>
          </a:prstGeom>
        </p:spPr>
      </p:pic>
    </p:spTree>
    <p:extLst>
      <p:ext uri="{BB962C8B-B14F-4D97-AF65-F5344CB8AC3E}">
        <p14:creationId xmlns:p14="http://schemas.microsoft.com/office/powerpoint/2010/main" val="77263314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4" name="TextBox 3">
            <a:extLst>
              <a:ext uri="{FF2B5EF4-FFF2-40B4-BE49-F238E27FC236}">
                <a16:creationId xmlns:a16="http://schemas.microsoft.com/office/drawing/2014/main" id="{E25AE0A5-F083-47CF-BCE9-C0F5B02FEBAC}"/>
              </a:ext>
            </a:extLst>
          </p:cNvPr>
          <p:cNvSpPr txBox="1"/>
          <p:nvPr/>
        </p:nvSpPr>
        <p:spPr>
          <a:xfrm>
            <a:off x="8470232" y="2739007"/>
            <a:ext cx="3399422" cy="1754326"/>
          </a:xfrm>
          <a:prstGeom prst="rect">
            <a:avLst/>
          </a:prstGeom>
          <a:noFill/>
        </p:spPr>
        <p:txBody>
          <a:bodyPr wrap="square">
            <a:spAutoFit/>
          </a:bodyPr>
          <a:lstStyle/>
          <a:p>
            <a:pPr algn="ctr"/>
            <a:r>
              <a:rPr lang="en-GB" sz="3600" dirty="0"/>
              <a:t>Click Step-by-Step Mail Merge Wizard.</a:t>
            </a:r>
          </a:p>
        </p:txBody>
      </p:sp>
      <p:pic>
        <p:nvPicPr>
          <p:cNvPr id="5" name="Picture 4">
            <a:extLst>
              <a:ext uri="{FF2B5EF4-FFF2-40B4-BE49-F238E27FC236}">
                <a16:creationId xmlns:a16="http://schemas.microsoft.com/office/drawing/2014/main" id="{1F44A4F8-FCA0-4C6D-9A4B-9488A23796C9}"/>
              </a:ext>
            </a:extLst>
          </p:cNvPr>
          <p:cNvPicPr>
            <a:picLocks noChangeAspect="1"/>
          </p:cNvPicPr>
          <p:nvPr/>
        </p:nvPicPr>
        <p:blipFill>
          <a:blip r:embed="rId2"/>
          <a:stretch>
            <a:fillRect/>
          </a:stretch>
        </p:blipFill>
        <p:spPr>
          <a:xfrm>
            <a:off x="505088" y="2054954"/>
            <a:ext cx="7327470" cy="4682730"/>
          </a:xfrm>
          <a:prstGeom prst="rect">
            <a:avLst/>
          </a:prstGeom>
        </p:spPr>
      </p:pic>
      <p:sp>
        <p:nvSpPr>
          <p:cNvPr id="6" name="Arrow: Right 5">
            <a:extLst>
              <a:ext uri="{FF2B5EF4-FFF2-40B4-BE49-F238E27FC236}">
                <a16:creationId xmlns:a16="http://schemas.microsoft.com/office/drawing/2014/main" id="{C9535858-65D0-4BFC-AEA9-AEC3260D7F97}"/>
              </a:ext>
            </a:extLst>
          </p:cNvPr>
          <p:cNvSpPr/>
          <p:nvPr/>
        </p:nvSpPr>
        <p:spPr>
          <a:xfrm rot="8190238">
            <a:off x="6543357" y="4510320"/>
            <a:ext cx="3065074" cy="11705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7349789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4" name="TextBox 3">
            <a:extLst>
              <a:ext uri="{FF2B5EF4-FFF2-40B4-BE49-F238E27FC236}">
                <a16:creationId xmlns:a16="http://schemas.microsoft.com/office/drawing/2014/main" id="{E25AE0A5-F083-47CF-BCE9-C0F5B02FEBAC}"/>
              </a:ext>
            </a:extLst>
          </p:cNvPr>
          <p:cNvSpPr txBox="1"/>
          <p:nvPr/>
        </p:nvSpPr>
        <p:spPr>
          <a:xfrm>
            <a:off x="770020" y="2462282"/>
            <a:ext cx="4487780" cy="3416320"/>
          </a:xfrm>
          <a:prstGeom prst="rect">
            <a:avLst/>
          </a:prstGeom>
          <a:noFill/>
        </p:spPr>
        <p:txBody>
          <a:bodyPr wrap="square">
            <a:spAutoFit/>
          </a:bodyPr>
          <a:lstStyle/>
          <a:p>
            <a:pPr algn="ctr"/>
            <a:r>
              <a:rPr lang="en-GB" sz="3600" dirty="0"/>
              <a:t>Select your document type. In this demo we will select Letters. </a:t>
            </a:r>
          </a:p>
          <a:p>
            <a:pPr algn="ctr"/>
            <a:endParaRPr lang="en-GB" sz="3600" dirty="0"/>
          </a:p>
          <a:p>
            <a:pPr algn="ctr"/>
            <a:r>
              <a:rPr lang="en-GB" sz="3600" dirty="0"/>
              <a:t>Click Next: Starting document.</a:t>
            </a:r>
          </a:p>
        </p:txBody>
      </p:sp>
      <p:pic>
        <p:nvPicPr>
          <p:cNvPr id="3" name="Picture 2">
            <a:extLst>
              <a:ext uri="{FF2B5EF4-FFF2-40B4-BE49-F238E27FC236}">
                <a16:creationId xmlns:a16="http://schemas.microsoft.com/office/drawing/2014/main" id="{89C68D2B-FEEB-4AF3-BAA6-0A4A107F5029}"/>
              </a:ext>
            </a:extLst>
          </p:cNvPr>
          <p:cNvPicPr>
            <a:picLocks noChangeAspect="1"/>
          </p:cNvPicPr>
          <p:nvPr/>
        </p:nvPicPr>
        <p:blipFill>
          <a:blip r:embed="rId2"/>
          <a:stretch>
            <a:fillRect/>
          </a:stretch>
        </p:blipFill>
        <p:spPr>
          <a:xfrm>
            <a:off x="6934201" y="1960264"/>
            <a:ext cx="5085347" cy="4613560"/>
          </a:xfrm>
          <a:prstGeom prst="rect">
            <a:avLst/>
          </a:prstGeom>
        </p:spPr>
      </p:pic>
      <p:sp>
        <p:nvSpPr>
          <p:cNvPr id="6" name="Arrow: Right 5">
            <a:extLst>
              <a:ext uri="{FF2B5EF4-FFF2-40B4-BE49-F238E27FC236}">
                <a16:creationId xmlns:a16="http://schemas.microsoft.com/office/drawing/2014/main" id="{34DCCE9B-A003-4749-9B5C-F5E2697C4F01}"/>
              </a:ext>
            </a:extLst>
          </p:cNvPr>
          <p:cNvSpPr/>
          <p:nvPr/>
        </p:nvSpPr>
        <p:spPr>
          <a:xfrm rot="1195950">
            <a:off x="4860642" y="4971133"/>
            <a:ext cx="2365787" cy="1170531"/>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8A55EFA2-7E79-439D-BC71-2FB22A275F10}"/>
              </a:ext>
            </a:extLst>
          </p:cNvPr>
          <p:cNvSpPr/>
          <p:nvPr/>
        </p:nvSpPr>
        <p:spPr>
          <a:xfrm rot="20629395">
            <a:off x="4913106" y="3062059"/>
            <a:ext cx="2365787" cy="1170531"/>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9906195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4" name="TextBox 3">
            <a:extLst>
              <a:ext uri="{FF2B5EF4-FFF2-40B4-BE49-F238E27FC236}">
                <a16:creationId xmlns:a16="http://schemas.microsoft.com/office/drawing/2014/main" id="{E25AE0A5-F083-47CF-BCE9-C0F5B02FEBAC}"/>
              </a:ext>
            </a:extLst>
          </p:cNvPr>
          <p:cNvSpPr txBox="1"/>
          <p:nvPr/>
        </p:nvSpPr>
        <p:spPr>
          <a:xfrm>
            <a:off x="6223191" y="1752369"/>
            <a:ext cx="6119410" cy="5078313"/>
          </a:xfrm>
          <a:prstGeom prst="rect">
            <a:avLst/>
          </a:prstGeom>
          <a:noFill/>
        </p:spPr>
        <p:txBody>
          <a:bodyPr wrap="square">
            <a:spAutoFit/>
          </a:bodyPr>
          <a:lstStyle/>
          <a:p>
            <a:pPr algn="ctr"/>
            <a:r>
              <a:rPr lang="en-GB" sz="3600" dirty="0"/>
              <a:t>Select the starting document. In this demo we will use the current (blank) document. </a:t>
            </a:r>
          </a:p>
          <a:p>
            <a:pPr algn="ctr"/>
            <a:endParaRPr lang="en-GB" sz="3600" dirty="0"/>
          </a:p>
          <a:p>
            <a:pPr algn="ctr"/>
            <a:r>
              <a:rPr lang="en-GB" sz="3600" dirty="0"/>
              <a:t>Select Use the current document </a:t>
            </a:r>
          </a:p>
          <a:p>
            <a:pPr algn="ctr"/>
            <a:endParaRPr lang="en-GB" sz="3600" dirty="0"/>
          </a:p>
          <a:p>
            <a:pPr algn="ctr"/>
            <a:r>
              <a:rPr lang="en-GB" sz="3600" dirty="0"/>
              <a:t> Then click Next: Select recipients.</a:t>
            </a:r>
          </a:p>
        </p:txBody>
      </p:sp>
      <p:pic>
        <p:nvPicPr>
          <p:cNvPr id="7" name="Picture 6">
            <a:extLst>
              <a:ext uri="{FF2B5EF4-FFF2-40B4-BE49-F238E27FC236}">
                <a16:creationId xmlns:a16="http://schemas.microsoft.com/office/drawing/2014/main" id="{A7B9D428-87F8-472A-BAD3-284CA715756A}"/>
              </a:ext>
            </a:extLst>
          </p:cNvPr>
          <p:cNvPicPr>
            <a:picLocks noChangeAspect="1"/>
          </p:cNvPicPr>
          <p:nvPr/>
        </p:nvPicPr>
        <p:blipFill>
          <a:blip r:embed="rId2"/>
          <a:stretch>
            <a:fillRect/>
          </a:stretch>
        </p:blipFill>
        <p:spPr>
          <a:xfrm>
            <a:off x="345544" y="1935579"/>
            <a:ext cx="4102114" cy="4778042"/>
          </a:xfrm>
          <a:prstGeom prst="rect">
            <a:avLst/>
          </a:prstGeom>
        </p:spPr>
      </p:pic>
      <p:sp>
        <p:nvSpPr>
          <p:cNvPr id="8" name="Arrow: Right 7">
            <a:extLst>
              <a:ext uri="{FF2B5EF4-FFF2-40B4-BE49-F238E27FC236}">
                <a16:creationId xmlns:a16="http://schemas.microsoft.com/office/drawing/2014/main" id="{8A55EFA2-7E79-439D-BC71-2FB22A275F10}"/>
              </a:ext>
            </a:extLst>
          </p:cNvPr>
          <p:cNvSpPr/>
          <p:nvPr/>
        </p:nvSpPr>
        <p:spPr>
          <a:xfrm rot="11828766">
            <a:off x="3950843" y="3075700"/>
            <a:ext cx="3309808" cy="1170531"/>
          </a:xfrm>
          <a:prstGeom prst="rightArrow">
            <a:avLst/>
          </a:prstGeom>
          <a:solidFill>
            <a:schemeClr val="bg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34DCCE9B-A003-4749-9B5C-F5E2697C4F01}"/>
              </a:ext>
            </a:extLst>
          </p:cNvPr>
          <p:cNvSpPr/>
          <p:nvPr/>
        </p:nvSpPr>
        <p:spPr>
          <a:xfrm rot="10800000">
            <a:off x="4113931" y="5543089"/>
            <a:ext cx="3055990" cy="1170531"/>
          </a:xfrm>
          <a:prstGeom prst="rightArrow">
            <a:avLst/>
          </a:prstGeom>
          <a:solidFill>
            <a:schemeClr val="bg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5532798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4" name="TextBox 3">
            <a:extLst>
              <a:ext uri="{FF2B5EF4-FFF2-40B4-BE49-F238E27FC236}">
                <a16:creationId xmlns:a16="http://schemas.microsoft.com/office/drawing/2014/main" id="{E25AE0A5-F083-47CF-BCE9-C0F5B02FEBAC}"/>
              </a:ext>
            </a:extLst>
          </p:cNvPr>
          <p:cNvSpPr txBox="1"/>
          <p:nvPr/>
        </p:nvSpPr>
        <p:spPr>
          <a:xfrm>
            <a:off x="112948" y="1792936"/>
            <a:ext cx="3737157" cy="4401205"/>
          </a:xfrm>
          <a:prstGeom prst="rect">
            <a:avLst/>
          </a:prstGeom>
          <a:noFill/>
        </p:spPr>
        <p:txBody>
          <a:bodyPr wrap="square">
            <a:spAutoFit/>
          </a:bodyPr>
          <a:lstStyle/>
          <a:p>
            <a:pPr algn="ctr"/>
            <a:r>
              <a:rPr lang="en-GB" sz="2800" dirty="0"/>
              <a:t>Select the starting document. In this demo we will use the current (blank) document. </a:t>
            </a:r>
          </a:p>
          <a:p>
            <a:pPr algn="ctr"/>
            <a:endParaRPr lang="en-GB" sz="2800" dirty="0"/>
          </a:p>
          <a:p>
            <a:pPr algn="ctr"/>
            <a:r>
              <a:rPr lang="en-GB" sz="2800" dirty="0"/>
              <a:t>Select Use the current document </a:t>
            </a:r>
          </a:p>
          <a:p>
            <a:pPr algn="ctr"/>
            <a:endParaRPr lang="en-GB" sz="2800" dirty="0"/>
          </a:p>
          <a:p>
            <a:pPr algn="ctr"/>
            <a:r>
              <a:rPr lang="en-GB" sz="2800" dirty="0"/>
              <a:t> Then click Next: Select recipients.</a:t>
            </a:r>
          </a:p>
        </p:txBody>
      </p:sp>
      <p:pic>
        <p:nvPicPr>
          <p:cNvPr id="7" name="Picture 6">
            <a:extLst>
              <a:ext uri="{FF2B5EF4-FFF2-40B4-BE49-F238E27FC236}">
                <a16:creationId xmlns:a16="http://schemas.microsoft.com/office/drawing/2014/main" id="{A7B9D428-87F8-472A-BAD3-284CA715756A}"/>
              </a:ext>
            </a:extLst>
          </p:cNvPr>
          <p:cNvPicPr>
            <a:picLocks noChangeAspect="1"/>
          </p:cNvPicPr>
          <p:nvPr/>
        </p:nvPicPr>
        <p:blipFill>
          <a:blip r:embed="rId2"/>
          <a:stretch>
            <a:fillRect/>
          </a:stretch>
        </p:blipFill>
        <p:spPr>
          <a:xfrm>
            <a:off x="5263075" y="1935578"/>
            <a:ext cx="2688284" cy="4778042"/>
          </a:xfrm>
          <a:prstGeom prst="rect">
            <a:avLst/>
          </a:prstGeom>
        </p:spPr>
      </p:pic>
      <p:sp>
        <p:nvSpPr>
          <p:cNvPr id="8" name="Arrow: Right 7">
            <a:extLst>
              <a:ext uri="{FF2B5EF4-FFF2-40B4-BE49-F238E27FC236}">
                <a16:creationId xmlns:a16="http://schemas.microsoft.com/office/drawing/2014/main" id="{8A55EFA2-7E79-439D-BC71-2FB22A275F10}"/>
              </a:ext>
            </a:extLst>
          </p:cNvPr>
          <p:cNvSpPr/>
          <p:nvPr/>
        </p:nvSpPr>
        <p:spPr>
          <a:xfrm rot="19812083">
            <a:off x="3670280" y="3209569"/>
            <a:ext cx="1945426" cy="1170531"/>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34DCCE9B-A003-4749-9B5C-F5E2697C4F01}"/>
              </a:ext>
            </a:extLst>
          </p:cNvPr>
          <p:cNvSpPr/>
          <p:nvPr/>
        </p:nvSpPr>
        <p:spPr>
          <a:xfrm rot="1208415">
            <a:off x="3779557" y="5182142"/>
            <a:ext cx="1805228" cy="1170531"/>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67BC7FAB-9CB9-44BD-A866-518337E177CE}"/>
              </a:ext>
            </a:extLst>
          </p:cNvPr>
          <p:cNvSpPr txBox="1"/>
          <p:nvPr/>
        </p:nvSpPr>
        <p:spPr>
          <a:xfrm>
            <a:off x="8121317" y="1792936"/>
            <a:ext cx="3957736" cy="4401205"/>
          </a:xfrm>
          <a:prstGeom prst="rect">
            <a:avLst/>
          </a:prstGeom>
          <a:noFill/>
        </p:spPr>
        <p:txBody>
          <a:bodyPr wrap="square">
            <a:spAutoFit/>
          </a:bodyPr>
          <a:lstStyle/>
          <a:p>
            <a:r>
              <a:rPr lang="en-GB" sz="2800" dirty="0"/>
              <a:t>Note that selecting Start from existing document changes the view and gives you the option to choose your document. </a:t>
            </a:r>
          </a:p>
          <a:p>
            <a:endParaRPr lang="en-GB" sz="2800" dirty="0"/>
          </a:p>
          <a:p>
            <a:r>
              <a:rPr lang="en-GB" sz="2800" dirty="0"/>
              <a:t>After you choose it, the Mail Merge Wizard reverts to Use the current document.</a:t>
            </a:r>
          </a:p>
        </p:txBody>
      </p:sp>
    </p:spTree>
    <p:extLst>
      <p:ext uri="{BB962C8B-B14F-4D97-AF65-F5344CB8AC3E}">
        <p14:creationId xmlns:p14="http://schemas.microsoft.com/office/powerpoint/2010/main" val="38780449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9" name="TextBox 8">
            <a:extLst>
              <a:ext uri="{FF2B5EF4-FFF2-40B4-BE49-F238E27FC236}">
                <a16:creationId xmlns:a16="http://schemas.microsoft.com/office/drawing/2014/main" id="{67BC7FAB-9CB9-44BD-A866-518337E177CE}"/>
              </a:ext>
            </a:extLst>
          </p:cNvPr>
          <p:cNvSpPr txBox="1"/>
          <p:nvPr/>
        </p:nvSpPr>
        <p:spPr>
          <a:xfrm>
            <a:off x="8234264" y="2895365"/>
            <a:ext cx="3957736" cy="2862322"/>
          </a:xfrm>
          <a:prstGeom prst="rect">
            <a:avLst/>
          </a:prstGeom>
          <a:noFill/>
        </p:spPr>
        <p:txBody>
          <a:bodyPr wrap="square">
            <a:spAutoFit/>
          </a:bodyPr>
          <a:lstStyle/>
          <a:p>
            <a:pPr algn="ctr"/>
            <a:r>
              <a:rPr lang="en-GB" sz="3600" dirty="0"/>
              <a:t>Select recipients. </a:t>
            </a:r>
          </a:p>
          <a:p>
            <a:pPr algn="ctr"/>
            <a:r>
              <a:rPr lang="en-GB" sz="3600" dirty="0"/>
              <a:t>Select Type a new list </a:t>
            </a:r>
          </a:p>
          <a:p>
            <a:pPr algn="ctr"/>
            <a:endParaRPr lang="en-GB" sz="3600" dirty="0"/>
          </a:p>
          <a:p>
            <a:pPr algn="ctr"/>
            <a:r>
              <a:rPr lang="en-GB" sz="3600" dirty="0"/>
              <a:t>click Create</a:t>
            </a:r>
          </a:p>
        </p:txBody>
      </p:sp>
      <p:pic>
        <p:nvPicPr>
          <p:cNvPr id="4098" name="Picture 2" descr="Select Recipients">
            <a:extLst>
              <a:ext uri="{FF2B5EF4-FFF2-40B4-BE49-F238E27FC236}">
                <a16:creationId xmlns:a16="http://schemas.microsoft.com/office/drawing/2014/main" id="{41210FAC-4E55-41FF-821E-C9F91221D3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6022" y="1899062"/>
            <a:ext cx="3211794" cy="4851073"/>
          </a:xfrm>
          <a:prstGeom prst="rect">
            <a:avLst/>
          </a:prstGeom>
          <a:noFill/>
          <a:extLst>
            <a:ext uri="{909E8E84-426E-40DD-AFC4-6F175D3DCCD1}">
              <a14:hiddenFill xmlns:a14="http://schemas.microsoft.com/office/drawing/2010/main">
                <a:solidFill>
                  <a:srgbClr val="FFFFFF"/>
                </a:solidFill>
              </a14:hiddenFill>
            </a:ext>
          </a:extLst>
        </p:spPr>
      </p:pic>
      <p:sp>
        <p:nvSpPr>
          <p:cNvPr id="8" name="Arrow: Right 7">
            <a:extLst>
              <a:ext uri="{FF2B5EF4-FFF2-40B4-BE49-F238E27FC236}">
                <a16:creationId xmlns:a16="http://schemas.microsoft.com/office/drawing/2014/main" id="{8A55EFA2-7E79-439D-BC71-2FB22A275F10}"/>
              </a:ext>
            </a:extLst>
          </p:cNvPr>
          <p:cNvSpPr/>
          <p:nvPr/>
        </p:nvSpPr>
        <p:spPr>
          <a:xfrm rot="11151397">
            <a:off x="3396728" y="2882966"/>
            <a:ext cx="5120020" cy="719749"/>
          </a:xfrm>
          <a:prstGeom prst="rightArrow">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34DCCE9B-A003-4749-9B5C-F5E2697C4F01}"/>
              </a:ext>
            </a:extLst>
          </p:cNvPr>
          <p:cNvSpPr/>
          <p:nvPr/>
        </p:nvSpPr>
        <p:spPr>
          <a:xfrm rot="11766450">
            <a:off x="3419858" y="4114720"/>
            <a:ext cx="5707683" cy="897627"/>
          </a:xfrm>
          <a:prstGeom prst="rightArrow">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8608935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5E74FE4-782B-4166-97B1-2D8D0AFDEA82}"/>
              </a:ext>
            </a:extLst>
          </p:cNvPr>
          <p:cNvPicPr>
            <a:picLocks noChangeAspect="1"/>
          </p:cNvPicPr>
          <p:nvPr/>
        </p:nvPicPr>
        <p:blipFill>
          <a:blip r:embed="rId2"/>
          <a:stretch>
            <a:fillRect/>
          </a:stretch>
        </p:blipFill>
        <p:spPr>
          <a:xfrm>
            <a:off x="4768553" y="1911612"/>
            <a:ext cx="7310500" cy="4811975"/>
          </a:xfrm>
          <a:prstGeom prst="rect">
            <a:avLst/>
          </a:prstGeom>
        </p:spPr>
      </p:pic>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4" name="TextBox 3">
            <a:extLst>
              <a:ext uri="{FF2B5EF4-FFF2-40B4-BE49-F238E27FC236}">
                <a16:creationId xmlns:a16="http://schemas.microsoft.com/office/drawing/2014/main" id="{E25AE0A5-F083-47CF-BCE9-C0F5B02FEBAC}"/>
              </a:ext>
            </a:extLst>
          </p:cNvPr>
          <p:cNvSpPr txBox="1"/>
          <p:nvPr/>
        </p:nvSpPr>
        <p:spPr>
          <a:xfrm>
            <a:off x="112947" y="3322633"/>
            <a:ext cx="3737157" cy="2677656"/>
          </a:xfrm>
          <a:prstGeom prst="rect">
            <a:avLst/>
          </a:prstGeom>
          <a:noFill/>
        </p:spPr>
        <p:txBody>
          <a:bodyPr wrap="square">
            <a:spAutoFit/>
          </a:bodyPr>
          <a:lstStyle/>
          <a:p>
            <a:pPr algn="ctr"/>
            <a:r>
              <a:rPr lang="en-GB" sz="2800" dirty="0"/>
              <a:t>Create a list by adding data in the New Address List dialog box and clicking OK.</a:t>
            </a:r>
          </a:p>
          <a:p>
            <a:pPr algn="ctr"/>
            <a:endParaRPr lang="en-GB" sz="2800" dirty="0"/>
          </a:p>
          <a:p>
            <a:pPr algn="ctr"/>
            <a:r>
              <a:rPr lang="en-GB" sz="2800" dirty="0"/>
              <a:t>Save the list.</a:t>
            </a:r>
          </a:p>
        </p:txBody>
      </p:sp>
      <p:sp>
        <p:nvSpPr>
          <p:cNvPr id="8" name="Arrow: Right 7">
            <a:extLst>
              <a:ext uri="{FF2B5EF4-FFF2-40B4-BE49-F238E27FC236}">
                <a16:creationId xmlns:a16="http://schemas.microsoft.com/office/drawing/2014/main" id="{8A55EFA2-7E79-439D-BC71-2FB22A275F10}"/>
              </a:ext>
            </a:extLst>
          </p:cNvPr>
          <p:cNvSpPr/>
          <p:nvPr/>
        </p:nvSpPr>
        <p:spPr>
          <a:xfrm rot="19812083">
            <a:off x="3525510" y="3248088"/>
            <a:ext cx="1945426" cy="58790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34DCCE9B-A003-4749-9B5C-F5E2697C4F01}"/>
              </a:ext>
            </a:extLst>
          </p:cNvPr>
          <p:cNvSpPr/>
          <p:nvPr/>
        </p:nvSpPr>
        <p:spPr>
          <a:xfrm rot="828224">
            <a:off x="3537481" y="5267610"/>
            <a:ext cx="6129327" cy="59755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8754399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9" name="TextBox 8">
            <a:extLst>
              <a:ext uri="{FF2B5EF4-FFF2-40B4-BE49-F238E27FC236}">
                <a16:creationId xmlns:a16="http://schemas.microsoft.com/office/drawing/2014/main" id="{67BC7FAB-9CB9-44BD-A866-518337E177CE}"/>
              </a:ext>
            </a:extLst>
          </p:cNvPr>
          <p:cNvSpPr txBox="1"/>
          <p:nvPr/>
        </p:nvSpPr>
        <p:spPr>
          <a:xfrm>
            <a:off x="7824066" y="1792936"/>
            <a:ext cx="3957736" cy="5078313"/>
          </a:xfrm>
          <a:prstGeom prst="rect">
            <a:avLst/>
          </a:prstGeom>
          <a:noFill/>
        </p:spPr>
        <p:txBody>
          <a:bodyPr wrap="square">
            <a:spAutoFit/>
          </a:bodyPr>
          <a:lstStyle/>
          <a:p>
            <a:pPr algn="ctr"/>
            <a:r>
              <a:rPr lang="en-GB" sz="3600" dirty="0"/>
              <a:t>Note that now that a list has been created, the Mail Merge Wizard reverts to Use an existing list and you have the option to edit the recipient list.</a:t>
            </a:r>
          </a:p>
        </p:txBody>
      </p:sp>
      <p:pic>
        <p:nvPicPr>
          <p:cNvPr id="3" name="Picture 2">
            <a:extLst>
              <a:ext uri="{FF2B5EF4-FFF2-40B4-BE49-F238E27FC236}">
                <a16:creationId xmlns:a16="http://schemas.microsoft.com/office/drawing/2014/main" id="{80D1F839-B6CC-41EE-929B-67062C0E8BEA}"/>
              </a:ext>
            </a:extLst>
          </p:cNvPr>
          <p:cNvPicPr>
            <a:picLocks noChangeAspect="1"/>
          </p:cNvPicPr>
          <p:nvPr/>
        </p:nvPicPr>
        <p:blipFill>
          <a:blip r:embed="rId2"/>
          <a:stretch>
            <a:fillRect/>
          </a:stretch>
        </p:blipFill>
        <p:spPr>
          <a:xfrm>
            <a:off x="231926" y="1918263"/>
            <a:ext cx="3664956" cy="4731559"/>
          </a:xfrm>
          <a:prstGeom prst="rect">
            <a:avLst/>
          </a:prstGeom>
        </p:spPr>
      </p:pic>
      <p:sp>
        <p:nvSpPr>
          <p:cNvPr id="10" name="Arrow: Right 9">
            <a:extLst>
              <a:ext uri="{FF2B5EF4-FFF2-40B4-BE49-F238E27FC236}">
                <a16:creationId xmlns:a16="http://schemas.microsoft.com/office/drawing/2014/main" id="{E6483CC3-6998-4B7B-B4E4-428556550B51}"/>
              </a:ext>
            </a:extLst>
          </p:cNvPr>
          <p:cNvSpPr/>
          <p:nvPr/>
        </p:nvSpPr>
        <p:spPr>
          <a:xfrm rot="10800000">
            <a:off x="3204673" y="2206876"/>
            <a:ext cx="4973543" cy="719749"/>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0068F2B6-E624-4327-84CF-EBF7DEC9E443}"/>
              </a:ext>
            </a:extLst>
          </p:cNvPr>
          <p:cNvSpPr/>
          <p:nvPr/>
        </p:nvSpPr>
        <p:spPr>
          <a:xfrm rot="10439055">
            <a:off x="3738337" y="3559754"/>
            <a:ext cx="4452829" cy="897627"/>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821746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9B50102-D7BB-4020-BBCE-332B31B6FF03}"/>
              </a:ext>
            </a:extLst>
          </p:cNvPr>
          <p:cNvPicPr>
            <a:picLocks noChangeAspect="1"/>
          </p:cNvPicPr>
          <p:nvPr/>
        </p:nvPicPr>
        <p:blipFill>
          <a:blip r:embed="rId2"/>
          <a:stretch>
            <a:fillRect/>
          </a:stretch>
        </p:blipFill>
        <p:spPr>
          <a:xfrm>
            <a:off x="4670899" y="2132131"/>
            <a:ext cx="7259030" cy="4504382"/>
          </a:xfrm>
          <a:prstGeom prst="rect">
            <a:avLst/>
          </a:prstGeom>
        </p:spPr>
      </p:pic>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4" name="TextBox 3">
            <a:extLst>
              <a:ext uri="{FF2B5EF4-FFF2-40B4-BE49-F238E27FC236}">
                <a16:creationId xmlns:a16="http://schemas.microsoft.com/office/drawing/2014/main" id="{E25AE0A5-F083-47CF-BCE9-C0F5B02FEBAC}"/>
              </a:ext>
            </a:extLst>
          </p:cNvPr>
          <p:cNvSpPr txBox="1"/>
          <p:nvPr/>
        </p:nvSpPr>
        <p:spPr>
          <a:xfrm>
            <a:off x="112947" y="2332440"/>
            <a:ext cx="3737157" cy="3970318"/>
          </a:xfrm>
          <a:prstGeom prst="rect">
            <a:avLst/>
          </a:prstGeom>
          <a:noFill/>
        </p:spPr>
        <p:txBody>
          <a:bodyPr wrap="square">
            <a:spAutoFit/>
          </a:bodyPr>
          <a:lstStyle/>
          <a:p>
            <a:pPr algn="ctr"/>
            <a:r>
              <a:rPr lang="en-GB" sz="2800" dirty="0"/>
              <a:t>Selecting Edit recipient list opens up the Mail Merge Recipients dialog box, where you can edit the list and select or unselect records. </a:t>
            </a:r>
          </a:p>
          <a:p>
            <a:pPr algn="ctr"/>
            <a:endParaRPr lang="en-GB" sz="2800" dirty="0"/>
          </a:p>
          <a:p>
            <a:pPr algn="ctr"/>
            <a:r>
              <a:rPr lang="en-GB" sz="2800" dirty="0"/>
              <a:t>Click OK to accept the list as is.</a:t>
            </a:r>
          </a:p>
        </p:txBody>
      </p:sp>
      <p:sp>
        <p:nvSpPr>
          <p:cNvPr id="8" name="Arrow: Right 7">
            <a:extLst>
              <a:ext uri="{FF2B5EF4-FFF2-40B4-BE49-F238E27FC236}">
                <a16:creationId xmlns:a16="http://schemas.microsoft.com/office/drawing/2014/main" id="{8A55EFA2-7E79-439D-BC71-2FB22A275F10}"/>
              </a:ext>
            </a:extLst>
          </p:cNvPr>
          <p:cNvSpPr/>
          <p:nvPr/>
        </p:nvSpPr>
        <p:spPr>
          <a:xfrm rot="20365598">
            <a:off x="3797743" y="3445083"/>
            <a:ext cx="2267261" cy="587901"/>
          </a:xfrm>
          <a:prstGeom prst="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34DCCE9B-A003-4749-9B5C-F5E2697C4F01}"/>
              </a:ext>
            </a:extLst>
          </p:cNvPr>
          <p:cNvSpPr/>
          <p:nvPr/>
        </p:nvSpPr>
        <p:spPr>
          <a:xfrm rot="208645">
            <a:off x="3237214" y="5908783"/>
            <a:ext cx="7392721" cy="597550"/>
          </a:xfrm>
          <a:prstGeom prst="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6508301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328326F-BFAE-434F-A56E-394BCBFE226A}"/>
              </a:ext>
            </a:extLst>
          </p:cNvPr>
          <p:cNvPicPr>
            <a:picLocks noChangeAspect="1"/>
          </p:cNvPicPr>
          <p:nvPr/>
        </p:nvPicPr>
        <p:blipFill>
          <a:blip r:embed="rId2"/>
          <a:stretch>
            <a:fillRect/>
          </a:stretch>
        </p:blipFill>
        <p:spPr>
          <a:xfrm>
            <a:off x="136071" y="1926810"/>
            <a:ext cx="5399518" cy="4815822"/>
          </a:xfrm>
          <a:prstGeom prst="rect">
            <a:avLst/>
          </a:prstGeom>
        </p:spPr>
      </p:pic>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9" name="TextBox 8">
            <a:extLst>
              <a:ext uri="{FF2B5EF4-FFF2-40B4-BE49-F238E27FC236}">
                <a16:creationId xmlns:a16="http://schemas.microsoft.com/office/drawing/2014/main" id="{67BC7FAB-9CB9-44BD-A866-518337E177CE}"/>
              </a:ext>
            </a:extLst>
          </p:cNvPr>
          <p:cNvSpPr txBox="1"/>
          <p:nvPr/>
        </p:nvSpPr>
        <p:spPr>
          <a:xfrm>
            <a:off x="8098193" y="3587894"/>
            <a:ext cx="3957736" cy="1200329"/>
          </a:xfrm>
          <a:prstGeom prst="rect">
            <a:avLst/>
          </a:prstGeom>
          <a:noFill/>
        </p:spPr>
        <p:txBody>
          <a:bodyPr wrap="square">
            <a:spAutoFit/>
          </a:bodyPr>
          <a:lstStyle/>
          <a:p>
            <a:pPr algn="ctr"/>
            <a:r>
              <a:rPr lang="en-GB" sz="3600" dirty="0"/>
              <a:t>Click Next: Write your letter.</a:t>
            </a:r>
          </a:p>
        </p:txBody>
      </p:sp>
      <p:sp>
        <p:nvSpPr>
          <p:cNvPr id="11" name="Arrow: Right 10">
            <a:extLst>
              <a:ext uri="{FF2B5EF4-FFF2-40B4-BE49-F238E27FC236}">
                <a16:creationId xmlns:a16="http://schemas.microsoft.com/office/drawing/2014/main" id="{0068F2B6-E624-4327-84CF-EBF7DEC9E443}"/>
              </a:ext>
            </a:extLst>
          </p:cNvPr>
          <p:cNvSpPr/>
          <p:nvPr/>
        </p:nvSpPr>
        <p:spPr>
          <a:xfrm rot="9230995">
            <a:off x="4947364" y="4789551"/>
            <a:ext cx="3907555" cy="897627"/>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9803598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4" name="TextBox 3">
            <a:extLst>
              <a:ext uri="{FF2B5EF4-FFF2-40B4-BE49-F238E27FC236}">
                <a16:creationId xmlns:a16="http://schemas.microsoft.com/office/drawing/2014/main" id="{E25AE0A5-F083-47CF-BCE9-C0F5B02FEBAC}"/>
              </a:ext>
            </a:extLst>
          </p:cNvPr>
          <p:cNvSpPr txBox="1"/>
          <p:nvPr/>
        </p:nvSpPr>
        <p:spPr>
          <a:xfrm>
            <a:off x="437688" y="2785367"/>
            <a:ext cx="6125483" cy="3108543"/>
          </a:xfrm>
          <a:prstGeom prst="rect">
            <a:avLst/>
          </a:prstGeom>
          <a:noFill/>
        </p:spPr>
        <p:txBody>
          <a:bodyPr wrap="square">
            <a:spAutoFit/>
          </a:bodyPr>
          <a:lstStyle/>
          <a:p>
            <a:pPr algn="ctr"/>
            <a:r>
              <a:rPr lang="en-GB" sz="2800" dirty="0"/>
              <a:t>Write the letter and add custom fields.</a:t>
            </a:r>
          </a:p>
          <a:p>
            <a:pPr algn="ctr"/>
            <a:endParaRPr lang="en-GB" sz="2800" dirty="0"/>
          </a:p>
          <a:p>
            <a:pPr algn="ctr"/>
            <a:endParaRPr lang="en-GB" sz="2800" dirty="0"/>
          </a:p>
          <a:p>
            <a:pPr algn="ctr"/>
            <a:endParaRPr lang="en-GB" sz="2800" dirty="0"/>
          </a:p>
          <a:p>
            <a:pPr algn="ctr"/>
            <a:r>
              <a:rPr lang="en-GB" sz="2800" dirty="0"/>
              <a:t>Click Address block to add the recipients' addresses at the top of the document.</a:t>
            </a:r>
          </a:p>
        </p:txBody>
      </p:sp>
      <p:pic>
        <p:nvPicPr>
          <p:cNvPr id="3" name="Picture 2">
            <a:extLst>
              <a:ext uri="{FF2B5EF4-FFF2-40B4-BE49-F238E27FC236}">
                <a16:creationId xmlns:a16="http://schemas.microsoft.com/office/drawing/2014/main" id="{73AAD15D-A433-4C22-B48C-27FA5988A449}"/>
              </a:ext>
            </a:extLst>
          </p:cNvPr>
          <p:cNvPicPr>
            <a:picLocks noChangeAspect="1"/>
          </p:cNvPicPr>
          <p:nvPr/>
        </p:nvPicPr>
        <p:blipFill>
          <a:blip r:embed="rId2"/>
          <a:stretch>
            <a:fillRect/>
          </a:stretch>
        </p:blipFill>
        <p:spPr>
          <a:xfrm>
            <a:off x="7605757" y="1943901"/>
            <a:ext cx="4378610" cy="4815906"/>
          </a:xfrm>
          <a:prstGeom prst="rect">
            <a:avLst/>
          </a:prstGeom>
        </p:spPr>
      </p:pic>
      <p:sp>
        <p:nvSpPr>
          <p:cNvPr id="6" name="Arrow: Right 5">
            <a:extLst>
              <a:ext uri="{FF2B5EF4-FFF2-40B4-BE49-F238E27FC236}">
                <a16:creationId xmlns:a16="http://schemas.microsoft.com/office/drawing/2014/main" id="{34DCCE9B-A003-4749-9B5C-F5E2697C4F01}"/>
              </a:ext>
            </a:extLst>
          </p:cNvPr>
          <p:cNvSpPr/>
          <p:nvPr/>
        </p:nvSpPr>
        <p:spPr>
          <a:xfrm rot="20252128">
            <a:off x="5570487" y="3689297"/>
            <a:ext cx="2625125" cy="597550"/>
          </a:xfrm>
          <a:prstGeom prst="rightArrow">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649264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9" name="TextBox 8">
            <a:extLst>
              <a:ext uri="{FF2B5EF4-FFF2-40B4-BE49-F238E27FC236}">
                <a16:creationId xmlns:a16="http://schemas.microsoft.com/office/drawing/2014/main" id="{67BC7FAB-9CB9-44BD-A866-518337E177CE}"/>
              </a:ext>
            </a:extLst>
          </p:cNvPr>
          <p:cNvSpPr txBox="1"/>
          <p:nvPr/>
        </p:nvSpPr>
        <p:spPr>
          <a:xfrm>
            <a:off x="201215" y="1930332"/>
            <a:ext cx="11789569" cy="954107"/>
          </a:xfrm>
          <a:prstGeom prst="rect">
            <a:avLst/>
          </a:prstGeom>
          <a:noFill/>
        </p:spPr>
        <p:txBody>
          <a:bodyPr wrap="square">
            <a:spAutoFit/>
          </a:bodyPr>
          <a:lstStyle/>
          <a:p>
            <a:pPr algn="ctr"/>
            <a:r>
              <a:rPr lang="en-GB" sz="2800" dirty="0"/>
              <a:t>In the Insert Address Block dialog box, check or uncheck boxes and select options on the left until the address appears the way you want it to.</a:t>
            </a:r>
          </a:p>
        </p:txBody>
      </p:sp>
      <p:pic>
        <p:nvPicPr>
          <p:cNvPr id="3" name="Picture 2">
            <a:extLst>
              <a:ext uri="{FF2B5EF4-FFF2-40B4-BE49-F238E27FC236}">
                <a16:creationId xmlns:a16="http://schemas.microsoft.com/office/drawing/2014/main" id="{F15063D3-9EF7-411D-9795-7B023AF7A71D}"/>
              </a:ext>
            </a:extLst>
          </p:cNvPr>
          <p:cNvPicPr>
            <a:picLocks noChangeAspect="1"/>
          </p:cNvPicPr>
          <p:nvPr/>
        </p:nvPicPr>
        <p:blipFill>
          <a:blip r:embed="rId2"/>
          <a:stretch>
            <a:fillRect/>
          </a:stretch>
        </p:blipFill>
        <p:spPr>
          <a:xfrm>
            <a:off x="201215" y="3021836"/>
            <a:ext cx="11822718" cy="3746907"/>
          </a:xfrm>
          <a:prstGeom prst="rect">
            <a:avLst/>
          </a:prstGeom>
        </p:spPr>
      </p:pic>
    </p:spTree>
    <p:extLst>
      <p:ext uri="{BB962C8B-B14F-4D97-AF65-F5344CB8AC3E}">
        <p14:creationId xmlns:p14="http://schemas.microsoft.com/office/powerpoint/2010/main" val="228096227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9" name="TextBox 8">
            <a:extLst>
              <a:ext uri="{FF2B5EF4-FFF2-40B4-BE49-F238E27FC236}">
                <a16:creationId xmlns:a16="http://schemas.microsoft.com/office/drawing/2014/main" id="{67BC7FAB-9CB9-44BD-A866-518337E177CE}"/>
              </a:ext>
            </a:extLst>
          </p:cNvPr>
          <p:cNvSpPr txBox="1"/>
          <p:nvPr/>
        </p:nvSpPr>
        <p:spPr>
          <a:xfrm>
            <a:off x="5191125" y="1779687"/>
            <a:ext cx="6764440" cy="4524315"/>
          </a:xfrm>
          <a:prstGeom prst="rect">
            <a:avLst/>
          </a:prstGeom>
          <a:noFill/>
        </p:spPr>
        <p:txBody>
          <a:bodyPr wrap="square">
            <a:spAutoFit/>
          </a:bodyPr>
          <a:lstStyle/>
          <a:p>
            <a:pPr algn="ctr"/>
            <a:r>
              <a:rPr lang="en-GB" sz="3600" dirty="0"/>
              <a:t>Note that you can use Match Fields to correct any problems. </a:t>
            </a:r>
          </a:p>
          <a:p>
            <a:pPr algn="ctr"/>
            <a:endParaRPr lang="en-GB" sz="3600" dirty="0"/>
          </a:p>
          <a:p>
            <a:pPr algn="ctr"/>
            <a:r>
              <a:rPr lang="en-GB" sz="3600" dirty="0"/>
              <a:t>Clicking Match Fields opens up the Match Fields dialog box, in which you can associate the fields from your list with the fields required by the wizard.</a:t>
            </a:r>
          </a:p>
        </p:txBody>
      </p:sp>
      <p:pic>
        <p:nvPicPr>
          <p:cNvPr id="3" name="Picture 2">
            <a:extLst>
              <a:ext uri="{FF2B5EF4-FFF2-40B4-BE49-F238E27FC236}">
                <a16:creationId xmlns:a16="http://schemas.microsoft.com/office/drawing/2014/main" id="{45AE5CB8-A7CC-4F8D-B2C2-87936CCCF451}"/>
              </a:ext>
            </a:extLst>
          </p:cNvPr>
          <p:cNvPicPr>
            <a:picLocks noChangeAspect="1"/>
          </p:cNvPicPr>
          <p:nvPr/>
        </p:nvPicPr>
        <p:blipFill>
          <a:blip r:embed="rId2"/>
          <a:stretch>
            <a:fillRect/>
          </a:stretch>
        </p:blipFill>
        <p:spPr>
          <a:xfrm>
            <a:off x="236434" y="1994063"/>
            <a:ext cx="4773715" cy="4740112"/>
          </a:xfrm>
          <a:prstGeom prst="rect">
            <a:avLst/>
          </a:prstGeom>
        </p:spPr>
      </p:pic>
    </p:spTree>
    <p:extLst>
      <p:ext uri="{BB962C8B-B14F-4D97-AF65-F5344CB8AC3E}">
        <p14:creationId xmlns:p14="http://schemas.microsoft.com/office/powerpoint/2010/main" val="266602879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4" name="TextBox 3">
            <a:extLst>
              <a:ext uri="{FF2B5EF4-FFF2-40B4-BE49-F238E27FC236}">
                <a16:creationId xmlns:a16="http://schemas.microsoft.com/office/drawing/2014/main" id="{E25AE0A5-F083-47CF-BCE9-C0F5B02FEBAC}"/>
              </a:ext>
            </a:extLst>
          </p:cNvPr>
          <p:cNvSpPr txBox="1"/>
          <p:nvPr/>
        </p:nvSpPr>
        <p:spPr>
          <a:xfrm>
            <a:off x="437688" y="2785367"/>
            <a:ext cx="5390543" cy="2246769"/>
          </a:xfrm>
          <a:prstGeom prst="rect">
            <a:avLst/>
          </a:prstGeom>
          <a:noFill/>
        </p:spPr>
        <p:txBody>
          <a:bodyPr wrap="square">
            <a:spAutoFit/>
          </a:bodyPr>
          <a:lstStyle/>
          <a:p>
            <a:pPr algn="ctr"/>
            <a:r>
              <a:rPr lang="en-GB" sz="2800" dirty="0"/>
              <a:t>Press Enter on your keyboard</a:t>
            </a:r>
          </a:p>
          <a:p>
            <a:pPr algn="ctr"/>
            <a:endParaRPr lang="en-GB" sz="2800" dirty="0"/>
          </a:p>
          <a:p>
            <a:pPr algn="ctr"/>
            <a:r>
              <a:rPr lang="en-GB" sz="2800" dirty="0"/>
              <a:t>click Greeting line... </a:t>
            </a:r>
          </a:p>
          <a:p>
            <a:pPr algn="ctr"/>
            <a:endParaRPr lang="en-GB" sz="2800" dirty="0"/>
          </a:p>
          <a:p>
            <a:pPr algn="ctr"/>
            <a:r>
              <a:rPr lang="en-GB" sz="2800" dirty="0"/>
              <a:t>to enter a greeting.</a:t>
            </a:r>
          </a:p>
        </p:txBody>
      </p:sp>
      <p:pic>
        <p:nvPicPr>
          <p:cNvPr id="5" name="Picture 4">
            <a:extLst>
              <a:ext uri="{FF2B5EF4-FFF2-40B4-BE49-F238E27FC236}">
                <a16:creationId xmlns:a16="http://schemas.microsoft.com/office/drawing/2014/main" id="{C469D486-1CD0-4B94-9EA2-D506E03F7C1E}"/>
              </a:ext>
            </a:extLst>
          </p:cNvPr>
          <p:cNvPicPr>
            <a:picLocks noChangeAspect="1"/>
          </p:cNvPicPr>
          <p:nvPr/>
        </p:nvPicPr>
        <p:blipFill>
          <a:blip r:embed="rId2"/>
          <a:stretch>
            <a:fillRect/>
          </a:stretch>
        </p:blipFill>
        <p:spPr>
          <a:xfrm>
            <a:off x="7580120" y="1981069"/>
            <a:ext cx="4456631" cy="4819025"/>
          </a:xfrm>
          <a:prstGeom prst="rect">
            <a:avLst/>
          </a:prstGeom>
        </p:spPr>
      </p:pic>
      <p:sp>
        <p:nvSpPr>
          <p:cNvPr id="6" name="Arrow: Right 5">
            <a:extLst>
              <a:ext uri="{FF2B5EF4-FFF2-40B4-BE49-F238E27FC236}">
                <a16:creationId xmlns:a16="http://schemas.microsoft.com/office/drawing/2014/main" id="{34DCCE9B-A003-4749-9B5C-F5E2697C4F01}"/>
              </a:ext>
            </a:extLst>
          </p:cNvPr>
          <p:cNvSpPr/>
          <p:nvPr/>
        </p:nvSpPr>
        <p:spPr>
          <a:xfrm rot="21236330">
            <a:off x="4921187" y="3474614"/>
            <a:ext cx="3191488" cy="597550"/>
          </a:xfrm>
          <a:prstGeom prst="right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2290340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9" name="TextBox 8">
            <a:extLst>
              <a:ext uri="{FF2B5EF4-FFF2-40B4-BE49-F238E27FC236}">
                <a16:creationId xmlns:a16="http://schemas.microsoft.com/office/drawing/2014/main" id="{67BC7FAB-9CB9-44BD-A866-518337E177CE}"/>
              </a:ext>
            </a:extLst>
          </p:cNvPr>
          <p:cNvSpPr txBox="1"/>
          <p:nvPr/>
        </p:nvSpPr>
        <p:spPr>
          <a:xfrm>
            <a:off x="0" y="1930332"/>
            <a:ext cx="12191999" cy="954107"/>
          </a:xfrm>
          <a:prstGeom prst="rect">
            <a:avLst/>
          </a:prstGeom>
          <a:noFill/>
        </p:spPr>
        <p:txBody>
          <a:bodyPr wrap="square">
            <a:spAutoFit/>
          </a:bodyPr>
          <a:lstStyle/>
          <a:p>
            <a:pPr algn="ctr"/>
            <a:r>
              <a:rPr lang="en-GB" sz="2800" dirty="0"/>
              <a:t>In the Insert Greeting Line dialog box, choose the greeting line format by clicking the drop-down arrows and selecting the options of your choice, and then click OK.</a:t>
            </a:r>
          </a:p>
        </p:txBody>
      </p:sp>
      <p:pic>
        <p:nvPicPr>
          <p:cNvPr id="4" name="Picture 3">
            <a:extLst>
              <a:ext uri="{FF2B5EF4-FFF2-40B4-BE49-F238E27FC236}">
                <a16:creationId xmlns:a16="http://schemas.microsoft.com/office/drawing/2014/main" id="{496A0E0A-8148-4E69-ABAE-4E12DC40EE60}"/>
              </a:ext>
            </a:extLst>
          </p:cNvPr>
          <p:cNvPicPr>
            <a:picLocks noChangeAspect="1"/>
          </p:cNvPicPr>
          <p:nvPr/>
        </p:nvPicPr>
        <p:blipFill>
          <a:blip r:embed="rId2"/>
          <a:stretch>
            <a:fillRect/>
          </a:stretch>
        </p:blipFill>
        <p:spPr>
          <a:xfrm>
            <a:off x="575861" y="2884439"/>
            <a:ext cx="10977963" cy="3844174"/>
          </a:xfrm>
          <a:prstGeom prst="rect">
            <a:avLst/>
          </a:prstGeom>
        </p:spPr>
      </p:pic>
    </p:spTree>
    <p:extLst>
      <p:ext uri="{BB962C8B-B14F-4D97-AF65-F5344CB8AC3E}">
        <p14:creationId xmlns:p14="http://schemas.microsoft.com/office/powerpoint/2010/main" val="392609338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9" name="TextBox 8">
            <a:extLst>
              <a:ext uri="{FF2B5EF4-FFF2-40B4-BE49-F238E27FC236}">
                <a16:creationId xmlns:a16="http://schemas.microsoft.com/office/drawing/2014/main" id="{67BC7FAB-9CB9-44BD-A866-518337E177CE}"/>
              </a:ext>
            </a:extLst>
          </p:cNvPr>
          <p:cNvSpPr txBox="1"/>
          <p:nvPr/>
        </p:nvSpPr>
        <p:spPr>
          <a:xfrm>
            <a:off x="0" y="1930332"/>
            <a:ext cx="12191999" cy="954107"/>
          </a:xfrm>
          <a:prstGeom prst="rect">
            <a:avLst/>
          </a:prstGeom>
          <a:noFill/>
        </p:spPr>
        <p:txBody>
          <a:bodyPr wrap="square">
            <a:spAutoFit/>
          </a:bodyPr>
          <a:lstStyle/>
          <a:p>
            <a:pPr algn="ctr"/>
            <a:r>
              <a:rPr lang="en-GB" sz="2800" dirty="0"/>
              <a:t>Note that the address block and greeting line are surrounded by chevrons (« »). Write a short letter and click Next: Preview your letters. </a:t>
            </a:r>
          </a:p>
        </p:txBody>
      </p:sp>
      <p:pic>
        <p:nvPicPr>
          <p:cNvPr id="5" name="Picture 4">
            <a:extLst>
              <a:ext uri="{FF2B5EF4-FFF2-40B4-BE49-F238E27FC236}">
                <a16:creationId xmlns:a16="http://schemas.microsoft.com/office/drawing/2014/main" id="{30A9A57D-422D-4F6E-9FC3-2F6569538265}"/>
              </a:ext>
            </a:extLst>
          </p:cNvPr>
          <p:cNvPicPr>
            <a:picLocks noChangeAspect="1"/>
          </p:cNvPicPr>
          <p:nvPr/>
        </p:nvPicPr>
        <p:blipFill>
          <a:blip r:embed="rId2"/>
          <a:stretch>
            <a:fillRect/>
          </a:stretch>
        </p:blipFill>
        <p:spPr>
          <a:xfrm>
            <a:off x="1202919" y="2884439"/>
            <a:ext cx="9931806" cy="3810000"/>
          </a:xfrm>
          <a:prstGeom prst="rect">
            <a:avLst/>
          </a:prstGeom>
        </p:spPr>
      </p:pic>
    </p:spTree>
    <p:extLst>
      <p:ext uri="{BB962C8B-B14F-4D97-AF65-F5344CB8AC3E}">
        <p14:creationId xmlns:p14="http://schemas.microsoft.com/office/powerpoint/2010/main" val="112288942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9" name="TextBox 8">
            <a:extLst>
              <a:ext uri="{FF2B5EF4-FFF2-40B4-BE49-F238E27FC236}">
                <a16:creationId xmlns:a16="http://schemas.microsoft.com/office/drawing/2014/main" id="{67BC7FAB-9CB9-44BD-A866-518337E177CE}"/>
              </a:ext>
            </a:extLst>
          </p:cNvPr>
          <p:cNvSpPr txBox="1"/>
          <p:nvPr/>
        </p:nvSpPr>
        <p:spPr>
          <a:xfrm>
            <a:off x="0" y="1930332"/>
            <a:ext cx="12191999" cy="523220"/>
          </a:xfrm>
          <a:prstGeom prst="rect">
            <a:avLst/>
          </a:prstGeom>
          <a:noFill/>
        </p:spPr>
        <p:txBody>
          <a:bodyPr wrap="square">
            <a:spAutoFit/>
          </a:bodyPr>
          <a:lstStyle/>
          <a:p>
            <a:pPr algn="ctr"/>
            <a:r>
              <a:rPr lang="en-GB" sz="2800" dirty="0"/>
              <a:t>Preview your letter and click Next: Complete the merge.</a:t>
            </a:r>
          </a:p>
        </p:txBody>
      </p:sp>
      <p:pic>
        <p:nvPicPr>
          <p:cNvPr id="3" name="Picture 2">
            <a:extLst>
              <a:ext uri="{FF2B5EF4-FFF2-40B4-BE49-F238E27FC236}">
                <a16:creationId xmlns:a16="http://schemas.microsoft.com/office/drawing/2014/main" id="{FC7E67E0-BD95-43A9-A7A0-FB03E31745FF}"/>
              </a:ext>
            </a:extLst>
          </p:cNvPr>
          <p:cNvPicPr>
            <a:picLocks noChangeAspect="1"/>
          </p:cNvPicPr>
          <p:nvPr/>
        </p:nvPicPr>
        <p:blipFill>
          <a:blip r:embed="rId2"/>
          <a:stretch>
            <a:fillRect/>
          </a:stretch>
        </p:blipFill>
        <p:spPr>
          <a:xfrm>
            <a:off x="514350" y="2639999"/>
            <a:ext cx="11210925" cy="3933825"/>
          </a:xfrm>
          <a:prstGeom prst="rect">
            <a:avLst/>
          </a:prstGeom>
        </p:spPr>
      </p:pic>
    </p:spTree>
    <p:extLst>
      <p:ext uri="{BB962C8B-B14F-4D97-AF65-F5344CB8AC3E}">
        <p14:creationId xmlns:p14="http://schemas.microsoft.com/office/powerpoint/2010/main" val="271160232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Mail merge</a:t>
            </a:r>
          </a:p>
        </p:txBody>
      </p:sp>
      <p:sp>
        <p:nvSpPr>
          <p:cNvPr id="9" name="TextBox 8">
            <a:extLst>
              <a:ext uri="{FF2B5EF4-FFF2-40B4-BE49-F238E27FC236}">
                <a16:creationId xmlns:a16="http://schemas.microsoft.com/office/drawing/2014/main" id="{67BC7FAB-9CB9-44BD-A866-518337E177CE}"/>
              </a:ext>
            </a:extLst>
          </p:cNvPr>
          <p:cNvSpPr txBox="1"/>
          <p:nvPr/>
        </p:nvSpPr>
        <p:spPr>
          <a:xfrm>
            <a:off x="6924676" y="2749482"/>
            <a:ext cx="5372100" cy="1815882"/>
          </a:xfrm>
          <a:prstGeom prst="rect">
            <a:avLst/>
          </a:prstGeom>
          <a:noFill/>
        </p:spPr>
        <p:txBody>
          <a:bodyPr wrap="square">
            <a:spAutoFit/>
          </a:bodyPr>
          <a:lstStyle/>
          <a:p>
            <a:pPr algn="ctr"/>
            <a:r>
              <a:rPr lang="en-GB" sz="2800" dirty="0"/>
              <a:t>Click Print to print your letters or Edit individual letters to further personalise some or all of the letters.</a:t>
            </a:r>
          </a:p>
        </p:txBody>
      </p:sp>
      <p:pic>
        <p:nvPicPr>
          <p:cNvPr id="4" name="Picture 3">
            <a:extLst>
              <a:ext uri="{FF2B5EF4-FFF2-40B4-BE49-F238E27FC236}">
                <a16:creationId xmlns:a16="http://schemas.microsoft.com/office/drawing/2014/main" id="{D1AA2596-6E6B-45C1-A118-7C0370F52EB6}"/>
              </a:ext>
            </a:extLst>
          </p:cNvPr>
          <p:cNvPicPr>
            <a:picLocks noChangeAspect="1"/>
          </p:cNvPicPr>
          <p:nvPr/>
        </p:nvPicPr>
        <p:blipFill>
          <a:blip r:embed="rId2"/>
          <a:stretch>
            <a:fillRect/>
          </a:stretch>
        </p:blipFill>
        <p:spPr>
          <a:xfrm>
            <a:off x="1562100" y="1943099"/>
            <a:ext cx="4733925" cy="4810125"/>
          </a:xfrm>
          <a:prstGeom prst="rect">
            <a:avLst/>
          </a:prstGeom>
        </p:spPr>
      </p:pic>
    </p:spTree>
    <p:extLst>
      <p:ext uri="{BB962C8B-B14F-4D97-AF65-F5344CB8AC3E}">
        <p14:creationId xmlns:p14="http://schemas.microsoft.com/office/powerpoint/2010/main" val="416153054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review</a:t>
            </a:r>
          </a:p>
        </p:txBody>
      </p:sp>
      <p:pic>
        <p:nvPicPr>
          <p:cNvPr id="4" name="Picture 3">
            <a:extLst>
              <a:ext uri="{FF2B5EF4-FFF2-40B4-BE49-F238E27FC236}">
                <a16:creationId xmlns:a16="http://schemas.microsoft.com/office/drawing/2014/main" id="{0A5BDB0E-667D-4354-A6F8-5F8EA26227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4931229"/>
            <a:ext cx="11506200" cy="1675252"/>
          </a:xfrm>
          <a:prstGeom prst="rect">
            <a:avLst/>
          </a:prstGeom>
        </p:spPr>
      </p:pic>
      <p:sp>
        <p:nvSpPr>
          <p:cNvPr id="5" name="TextBox 4">
            <a:extLst>
              <a:ext uri="{FF2B5EF4-FFF2-40B4-BE49-F238E27FC236}">
                <a16:creationId xmlns:a16="http://schemas.microsoft.com/office/drawing/2014/main" id="{43D3376C-A6DE-4D96-AC70-4C01257EC22B}"/>
              </a:ext>
            </a:extLst>
          </p:cNvPr>
          <p:cNvSpPr txBox="1"/>
          <p:nvPr/>
        </p:nvSpPr>
        <p:spPr>
          <a:xfrm>
            <a:off x="3048000" y="1926771"/>
            <a:ext cx="6096000" cy="2862322"/>
          </a:xfrm>
          <a:prstGeom prst="rect">
            <a:avLst/>
          </a:prstGeom>
          <a:noFill/>
        </p:spPr>
        <p:txBody>
          <a:bodyPr wrap="square">
            <a:spAutoFit/>
          </a:bodyPr>
          <a:lstStyle/>
          <a:p>
            <a:pPr algn="ctr"/>
            <a:r>
              <a:rPr lang="en-GB" sz="3600" dirty="0"/>
              <a:t>This tab provides commands previously found on the Reviewing toolbar, Comments toolbar, Protection toolbar and Tools menu.</a:t>
            </a:r>
          </a:p>
        </p:txBody>
      </p:sp>
    </p:spTree>
    <p:extLst>
      <p:ext uri="{BB962C8B-B14F-4D97-AF65-F5344CB8AC3E}">
        <p14:creationId xmlns:p14="http://schemas.microsoft.com/office/powerpoint/2010/main" val="141084301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review</a:t>
            </a:r>
          </a:p>
        </p:txBody>
      </p:sp>
      <p:sp>
        <p:nvSpPr>
          <p:cNvPr id="5" name="TextBox 4">
            <a:extLst>
              <a:ext uri="{FF2B5EF4-FFF2-40B4-BE49-F238E27FC236}">
                <a16:creationId xmlns:a16="http://schemas.microsoft.com/office/drawing/2014/main" id="{43D3376C-A6DE-4D96-AC70-4C01257EC22B}"/>
              </a:ext>
            </a:extLst>
          </p:cNvPr>
          <p:cNvSpPr txBox="1"/>
          <p:nvPr/>
        </p:nvSpPr>
        <p:spPr>
          <a:xfrm>
            <a:off x="0" y="1986591"/>
            <a:ext cx="7381875" cy="4893647"/>
          </a:xfrm>
          <a:prstGeom prst="rect">
            <a:avLst/>
          </a:prstGeom>
          <a:noFill/>
        </p:spPr>
        <p:txBody>
          <a:bodyPr wrap="square">
            <a:spAutoFit/>
          </a:bodyPr>
          <a:lstStyle/>
          <a:p>
            <a:pPr algn="ctr"/>
            <a:r>
              <a:rPr lang="en-GB" sz="2400" dirty="0"/>
              <a:t>Spelling &amp; Grammar - Displays the "Spelling and Grammar" dialog box. This allows you to check the spelling and grammar in the active document.</a:t>
            </a:r>
          </a:p>
          <a:p>
            <a:pPr algn="ctr"/>
            <a:endParaRPr lang="en-GB" sz="2400" dirty="0"/>
          </a:p>
          <a:p>
            <a:pPr algn="ctr"/>
            <a:r>
              <a:rPr lang="en-GB" sz="2400" dirty="0"/>
              <a:t>Research - Toggles the display of the Research task pane. Same as Excel.</a:t>
            </a:r>
          </a:p>
          <a:p>
            <a:pPr algn="ctr"/>
            <a:endParaRPr lang="en-GB" sz="2400" dirty="0"/>
          </a:p>
          <a:p>
            <a:pPr algn="ctr"/>
            <a:r>
              <a:rPr lang="en-GB" sz="2400" dirty="0"/>
              <a:t>Thesaurus - Toggles the display of the Research task pane defaulting the research service to the thesaurus. Same as Excel.</a:t>
            </a:r>
          </a:p>
          <a:p>
            <a:pPr algn="ctr"/>
            <a:endParaRPr lang="en-GB" sz="2400" dirty="0"/>
          </a:p>
          <a:p>
            <a:pPr algn="ctr"/>
            <a:r>
              <a:rPr lang="en-GB" sz="2400" dirty="0"/>
              <a:t>Translate -Toggles the display of the Research task pane defaulting the research service to the translation.</a:t>
            </a:r>
          </a:p>
        </p:txBody>
      </p:sp>
      <p:sp>
        <p:nvSpPr>
          <p:cNvPr id="6" name="TextBox 5">
            <a:extLst>
              <a:ext uri="{FF2B5EF4-FFF2-40B4-BE49-F238E27FC236}">
                <a16:creationId xmlns:a16="http://schemas.microsoft.com/office/drawing/2014/main" id="{A105EA5A-682C-4A13-ACA0-A45DA91235A7}"/>
              </a:ext>
            </a:extLst>
          </p:cNvPr>
          <p:cNvSpPr txBox="1"/>
          <p:nvPr/>
        </p:nvSpPr>
        <p:spPr>
          <a:xfrm>
            <a:off x="8614161" y="1870597"/>
            <a:ext cx="2768837" cy="830997"/>
          </a:xfrm>
          <a:prstGeom prst="rect">
            <a:avLst/>
          </a:prstGeom>
          <a:noFill/>
        </p:spPr>
        <p:txBody>
          <a:bodyPr wrap="square">
            <a:spAutoFit/>
          </a:bodyPr>
          <a:lstStyle/>
          <a:p>
            <a:r>
              <a:rPr lang="en-GB" sz="4800" b="1" u="sng" dirty="0"/>
              <a:t>Proofing</a:t>
            </a:r>
          </a:p>
        </p:txBody>
      </p:sp>
      <p:pic>
        <p:nvPicPr>
          <p:cNvPr id="7" name="Picture 6">
            <a:extLst>
              <a:ext uri="{FF2B5EF4-FFF2-40B4-BE49-F238E27FC236}">
                <a16:creationId xmlns:a16="http://schemas.microsoft.com/office/drawing/2014/main" id="{92F3BD91-9A51-45F2-98B6-04F69FA1383D}"/>
              </a:ext>
            </a:extLst>
          </p:cNvPr>
          <p:cNvPicPr>
            <a:picLocks noChangeAspect="1"/>
          </p:cNvPicPr>
          <p:nvPr/>
        </p:nvPicPr>
        <p:blipFill rotWithShape="1">
          <a:blip r:embed="rId2"/>
          <a:srcRect r="8935" b="15566"/>
          <a:stretch/>
        </p:blipFill>
        <p:spPr>
          <a:xfrm>
            <a:off x="7458075" y="2990395"/>
            <a:ext cx="4562476" cy="2911143"/>
          </a:xfrm>
          <a:prstGeom prst="rect">
            <a:avLst/>
          </a:prstGeom>
        </p:spPr>
      </p:pic>
    </p:spTree>
    <p:extLst>
      <p:ext uri="{BB962C8B-B14F-4D97-AF65-F5344CB8AC3E}">
        <p14:creationId xmlns:p14="http://schemas.microsoft.com/office/powerpoint/2010/main" val="236393112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review</a:t>
            </a:r>
          </a:p>
        </p:txBody>
      </p:sp>
      <p:sp>
        <p:nvSpPr>
          <p:cNvPr id="5" name="TextBox 4">
            <a:extLst>
              <a:ext uri="{FF2B5EF4-FFF2-40B4-BE49-F238E27FC236}">
                <a16:creationId xmlns:a16="http://schemas.microsoft.com/office/drawing/2014/main" id="{43D3376C-A6DE-4D96-AC70-4C01257EC22B}"/>
              </a:ext>
            </a:extLst>
          </p:cNvPr>
          <p:cNvSpPr txBox="1"/>
          <p:nvPr/>
        </p:nvSpPr>
        <p:spPr>
          <a:xfrm>
            <a:off x="5105400" y="2049509"/>
            <a:ext cx="7086600" cy="4524315"/>
          </a:xfrm>
          <a:prstGeom prst="rect">
            <a:avLst/>
          </a:prstGeom>
          <a:noFill/>
        </p:spPr>
        <p:txBody>
          <a:bodyPr wrap="square">
            <a:spAutoFit/>
          </a:bodyPr>
          <a:lstStyle/>
          <a:p>
            <a:pPr algn="ctr"/>
            <a:r>
              <a:rPr lang="en-GB" sz="2400" dirty="0"/>
              <a:t>Translation ScreenTip - (Moved in 2007). Drop-Down. The drop-down contains the commands:</a:t>
            </a:r>
          </a:p>
          <a:p>
            <a:pPr algn="ctr"/>
            <a:r>
              <a:rPr lang="en-GB" sz="2400" dirty="0"/>
              <a:t>Set Language - (Moved in 2007). This displays the "Language" dialog box. This dialog box can also be displayed by clicking on the language indicator on the status bar.</a:t>
            </a:r>
          </a:p>
          <a:p>
            <a:pPr algn="ctr"/>
            <a:endParaRPr lang="en-GB" sz="2400" dirty="0"/>
          </a:p>
          <a:p>
            <a:pPr algn="ctr"/>
            <a:r>
              <a:rPr lang="en-GB" sz="2400" dirty="0"/>
              <a:t>Word Count - This displays the "Word Count" dialog box displaying the document statistics. This replaces the Word Count toolbar. </a:t>
            </a:r>
          </a:p>
          <a:p>
            <a:pPr algn="ctr"/>
            <a:r>
              <a:rPr lang="en-GB" sz="2400" dirty="0"/>
              <a:t>This dialog box can also be displayed by clicking on the word count indicator on the status bar.</a:t>
            </a:r>
          </a:p>
        </p:txBody>
      </p:sp>
      <p:sp>
        <p:nvSpPr>
          <p:cNvPr id="6" name="TextBox 5">
            <a:extLst>
              <a:ext uri="{FF2B5EF4-FFF2-40B4-BE49-F238E27FC236}">
                <a16:creationId xmlns:a16="http://schemas.microsoft.com/office/drawing/2014/main" id="{A105EA5A-682C-4A13-ACA0-A45DA91235A7}"/>
              </a:ext>
            </a:extLst>
          </p:cNvPr>
          <p:cNvSpPr txBox="1"/>
          <p:nvPr/>
        </p:nvSpPr>
        <p:spPr>
          <a:xfrm>
            <a:off x="1413261" y="1965306"/>
            <a:ext cx="2768837" cy="830997"/>
          </a:xfrm>
          <a:prstGeom prst="rect">
            <a:avLst/>
          </a:prstGeom>
          <a:noFill/>
        </p:spPr>
        <p:txBody>
          <a:bodyPr wrap="square">
            <a:spAutoFit/>
          </a:bodyPr>
          <a:lstStyle/>
          <a:p>
            <a:r>
              <a:rPr lang="en-GB" sz="4800" b="1" u="sng" dirty="0"/>
              <a:t>Proofing</a:t>
            </a:r>
          </a:p>
        </p:txBody>
      </p:sp>
      <p:pic>
        <p:nvPicPr>
          <p:cNvPr id="7" name="Picture 6">
            <a:extLst>
              <a:ext uri="{FF2B5EF4-FFF2-40B4-BE49-F238E27FC236}">
                <a16:creationId xmlns:a16="http://schemas.microsoft.com/office/drawing/2014/main" id="{92F3BD91-9A51-45F2-98B6-04F69FA1383D}"/>
              </a:ext>
            </a:extLst>
          </p:cNvPr>
          <p:cNvPicPr>
            <a:picLocks noChangeAspect="1"/>
          </p:cNvPicPr>
          <p:nvPr/>
        </p:nvPicPr>
        <p:blipFill rotWithShape="1">
          <a:blip r:embed="rId2"/>
          <a:srcRect r="8935" b="15566"/>
          <a:stretch/>
        </p:blipFill>
        <p:spPr>
          <a:xfrm>
            <a:off x="257175" y="3085104"/>
            <a:ext cx="4562476" cy="2911143"/>
          </a:xfrm>
          <a:prstGeom prst="rect">
            <a:avLst/>
          </a:prstGeom>
        </p:spPr>
      </p:pic>
    </p:spTree>
    <p:extLst>
      <p:ext uri="{BB962C8B-B14F-4D97-AF65-F5344CB8AC3E}">
        <p14:creationId xmlns:p14="http://schemas.microsoft.com/office/powerpoint/2010/main" val="63937515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review</a:t>
            </a:r>
          </a:p>
        </p:txBody>
      </p:sp>
      <p:sp>
        <p:nvSpPr>
          <p:cNvPr id="5" name="TextBox 4">
            <a:extLst>
              <a:ext uri="{FF2B5EF4-FFF2-40B4-BE49-F238E27FC236}">
                <a16:creationId xmlns:a16="http://schemas.microsoft.com/office/drawing/2014/main" id="{43D3376C-A6DE-4D96-AC70-4C01257EC22B}"/>
              </a:ext>
            </a:extLst>
          </p:cNvPr>
          <p:cNvSpPr txBox="1"/>
          <p:nvPr/>
        </p:nvSpPr>
        <p:spPr>
          <a:xfrm>
            <a:off x="5514975" y="3811012"/>
            <a:ext cx="6677025" cy="3046988"/>
          </a:xfrm>
          <a:prstGeom prst="rect">
            <a:avLst/>
          </a:prstGeom>
          <a:noFill/>
        </p:spPr>
        <p:txBody>
          <a:bodyPr wrap="square">
            <a:spAutoFit/>
          </a:bodyPr>
          <a:lstStyle/>
          <a:p>
            <a:pPr algn="ctr"/>
            <a:r>
              <a:rPr lang="en-GB" sz="3200" b="1" u="sng" dirty="0"/>
              <a:t>Language</a:t>
            </a:r>
            <a:endParaRPr lang="en-GB" sz="2400" b="1" u="sng" dirty="0"/>
          </a:p>
          <a:p>
            <a:pPr algn="ctr"/>
            <a:r>
              <a:rPr lang="en-GB" sz="2000" dirty="0"/>
              <a:t>Translate - Displays the Research task pane. This drop-down contains the commands: Translate Document, Translate Selected Text, Mini Translator and Choose Translation Language.</a:t>
            </a:r>
          </a:p>
          <a:p>
            <a:pPr algn="ctr"/>
            <a:r>
              <a:rPr lang="en-GB" sz="2000" dirty="0"/>
              <a:t>Language - Set Proofing Language and Language Preferences. Set Proofing Language display the "Language" dialog box. Language Preferences displays the "Options" dialog box, Language Tab.</a:t>
            </a:r>
          </a:p>
        </p:txBody>
      </p:sp>
      <p:sp>
        <p:nvSpPr>
          <p:cNvPr id="6" name="TextBox 5">
            <a:extLst>
              <a:ext uri="{FF2B5EF4-FFF2-40B4-BE49-F238E27FC236}">
                <a16:creationId xmlns:a16="http://schemas.microsoft.com/office/drawing/2014/main" id="{A105EA5A-682C-4A13-ACA0-A45DA91235A7}"/>
              </a:ext>
            </a:extLst>
          </p:cNvPr>
          <p:cNvSpPr txBox="1"/>
          <p:nvPr/>
        </p:nvSpPr>
        <p:spPr>
          <a:xfrm>
            <a:off x="80963" y="1728669"/>
            <a:ext cx="2538412" cy="1446550"/>
          </a:xfrm>
          <a:prstGeom prst="rect">
            <a:avLst/>
          </a:prstGeom>
          <a:noFill/>
        </p:spPr>
        <p:txBody>
          <a:bodyPr wrap="square">
            <a:spAutoFit/>
          </a:bodyPr>
          <a:lstStyle/>
          <a:p>
            <a:pPr algn="ctr"/>
            <a:r>
              <a:rPr lang="en-GB" sz="3200" b="1" u="sng" dirty="0"/>
              <a:t>Speech</a:t>
            </a:r>
          </a:p>
          <a:p>
            <a:pPr algn="ctr"/>
            <a:r>
              <a:rPr lang="en-GB" sz="2800" dirty="0"/>
              <a:t>This group was added in 2016.</a:t>
            </a:r>
          </a:p>
        </p:txBody>
      </p:sp>
      <p:pic>
        <p:nvPicPr>
          <p:cNvPr id="3" name="Picture 2">
            <a:extLst>
              <a:ext uri="{FF2B5EF4-FFF2-40B4-BE49-F238E27FC236}">
                <a16:creationId xmlns:a16="http://schemas.microsoft.com/office/drawing/2014/main" id="{719C0C17-5D69-41F7-BB71-E21DAB9904A5}"/>
              </a:ext>
            </a:extLst>
          </p:cNvPr>
          <p:cNvPicPr>
            <a:picLocks noChangeAspect="1"/>
          </p:cNvPicPr>
          <p:nvPr/>
        </p:nvPicPr>
        <p:blipFill rotWithShape="1">
          <a:blip r:embed="rId2"/>
          <a:srcRect r="71505" b="16794"/>
          <a:stretch/>
        </p:blipFill>
        <p:spPr>
          <a:xfrm>
            <a:off x="136119" y="3237428"/>
            <a:ext cx="2483256" cy="3553896"/>
          </a:xfrm>
          <a:prstGeom prst="rect">
            <a:avLst/>
          </a:prstGeom>
        </p:spPr>
      </p:pic>
      <p:sp>
        <p:nvSpPr>
          <p:cNvPr id="8" name="TextBox 7">
            <a:extLst>
              <a:ext uri="{FF2B5EF4-FFF2-40B4-BE49-F238E27FC236}">
                <a16:creationId xmlns:a16="http://schemas.microsoft.com/office/drawing/2014/main" id="{C1F2E38C-B5F8-49B8-8755-1366F75820CA}"/>
              </a:ext>
            </a:extLst>
          </p:cNvPr>
          <p:cNvSpPr txBox="1"/>
          <p:nvPr/>
        </p:nvSpPr>
        <p:spPr>
          <a:xfrm>
            <a:off x="2619375" y="1728669"/>
            <a:ext cx="2667000" cy="1446550"/>
          </a:xfrm>
          <a:prstGeom prst="rect">
            <a:avLst/>
          </a:prstGeom>
          <a:noFill/>
        </p:spPr>
        <p:txBody>
          <a:bodyPr wrap="square">
            <a:spAutoFit/>
          </a:bodyPr>
          <a:lstStyle/>
          <a:p>
            <a:pPr algn="ctr"/>
            <a:r>
              <a:rPr lang="en-GB" sz="3200" b="1" u="sng" dirty="0"/>
              <a:t>Accessibility</a:t>
            </a:r>
          </a:p>
          <a:p>
            <a:pPr algn="ctr"/>
            <a:r>
              <a:rPr lang="en-GB" sz="2800" dirty="0"/>
              <a:t>This group was added in 2016.</a:t>
            </a:r>
          </a:p>
        </p:txBody>
      </p:sp>
      <p:pic>
        <p:nvPicPr>
          <p:cNvPr id="10" name="Picture 9">
            <a:extLst>
              <a:ext uri="{FF2B5EF4-FFF2-40B4-BE49-F238E27FC236}">
                <a16:creationId xmlns:a16="http://schemas.microsoft.com/office/drawing/2014/main" id="{1DD594FE-3FE5-4625-A00F-8594FDF436D5}"/>
              </a:ext>
            </a:extLst>
          </p:cNvPr>
          <p:cNvPicPr>
            <a:picLocks noChangeAspect="1"/>
          </p:cNvPicPr>
          <p:nvPr/>
        </p:nvPicPr>
        <p:blipFill rotWithShape="1">
          <a:blip r:embed="rId3"/>
          <a:srcRect r="58065" b="15537"/>
          <a:stretch/>
        </p:blipFill>
        <p:spPr>
          <a:xfrm>
            <a:off x="2619374" y="3237427"/>
            <a:ext cx="2666999" cy="3553897"/>
          </a:xfrm>
          <a:prstGeom prst="rect">
            <a:avLst/>
          </a:prstGeom>
        </p:spPr>
      </p:pic>
      <p:pic>
        <p:nvPicPr>
          <p:cNvPr id="11" name="Picture 10">
            <a:extLst>
              <a:ext uri="{FF2B5EF4-FFF2-40B4-BE49-F238E27FC236}">
                <a16:creationId xmlns:a16="http://schemas.microsoft.com/office/drawing/2014/main" id="{770FD928-CBA3-4B69-B1AB-9E65CAB3C037}"/>
              </a:ext>
            </a:extLst>
          </p:cNvPr>
          <p:cNvPicPr>
            <a:picLocks noChangeAspect="1"/>
          </p:cNvPicPr>
          <p:nvPr/>
        </p:nvPicPr>
        <p:blipFill rotWithShape="1">
          <a:blip r:embed="rId4"/>
          <a:srcRect r="39247" b="17222"/>
          <a:stretch/>
        </p:blipFill>
        <p:spPr>
          <a:xfrm>
            <a:off x="5378856" y="1891294"/>
            <a:ext cx="6677025" cy="1937794"/>
          </a:xfrm>
          <a:prstGeom prst="rect">
            <a:avLst/>
          </a:prstGeom>
        </p:spPr>
      </p:pic>
    </p:spTree>
    <p:extLst>
      <p:ext uri="{BB962C8B-B14F-4D97-AF65-F5344CB8AC3E}">
        <p14:creationId xmlns:p14="http://schemas.microsoft.com/office/powerpoint/2010/main" val="228766396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CEC9-EEDA-49D8-B173-9961BE5E8AFA}"/>
              </a:ext>
            </a:extLst>
          </p:cNvPr>
          <p:cNvSpPr>
            <a:spLocks noGrp="1"/>
          </p:cNvSpPr>
          <p:nvPr>
            <p:ph type="title"/>
          </p:nvPr>
        </p:nvSpPr>
        <p:spPr/>
        <p:txBody>
          <a:bodyPr/>
          <a:lstStyle/>
          <a:p>
            <a:r>
              <a:rPr lang="en-GB" dirty="0"/>
              <a:t>review</a:t>
            </a:r>
          </a:p>
        </p:txBody>
      </p:sp>
      <p:sp>
        <p:nvSpPr>
          <p:cNvPr id="5" name="TextBox 4">
            <a:extLst>
              <a:ext uri="{FF2B5EF4-FFF2-40B4-BE49-F238E27FC236}">
                <a16:creationId xmlns:a16="http://schemas.microsoft.com/office/drawing/2014/main" id="{43D3376C-A6DE-4D96-AC70-4C01257EC22B}"/>
              </a:ext>
            </a:extLst>
          </p:cNvPr>
          <p:cNvSpPr txBox="1"/>
          <p:nvPr/>
        </p:nvSpPr>
        <p:spPr>
          <a:xfrm>
            <a:off x="5105400" y="2049509"/>
            <a:ext cx="7086600" cy="4524315"/>
          </a:xfrm>
          <a:prstGeom prst="rect">
            <a:avLst/>
          </a:prstGeom>
          <a:noFill/>
        </p:spPr>
        <p:txBody>
          <a:bodyPr wrap="square">
            <a:spAutoFit/>
          </a:bodyPr>
          <a:lstStyle/>
          <a:p>
            <a:pPr marL="342900" indent="-342900" algn="ctr">
              <a:buFont typeface="Arial" panose="020B0604020202020204" pitchFamily="34" charset="0"/>
              <a:buChar char="•"/>
            </a:pPr>
            <a:r>
              <a:rPr lang="en-GB" sz="2400" dirty="0"/>
              <a:t>New Comment - (Shift + F2). Inserts a comment </a:t>
            </a:r>
          </a:p>
          <a:p>
            <a:pPr marL="342900" indent="-342900" algn="ctr">
              <a:buFont typeface="Arial" panose="020B0604020202020204" pitchFamily="34" charset="0"/>
              <a:buChar char="•"/>
            </a:pPr>
            <a:r>
              <a:rPr lang="en-GB" sz="2400" dirty="0"/>
              <a:t>Delete - Button with Drop-Down. Deletes the selected comment. The button deletes the comment in the active selection. </a:t>
            </a:r>
          </a:p>
          <a:p>
            <a:pPr marL="342900" indent="-342900" algn="ctr">
              <a:buFont typeface="Arial" panose="020B0604020202020204" pitchFamily="34" charset="0"/>
              <a:buChar char="•"/>
            </a:pPr>
            <a:r>
              <a:rPr lang="en-GB" sz="2400" dirty="0"/>
              <a:t>The drop-down: Delete All Comments Shown and Delete all comments in Document. </a:t>
            </a:r>
          </a:p>
          <a:p>
            <a:pPr marL="342900" indent="-342900" algn="ctr">
              <a:buFont typeface="Arial" panose="020B0604020202020204" pitchFamily="34" charset="0"/>
              <a:buChar char="•"/>
            </a:pPr>
            <a:r>
              <a:rPr lang="en-GB" sz="2400" dirty="0"/>
              <a:t>Previous - Goes to the previous comment in the active document. </a:t>
            </a:r>
          </a:p>
          <a:p>
            <a:pPr marL="342900" indent="-342900" algn="ctr">
              <a:buFont typeface="Arial" panose="020B0604020202020204" pitchFamily="34" charset="0"/>
              <a:buChar char="•"/>
            </a:pPr>
            <a:r>
              <a:rPr lang="en-GB" sz="2400" dirty="0"/>
              <a:t>Next - Goes to the next comment in the active document. This is disabled when the document does </a:t>
            </a:r>
            <a:r>
              <a:rPr lang="en-GB" sz="2400" dirty="0" err="1"/>
              <a:t>ot</a:t>
            </a:r>
            <a:r>
              <a:rPr lang="en-GB" sz="2400" dirty="0"/>
              <a:t> contain any comments.</a:t>
            </a:r>
          </a:p>
          <a:p>
            <a:pPr marL="342900" indent="-342900" algn="ctr">
              <a:buFont typeface="Arial" panose="020B0604020202020204" pitchFamily="34" charset="0"/>
              <a:buChar char="•"/>
            </a:pPr>
            <a:r>
              <a:rPr lang="en-GB" sz="2400" dirty="0"/>
              <a:t>Show Comments -</a:t>
            </a:r>
          </a:p>
        </p:txBody>
      </p:sp>
      <p:sp>
        <p:nvSpPr>
          <p:cNvPr id="6" name="TextBox 5">
            <a:extLst>
              <a:ext uri="{FF2B5EF4-FFF2-40B4-BE49-F238E27FC236}">
                <a16:creationId xmlns:a16="http://schemas.microsoft.com/office/drawing/2014/main" id="{A105EA5A-682C-4A13-ACA0-A45DA91235A7}"/>
              </a:ext>
            </a:extLst>
          </p:cNvPr>
          <p:cNvSpPr txBox="1"/>
          <p:nvPr/>
        </p:nvSpPr>
        <p:spPr>
          <a:xfrm>
            <a:off x="1024038" y="1897455"/>
            <a:ext cx="3372384" cy="830997"/>
          </a:xfrm>
          <a:prstGeom prst="rect">
            <a:avLst/>
          </a:prstGeom>
          <a:noFill/>
        </p:spPr>
        <p:txBody>
          <a:bodyPr wrap="square">
            <a:spAutoFit/>
          </a:bodyPr>
          <a:lstStyle/>
          <a:p>
            <a:r>
              <a:rPr lang="en-GB" sz="4800" b="1" u="sng" dirty="0"/>
              <a:t>Comments</a:t>
            </a:r>
          </a:p>
        </p:txBody>
      </p:sp>
      <p:pic>
        <p:nvPicPr>
          <p:cNvPr id="3" name="Picture 2">
            <a:extLst>
              <a:ext uri="{FF2B5EF4-FFF2-40B4-BE49-F238E27FC236}">
                <a16:creationId xmlns:a16="http://schemas.microsoft.com/office/drawing/2014/main" id="{84A2E2ED-CA43-437A-B596-DDB369660014}"/>
              </a:ext>
            </a:extLst>
          </p:cNvPr>
          <p:cNvPicPr>
            <a:picLocks noChangeAspect="1"/>
          </p:cNvPicPr>
          <p:nvPr/>
        </p:nvPicPr>
        <p:blipFill rotWithShape="1">
          <a:blip r:embed="rId2"/>
          <a:srcRect b="16083"/>
          <a:stretch/>
        </p:blipFill>
        <p:spPr>
          <a:xfrm>
            <a:off x="141673" y="2832972"/>
            <a:ext cx="5137115" cy="3740851"/>
          </a:xfrm>
          <a:prstGeom prst="rect">
            <a:avLst/>
          </a:prstGeom>
        </p:spPr>
      </p:pic>
    </p:spTree>
    <p:extLst>
      <p:ext uri="{BB962C8B-B14F-4D97-AF65-F5344CB8AC3E}">
        <p14:creationId xmlns:p14="http://schemas.microsoft.com/office/powerpoint/2010/main" val="204346286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Report format tips</a:t>
            </a:r>
          </a:p>
        </p:txBody>
      </p:sp>
      <p:sp>
        <p:nvSpPr>
          <p:cNvPr id="3" name="Text Placeholder 2">
            <a:extLst>
              <a:ext uri="{FF2B5EF4-FFF2-40B4-BE49-F238E27FC236}">
                <a16:creationId xmlns:a16="http://schemas.microsoft.com/office/drawing/2014/main" id="{A7211006-71F9-4AFE-BB65-A8699221CC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79645692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Generic report document</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202920" y="1890584"/>
            <a:ext cx="4152852" cy="4868562"/>
          </a:xfrm>
        </p:spPr>
        <p:txBody>
          <a:bodyPr>
            <a:normAutofit fontScale="92500" lnSpcReduction="10000"/>
          </a:bodyPr>
          <a:lstStyle/>
          <a:p>
            <a:pPr marL="0" indent="0">
              <a:buNone/>
            </a:pPr>
            <a:r>
              <a:rPr lang="en-GB" dirty="0"/>
              <a:t>Structure</a:t>
            </a:r>
          </a:p>
          <a:p>
            <a:r>
              <a:rPr lang="en-GB" dirty="0"/>
              <a:t>Cover page</a:t>
            </a:r>
          </a:p>
          <a:p>
            <a:r>
              <a:rPr lang="en-GB" dirty="0"/>
              <a:t>Abstract or executive summary</a:t>
            </a:r>
          </a:p>
          <a:p>
            <a:r>
              <a:rPr lang="en-GB" dirty="0"/>
              <a:t>Table of contents</a:t>
            </a:r>
          </a:p>
          <a:p>
            <a:r>
              <a:rPr lang="en-GB" dirty="0"/>
              <a:t>Table of figures and table of tables</a:t>
            </a:r>
          </a:p>
          <a:p>
            <a:r>
              <a:rPr lang="en-GB" dirty="0"/>
              <a:t>Introduction</a:t>
            </a:r>
          </a:p>
          <a:p>
            <a:r>
              <a:rPr lang="en-GB" dirty="0"/>
              <a:t>Investigation – with sub-headings (e.g. research, development, results)</a:t>
            </a:r>
          </a:p>
          <a:p>
            <a:r>
              <a:rPr lang="en-GB" dirty="0"/>
              <a:t>Conclusion</a:t>
            </a:r>
          </a:p>
          <a:p>
            <a:r>
              <a:rPr lang="en-GB" dirty="0"/>
              <a:t>Recommendations</a:t>
            </a:r>
          </a:p>
          <a:p>
            <a:r>
              <a:rPr lang="en-GB" dirty="0"/>
              <a:t>Works cited and/or bibliography</a:t>
            </a:r>
          </a:p>
          <a:p>
            <a:r>
              <a:rPr lang="en-GB" dirty="0"/>
              <a:t>Appendices </a:t>
            </a:r>
          </a:p>
          <a:p>
            <a:endParaRPr lang="en-GB" dirty="0"/>
          </a:p>
        </p:txBody>
      </p:sp>
      <p:pic>
        <p:nvPicPr>
          <p:cNvPr id="4" name="Picture 3">
            <a:extLst>
              <a:ext uri="{FF2B5EF4-FFF2-40B4-BE49-F238E27FC236}">
                <a16:creationId xmlns:a16="http://schemas.microsoft.com/office/drawing/2014/main" id="{102C3135-1353-4E6B-8FBA-70C5AD53C8AC}"/>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10000" b="90000" l="10000" r="90000"/>
                    </a14:imgEffect>
                  </a14:imgLayer>
                </a14:imgProps>
              </a:ext>
            </a:extLst>
          </a:blip>
          <a:srcRect l="18764" t="12042" r="19564" b="12755"/>
          <a:stretch/>
        </p:blipFill>
        <p:spPr>
          <a:xfrm>
            <a:off x="5461686" y="1803340"/>
            <a:ext cx="6561439" cy="5054660"/>
          </a:xfrm>
          <a:prstGeom prst="rect">
            <a:avLst/>
          </a:prstGeom>
        </p:spPr>
      </p:pic>
    </p:spTree>
    <p:extLst>
      <p:ext uri="{BB962C8B-B14F-4D97-AF65-F5344CB8AC3E}">
        <p14:creationId xmlns:p14="http://schemas.microsoft.com/office/powerpoint/2010/main" val="230868542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err="1"/>
              <a:t>Ieee</a:t>
            </a:r>
            <a:r>
              <a:rPr lang="en-GB" dirty="0"/>
              <a:t> referencing</a:t>
            </a:r>
          </a:p>
        </p:txBody>
      </p:sp>
      <p:pic>
        <p:nvPicPr>
          <p:cNvPr id="9" name="Content Placeholder 8">
            <a:extLst>
              <a:ext uri="{FF2B5EF4-FFF2-40B4-BE49-F238E27FC236}">
                <a16:creationId xmlns:a16="http://schemas.microsoft.com/office/drawing/2014/main" id="{8732D7E6-6345-4D4B-AEEB-C248C82EECA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300" y="1887538"/>
            <a:ext cx="11953565" cy="4875212"/>
          </a:xfrm>
        </p:spPr>
      </p:pic>
    </p:spTree>
    <p:extLst>
      <p:ext uri="{BB962C8B-B14F-4D97-AF65-F5344CB8AC3E}">
        <p14:creationId xmlns:p14="http://schemas.microsoft.com/office/powerpoint/2010/main" val="417738323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Harvard referencing</a:t>
            </a:r>
          </a:p>
        </p:txBody>
      </p:sp>
      <p:pic>
        <p:nvPicPr>
          <p:cNvPr id="4" name="Picture 3">
            <a:extLst>
              <a:ext uri="{FF2B5EF4-FFF2-40B4-BE49-F238E27FC236}">
                <a16:creationId xmlns:a16="http://schemas.microsoft.com/office/drawing/2014/main" id="{BC85A3C6-955A-40A0-8358-F2FC84B08975}"/>
              </a:ext>
            </a:extLst>
          </p:cNvPr>
          <p:cNvPicPr>
            <a:picLocks noChangeAspect="1"/>
          </p:cNvPicPr>
          <p:nvPr/>
        </p:nvPicPr>
        <p:blipFill>
          <a:blip r:embed="rId2"/>
          <a:stretch>
            <a:fillRect/>
          </a:stretch>
        </p:blipFill>
        <p:spPr>
          <a:xfrm>
            <a:off x="60122" y="1881836"/>
            <a:ext cx="12017578" cy="4882734"/>
          </a:xfrm>
          <a:prstGeom prst="rect">
            <a:avLst/>
          </a:prstGeom>
        </p:spPr>
      </p:pic>
    </p:spTree>
    <p:extLst>
      <p:ext uri="{BB962C8B-B14F-4D97-AF65-F5344CB8AC3E}">
        <p14:creationId xmlns:p14="http://schemas.microsoft.com/office/powerpoint/2010/main" val="139101503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Alternative packages</a:t>
            </a:r>
          </a:p>
        </p:txBody>
      </p:sp>
      <p:sp>
        <p:nvSpPr>
          <p:cNvPr id="3" name="Text Placeholder 2">
            <a:extLst>
              <a:ext uri="{FF2B5EF4-FFF2-40B4-BE49-F238E27FC236}">
                <a16:creationId xmlns:a16="http://schemas.microsoft.com/office/drawing/2014/main" id="{A7211006-71F9-4AFE-BB65-A8699221CC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58688411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Open office -</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6735096" cy="4206240"/>
          </a:xfrm>
        </p:spPr>
        <p:txBody>
          <a:bodyPr>
            <a:normAutofit fontScale="92500" lnSpcReduction="10000"/>
          </a:bodyPr>
          <a:lstStyle/>
          <a:p>
            <a:pPr marL="0" indent="0">
              <a:buNone/>
            </a:pPr>
            <a:r>
              <a:rPr lang="en-GB" sz="2800" dirty="0"/>
              <a:t>Apache OpenOffice is the leading open-source office software suite for word processing, spreadsheets, presentations, graphics, databases and more. </a:t>
            </a:r>
          </a:p>
          <a:p>
            <a:pPr marL="0" indent="0">
              <a:buNone/>
            </a:pPr>
            <a:r>
              <a:rPr lang="en-GB" sz="2800" dirty="0"/>
              <a:t>It is available in many languages and works on all common computers. It stores all your data in an international open standard format and can also read and write files from other common office software packages. </a:t>
            </a:r>
          </a:p>
          <a:p>
            <a:pPr marL="0" indent="0">
              <a:buNone/>
            </a:pPr>
            <a:r>
              <a:rPr lang="en-GB" sz="2800" dirty="0"/>
              <a:t>It can be downloaded and used completely free of charge for any purpose.</a:t>
            </a:r>
          </a:p>
        </p:txBody>
      </p:sp>
      <p:pic>
        <p:nvPicPr>
          <p:cNvPr id="4" name="Picture 3">
            <a:extLst>
              <a:ext uri="{FF2B5EF4-FFF2-40B4-BE49-F238E27FC236}">
                <a16:creationId xmlns:a16="http://schemas.microsoft.com/office/drawing/2014/main" id="{5FC71324-FB0F-4435-A7C0-47E9F6198AE9}"/>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7364360" y="1804710"/>
            <a:ext cx="4611329" cy="4611329"/>
          </a:xfrm>
          <a:prstGeom prst="rect">
            <a:avLst/>
          </a:prstGeom>
        </p:spPr>
      </p:pic>
    </p:spTree>
    <p:extLst>
      <p:ext uri="{BB962C8B-B14F-4D97-AF65-F5344CB8AC3E}">
        <p14:creationId xmlns:p14="http://schemas.microsoft.com/office/powerpoint/2010/main" val="12363256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Open office - writer</a:t>
            </a:r>
          </a:p>
        </p:txBody>
      </p:sp>
      <p:pic>
        <p:nvPicPr>
          <p:cNvPr id="4" name="Picture 3">
            <a:extLst>
              <a:ext uri="{FF2B5EF4-FFF2-40B4-BE49-F238E27FC236}">
                <a16:creationId xmlns:a16="http://schemas.microsoft.com/office/drawing/2014/main" id="{77E3A563-E3D3-4A23-8B78-EC74CBC3BF9A}"/>
              </a:ext>
            </a:extLst>
          </p:cNvPr>
          <p:cNvPicPr>
            <a:picLocks noChangeAspect="1"/>
          </p:cNvPicPr>
          <p:nvPr/>
        </p:nvPicPr>
        <p:blipFill>
          <a:blip r:embed="rId2"/>
          <a:stretch>
            <a:fillRect/>
          </a:stretch>
        </p:blipFill>
        <p:spPr>
          <a:xfrm>
            <a:off x="127000" y="1975043"/>
            <a:ext cx="11849100" cy="4755957"/>
          </a:xfrm>
          <a:prstGeom prst="rect">
            <a:avLst/>
          </a:prstGeom>
        </p:spPr>
      </p:pic>
    </p:spTree>
    <p:extLst>
      <p:ext uri="{BB962C8B-B14F-4D97-AF65-F5344CB8AC3E}">
        <p14:creationId xmlns:p14="http://schemas.microsoft.com/office/powerpoint/2010/main" val="349945035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Open office - writer</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11434916" cy="4206240"/>
          </a:xfrm>
        </p:spPr>
        <p:txBody>
          <a:bodyPr>
            <a:normAutofit/>
          </a:bodyPr>
          <a:lstStyle/>
          <a:p>
            <a:pPr marL="0" indent="0">
              <a:buNone/>
            </a:pPr>
            <a:r>
              <a:rPr lang="en-GB" sz="2800" dirty="0"/>
              <a:t>Writer has everything you would expect from a modern, fully equipped word processor.</a:t>
            </a:r>
          </a:p>
          <a:p>
            <a:pPr marL="0" indent="0">
              <a:buNone/>
            </a:pPr>
            <a:r>
              <a:rPr lang="en-GB" sz="2800" dirty="0"/>
              <a:t>It is simple enough for a quick memo, yet powerful enough to create complete books with contents, diagrams, indexes, etc. </a:t>
            </a:r>
          </a:p>
          <a:p>
            <a:pPr marL="0" indent="0">
              <a:buNone/>
            </a:pPr>
            <a:r>
              <a:rPr lang="en-GB" sz="2800" dirty="0"/>
              <a:t>Wizards take all the hassle out of producing standard documents such as letters, faxes, agendas, minutes, or carrying out more complex tasks such as mail merges. Of course, you are also free to create your own templates, or download templates from our Templates repository.</a:t>
            </a:r>
          </a:p>
          <a:p>
            <a:pPr marL="0" indent="0">
              <a:buNone/>
            </a:pPr>
            <a:endParaRPr lang="en-GB" sz="2800" dirty="0"/>
          </a:p>
        </p:txBody>
      </p:sp>
    </p:spTree>
    <p:extLst>
      <p:ext uri="{BB962C8B-B14F-4D97-AF65-F5344CB8AC3E}">
        <p14:creationId xmlns:p14="http://schemas.microsoft.com/office/powerpoint/2010/main" val="321965448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Open office - writer</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11316928" cy="4206240"/>
          </a:xfrm>
        </p:spPr>
        <p:txBody>
          <a:bodyPr>
            <a:normAutofit fontScale="92500" lnSpcReduction="20000"/>
          </a:bodyPr>
          <a:lstStyle/>
          <a:p>
            <a:pPr marL="0" indent="0">
              <a:buNone/>
            </a:pPr>
            <a:r>
              <a:rPr lang="en-GB" sz="2800" dirty="0"/>
              <a:t>Styles and Formatting puts the power of style sheets into the hands of every user.</a:t>
            </a:r>
          </a:p>
          <a:p>
            <a:pPr marL="0" indent="0">
              <a:buNone/>
            </a:pPr>
            <a:r>
              <a:rPr lang="en-GB" sz="2800" dirty="0"/>
              <a:t>AutoCorrect dictionary can trap typing mistakes on the fly, checking your spelling as you type. Writer can handle the use of different languages in your document too.</a:t>
            </a:r>
          </a:p>
          <a:p>
            <a:pPr marL="0" indent="0">
              <a:buNone/>
            </a:pPr>
            <a:r>
              <a:rPr lang="en-GB" sz="2800" dirty="0"/>
              <a:t>AutoComplete reduces typing effort, it will suggest common words and phrases to complete what you are typing.</a:t>
            </a:r>
          </a:p>
          <a:p>
            <a:pPr marL="0" indent="0">
              <a:buNone/>
            </a:pPr>
            <a:r>
              <a:rPr lang="en-GB" sz="2800" dirty="0"/>
              <a:t>Text frames and linking give you the power to tackle desktop publishing tasks for newsletters, flyers, etc. laid out exactly the way you want them to be.</a:t>
            </a:r>
          </a:p>
          <a:p>
            <a:pPr marL="0" indent="0">
              <a:buNone/>
            </a:pPr>
            <a:r>
              <a:rPr lang="en-GB" sz="2800" dirty="0"/>
              <a:t>Table of Contents &amp; References - Increase the usefulness of your long, complex documents by generating a table of contents or indexing terms, bibliographical references, illustrations, tables, and other objects.</a:t>
            </a:r>
          </a:p>
        </p:txBody>
      </p:sp>
    </p:spTree>
    <p:extLst>
      <p:ext uri="{BB962C8B-B14F-4D97-AF65-F5344CB8AC3E}">
        <p14:creationId xmlns:p14="http://schemas.microsoft.com/office/powerpoint/2010/main" val="263410188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Open office - writer</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11316928" cy="4206240"/>
          </a:xfrm>
        </p:spPr>
        <p:txBody>
          <a:bodyPr>
            <a:normAutofit fontScale="85000" lnSpcReduction="20000"/>
          </a:bodyPr>
          <a:lstStyle/>
          <a:p>
            <a:pPr marL="0" indent="0">
              <a:buNone/>
            </a:pPr>
            <a:r>
              <a:rPr lang="en-GB" sz="2800" dirty="0"/>
              <a:t>Multi-page display - Writer can also display multiple pages while you edit - ideal for complex documents. Works well with large and multiple monitors.</a:t>
            </a:r>
          </a:p>
          <a:p>
            <a:pPr marL="0" indent="0">
              <a:buNone/>
            </a:pPr>
            <a:endParaRPr lang="en-GB" sz="2800" dirty="0"/>
          </a:p>
          <a:p>
            <a:pPr marL="0" indent="0">
              <a:buNone/>
            </a:pPr>
            <a:r>
              <a:rPr lang="en-GB" sz="2800" dirty="0"/>
              <a:t>Notes - The notes feature displays notes and comments on the side of the document. This makes notes a lot easier to read. In addition, notes from different users are displayed in different </a:t>
            </a:r>
            <a:r>
              <a:rPr lang="en-GB" sz="2800" dirty="0" err="1"/>
              <a:t>colors</a:t>
            </a:r>
            <a:r>
              <a:rPr lang="en-GB" sz="2800" dirty="0"/>
              <a:t> together with the editing date and time.</a:t>
            </a:r>
          </a:p>
          <a:p>
            <a:pPr marL="0" indent="0">
              <a:buNone/>
            </a:pPr>
            <a:endParaRPr lang="en-GB" sz="2800" dirty="0"/>
          </a:p>
          <a:p>
            <a:pPr marL="0" indent="0">
              <a:buNone/>
            </a:pPr>
            <a:r>
              <a:rPr lang="en-GB" sz="2800" dirty="0"/>
              <a:t>HTML, PDF, </a:t>
            </a:r>
            <a:r>
              <a:rPr lang="en-GB" sz="2800" dirty="0" err="1"/>
              <a:t>MediaWiki</a:t>
            </a:r>
            <a:r>
              <a:rPr lang="en-GB" sz="2800" dirty="0"/>
              <a:t> formats - Make your documents freely available with Writer’s HTML export to the web, or export in </a:t>
            </a:r>
            <a:r>
              <a:rPr lang="en-GB" sz="2800" dirty="0" err="1"/>
              <a:t>MediaWiki</a:t>
            </a:r>
            <a:r>
              <a:rPr lang="en-GB" sz="2800" dirty="0"/>
              <a:t> format for publishing to wikis. Publish in Portable Document Format (.pdf) to guarantee that what you write is what your reader sees. The PDF export feature in Apache OpenOffice provides a huge set of formatting and security options; so that PDF files can be customized for many different scenarios, including ISO standard PDF/A files.</a:t>
            </a:r>
          </a:p>
        </p:txBody>
      </p:sp>
    </p:spTree>
    <p:extLst>
      <p:ext uri="{BB962C8B-B14F-4D97-AF65-F5344CB8AC3E}">
        <p14:creationId xmlns:p14="http://schemas.microsoft.com/office/powerpoint/2010/main" val="41389672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Open office - writer</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8" y="2011680"/>
            <a:ext cx="11493909" cy="4206240"/>
          </a:xfrm>
        </p:spPr>
        <p:txBody>
          <a:bodyPr>
            <a:normAutofit/>
          </a:bodyPr>
          <a:lstStyle/>
          <a:p>
            <a:pPr marL="0" indent="0">
              <a:buNone/>
            </a:pPr>
            <a:r>
              <a:rPr lang="en-GB" sz="2800" dirty="0"/>
              <a:t>.</a:t>
            </a:r>
            <a:r>
              <a:rPr lang="en-GB" sz="2800" dirty="0" err="1"/>
              <a:t>odt</a:t>
            </a:r>
            <a:r>
              <a:rPr lang="en-GB" sz="2800" dirty="0"/>
              <a:t> Standard - Save your documents in OpenDocument format, the new international standard for office documents. This XML based format means you’re not tied in to Writer. You can access your documents from any OpenDocument compliant software.</a:t>
            </a:r>
          </a:p>
          <a:p>
            <a:pPr marL="0" indent="0">
              <a:buNone/>
            </a:pPr>
            <a:r>
              <a:rPr lang="en-GB" sz="2800" dirty="0"/>
              <a:t>.docx &amp; .doc support - Writer can of course read all your older Microsoft Word documents, or save your work in Microsoft Word format for sending to people who are still using Microsoft products. Writer can also open .docx files created with Microsoft Office 2007 or Microsoft Office 2008 for Mac OS X.</a:t>
            </a:r>
          </a:p>
        </p:txBody>
      </p:sp>
    </p:spTree>
    <p:extLst>
      <p:ext uri="{BB962C8B-B14F-4D97-AF65-F5344CB8AC3E}">
        <p14:creationId xmlns:p14="http://schemas.microsoft.com/office/powerpoint/2010/main" val="387215134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Google docs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906357" y="2048750"/>
            <a:ext cx="6050497" cy="4525074"/>
          </a:xfrm>
        </p:spPr>
        <p:txBody>
          <a:bodyPr>
            <a:normAutofit fontScale="92500"/>
          </a:bodyPr>
          <a:lstStyle/>
          <a:p>
            <a:pPr marL="0" indent="0">
              <a:buNone/>
            </a:pPr>
            <a:r>
              <a:rPr lang="en-GB" sz="3600" dirty="0"/>
              <a:t>Google Docs is a free, web-based word processor offered by Google as part of its complete office suite—Google Drive—to compete with Microsoft Office. </a:t>
            </a:r>
          </a:p>
          <a:p>
            <a:pPr marL="0" indent="0">
              <a:buNone/>
            </a:pPr>
            <a:r>
              <a:rPr lang="en-GB" sz="3600" dirty="0"/>
              <a:t>The other main services included in the cloud-based suite are Sheets (Excel) and Slides (</a:t>
            </a:r>
            <a:r>
              <a:rPr lang="en-GB" sz="3600" dirty="0" err="1"/>
              <a:t>Powerpoint</a:t>
            </a:r>
            <a:r>
              <a:rPr lang="en-GB" sz="3600" dirty="0"/>
              <a:t>).</a:t>
            </a:r>
          </a:p>
        </p:txBody>
      </p:sp>
      <p:pic>
        <p:nvPicPr>
          <p:cNvPr id="5" name="Picture 4" descr="Icon&#10;&#10;Description automatically generated">
            <a:extLst>
              <a:ext uri="{FF2B5EF4-FFF2-40B4-BE49-F238E27FC236}">
                <a16:creationId xmlns:a16="http://schemas.microsoft.com/office/drawing/2014/main" id="{FA5491EF-6E88-45A0-ACE9-2C64A752BA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53416" y="2230424"/>
            <a:ext cx="4768142" cy="4206240"/>
          </a:xfrm>
          <a:prstGeom prst="rect">
            <a:avLst/>
          </a:prstGeom>
        </p:spPr>
      </p:pic>
    </p:spTree>
    <p:extLst>
      <p:ext uri="{BB962C8B-B14F-4D97-AF65-F5344CB8AC3E}">
        <p14:creationId xmlns:p14="http://schemas.microsoft.com/office/powerpoint/2010/main" val="189231092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Google docs</a:t>
            </a:r>
          </a:p>
        </p:txBody>
      </p:sp>
      <p:pic>
        <p:nvPicPr>
          <p:cNvPr id="6" name="Content Placeholder 5" descr="Graphical user interface, application, Word&#10;&#10;Description automatically generated">
            <a:extLst>
              <a:ext uri="{FF2B5EF4-FFF2-40B4-BE49-F238E27FC236}">
                <a16:creationId xmlns:a16="http://schemas.microsoft.com/office/drawing/2014/main" id="{B94892C3-32A7-4668-8E96-4550C91EA0F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2271" y="2049463"/>
            <a:ext cx="11740243" cy="4524375"/>
          </a:xfrm>
        </p:spPr>
      </p:pic>
    </p:spTree>
    <p:extLst>
      <p:ext uri="{BB962C8B-B14F-4D97-AF65-F5344CB8AC3E}">
        <p14:creationId xmlns:p14="http://schemas.microsoft.com/office/powerpoint/2010/main" val="47101861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Google docs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906357" y="2048750"/>
            <a:ext cx="10375362" cy="4525074"/>
          </a:xfrm>
        </p:spPr>
        <p:txBody>
          <a:bodyPr>
            <a:normAutofit fontScale="85000" lnSpcReduction="20000"/>
          </a:bodyPr>
          <a:lstStyle/>
          <a:p>
            <a:pPr marL="0" indent="0">
              <a:buNone/>
            </a:pPr>
            <a:r>
              <a:rPr lang="en-GB" sz="3600" dirty="0"/>
              <a:t>Google Docs is available on all devices and platforms; all you need is an internet connection and a web browser (or, in the case of mobile, the applicable apps). Google does the rest and handles the brunt of the heavy lifting while it runs the software in the cloud.</a:t>
            </a:r>
          </a:p>
          <a:p>
            <a:pPr marL="0" indent="0">
              <a:buNone/>
            </a:pPr>
            <a:r>
              <a:rPr lang="en-GB" sz="3600" dirty="0"/>
              <a:t>Docs supports several different file types, including .doc, .docx .txt, .rtf, and .</a:t>
            </a:r>
            <a:r>
              <a:rPr lang="en-GB" sz="3600" dirty="0" err="1"/>
              <a:t>odt</a:t>
            </a:r>
            <a:r>
              <a:rPr lang="en-GB" sz="3600" dirty="0"/>
              <a:t>, making it easy to view and convert Microsoft Office files directly from Google Drive.</a:t>
            </a:r>
          </a:p>
          <a:p>
            <a:pPr marL="0" indent="0">
              <a:buNone/>
            </a:pPr>
            <a:r>
              <a:rPr lang="en-GB" sz="3600" dirty="0"/>
              <a:t>Since Docs is an online word processor, you can share and collaborate with multiple people on the same document, tracking revisions, changes, and suggestions all in real time.</a:t>
            </a:r>
          </a:p>
        </p:txBody>
      </p:sp>
    </p:spTree>
    <p:extLst>
      <p:ext uri="{BB962C8B-B14F-4D97-AF65-F5344CB8AC3E}">
        <p14:creationId xmlns:p14="http://schemas.microsoft.com/office/powerpoint/2010/main" val="251215236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Other online alternatives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906357" y="2048750"/>
            <a:ext cx="10375362" cy="4525074"/>
          </a:xfrm>
        </p:spPr>
        <p:txBody>
          <a:bodyPr>
            <a:normAutofit/>
          </a:bodyPr>
          <a:lstStyle/>
          <a:p>
            <a:pPr>
              <a:lnSpc>
                <a:spcPct val="107000"/>
              </a:lnSpc>
              <a:spcAft>
                <a:spcPts val="800"/>
              </a:spcAft>
            </a:pPr>
            <a:r>
              <a:rPr lang="en-GB" sz="2400" dirty="0" err="1">
                <a:effectLst/>
                <a:latin typeface="Calibri" panose="020F0502020204030204" pitchFamily="34" charset="0"/>
                <a:ea typeface="Calibri" panose="020F0502020204030204" pitchFamily="34" charset="0"/>
                <a:cs typeface="Times New Roman" panose="02020603050405020304" pitchFamily="18" charset="0"/>
              </a:rPr>
              <a:t>Etherpad</a:t>
            </a:r>
            <a:r>
              <a:rPr lang="en-GB" sz="2400" dirty="0">
                <a:effectLst/>
                <a:latin typeface="Calibri" panose="020F0502020204030204" pitchFamily="34" charset="0"/>
                <a:ea typeface="Calibri" panose="020F0502020204030204" pitchFamily="34" charset="0"/>
                <a:cs typeface="Times New Roman" panose="02020603050405020304" pitchFamily="18" charset="0"/>
              </a:rPr>
              <a:t>- </a:t>
            </a:r>
            <a:r>
              <a:rPr lang="en-GB" sz="2400" dirty="0" err="1">
                <a:effectLst/>
                <a:latin typeface="Calibri" panose="020F0502020204030204" pitchFamily="34" charset="0"/>
                <a:ea typeface="Calibri" panose="020F0502020204030204" pitchFamily="34" charset="0"/>
                <a:cs typeface="Times New Roman" panose="02020603050405020304" pitchFamily="18" charset="0"/>
              </a:rPr>
              <a:t>Etherpad</a:t>
            </a:r>
            <a:r>
              <a:rPr lang="en-GB" sz="2400" dirty="0">
                <a:effectLst/>
                <a:latin typeface="Calibri" panose="020F0502020204030204" pitchFamily="34" charset="0"/>
                <a:ea typeface="Calibri" panose="020F0502020204030204" pitchFamily="34" charset="0"/>
                <a:cs typeface="Times New Roman" panose="02020603050405020304" pitchFamily="18" charset="0"/>
              </a:rPr>
              <a:t> is an online document editor primarily intended for collaborative editing in. It's an open source, highly customisable tool for online document collaboration with friends, fellow students and classmates, or colleagues at work. One of its advantages, especially appealing to users who are reluctant to use services which require email registration, is that there is no sign up with </a:t>
            </a:r>
            <a:r>
              <a:rPr lang="en-GB" sz="2400" dirty="0" err="1">
                <a:effectLst/>
                <a:latin typeface="Calibri" panose="020F0502020204030204" pitchFamily="34" charset="0"/>
                <a:ea typeface="Calibri" panose="020F0502020204030204" pitchFamily="34" charset="0"/>
                <a:cs typeface="Times New Roman" panose="02020603050405020304" pitchFamily="18" charset="0"/>
              </a:rPr>
              <a:t>Etherpad</a:t>
            </a:r>
            <a:r>
              <a:rPr lang="en-GB" sz="24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2400" dirty="0" err="1">
                <a:effectLst/>
                <a:latin typeface="Calibri" panose="020F0502020204030204" pitchFamily="34" charset="0"/>
                <a:ea typeface="Calibri" panose="020F0502020204030204" pitchFamily="34" charset="0"/>
                <a:cs typeface="Times New Roman" panose="02020603050405020304" pitchFamily="18" charset="0"/>
              </a:rPr>
              <a:t>Zoho</a:t>
            </a:r>
            <a:r>
              <a:rPr lang="en-GB" sz="2400" dirty="0">
                <a:effectLst/>
                <a:latin typeface="Calibri" panose="020F0502020204030204" pitchFamily="34" charset="0"/>
                <a:ea typeface="Calibri" panose="020F0502020204030204" pitchFamily="34" charset="0"/>
                <a:cs typeface="Times New Roman" panose="02020603050405020304" pitchFamily="18" charset="0"/>
              </a:rPr>
              <a:t>- offers around 20 free online applications including Writer for word processing. You can link your </a:t>
            </a:r>
            <a:r>
              <a:rPr lang="en-GB" sz="2400" dirty="0" err="1">
                <a:effectLst/>
                <a:latin typeface="Calibri" panose="020F0502020204030204" pitchFamily="34" charset="0"/>
                <a:ea typeface="Calibri" panose="020F0502020204030204" pitchFamily="34" charset="0"/>
                <a:cs typeface="Times New Roman" panose="02020603050405020304" pitchFamily="18" charset="0"/>
              </a:rPr>
              <a:t>Zoho</a:t>
            </a:r>
            <a:r>
              <a:rPr lang="en-GB" sz="2400" dirty="0">
                <a:effectLst/>
                <a:latin typeface="Calibri" panose="020F0502020204030204" pitchFamily="34" charset="0"/>
                <a:ea typeface="Calibri" panose="020F0502020204030204" pitchFamily="34" charset="0"/>
                <a:cs typeface="Times New Roman" panose="02020603050405020304" pitchFamily="18" charset="0"/>
              </a:rPr>
              <a:t> account to your Google and Yahoo accounts, as well. The Writer's interface shouldn't cause anyone problems as it is comfortably familiar. </a:t>
            </a:r>
          </a:p>
        </p:txBody>
      </p:sp>
    </p:spTree>
    <p:extLst>
      <p:ext uri="{BB962C8B-B14F-4D97-AF65-F5344CB8AC3E}">
        <p14:creationId xmlns:p14="http://schemas.microsoft.com/office/powerpoint/2010/main" val="305005463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Other downloadable alternatives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906357" y="2048750"/>
            <a:ext cx="10375362" cy="4525074"/>
          </a:xfrm>
        </p:spPr>
        <p:txBody>
          <a:bodyPr>
            <a:normAutofit/>
          </a:bodyPr>
          <a:lstStyle/>
          <a:p>
            <a:pPr>
              <a:lnSpc>
                <a:spcPct val="107000"/>
              </a:lnSpc>
              <a:spcAft>
                <a:spcPts val="80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LibreOffice is another open source Microsoft Office alternative and a successor of the OpenOffice.org project (in 2010, Oracle/Apache OpenOffice and LibreOffice projects went separate ways). LibreOffice is distributed as a “monolithic software” consisting of seven components: Writer, Calc, Impress, Draw, Base, Math, and Charts. LibreOffice Writer is a free and powerful word processor available for Windows, Linux, and Mac. </a:t>
            </a:r>
          </a:p>
          <a:p>
            <a:pPr>
              <a:lnSpc>
                <a:spcPct val="107000"/>
              </a:lnSpc>
              <a:spcAft>
                <a:spcPts val="800"/>
              </a:spcAft>
            </a:pPr>
            <a:r>
              <a:rPr lang="en-GB" sz="2400" dirty="0" err="1">
                <a:effectLst/>
                <a:latin typeface="Calibri" panose="020F0502020204030204" pitchFamily="34" charset="0"/>
                <a:ea typeface="Calibri" panose="020F0502020204030204" pitchFamily="34" charset="0"/>
                <a:cs typeface="Times New Roman" panose="02020603050405020304" pitchFamily="18" charset="0"/>
              </a:rPr>
              <a:t>Jarte</a:t>
            </a:r>
            <a:r>
              <a:rPr lang="en-GB" sz="2400" dirty="0">
                <a:effectLst/>
                <a:latin typeface="Calibri" panose="020F0502020204030204" pitchFamily="34" charset="0"/>
                <a:ea typeface="Calibri" panose="020F0502020204030204" pitchFamily="34" charset="0"/>
                <a:cs typeface="Times New Roman" panose="02020603050405020304" pitchFamily="18" charset="0"/>
              </a:rPr>
              <a:t> is based on Microsoft WordPad Engine, but is still free. There is a paid version of the software that adds on some extra functionality, but the free version is more than adequate and fully compatible with Word and WordPad documents. </a:t>
            </a:r>
          </a:p>
          <a:p>
            <a:pPr>
              <a:lnSpc>
                <a:spcPct val="107000"/>
              </a:lnSpc>
              <a:spcAft>
                <a:spcPts val="800"/>
              </a:spcAft>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8703416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Other downloadable alternatives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906357" y="2048750"/>
            <a:ext cx="10375362" cy="4525074"/>
          </a:xfrm>
        </p:spPr>
        <p:txBody>
          <a:bodyPr>
            <a:normAutofit fontScale="92500"/>
          </a:bodyPr>
          <a:lstStyle/>
          <a:p>
            <a:pPr>
              <a:lnSpc>
                <a:spcPct val="107000"/>
              </a:lnSpc>
              <a:spcAft>
                <a:spcPts val="80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WPS Office is a free document processing suite whose WPS Writer app will serve you well as a Microsoft Word alternative. WPS Office 2016 Free can open and save to a long list of popular file formats native to those applications like docx, doc, and more</a:t>
            </a:r>
          </a:p>
          <a:p>
            <a:pPr>
              <a:lnSpc>
                <a:spcPct val="107000"/>
              </a:lnSpc>
              <a:spcAft>
                <a:spcPts val="800"/>
              </a:spcAft>
            </a:pPr>
            <a:r>
              <a:rPr lang="en-GB" sz="2400" dirty="0" err="1">
                <a:effectLst/>
                <a:latin typeface="Calibri" panose="020F0502020204030204" pitchFamily="34" charset="0"/>
                <a:ea typeface="Calibri" panose="020F0502020204030204" pitchFamily="34" charset="0"/>
                <a:cs typeface="Times New Roman" panose="02020603050405020304" pitchFamily="18" charset="0"/>
              </a:rPr>
              <a:t>SoftMaker</a:t>
            </a:r>
            <a:r>
              <a:rPr lang="en-GB" sz="2400" dirty="0">
                <a:effectLst/>
                <a:latin typeface="Calibri" panose="020F0502020204030204" pitchFamily="34" charset="0"/>
                <a:ea typeface="Calibri" panose="020F0502020204030204" pitchFamily="34" charset="0"/>
                <a:cs typeface="Times New Roman" panose="02020603050405020304" pitchFamily="18" charset="0"/>
              </a:rPr>
              <a:t> </a:t>
            </a:r>
            <a:r>
              <a:rPr lang="en-GB" sz="2400" dirty="0" err="1">
                <a:effectLst/>
                <a:latin typeface="Calibri" panose="020F0502020204030204" pitchFamily="34" charset="0"/>
                <a:ea typeface="Calibri" panose="020F0502020204030204" pitchFamily="34" charset="0"/>
                <a:cs typeface="Times New Roman" panose="02020603050405020304" pitchFamily="18" charset="0"/>
              </a:rPr>
              <a:t>FreeOffice</a:t>
            </a:r>
            <a:r>
              <a:rPr lang="en-GB" sz="2400" dirty="0">
                <a:effectLst/>
                <a:latin typeface="Calibri" panose="020F0502020204030204" pitchFamily="34" charset="0"/>
                <a:ea typeface="Calibri" panose="020F0502020204030204" pitchFamily="34" charset="0"/>
                <a:cs typeface="Times New Roman" panose="02020603050405020304" pitchFamily="18" charset="0"/>
              </a:rPr>
              <a:t>- free suite that offers a full featured Microsoft Word alternative. The suite's </a:t>
            </a:r>
            <a:r>
              <a:rPr lang="en-GB" sz="2400" dirty="0" err="1">
                <a:effectLst/>
                <a:latin typeface="Calibri" panose="020F0502020204030204" pitchFamily="34" charset="0"/>
                <a:ea typeface="Calibri" panose="020F0502020204030204" pitchFamily="34" charset="0"/>
                <a:cs typeface="Times New Roman" panose="02020603050405020304" pitchFamily="18" charset="0"/>
              </a:rPr>
              <a:t>TextMaker</a:t>
            </a:r>
            <a:r>
              <a:rPr lang="en-GB" sz="2400" dirty="0">
                <a:effectLst/>
                <a:latin typeface="Calibri" panose="020F0502020204030204" pitchFamily="34" charset="0"/>
                <a:ea typeface="Calibri" panose="020F0502020204030204" pitchFamily="34" charset="0"/>
                <a:cs typeface="Times New Roman" panose="02020603050405020304" pitchFamily="18" charset="0"/>
              </a:rPr>
              <a:t> application allows you to focus on creating documents just as you would in MS Word. This suite offers up essential editing features and even a handful of basic templates for creating and editing documents. Tables, charts, shapes and graphics are available along with standard text formatting options. The entire suite is available for Windows, Linux, and Android, so you can keep your document processing tasks going even while away from your desktop.</a:t>
            </a:r>
          </a:p>
        </p:txBody>
      </p:sp>
    </p:spTree>
    <p:extLst>
      <p:ext uri="{BB962C8B-B14F-4D97-AF65-F5344CB8AC3E}">
        <p14:creationId xmlns:p14="http://schemas.microsoft.com/office/powerpoint/2010/main" val="412210791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Tasks</a:t>
            </a:r>
          </a:p>
        </p:txBody>
      </p:sp>
      <p:sp>
        <p:nvSpPr>
          <p:cNvPr id="3" name="Text Placeholder 2">
            <a:extLst>
              <a:ext uri="{FF2B5EF4-FFF2-40B4-BE49-F238E27FC236}">
                <a16:creationId xmlns:a16="http://schemas.microsoft.com/office/drawing/2014/main" id="{A7211006-71F9-4AFE-BB65-A8699221CC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4214087740"/>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1202919" y="284176"/>
            <a:ext cx="9784080" cy="1508760"/>
          </a:xfrm>
        </p:spPr>
        <p:txBody>
          <a:bodyPr>
            <a:normAutofit/>
          </a:bodyPr>
          <a:lstStyle/>
          <a:p>
            <a:r>
              <a:rPr lang="en-GB" dirty="0"/>
              <a:t>tasks</a:t>
            </a:r>
          </a:p>
        </p:txBody>
      </p:sp>
      <p:graphicFrame>
        <p:nvGraphicFramePr>
          <p:cNvPr id="5" name="Content Placeholder 2">
            <a:extLst>
              <a:ext uri="{FF2B5EF4-FFF2-40B4-BE49-F238E27FC236}">
                <a16:creationId xmlns:a16="http://schemas.microsoft.com/office/drawing/2014/main" id="{5D996DC7-2BD4-4C56-ACFF-099D83AC9108}"/>
              </a:ext>
            </a:extLst>
          </p:cNvPr>
          <p:cNvGraphicFramePr>
            <a:graphicFrameLocks noGrp="1"/>
          </p:cNvGraphicFramePr>
          <p:nvPr>
            <p:ph idx="1"/>
            <p:extLst>
              <p:ext uri="{D42A27DB-BD31-4B8C-83A1-F6EECF244321}">
                <p14:modId xmlns:p14="http://schemas.microsoft.com/office/powerpoint/2010/main" val="3624697797"/>
              </p:ext>
            </p:extLst>
          </p:nvPr>
        </p:nvGraphicFramePr>
        <p:xfrm>
          <a:off x="105398" y="2055264"/>
          <a:ext cx="11981204" cy="46574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84839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Custom 1">
      <a:dk1>
        <a:srgbClr val="2C2C2C"/>
      </a:dk1>
      <a:lt1>
        <a:srgbClr val="FFFFFF"/>
      </a:lt1>
      <a:dk2>
        <a:srgbClr val="0674A5"/>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C06615145061D4EACEAB05172B34509" ma:contentTypeVersion="12" ma:contentTypeDescription="Create a new document." ma:contentTypeScope="" ma:versionID="48d6ce274c2c99f53fa470523dcf380d">
  <xsd:schema xmlns:xsd="http://www.w3.org/2001/XMLSchema" xmlns:xs="http://www.w3.org/2001/XMLSchema" xmlns:p="http://schemas.microsoft.com/office/2006/metadata/properties" xmlns:ns3="4f627824-a7cf-4e54-9661-934e5f85792b" xmlns:ns4="19514574-b5d9-49eb-9678-28308461b4ba" targetNamespace="http://schemas.microsoft.com/office/2006/metadata/properties" ma:root="true" ma:fieldsID="2e65138d66d826f98f465ac36663b993" ns3:_="" ns4:_="">
    <xsd:import namespace="4f627824-a7cf-4e54-9661-934e5f85792b"/>
    <xsd:import namespace="19514574-b5d9-49eb-9678-28308461b4ba"/>
    <xsd:element name="properties">
      <xsd:complexType>
        <xsd:sequence>
          <xsd:element name="documentManagement">
            <xsd:complexType>
              <xsd:all>
                <xsd:element ref="ns3:SharedWithUsers" minOccurs="0"/>
                <xsd:element ref="ns3:SharingHintHash" minOccurs="0"/>
                <xsd:element ref="ns3:SharedWithDetails" minOccurs="0"/>
                <xsd:element ref="ns4:MediaServiceMetadata" minOccurs="0"/>
                <xsd:element ref="ns4:MediaServiceFastMetadata" minOccurs="0"/>
                <xsd:element ref="ns4:MediaServiceAutoTags" minOccurs="0"/>
                <xsd:element ref="ns4:MediaServiceOCR" minOccurs="0"/>
                <xsd:element ref="ns4:MediaServiceDateTake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f627824-a7cf-4e54-9661-934e5f85792b"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9514574-b5d9-49eb-9678-28308461b4b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376FA44-2F1D-423A-A197-9873AC9D2B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f627824-a7cf-4e54-9661-934e5f85792b"/>
    <ds:schemaRef ds:uri="19514574-b5d9-49eb-9678-28308461b4b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4332A56-BB42-464B-B748-8153E505D876}">
  <ds:schemaRefs>
    <ds:schemaRef ds:uri="http://schemas.microsoft.com/sharepoint/v3/contenttype/forms"/>
  </ds:schemaRefs>
</ds:datastoreItem>
</file>

<file path=customXml/itemProps3.xml><?xml version="1.0" encoding="utf-8"?>
<ds:datastoreItem xmlns:ds="http://schemas.openxmlformats.org/officeDocument/2006/customXml" ds:itemID="{A8A276B6-176B-4067-82FD-C89B44799588}">
  <ds:schemaRefs>
    <ds:schemaRef ds:uri="http://schemas.microsoft.com/office/2006/documentManagement/types"/>
    <ds:schemaRef ds:uri="http://schemas.openxmlformats.org/package/2006/metadata/core-properties"/>
    <ds:schemaRef ds:uri="http://purl.org/dc/elements/1.1/"/>
    <ds:schemaRef ds:uri="http://purl.org/dc/terms/"/>
    <ds:schemaRef ds:uri="http://www.w3.org/XML/1998/namespace"/>
    <ds:schemaRef ds:uri="http://schemas.microsoft.com/office/2006/metadata/properties"/>
    <ds:schemaRef ds:uri="http://purl.org/dc/dcmitype/"/>
    <ds:schemaRef ds:uri="19514574-b5d9-49eb-9678-28308461b4ba"/>
    <ds:schemaRef ds:uri="4f627824-a7cf-4e54-9661-934e5f85792b"/>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3081</TotalTime>
  <Words>4994</Words>
  <Application>Microsoft Office PowerPoint</Application>
  <PresentationFormat>Widescreen</PresentationFormat>
  <Paragraphs>407</Paragraphs>
  <Slides>96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96</vt:i4>
      </vt:variant>
    </vt:vector>
  </HeadingPairs>
  <TitlesOfParts>
    <vt:vector size="103" baseType="lpstr">
      <vt:lpstr>Arial</vt:lpstr>
      <vt:lpstr>Arial Rounded MT Bold</vt:lpstr>
      <vt:lpstr>Calibri</vt:lpstr>
      <vt:lpstr>Corbel</vt:lpstr>
      <vt:lpstr>Symbol</vt:lpstr>
      <vt:lpstr>Wingdings</vt:lpstr>
      <vt:lpstr>Banded</vt:lpstr>
      <vt:lpstr>ACCA4031: Software Applications for Business</vt:lpstr>
      <vt:lpstr>Aims: Documentation</vt:lpstr>
      <vt:lpstr>Word Processing</vt:lpstr>
      <vt:lpstr>Word Processor</vt:lpstr>
      <vt:lpstr>Microsoft word</vt:lpstr>
      <vt:lpstr>Microsoft word</vt:lpstr>
      <vt:lpstr>Microsoft word</vt:lpstr>
      <vt:lpstr>Create a document </vt:lpstr>
      <vt:lpstr>Text formatting </vt:lpstr>
      <vt:lpstr>Formatting a paragraph </vt:lpstr>
      <vt:lpstr>styles</vt:lpstr>
      <vt:lpstr>Insert tab</vt:lpstr>
      <vt:lpstr>Table design and layout</vt:lpstr>
      <vt:lpstr>Working with images</vt:lpstr>
      <vt:lpstr>Working with images</vt:lpstr>
      <vt:lpstr>Working with Shapes</vt:lpstr>
      <vt:lpstr>Smart art</vt:lpstr>
      <vt:lpstr>Working with equations</vt:lpstr>
      <vt:lpstr>Collaboration with comments</vt:lpstr>
      <vt:lpstr>charts</vt:lpstr>
      <vt:lpstr>Design tab</vt:lpstr>
      <vt:lpstr>Design tab</vt:lpstr>
      <vt:lpstr>Design tab</vt:lpstr>
      <vt:lpstr>Design tab</vt:lpstr>
      <vt:lpstr>Design tab</vt:lpstr>
      <vt:lpstr>Design tab</vt:lpstr>
      <vt:lpstr>Layout tab</vt:lpstr>
      <vt:lpstr>Layout tab</vt:lpstr>
      <vt:lpstr>Layout tab</vt:lpstr>
      <vt:lpstr>Layout tab</vt:lpstr>
      <vt:lpstr>Layout tab</vt:lpstr>
      <vt:lpstr>Layout tab</vt:lpstr>
      <vt:lpstr>Layout tab</vt:lpstr>
      <vt:lpstr>Layout tab</vt:lpstr>
      <vt:lpstr>Layout tab</vt:lpstr>
      <vt:lpstr>Layout tab</vt:lpstr>
      <vt:lpstr>Layout tab</vt:lpstr>
      <vt:lpstr>Layout tab</vt:lpstr>
      <vt:lpstr>Layout tab</vt:lpstr>
      <vt:lpstr>Layout tab</vt:lpstr>
      <vt:lpstr>Layout tab</vt:lpstr>
      <vt:lpstr>references tab</vt:lpstr>
      <vt:lpstr>references tab- table of contents</vt:lpstr>
      <vt:lpstr>references tab- footnotes</vt:lpstr>
      <vt:lpstr>references tab- footnotes</vt:lpstr>
      <vt:lpstr>references tab- citations</vt:lpstr>
      <vt:lpstr>references tab- citations</vt:lpstr>
      <vt:lpstr>references tab- citations</vt:lpstr>
      <vt:lpstr>references tab- citations</vt:lpstr>
      <vt:lpstr>references tab- citations</vt:lpstr>
      <vt:lpstr>references tab- captions figures and tables</vt:lpstr>
      <vt:lpstr>references tab- index</vt:lpstr>
      <vt:lpstr>references tab- Table of Authorities</vt:lpstr>
      <vt:lpstr>Mail merge</vt:lpstr>
      <vt:lpstr>Mail merge</vt:lpstr>
      <vt:lpstr>Mail merge</vt:lpstr>
      <vt:lpstr>Mail merge</vt:lpstr>
      <vt:lpstr>Mail merge</vt:lpstr>
      <vt:lpstr>Mail merge</vt:lpstr>
      <vt:lpstr>Mail merge</vt:lpstr>
      <vt:lpstr>Mail merge</vt:lpstr>
      <vt:lpstr>Mail merge</vt:lpstr>
      <vt:lpstr>Mail merge</vt:lpstr>
      <vt:lpstr>Mail merge</vt:lpstr>
      <vt:lpstr>Mail merge</vt:lpstr>
      <vt:lpstr>Mail merge</vt:lpstr>
      <vt:lpstr>Mail merge</vt:lpstr>
      <vt:lpstr>Mail merge</vt:lpstr>
      <vt:lpstr>Mail merge</vt:lpstr>
      <vt:lpstr>Mail merge</vt:lpstr>
      <vt:lpstr>Mail merge</vt:lpstr>
      <vt:lpstr>Mail merge</vt:lpstr>
      <vt:lpstr>review</vt:lpstr>
      <vt:lpstr>review</vt:lpstr>
      <vt:lpstr>review</vt:lpstr>
      <vt:lpstr>review</vt:lpstr>
      <vt:lpstr>review</vt:lpstr>
      <vt:lpstr>Report format tips</vt:lpstr>
      <vt:lpstr>Generic report document</vt:lpstr>
      <vt:lpstr>Ieee referencing</vt:lpstr>
      <vt:lpstr>Harvard referencing</vt:lpstr>
      <vt:lpstr>Alternative packages</vt:lpstr>
      <vt:lpstr>Open office -</vt:lpstr>
      <vt:lpstr>Open office - writer</vt:lpstr>
      <vt:lpstr>Open office - writer</vt:lpstr>
      <vt:lpstr>Open office - writer</vt:lpstr>
      <vt:lpstr>Open office - writer</vt:lpstr>
      <vt:lpstr>Open office - writer</vt:lpstr>
      <vt:lpstr>Google docs</vt:lpstr>
      <vt:lpstr>Google docs</vt:lpstr>
      <vt:lpstr>Google docs</vt:lpstr>
      <vt:lpstr>Other online alternatives</vt:lpstr>
      <vt:lpstr>Other downloadable alternatives</vt:lpstr>
      <vt:lpstr>Other downloadable alternatives</vt:lpstr>
      <vt:lpstr>Tasks</vt:lpstr>
      <vt:lpstr>tasks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ACCA4031: Software and Applications for Business</dc:title>
  <dc:creator>David Williams (SOAC)</dc:creator>
  <cp:lastModifiedBy>David Williams (SOAC)</cp:lastModifiedBy>
  <cp:revision>1</cp:revision>
  <dcterms:created xsi:type="dcterms:W3CDTF">2021-01-17T14:45:14Z</dcterms:created>
  <dcterms:modified xsi:type="dcterms:W3CDTF">2021-02-17T19:37:11Z</dcterms:modified>
</cp:coreProperties>
</file>