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404" r:id="rId9"/>
    <p:sldId id="405" r:id="rId10"/>
    <p:sldId id="406" r:id="rId11"/>
    <p:sldId id="408" r:id="rId12"/>
    <p:sldId id="409" r:id="rId13"/>
    <p:sldId id="410" r:id="rId14"/>
    <p:sldId id="411" r:id="rId15"/>
    <p:sldId id="399" r:id="rId16"/>
    <p:sldId id="40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76F5FA-6E39-447E-99E6-202F0B8FEF4F}" v="783" dt="2026-03-22T15:35:54.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5" d="100"/>
          <a:sy n="75" d="100"/>
        </p:scale>
        <p:origin x="946"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l Ahmad (2434777)" userId="66cb1314-f6cf-48c2-823a-2056c228cf0f" providerId="ADAL" clId="{7B881F03-0EC0-41CE-8B0B-1D49064D1F86}"/>
    <pc:docChg chg="custSel addSld delSld modSld">
      <pc:chgData name="Shakil Ahmad (2434777)" userId="66cb1314-f6cf-48c2-823a-2056c228cf0f" providerId="ADAL" clId="{7B881F03-0EC0-41CE-8B0B-1D49064D1F86}" dt="2026-03-22T15:44:30.304" v="4274" actId="113"/>
      <pc:docMkLst>
        <pc:docMk/>
      </pc:docMkLst>
      <pc:sldChg chg="modSp mod">
        <pc:chgData name="Shakil Ahmad (2434777)" userId="66cb1314-f6cf-48c2-823a-2056c228cf0f" providerId="ADAL" clId="{7B881F03-0EC0-41CE-8B0B-1D49064D1F86}" dt="2026-03-22T15:44:30.304" v="4274" actId="113"/>
        <pc:sldMkLst>
          <pc:docMk/>
          <pc:sldMk cId="0" sldId="364"/>
        </pc:sldMkLst>
        <pc:spChg chg="mod">
          <ac:chgData name="Shakil Ahmad (2434777)" userId="66cb1314-f6cf-48c2-823a-2056c228cf0f" providerId="ADAL" clId="{7B881F03-0EC0-41CE-8B0B-1D49064D1F86}" dt="2026-03-22T15:44:30.304" v="4274" actId="113"/>
          <ac:spMkLst>
            <pc:docMk/>
            <pc:sldMk cId="0" sldId="364"/>
            <ac:spMk id="6148" creationId="{CE5AE962-C88D-3F0C-B15E-30348E09C8AE}"/>
          </ac:spMkLst>
        </pc:spChg>
      </pc:sldChg>
      <pc:sldChg chg="modSp mod">
        <pc:chgData name="Shakil Ahmad (2434777)" userId="66cb1314-f6cf-48c2-823a-2056c228cf0f" providerId="ADAL" clId="{7B881F03-0EC0-41CE-8B0B-1D49064D1F86}" dt="2026-03-22T15:34:25.629" v="4253" actId="1036"/>
        <pc:sldMkLst>
          <pc:docMk/>
          <pc:sldMk cId="0" sldId="387"/>
        </pc:sldMkLst>
        <pc:spChg chg="mod">
          <ac:chgData name="Shakil Ahmad (2434777)" userId="66cb1314-f6cf-48c2-823a-2056c228cf0f" providerId="ADAL" clId="{7B881F03-0EC0-41CE-8B0B-1D49064D1F86}" dt="2026-03-22T15:21:27.211" v="4111" actId="2711"/>
          <ac:spMkLst>
            <pc:docMk/>
            <pc:sldMk cId="0" sldId="387"/>
            <ac:spMk id="2" creationId="{A2FCF950-4012-15F0-B279-1361A6BD7D3F}"/>
          </ac:spMkLst>
        </pc:spChg>
        <pc:spChg chg="mod">
          <ac:chgData name="Shakil Ahmad (2434777)" userId="66cb1314-f6cf-48c2-823a-2056c228cf0f" providerId="ADAL" clId="{7B881F03-0EC0-41CE-8B0B-1D49064D1F86}" dt="2026-03-22T15:34:25.629" v="4253" actId="1036"/>
          <ac:spMkLst>
            <pc:docMk/>
            <pc:sldMk cId="0" sldId="387"/>
            <ac:spMk id="18434" creationId="{6E993329-62CA-9A49-62A4-7E50E4557350}"/>
          </ac:spMkLst>
        </pc:spChg>
      </pc:sldChg>
      <pc:sldChg chg="modSp mod">
        <pc:chgData name="Shakil Ahmad (2434777)" userId="66cb1314-f6cf-48c2-823a-2056c228cf0f" providerId="ADAL" clId="{7B881F03-0EC0-41CE-8B0B-1D49064D1F86}" dt="2026-03-22T15:38:50.801" v="4263" actId="255"/>
        <pc:sldMkLst>
          <pc:docMk/>
          <pc:sldMk cId="0" sldId="394"/>
        </pc:sldMkLst>
        <pc:spChg chg="mod">
          <ac:chgData name="Shakil Ahmad (2434777)" userId="66cb1314-f6cf-48c2-823a-2056c228cf0f" providerId="ADAL" clId="{7B881F03-0EC0-41CE-8B0B-1D49064D1F86}" dt="2026-03-22T15:38:50.801" v="4263" actId="255"/>
          <ac:spMkLst>
            <pc:docMk/>
            <pc:sldMk cId="0" sldId="394"/>
            <ac:spMk id="5" creationId="{028FA0CD-6774-EDEB-7901-7CC84D67FB82}"/>
          </ac:spMkLst>
        </pc:spChg>
        <pc:spChg chg="mod">
          <ac:chgData name="Shakil Ahmad (2434777)" userId="66cb1314-f6cf-48c2-823a-2056c228cf0f" providerId="ADAL" clId="{7B881F03-0EC0-41CE-8B0B-1D49064D1F86}" dt="2026-03-22T15:26:07.085" v="4185" actId="1076"/>
          <ac:spMkLst>
            <pc:docMk/>
            <pc:sldMk cId="0" sldId="394"/>
            <ac:spMk id="9218" creationId="{1C5FB738-49DC-34AE-A0B2-E0926CAB7A9B}"/>
          </ac:spMkLst>
        </pc:spChg>
      </pc:sldChg>
      <pc:sldChg chg="del">
        <pc:chgData name="Shakil Ahmad (2434777)" userId="66cb1314-f6cf-48c2-823a-2056c228cf0f" providerId="ADAL" clId="{7B881F03-0EC0-41CE-8B0B-1D49064D1F86}" dt="2026-03-21T23:34:16.277" v="2985" actId="2696"/>
        <pc:sldMkLst>
          <pc:docMk/>
          <pc:sldMk cId="0" sldId="395"/>
        </pc:sldMkLst>
      </pc:sldChg>
      <pc:sldChg chg="modSp del">
        <pc:chgData name="Shakil Ahmad (2434777)" userId="66cb1314-f6cf-48c2-823a-2056c228cf0f" providerId="ADAL" clId="{7B881F03-0EC0-41CE-8B0B-1D49064D1F86}" dt="2026-03-21T23:44:27.930" v="3025" actId="2696"/>
        <pc:sldMkLst>
          <pc:docMk/>
          <pc:sldMk cId="1663974967" sldId="396"/>
        </pc:sldMkLst>
        <pc:spChg chg="mod">
          <ac:chgData name="Shakil Ahmad (2434777)" userId="66cb1314-f6cf-48c2-823a-2056c228cf0f" providerId="ADAL" clId="{7B881F03-0EC0-41CE-8B0B-1D49064D1F86}" dt="2026-03-21T11:36:26.983" v="158" actId="1076"/>
          <ac:spMkLst>
            <pc:docMk/>
            <pc:sldMk cId="1663974967" sldId="396"/>
            <ac:spMk id="3" creationId="{857BFAFA-1A27-74B0-A7A9-13BBFEBEE86C}"/>
          </ac:spMkLst>
        </pc:spChg>
      </pc:sldChg>
      <pc:sldChg chg="addSp delSp modSp del mod">
        <pc:chgData name="Shakil Ahmad (2434777)" userId="66cb1314-f6cf-48c2-823a-2056c228cf0f" providerId="ADAL" clId="{7B881F03-0EC0-41CE-8B0B-1D49064D1F86}" dt="2026-03-22T14:28:41.696" v="3197" actId="2696"/>
        <pc:sldMkLst>
          <pc:docMk/>
          <pc:sldMk cId="0" sldId="398"/>
        </pc:sldMkLst>
        <pc:spChg chg="add">
          <ac:chgData name="Shakil Ahmad (2434777)" userId="66cb1314-f6cf-48c2-823a-2056c228cf0f" providerId="ADAL" clId="{7B881F03-0EC0-41CE-8B0B-1D49064D1F86}" dt="2026-03-21T14:03:10.857" v="2107"/>
          <ac:spMkLst>
            <pc:docMk/>
            <pc:sldMk cId="0" sldId="398"/>
            <ac:spMk id="2" creationId="{F90DFCC2-BF0A-8E47-19D0-2E2FBA1C47E2}"/>
          </ac:spMkLst>
        </pc:spChg>
        <pc:spChg chg="add del mod">
          <ac:chgData name="Shakil Ahmad (2434777)" userId="66cb1314-f6cf-48c2-823a-2056c228cf0f" providerId="ADAL" clId="{7B881F03-0EC0-41CE-8B0B-1D49064D1F86}" dt="2026-03-21T14:03:19.141" v="2109" actId="478"/>
          <ac:spMkLst>
            <pc:docMk/>
            <pc:sldMk cId="0" sldId="398"/>
            <ac:spMk id="3" creationId="{A117F07B-D3FE-D3D7-6617-D9312495F674}"/>
          </ac:spMkLst>
        </pc:spChg>
        <pc:spChg chg="add mod">
          <ac:chgData name="Shakil Ahmad (2434777)" userId="66cb1314-f6cf-48c2-823a-2056c228cf0f" providerId="ADAL" clId="{7B881F03-0EC0-41CE-8B0B-1D49064D1F86}" dt="2026-03-21T14:03:19.141" v="2109" actId="478"/>
          <ac:spMkLst>
            <pc:docMk/>
            <pc:sldMk cId="0" sldId="398"/>
            <ac:spMk id="5" creationId="{D3D6BA30-6F19-15B9-DBBE-ADDDB1CBEA20}"/>
          </ac:spMkLst>
        </pc:spChg>
        <pc:spChg chg="mod">
          <ac:chgData name="Shakil Ahmad (2434777)" userId="66cb1314-f6cf-48c2-823a-2056c228cf0f" providerId="ADAL" clId="{7B881F03-0EC0-41CE-8B0B-1D49064D1F86}" dt="2026-03-21T14:02:16.639" v="1819" actId="1076"/>
          <ac:spMkLst>
            <pc:docMk/>
            <pc:sldMk cId="0" sldId="398"/>
            <ac:spMk id="12290" creationId="{0BAAAF84-50A1-E0F8-EF89-8F44E2FA1ACC}"/>
          </ac:spMkLst>
        </pc:spChg>
        <pc:spChg chg="del mod">
          <ac:chgData name="Shakil Ahmad (2434777)" userId="66cb1314-f6cf-48c2-823a-2056c228cf0f" providerId="ADAL" clId="{7B881F03-0EC0-41CE-8B0B-1D49064D1F86}" dt="2026-03-21T14:03:19.141" v="2109" actId="478"/>
          <ac:spMkLst>
            <pc:docMk/>
            <pc:sldMk cId="0" sldId="398"/>
            <ac:spMk id="12291" creationId="{DA8DF68F-34C4-285F-B4A1-B6E08AE08A8B}"/>
          </ac:spMkLst>
        </pc:spChg>
      </pc:sldChg>
      <pc:sldChg chg="modSp mod">
        <pc:chgData name="Shakil Ahmad (2434777)" userId="66cb1314-f6cf-48c2-823a-2056c228cf0f" providerId="ADAL" clId="{7B881F03-0EC0-41CE-8B0B-1D49064D1F86}" dt="2026-03-22T15:32:16.633" v="4234" actId="2711"/>
        <pc:sldMkLst>
          <pc:docMk/>
          <pc:sldMk cId="0" sldId="399"/>
        </pc:sldMkLst>
        <pc:spChg chg="mod">
          <ac:chgData name="Shakil Ahmad (2434777)" userId="66cb1314-f6cf-48c2-823a-2056c228cf0f" providerId="ADAL" clId="{7B881F03-0EC0-41CE-8B0B-1D49064D1F86}" dt="2026-03-22T15:32:08.923" v="4233" actId="255"/>
          <ac:spMkLst>
            <pc:docMk/>
            <pc:sldMk cId="0" sldId="399"/>
            <ac:spMk id="12290" creationId="{0BAAAF84-50A1-E0F8-EF89-8F44E2FA1ACC}"/>
          </ac:spMkLst>
        </pc:spChg>
        <pc:spChg chg="mod">
          <ac:chgData name="Shakil Ahmad (2434777)" userId="66cb1314-f6cf-48c2-823a-2056c228cf0f" providerId="ADAL" clId="{7B881F03-0EC0-41CE-8B0B-1D49064D1F86}" dt="2026-03-22T15:32:16.633" v="4234" actId="2711"/>
          <ac:spMkLst>
            <pc:docMk/>
            <pc:sldMk cId="0" sldId="399"/>
            <ac:spMk id="12291" creationId="{DA8DF68F-34C4-285F-B4A1-B6E08AE08A8B}"/>
          </ac:spMkLst>
        </pc:spChg>
      </pc:sldChg>
      <pc:sldChg chg="del">
        <pc:chgData name="Shakil Ahmad (2434777)" userId="66cb1314-f6cf-48c2-823a-2056c228cf0f" providerId="ADAL" clId="{7B881F03-0EC0-41CE-8B0B-1D49064D1F86}" dt="2026-03-22T14:38:52.843" v="3626" actId="2696"/>
        <pc:sldMkLst>
          <pc:docMk/>
          <pc:sldMk cId="0" sldId="400"/>
        </pc:sldMkLst>
      </pc:sldChg>
      <pc:sldChg chg="del">
        <pc:chgData name="Shakil Ahmad (2434777)" userId="66cb1314-f6cf-48c2-823a-2056c228cf0f" providerId="ADAL" clId="{7B881F03-0EC0-41CE-8B0B-1D49064D1F86}" dt="2026-03-22T14:39:02.221" v="3627" actId="2696"/>
        <pc:sldMkLst>
          <pc:docMk/>
          <pc:sldMk cId="0" sldId="401"/>
        </pc:sldMkLst>
      </pc:sldChg>
      <pc:sldChg chg="modSp del mod">
        <pc:chgData name="Shakil Ahmad (2434777)" userId="66cb1314-f6cf-48c2-823a-2056c228cf0f" providerId="ADAL" clId="{7B881F03-0EC0-41CE-8B0B-1D49064D1F86}" dt="2026-03-22T14:39:32.746" v="3628" actId="2696"/>
        <pc:sldMkLst>
          <pc:docMk/>
          <pc:sldMk cId="1557286457" sldId="402"/>
        </pc:sldMkLst>
        <pc:spChg chg="mod">
          <ac:chgData name="Shakil Ahmad (2434777)" userId="66cb1314-f6cf-48c2-823a-2056c228cf0f" providerId="ADAL" clId="{7B881F03-0EC0-41CE-8B0B-1D49064D1F86}" dt="2026-03-22T14:26:32.156" v="3154" actId="14100"/>
          <ac:spMkLst>
            <pc:docMk/>
            <pc:sldMk cId="1557286457" sldId="402"/>
            <ac:spMk id="2" creationId="{C2E158EF-D71F-2BDF-B057-3B59AB77B65C}"/>
          </ac:spMkLst>
        </pc:spChg>
        <pc:spChg chg="mod">
          <ac:chgData name="Shakil Ahmad (2434777)" userId="66cb1314-f6cf-48c2-823a-2056c228cf0f" providerId="ADAL" clId="{7B881F03-0EC0-41CE-8B0B-1D49064D1F86}" dt="2026-03-21T13:21:10.159" v="1105" actId="20577"/>
          <ac:spMkLst>
            <pc:docMk/>
            <pc:sldMk cId="1557286457" sldId="402"/>
            <ac:spMk id="3" creationId="{D269A12E-089F-65A6-1AAB-F01DB5F08F07}"/>
          </ac:spMkLst>
        </pc:spChg>
      </pc:sldChg>
      <pc:sldChg chg="modSp mod">
        <pc:chgData name="Shakil Ahmad (2434777)" userId="66cb1314-f6cf-48c2-823a-2056c228cf0f" providerId="ADAL" clId="{7B881F03-0EC0-41CE-8B0B-1D49064D1F86}" dt="2026-03-22T15:33:07.395" v="4238" actId="2711"/>
        <pc:sldMkLst>
          <pc:docMk/>
          <pc:sldMk cId="3902249171" sldId="403"/>
        </pc:sldMkLst>
        <pc:spChg chg="mod">
          <ac:chgData name="Shakil Ahmad (2434777)" userId="66cb1314-f6cf-48c2-823a-2056c228cf0f" providerId="ADAL" clId="{7B881F03-0EC0-41CE-8B0B-1D49064D1F86}" dt="2026-03-22T15:32:41.404" v="4236" actId="113"/>
          <ac:spMkLst>
            <pc:docMk/>
            <pc:sldMk cId="3902249171" sldId="403"/>
            <ac:spMk id="2" creationId="{021DD2BD-8D85-AD9F-21D1-9FD4967B8BE5}"/>
          </ac:spMkLst>
        </pc:spChg>
        <pc:spChg chg="mod">
          <ac:chgData name="Shakil Ahmad (2434777)" userId="66cb1314-f6cf-48c2-823a-2056c228cf0f" providerId="ADAL" clId="{7B881F03-0EC0-41CE-8B0B-1D49064D1F86}" dt="2026-03-22T15:33:07.395" v="4238" actId="2711"/>
          <ac:spMkLst>
            <pc:docMk/>
            <pc:sldMk cId="3902249171" sldId="403"/>
            <ac:spMk id="3" creationId="{D083319A-7298-EC1B-8CB7-6FF8D8A7B0AB}"/>
          </ac:spMkLst>
        </pc:spChg>
      </pc:sldChg>
      <pc:sldChg chg="modSp mod">
        <pc:chgData name="Shakil Ahmad (2434777)" userId="66cb1314-f6cf-48c2-823a-2056c228cf0f" providerId="ADAL" clId="{7B881F03-0EC0-41CE-8B0B-1D49064D1F86}" dt="2026-03-22T15:39:05.525" v="4264" actId="255"/>
        <pc:sldMkLst>
          <pc:docMk/>
          <pc:sldMk cId="4045908664" sldId="404"/>
        </pc:sldMkLst>
        <pc:spChg chg="mod">
          <ac:chgData name="Shakil Ahmad (2434777)" userId="66cb1314-f6cf-48c2-823a-2056c228cf0f" providerId="ADAL" clId="{7B881F03-0EC0-41CE-8B0B-1D49064D1F86}" dt="2026-03-22T15:26:29.316" v="4187" actId="113"/>
          <ac:spMkLst>
            <pc:docMk/>
            <pc:sldMk cId="4045908664" sldId="404"/>
            <ac:spMk id="2" creationId="{0A08A836-D479-B6AC-EFD0-7E732FD7E13E}"/>
          </ac:spMkLst>
        </pc:spChg>
        <pc:spChg chg="mod">
          <ac:chgData name="Shakil Ahmad (2434777)" userId="66cb1314-f6cf-48c2-823a-2056c228cf0f" providerId="ADAL" clId="{7B881F03-0EC0-41CE-8B0B-1D49064D1F86}" dt="2026-03-22T15:39:05.525" v="4264" actId="255"/>
          <ac:spMkLst>
            <pc:docMk/>
            <pc:sldMk cId="4045908664" sldId="404"/>
            <ac:spMk id="3" creationId="{1E2283F3-28C7-4E47-B7DF-91FC55D06B85}"/>
          </ac:spMkLst>
        </pc:spChg>
      </pc:sldChg>
      <pc:sldChg chg="modSp mod">
        <pc:chgData name="Shakil Ahmad (2434777)" userId="66cb1314-f6cf-48c2-823a-2056c228cf0f" providerId="ADAL" clId="{7B881F03-0EC0-41CE-8B0B-1D49064D1F86}" dt="2026-03-22T15:27:58.111" v="4204" actId="12"/>
        <pc:sldMkLst>
          <pc:docMk/>
          <pc:sldMk cId="2017851105" sldId="405"/>
        </pc:sldMkLst>
        <pc:spChg chg="mod">
          <ac:chgData name="Shakil Ahmad (2434777)" userId="66cb1314-f6cf-48c2-823a-2056c228cf0f" providerId="ADAL" clId="{7B881F03-0EC0-41CE-8B0B-1D49064D1F86}" dt="2026-03-22T15:27:04.449" v="4192" actId="113"/>
          <ac:spMkLst>
            <pc:docMk/>
            <pc:sldMk cId="2017851105" sldId="405"/>
            <ac:spMk id="2" creationId="{F549E5F4-7DCB-749E-C95E-5FB676469F81}"/>
          </ac:spMkLst>
        </pc:spChg>
        <pc:spChg chg="mod">
          <ac:chgData name="Shakil Ahmad (2434777)" userId="66cb1314-f6cf-48c2-823a-2056c228cf0f" providerId="ADAL" clId="{7B881F03-0EC0-41CE-8B0B-1D49064D1F86}" dt="2026-03-22T15:27:58.111" v="4204" actId="12"/>
          <ac:spMkLst>
            <pc:docMk/>
            <pc:sldMk cId="2017851105" sldId="405"/>
            <ac:spMk id="3" creationId="{7F4E157F-8D90-83E7-48BB-8C6344397BDD}"/>
          </ac:spMkLst>
        </pc:spChg>
      </pc:sldChg>
      <pc:sldChg chg="modSp mod">
        <pc:chgData name="Shakil Ahmad (2434777)" userId="66cb1314-f6cf-48c2-823a-2056c228cf0f" providerId="ADAL" clId="{7B881F03-0EC0-41CE-8B0B-1D49064D1F86}" dt="2026-03-22T15:38:30.375" v="4262" actId="255"/>
        <pc:sldMkLst>
          <pc:docMk/>
          <pc:sldMk cId="3110108443" sldId="406"/>
        </pc:sldMkLst>
        <pc:spChg chg="mod">
          <ac:chgData name="Shakil Ahmad (2434777)" userId="66cb1314-f6cf-48c2-823a-2056c228cf0f" providerId="ADAL" clId="{7B881F03-0EC0-41CE-8B0B-1D49064D1F86}" dt="2026-03-21T23:33:55.285" v="2984" actId="113"/>
          <ac:spMkLst>
            <pc:docMk/>
            <pc:sldMk cId="3110108443" sldId="406"/>
            <ac:spMk id="2" creationId="{AE3B01BC-6890-F0D3-608C-215253D513A7}"/>
          </ac:spMkLst>
        </pc:spChg>
        <pc:spChg chg="mod">
          <ac:chgData name="Shakil Ahmad (2434777)" userId="66cb1314-f6cf-48c2-823a-2056c228cf0f" providerId="ADAL" clId="{7B881F03-0EC0-41CE-8B0B-1D49064D1F86}" dt="2026-03-22T15:38:30.375" v="4262" actId="255"/>
          <ac:spMkLst>
            <pc:docMk/>
            <pc:sldMk cId="3110108443" sldId="406"/>
            <ac:spMk id="3" creationId="{ED7C33B3-4F33-8E84-ABDC-B3B14C7FB964}"/>
          </ac:spMkLst>
        </pc:spChg>
      </pc:sldChg>
      <pc:sldChg chg="addSp delSp modSp new del mod">
        <pc:chgData name="Shakil Ahmad (2434777)" userId="66cb1314-f6cf-48c2-823a-2056c228cf0f" providerId="ADAL" clId="{7B881F03-0EC0-41CE-8B0B-1D49064D1F86}" dt="2026-03-21T23:34:53.958" v="2986" actId="2696"/>
        <pc:sldMkLst>
          <pc:docMk/>
          <pc:sldMk cId="3016157835" sldId="407"/>
        </pc:sldMkLst>
        <pc:spChg chg="mod">
          <ac:chgData name="Shakil Ahmad (2434777)" userId="66cb1314-f6cf-48c2-823a-2056c228cf0f" providerId="ADAL" clId="{7B881F03-0EC0-41CE-8B0B-1D49064D1F86}" dt="2026-03-21T12:37:11.686" v="166" actId="1076"/>
          <ac:spMkLst>
            <pc:docMk/>
            <pc:sldMk cId="3016157835" sldId="407"/>
            <ac:spMk id="2" creationId="{D1798781-20C3-8B11-0EE6-F34A3D816E7B}"/>
          </ac:spMkLst>
        </pc:spChg>
        <pc:spChg chg="mod">
          <ac:chgData name="Shakil Ahmad (2434777)" userId="66cb1314-f6cf-48c2-823a-2056c228cf0f" providerId="ADAL" clId="{7B881F03-0EC0-41CE-8B0B-1D49064D1F86}" dt="2026-03-21T12:47:43.934" v="575" actId="962"/>
          <ac:spMkLst>
            <pc:docMk/>
            <pc:sldMk cId="3016157835" sldId="407"/>
            <ac:spMk id="3" creationId="{1002926B-EE05-50AB-5DB2-328AB6A100AD}"/>
          </ac:spMkLst>
        </pc:spChg>
        <pc:spChg chg="add del mod">
          <ac:chgData name="Shakil Ahmad (2434777)" userId="66cb1314-f6cf-48c2-823a-2056c228cf0f" providerId="ADAL" clId="{7B881F03-0EC0-41CE-8B0B-1D49064D1F86}" dt="2026-03-21T12:42:05.345" v="568"/>
          <ac:spMkLst>
            <pc:docMk/>
            <pc:sldMk cId="3016157835" sldId="407"/>
            <ac:spMk id="6" creationId="{7D6173C0-7BEE-0C9E-E8D3-E578DBD5BF9F}"/>
          </ac:spMkLst>
        </pc:spChg>
      </pc:sldChg>
      <pc:sldChg chg="addSp delSp modSp new mod">
        <pc:chgData name="Shakil Ahmad (2434777)" userId="66cb1314-f6cf-48c2-823a-2056c228cf0f" providerId="ADAL" clId="{7B881F03-0EC0-41CE-8B0B-1D49064D1F86}" dt="2026-03-22T15:35:05.523" v="4255" actId="20577"/>
        <pc:sldMkLst>
          <pc:docMk/>
          <pc:sldMk cId="3033854702" sldId="408"/>
        </pc:sldMkLst>
        <pc:spChg chg="mod">
          <ac:chgData name="Shakil Ahmad (2434777)" userId="66cb1314-f6cf-48c2-823a-2056c228cf0f" providerId="ADAL" clId="{7B881F03-0EC0-41CE-8B0B-1D49064D1F86}" dt="2026-03-22T15:29:16.871" v="4214" actId="255"/>
          <ac:spMkLst>
            <pc:docMk/>
            <pc:sldMk cId="3033854702" sldId="408"/>
            <ac:spMk id="2" creationId="{9044A0E7-6B2D-DCED-B76D-7A224882C1F9}"/>
          </ac:spMkLst>
        </pc:spChg>
        <pc:spChg chg="del">
          <ac:chgData name="Shakil Ahmad (2434777)" userId="66cb1314-f6cf-48c2-823a-2056c228cf0f" providerId="ADAL" clId="{7B881F03-0EC0-41CE-8B0B-1D49064D1F86}" dt="2026-03-21T12:42:11.854" v="569"/>
          <ac:spMkLst>
            <pc:docMk/>
            <pc:sldMk cId="3033854702" sldId="408"/>
            <ac:spMk id="3" creationId="{BD55C866-9C29-64AC-FD82-B2F7590D76DE}"/>
          </ac:spMkLst>
        </pc:spChg>
        <pc:spChg chg="del">
          <ac:chgData name="Shakil Ahmad (2434777)" userId="66cb1314-f6cf-48c2-823a-2056c228cf0f" providerId="ADAL" clId="{7B881F03-0EC0-41CE-8B0B-1D49064D1F86}" dt="2026-03-21T12:47:34.501" v="573" actId="931"/>
          <ac:spMkLst>
            <pc:docMk/>
            <pc:sldMk cId="3033854702" sldId="408"/>
            <ac:spMk id="4" creationId="{868C9A6F-2CB2-16EB-77EE-47069B813AEC}"/>
          </ac:spMkLst>
        </pc:spChg>
        <pc:spChg chg="add mod">
          <ac:chgData name="Shakil Ahmad (2434777)" userId="66cb1314-f6cf-48c2-823a-2056c228cf0f" providerId="ADAL" clId="{7B881F03-0EC0-41CE-8B0B-1D49064D1F86}" dt="2026-03-22T15:35:05.523" v="4255" actId="20577"/>
          <ac:spMkLst>
            <pc:docMk/>
            <pc:sldMk cId="3033854702" sldId="408"/>
            <ac:spMk id="7" creationId="{D863974A-5392-D131-96E8-FCEB9E715093}"/>
          </ac:spMkLst>
        </pc:spChg>
        <pc:picChg chg="add mod">
          <ac:chgData name="Shakil Ahmad (2434777)" userId="66cb1314-f6cf-48c2-823a-2056c228cf0f" providerId="ADAL" clId="{7B881F03-0EC0-41CE-8B0B-1D49064D1F86}" dt="2026-03-21T12:57:49.521" v="808" actId="1076"/>
          <ac:picMkLst>
            <pc:docMk/>
            <pc:sldMk cId="3033854702" sldId="408"/>
            <ac:picMk id="9" creationId="{D7ADFF47-58A5-CF00-51AF-0D1295202361}"/>
          </ac:picMkLst>
        </pc:picChg>
      </pc:sldChg>
      <pc:sldChg chg="modSp new mod">
        <pc:chgData name="Shakil Ahmad (2434777)" userId="66cb1314-f6cf-48c2-823a-2056c228cf0f" providerId="ADAL" clId="{7B881F03-0EC0-41CE-8B0B-1D49064D1F86}" dt="2026-03-22T15:30:51.387" v="4225" actId="12"/>
        <pc:sldMkLst>
          <pc:docMk/>
          <pc:sldMk cId="3084679372" sldId="409"/>
        </pc:sldMkLst>
        <pc:spChg chg="mod">
          <ac:chgData name="Shakil Ahmad (2434777)" userId="66cb1314-f6cf-48c2-823a-2056c228cf0f" providerId="ADAL" clId="{7B881F03-0EC0-41CE-8B0B-1D49064D1F86}" dt="2026-03-21T23:35:57.329" v="2988" actId="113"/>
          <ac:spMkLst>
            <pc:docMk/>
            <pc:sldMk cId="3084679372" sldId="409"/>
            <ac:spMk id="2" creationId="{9A00B0A9-EBE2-170D-9AEA-20EDE2CB80FF}"/>
          </ac:spMkLst>
        </pc:spChg>
        <pc:spChg chg="mod">
          <ac:chgData name="Shakil Ahmad (2434777)" userId="66cb1314-f6cf-48c2-823a-2056c228cf0f" providerId="ADAL" clId="{7B881F03-0EC0-41CE-8B0B-1D49064D1F86}" dt="2026-03-22T15:30:51.387" v="4225" actId="12"/>
          <ac:spMkLst>
            <pc:docMk/>
            <pc:sldMk cId="3084679372" sldId="409"/>
            <ac:spMk id="3" creationId="{A828F663-E497-B860-E83A-1D2AD97167CB}"/>
          </ac:spMkLst>
        </pc:spChg>
      </pc:sldChg>
      <pc:sldChg chg="addSp modSp new del">
        <pc:chgData name="Shakil Ahmad (2434777)" userId="66cb1314-f6cf-48c2-823a-2056c228cf0f" providerId="ADAL" clId="{7B881F03-0EC0-41CE-8B0B-1D49064D1F86}" dt="2026-03-21T13:42:21.533" v="1665" actId="2696"/>
        <pc:sldMkLst>
          <pc:docMk/>
          <pc:sldMk cId="881932909" sldId="410"/>
        </pc:sldMkLst>
        <pc:spChg chg="mod">
          <ac:chgData name="Shakil Ahmad (2434777)" userId="66cb1314-f6cf-48c2-823a-2056c228cf0f" providerId="ADAL" clId="{7B881F03-0EC0-41CE-8B0B-1D49064D1F86}" dt="2026-03-21T13:41:24.121" v="1107" actId="14100"/>
          <ac:spMkLst>
            <pc:docMk/>
            <pc:sldMk cId="881932909" sldId="410"/>
            <ac:spMk id="2" creationId="{30545318-14E8-A8A4-D220-B18F77996155}"/>
          </ac:spMkLst>
        </pc:spChg>
        <pc:spChg chg="mod">
          <ac:chgData name="Shakil Ahmad (2434777)" userId="66cb1314-f6cf-48c2-823a-2056c228cf0f" providerId="ADAL" clId="{7B881F03-0EC0-41CE-8B0B-1D49064D1F86}" dt="2026-03-21T13:41:36.562" v="1109" actId="14100"/>
          <ac:spMkLst>
            <pc:docMk/>
            <pc:sldMk cId="881932909" sldId="410"/>
            <ac:spMk id="3" creationId="{241E2F01-ACAC-8E4B-745E-598075C5EF05}"/>
          </ac:spMkLst>
        </pc:spChg>
        <pc:spChg chg="add">
          <ac:chgData name="Shakil Ahmad (2434777)" userId="66cb1314-f6cf-48c2-823a-2056c228cf0f" providerId="ADAL" clId="{7B881F03-0EC0-41CE-8B0B-1D49064D1F86}" dt="2026-03-21T13:41:42.149" v="1110"/>
          <ac:spMkLst>
            <pc:docMk/>
            <pc:sldMk cId="881932909" sldId="410"/>
            <ac:spMk id="6" creationId="{4291867C-470E-5198-3A78-DB700A27B41E}"/>
          </ac:spMkLst>
        </pc:spChg>
        <pc:spChg chg="add">
          <ac:chgData name="Shakil Ahmad (2434777)" userId="66cb1314-f6cf-48c2-823a-2056c228cf0f" providerId="ADAL" clId="{7B881F03-0EC0-41CE-8B0B-1D49064D1F86}" dt="2026-03-21T13:41:42.149" v="1110"/>
          <ac:spMkLst>
            <pc:docMk/>
            <pc:sldMk cId="881932909" sldId="410"/>
            <ac:spMk id="7" creationId="{B4CDE183-E354-EF5A-FA30-29E5F97ECFBC}"/>
          </ac:spMkLst>
        </pc:spChg>
        <pc:spChg chg="add mod">
          <ac:chgData name="Shakil Ahmad (2434777)" userId="66cb1314-f6cf-48c2-823a-2056c228cf0f" providerId="ADAL" clId="{7B881F03-0EC0-41CE-8B0B-1D49064D1F86}" dt="2026-03-21T13:42:16.841" v="1664" actId="20577"/>
          <ac:spMkLst>
            <pc:docMk/>
            <pc:sldMk cId="881932909" sldId="410"/>
            <ac:spMk id="8" creationId="{48BAB05D-A069-CCC2-14A4-AA07F4418F21}"/>
          </ac:spMkLst>
        </pc:spChg>
      </pc:sldChg>
      <pc:sldChg chg="modSp new mod">
        <pc:chgData name="Shakil Ahmad (2434777)" userId="66cb1314-f6cf-48c2-823a-2056c228cf0f" providerId="ADAL" clId="{7B881F03-0EC0-41CE-8B0B-1D49064D1F86}" dt="2026-03-22T15:31:34.648" v="4230" actId="20577"/>
        <pc:sldMkLst>
          <pc:docMk/>
          <pc:sldMk cId="4191920821" sldId="410"/>
        </pc:sldMkLst>
        <pc:spChg chg="mod">
          <ac:chgData name="Shakil Ahmad (2434777)" userId="66cb1314-f6cf-48c2-823a-2056c228cf0f" providerId="ADAL" clId="{7B881F03-0EC0-41CE-8B0B-1D49064D1F86}" dt="2026-03-22T15:31:10.216" v="4227" actId="113"/>
          <ac:spMkLst>
            <pc:docMk/>
            <pc:sldMk cId="4191920821" sldId="410"/>
            <ac:spMk id="2" creationId="{0F42452F-D329-5E4B-3A72-C7E59CAE6F9C}"/>
          </ac:spMkLst>
        </pc:spChg>
        <pc:spChg chg="mod">
          <ac:chgData name="Shakil Ahmad (2434777)" userId="66cb1314-f6cf-48c2-823a-2056c228cf0f" providerId="ADAL" clId="{7B881F03-0EC0-41CE-8B0B-1D49064D1F86}" dt="2026-03-22T15:31:34.648" v="4230" actId="20577"/>
          <ac:spMkLst>
            <pc:docMk/>
            <pc:sldMk cId="4191920821" sldId="410"/>
            <ac:spMk id="3" creationId="{E818BAF1-24C1-801D-4E2D-A6F2B14A1F25}"/>
          </ac:spMkLst>
        </pc:spChg>
      </pc:sldChg>
      <pc:sldChg chg="addSp delSp modSp new mod">
        <pc:chgData name="Shakil Ahmad (2434777)" userId="66cb1314-f6cf-48c2-823a-2056c228cf0f" providerId="ADAL" clId="{7B881F03-0EC0-41CE-8B0B-1D49064D1F86}" dt="2026-03-22T15:41:45.027" v="4273" actId="20577"/>
        <pc:sldMkLst>
          <pc:docMk/>
          <pc:sldMk cId="1535860341" sldId="411"/>
        </pc:sldMkLst>
        <pc:spChg chg="mod">
          <ac:chgData name="Shakil Ahmad (2434777)" userId="66cb1314-f6cf-48c2-823a-2056c228cf0f" providerId="ADAL" clId="{7B881F03-0EC0-41CE-8B0B-1D49064D1F86}" dt="2026-03-22T15:41:45.027" v="4273" actId="20577"/>
          <ac:spMkLst>
            <pc:docMk/>
            <pc:sldMk cId="1535860341" sldId="411"/>
            <ac:spMk id="2" creationId="{9579B05A-15EF-E986-04C1-4A6AB2E1E1D2}"/>
          </ac:spMkLst>
        </pc:spChg>
        <pc:spChg chg="del">
          <ac:chgData name="Shakil Ahmad (2434777)" userId="66cb1314-f6cf-48c2-823a-2056c228cf0f" providerId="ADAL" clId="{7B881F03-0EC0-41CE-8B0B-1D49064D1F86}" dt="2026-03-21T14:03:39.123" v="2111"/>
          <ac:spMkLst>
            <pc:docMk/>
            <pc:sldMk cId="1535860341" sldId="411"/>
            <ac:spMk id="3" creationId="{1BF5149A-0DA2-E0A6-5B27-AADCDE34FBAA}"/>
          </ac:spMkLst>
        </pc:spChg>
        <pc:spChg chg="add del mod">
          <ac:chgData name="Shakil Ahmad (2434777)" userId="66cb1314-f6cf-48c2-823a-2056c228cf0f" providerId="ADAL" clId="{7B881F03-0EC0-41CE-8B0B-1D49064D1F86}" dt="2026-03-21T14:05:55.857" v="2127" actId="478"/>
          <ac:spMkLst>
            <pc:docMk/>
            <pc:sldMk cId="1535860341" sldId="411"/>
            <ac:spMk id="6" creationId="{F8F2E4AC-BA7F-B8AC-9161-5CFF5FE24E20}"/>
          </ac:spMkLst>
        </pc:spChg>
        <pc:spChg chg="add del mod">
          <ac:chgData name="Shakil Ahmad (2434777)" userId="66cb1314-f6cf-48c2-823a-2056c228cf0f" providerId="ADAL" clId="{7B881F03-0EC0-41CE-8B0B-1D49064D1F86}" dt="2026-03-21T14:05:55.857" v="2127" actId="478"/>
          <ac:spMkLst>
            <pc:docMk/>
            <pc:sldMk cId="1535860341" sldId="411"/>
            <ac:spMk id="7" creationId="{A722E9A8-744C-1B00-1232-F0629F6CAB6E}"/>
          </ac:spMkLst>
        </pc:spChg>
        <pc:spChg chg="add del">
          <ac:chgData name="Shakil Ahmad (2434777)" userId="66cb1314-f6cf-48c2-823a-2056c228cf0f" providerId="ADAL" clId="{7B881F03-0EC0-41CE-8B0B-1D49064D1F86}" dt="2026-03-21T14:05:55.857" v="2127" actId="478"/>
          <ac:spMkLst>
            <pc:docMk/>
            <pc:sldMk cId="1535860341" sldId="411"/>
            <ac:spMk id="8" creationId="{898AF292-2AF5-F1DC-A100-F9C06DEF3EC0}"/>
          </ac:spMkLst>
        </pc:spChg>
        <pc:spChg chg="add del mod">
          <ac:chgData name="Shakil Ahmad (2434777)" userId="66cb1314-f6cf-48c2-823a-2056c228cf0f" providerId="ADAL" clId="{7B881F03-0EC0-41CE-8B0B-1D49064D1F86}" dt="2026-03-21T14:06:54.532" v="2134"/>
          <ac:spMkLst>
            <pc:docMk/>
            <pc:sldMk cId="1535860341" sldId="411"/>
            <ac:spMk id="9" creationId="{10D3E7C7-1F10-AA0F-42B7-1D7ABC168365}"/>
          </ac:spMkLst>
        </pc:spChg>
        <pc:spChg chg="add mod">
          <ac:chgData name="Shakil Ahmad (2434777)" userId="66cb1314-f6cf-48c2-823a-2056c228cf0f" providerId="ADAL" clId="{7B881F03-0EC0-41CE-8B0B-1D49064D1F86}" dt="2026-03-22T15:40:16.521" v="4270" actId="20577"/>
          <ac:spMkLst>
            <pc:docMk/>
            <pc:sldMk cId="1535860341" sldId="411"/>
            <ac:spMk id="10" creationId="{6182CD1A-F25E-2190-E43E-5CA7705B53C1}"/>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22/03/2026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22/03/2026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22/03/2026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ovid.com/journals/hedre/abstract/00055749-200806000-00001~communication-concepts-practice-and-challenges" TargetMode="External"/><Relationship Id="rId2" Type="http://schemas.openxmlformats.org/officeDocument/2006/relationships/hyperlink" Target="https://www.simplypsychology.org/gibbs-reflective-cycle.html" TargetMode="External"/><Relationship Id="rId1" Type="http://schemas.openxmlformats.org/officeDocument/2006/relationships/slideLayout" Target="../slideLayouts/slideLayout2.xml"/><Relationship Id="rId6" Type="http://schemas.openxmlformats.org/officeDocument/2006/relationships/hyperlink" Target="https://reflection.ed.ac.uk/reflectors-toolkit/reflecting-on-experience/gibbs-reflective-cycle" TargetMode="External"/><Relationship Id="rId5" Type="http://schemas.openxmlformats.org/officeDocument/2006/relationships/hyperlink" Target="https://academic.oup.com/joc/article-abstract/10/3/115/4587303" TargetMode="External"/><Relationship Id="rId4" Type="http://schemas.openxmlformats.org/officeDocument/2006/relationships/hyperlink" Target="https://pmc.ncbi.nlm.nih.gov/articles/PMC8414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Shakil Ahmad</a:t>
            </a:r>
          </a:p>
          <a:p>
            <a:r>
              <a:rPr lang="en-GB" altLang="en-US" u="sng" dirty="0"/>
              <a:t>Student ID: </a:t>
            </a:r>
            <a:r>
              <a:rPr lang="en-GB" altLang="en-US" b="1" dirty="0"/>
              <a:t>2434777</a:t>
            </a:r>
            <a:endParaRPr lang="en-GB" altLang="en-US" b="1" i="1" dirty="0"/>
          </a:p>
          <a:p>
            <a:r>
              <a:rPr lang="en-GB" altLang="en-US" u="sng" dirty="0"/>
              <a:t>Lecturer’s Name</a:t>
            </a:r>
            <a:r>
              <a:rPr lang="en-GB" altLang="en-US" b="1" i="1" dirty="0"/>
              <a:t>: Amitave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confirm that I have not used any form of AI in my assignment. I confirm I have copies of my drafts, notes and other resources I have used to prepare my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84799"/>
            <a:ext cx="8229600" cy="777875"/>
          </a:xfrm>
        </p:spPr>
        <p:txBody>
          <a:bodyPr/>
          <a:lstStyle/>
          <a:p>
            <a:r>
              <a:rPr lang="en-GB" altLang="en-US" sz="2800" b="1" dirty="0"/>
              <a:t> </a:t>
            </a:r>
            <a:r>
              <a:rPr lang="en-GB" altLang="en-US" sz="3200" b="1" dirty="0">
                <a:latin typeface="Arial" panose="020B0604020202020204" pitchFamily="34" charset="0"/>
                <a:cs typeface="Arial" panose="020B0604020202020204" pitchFamily="34" charset="0"/>
              </a:rPr>
              <a:t>Introduction</a:t>
            </a:r>
            <a:endParaRPr lang="en-US" altLang="en-US" sz="32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22/03/2026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467360" y="1412240"/>
            <a:ext cx="11236960" cy="4104325"/>
          </a:xfrm>
        </p:spPr>
        <p:txBody>
          <a:bodyPr/>
          <a:lstStyle/>
          <a:p>
            <a:pPr>
              <a:buFont typeface="Wingdings" panose="05000000000000000000" pitchFamily="2" charset="2"/>
              <a:buChar char="q"/>
              <a:defRPr/>
            </a:pPr>
            <a:r>
              <a:rPr lang="en-GB" sz="2800" dirty="0"/>
              <a:t> </a:t>
            </a:r>
            <a:r>
              <a:rPr lang="en-GB" sz="2800" dirty="0">
                <a:latin typeface="Arial" panose="020B0604020202020204" pitchFamily="34" charset="0"/>
                <a:cs typeface="Arial" panose="020B0604020202020204" pitchFamily="34" charset="0"/>
              </a:rPr>
              <a:t>I am going to present the importance of communication in health   and social care and how it affects patient outcomes. </a:t>
            </a:r>
          </a:p>
          <a:p>
            <a:pPr marL="0" indent="0">
              <a:buNone/>
              <a:defRPr/>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q"/>
              <a:defRPr/>
            </a:pPr>
            <a:r>
              <a:rPr lang="en-GB" sz="2800" dirty="0">
                <a:latin typeface="Arial" panose="020B0604020202020204" pitchFamily="34" charset="0"/>
                <a:cs typeface="Arial" panose="020B0604020202020204" pitchFamily="34" charset="0"/>
              </a:rPr>
              <a:t> I will also explain how Gibbs’ Reflective Cycle can be used to improve communication skills in professional practice.</a:t>
            </a:r>
            <a:endParaRPr lang="en-GB" altLang="en-US" sz="2800" dirty="0">
              <a:latin typeface="Arial" panose="020B0604020202020204" pitchFamily="34" charset="0"/>
              <a:cs typeface="Arial" panose="020B0604020202020204" pitchFamily="34" charset="0"/>
            </a:endParaRPr>
          </a:p>
          <a:p>
            <a:pPr marL="0" indent="0">
              <a:buNone/>
              <a:defRPr/>
            </a:pPr>
            <a:endParaRPr lang="en-GB" b="1" dirty="0"/>
          </a:p>
          <a:p>
            <a:pPr>
              <a:buFont typeface="Wingdings" panose="05000000000000000000" pitchFamily="2" charset="2"/>
              <a:buChar char="q"/>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8937" y="120153"/>
            <a:ext cx="8014125" cy="427857"/>
          </a:xfrm>
        </p:spPr>
        <p:txBody>
          <a:bodyPr/>
          <a:lstStyle/>
          <a:p>
            <a:r>
              <a:rPr lang="en-GB" altLang="en-US" sz="3200" b="1" dirty="0">
                <a:ln w="0"/>
                <a:latin typeface="Arial" panose="020B0604020202020204" pitchFamily="34" charset="0"/>
                <a:cs typeface="Arial" panose="020B0604020202020204" pitchFamily="34" charset="0"/>
              </a:rPr>
              <a:t>Communication</a:t>
            </a:r>
            <a:endParaRPr lang="en-GB" altLang="en-US" sz="3200" b="1" dirty="0">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46193" y="650240"/>
            <a:ext cx="10780607" cy="5201424"/>
          </a:xfrm>
          <a:prstGeom prst="rect">
            <a:avLst/>
          </a:prstGeom>
          <a:noFill/>
        </p:spPr>
        <p:txBody>
          <a:bodyPr wrap="square">
            <a:spAutoFit/>
          </a:bodyPr>
          <a:lstStyle/>
          <a:p>
            <a:pPr lvl="1"/>
            <a:r>
              <a:rPr lang="en-GB" sz="2800" dirty="0">
                <a:latin typeface="Arial" panose="020B0604020202020204" pitchFamily="34" charset="0"/>
                <a:cs typeface="Arial" panose="020B0604020202020204" pitchFamily="34" charset="0"/>
              </a:rPr>
              <a:t>Communication refers to the act of transferring information from one person to another. </a:t>
            </a:r>
            <a:r>
              <a:rPr lang="en-GB" sz="2000" dirty="0">
                <a:latin typeface="Arial" panose="020B0604020202020204" pitchFamily="34" charset="0"/>
                <a:cs typeface="Arial" panose="020B0604020202020204" pitchFamily="34" charset="0"/>
              </a:rPr>
              <a:t>(Newman, 1960) </a:t>
            </a:r>
          </a:p>
          <a:p>
            <a:pPr lvl="1"/>
            <a:endParaRPr lang="en-GB" sz="2800" dirty="0">
              <a:latin typeface="Arial" panose="020B0604020202020204" pitchFamily="34" charset="0"/>
              <a:cs typeface="Arial" panose="020B0604020202020204" pitchFamily="34" charset="0"/>
            </a:endParaRPr>
          </a:p>
          <a:p>
            <a:pPr lvl="1"/>
            <a:r>
              <a:rPr lang="en-GB" sz="2800" b="1" dirty="0">
                <a:latin typeface="Arial" panose="020B0604020202020204" pitchFamily="34" charset="0"/>
                <a:cs typeface="Arial" panose="020B0604020202020204" pitchFamily="34" charset="0"/>
              </a:rPr>
              <a:t>Communication in daily practice:</a:t>
            </a:r>
          </a:p>
          <a:p>
            <a:pPr lvl="1"/>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  Sharing and understanding messages is a communication  n        process in which a sender conveys information through a medium, and a receiver understands it accurately.</a:t>
            </a:r>
          </a:p>
          <a:p>
            <a:pPr marL="457200" indent="-457200">
              <a:buFont typeface="Wingdings" panose="05000000000000000000" pitchFamily="2" charset="2"/>
              <a:buChar char="Ø"/>
            </a:pPr>
            <a:r>
              <a:rPr lang="en-GB" sz="2800" dirty="0">
                <a:latin typeface="Arial" panose="020B0604020202020204" pitchFamily="34" charset="0"/>
                <a:cs typeface="Arial" panose="020B0604020202020204" pitchFamily="34" charset="0"/>
              </a:rPr>
              <a:t>Communication can be verbal or nonverbal, using words, gestures, facial expressions, and body movements to share messages.</a:t>
            </a:r>
          </a:p>
          <a:p>
            <a:pPr lvl="1"/>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8A836-D479-B6AC-EFD0-7E732FD7E13E}"/>
              </a:ext>
            </a:extLst>
          </p:cNvPr>
          <p:cNvSpPr>
            <a:spLocks noGrp="1"/>
          </p:cNvSpPr>
          <p:nvPr>
            <p:ph type="title"/>
          </p:nvPr>
        </p:nvSpPr>
        <p:spPr>
          <a:xfrm>
            <a:off x="736600" y="136524"/>
            <a:ext cx="10718800" cy="690562"/>
          </a:xfrm>
        </p:spPr>
        <p:txBody>
          <a:bodyPr/>
          <a:lstStyle/>
          <a:p>
            <a:r>
              <a:rPr lang="en-GB" sz="3200" b="1" dirty="0"/>
              <a:t>Communication in daily practice:</a:t>
            </a:r>
          </a:p>
        </p:txBody>
      </p:sp>
      <p:sp>
        <p:nvSpPr>
          <p:cNvPr id="3" name="Content Placeholder 2">
            <a:extLst>
              <a:ext uri="{FF2B5EF4-FFF2-40B4-BE49-F238E27FC236}">
                <a16:creationId xmlns:a16="http://schemas.microsoft.com/office/drawing/2014/main" id="{1E2283F3-28C7-4E47-B7DF-91FC55D06B85}"/>
              </a:ext>
            </a:extLst>
          </p:cNvPr>
          <p:cNvSpPr>
            <a:spLocks noGrp="1"/>
          </p:cNvSpPr>
          <p:nvPr>
            <p:ph idx="1"/>
          </p:nvPr>
        </p:nvSpPr>
        <p:spPr>
          <a:xfrm>
            <a:off x="609600" y="965200"/>
            <a:ext cx="11115040" cy="4714240"/>
          </a:xfrm>
        </p:spPr>
        <p:txBody>
          <a:bodyPr/>
          <a:lstStyle/>
          <a:p>
            <a:pPr marL="0" indent="0">
              <a:buNone/>
            </a:pPr>
            <a:endParaRPr lang="en-GB" sz="2800" dirty="0"/>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A message is sent through a channel using a medium, such as speech, writing, or text.</a:t>
            </a:r>
          </a:p>
          <a:p>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Feedback allows the sender to know the message is understood, promoting clarity and effective communication between parties.</a:t>
            </a:r>
          </a:p>
          <a:p>
            <a:pPr marL="0" indent="0">
              <a:buNone/>
            </a:pP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(Munodawafa, 2008)</a:t>
            </a:r>
          </a:p>
        </p:txBody>
      </p:sp>
      <p:sp>
        <p:nvSpPr>
          <p:cNvPr id="4" name="Date Placeholder 3">
            <a:extLst>
              <a:ext uri="{FF2B5EF4-FFF2-40B4-BE49-F238E27FC236}">
                <a16:creationId xmlns:a16="http://schemas.microsoft.com/office/drawing/2014/main" id="{AA749154-DD42-187C-F6BC-2DEC706F2E96}"/>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04DFB731-73A3-26A1-4C21-AC2D142CEF48}"/>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4045908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9E5F4-7DCB-749E-C95E-5FB676469F81}"/>
              </a:ext>
            </a:extLst>
          </p:cNvPr>
          <p:cNvSpPr>
            <a:spLocks noGrp="1"/>
          </p:cNvSpPr>
          <p:nvPr>
            <p:ph type="title"/>
          </p:nvPr>
        </p:nvSpPr>
        <p:spPr>
          <a:xfrm>
            <a:off x="609600" y="114299"/>
            <a:ext cx="10850880" cy="739141"/>
          </a:xfrm>
        </p:spPr>
        <p:txBody>
          <a:bodyPr/>
          <a:lstStyle/>
          <a:p>
            <a:r>
              <a:rPr lang="en-GB" sz="3200" b="1" dirty="0"/>
              <a:t>My communication skill development</a:t>
            </a:r>
          </a:p>
        </p:txBody>
      </p:sp>
      <p:sp>
        <p:nvSpPr>
          <p:cNvPr id="3" name="Content Placeholder 2">
            <a:extLst>
              <a:ext uri="{FF2B5EF4-FFF2-40B4-BE49-F238E27FC236}">
                <a16:creationId xmlns:a16="http://schemas.microsoft.com/office/drawing/2014/main" id="{7F4E157F-8D90-83E7-48BB-8C6344397BDD}"/>
              </a:ext>
            </a:extLst>
          </p:cNvPr>
          <p:cNvSpPr>
            <a:spLocks noGrp="1"/>
          </p:cNvSpPr>
          <p:nvPr>
            <p:ph idx="1"/>
          </p:nvPr>
        </p:nvSpPr>
        <p:spPr>
          <a:xfrm>
            <a:off x="609600" y="995680"/>
            <a:ext cx="11043920" cy="4470400"/>
          </a:xfrm>
        </p:spPr>
        <p:txBody>
          <a:bodyPr/>
          <a:lstStyle/>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Being involved in social settings with friends, clubs, and the community has helped me observe and copy others, improving my communication skills.</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Education has helped improve my communication skills by reading, which expands my vocabulary and understanding.</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Working in the workplace has significantly improved my professional communication skills, where teamwork and receiving feedback on my communication were key factors in this development.”</a:t>
            </a:r>
          </a:p>
        </p:txBody>
      </p:sp>
      <p:sp>
        <p:nvSpPr>
          <p:cNvPr id="4" name="Date Placeholder 3">
            <a:extLst>
              <a:ext uri="{FF2B5EF4-FFF2-40B4-BE49-F238E27FC236}">
                <a16:creationId xmlns:a16="http://schemas.microsoft.com/office/drawing/2014/main" id="{3E8E3336-4F07-463C-A347-52660D91F9CD}"/>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4AD3858B-C681-D739-4F32-3BA73CED27B9}"/>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2017851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B01BC-6890-F0D3-608C-215253D513A7}"/>
              </a:ext>
            </a:extLst>
          </p:cNvPr>
          <p:cNvSpPr>
            <a:spLocks noGrp="1"/>
          </p:cNvSpPr>
          <p:nvPr>
            <p:ph type="title"/>
          </p:nvPr>
        </p:nvSpPr>
        <p:spPr>
          <a:xfrm>
            <a:off x="609600" y="42439"/>
            <a:ext cx="10708640" cy="456284"/>
          </a:xfrm>
        </p:spPr>
        <p:txBody>
          <a:bodyPr/>
          <a:lstStyle/>
          <a:p>
            <a:r>
              <a:rPr lang="en-GB" sz="3200" b="1" dirty="0"/>
              <a:t>Importance of communication</a:t>
            </a:r>
          </a:p>
        </p:txBody>
      </p:sp>
      <p:sp>
        <p:nvSpPr>
          <p:cNvPr id="3" name="Content Placeholder 2">
            <a:extLst>
              <a:ext uri="{FF2B5EF4-FFF2-40B4-BE49-F238E27FC236}">
                <a16:creationId xmlns:a16="http://schemas.microsoft.com/office/drawing/2014/main" id="{ED7C33B3-4F33-8E84-ABDC-B3B14C7FB964}"/>
              </a:ext>
            </a:extLst>
          </p:cNvPr>
          <p:cNvSpPr>
            <a:spLocks noGrp="1"/>
          </p:cNvSpPr>
          <p:nvPr>
            <p:ph idx="1"/>
          </p:nvPr>
        </p:nvSpPr>
        <p:spPr>
          <a:xfrm>
            <a:off x="444500" y="592808"/>
            <a:ext cx="11303000" cy="5096792"/>
          </a:xfrm>
        </p:spPr>
        <p:txBody>
          <a:bodyPr/>
          <a:lstStyle/>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Supports Patient-Centred Care: </a:t>
            </a:r>
            <a:r>
              <a:rPr lang="en-GB" sz="2400" dirty="0">
                <a:latin typeface="Arial" panose="020B0604020202020204" pitchFamily="34" charset="0"/>
                <a:cs typeface="Arial" panose="020B0604020202020204" pitchFamily="34" charset="0"/>
              </a:rPr>
              <a:t>Strong communication between healthcare staff and patients enhances patient satisfaction, care quality, self-care abilities, and overall health outcomes.</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Strengthens Professional trust: </a:t>
            </a:r>
            <a:r>
              <a:rPr lang="en-GB" sz="2400" dirty="0">
                <a:latin typeface="Arial" panose="020B0604020202020204" pitchFamily="34" charset="0"/>
                <a:cs typeface="Arial" panose="020B0604020202020204" pitchFamily="34" charset="0"/>
              </a:rPr>
              <a:t>Open and respectful interactions help build trust, encourage patient participation in decisions, and ensure shared understanding of care plans.</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Enhances safety: </a:t>
            </a:r>
            <a:r>
              <a:rPr lang="en-GB" sz="2400" dirty="0">
                <a:latin typeface="Arial" panose="020B0604020202020204" pitchFamily="34" charset="0"/>
                <a:cs typeface="Arial" panose="020B0604020202020204" pitchFamily="34" charset="0"/>
              </a:rPr>
              <a:t>Effective communication reduces misunderstandings, prevents medical errors, and maintains safe, continuous care.</a:t>
            </a:r>
          </a:p>
          <a:p>
            <a:pPr>
              <a:buFont typeface="Wingdings" panose="05000000000000000000" pitchFamily="2" charset="2"/>
              <a:buChar char="Ø"/>
            </a:pPr>
            <a:r>
              <a:rPr lang="en-GB" sz="2400" b="1" dirty="0">
                <a:latin typeface="Arial" panose="020B0604020202020204" pitchFamily="34" charset="0"/>
                <a:cs typeface="Arial" panose="020B0604020202020204" pitchFamily="34" charset="0"/>
              </a:rPr>
              <a:t>Team Collaboration: </a:t>
            </a:r>
            <a:r>
              <a:rPr lang="en-GB" sz="2400" dirty="0">
                <a:latin typeface="Arial" panose="020B0604020202020204" pitchFamily="34" charset="0"/>
                <a:cs typeface="Arial" panose="020B0604020202020204" pitchFamily="34" charset="0"/>
              </a:rPr>
              <a:t>Clear communication promotes collaboration between nurses, doctors, and other care staff, enabling coordinated and comprehensive care delivery. </a:t>
            </a:r>
            <a:r>
              <a:rPr lang="en-GB" sz="1800" dirty="0">
                <a:latin typeface="Arial" panose="020B0604020202020204" pitchFamily="34" charset="0"/>
                <a:cs typeface="Arial" panose="020B0604020202020204" pitchFamily="34" charset="0"/>
              </a:rPr>
              <a:t>(National Library of medicine, 2021)</a:t>
            </a:r>
          </a:p>
          <a:p>
            <a:pPr marL="0" indent="0">
              <a:buNone/>
            </a:pPr>
            <a:r>
              <a:rPr lang="en-GB" sz="2400" dirty="0">
                <a:latin typeface="Arial" panose="020B0604020202020204" pitchFamily="34" charset="0"/>
                <a:cs typeface="Arial" panose="020B0604020202020204" pitchFamily="34" charset="0"/>
              </a:rPr>
              <a:t>Ineffective communication can lead to misunderstandings, mistakes, conflicts,       weak teamwork, reduced trust, and lower efficiency.</a:t>
            </a:r>
          </a:p>
          <a:p>
            <a:pPr marL="0" indent="0">
              <a:buNone/>
            </a:pPr>
            <a:endParaRPr lang="en-GB" sz="2400" dirty="0"/>
          </a:p>
        </p:txBody>
      </p:sp>
      <p:sp>
        <p:nvSpPr>
          <p:cNvPr id="4" name="Date Placeholder 3">
            <a:extLst>
              <a:ext uri="{FF2B5EF4-FFF2-40B4-BE49-F238E27FC236}">
                <a16:creationId xmlns:a16="http://schemas.microsoft.com/office/drawing/2014/main" id="{53859F8D-A252-8F9A-AE1C-026D03B0364B}"/>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ACDC9704-054B-862E-6643-EC8A0C9A34DB}"/>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311010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4A0E7-6B2D-DCED-B76D-7A224882C1F9}"/>
              </a:ext>
            </a:extLst>
          </p:cNvPr>
          <p:cNvSpPr>
            <a:spLocks noGrp="1"/>
          </p:cNvSpPr>
          <p:nvPr>
            <p:ph type="title"/>
          </p:nvPr>
        </p:nvSpPr>
        <p:spPr>
          <a:xfrm>
            <a:off x="701040" y="136524"/>
            <a:ext cx="11125200" cy="1449389"/>
          </a:xfrm>
        </p:spPr>
        <p:txBody>
          <a:bodyPr/>
          <a:lstStyle/>
          <a:p>
            <a:r>
              <a:rPr lang="en-GB" sz="2400" b="1" dirty="0"/>
              <a:t>Gibbs’ Reflective Cycle is a framework that helps professionals reflect on experiences, learn from them, and improve future actions. It is commonly used in health and social care to develop skills like communication.</a:t>
            </a:r>
            <a:br>
              <a:rPr lang="en-GB" sz="2400" dirty="0"/>
            </a:br>
            <a:r>
              <a:rPr lang="en-GB" sz="2400" dirty="0"/>
              <a:t>                                                                         </a:t>
            </a:r>
            <a:r>
              <a:rPr lang="en-GB" sz="1800" dirty="0"/>
              <a:t>(The University of Edinburgh, 2024)</a:t>
            </a:r>
          </a:p>
        </p:txBody>
      </p:sp>
      <p:pic>
        <p:nvPicPr>
          <p:cNvPr id="9" name="Content Placeholder 8" descr="The Gibbs Reflective Cycle diagram illustrates a structured approach to reflection, starting with a description, followed by feelings, analysis, evaluation, concluding with an action plan.&#10;&#10;AI-generated content may be incorrect.">
            <a:extLst>
              <a:ext uri="{FF2B5EF4-FFF2-40B4-BE49-F238E27FC236}">
                <a16:creationId xmlns:a16="http://schemas.microsoft.com/office/drawing/2014/main" id="{D7ADFF47-58A5-CF00-51AF-0D1295202361}"/>
              </a:ext>
            </a:extLst>
          </p:cNvPr>
          <p:cNvPicPr>
            <a:picLocks noGrp="1" noChangeAspect="1"/>
          </p:cNvPicPr>
          <p:nvPr>
            <p:ph sz="half" idx="2"/>
          </p:nvPr>
        </p:nvPicPr>
        <p:blipFill>
          <a:blip r:embed="rId2"/>
          <a:stretch>
            <a:fillRect/>
          </a:stretch>
        </p:blipFill>
        <p:spPr>
          <a:xfrm>
            <a:off x="7367694" y="1983738"/>
            <a:ext cx="3727872" cy="3097709"/>
          </a:xfrm>
        </p:spPr>
      </p:pic>
      <p:sp>
        <p:nvSpPr>
          <p:cNvPr id="5" name="Date Placeholder 4">
            <a:extLst>
              <a:ext uri="{FF2B5EF4-FFF2-40B4-BE49-F238E27FC236}">
                <a16:creationId xmlns:a16="http://schemas.microsoft.com/office/drawing/2014/main" id="{40EE5C2D-0F03-4123-9B6D-140E9F5DB77B}"/>
              </a:ext>
            </a:extLst>
          </p:cNvPr>
          <p:cNvSpPr>
            <a:spLocks noGrp="1"/>
          </p:cNvSpPr>
          <p:nvPr>
            <p:ph type="dt" sz="half" idx="10"/>
          </p:nvPr>
        </p:nvSpPr>
        <p:spPr/>
        <p:txBody>
          <a:bodyPr/>
          <a:lstStyle/>
          <a:p>
            <a:pPr>
              <a:defRPr/>
            </a:pPr>
            <a:fld id="{742C5CC8-B2EB-4FCA-9C2F-BDABBC953608}" type="datetime1">
              <a:rPr lang="en-GB" altLang="en-US" smtClean="0"/>
              <a:pPr>
                <a:defRPr/>
              </a:pPr>
              <a:t>22/03/2026</a:t>
            </a:fld>
            <a:endParaRPr lang="en-GB" altLang="en-US"/>
          </a:p>
        </p:txBody>
      </p:sp>
      <p:sp>
        <p:nvSpPr>
          <p:cNvPr id="6" name="Slide Number Placeholder 5">
            <a:extLst>
              <a:ext uri="{FF2B5EF4-FFF2-40B4-BE49-F238E27FC236}">
                <a16:creationId xmlns:a16="http://schemas.microsoft.com/office/drawing/2014/main" id="{20E4961A-1582-D45F-5BE3-5ADD87CA28EF}"/>
              </a:ext>
            </a:extLst>
          </p:cNvPr>
          <p:cNvSpPr>
            <a:spLocks noGrp="1"/>
          </p:cNvSpPr>
          <p:nvPr>
            <p:ph type="sldNum" sz="quarter" idx="11"/>
          </p:nvPr>
        </p:nvSpPr>
        <p:spPr/>
        <p:txBody>
          <a:bodyPr/>
          <a:lstStyle/>
          <a:p>
            <a:pPr>
              <a:defRPr/>
            </a:pPr>
            <a:fld id="{3DA9162A-D4C6-4BE6-80AC-343E718106D9}" type="slidenum">
              <a:rPr lang="en-GB" altLang="en-US" smtClean="0"/>
              <a:pPr>
                <a:defRPr/>
              </a:pPr>
              <a:t>8</a:t>
            </a:fld>
            <a:endParaRPr lang="en-GB" altLang="en-US"/>
          </a:p>
        </p:txBody>
      </p:sp>
      <p:sp>
        <p:nvSpPr>
          <p:cNvPr id="7" name="Rectangle 1">
            <a:extLst>
              <a:ext uri="{FF2B5EF4-FFF2-40B4-BE49-F238E27FC236}">
                <a16:creationId xmlns:a16="http://schemas.microsoft.com/office/drawing/2014/main" id="{D863974A-5392-D131-96E8-FCEB9E715093}"/>
              </a:ext>
            </a:extLst>
          </p:cNvPr>
          <p:cNvSpPr>
            <a:spLocks noGrp="1" noChangeArrowheads="1"/>
          </p:cNvSpPr>
          <p:nvPr>
            <p:ph sz="half" idx="1"/>
          </p:nvPr>
        </p:nvSpPr>
        <p:spPr bwMode="auto">
          <a:xfrm>
            <a:off x="711200" y="1818906"/>
            <a:ext cx="53848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Description</a:t>
            </a:r>
            <a:r>
              <a:rPr kumimoji="0" lang="en-US" altLang="en-US" sz="1800" b="0" i="0" u="none" strike="noStrike" cap="none" normalizeH="0" baseline="0" dirty="0">
                <a:ln>
                  <a:noFill/>
                </a:ln>
                <a:solidFill>
                  <a:schemeClr val="tx1"/>
                </a:solidFill>
                <a:effectLst/>
                <a:latin typeface="Arial" panose="020B0604020202020204" pitchFamily="34" charset="0"/>
              </a:rPr>
              <a:t> – Summarise the event.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Feelings</a:t>
            </a:r>
            <a:r>
              <a:rPr kumimoji="0" lang="en-US" altLang="en-US" sz="1800" b="0" i="0" u="none" strike="noStrike" cap="none" normalizeH="0" baseline="0" dirty="0">
                <a:ln>
                  <a:noFill/>
                </a:ln>
                <a:solidFill>
                  <a:schemeClr val="tx1"/>
                </a:solidFill>
                <a:effectLst/>
                <a:latin typeface="Arial" panose="020B0604020202020204" pitchFamily="34" charset="0"/>
              </a:rPr>
              <a:t> – Consider your emotions and reactions.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Evaluation</a:t>
            </a:r>
            <a:r>
              <a:rPr kumimoji="0" lang="en-US" altLang="en-US" sz="1800" b="0" i="0" u="none" strike="noStrike" cap="none" normalizeH="0" baseline="0" dirty="0">
                <a:ln>
                  <a:noFill/>
                </a:ln>
                <a:solidFill>
                  <a:schemeClr val="tx1"/>
                </a:solidFill>
                <a:effectLst/>
                <a:latin typeface="Arial" panose="020B0604020202020204" pitchFamily="34" charset="0"/>
              </a:rPr>
              <a:t> – Assess what worked and what didn’t.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Analysis</a:t>
            </a:r>
            <a:r>
              <a:rPr kumimoji="0" lang="en-US" altLang="en-US" sz="1800" b="0" i="0" u="none" strike="noStrike" cap="none" normalizeH="0" baseline="0" dirty="0">
                <a:ln>
                  <a:noFill/>
                </a:ln>
                <a:solidFill>
                  <a:schemeClr val="tx1"/>
                </a:solidFill>
                <a:effectLst/>
                <a:latin typeface="Arial" panose="020B0604020202020204" pitchFamily="34" charset="0"/>
              </a:rPr>
              <a:t> – Explore the reasons behind outcomes.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Conclusion</a:t>
            </a:r>
            <a:r>
              <a:rPr kumimoji="0" lang="en-US" altLang="en-US" sz="1800" b="0" i="0" u="none" strike="noStrike" cap="none" normalizeH="0" baseline="0" dirty="0">
                <a:ln>
                  <a:noFill/>
                </a:ln>
                <a:solidFill>
                  <a:schemeClr val="tx1"/>
                </a:solidFill>
                <a:effectLst/>
                <a:latin typeface="Arial" panose="020B0604020202020204" pitchFamily="34" charset="0"/>
              </a:rPr>
              <a:t> – Highlight key lessons learned.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Action Plan</a:t>
            </a:r>
            <a:r>
              <a:rPr kumimoji="0" lang="en-US" altLang="en-US" sz="1800" b="0" i="0" u="none" strike="noStrike" cap="none" normalizeH="0" baseline="0" dirty="0">
                <a:ln>
                  <a:noFill/>
                </a:ln>
                <a:solidFill>
                  <a:schemeClr val="tx1"/>
                </a:solidFill>
                <a:effectLst/>
                <a:latin typeface="Arial" panose="020B0604020202020204" pitchFamily="34" charset="0"/>
              </a:rPr>
              <a:t> – Decide how to improve next time. </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(McLeod, 2024)</a:t>
            </a:r>
          </a:p>
        </p:txBody>
      </p:sp>
    </p:spTree>
    <p:extLst>
      <p:ext uri="{BB962C8B-B14F-4D97-AF65-F5344CB8AC3E}">
        <p14:creationId xmlns:p14="http://schemas.microsoft.com/office/powerpoint/2010/main" val="3033854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0B0A9-EBE2-170D-9AEA-20EDE2CB80FF}"/>
              </a:ext>
            </a:extLst>
          </p:cNvPr>
          <p:cNvSpPr>
            <a:spLocks noGrp="1"/>
          </p:cNvSpPr>
          <p:nvPr>
            <p:ph type="title"/>
          </p:nvPr>
        </p:nvSpPr>
        <p:spPr/>
        <p:txBody>
          <a:bodyPr/>
          <a:lstStyle/>
          <a:p>
            <a:r>
              <a:rPr lang="en-GB" sz="3200" b="1" dirty="0"/>
              <a:t>Gibbs’ Reflective Cycle in professional practice:</a:t>
            </a:r>
          </a:p>
        </p:txBody>
      </p:sp>
      <p:sp>
        <p:nvSpPr>
          <p:cNvPr id="3" name="Content Placeholder 2">
            <a:extLst>
              <a:ext uri="{FF2B5EF4-FFF2-40B4-BE49-F238E27FC236}">
                <a16:creationId xmlns:a16="http://schemas.microsoft.com/office/drawing/2014/main" id="{A828F663-E497-B860-E83A-1D2AD97167CB}"/>
              </a:ext>
            </a:extLst>
          </p:cNvPr>
          <p:cNvSpPr>
            <a:spLocks noGrp="1"/>
          </p:cNvSpPr>
          <p:nvPr>
            <p:ph idx="1"/>
          </p:nvPr>
        </p:nvSpPr>
        <p:spPr>
          <a:xfrm>
            <a:off x="609600" y="1600200"/>
            <a:ext cx="10972800" cy="4048759"/>
          </a:xfrm>
        </p:spPr>
        <p:txBody>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Encourages critical reflection on communication experiences. </a:t>
            </a:r>
          </a:p>
          <a:p>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Helps recognise strengths and areas for development. </a:t>
            </a:r>
          </a:p>
          <a:p>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Improves clarity and effectiveness in interactions with patients and colleagues.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Links previous experiences to improved future practice.</a:t>
            </a:r>
          </a:p>
          <a:p>
            <a:pPr marL="0" indent="0">
              <a:buNone/>
            </a:pPr>
            <a:r>
              <a:rPr lang="en-GB" sz="24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University of Edinburgh, 2024)</a:t>
            </a:r>
          </a:p>
        </p:txBody>
      </p:sp>
      <p:sp>
        <p:nvSpPr>
          <p:cNvPr id="4" name="Date Placeholder 3">
            <a:extLst>
              <a:ext uri="{FF2B5EF4-FFF2-40B4-BE49-F238E27FC236}">
                <a16:creationId xmlns:a16="http://schemas.microsoft.com/office/drawing/2014/main" id="{1D82A929-9123-18DB-3EFD-9B081ED01F09}"/>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AFC8806A-B155-1413-CC6A-49342FD9F2D9}"/>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3084679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2452F-D329-5E4B-3A72-C7E59CAE6F9C}"/>
              </a:ext>
            </a:extLst>
          </p:cNvPr>
          <p:cNvSpPr>
            <a:spLocks noGrp="1"/>
          </p:cNvSpPr>
          <p:nvPr>
            <p:ph type="title"/>
          </p:nvPr>
        </p:nvSpPr>
        <p:spPr>
          <a:xfrm>
            <a:off x="822960" y="136524"/>
            <a:ext cx="10525760" cy="456284"/>
          </a:xfrm>
        </p:spPr>
        <p:txBody>
          <a:bodyPr/>
          <a:lstStyle/>
          <a:p>
            <a:r>
              <a:rPr lang="en-GB" sz="3200" b="1" dirty="0"/>
              <a:t>Role of Communication in healthcare</a:t>
            </a:r>
          </a:p>
        </p:txBody>
      </p:sp>
      <p:sp>
        <p:nvSpPr>
          <p:cNvPr id="3" name="Content Placeholder 2">
            <a:extLst>
              <a:ext uri="{FF2B5EF4-FFF2-40B4-BE49-F238E27FC236}">
                <a16:creationId xmlns:a16="http://schemas.microsoft.com/office/drawing/2014/main" id="{E818BAF1-24C1-801D-4E2D-A6F2B14A1F25}"/>
              </a:ext>
            </a:extLst>
          </p:cNvPr>
          <p:cNvSpPr>
            <a:spLocks noGrp="1"/>
          </p:cNvSpPr>
          <p:nvPr>
            <p:ph idx="1"/>
          </p:nvPr>
        </p:nvSpPr>
        <p:spPr>
          <a:xfrm>
            <a:off x="609600" y="822960"/>
            <a:ext cx="10972800" cy="4704433"/>
          </a:xfrm>
        </p:spPr>
        <p:txBody>
          <a:bodyPr/>
          <a:lstStyle/>
          <a:p>
            <a:pPr marL="0" indent="0">
              <a:buNone/>
            </a:pPr>
            <a:r>
              <a:rPr lang="en-GB" sz="2400" b="1" dirty="0">
                <a:latin typeface="Arial" panose="020B0604020202020204" pitchFamily="34" charset="0"/>
                <a:cs typeface="Arial" panose="020B0604020202020204" pitchFamily="34" charset="0"/>
              </a:rPr>
              <a:t>Position: </a:t>
            </a:r>
            <a:r>
              <a:rPr lang="en-GB" sz="2400" dirty="0">
                <a:latin typeface="Arial" panose="020B0604020202020204" pitchFamily="34" charset="0"/>
                <a:cs typeface="Arial" panose="020B0604020202020204" pitchFamily="34" charset="0"/>
              </a:rPr>
              <a:t>Nurse in a hospital ward.</a:t>
            </a:r>
          </a:p>
          <a:p>
            <a:pPr marL="0" indent="0">
              <a:buNone/>
            </a:pPr>
            <a:r>
              <a:rPr lang="en-GB" sz="2400" b="1" dirty="0">
                <a:latin typeface="Arial" panose="020B0604020202020204" pitchFamily="34" charset="0"/>
                <a:cs typeface="Arial" panose="020B0604020202020204" pitchFamily="34" charset="0"/>
              </a:rPr>
              <a:t>Situation: </a:t>
            </a:r>
            <a:r>
              <a:rPr lang="en-GB" sz="2400" dirty="0">
                <a:latin typeface="Arial" panose="020B0604020202020204" pitchFamily="34" charset="0"/>
                <a:cs typeface="Arial" panose="020B0604020202020204" pitchFamily="34" charset="0"/>
              </a:rPr>
              <a:t>A patient is feeling anxious about an upcoming procedure and does not fully understand what will happen.</a:t>
            </a:r>
          </a:p>
          <a:p>
            <a:pPr marL="0" indent="0">
              <a:buNone/>
            </a:pPr>
            <a:r>
              <a:rPr lang="en-GB" sz="2400" b="1" dirty="0">
                <a:latin typeface="Arial" panose="020B0604020202020204" pitchFamily="34" charset="0"/>
                <a:cs typeface="Arial" panose="020B0604020202020204" pitchFamily="34" charset="0"/>
              </a:rPr>
              <a:t>Application of the Skill: </a:t>
            </a:r>
            <a:r>
              <a:rPr lang="en-GB" sz="2400" dirty="0">
                <a:latin typeface="Arial" panose="020B0604020202020204" pitchFamily="34" charset="0"/>
                <a:cs typeface="Arial" panose="020B0604020202020204" pitchFamily="34" charset="0"/>
              </a:rPr>
              <a:t>The nurse uses clear verbal communication, simple language, and reassuring body language. They also listen carefully to the patient’s concerns and answer questions.</a:t>
            </a:r>
          </a:p>
          <a:p>
            <a:pPr marL="0" indent="0">
              <a:buNone/>
            </a:pPr>
            <a:r>
              <a:rPr lang="en-GB" sz="2400" b="1" dirty="0">
                <a:latin typeface="Arial" panose="020B0604020202020204" pitchFamily="34" charset="0"/>
                <a:cs typeface="Arial" panose="020B0604020202020204" pitchFamily="34" charset="0"/>
              </a:rPr>
              <a:t>Skill delivered Actions: </a:t>
            </a:r>
            <a:r>
              <a:rPr lang="en-GB" sz="2400" dirty="0">
                <a:latin typeface="Arial" panose="020B0604020202020204" pitchFamily="34" charset="0"/>
                <a:cs typeface="Arial" panose="020B0604020202020204" pitchFamily="34" charset="0"/>
              </a:rPr>
              <a:t>Effective communication helps the nurse explain information clearly, check understanding, and respond appropriately to the patient’s needs.</a:t>
            </a:r>
          </a:p>
          <a:p>
            <a:pPr marL="0" indent="0">
              <a:buNone/>
            </a:pPr>
            <a:r>
              <a:rPr lang="en-GB" sz="2400" b="1" dirty="0">
                <a:latin typeface="Arial" panose="020B0604020202020204" pitchFamily="34" charset="0"/>
                <a:cs typeface="Arial" panose="020B0604020202020204" pitchFamily="34" charset="0"/>
              </a:rPr>
              <a:t>Care outcome: </a:t>
            </a:r>
            <a:r>
              <a:rPr lang="en-GB" sz="2400" dirty="0">
                <a:latin typeface="Arial" panose="020B0604020202020204" pitchFamily="34" charset="0"/>
                <a:cs typeface="Arial" panose="020B0604020202020204" pitchFamily="34" charset="0"/>
              </a:rPr>
              <a:t>The patient feels more informed, calm, and supported. This improves trust, reduces anxiety, and helps ensure safe and high-quality care outcomes.</a:t>
            </a:r>
          </a:p>
        </p:txBody>
      </p:sp>
      <p:sp>
        <p:nvSpPr>
          <p:cNvPr id="4" name="Date Placeholder 3">
            <a:extLst>
              <a:ext uri="{FF2B5EF4-FFF2-40B4-BE49-F238E27FC236}">
                <a16:creationId xmlns:a16="http://schemas.microsoft.com/office/drawing/2014/main" id="{77FAE834-C003-25EB-2BBF-D13995CCD189}"/>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BA961167-8911-D59B-C354-DB247C8D65D0}"/>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4191920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9B05A-15EF-E986-04C1-4A6AB2E1E1D2}"/>
              </a:ext>
            </a:extLst>
          </p:cNvPr>
          <p:cNvSpPr>
            <a:spLocks noGrp="1"/>
          </p:cNvSpPr>
          <p:nvPr>
            <p:ph type="title"/>
          </p:nvPr>
        </p:nvSpPr>
        <p:spPr>
          <a:xfrm>
            <a:off x="695960" y="274638"/>
            <a:ext cx="10800080" cy="832802"/>
          </a:xfrm>
        </p:spPr>
        <p:txBody>
          <a:bodyPr/>
          <a:lstStyle/>
          <a:p>
            <a:r>
              <a:rPr lang="en-GB" sz="3200" b="1" dirty="0"/>
              <a:t>Communication </a:t>
            </a:r>
            <a:r>
              <a:rPr lang="en-GB" sz="3200" b="1"/>
              <a:t>for my career </a:t>
            </a:r>
            <a:r>
              <a:rPr lang="en-GB" sz="3200" b="1" dirty="0"/>
              <a:t>progress</a:t>
            </a:r>
          </a:p>
        </p:txBody>
      </p:sp>
      <p:sp>
        <p:nvSpPr>
          <p:cNvPr id="4" name="Date Placeholder 3">
            <a:extLst>
              <a:ext uri="{FF2B5EF4-FFF2-40B4-BE49-F238E27FC236}">
                <a16:creationId xmlns:a16="http://schemas.microsoft.com/office/drawing/2014/main" id="{BF7604DF-638C-478A-813D-5505C0B9AFF9}"/>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998DB67A-A646-5BBE-FA57-991080C573FA}"/>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sp>
        <p:nvSpPr>
          <p:cNvPr id="10" name="Rectangle 4">
            <a:extLst>
              <a:ext uri="{FF2B5EF4-FFF2-40B4-BE49-F238E27FC236}">
                <a16:creationId xmlns:a16="http://schemas.microsoft.com/office/drawing/2014/main" id="{6182CD1A-F25E-2190-E43E-5CA7705B53C1}"/>
              </a:ext>
            </a:extLst>
          </p:cNvPr>
          <p:cNvSpPr>
            <a:spLocks noGrp="1" noChangeArrowheads="1"/>
          </p:cNvSpPr>
          <p:nvPr>
            <p:ph idx="1"/>
          </p:nvPr>
        </p:nvSpPr>
        <p:spPr bwMode="auto">
          <a:xfrm>
            <a:off x="609600" y="1268197"/>
            <a:ext cx="1114552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kumimoji="0" lang="en-US" altLang="en-US" sz="2400" b="1" i="0" u="none" strike="noStrike" cap="none" normalizeH="0" baseline="0" dirty="0">
                <a:ln>
                  <a:noFill/>
                </a:ln>
                <a:solidFill>
                  <a:schemeClr val="tx1"/>
                </a:solidFill>
                <a:effectLst/>
                <a:latin typeface="Arial" panose="020B0604020202020204" pitchFamily="34" charset="0"/>
              </a:rPr>
              <a:t>Employability:</a:t>
            </a:r>
            <a:r>
              <a:rPr kumimoji="0" lang="en-US" altLang="en-US" sz="2400" b="0" i="0" u="none" strike="noStrike" cap="none" normalizeH="0" baseline="0" dirty="0">
                <a:ln>
                  <a:noFill/>
                </a:ln>
                <a:solidFill>
                  <a:schemeClr val="tx1"/>
                </a:solidFill>
                <a:effectLst/>
                <a:latin typeface="Arial" panose="020B0604020202020204" pitchFamily="34" charset="0"/>
              </a:rPr>
              <a:t> Good communication shows professionalism and makes me a strong candidate for jobs.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   Future Role:</a:t>
            </a:r>
            <a:r>
              <a:rPr kumimoji="0" lang="en-US" altLang="en-US" sz="2400" b="0" i="0" u="none" strike="noStrike" cap="none" normalizeH="0" baseline="0" dirty="0">
                <a:ln>
                  <a:noFill/>
                </a:ln>
                <a:solidFill>
                  <a:schemeClr val="tx1"/>
                </a:solidFill>
                <a:effectLst/>
                <a:latin typeface="Arial" panose="020B0604020202020204" pitchFamily="34" charset="0"/>
              </a:rPr>
              <a:t> Helps me work clearly and effectively with patients, colleagues,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rPr>
              <a:t>    and other healthcare professionals.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   Personal Reflection:</a:t>
            </a:r>
            <a:r>
              <a:rPr kumimoji="0" lang="en-US" altLang="en-US" sz="2400" b="0" i="0" u="none" strike="noStrike" cap="none" normalizeH="0" baseline="0" dirty="0">
                <a:ln>
                  <a:noFill/>
                </a:ln>
                <a:solidFill>
                  <a:schemeClr val="tx1"/>
                </a:solidFill>
                <a:effectLst/>
                <a:latin typeface="Arial" panose="020B0604020202020204" pitchFamily="34" charset="0"/>
              </a:rPr>
              <a:t> I communicate well, but I want to become more  confident difficult or stressful situations.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a:spcBef>
                <a:spcPct val="0"/>
              </a:spcBef>
            </a:pPr>
            <a:r>
              <a:rPr kumimoji="0" lang="en-US" altLang="en-US" sz="2400" b="1" i="0" u="none" strike="noStrike" cap="none" normalizeH="0" baseline="0" dirty="0">
                <a:ln>
                  <a:noFill/>
                </a:ln>
                <a:solidFill>
                  <a:schemeClr val="tx1"/>
                </a:solidFill>
                <a:effectLst/>
                <a:latin typeface="Arial" panose="020B0604020202020204" pitchFamily="34" charset="0"/>
              </a:rPr>
              <a:t>Learning Outcomes:</a:t>
            </a:r>
            <a:r>
              <a:rPr kumimoji="0" lang="en-US" altLang="en-US" sz="2400" b="0" i="0" u="none" strike="noStrike" cap="none" normalizeH="0" baseline="0" dirty="0">
                <a:ln>
                  <a:noFill/>
                </a:ln>
                <a:solidFill>
                  <a:schemeClr val="tx1"/>
                </a:solidFill>
                <a:effectLst/>
                <a:latin typeface="Arial" panose="020B0604020202020204" pitchFamily="34" charset="0"/>
              </a:rPr>
              <a:t> Builds readiness for practice, supports personal growth,</a:t>
            </a: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and helps plan my healthcare career. </a:t>
            </a:r>
          </a:p>
        </p:txBody>
      </p:sp>
    </p:spTree>
    <p:extLst>
      <p:ext uri="{BB962C8B-B14F-4D97-AF65-F5344CB8AC3E}">
        <p14:creationId xmlns:p14="http://schemas.microsoft.com/office/powerpoint/2010/main" val="1535860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18744"/>
            <a:ext cx="5910580" cy="428625"/>
          </a:xfrm>
        </p:spPr>
        <p:txBody>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76673" y="800734"/>
            <a:ext cx="11542607" cy="4848225"/>
          </a:xfrm>
        </p:spPr>
        <p:txBody>
          <a:bodyPr/>
          <a:lstStyle/>
          <a:p>
            <a:r>
              <a:rPr lang="en-GB" altLang="en-US" sz="2400" dirty="0">
                <a:latin typeface="Arial" panose="020B0604020202020204" pitchFamily="34" charset="0"/>
                <a:cs typeface="Arial" panose="020B0604020202020204" pitchFamily="34" charset="0"/>
              </a:rPr>
              <a:t>Communication is essential as it </a:t>
            </a:r>
            <a:r>
              <a:rPr lang="en-GB" sz="2400" dirty="0">
                <a:latin typeface="Arial" panose="020B0604020202020204" pitchFamily="34" charset="0"/>
                <a:cs typeface="Arial" panose="020B0604020202020204" pitchFamily="34" charset="0"/>
              </a:rPr>
              <a:t>Supports safe, effective, and person-centred care.</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Gibbs’ Reflective Cycle helps professionals learn from experience and develop communication skills.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Good communication Strengthens relationships with patients and colleagues as it builds trust and effective teamwork.</a:t>
            </a:r>
          </a:p>
          <a:p>
            <a:pPr marL="0" indent="0">
              <a:buNone/>
            </a:pPr>
            <a:r>
              <a:rPr lang="en-GB" sz="2400" dirty="0">
                <a:latin typeface="Arial" panose="020B0604020202020204" pitchFamily="34" charset="0"/>
                <a:cs typeface="Arial" panose="020B0604020202020204" pitchFamily="34" charset="0"/>
              </a:rPr>
              <a:t> </a:t>
            </a:r>
          </a:p>
          <a:p>
            <a:pPr marL="0" indent="0">
              <a:buNone/>
            </a:pPr>
            <a:r>
              <a:rPr lang="en-GB" sz="2400" b="1" dirty="0">
                <a:latin typeface="Arial" panose="020B0604020202020204" pitchFamily="34" charset="0"/>
                <a:cs typeface="Arial" panose="020B0604020202020204" pitchFamily="34" charset="0"/>
              </a:rPr>
              <a:t>Effective communication is the key to deliver high-quality care and positive patient experiences.</a:t>
            </a:r>
            <a:endParaRPr lang="en-GB" altLang="en-US"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D2BD-8D85-AD9F-21D1-9FD4967B8BE5}"/>
              </a:ext>
            </a:extLst>
          </p:cNvPr>
          <p:cNvSpPr>
            <a:spLocks noGrp="1"/>
          </p:cNvSpPr>
          <p:nvPr>
            <p:ph type="title"/>
          </p:nvPr>
        </p:nvSpPr>
        <p:spPr>
          <a:xfrm>
            <a:off x="680720" y="114299"/>
            <a:ext cx="10586720" cy="850901"/>
          </a:xfrm>
        </p:spPr>
        <p:txBody>
          <a:bodyPr/>
          <a:lstStyle/>
          <a:p>
            <a:r>
              <a:rPr lang="en-GB" sz="3200" b="1" dirty="0"/>
              <a:t>References:</a:t>
            </a:r>
          </a:p>
        </p:txBody>
      </p:sp>
      <p:sp>
        <p:nvSpPr>
          <p:cNvPr id="3" name="Content Placeholder 2">
            <a:extLst>
              <a:ext uri="{FF2B5EF4-FFF2-40B4-BE49-F238E27FC236}">
                <a16:creationId xmlns:a16="http://schemas.microsoft.com/office/drawing/2014/main" id="{D083319A-7298-EC1B-8CB7-6FF8D8A7B0AB}"/>
              </a:ext>
            </a:extLst>
          </p:cNvPr>
          <p:cNvSpPr>
            <a:spLocks noGrp="1"/>
          </p:cNvSpPr>
          <p:nvPr>
            <p:ph idx="1"/>
          </p:nvPr>
        </p:nvSpPr>
        <p:spPr>
          <a:xfrm>
            <a:off x="680720" y="1290320"/>
            <a:ext cx="10830560" cy="4277360"/>
          </a:xfrm>
        </p:spPr>
        <p:txBody>
          <a:bodyPr/>
          <a:lstStyle/>
          <a:p>
            <a:r>
              <a:rPr lang="en-GB" sz="1800" dirty="0">
                <a:latin typeface="Arial" panose="020B0604020202020204" pitchFamily="34" charset="0"/>
                <a:cs typeface="Arial" panose="020B0604020202020204" pitchFamily="34" charset="0"/>
              </a:rPr>
              <a:t>McLeod, S. (2025) </a:t>
            </a:r>
            <a:r>
              <a:rPr lang="en-GB" sz="1800" i="1" dirty="0">
                <a:latin typeface="Arial" panose="020B0604020202020204" pitchFamily="34" charset="0"/>
                <a:cs typeface="Arial" panose="020B0604020202020204" pitchFamily="34" charset="0"/>
              </a:rPr>
              <a:t>Gibbs Reflective Cycle.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https://www.simplypsychology.org/gibbs-reflective-cycle.html</a:t>
            </a:r>
            <a:r>
              <a:rPr lang="en-GB" sz="1800" dirty="0">
                <a:latin typeface="Arial" panose="020B0604020202020204" pitchFamily="34" charset="0"/>
                <a:cs typeface="Arial" panose="020B0604020202020204" pitchFamily="34" charset="0"/>
              </a:rPr>
              <a:t>. (Accessed: 21 Mar 2026)</a:t>
            </a:r>
          </a:p>
          <a:p>
            <a:r>
              <a:rPr lang="en-GB" sz="1800" dirty="0">
                <a:latin typeface="Arial" panose="020B0604020202020204" pitchFamily="34" charset="0"/>
                <a:cs typeface="Arial" panose="020B0604020202020204" pitchFamily="34" charset="0"/>
              </a:rPr>
              <a:t>Munodawafa, D. (2008) ‘Communication: concepts, practice and challenges’  </a:t>
            </a:r>
            <a:r>
              <a:rPr lang="en-GB" sz="1800" i="1" dirty="0">
                <a:latin typeface="Arial" panose="020B0604020202020204" pitchFamily="34" charset="0"/>
                <a:cs typeface="Arial" panose="020B0604020202020204" pitchFamily="34" charset="0"/>
              </a:rPr>
              <a:t>Ovid, </a:t>
            </a:r>
            <a:r>
              <a:rPr lang="fr-FR" sz="1800" dirty="0">
                <a:latin typeface="Arial" panose="020B0604020202020204" pitchFamily="34" charset="0"/>
                <a:cs typeface="Arial" panose="020B0604020202020204" pitchFamily="34" charset="0"/>
              </a:rPr>
              <a:t>23(3):p 369-370, June 2008.  Available at:</a:t>
            </a:r>
            <a:r>
              <a:rPr lang="en-GB" sz="1800"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3"/>
              </a:rPr>
              <a:t>https://www.ovid.com/journals/hedre/abstract/00055749-200806000-00001~communication-concepts-practice-and-challenges</a:t>
            </a:r>
            <a:r>
              <a:rPr lang="en-GB" sz="1800" dirty="0">
                <a:latin typeface="Arial" panose="020B0604020202020204" pitchFamily="34" charset="0"/>
                <a:cs typeface="Arial" panose="020B0604020202020204" pitchFamily="34" charset="0"/>
              </a:rPr>
              <a:t>. (Accessed 18 Mar 2026)</a:t>
            </a:r>
          </a:p>
          <a:p>
            <a:r>
              <a:rPr lang="en-GB" sz="1800" dirty="0">
                <a:latin typeface="Arial" panose="020B0604020202020204" pitchFamily="34" charset="0"/>
                <a:cs typeface="Arial" panose="020B0604020202020204" pitchFamily="34" charset="0"/>
              </a:rPr>
              <a:t>National Library of Medicine. (2021)</a:t>
            </a:r>
            <a:r>
              <a:rPr lang="en-GB" sz="1800" b="1"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A literature-based study of patient-centred care and communication in nurse-patient interactions: barriers, facilitators, and the way forward.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4"/>
              </a:rPr>
              <a:t>https://pmc.ncbi.nlm.nih.gov/articles/PMC8414690/</a:t>
            </a:r>
            <a:r>
              <a:rPr lang="en-GB" sz="1800" dirty="0">
                <a:latin typeface="Arial" panose="020B0604020202020204" pitchFamily="34" charset="0"/>
                <a:cs typeface="Arial" panose="020B0604020202020204" pitchFamily="34" charset="0"/>
              </a:rPr>
              <a:t>. (Accessed 21 Mar 2026)</a:t>
            </a:r>
          </a:p>
          <a:p>
            <a:r>
              <a:rPr lang="en-GB" sz="1800" dirty="0">
                <a:latin typeface="Arial" panose="020B0604020202020204" pitchFamily="34" charset="0"/>
                <a:cs typeface="Arial" panose="020B0604020202020204" pitchFamily="34" charset="0"/>
              </a:rPr>
              <a:t>Newman, John B. (1960) ‘A Rationale for a Definition of Communication’, </a:t>
            </a:r>
            <a:r>
              <a:rPr lang="en-GB" sz="1800" i="1" dirty="0">
                <a:latin typeface="Arial" panose="020B0604020202020204" pitchFamily="34" charset="0"/>
                <a:cs typeface="Arial" panose="020B0604020202020204" pitchFamily="34" charset="0"/>
              </a:rPr>
              <a:t>Journal of Communication,</a:t>
            </a:r>
            <a:r>
              <a:rPr lang="en-GB" sz="1800" dirty="0">
                <a:latin typeface="Arial" panose="020B0604020202020204" pitchFamily="34" charset="0"/>
                <a:cs typeface="Arial" panose="020B0604020202020204" pitchFamily="34" charset="0"/>
              </a:rPr>
              <a:t> Volume 10, Issue 3, September 1960, Pages 115–124. Available at:  </a:t>
            </a:r>
            <a:r>
              <a:rPr lang="en-GB" sz="1800" dirty="0">
                <a:latin typeface="Arial" panose="020B0604020202020204" pitchFamily="34" charset="0"/>
                <a:cs typeface="Arial" panose="020B0604020202020204" pitchFamily="34" charset="0"/>
                <a:hlinkClick r:id="rId5"/>
              </a:rPr>
              <a:t>https://academic.oup.com/joc/article-abstract/10/3/115/4587303</a:t>
            </a:r>
            <a:r>
              <a:rPr lang="en-GB" sz="1800" dirty="0">
                <a:latin typeface="Arial" panose="020B0604020202020204" pitchFamily="34" charset="0"/>
                <a:cs typeface="Arial" panose="020B0604020202020204" pitchFamily="34" charset="0"/>
              </a:rPr>
              <a:t>. (Accessed: 19 Mar 2026)</a:t>
            </a:r>
          </a:p>
          <a:p>
            <a:r>
              <a:rPr lang="en-GB" sz="1800" dirty="0">
                <a:latin typeface="Arial" panose="020B0604020202020204" pitchFamily="34" charset="0"/>
                <a:cs typeface="Arial" panose="020B0604020202020204" pitchFamily="34" charset="0"/>
              </a:rPr>
              <a:t>The University of Edinburgh. (2024) </a:t>
            </a:r>
            <a:r>
              <a:rPr lang="en-GB" sz="1800" i="1" dirty="0">
                <a:latin typeface="Arial" panose="020B0604020202020204" pitchFamily="34" charset="0"/>
                <a:cs typeface="Arial" panose="020B0604020202020204" pitchFamily="34" charset="0"/>
              </a:rPr>
              <a:t>Reflection Toolkit.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6"/>
              </a:rPr>
              <a:t>https://reflection.ed.ac.uk/reflectors-toolkit/reflecting-on-experience/gibbs-reflective-cycle</a:t>
            </a:r>
            <a:r>
              <a:rPr lang="en-GB" sz="1800" dirty="0">
                <a:latin typeface="Arial" panose="020B0604020202020204" pitchFamily="34" charset="0"/>
                <a:cs typeface="Arial" panose="020B0604020202020204" pitchFamily="34" charset="0"/>
              </a:rPr>
              <a:t>. (Accessed: 19 Mar 2026)</a:t>
            </a:r>
          </a:p>
          <a:p>
            <a:pPr marL="0" indent="0">
              <a:buNone/>
            </a:pPr>
            <a:endParaRPr lang="en-GB" sz="1600" dirty="0"/>
          </a:p>
          <a:p>
            <a:endParaRPr lang="en-GB" sz="1600" dirty="0"/>
          </a:p>
        </p:txBody>
      </p:sp>
      <p:sp>
        <p:nvSpPr>
          <p:cNvPr id="4" name="Date Placeholder 3">
            <a:extLst>
              <a:ext uri="{FF2B5EF4-FFF2-40B4-BE49-F238E27FC236}">
                <a16:creationId xmlns:a16="http://schemas.microsoft.com/office/drawing/2014/main" id="{41B069E0-5554-7284-A2C9-4AEF8D377666}"/>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EE4620E1-8119-FA96-547C-C340E0906C4A}"/>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spTree>
    <p:extLst>
      <p:ext uri="{BB962C8B-B14F-4D97-AF65-F5344CB8AC3E}">
        <p14:creationId xmlns:p14="http://schemas.microsoft.com/office/powerpoint/2010/main" val="39022491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f507b952f1949231995f7c1a6a45a2b5">
  <xsd:schema xmlns:xsd="http://www.w3.org/2001/XMLSchema" xmlns:xs="http://www.w3.org/2001/XMLSchema" xmlns:p="http://schemas.microsoft.com/office/2006/metadata/properties" xmlns:ns3="04d956d8-1ffd-4dba-87ce-03f615e16f58" targetNamespace="http://schemas.microsoft.com/office/2006/metadata/properties" ma:root="true" ma:fieldsID="81f6a56a4168c2f81f517b155698ee28"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B82225-80F3-4239-A351-98B22D3B38A7}">
  <ds:schemaRefs>
    <ds:schemaRef ds:uri="http://schemas.microsoft.com/office/2006/documentManagement/type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 ds:uri="04d956d8-1ffd-4dba-87ce-03f615e16f58"/>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FB4CBA21-5123-4C50-810C-A3226F72DC0E}">
  <ds:schemaRefs>
    <ds:schemaRef ds:uri="http://schemas.microsoft.com/sharepoint/v3/contenttype/forms"/>
  </ds:schemaRefs>
</ds:datastoreItem>
</file>

<file path=customXml/itemProps3.xml><?xml version="1.0" encoding="utf-8"?>
<ds:datastoreItem xmlns:ds="http://schemas.openxmlformats.org/officeDocument/2006/customXml" ds:itemID="{33056E9C-0091-44AD-8580-C065A41C91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2068</TotalTime>
  <Words>1124</Words>
  <Application>Microsoft Office PowerPoint</Application>
  <PresentationFormat>Widescreen</PresentationFormat>
  <Paragraphs>112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Wingdings</vt:lpstr>
      <vt:lpstr>20140311PresentationUWTSDTemplate</vt:lpstr>
      <vt:lpstr>PowerPoint Presentation</vt:lpstr>
      <vt:lpstr>Acknowledge use of AI</vt:lpstr>
      <vt:lpstr> Introduction</vt:lpstr>
      <vt:lpstr>Communication</vt:lpstr>
      <vt:lpstr>Communication in daily practice:</vt:lpstr>
      <vt:lpstr>My communication skill development</vt:lpstr>
      <vt:lpstr>Importance of communication</vt:lpstr>
      <vt:lpstr>Gibbs’ Reflective Cycle is a framework that helps professionals reflect on experiences, learn from them, and improve future actions. It is commonly used in health and social care to develop skills like communication.                                                                          (The University of Edinburgh, 2024)</vt:lpstr>
      <vt:lpstr>Gibbs’ Reflective Cycle in professional practice:</vt:lpstr>
      <vt:lpstr>Role of Communication in healthcare</vt:lpstr>
      <vt:lpstr>Communication for my career progress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Shakil Ahmad (2434777)</cp:lastModifiedBy>
  <cp:revision>26</cp:revision>
  <dcterms:created xsi:type="dcterms:W3CDTF">2025-02-21T18:28:54Z</dcterms:created>
  <dcterms:modified xsi:type="dcterms:W3CDTF">2026-03-22T15:44:33Z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