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4"/>
  </p:sldMasterIdLst>
  <p:notesMasterIdLst>
    <p:notesMasterId r:id="rId19"/>
  </p:notesMasterIdLst>
  <p:sldIdLst>
    <p:sldId id="2767" r:id="rId5"/>
    <p:sldId id="257" r:id="rId6"/>
    <p:sldId id="258" r:id="rId7"/>
    <p:sldId id="259" r:id="rId8"/>
    <p:sldId id="260" r:id="rId9"/>
    <p:sldId id="261" r:id="rId10"/>
    <p:sldId id="269" r:id="rId11"/>
    <p:sldId id="263" r:id="rId12"/>
    <p:sldId id="264" r:id="rId13"/>
    <p:sldId id="270" r:id="rId14"/>
    <p:sldId id="265" r:id="rId15"/>
    <p:sldId id="266" r:id="rId16"/>
    <p:sldId id="2768" r:id="rId17"/>
    <p:sldId id="276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EC34E2-FEEF-4732-ABBD-95C8A9BF7635}" v="132" dt="2026-02-10T17:01:25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78" autoAdjust="0"/>
    <p:restoredTop sz="94695"/>
  </p:normalViewPr>
  <p:slideViewPr>
    <p:cSldViewPr snapToGrid="0">
      <p:cViewPr varScale="1">
        <p:scale>
          <a:sx n="70" d="100"/>
          <a:sy n="70" d="100"/>
        </p:scale>
        <p:origin x="52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bah Khan" userId="8d2cbe46-8b5e-4347-b868-70f0432020bd" providerId="ADAL" clId="{F551B609-1D03-4715-8365-F8753C77CBF8}"/>
    <pc:docChg chg="undo custSel addSld delSld modSld">
      <pc:chgData name="Misbah Khan" userId="8d2cbe46-8b5e-4347-b868-70f0432020bd" providerId="ADAL" clId="{F551B609-1D03-4715-8365-F8753C77CBF8}" dt="2026-02-10T17:02:16.169" v="1282" actId="5793"/>
      <pc:docMkLst>
        <pc:docMk/>
      </pc:docMkLst>
      <pc:sldChg chg="addSp delSp modSp mod setBg">
        <pc:chgData name="Misbah Khan" userId="8d2cbe46-8b5e-4347-b868-70f0432020bd" providerId="ADAL" clId="{F551B609-1D03-4715-8365-F8753C77CBF8}" dt="2026-02-10T16:41:52.671" v="1063" actId="255"/>
        <pc:sldMkLst>
          <pc:docMk/>
          <pc:sldMk cId="3313450045" sldId="258"/>
        </pc:sldMkLst>
        <pc:spChg chg="add mod">
          <ac:chgData name="Misbah Khan" userId="8d2cbe46-8b5e-4347-b868-70f0432020bd" providerId="ADAL" clId="{F551B609-1D03-4715-8365-F8753C77CBF8}" dt="2026-02-10T16:41:52.671" v="1063" actId="255"/>
          <ac:spMkLst>
            <pc:docMk/>
            <pc:sldMk cId="3313450045" sldId="258"/>
            <ac:spMk id="2" creationId="{D5B35BA2-B489-73CC-3B69-B0AD0E867697}"/>
          </ac:spMkLst>
        </pc:spChg>
        <pc:spChg chg="del mod">
          <ac:chgData name="Misbah Khan" userId="8d2cbe46-8b5e-4347-b868-70f0432020bd" providerId="ADAL" clId="{F551B609-1D03-4715-8365-F8753C77CBF8}" dt="2026-02-09T11:51:08.639" v="179"/>
          <ac:spMkLst>
            <pc:docMk/>
            <pc:sldMk cId="3313450045" sldId="258"/>
            <ac:spMk id="15" creationId="{5057FB67-F848-E00A-D9ED-270CE6752142}"/>
          </ac:spMkLst>
        </pc:spChg>
        <pc:spChg chg="mod">
          <ac:chgData name="Misbah Khan" userId="8d2cbe46-8b5e-4347-b868-70f0432020bd" providerId="ADAL" clId="{F551B609-1D03-4715-8365-F8753C77CBF8}" dt="2026-02-09T12:08:09.474" v="204" actId="26606"/>
          <ac:spMkLst>
            <pc:docMk/>
            <pc:sldMk cId="3313450045" sldId="258"/>
            <ac:spMk id="19" creationId="{E45F0073-95DA-8033-D64A-317D42189DB5}"/>
          </ac:spMkLst>
        </pc:spChg>
        <pc:spChg chg="del">
          <ac:chgData name="Misbah Khan" userId="8d2cbe46-8b5e-4347-b868-70f0432020bd" providerId="ADAL" clId="{F551B609-1D03-4715-8365-F8753C77CBF8}" dt="2026-02-09T11:44:46.787" v="170" actId="478"/>
          <ac:spMkLst>
            <pc:docMk/>
            <pc:sldMk cId="3313450045" sldId="258"/>
            <ac:spMk id="22" creationId="{4DE77F94-37C2-7B6F-13FF-0C1F6FEB290C}"/>
          </ac:spMkLst>
        </pc:spChg>
        <pc:spChg chg="add">
          <ac:chgData name="Misbah Khan" userId="8d2cbe46-8b5e-4347-b868-70f0432020bd" providerId="ADAL" clId="{F551B609-1D03-4715-8365-F8753C77CBF8}" dt="2026-02-09T11:50:00.727" v="174"/>
          <ac:spMkLst>
            <pc:docMk/>
            <pc:sldMk cId="3313450045" sldId="258"/>
            <ac:spMk id="27" creationId="{2BBD319E-79DC-31FD-20C5-3DA93835ACEF}"/>
          </ac:spMkLst>
        </pc:spChg>
        <pc:spChg chg="add mod ord">
          <ac:chgData name="Misbah Khan" userId="8d2cbe46-8b5e-4347-b868-70f0432020bd" providerId="ADAL" clId="{F551B609-1D03-4715-8365-F8753C77CBF8}" dt="2026-02-09T13:34:26.914" v="431" actId="20577"/>
          <ac:spMkLst>
            <pc:docMk/>
            <pc:sldMk cId="3313450045" sldId="258"/>
            <ac:spMk id="28" creationId="{9763D065-00E6-3EDF-915F-906027889AA0}"/>
          </ac:spMkLst>
        </pc:spChg>
        <pc:spChg chg="add del">
          <ac:chgData name="Misbah Khan" userId="8d2cbe46-8b5e-4347-b868-70f0432020bd" providerId="ADAL" clId="{F551B609-1D03-4715-8365-F8753C77CBF8}" dt="2026-02-09T12:07:58.887" v="200" actId="26606"/>
          <ac:spMkLst>
            <pc:docMk/>
            <pc:sldMk cId="3313450045" sldId="258"/>
            <ac:spMk id="35" creationId="{B5C3FE1E-0A7F-41BE-A568-1BF85E2E8DD8}"/>
          </ac:spMkLst>
        </pc:spChg>
        <pc:spChg chg="add del">
          <ac:chgData name="Misbah Khan" userId="8d2cbe46-8b5e-4347-b868-70f0432020bd" providerId="ADAL" clId="{F551B609-1D03-4715-8365-F8753C77CBF8}" dt="2026-02-09T12:08:05.954" v="202" actId="26606"/>
          <ac:spMkLst>
            <pc:docMk/>
            <pc:sldMk cId="3313450045" sldId="258"/>
            <ac:spMk id="37" creationId="{D6EA1A26-163F-4F15-91F4-F2C51AC9C106}"/>
          </ac:spMkLst>
        </pc:spChg>
        <pc:graphicFrameChg chg="del mod">
          <ac:chgData name="Misbah Khan" userId="8d2cbe46-8b5e-4347-b868-70f0432020bd" providerId="ADAL" clId="{F551B609-1D03-4715-8365-F8753C77CBF8}" dt="2026-02-09T11:44:44.561" v="169" actId="478"/>
          <ac:graphicFrameMkLst>
            <pc:docMk/>
            <pc:sldMk cId="3313450045" sldId="258"/>
            <ac:graphicFrameMk id="26" creationId="{01E847C7-90DF-68BD-6807-67925A6F2938}"/>
          </ac:graphicFrameMkLst>
        </pc:graphicFrameChg>
        <pc:picChg chg="add mod">
          <ac:chgData name="Misbah Khan" userId="8d2cbe46-8b5e-4347-b868-70f0432020bd" providerId="ADAL" clId="{F551B609-1D03-4715-8365-F8753C77CBF8}" dt="2026-02-09T12:08:13.664" v="206" actId="14100"/>
          <ac:picMkLst>
            <pc:docMk/>
            <pc:sldMk cId="3313450045" sldId="258"/>
            <ac:picMk id="30" creationId="{7F41638A-EC4A-569D-6D20-8A0994E0BA55}"/>
          </ac:picMkLst>
        </pc:picChg>
      </pc:sldChg>
      <pc:sldChg chg="addSp delSp modSp mod setBg">
        <pc:chgData name="Misbah Khan" userId="8d2cbe46-8b5e-4347-b868-70f0432020bd" providerId="ADAL" clId="{F551B609-1D03-4715-8365-F8753C77CBF8}" dt="2026-02-10T16:44:01.518" v="1072" actId="255"/>
        <pc:sldMkLst>
          <pc:docMk/>
          <pc:sldMk cId="1471035344" sldId="259"/>
        </pc:sldMkLst>
        <pc:spChg chg="add mod">
          <ac:chgData name="Misbah Khan" userId="8d2cbe46-8b5e-4347-b868-70f0432020bd" providerId="ADAL" clId="{F551B609-1D03-4715-8365-F8753C77CBF8}" dt="2026-02-10T16:44:01.518" v="1072" actId="255"/>
          <ac:spMkLst>
            <pc:docMk/>
            <pc:sldMk cId="1471035344" sldId="259"/>
            <ac:spMk id="2" creationId="{FD676E81-338C-173A-403E-8B1E44DF3765}"/>
          </ac:spMkLst>
        </pc:spChg>
        <pc:spChg chg="add del mod">
          <ac:chgData name="Misbah Khan" userId="8d2cbe46-8b5e-4347-b868-70f0432020bd" providerId="ADAL" clId="{F551B609-1D03-4715-8365-F8753C77CBF8}" dt="2026-02-09T12:14:33.075" v="251" actId="478"/>
          <ac:spMkLst>
            <pc:docMk/>
            <pc:sldMk cId="1471035344" sldId="259"/>
            <ac:spMk id="13" creationId="{CA31EC02-4908-F34D-B243-0BEF9710C4AB}"/>
          </ac:spMkLst>
        </pc:spChg>
        <pc:spChg chg="del mod">
          <ac:chgData name="Misbah Khan" userId="8d2cbe46-8b5e-4347-b868-70f0432020bd" providerId="ADAL" clId="{F551B609-1D03-4715-8365-F8753C77CBF8}" dt="2026-02-09T11:44:24.649" v="166" actId="478"/>
          <ac:spMkLst>
            <pc:docMk/>
            <pc:sldMk cId="1471035344" sldId="259"/>
            <ac:spMk id="17" creationId="{DC935AE5-6D2C-7623-1835-C1F6A2ADC661}"/>
          </ac:spMkLst>
        </pc:spChg>
        <pc:spChg chg="add mod">
          <ac:chgData name="Misbah Khan" userId="8d2cbe46-8b5e-4347-b868-70f0432020bd" providerId="ADAL" clId="{F551B609-1D03-4715-8365-F8753C77CBF8}" dt="2026-02-09T13:34:30.728" v="432" actId="20577"/>
          <ac:spMkLst>
            <pc:docMk/>
            <pc:sldMk cId="1471035344" sldId="259"/>
            <ac:spMk id="19" creationId="{93E0CBC3-7AA9-ABD8-CA12-95B331E181FD}"/>
          </ac:spMkLst>
        </pc:spChg>
        <pc:graphicFrameChg chg="add del">
          <ac:chgData name="Misbah Khan" userId="8d2cbe46-8b5e-4347-b868-70f0432020bd" providerId="ADAL" clId="{F551B609-1D03-4715-8365-F8753C77CBF8}" dt="2026-02-09T11:11:05.468" v="6" actId="26606"/>
          <ac:graphicFrameMkLst>
            <pc:docMk/>
            <pc:sldMk cId="1471035344" sldId="259"/>
            <ac:graphicFrameMk id="20" creationId="{845303C7-BFD0-CB5F-D16A-82BCF982EEC1}"/>
          </ac:graphicFrameMkLst>
        </pc:graphicFrameChg>
        <pc:graphicFrameChg chg="add del">
          <ac:chgData name="Misbah Khan" userId="8d2cbe46-8b5e-4347-b868-70f0432020bd" providerId="ADAL" clId="{F551B609-1D03-4715-8365-F8753C77CBF8}" dt="2026-02-09T11:11:09.693" v="8" actId="26606"/>
          <ac:graphicFrameMkLst>
            <pc:docMk/>
            <pc:sldMk cId="1471035344" sldId="259"/>
            <ac:graphicFrameMk id="22" creationId="{6A55E127-01ED-0327-0053-ABA1A7ED033D}"/>
          </ac:graphicFrameMkLst>
        </pc:graphicFrameChg>
        <pc:graphicFrameChg chg="add del mod">
          <ac:chgData name="Misbah Khan" userId="8d2cbe46-8b5e-4347-b868-70f0432020bd" providerId="ADAL" clId="{F551B609-1D03-4715-8365-F8753C77CBF8}" dt="2026-02-09T11:11:45.186" v="18" actId="26606"/>
          <ac:graphicFrameMkLst>
            <pc:docMk/>
            <pc:sldMk cId="1471035344" sldId="259"/>
            <ac:graphicFrameMk id="24" creationId="{F9EF932D-13E6-EA79-5536-EE6B9FEB4D11}"/>
          </ac:graphicFrameMkLst>
        </pc:graphicFrameChg>
        <pc:picChg chg="add del mod">
          <ac:chgData name="Misbah Khan" userId="8d2cbe46-8b5e-4347-b868-70f0432020bd" providerId="ADAL" clId="{F551B609-1D03-4715-8365-F8753C77CBF8}" dt="2026-02-10T16:43:12.485" v="1066" actId="478"/>
          <ac:picMkLst>
            <pc:docMk/>
            <pc:sldMk cId="1471035344" sldId="259"/>
            <ac:picMk id="18" creationId="{F3DD14D1-7C19-9938-AA02-0C745CC3D4EE}"/>
          </ac:picMkLst>
        </pc:picChg>
        <pc:picChg chg="add mod">
          <ac:chgData name="Misbah Khan" userId="8d2cbe46-8b5e-4347-b868-70f0432020bd" providerId="ADAL" clId="{F551B609-1D03-4715-8365-F8753C77CBF8}" dt="2026-02-10T16:43:25.656" v="1068" actId="1076"/>
          <ac:picMkLst>
            <pc:docMk/>
            <pc:sldMk cId="1471035344" sldId="259"/>
            <ac:picMk id="1026" creationId="{AB62DEB6-7FC5-CF7B-44C9-520482DA3F1A}"/>
          </ac:picMkLst>
        </pc:picChg>
      </pc:sldChg>
      <pc:sldChg chg="addSp delSp modSp mod setBg">
        <pc:chgData name="Misbah Khan" userId="8d2cbe46-8b5e-4347-b868-70f0432020bd" providerId="ADAL" clId="{F551B609-1D03-4715-8365-F8753C77CBF8}" dt="2026-02-10T16:47:02.378" v="1081" actId="255"/>
        <pc:sldMkLst>
          <pc:docMk/>
          <pc:sldMk cId="4198690590" sldId="260"/>
        </pc:sldMkLst>
        <pc:spChg chg="add del">
          <ac:chgData name="Misbah Khan" userId="8d2cbe46-8b5e-4347-b868-70f0432020bd" providerId="ADAL" clId="{F551B609-1D03-4715-8365-F8753C77CBF8}" dt="2026-02-10T16:46:06.532" v="1075" actId="478"/>
          <ac:spMkLst>
            <pc:docMk/>
            <pc:sldMk cId="4198690590" sldId="260"/>
            <ac:spMk id="3" creationId="{CF297595-574E-DD73-B95B-C173AC097182}"/>
          </ac:spMkLst>
        </pc:spChg>
        <pc:spChg chg="del">
          <ac:chgData name="Misbah Khan" userId="8d2cbe46-8b5e-4347-b868-70f0432020bd" providerId="ADAL" clId="{F551B609-1D03-4715-8365-F8753C77CBF8}" dt="2026-02-09T12:10:30.162" v="208" actId="478"/>
          <ac:spMkLst>
            <pc:docMk/>
            <pc:sldMk cId="4198690590" sldId="260"/>
            <ac:spMk id="4" creationId="{BD7E3DB6-9604-119A-147D-87313E70E61D}"/>
          </ac:spMkLst>
        </pc:spChg>
        <pc:spChg chg="add mod">
          <ac:chgData name="Misbah Khan" userId="8d2cbe46-8b5e-4347-b868-70f0432020bd" providerId="ADAL" clId="{F551B609-1D03-4715-8365-F8753C77CBF8}" dt="2026-02-10T16:47:02.378" v="1081" actId="255"/>
          <ac:spMkLst>
            <pc:docMk/>
            <pc:sldMk cId="4198690590" sldId="260"/>
            <ac:spMk id="4" creationId="{ED67AE28-C850-EA09-F2F2-D52548C69129}"/>
          </ac:spMkLst>
        </pc:spChg>
        <pc:spChg chg="del">
          <ac:chgData name="Misbah Khan" userId="8d2cbe46-8b5e-4347-b868-70f0432020bd" providerId="ADAL" clId="{F551B609-1D03-4715-8365-F8753C77CBF8}" dt="2026-02-09T12:10:28.089" v="207" actId="478"/>
          <ac:spMkLst>
            <pc:docMk/>
            <pc:sldMk cId="4198690590" sldId="260"/>
            <ac:spMk id="5" creationId="{435CA12B-9FEC-9EC2-45A2-67466ADBDE5C}"/>
          </ac:spMkLst>
        </pc:spChg>
        <pc:spChg chg="del">
          <ac:chgData name="Misbah Khan" userId="8d2cbe46-8b5e-4347-b868-70f0432020bd" providerId="ADAL" clId="{F551B609-1D03-4715-8365-F8753C77CBF8}" dt="2026-02-09T12:10:34.577" v="209" actId="478"/>
          <ac:spMkLst>
            <pc:docMk/>
            <pc:sldMk cId="4198690590" sldId="260"/>
            <ac:spMk id="6" creationId="{8D167AE3-F49B-E352-A529-8E3AAB9EEFC0}"/>
          </ac:spMkLst>
        </pc:spChg>
        <pc:spChg chg="add mod">
          <ac:chgData name="Misbah Khan" userId="8d2cbe46-8b5e-4347-b868-70f0432020bd" providerId="ADAL" clId="{F551B609-1D03-4715-8365-F8753C77CBF8}" dt="2026-02-09T14:02:43.449" v="545" actId="1076"/>
          <ac:spMkLst>
            <pc:docMk/>
            <pc:sldMk cId="4198690590" sldId="260"/>
            <ac:spMk id="11" creationId="{14985FE3-2616-E8AE-0B51-2FC3255B9D10}"/>
          </ac:spMkLst>
        </pc:spChg>
        <pc:spChg chg="add del mod">
          <ac:chgData name="Misbah Khan" userId="8d2cbe46-8b5e-4347-b868-70f0432020bd" providerId="ADAL" clId="{F551B609-1D03-4715-8365-F8753C77CBF8}" dt="2026-02-09T12:12:28.079" v="218"/>
          <ac:spMkLst>
            <pc:docMk/>
            <pc:sldMk cId="4198690590" sldId="260"/>
            <ac:spMk id="12" creationId="{627F28F6-BEFF-B8AC-EFFF-C35ABB70008F}"/>
          </ac:spMkLst>
        </pc:spChg>
        <pc:spChg chg="add mod">
          <ac:chgData name="Misbah Khan" userId="8d2cbe46-8b5e-4347-b868-70f0432020bd" providerId="ADAL" clId="{F551B609-1D03-4715-8365-F8753C77CBF8}" dt="2026-02-09T13:34:34.449" v="433" actId="20577"/>
          <ac:spMkLst>
            <pc:docMk/>
            <pc:sldMk cId="4198690590" sldId="260"/>
            <ac:spMk id="13" creationId="{F7F46993-F36F-F904-AFAB-D7A21A026C0A}"/>
          </ac:spMkLst>
        </pc:spChg>
        <pc:picChg chg="add del mod">
          <ac:chgData name="Misbah Khan" userId="8d2cbe46-8b5e-4347-b868-70f0432020bd" providerId="ADAL" clId="{F551B609-1D03-4715-8365-F8753C77CBF8}" dt="2026-02-09T14:02:04.168" v="537" actId="478"/>
          <ac:picMkLst>
            <pc:docMk/>
            <pc:sldMk cId="4198690590" sldId="260"/>
            <ac:picMk id="15" creationId="{3B9325EA-B020-61BB-90EF-7942B051F06A}"/>
          </ac:picMkLst>
        </pc:picChg>
        <pc:picChg chg="add del mod">
          <ac:chgData name="Misbah Khan" userId="8d2cbe46-8b5e-4347-b868-70f0432020bd" providerId="ADAL" clId="{F551B609-1D03-4715-8365-F8753C77CBF8}" dt="2026-02-10T16:46:01.816" v="1073" actId="478"/>
          <ac:picMkLst>
            <pc:docMk/>
            <pc:sldMk cId="4198690590" sldId="260"/>
            <ac:picMk id="16" creationId="{BD10BA73-5072-BD46-58A3-0616A9FCAC93}"/>
          </ac:picMkLst>
        </pc:picChg>
        <pc:picChg chg="add mod">
          <ac:chgData name="Misbah Khan" userId="8d2cbe46-8b5e-4347-b868-70f0432020bd" providerId="ADAL" clId="{F551B609-1D03-4715-8365-F8753C77CBF8}" dt="2026-02-10T16:46:27.492" v="1077" actId="1076"/>
          <ac:picMkLst>
            <pc:docMk/>
            <pc:sldMk cId="4198690590" sldId="260"/>
            <ac:picMk id="2050" creationId="{A2DA30F7-2265-5B33-685E-7BD0C2C84480}"/>
          </ac:picMkLst>
        </pc:picChg>
        <pc:picChg chg="add del mod">
          <ac:chgData name="Misbah Khan" userId="8d2cbe46-8b5e-4347-b868-70f0432020bd" providerId="ADAL" clId="{F551B609-1D03-4715-8365-F8753C77CBF8}" dt="2026-02-09T12:25:05.021" v="283" actId="478"/>
          <ac:picMkLst>
            <pc:docMk/>
            <pc:sldMk cId="4198690590" sldId="260"/>
            <ac:picMk id="4099" creationId="{D3CCC924-00A3-B39F-9306-6F9147665C52}"/>
          </ac:picMkLst>
        </pc:picChg>
      </pc:sldChg>
      <pc:sldChg chg="addSp delSp modSp mod setBg setClrOvrMap">
        <pc:chgData name="Misbah Khan" userId="8d2cbe46-8b5e-4347-b868-70f0432020bd" providerId="ADAL" clId="{F551B609-1D03-4715-8365-F8753C77CBF8}" dt="2026-02-09T14:26:13.170" v="684" actId="255"/>
        <pc:sldMkLst>
          <pc:docMk/>
          <pc:sldMk cId="187927555" sldId="261"/>
        </pc:sldMkLst>
        <pc:spChg chg="mod">
          <ac:chgData name="Misbah Khan" userId="8d2cbe46-8b5e-4347-b868-70f0432020bd" providerId="ADAL" clId="{F551B609-1D03-4715-8365-F8753C77CBF8}" dt="2026-02-09T14:25:56.894" v="679" actId="14100"/>
          <ac:spMkLst>
            <pc:docMk/>
            <pc:sldMk cId="187927555" sldId="261"/>
            <ac:spMk id="2" creationId="{9BB750E1-014E-2F32-5FE0-025C27322ADF}"/>
          </ac:spMkLst>
        </pc:spChg>
        <pc:spChg chg="del">
          <ac:chgData name="Misbah Khan" userId="8d2cbe46-8b5e-4347-b868-70f0432020bd" providerId="ADAL" clId="{F551B609-1D03-4715-8365-F8753C77CBF8}" dt="2026-02-09T12:34:51.533" v="297" actId="478"/>
          <ac:spMkLst>
            <pc:docMk/>
            <pc:sldMk cId="187927555" sldId="261"/>
            <ac:spMk id="3" creationId="{A36B70B6-B9DD-8293-E045-C9E0BE21FEB2}"/>
          </ac:spMkLst>
        </pc:spChg>
        <pc:spChg chg="del">
          <ac:chgData name="Misbah Khan" userId="8d2cbe46-8b5e-4347-b868-70f0432020bd" providerId="ADAL" clId="{F551B609-1D03-4715-8365-F8753C77CBF8}" dt="2026-02-09T12:34:54.576" v="298" actId="478"/>
          <ac:spMkLst>
            <pc:docMk/>
            <pc:sldMk cId="187927555" sldId="261"/>
            <ac:spMk id="4" creationId="{57908E80-2392-A58F-EEB2-EE633788820D}"/>
          </ac:spMkLst>
        </pc:spChg>
        <pc:spChg chg="del">
          <ac:chgData name="Misbah Khan" userId="8d2cbe46-8b5e-4347-b868-70f0432020bd" providerId="ADAL" clId="{F551B609-1D03-4715-8365-F8753C77CBF8}" dt="2026-02-09T12:34:56.662" v="299" actId="478"/>
          <ac:spMkLst>
            <pc:docMk/>
            <pc:sldMk cId="187927555" sldId="261"/>
            <ac:spMk id="5" creationId="{BC4AA2F1-CC44-35CF-7A34-1B814A19A90D}"/>
          </ac:spMkLst>
        </pc:spChg>
        <pc:spChg chg="del">
          <ac:chgData name="Misbah Khan" userId="8d2cbe46-8b5e-4347-b868-70f0432020bd" providerId="ADAL" clId="{F551B609-1D03-4715-8365-F8753C77CBF8}" dt="2026-02-09T12:34:59.970" v="300" actId="478"/>
          <ac:spMkLst>
            <pc:docMk/>
            <pc:sldMk cId="187927555" sldId="261"/>
            <ac:spMk id="7" creationId="{3B2FBC74-35D9-C062-A1B7-A5F83C6DDE04}"/>
          </ac:spMkLst>
        </pc:spChg>
        <pc:spChg chg="add del mod">
          <ac:chgData name="Misbah Khan" userId="8d2cbe46-8b5e-4347-b868-70f0432020bd" providerId="ADAL" clId="{F551B609-1D03-4715-8365-F8753C77CBF8}" dt="2026-02-09T12:34:47.822" v="296" actId="478"/>
          <ac:spMkLst>
            <pc:docMk/>
            <pc:sldMk cId="187927555" sldId="261"/>
            <ac:spMk id="9" creationId="{A6AD9B73-3B86-8382-7067-B9F599B45FD4}"/>
          </ac:spMkLst>
        </pc:spChg>
        <pc:spChg chg="add del mod">
          <ac:chgData name="Misbah Khan" userId="8d2cbe46-8b5e-4347-b868-70f0432020bd" providerId="ADAL" clId="{F551B609-1D03-4715-8365-F8753C77CBF8}" dt="2026-02-09T13:34:52.175" v="448"/>
          <ac:spMkLst>
            <pc:docMk/>
            <pc:sldMk cId="187927555" sldId="261"/>
            <ac:spMk id="11" creationId="{772C74A8-74B2-E351-63E7-CF31BB3331ED}"/>
          </ac:spMkLst>
        </pc:spChg>
        <pc:spChg chg="add mod">
          <ac:chgData name="Misbah Khan" userId="8d2cbe46-8b5e-4347-b868-70f0432020bd" providerId="ADAL" clId="{F551B609-1D03-4715-8365-F8753C77CBF8}" dt="2026-02-09T14:26:13.170" v="684" actId="255"/>
          <ac:spMkLst>
            <pc:docMk/>
            <pc:sldMk cId="187927555" sldId="261"/>
            <ac:spMk id="12" creationId="{C2BE79CD-4B60-C2AB-7351-DA1793B4733D}"/>
          </ac:spMkLst>
        </pc:spChg>
        <pc:spChg chg="add">
          <ac:chgData name="Misbah Khan" userId="8d2cbe46-8b5e-4347-b868-70f0432020bd" providerId="ADAL" clId="{F551B609-1D03-4715-8365-F8753C77CBF8}" dt="2026-02-09T14:25:47.041" v="676" actId="26606"/>
          <ac:spMkLst>
            <pc:docMk/>
            <pc:sldMk cId="187927555" sldId="261"/>
            <ac:spMk id="18" creationId="{D6EA1A26-163F-4F15-91F4-F2C51AC9C106}"/>
          </ac:spMkLst>
        </pc:spChg>
        <pc:picChg chg="del">
          <ac:chgData name="Misbah Khan" userId="8d2cbe46-8b5e-4347-b868-70f0432020bd" providerId="ADAL" clId="{F551B609-1D03-4715-8365-F8753C77CBF8}" dt="2026-02-09T12:34:46.595" v="295" actId="478"/>
          <ac:picMkLst>
            <pc:docMk/>
            <pc:sldMk cId="187927555" sldId="261"/>
            <ac:picMk id="6" creationId="{503626A1-9E15-A048-4FD7-2D14DDE41628}"/>
          </ac:picMkLst>
        </pc:picChg>
        <pc:picChg chg="add">
          <ac:chgData name="Misbah Khan" userId="8d2cbe46-8b5e-4347-b868-70f0432020bd" providerId="ADAL" clId="{F551B609-1D03-4715-8365-F8753C77CBF8}" dt="2026-02-09T14:25:47.041" v="676" actId="26606"/>
          <ac:picMkLst>
            <pc:docMk/>
            <pc:sldMk cId="187927555" sldId="261"/>
            <ac:picMk id="14" creationId="{A5929DEB-ABEC-983C-5674-0B2760ADD292}"/>
          </ac:picMkLst>
        </pc:picChg>
      </pc:sldChg>
      <pc:sldChg chg="addSp delSp modSp mod setBg">
        <pc:chgData name="Misbah Khan" userId="8d2cbe46-8b5e-4347-b868-70f0432020bd" providerId="ADAL" clId="{F551B609-1D03-4715-8365-F8753C77CBF8}" dt="2026-02-10T16:50:15.244" v="1089" actId="26606"/>
        <pc:sldMkLst>
          <pc:docMk/>
          <pc:sldMk cId="1941379388" sldId="263"/>
        </pc:sldMkLst>
        <pc:spChg chg="mod ord">
          <ac:chgData name="Misbah Khan" userId="8d2cbe46-8b5e-4347-b868-70f0432020bd" providerId="ADAL" clId="{F551B609-1D03-4715-8365-F8753C77CBF8}" dt="2026-02-10T16:50:15.244" v="1089" actId="26606"/>
          <ac:spMkLst>
            <pc:docMk/>
            <pc:sldMk cId="1941379388" sldId="263"/>
            <ac:spMk id="2" creationId="{90979F20-7FE0-9464-CC8C-AAB74EE175D5}"/>
          </ac:spMkLst>
        </pc:spChg>
        <pc:spChg chg="del">
          <ac:chgData name="Misbah Khan" userId="8d2cbe46-8b5e-4347-b868-70f0432020bd" providerId="ADAL" clId="{F551B609-1D03-4715-8365-F8753C77CBF8}" dt="2026-02-09T14:06:16.977" v="562" actId="478"/>
          <ac:spMkLst>
            <pc:docMk/>
            <pc:sldMk cId="1941379388" sldId="263"/>
            <ac:spMk id="3" creationId="{A5205E06-DEAE-0DD1-4D36-DFAC6C725BED}"/>
          </ac:spMkLst>
        </pc:spChg>
        <pc:spChg chg="mod">
          <ac:chgData name="Misbah Khan" userId="8d2cbe46-8b5e-4347-b868-70f0432020bd" providerId="ADAL" clId="{F551B609-1D03-4715-8365-F8753C77CBF8}" dt="2026-02-10T16:50:15.244" v="1089" actId="26606"/>
          <ac:spMkLst>
            <pc:docMk/>
            <pc:sldMk cId="1941379388" sldId="263"/>
            <ac:spMk id="4" creationId="{A8072345-EDED-4266-CFF8-650FF0BB1E47}"/>
          </ac:spMkLst>
        </pc:spChg>
        <pc:spChg chg="del mod">
          <ac:chgData name="Misbah Khan" userId="8d2cbe46-8b5e-4347-b868-70f0432020bd" providerId="ADAL" clId="{F551B609-1D03-4715-8365-F8753C77CBF8}" dt="2026-02-09T14:06:14.655" v="561" actId="478"/>
          <ac:spMkLst>
            <pc:docMk/>
            <pc:sldMk cId="1941379388" sldId="263"/>
            <ac:spMk id="5" creationId="{726F804B-D6FC-83A9-36FC-E721C009E2DB}"/>
          </ac:spMkLst>
        </pc:spChg>
        <pc:spChg chg="del">
          <ac:chgData name="Misbah Khan" userId="8d2cbe46-8b5e-4347-b868-70f0432020bd" providerId="ADAL" clId="{F551B609-1D03-4715-8365-F8753C77CBF8}" dt="2026-02-09T14:06:08.500" v="559" actId="478"/>
          <ac:spMkLst>
            <pc:docMk/>
            <pc:sldMk cId="1941379388" sldId="263"/>
            <ac:spMk id="6" creationId="{2AEFE3EB-673E-77EF-2980-BA6EC57A519F}"/>
          </ac:spMkLst>
        </pc:spChg>
        <pc:spChg chg="add del mod">
          <ac:chgData name="Misbah Khan" userId="8d2cbe46-8b5e-4347-b868-70f0432020bd" providerId="ADAL" clId="{F551B609-1D03-4715-8365-F8753C77CBF8}" dt="2026-02-09T14:05:58.838" v="557" actId="478"/>
          <ac:spMkLst>
            <pc:docMk/>
            <pc:sldMk cId="1941379388" sldId="263"/>
            <ac:spMk id="8" creationId="{1CF0B951-1FEA-441A-F380-C31E378E6942}"/>
          </ac:spMkLst>
        </pc:spChg>
        <pc:spChg chg="add">
          <ac:chgData name="Misbah Khan" userId="8d2cbe46-8b5e-4347-b868-70f0432020bd" providerId="ADAL" clId="{F551B609-1D03-4715-8365-F8753C77CBF8}" dt="2026-02-10T16:50:15.244" v="1089" actId="26606"/>
          <ac:spMkLst>
            <pc:docMk/>
            <pc:sldMk cId="1941379388" sldId="263"/>
            <ac:spMk id="10" creationId="{67218665-EA77-40EC-8172-4F17E2DEDB3D}"/>
          </ac:spMkLst>
        </pc:spChg>
        <pc:picChg chg="add del">
          <ac:chgData name="Misbah Khan" userId="8d2cbe46-8b5e-4347-b868-70f0432020bd" providerId="ADAL" clId="{F551B609-1D03-4715-8365-F8753C77CBF8}" dt="2026-02-10T16:50:15.233" v="1088" actId="26606"/>
          <ac:picMkLst>
            <pc:docMk/>
            <pc:sldMk cId="1941379388" sldId="263"/>
            <ac:picMk id="7" creationId="{78A191B0-F089-F723-FF86-80AC7AC2A26E}"/>
          </ac:picMkLst>
        </pc:picChg>
        <pc:picChg chg="del">
          <ac:chgData name="Misbah Khan" userId="8d2cbe46-8b5e-4347-b868-70f0432020bd" providerId="ADAL" clId="{F551B609-1D03-4715-8365-F8753C77CBF8}" dt="2026-02-09T14:05:58.309" v="556" actId="478"/>
          <ac:picMkLst>
            <pc:docMk/>
            <pc:sldMk cId="1941379388" sldId="263"/>
            <ac:picMk id="9" creationId="{606BD1CA-C191-4496-8931-F725453418B0}"/>
          </ac:picMkLst>
        </pc:picChg>
        <pc:picChg chg="add del mod">
          <ac:chgData name="Misbah Khan" userId="8d2cbe46-8b5e-4347-b868-70f0432020bd" providerId="ADAL" clId="{F551B609-1D03-4715-8365-F8753C77CBF8}" dt="2026-02-10T16:50:03.665" v="1086" actId="478"/>
          <ac:picMkLst>
            <pc:docMk/>
            <pc:sldMk cId="1941379388" sldId="263"/>
            <ac:picMk id="7170" creationId="{C58CAD64-7549-3116-C55F-DF2A48E499A5}"/>
          </ac:picMkLst>
        </pc:picChg>
      </pc:sldChg>
      <pc:sldChg chg="addSp delSp modSp mod setBg">
        <pc:chgData name="Misbah Khan" userId="8d2cbe46-8b5e-4347-b868-70f0432020bd" providerId="ADAL" clId="{F551B609-1D03-4715-8365-F8753C77CBF8}" dt="2026-02-10T16:51:09.190" v="1094" actId="1076"/>
        <pc:sldMkLst>
          <pc:docMk/>
          <pc:sldMk cId="53001128" sldId="264"/>
        </pc:sldMkLst>
        <pc:spChg chg="add mod">
          <ac:chgData name="Misbah Khan" userId="8d2cbe46-8b5e-4347-b868-70f0432020bd" providerId="ADAL" clId="{F551B609-1D03-4715-8365-F8753C77CBF8}" dt="2026-02-10T16:51:09.190" v="1094" actId="1076"/>
          <ac:spMkLst>
            <pc:docMk/>
            <pc:sldMk cId="53001128" sldId="264"/>
            <ac:spMk id="2" creationId="{22694262-63E5-A14B-B44D-BA8FC853D9C1}"/>
          </ac:spMkLst>
        </pc:spChg>
        <pc:spChg chg="del">
          <ac:chgData name="Misbah Khan" userId="8d2cbe46-8b5e-4347-b868-70f0432020bd" providerId="ADAL" clId="{F551B609-1D03-4715-8365-F8753C77CBF8}" dt="2026-02-09T14:29:05.751" v="685" actId="478"/>
          <ac:spMkLst>
            <pc:docMk/>
            <pc:sldMk cId="53001128" sldId="264"/>
            <ac:spMk id="2" creationId="{9EF332A3-41ED-5C79-EEE4-FB0C4C5039E3}"/>
          </ac:spMkLst>
        </pc:spChg>
        <pc:spChg chg="del">
          <ac:chgData name="Misbah Khan" userId="8d2cbe46-8b5e-4347-b868-70f0432020bd" providerId="ADAL" clId="{F551B609-1D03-4715-8365-F8753C77CBF8}" dt="2026-02-09T14:29:10.319" v="687" actId="478"/>
          <ac:spMkLst>
            <pc:docMk/>
            <pc:sldMk cId="53001128" sldId="264"/>
            <ac:spMk id="3" creationId="{92CCD8EA-EA7C-8648-6703-261B5BAF0014}"/>
          </ac:spMkLst>
        </pc:spChg>
        <pc:spChg chg="del">
          <ac:chgData name="Misbah Khan" userId="8d2cbe46-8b5e-4347-b868-70f0432020bd" providerId="ADAL" clId="{F551B609-1D03-4715-8365-F8753C77CBF8}" dt="2026-02-09T14:31:37.760" v="724" actId="478"/>
          <ac:spMkLst>
            <pc:docMk/>
            <pc:sldMk cId="53001128" sldId="264"/>
            <ac:spMk id="4" creationId="{0F79EABE-3580-5671-50D4-25E706EDC2ED}"/>
          </ac:spMkLst>
        </pc:spChg>
        <pc:spChg chg="del">
          <ac:chgData name="Misbah Khan" userId="8d2cbe46-8b5e-4347-b868-70f0432020bd" providerId="ADAL" clId="{F551B609-1D03-4715-8365-F8753C77CBF8}" dt="2026-02-09T14:31:34.997" v="723" actId="478"/>
          <ac:spMkLst>
            <pc:docMk/>
            <pc:sldMk cId="53001128" sldId="264"/>
            <ac:spMk id="5" creationId="{78B29139-7FC6-888D-5CC9-C5B5E32F7845}"/>
          </ac:spMkLst>
        </pc:spChg>
        <pc:spChg chg="del">
          <ac:chgData name="Misbah Khan" userId="8d2cbe46-8b5e-4347-b868-70f0432020bd" providerId="ADAL" clId="{F551B609-1D03-4715-8365-F8753C77CBF8}" dt="2026-02-09T14:31:40.970" v="725" actId="478"/>
          <ac:spMkLst>
            <pc:docMk/>
            <pc:sldMk cId="53001128" sldId="264"/>
            <ac:spMk id="6" creationId="{94DC91B8-8829-9453-E93E-4D286CFA09D1}"/>
          </ac:spMkLst>
        </pc:spChg>
        <pc:spChg chg="add del mod">
          <ac:chgData name="Misbah Khan" userId="8d2cbe46-8b5e-4347-b868-70f0432020bd" providerId="ADAL" clId="{F551B609-1D03-4715-8365-F8753C77CBF8}" dt="2026-02-09T14:29:07.282" v="686" actId="478"/>
          <ac:spMkLst>
            <pc:docMk/>
            <pc:sldMk cId="53001128" sldId="264"/>
            <ac:spMk id="8" creationId="{215C2D93-420A-21C9-3EC5-0C968B982020}"/>
          </ac:spMkLst>
        </pc:spChg>
        <pc:spChg chg="add del mod">
          <ac:chgData name="Misbah Khan" userId="8d2cbe46-8b5e-4347-b868-70f0432020bd" providerId="ADAL" clId="{F551B609-1D03-4715-8365-F8753C77CBF8}" dt="2026-02-09T14:29:38.757" v="688" actId="478"/>
          <ac:spMkLst>
            <pc:docMk/>
            <pc:sldMk cId="53001128" sldId="264"/>
            <ac:spMk id="10" creationId="{01324E23-CF6B-99BF-19AD-CB39C110743F}"/>
          </ac:spMkLst>
        </pc:spChg>
        <pc:spChg chg="add del mod">
          <ac:chgData name="Misbah Khan" userId="8d2cbe46-8b5e-4347-b868-70f0432020bd" providerId="ADAL" clId="{F551B609-1D03-4715-8365-F8753C77CBF8}" dt="2026-02-09T14:37:11.344" v="745" actId="478"/>
          <ac:spMkLst>
            <pc:docMk/>
            <pc:sldMk cId="53001128" sldId="264"/>
            <ac:spMk id="11" creationId="{D8A077EA-4F98-EE3B-6B0F-0720082184D8}"/>
          </ac:spMkLst>
        </pc:spChg>
        <pc:spChg chg="add del mod">
          <ac:chgData name="Misbah Khan" userId="8d2cbe46-8b5e-4347-b868-70f0432020bd" providerId="ADAL" clId="{F551B609-1D03-4715-8365-F8753C77CBF8}" dt="2026-02-09T14:35:48.601" v="733"/>
          <ac:spMkLst>
            <pc:docMk/>
            <pc:sldMk cId="53001128" sldId="264"/>
            <ac:spMk id="12" creationId="{D9AE7CDC-E5DD-7A52-9835-2A62B10CF294}"/>
          </ac:spMkLst>
        </pc:spChg>
        <pc:spChg chg="add del mod">
          <ac:chgData name="Misbah Khan" userId="8d2cbe46-8b5e-4347-b868-70f0432020bd" providerId="ADAL" clId="{F551B609-1D03-4715-8365-F8753C77CBF8}" dt="2026-02-09T14:36:52.079" v="742"/>
          <ac:spMkLst>
            <pc:docMk/>
            <pc:sldMk cId="53001128" sldId="264"/>
            <ac:spMk id="13" creationId="{274C6FB5-B5A4-3B6E-A9D4-C33C53A3ED42}"/>
          </ac:spMkLst>
        </pc:spChg>
        <pc:spChg chg="add mod ord">
          <ac:chgData name="Misbah Khan" userId="8d2cbe46-8b5e-4347-b868-70f0432020bd" providerId="ADAL" clId="{F551B609-1D03-4715-8365-F8753C77CBF8}" dt="2026-02-09T14:53:03.799" v="804" actId="12"/>
          <ac:spMkLst>
            <pc:docMk/>
            <pc:sldMk cId="53001128" sldId="264"/>
            <ac:spMk id="14" creationId="{9139EEE0-C879-95B9-FE18-A54CE2F63FCE}"/>
          </ac:spMkLst>
        </pc:spChg>
        <pc:spChg chg="add mod">
          <ac:chgData name="Misbah Khan" userId="8d2cbe46-8b5e-4347-b868-70f0432020bd" providerId="ADAL" clId="{F551B609-1D03-4715-8365-F8753C77CBF8}" dt="2026-02-09T14:52:37.228" v="797" actId="27636"/>
          <ac:spMkLst>
            <pc:docMk/>
            <pc:sldMk cId="53001128" sldId="264"/>
            <ac:spMk id="15" creationId="{97023542-B0F2-4C23-5ABD-91FD43D17962}"/>
          </ac:spMkLst>
        </pc:spChg>
        <pc:spChg chg="add">
          <ac:chgData name="Misbah Khan" userId="8d2cbe46-8b5e-4347-b868-70f0432020bd" providerId="ADAL" clId="{F551B609-1D03-4715-8365-F8753C77CBF8}" dt="2026-02-09T14:52:03.404" v="790" actId="26606"/>
          <ac:spMkLst>
            <pc:docMk/>
            <pc:sldMk cId="53001128" sldId="264"/>
            <ac:spMk id="8200" creationId="{D6EA1A26-163F-4F15-91F4-F2C51AC9C106}"/>
          </ac:spMkLst>
        </pc:spChg>
        <pc:picChg chg="add mod">
          <ac:chgData name="Misbah Khan" userId="8d2cbe46-8b5e-4347-b868-70f0432020bd" providerId="ADAL" clId="{F551B609-1D03-4715-8365-F8753C77CBF8}" dt="2026-02-09T14:52:03.404" v="790" actId="26606"/>
          <ac:picMkLst>
            <pc:docMk/>
            <pc:sldMk cId="53001128" sldId="264"/>
            <ac:picMk id="8195" creationId="{57FCDAB5-0A85-63CF-AF3A-8093C0CCFE21}"/>
          </ac:picMkLst>
        </pc:picChg>
      </pc:sldChg>
      <pc:sldChg chg="addSp delSp modSp mod setBg">
        <pc:chgData name="Misbah Khan" userId="8d2cbe46-8b5e-4347-b868-70f0432020bd" providerId="ADAL" clId="{F551B609-1D03-4715-8365-F8753C77CBF8}" dt="2026-02-10T16:35:00.315" v="1008" actId="26606"/>
        <pc:sldMkLst>
          <pc:docMk/>
          <pc:sldMk cId="3599844030" sldId="265"/>
        </pc:sldMkLst>
        <pc:spChg chg="mod">
          <ac:chgData name="Misbah Khan" userId="8d2cbe46-8b5e-4347-b868-70f0432020bd" providerId="ADAL" clId="{F551B609-1D03-4715-8365-F8753C77CBF8}" dt="2026-02-10T16:35:00.315" v="1008" actId="26606"/>
          <ac:spMkLst>
            <pc:docMk/>
            <pc:sldMk cId="3599844030" sldId="265"/>
            <ac:spMk id="2" creationId="{99120F23-1809-2CC4-1A94-F826616D2DF4}"/>
          </ac:spMkLst>
        </pc:spChg>
        <pc:spChg chg="mod">
          <ac:chgData name="Misbah Khan" userId="8d2cbe46-8b5e-4347-b868-70f0432020bd" providerId="ADAL" clId="{F551B609-1D03-4715-8365-F8753C77CBF8}" dt="2026-02-10T16:35:00.315" v="1008" actId="26606"/>
          <ac:spMkLst>
            <pc:docMk/>
            <pc:sldMk cId="3599844030" sldId="265"/>
            <ac:spMk id="3" creationId="{779C179B-16F5-B0EA-D1AC-99441213185B}"/>
          </ac:spMkLst>
        </pc:spChg>
        <pc:spChg chg="mod ord">
          <ac:chgData name="Misbah Khan" userId="8d2cbe46-8b5e-4347-b868-70f0432020bd" providerId="ADAL" clId="{F551B609-1D03-4715-8365-F8753C77CBF8}" dt="2026-02-10T16:35:00.315" v="1008" actId="26606"/>
          <ac:spMkLst>
            <pc:docMk/>
            <pc:sldMk cId="3599844030" sldId="265"/>
            <ac:spMk id="4" creationId="{CBAD71A6-1036-A099-9BDF-27C11F75648B}"/>
          </ac:spMkLst>
        </pc:spChg>
        <pc:spChg chg="del">
          <ac:chgData name="Misbah Khan" userId="8d2cbe46-8b5e-4347-b868-70f0432020bd" providerId="ADAL" clId="{F551B609-1D03-4715-8365-F8753C77CBF8}" dt="2026-02-09T15:03:21.053" v="918" actId="478"/>
          <ac:spMkLst>
            <pc:docMk/>
            <pc:sldMk cId="3599844030" sldId="265"/>
            <ac:spMk id="5" creationId="{DAE1DF91-6465-ADEF-7133-CCC328584380}"/>
          </ac:spMkLst>
        </pc:spChg>
        <pc:spChg chg="del">
          <ac:chgData name="Misbah Khan" userId="8d2cbe46-8b5e-4347-b868-70f0432020bd" providerId="ADAL" clId="{F551B609-1D03-4715-8365-F8753C77CBF8}" dt="2026-02-09T15:03:16.446" v="917" actId="478"/>
          <ac:spMkLst>
            <pc:docMk/>
            <pc:sldMk cId="3599844030" sldId="265"/>
            <ac:spMk id="6" creationId="{FB7032F8-92FC-BD1A-A9AF-986FE04CFE86}"/>
          </ac:spMkLst>
        </pc:spChg>
        <pc:spChg chg="add">
          <ac:chgData name="Misbah Khan" userId="8d2cbe46-8b5e-4347-b868-70f0432020bd" providerId="ADAL" clId="{F551B609-1D03-4715-8365-F8753C77CBF8}" dt="2026-02-10T16:35:00.315" v="1008" actId="26606"/>
          <ac:spMkLst>
            <pc:docMk/>
            <pc:sldMk cId="3599844030" sldId="265"/>
            <ac:spMk id="8" creationId="{AD6F6937-3B5A-4391-9F37-58A571B362A9}"/>
          </ac:spMkLst>
        </pc:spChg>
        <pc:spChg chg="add del mod">
          <ac:chgData name="Misbah Khan" userId="8d2cbe46-8b5e-4347-b868-70f0432020bd" providerId="ADAL" clId="{F551B609-1D03-4715-8365-F8753C77CBF8}" dt="2026-02-09T15:03:02.961" v="873" actId="478"/>
          <ac:spMkLst>
            <pc:docMk/>
            <pc:sldMk cId="3599844030" sldId="265"/>
            <ac:spMk id="9" creationId="{316F956F-77B8-0C8A-0F77-01B48DBEB32A}"/>
          </ac:spMkLst>
        </pc:spChg>
        <pc:picChg chg="del">
          <ac:chgData name="Misbah Khan" userId="8d2cbe46-8b5e-4347-b868-70f0432020bd" providerId="ADAL" clId="{F551B609-1D03-4715-8365-F8753C77CBF8}" dt="2026-02-09T15:03:00.737" v="872" actId="478"/>
          <ac:picMkLst>
            <pc:docMk/>
            <pc:sldMk cId="3599844030" sldId="265"/>
            <ac:picMk id="7" creationId="{3C37CE0E-074A-209D-2D43-EC5FAC327C30}"/>
          </ac:picMkLst>
        </pc:picChg>
      </pc:sldChg>
      <pc:sldChg chg="addSp delSp modSp mod">
        <pc:chgData name="Misbah Khan" userId="8d2cbe46-8b5e-4347-b868-70f0432020bd" providerId="ADAL" clId="{F551B609-1D03-4715-8365-F8753C77CBF8}" dt="2026-02-10T16:57:50.013" v="1221" actId="2711"/>
        <pc:sldMkLst>
          <pc:docMk/>
          <pc:sldMk cId="3947552595" sldId="266"/>
        </pc:sldMkLst>
        <pc:spChg chg="del">
          <ac:chgData name="Misbah Khan" userId="8d2cbe46-8b5e-4347-b868-70f0432020bd" providerId="ADAL" clId="{F551B609-1D03-4715-8365-F8753C77CBF8}" dt="2026-02-09T15:05:32.121" v="930" actId="478"/>
          <ac:spMkLst>
            <pc:docMk/>
            <pc:sldMk cId="3947552595" sldId="266"/>
            <ac:spMk id="2" creationId="{8A497B4E-3C70-7F36-A4BF-7CA5CBC848F4}"/>
          </ac:spMkLst>
        </pc:spChg>
        <pc:spChg chg="add mod">
          <ac:chgData name="Misbah Khan" userId="8d2cbe46-8b5e-4347-b868-70f0432020bd" providerId="ADAL" clId="{F551B609-1D03-4715-8365-F8753C77CBF8}" dt="2026-02-10T16:56:09.781" v="1143" actId="20577"/>
          <ac:spMkLst>
            <pc:docMk/>
            <pc:sldMk cId="3947552595" sldId="266"/>
            <ac:spMk id="2" creationId="{E1E98FBC-367F-F86A-196E-AEB95DF4BAE5}"/>
          </ac:spMkLst>
        </pc:spChg>
        <pc:spChg chg="del">
          <ac:chgData name="Misbah Khan" userId="8d2cbe46-8b5e-4347-b868-70f0432020bd" providerId="ADAL" clId="{F551B609-1D03-4715-8365-F8753C77CBF8}" dt="2026-02-09T15:05:20.809" v="928" actId="478"/>
          <ac:spMkLst>
            <pc:docMk/>
            <pc:sldMk cId="3947552595" sldId="266"/>
            <ac:spMk id="3" creationId="{4227E922-AE57-EC70-406A-77ED03351FF3}"/>
          </ac:spMkLst>
        </pc:spChg>
        <pc:spChg chg="del">
          <ac:chgData name="Misbah Khan" userId="8d2cbe46-8b5e-4347-b868-70f0432020bd" providerId="ADAL" clId="{F551B609-1D03-4715-8365-F8753C77CBF8}" dt="2026-02-09T15:04:52.898" v="924" actId="478"/>
          <ac:spMkLst>
            <pc:docMk/>
            <pc:sldMk cId="3947552595" sldId="266"/>
            <ac:spMk id="4" creationId="{C5F41BF0-B686-A29F-997F-508B02524CA5}"/>
          </ac:spMkLst>
        </pc:spChg>
        <pc:spChg chg="del">
          <ac:chgData name="Misbah Khan" userId="8d2cbe46-8b5e-4347-b868-70f0432020bd" providerId="ADAL" clId="{F551B609-1D03-4715-8365-F8753C77CBF8}" dt="2026-02-09T15:04:55.594" v="925" actId="478"/>
          <ac:spMkLst>
            <pc:docMk/>
            <pc:sldMk cId="3947552595" sldId="266"/>
            <ac:spMk id="5" creationId="{6F250EF4-0955-7408-3882-4FDCAF3F65FF}"/>
          </ac:spMkLst>
        </pc:spChg>
        <pc:spChg chg="del mod">
          <ac:chgData name="Misbah Khan" userId="8d2cbe46-8b5e-4347-b868-70f0432020bd" providerId="ADAL" clId="{F551B609-1D03-4715-8365-F8753C77CBF8}" dt="2026-02-09T15:05:37.879" v="932" actId="478"/>
          <ac:spMkLst>
            <pc:docMk/>
            <pc:sldMk cId="3947552595" sldId="266"/>
            <ac:spMk id="6" creationId="{9CE43CCF-A463-89C5-41C7-D943D6977CFE}"/>
          </ac:spMkLst>
        </pc:spChg>
        <pc:spChg chg="add del mod">
          <ac:chgData name="Misbah Khan" userId="8d2cbe46-8b5e-4347-b868-70f0432020bd" providerId="ADAL" clId="{F551B609-1D03-4715-8365-F8753C77CBF8}" dt="2026-02-09T15:05:23.340" v="929" actId="478"/>
          <ac:spMkLst>
            <pc:docMk/>
            <pc:sldMk cId="3947552595" sldId="266"/>
            <ac:spMk id="8" creationId="{057E7E30-699A-121F-891A-A16C19EA26F9}"/>
          </ac:spMkLst>
        </pc:spChg>
        <pc:spChg chg="add del mod">
          <ac:chgData name="Misbah Khan" userId="8d2cbe46-8b5e-4347-b868-70f0432020bd" providerId="ADAL" clId="{F551B609-1D03-4715-8365-F8753C77CBF8}" dt="2026-02-09T15:05:34.231" v="931" actId="478"/>
          <ac:spMkLst>
            <pc:docMk/>
            <pc:sldMk cId="3947552595" sldId="266"/>
            <ac:spMk id="10" creationId="{A01769B9-ADCE-2244-C17C-6268E96C7930}"/>
          </ac:spMkLst>
        </pc:spChg>
        <pc:spChg chg="add mod">
          <ac:chgData name="Misbah Khan" userId="8d2cbe46-8b5e-4347-b868-70f0432020bd" providerId="ADAL" clId="{F551B609-1D03-4715-8365-F8753C77CBF8}" dt="2026-02-10T16:57:50.013" v="1221" actId="2711"/>
          <ac:spMkLst>
            <pc:docMk/>
            <pc:sldMk cId="3947552595" sldId="266"/>
            <ac:spMk id="11" creationId="{111409C2-BEBD-A002-1564-60E7D7B33CB1}"/>
          </ac:spMkLst>
        </pc:spChg>
      </pc:sldChg>
      <pc:sldChg chg="del">
        <pc:chgData name="Misbah Khan" userId="8d2cbe46-8b5e-4347-b868-70f0432020bd" providerId="ADAL" clId="{F551B609-1D03-4715-8365-F8753C77CBF8}" dt="2026-02-09T15:04:43.845" v="922" actId="2696"/>
        <pc:sldMkLst>
          <pc:docMk/>
          <pc:sldMk cId="2999686948" sldId="267"/>
        </pc:sldMkLst>
      </pc:sldChg>
      <pc:sldChg chg="del">
        <pc:chgData name="Misbah Khan" userId="8d2cbe46-8b5e-4347-b868-70f0432020bd" providerId="ADAL" clId="{F551B609-1D03-4715-8365-F8753C77CBF8}" dt="2026-02-09T15:04:48.226" v="923" actId="2696"/>
        <pc:sldMkLst>
          <pc:docMk/>
          <pc:sldMk cId="2651058474" sldId="268"/>
        </pc:sldMkLst>
      </pc:sldChg>
      <pc:sldChg chg="addSp delSp modSp mod setBg">
        <pc:chgData name="Misbah Khan" userId="8d2cbe46-8b5e-4347-b868-70f0432020bd" providerId="ADAL" clId="{F551B609-1D03-4715-8365-F8753C77CBF8}" dt="2026-02-10T16:48:31.024" v="1085" actId="255"/>
        <pc:sldMkLst>
          <pc:docMk/>
          <pc:sldMk cId="1384372434" sldId="269"/>
        </pc:sldMkLst>
        <pc:spChg chg="mod">
          <ac:chgData name="Misbah Khan" userId="8d2cbe46-8b5e-4347-b868-70f0432020bd" providerId="ADAL" clId="{F551B609-1D03-4715-8365-F8753C77CBF8}" dt="2026-02-09T14:03:39.818" v="555" actId="26606"/>
          <ac:spMkLst>
            <pc:docMk/>
            <pc:sldMk cId="1384372434" sldId="269"/>
            <ac:spMk id="2" creationId="{81BB50A7-8097-B5C9-4E58-9ED8D14ADA20}"/>
          </ac:spMkLst>
        </pc:spChg>
        <pc:spChg chg="add mod">
          <ac:chgData name="Misbah Khan" userId="8d2cbe46-8b5e-4347-b868-70f0432020bd" providerId="ADAL" clId="{F551B609-1D03-4715-8365-F8753C77CBF8}" dt="2026-02-10T16:48:31.024" v="1085" actId="255"/>
          <ac:spMkLst>
            <pc:docMk/>
            <pc:sldMk cId="1384372434" sldId="269"/>
            <ac:spMk id="3" creationId="{AFCDAC94-9441-862E-49D5-15A0EF03803D}"/>
          </ac:spMkLst>
        </pc:spChg>
        <pc:spChg chg="del">
          <ac:chgData name="Misbah Khan" userId="8d2cbe46-8b5e-4347-b868-70f0432020bd" providerId="ADAL" clId="{F551B609-1D03-4715-8365-F8753C77CBF8}" dt="2026-02-09T14:01:34.370" v="528" actId="478"/>
          <ac:spMkLst>
            <pc:docMk/>
            <pc:sldMk cId="1384372434" sldId="269"/>
            <ac:spMk id="3" creationId="{F7461AE3-EE8B-D6AA-C542-739A07913E24}"/>
          </ac:spMkLst>
        </pc:spChg>
        <pc:spChg chg="del">
          <ac:chgData name="Misbah Khan" userId="8d2cbe46-8b5e-4347-b868-70f0432020bd" providerId="ADAL" clId="{F551B609-1D03-4715-8365-F8753C77CBF8}" dt="2026-02-09T14:01:36.207" v="529" actId="478"/>
          <ac:spMkLst>
            <pc:docMk/>
            <pc:sldMk cId="1384372434" sldId="269"/>
            <ac:spMk id="4" creationId="{BAFA715D-0DE7-5C1E-A01B-3CC861FFFA69}"/>
          </ac:spMkLst>
        </pc:spChg>
        <pc:spChg chg="del">
          <ac:chgData name="Misbah Khan" userId="8d2cbe46-8b5e-4347-b868-70f0432020bd" providerId="ADAL" clId="{F551B609-1D03-4715-8365-F8753C77CBF8}" dt="2026-02-09T14:00:03.918" v="522" actId="478"/>
          <ac:spMkLst>
            <pc:docMk/>
            <pc:sldMk cId="1384372434" sldId="269"/>
            <ac:spMk id="5" creationId="{C320D08B-C7CA-70C3-F459-4B8F8CFD397D}"/>
          </ac:spMkLst>
        </pc:spChg>
        <pc:spChg chg="add mod ord">
          <ac:chgData name="Misbah Khan" userId="8d2cbe46-8b5e-4347-b868-70f0432020bd" providerId="ADAL" clId="{F551B609-1D03-4715-8365-F8753C77CBF8}" dt="2026-02-10T16:26:44.269" v="1007" actId="20577"/>
          <ac:spMkLst>
            <pc:docMk/>
            <pc:sldMk cId="1384372434" sldId="269"/>
            <ac:spMk id="8" creationId="{D4AB6311-CB08-6DEE-B186-95BF56A46DCE}"/>
          </ac:spMkLst>
        </pc:spChg>
        <pc:spChg chg="add del">
          <ac:chgData name="Misbah Khan" userId="8d2cbe46-8b5e-4347-b868-70f0432020bd" providerId="ADAL" clId="{F551B609-1D03-4715-8365-F8753C77CBF8}" dt="2026-02-09T14:03:39.818" v="555" actId="26606"/>
          <ac:spMkLst>
            <pc:docMk/>
            <pc:sldMk cId="1384372434" sldId="269"/>
            <ac:spMk id="14" creationId="{B5C3FE1E-0A7F-41BE-A568-1BF85E2E8DD8}"/>
          </ac:spMkLst>
        </pc:spChg>
        <pc:spChg chg="add del">
          <ac:chgData name="Misbah Khan" userId="8d2cbe46-8b5e-4347-b868-70f0432020bd" providerId="ADAL" clId="{F551B609-1D03-4715-8365-F8753C77CBF8}" dt="2026-02-09T14:03:39.818" v="555" actId="26606"/>
          <ac:spMkLst>
            <pc:docMk/>
            <pc:sldMk cId="1384372434" sldId="269"/>
            <ac:spMk id="19" creationId="{D6EA1A26-163F-4F15-91F4-F2C51AC9C106}"/>
          </ac:spMkLst>
        </pc:spChg>
        <pc:graphicFrameChg chg="del">
          <ac:chgData name="Misbah Khan" userId="8d2cbe46-8b5e-4347-b868-70f0432020bd" providerId="ADAL" clId="{F551B609-1D03-4715-8365-F8753C77CBF8}" dt="2026-02-09T13:48:54.102" v="519" actId="478"/>
          <ac:graphicFrameMkLst>
            <pc:docMk/>
            <pc:sldMk cId="1384372434" sldId="269"/>
            <ac:graphicFrameMk id="6" creationId="{3E0E4A8A-55D4-88B9-EAFE-F5DD91417A46}"/>
          </ac:graphicFrameMkLst>
        </pc:graphicFrameChg>
        <pc:picChg chg="add mod">
          <ac:chgData name="Misbah Khan" userId="8d2cbe46-8b5e-4347-b868-70f0432020bd" providerId="ADAL" clId="{F551B609-1D03-4715-8365-F8753C77CBF8}" dt="2026-02-09T14:03:39.818" v="555" actId="26606"/>
          <ac:picMkLst>
            <pc:docMk/>
            <pc:sldMk cId="1384372434" sldId="269"/>
            <ac:picMk id="9" creationId="{7325EA4E-6D03-1B8A-A464-91D4849CEB63}"/>
          </ac:picMkLst>
        </pc:picChg>
        <pc:picChg chg="add del mod">
          <ac:chgData name="Misbah Khan" userId="8d2cbe46-8b5e-4347-b868-70f0432020bd" providerId="ADAL" clId="{F551B609-1D03-4715-8365-F8753C77CBF8}" dt="2026-02-09T14:02:08.788" v="538" actId="478"/>
          <ac:picMkLst>
            <pc:docMk/>
            <pc:sldMk cId="1384372434" sldId="269"/>
            <ac:picMk id="6146" creationId="{8B1FF58C-0ABA-A84F-E9C4-D3572AC26366}"/>
          </ac:picMkLst>
        </pc:picChg>
      </pc:sldChg>
      <pc:sldChg chg="addSp delSp modSp mod">
        <pc:chgData name="Misbah Khan" userId="8d2cbe46-8b5e-4347-b868-70f0432020bd" providerId="ADAL" clId="{F551B609-1D03-4715-8365-F8753C77CBF8}" dt="2026-02-09T15:01:06.243" v="871" actId="113"/>
        <pc:sldMkLst>
          <pc:docMk/>
          <pc:sldMk cId="3762730561" sldId="270"/>
        </pc:sldMkLst>
        <pc:spChg chg="mod">
          <ac:chgData name="Misbah Khan" userId="8d2cbe46-8b5e-4347-b868-70f0432020bd" providerId="ADAL" clId="{F551B609-1D03-4715-8365-F8753C77CBF8}" dt="2026-02-09T15:00:21.062" v="857" actId="27636"/>
          <ac:spMkLst>
            <pc:docMk/>
            <pc:sldMk cId="3762730561" sldId="270"/>
            <ac:spMk id="2" creationId="{AC96BA28-7B5B-3D59-0D23-C072A5C2A52B}"/>
          </ac:spMkLst>
        </pc:spChg>
        <pc:spChg chg="del">
          <ac:chgData name="Misbah Khan" userId="8d2cbe46-8b5e-4347-b868-70f0432020bd" providerId="ADAL" clId="{F551B609-1D03-4715-8365-F8753C77CBF8}" dt="2026-02-09T14:58:29.530" v="805" actId="478"/>
          <ac:spMkLst>
            <pc:docMk/>
            <pc:sldMk cId="3762730561" sldId="270"/>
            <ac:spMk id="3" creationId="{58443BCF-B6AE-B157-B5A8-60575A5F5EBF}"/>
          </ac:spMkLst>
        </pc:spChg>
        <pc:spChg chg="del">
          <ac:chgData name="Misbah Khan" userId="8d2cbe46-8b5e-4347-b868-70f0432020bd" providerId="ADAL" clId="{F551B609-1D03-4715-8365-F8753C77CBF8}" dt="2026-02-09T15:00:04.355" v="853" actId="478"/>
          <ac:spMkLst>
            <pc:docMk/>
            <pc:sldMk cId="3762730561" sldId="270"/>
            <ac:spMk id="4" creationId="{1D59490C-0AC8-DB82-0D8F-BF8C4A553AB7}"/>
          </ac:spMkLst>
        </pc:spChg>
        <pc:spChg chg="del">
          <ac:chgData name="Misbah Khan" userId="8d2cbe46-8b5e-4347-b868-70f0432020bd" providerId="ADAL" clId="{F551B609-1D03-4715-8365-F8753C77CBF8}" dt="2026-02-09T15:00:02.032" v="852" actId="478"/>
          <ac:spMkLst>
            <pc:docMk/>
            <pc:sldMk cId="3762730561" sldId="270"/>
            <ac:spMk id="5" creationId="{5ECA4C37-2120-C1F6-AF98-9C44156890B3}"/>
          </ac:spMkLst>
        </pc:spChg>
        <pc:spChg chg="del">
          <ac:chgData name="Misbah Khan" userId="8d2cbe46-8b5e-4347-b868-70f0432020bd" providerId="ADAL" clId="{F551B609-1D03-4715-8365-F8753C77CBF8}" dt="2026-02-09T14:59:58.968" v="851" actId="478"/>
          <ac:spMkLst>
            <pc:docMk/>
            <pc:sldMk cId="3762730561" sldId="270"/>
            <ac:spMk id="6" creationId="{0AB62AC7-4EBD-6C7B-71E2-19F58FD8EBC1}"/>
          </ac:spMkLst>
        </pc:spChg>
        <pc:spChg chg="add mod">
          <ac:chgData name="Misbah Khan" userId="8d2cbe46-8b5e-4347-b868-70f0432020bd" providerId="ADAL" clId="{F551B609-1D03-4715-8365-F8753C77CBF8}" dt="2026-02-09T15:01:06.243" v="871" actId="113"/>
          <ac:spMkLst>
            <pc:docMk/>
            <pc:sldMk cId="3762730561" sldId="270"/>
            <ac:spMk id="8" creationId="{14EA55AD-FF6B-B842-19B1-24B86C61FD65}"/>
          </ac:spMkLst>
        </pc:spChg>
      </pc:sldChg>
      <pc:sldChg chg="addSp modSp mod">
        <pc:chgData name="Misbah Khan" userId="8d2cbe46-8b5e-4347-b868-70f0432020bd" providerId="ADAL" clId="{F551B609-1D03-4715-8365-F8753C77CBF8}" dt="2026-02-10T16:56:28.732" v="1173" actId="20577"/>
        <pc:sldMkLst>
          <pc:docMk/>
          <pc:sldMk cId="4182614578" sldId="2767"/>
        </pc:sldMkLst>
        <pc:spChg chg="add mod">
          <ac:chgData name="Misbah Khan" userId="8d2cbe46-8b5e-4347-b868-70f0432020bd" providerId="ADAL" clId="{F551B609-1D03-4715-8365-F8753C77CBF8}" dt="2026-02-10T16:56:28.732" v="1173" actId="20577"/>
          <ac:spMkLst>
            <pc:docMk/>
            <pc:sldMk cId="4182614578" sldId="2767"/>
            <ac:spMk id="3" creationId="{1B2D3A77-4DCC-41E6-B71B-9850AA8D286D}"/>
          </ac:spMkLst>
        </pc:spChg>
      </pc:sldChg>
      <pc:sldChg chg="delSp modSp new mod">
        <pc:chgData name="Misbah Khan" userId="8d2cbe46-8b5e-4347-b868-70f0432020bd" providerId="ADAL" clId="{F551B609-1D03-4715-8365-F8753C77CBF8}" dt="2026-02-10T17:01:42.284" v="1273" actId="14100"/>
        <pc:sldMkLst>
          <pc:docMk/>
          <pc:sldMk cId="2609836453" sldId="2768"/>
        </pc:sldMkLst>
        <pc:spChg chg="del mod">
          <ac:chgData name="Misbah Khan" userId="8d2cbe46-8b5e-4347-b868-70f0432020bd" providerId="ADAL" clId="{F551B609-1D03-4715-8365-F8753C77CBF8}" dt="2026-02-10T16:57:19.997" v="1200" actId="478"/>
          <ac:spMkLst>
            <pc:docMk/>
            <pc:sldMk cId="2609836453" sldId="2768"/>
            <ac:spMk id="2" creationId="{078FCD28-D5CF-7AAA-EE28-2EBAC55ED349}"/>
          </ac:spMkLst>
        </pc:spChg>
        <pc:spChg chg="mod">
          <ac:chgData name="Misbah Khan" userId="8d2cbe46-8b5e-4347-b868-70f0432020bd" providerId="ADAL" clId="{F551B609-1D03-4715-8365-F8753C77CBF8}" dt="2026-02-10T17:01:42.284" v="1273" actId="14100"/>
          <ac:spMkLst>
            <pc:docMk/>
            <pc:sldMk cId="2609836453" sldId="2768"/>
            <ac:spMk id="3" creationId="{CEBA7B5F-F992-5362-1ECA-939B0F09282A}"/>
          </ac:spMkLst>
        </pc:spChg>
        <pc:spChg chg="del">
          <ac:chgData name="Misbah Khan" userId="8d2cbe46-8b5e-4347-b868-70f0432020bd" providerId="ADAL" clId="{F551B609-1D03-4715-8365-F8753C77CBF8}" dt="2026-02-10T16:57:27.540" v="1203" actId="478"/>
          <ac:spMkLst>
            <pc:docMk/>
            <pc:sldMk cId="2609836453" sldId="2768"/>
            <ac:spMk id="4" creationId="{81D2E126-C97E-B95C-C1FF-8E30401E74F0}"/>
          </ac:spMkLst>
        </pc:spChg>
        <pc:spChg chg="del">
          <ac:chgData name="Misbah Khan" userId="8d2cbe46-8b5e-4347-b868-70f0432020bd" providerId="ADAL" clId="{F551B609-1D03-4715-8365-F8753C77CBF8}" dt="2026-02-10T16:57:26.564" v="1202" actId="478"/>
          <ac:spMkLst>
            <pc:docMk/>
            <pc:sldMk cId="2609836453" sldId="2768"/>
            <ac:spMk id="5" creationId="{70A0897C-0D2F-D8AA-2049-2648CBB48963}"/>
          </ac:spMkLst>
        </pc:spChg>
        <pc:spChg chg="del">
          <ac:chgData name="Misbah Khan" userId="8d2cbe46-8b5e-4347-b868-70f0432020bd" providerId="ADAL" clId="{F551B609-1D03-4715-8365-F8753C77CBF8}" dt="2026-02-10T16:57:29.718" v="1204" actId="478"/>
          <ac:spMkLst>
            <pc:docMk/>
            <pc:sldMk cId="2609836453" sldId="2768"/>
            <ac:spMk id="6" creationId="{6845065C-98ED-A220-04BA-901FD00D749F}"/>
          </ac:spMkLst>
        </pc:spChg>
      </pc:sldChg>
      <pc:sldChg chg="delSp modSp new mod">
        <pc:chgData name="Misbah Khan" userId="8d2cbe46-8b5e-4347-b868-70f0432020bd" providerId="ADAL" clId="{F551B609-1D03-4715-8365-F8753C77CBF8}" dt="2026-02-10T17:02:16.169" v="1282" actId="5793"/>
        <pc:sldMkLst>
          <pc:docMk/>
          <pc:sldMk cId="1845641804" sldId="2769"/>
        </pc:sldMkLst>
        <pc:spChg chg="del">
          <ac:chgData name="Misbah Khan" userId="8d2cbe46-8b5e-4347-b868-70f0432020bd" providerId="ADAL" clId="{F551B609-1D03-4715-8365-F8753C77CBF8}" dt="2026-02-10T16:59:50.080" v="1244" actId="478"/>
          <ac:spMkLst>
            <pc:docMk/>
            <pc:sldMk cId="1845641804" sldId="2769"/>
            <ac:spMk id="2" creationId="{1F6BEAC3-0188-471D-3B9C-A5C5E7F184D9}"/>
          </ac:spMkLst>
        </pc:spChg>
        <pc:spChg chg="mod">
          <ac:chgData name="Misbah Khan" userId="8d2cbe46-8b5e-4347-b868-70f0432020bd" providerId="ADAL" clId="{F551B609-1D03-4715-8365-F8753C77CBF8}" dt="2026-02-10T17:02:16.169" v="1282" actId="5793"/>
          <ac:spMkLst>
            <pc:docMk/>
            <pc:sldMk cId="1845641804" sldId="2769"/>
            <ac:spMk id="3" creationId="{F8B2FF76-6530-88C3-2520-BBEFFB9AEE75}"/>
          </ac:spMkLst>
        </pc:spChg>
      </pc:sldChg>
      <pc:sldMasterChg chg="delSldLayout">
        <pc:chgData name="Misbah Khan" userId="8d2cbe46-8b5e-4347-b868-70f0432020bd" providerId="ADAL" clId="{F551B609-1D03-4715-8365-F8753C77CBF8}" dt="2026-02-09T15:04:48.226" v="923" actId="2696"/>
        <pc:sldMasterMkLst>
          <pc:docMk/>
          <pc:sldMasterMk cId="269493196" sldId="2147483841"/>
        </pc:sldMasterMkLst>
        <pc:sldLayoutChg chg="del">
          <pc:chgData name="Misbah Khan" userId="8d2cbe46-8b5e-4347-b868-70f0432020bd" providerId="ADAL" clId="{F551B609-1D03-4715-8365-F8753C77CBF8}" dt="2026-02-09T15:04:48.226" v="923" actId="2696"/>
          <pc:sldLayoutMkLst>
            <pc:docMk/>
            <pc:sldMasterMk cId="269493196" sldId="2147483841"/>
            <pc:sldLayoutMk cId="209474189" sldId="2147483861"/>
          </pc:sldLayoutMkLst>
        </pc:sldLayoutChg>
        <pc:sldLayoutChg chg="del">
          <pc:chgData name="Misbah Khan" userId="8d2cbe46-8b5e-4347-b868-70f0432020bd" providerId="ADAL" clId="{F551B609-1D03-4715-8365-F8753C77CBF8}" dt="2026-02-09T15:04:43.845" v="922" actId="2696"/>
          <pc:sldLayoutMkLst>
            <pc:docMk/>
            <pc:sldMasterMk cId="269493196" sldId="2147483841"/>
            <pc:sldLayoutMk cId="1179876915" sldId="21474838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2D05EE-1874-40CA-ACBB-AAFE8CEAEC56}" type="datetimeFigureOut">
              <a:t>2/10/2026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B9498-FDEE-4498-AC3A-C83DFCC8A50A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776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65C32D-63EE-4133-9108-A2BD34E475D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7162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072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04EF954-66B1-4168-AF40-97F3DAF43FC4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5336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1D4C7-8630-4B98-978C-30388BBD4EE8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437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3410-150A-4A72-BF63-6D3ACBC30148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264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926678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150327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26920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405511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01064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8356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99090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64220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423160"/>
            <a:ext cx="520293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lphaLcPeriod"/>
              <a:defRPr lang="en-US" dirty="0"/>
            </a:lvl2pPr>
            <a:lvl3pPr marL="800100" indent="-342900">
              <a:buFont typeface="+mj-lt"/>
              <a:buAutoNum type="romanLcPeriod"/>
              <a:defRPr lang="en-US" dirty="0"/>
            </a:lvl3pPr>
            <a:lvl4pPr marL="914400" indent="-228600">
              <a:buFont typeface="+mj-lt"/>
              <a:buAutoNum type="arabicParenR"/>
              <a:defRPr lang="en-US" dirty="0"/>
            </a:lvl4pPr>
            <a:lvl5pPr marL="1143000" indent="-228600">
              <a:buFont typeface="+mj-lt"/>
              <a:buAutoNum type="alphaLcParenR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4D5D5-F2FF-4BCB-BACC-FA9A736697CB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077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111854"/>
            <a:ext cx="3945468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84372" y="5111854"/>
            <a:ext cx="6168356" cy="138988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5B30A2-D0D1-DED2-1133-A673CEA16A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1750040" cy="4724868"/>
          </a:xfrm>
          <a:custGeom>
            <a:avLst/>
            <a:gdLst>
              <a:gd name="connsiteX0" fmla="*/ 0 w 11750040"/>
              <a:gd name="connsiteY0" fmla="*/ 0 h 4724868"/>
              <a:gd name="connsiteX1" fmla="*/ 11750040 w 11750040"/>
              <a:gd name="connsiteY1" fmla="*/ 0 h 4724868"/>
              <a:gd name="connsiteX2" fmla="*/ 11750040 w 11750040"/>
              <a:gd name="connsiteY2" fmla="*/ 4122872 h 4724868"/>
              <a:gd name="connsiteX3" fmla="*/ 11148044 w 11750040"/>
              <a:gd name="connsiteY3" fmla="*/ 4724868 h 4724868"/>
              <a:gd name="connsiteX4" fmla="*/ 0 w 11750040"/>
              <a:gd name="connsiteY4" fmla="*/ 4724868 h 4724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0040" h="4724868">
                <a:moveTo>
                  <a:pt x="0" y="0"/>
                </a:moveTo>
                <a:lnTo>
                  <a:pt x="11750040" y="0"/>
                </a:lnTo>
                <a:lnTo>
                  <a:pt x="11750040" y="4122872"/>
                </a:lnTo>
                <a:cubicBezTo>
                  <a:pt x="11750040" y="4455345"/>
                  <a:pt x="11480517" y="4724868"/>
                  <a:pt x="11148044" y="4724868"/>
                </a:cubicBezTo>
                <a:lnTo>
                  <a:pt x="0" y="4724868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EEDCC-520A-464B-900A-5F7E0E1FFC43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8464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1524002"/>
            <a:ext cx="9198864" cy="287121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4000" cap="none" baseline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53612-8941-41EA-ABBA-F717A06C8346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5376672"/>
            <a:ext cx="9198864" cy="466344"/>
          </a:xfrm>
        </p:spPr>
        <p:txBody>
          <a:bodyPr>
            <a:normAutofit/>
          </a:bodyPr>
          <a:lstStyle>
            <a:lvl1pPr marL="0" indent="0">
              <a:buNone/>
              <a:defRPr sz="2200" b="1" cap="all" baseline="0">
                <a:solidFill>
                  <a:schemeClr val="accent1"/>
                </a:solidFill>
              </a:defRPr>
            </a:lvl1pPr>
            <a:lvl2pPr marL="228600" indent="0">
              <a:buNone/>
              <a:defRPr sz="2000" b="1" cap="all" baseline="0">
                <a:solidFill>
                  <a:schemeClr val="accent1"/>
                </a:solidFill>
              </a:defRPr>
            </a:lvl2pPr>
            <a:lvl3pPr marL="457200" indent="0">
              <a:buNone/>
              <a:defRPr sz="1800" b="1" cap="all" baseline="0">
                <a:solidFill>
                  <a:schemeClr val="accent1"/>
                </a:solidFill>
              </a:defRPr>
            </a:lvl3pPr>
            <a:lvl4pPr marL="685800" indent="0">
              <a:buNone/>
              <a:defRPr sz="1600" b="1" cap="all" baseline="0">
                <a:solidFill>
                  <a:schemeClr val="accent1"/>
                </a:solidFill>
              </a:defRPr>
            </a:lvl4pPr>
            <a:lvl5pPr marL="914400" indent="0">
              <a:buNone/>
              <a:defRPr sz="1400" b="1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48689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1AB8ED2-AD91-CB22-5624-BD41AB32529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4844052" cy="6399152"/>
          </a:xfrm>
          <a:custGeom>
            <a:avLst/>
            <a:gdLst>
              <a:gd name="connsiteX0" fmla="*/ 0 w 4844052"/>
              <a:gd name="connsiteY0" fmla="*/ 0 h 6399152"/>
              <a:gd name="connsiteX1" fmla="*/ 4844052 w 4844052"/>
              <a:gd name="connsiteY1" fmla="*/ 0 h 6399152"/>
              <a:gd name="connsiteX2" fmla="*/ 4844052 w 4844052"/>
              <a:gd name="connsiteY2" fmla="*/ 5795922 h 6399152"/>
              <a:gd name="connsiteX3" fmla="*/ 4240822 w 4844052"/>
              <a:gd name="connsiteY3" fmla="*/ 6399152 h 6399152"/>
              <a:gd name="connsiteX4" fmla="*/ 0 w 4844052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4052" h="6399152">
                <a:moveTo>
                  <a:pt x="0" y="0"/>
                </a:moveTo>
                <a:lnTo>
                  <a:pt x="4844052" y="0"/>
                </a:lnTo>
                <a:lnTo>
                  <a:pt x="4844052" y="5795922"/>
                </a:lnTo>
                <a:cubicBezTo>
                  <a:pt x="4844052" y="6129077"/>
                  <a:pt x="4573977" y="6399152"/>
                  <a:pt x="4240822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36C1D43-E95A-44CE-BF39-AC264176BC74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8862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D436AA50-FCF9-9A32-68F8-A124C79490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53304" y="0"/>
            <a:ext cx="4838696" cy="6399152"/>
          </a:xfrm>
          <a:custGeom>
            <a:avLst/>
            <a:gdLst>
              <a:gd name="connsiteX0" fmla="*/ 0 w 4838696"/>
              <a:gd name="connsiteY0" fmla="*/ 0 h 6399152"/>
              <a:gd name="connsiteX1" fmla="*/ 4838696 w 4838696"/>
              <a:gd name="connsiteY1" fmla="*/ 0 h 6399152"/>
              <a:gd name="connsiteX2" fmla="*/ 4838696 w 4838696"/>
              <a:gd name="connsiteY2" fmla="*/ 6399152 h 6399152"/>
              <a:gd name="connsiteX3" fmla="*/ 603230 w 4838696"/>
              <a:gd name="connsiteY3" fmla="*/ 6399152 h 6399152"/>
              <a:gd name="connsiteX4" fmla="*/ 0 w 4838696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696" h="6399152">
                <a:moveTo>
                  <a:pt x="0" y="0"/>
                </a:moveTo>
                <a:lnTo>
                  <a:pt x="4838696" y="0"/>
                </a:lnTo>
                <a:lnTo>
                  <a:pt x="4838696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4395D-714C-468A-B505-16E3BDC41D6C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596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9496" y="420624"/>
            <a:ext cx="11100816" cy="4334256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23AFB7-90A6-428C-A019-BBE6272496B8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1792" y="4873752"/>
            <a:ext cx="8439912" cy="1490472"/>
          </a:xfrm>
        </p:spPr>
        <p:txBody>
          <a:bodyPr>
            <a:normAutofit/>
          </a:bodyPr>
          <a:lstStyle>
            <a:lvl1pPr marL="0" indent="0" algn="l">
              <a:buNone/>
              <a:defRPr sz="2800" cap="all" baseline="0">
                <a:solidFill>
                  <a:schemeClr val="tx1"/>
                </a:solidFill>
              </a:defRPr>
            </a:lvl1pPr>
            <a:lvl2pPr marL="228600" indent="0" algn="l">
              <a:buNone/>
              <a:defRPr sz="2400" cap="all" baseline="0">
                <a:solidFill>
                  <a:schemeClr val="tx1"/>
                </a:solidFill>
              </a:defRPr>
            </a:lvl2pPr>
            <a:lvl3pPr marL="457200" indent="0" algn="l">
              <a:buNone/>
              <a:defRPr sz="2000" cap="all" baseline="0">
                <a:solidFill>
                  <a:schemeClr val="tx1"/>
                </a:solidFill>
              </a:defRPr>
            </a:lvl3pPr>
            <a:lvl4pPr marL="685800" indent="0" algn="l">
              <a:buNone/>
              <a:defRPr sz="1800" cap="all" baseline="0">
                <a:solidFill>
                  <a:schemeClr val="tx1"/>
                </a:solidFill>
              </a:defRPr>
            </a:lvl4pPr>
            <a:lvl5pPr marL="914400" indent="0" algn="l">
              <a:buNone/>
              <a:defRPr sz="160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883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E211327B-3880-6494-1C8F-EEE1BF913B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293494"/>
            <a:ext cx="4176819" cy="4564506"/>
          </a:xfrm>
          <a:custGeom>
            <a:avLst/>
            <a:gdLst>
              <a:gd name="connsiteX0" fmla="*/ 0 w 4176819"/>
              <a:gd name="connsiteY0" fmla="*/ 0 h 4564506"/>
              <a:gd name="connsiteX1" fmla="*/ 3598379 w 4176819"/>
              <a:gd name="connsiteY1" fmla="*/ 0 h 4564506"/>
              <a:gd name="connsiteX2" fmla="*/ 4176819 w 4176819"/>
              <a:gd name="connsiteY2" fmla="*/ 578440 h 4564506"/>
              <a:gd name="connsiteX3" fmla="*/ 4176819 w 4176819"/>
              <a:gd name="connsiteY3" fmla="*/ 4564506 h 4564506"/>
              <a:gd name="connsiteX4" fmla="*/ 0 w 4176819"/>
              <a:gd name="connsiteY4" fmla="*/ 4564506 h 4564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6819" h="4564506">
                <a:moveTo>
                  <a:pt x="0" y="0"/>
                </a:moveTo>
                <a:lnTo>
                  <a:pt x="3598379" y="0"/>
                </a:lnTo>
                <a:cubicBezTo>
                  <a:pt x="3917843" y="0"/>
                  <a:pt x="4176819" y="258976"/>
                  <a:pt x="4176819" y="578440"/>
                </a:cubicBezTo>
                <a:lnTo>
                  <a:pt x="4176819" y="4564506"/>
                </a:lnTo>
                <a:lnTo>
                  <a:pt x="0" y="4564506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15073" y="6492240"/>
            <a:ext cx="2843784" cy="338328"/>
          </a:xfrm>
        </p:spPr>
        <p:txBody>
          <a:bodyPr/>
          <a:lstStyle/>
          <a:p>
            <a:fld id="{51CF56A9-FD41-47F4-80A0-DA74EEEC2541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0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EC059F-651D-D540-DF60-D6361D9C716B}"/>
              </a:ext>
            </a:extLst>
          </p:cNvPr>
          <p:cNvSpPr/>
          <p:nvPr userDrawn="1"/>
        </p:nvSpPr>
        <p:spPr>
          <a:xfrm flipV="1">
            <a:off x="1" y="6099048"/>
            <a:ext cx="10487111" cy="758952"/>
          </a:xfrm>
          <a:custGeom>
            <a:avLst/>
            <a:gdLst>
              <a:gd name="connsiteX0" fmla="*/ 0 w 10487111"/>
              <a:gd name="connsiteY0" fmla="*/ 758952 h 758952"/>
              <a:gd name="connsiteX1" fmla="*/ 10070779 w 10487111"/>
              <a:gd name="connsiteY1" fmla="*/ 758952 h 758952"/>
              <a:gd name="connsiteX2" fmla="*/ 10487111 w 10487111"/>
              <a:gd name="connsiteY2" fmla="*/ 342620 h 758952"/>
              <a:gd name="connsiteX3" fmla="*/ 10487111 w 10487111"/>
              <a:gd name="connsiteY3" fmla="*/ 0 h 758952"/>
              <a:gd name="connsiteX4" fmla="*/ 0 w 10487111"/>
              <a:gd name="connsiteY4" fmla="*/ 0 h 758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7111" h="758952">
                <a:moveTo>
                  <a:pt x="0" y="758952"/>
                </a:moveTo>
                <a:lnTo>
                  <a:pt x="10070779" y="758952"/>
                </a:lnTo>
                <a:cubicBezTo>
                  <a:pt x="10300713" y="758952"/>
                  <a:pt x="10487111" y="572554"/>
                  <a:pt x="10487111" y="342620"/>
                </a:cubicBezTo>
                <a:lnTo>
                  <a:pt x="10487111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FBAE2-1C27-41D0-8DBA-D202F753417F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683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6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83464" y="1596767"/>
            <a:ext cx="9537192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6000" b="1"/>
            </a:lvl1pPr>
            <a:lvl2pPr marL="228600" indent="0">
              <a:lnSpc>
                <a:spcPct val="100000"/>
              </a:lnSpc>
              <a:buNone/>
              <a:defRPr sz="5400" b="1"/>
            </a:lvl2pPr>
            <a:lvl3pPr marL="457200" indent="0">
              <a:lnSpc>
                <a:spcPct val="100000"/>
              </a:lnSpc>
              <a:buNone/>
              <a:defRPr sz="4800" b="1"/>
            </a:lvl3pPr>
            <a:lvl4pPr marL="685800" indent="0">
              <a:lnSpc>
                <a:spcPct val="100000"/>
              </a:lnSpc>
              <a:buNone/>
              <a:defRPr sz="4400" b="1"/>
            </a:lvl4pPr>
            <a:lvl5pPr marL="914400" indent="0">
              <a:lnSpc>
                <a:spcPct val="100000"/>
              </a:lnSpc>
              <a:buNone/>
              <a:defRPr sz="40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799591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anchor="t">
            <a:normAutofit/>
          </a:bodyPr>
          <a:lstStyle>
            <a:lvl1pPr algn="l">
              <a:defRPr sz="5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B2BF18D3-87BE-4A2D-AD2C-B21E415FD900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740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>
            <a:lvl1pPr algn="l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EE3B02A-3B83-3083-3F07-26E25C6C13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7248" y="0"/>
            <a:ext cx="5674753" cy="6399152"/>
          </a:xfrm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73F0B94E-0195-4FC9-AEFD-CCBB878ACEDF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328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anchor="t">
            <a:normAutofit/>
          </a:bodyPr>
          <a:lstStyle>
            <a:lvl1pPr algn="l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D6AB98B-BD95-F9FC-BB22-1A89B6EE3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04503" cy="6399152"/>
          </a:xfrm>
          <a:custGeom>
            <a:avLst/>
            <a:gdLst>
              <a:gd name="connsiteX0" fmla="*/ 0 w 6604503"/>
              <a:gd name="connsiteY0" fmla="*/ 0 h 6399152"/>
              <a:gd name="connsiteX1" fmla="*/ 6604503 w 6604503"/>
              <a:gd name="connsiteY1" fmla="*/ 0 h 6399152"/>
              <a:gd name="connsiteX2" fmla="*/ 6604503 w 6604503"/>
              <a:gd name="connsiteY2" fmla="*/ 5797156 h 6399152"/>
              <a:gd name="connsiteX3" fmla="*/ 6002507 w 6604503"/>
              <a:gd name="connsiteY3" fmla="*/ 6399152 h 6399152"/>
              <a:gd name="connsiteX4" fmla="*/ 0 w 6604503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4503" h="6399152">
                <a:moveTo>
                  <a:pt x="0" y="0"/>
                </a:moveTo>
                <a:lnTo>
                  <a:pt x="6604503" y="0"/>
                </a:lnTo>
                <a:lnTo>
                  <a:pt x="6604503" y="5797156"/>
                </a:lnTo>
                <a:cubicBezTo>
                  <a:pt x="6604503" y="6129629"/>
                  <a:pt x="6334980" y="6399152"/>
                  <a:pt x="6002507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9B0F68CC-6BDD-49E7-8971-97164A4B1FA2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11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006" y="998230"/>
            <a:ext cx="3951469" cy="1947672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D60ACDC-1760-F721-E270-0D2FC4872D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002464" cy="6399152"/>
          </a:xfrm>
          <a:custGeom>
            <a:avLst/>
            <a:gdLst>
              <a:gd name="connsiteX0" fmla="*/ 0 w 7002464"/>
              <a:gd name="connsiteY0" fmla="*/ 0 h 6399152"/>
              <a:gd name="connsiteX1" fmla="*/ 7002464 w 7002464"/>
              <a:gd name="connsiteY1" fmla="*/ 0 h 6399152"/>
              <a:gd name="connsiteX2" fmla="*/ 7002464 w 7002464"/>
              <a:gd name="connsiteY2" fmla="*/ 5797156 h 6399152"/>
              <a:gd name="connsiteX3" fmla="*/ 6400468 w 7002464"/>
              <a:gd name="connsiteY3" fmla="*/ 6399152 h 6399152"/>
              <a:gd name="connsiteX4" fmla="*/ 0 w 7002464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2464" h="6399152">
                <a:moveTo>
                  <a:pt x="0" y="0"/>
                </a:moveTo>
                <a:lnTo>
                  <a:pt x="7002464" y="0"/>
                </a:lnTo>
                <a:lnTo>
                  <a:pt x="7002464" y="5797156"/>
                </a:lnTo>
                <a:cubicBezTo>
                  <a:pt x="7002464" y="6129629"/>
                  <a:pt x="6732941" y="6399152"/>
                  <a:pt x="6400468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1007" y="3099815"/>
            <a:ext cx="3951469" cy="3084599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lphaLcPeriod"/>
              <a:defRPr sz="1600"/>
            </a:lvl2pPr>
            <a:lvl3pPr marL="800100" indent="-342900">
              <a:buFont typeface="+mj-lt"/>
              <a:buAutoNum type="romanLcPeriod"/>
              <a:defRPr sz="1400"/>
            </a:lvl3pPr>
            <a:lvl4pPr marL="914400" indent="-228600">
              <a:buFont typeface="+mj-lt"/>
              <a:buAutoNum type="arabicParenR"/>
              <a:defRPr sz="1200"/>
            </a:lvl4pPr>
            <a:lvl5pPr marL="1143000" indent="-228600">
              <a:buFont typeface="+mj-lt"/>
              <a:buAutoNum type="alphaLcParenR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747D10D-DAA6-49BD-BCDC-42DE71F72A8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8163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47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Click to edit Master text styles</a:t>
            </a:r>
          </a:p>
          <a:p>
            <a:pPr marL="2286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Second level</a:t>
            </a:r>
          </a:p>
          <a:p>
            <a:pPr marL="2286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Third level</a:t>
            </a:r>
          </a:p>
          <a:p>
            <a:pPr marL="2286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Fourth level</a:t>
            </a:r>
          </a:p>
          <a:p>
            <a:pPr marL="2286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Fifth level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srgbClr val="131313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C55D-C47D-42B9-AD20-3E2CCE08596C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1644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A44AD-1FB0-4882-B380-D102D5E41B4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3170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D0E9-BB2A-40F4-9FCA-339953EA9BCB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5397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715"/>
            <a:ext cx="5968098" cy="5719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DCE86-7B4C-43EC-801D-4B957536C306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9609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FCD9-BE24-4676-9D2E-63D9ED82EDA2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2227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290A-121B-47D5-B4CD-63E70D76A5D5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6298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E823DF8-AABE-3B17-254E-81CD7CA2B5B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37594" y="0"/>
            <a:ext cx="6454406" cy="6399152"/>
          </a:xfrm>
          <a:custGeom>
            <a:avLst/>
            <a:gdLst>
              <a:gd name="connsiteX0" fmla="*/ 0 w 6454406"/>
              <a:gd name="connsiteY0" fmla="*/ 0 h 6399152"/>
              <a:gd name="connsiteX1" fmla="*/ 6454406 w 6454406"/>
              <a:gd name="connsiteY1" fmla="*/ 0 h 6399152"/>
              <a:gd name="connsiteX2" fmla="*/ 6454406 w 6454406"/>
              <a:gd name="connsiteY2" fmla="*/ 6399152 h 6399152"/>
              <a:gd name="connsiteX3" fmla="*/ 601995 w 6454406"/>
              <a:gd name="connsiteY3" fmla="*/ 6399152 h 6399152"/>
              <a:gd name="connsiteX4" fmla="*/ 0 w 6454406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6" h="6399152">
                <a:moveTo>
                  <a:pt x="0" y="0"/>
                </a:moveTo>
                <a:lnTo>
                  <a:pt x="6454406" y="0"/>
                </a:lnTo>
                <a:lnTo>
                  <a:pt x="6454406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A58D8-7EDF-40A6-A98C-8CBDF59A319E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8124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6F26914B-7405-10AB-A859-8165D7B1A93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659130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DF7C3E-B5DF-4043-B2F9-CD94B277B81B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250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58FA1BA0-D099-705F-F85E-3FBC782F76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502843" y="2"/>
            <a:ext cx="7689157" cy="6399151"/>
          </a:xfrm>
          <a:custGeom>
            <a:avLst/>
            <a:gdLst>
              <a:gd name="connsiteX0" fmla="*/ 0 w 7689157"/>
              <a:gd name="connsiteY0" fmla="*/ 0 h 6399151"/>
              <a:gd name="connsiteX1" fmla="*/ 7689157 w 7689157"/>
              <a:gd name="connsiteY1" fmla="*/ 0 h 6399151"/>
              <a:gd name="connsiteX2" fmla="*/ 7689157 w 7689157"/>
              <a:gd name="connsiteY2" fmla="*/ 6399151 h 6399151"/>
              <a:gd name="connsiteX3" fmla="*/ 601997 w 7689157"/>
              <a:gd name="connsiteY3" fmla="*/ 6399151 h 6399151"/>
              <a:gd name="connsiteX4" fmla="*/ 0 w 7689157"/>
              <a:gd name="connsiteY4" fmla="*/ 5797155 h 639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1">
                <a:moveTo>
                  <a:pt x="0" y="0"/>
                </a:moveTo>
                <a:lnTo>
                  <a:pt x="7689157" y="0"/>
                </a:lnTo>
                <a:lnTo>
                  <a:pt x="7689157" y="6399151"/>
                </a:lnTo>
                <a:lnTo>
                  <a:pt x="601997" y="6399151"/>
                </a:lnTo>
                <a:cubicBezTo>
                  <a:pt x="269523" y="6399151"/>
                  <a:pt x="0" y="6129628"/>
                  <a:pt x="0" y="5797155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4F04B89-F088-43E2-8F95-5A2E5E9F612E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7602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F44EE1A0-D83B-FE6C-4495-F55C5070D5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0FCFF8D-E3E3-4D6C-85D1-1D24204FD961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7172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696DEB7-ADC8-3E90-7A63-F11D6535D0E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1750040" cy="3806246"/>
          </a:xfrm>
          <a:custGeom>
            <a:avLst/>
            <a:gdLst>
              <a:gd name="connsiteX0" fmla="*/ 0 w 11733150"/>
              <a:gd name="connsiteY0" fmla="*/ 0 h 3806246"/>
              <a:gd name="connsiteX1" fmla="*/ 11733150 w 11733150"/>
              <a:gd name="connsiteY1" fmla="*/ 0 h 3806246"/>
              <a:gd name="connsiteX2" fmla="*/ 11733150 w 11733150"/>
              <a:gd name="connsiteY2" fmla="*/ 3204250 h 3806246"/>
              <a:gd name="connsiteX3" fmla="*/ 11131154 w 11733150"/>
              <a:gd name="connsiteY3" fmla="*/ 3806246 h 3806246"/>
              <a:gd name="connsiteX4" fmla="*/ 0 w 11733150"/>
              <a:gd name="connsiteY4" fmla="*/ 3806246 h 3806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3806246">
                <a:moveTo>
                  <a:pt x="0" y="0"/>
                </a:moveTo>
                <a:lnTo>
                  <a:pt x="11733150" y="0"/>
                </a:lnTo>
                <a:lnTo>
                  <a:pt x="11733150" y="3204250"/>
                </a:lnTo>
                <a:cubicBezTo>
                  <a:pt x="11733150" y="3536723"/>
                  <a:pt x="11463627" y="3806246"/>
                  <a:pt x="11131154" y="3806246"/>
                </a:cubicBezTo>
                <a:lnTo>
                  <a:pt x="0" y="3806246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9AD81-0F74-4052-9D15-1FCBE10FF531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4395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558516-7088-BB33-D6DC-15ED4C60CBA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1960" y="3067414"/>
            <a:ext cx="11750040" cy="3790586"/>
          </a:xfrm>
          <a:custGeom>
            <a:avLst/>
            <a:gdLst>
              <a:gd name="connsiteX0" fmla="*/ 603695 w 11750040"/>
              <a:gd name="connsiteY0" fmla="*/ 0 h 3790586"/>
              <a:gd name="connsiteX1" fmla="*/ 11750040 w 11750040"/>
              <a:gd name="connsiteY1" fmla="*/ 0 h 3790586"/>
              <a:gd name="connsiteX2" fmla="*/ 11750040 w 11750040"/>
              <a:gd name="connsiteY2" fmla="*/ 3790586 h 3790586"/>
              <a:gd name="connsiteX3" fmla="*/ 0 w 11750040"/>
              <a:gd name="connsiteY3" fmla="*/ 3790586 h 3790586"/>
              <a:gd name="connsiteX4" fmla="*/ 0 w 11750040"/>
              <a:gd name="connsiteY4" fmla="*/ 603695 h 3790586"/>
              <a:gd name="connsiteX5" fmla="*/ 603695 w 11750040"/>
              <a:gd name="connsiteY5" fmla="*/ 0 h 379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750040" h="3790586">
                <a:moveTo>
                  <a:pt x="603695" y="0"/>
                </a:moveTo>
                <a:lnTo>
                  <a:pt x="11750040" y="0"/>
                </a:lnTo>
                <a:lnTo>
                  <a:pt x="11750040" y="3790586"/>
                </a:lnTo>
                <a:lnTo>
                  <a:pt x="0" y="3790586"/>
                </a:lnTo>
                <a:lnTo>
                  <a:pt x="0" y="603695"/>
                </a:lnTo>
                <a:cubicBezTo>
                  <a:pt x="0" y="270283"/>
                  <a:pt x="270283" y="0"/>
                  <a:pt x="603695" y="0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40460"/>
            <a:ext cx="3494314" cy="338328"/>
          </a:xfrm>
        </p:spPr>
        <p:txBody>
          <a:bodyPr/>
          <a:lstStyle/>
          <a:p>
            <a:fld id="{58567813-D47B-4BA9-A366-45E7794B6608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40460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40460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155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8073E866-A871-62F7-1E54-F2A44278F8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628650" indent="-171450">
              <a:buFont typeface="Arial" panose="020B0604020202020204" pitchFamily="34" charset="0"/>
              <a:buChar char="•"/>
              <a:defRPr sz="1200"/>
            </a:lvl3pPr>
            <a:lvl4pPr marL="857250" indent="-171450">
              <a:buFont typeface="Arial" panose="020B0604020202020204" pitchFamily="34" charset="0"/>
              <a:buChar char="•"/>
              <a:defRPr sz="1100"/>
            </a:lvl4pPr>
            <a:lvl5pPr marL="1085850" indent="-171450">
              <a:buFont typeface="Arial" panose="020B0604020202020204" pitchFamily="34" charset="0"/>
              <a:buChar char="•"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3C75A4F-7395-44C0-9A76-83F0F6EA512A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27124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B8A8E1B-B99E-8C69-154E-2FAADB07D51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6591300" cy="6399152"/>
          </a:xfrm>
          <a:custGeom>
            <a:avLst/>
            <a:gdLst>
              <a:gd name="connsiteX0" fmla="*/ 0 w 6591300"/>
              <a:gd name="connsiteY0" fmla="*/ 0 h 6399152"/>
              <a:gd name="connsiteX1" fmla="*/ 6591300 w 6591300"/>
              <a:gd name="connsiteY1" fmla="*/ 0 h 6399152"/>
              <a:gd name="connsiteX2" fmla="*/ 6591300 w 6591300"/>
              <a:gd name="connsiteY2" fmla="*/ 5797156 h 6399152"/>
              <a:gd name="connsiteX3" fmla="*/ 5989304 w 6591300"/>
              <a:gd name="connsiteY3" fmla="*/ 6399152 h 6399152"/>
              <a:gd name="connsiteX4" fmla="*/ 0 w 6591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399152">
                <a:moveTo>
                  <a:pt x="0" y="0"/>
                </a:moveTo>
                <a:lnTo>
                  <a:pt x="6591300" y="0"/>
                </a:lnTo>
                <a:lnTo>
                  <a:pt x="6591300" y="5797156"/>
                </a:lnTo>
                <a:cubicBezTo>
                  <a:pt x="6591300" y="6129629"/>
                  <a:pt x="6321777" y="6399152"/>
                  <a:pt x="5989304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009D615-5030-44BE-B1E7-FCAF557FFC34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88665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BD82EEA-7278-1A73-C95C-473F75B540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37593" y="0"/>
            <a:ext cx="6454407" cy="6399152"/>
          </a:xfrm>
          <a:custGeom>
            <a:avLst/>
            <a:gdLst>
              <a:gd name="connsiteX0" fmla="*/ 0 w 6454407"/>
              <a:gd name="connsiteY0" fmla="*/ 0 h 6399152"/>
              <a:gd name="connsiteX1" fmla="*/ 6454407 w 6454407"/>
              <a:gd name="connsiteY1" fmla="*/ 0 h 6399152"/>
              <a:gd name="connsiteX2" fmla="*/ 6454407 w 6454407"/>
              <a:gd name="connsiteY2" fmla="*/ 6399152 h 6399152"/>
              <a:gd name="connsiteX3" fmla="*/ 601996 w 6454407"/>
              <a:gd name="connsiteY3" fmla="*/ 6399152 h 6399152"/>
              <a:gd name="connsiteX4" fmla="*/ 0 w 6454407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7" h="6399152">
                <a:moveTo>
                  <a:pt x="0" y="0"/>
                </a:moveTo>
                <a:lnTo>
                  <a:pt x="6454407" y="0"/>
                </a:lnTo>
                <a:lnTo>
                  <a:pt x="6454407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D8DDD-BB5E-4F5B-81F2-5E5F98B403C0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71442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C22D85-D675-737B-9F54-B9D7FC81919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828800"/>
            <a:ext cx="6707699" cy="5029200"/>
          </a:xfrm>
          <a:custGeom>
            <a:avLst/>
            <a:gdLst>
              <a:gd name="connsiteX0" fmla="*/ 0 w 6707699"/>
              <a:gd name="connsiteY0" fmla="*/ 0 h 5029200"/>
              <a:gd name="connsiteX1" fmla="*/ 6129259 w 6707699"/>
              <a:gd name="connsiteY1" fmla="*/ 0 h 5029200"/>
              <a:gd name="connsiteX2" fmla="*/ 6707699 w 6707699"/>
              <a:gd name="connsiteY2" fmla="*/ 578440 h 5029200"/>
              <a:gd name="connsiteX3" fmla="*/ 6707699 w 6707699"/>
              <a:gd name="connsiteY3" fmla="*/ 5029200 h 5029200"/>
              <a:gd name="connsiteX4" fmla="*/ 0 w 6707699"/>
              <a:gd name="connsiteY4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7699" h="5029200">
                <a:moveTo>
                  <a:pt x="0" y="0"/>
                </a:moveTo>
                <a:lnTo>
                  <a:pt x="6129259" y="0"/>
                </a:lnTo>
                <a:cubicBezTo>
                  <a:pt x="6448723" y="0"/>
                  <a:pt x="6707699" y="258976"/>
                  <a:pt x="6707699" y="578440"/>
                </a:cubicBezTo>
                <a:lnTo>
                  <a:pt x="6707699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9302" y="1828800"/>
            <a:ext cx="4196146" cy="45037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89302" y="6492240"/>
            <a:ext cx="1280160" cy="338328"/>
          </a:xfrm>
        </p:spPr>
        <p:txBody>
          <a:bodyPr/>
          <a:lstStyle/>
          <a:p>
            <a:fld id="{083588C5-4E32-4E6E-80AB-32A6125C957F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462" y="6492240"/>
            <a:ext cx="288855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78622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1B32E518-8213-A79A-7E36-BA4D782F8ED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4147926" cy="6399152"/>
          </a:xfrm>
          <a:custGeom>
            <a:avLst/>
            <a:gdLst>
              <a:gd name="connsiteX0" fmla="*/ 0 w 4147926"/>
              <a:gd name="connsiteY0" fmla="*/ 0 h 6399152"/>
              <a:gd name="connsiteX1" fmla="*/ 4147926 w 4147926"/>
              <a:gd name="connsiteY1" fmla="*/ 0 h 6399152"/>
              <a:gd name="connsiteX2" fmla="*/ 4147926 w 4147926"/>
              <a:gd name="connsiteY2" fmla="*/ 5795922 h 6399152"/>
              <a:gd name="connsiteX3" fmla="*/ 3544696 w 4147926"/>
              <a:gd name="connsiteY3" fmla="*/ 6399152 h 6399152"/>
              <a:gd name="connsiteX4" fmla="*/ 0 w 4147926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7926" h="6399152">
                <a:moveTo>
                  <a:pt x="0" y="0"/>
                </a:moveTo>
                <a:lnTo>
                  <a:pt x="4147926" y="0"/>
                </a:lnTo>
                <a:lnTo>
                  <a:pt x="4147926" y="5795922"/>
                </a:lnTo>
                <a:cubicBezTo>
                  <a:pt x="4147926" y="6129077"/>
                  <a:pt x="3877851" y="6399152"/>
                  <a:pt x="3544696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337EAFE-6A88-4B1F-9ABC-CA3CFB830DD6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11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2444857-0BC3-ACAE-DBB1-5D530AA35E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68" y="0"/>
            <a:ext cx="4145232" cy="6399152"/>
          </a:xfrm>
          <a:custGeom>
            <a:avLst/>
            <a:gdLst>
              <a:gd name="connsiteX0" fmla="*/ 0 w 4145232"/>
              <a:gd name="connsiteY0" fmla="*/ 0 h 6399152"/>
              <a:gd name="connsiteX1" fmla="*/ 4145232 w 4145232"/>
              <a:gd name="connsiteY1" fmla="*/ 0 h 6399152"/>
              <a:gd name="connsiteX2" fmla="*/ 4145232 w 4145232"/>
              <a:gd name="connsiteY2" fmla="*/ 6399152 h 6399152"/>
              <a:gd name="connsiteX3" fmla="*/ 603230 w 4145232"/>
              <a:gd name="connsiteY3" fmla="*/ 6399152 h 6399152"/>
              <a:gd name="connsiteX4" fmla="*/ 0 w 4145232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32" h="6399152">
                <a:moveTo>
                  <a:pt x="0" y="0"/>
                </a:moveTo>
                <a:lnTo>
                  <a:pt x="4145232" y="0"/>
                </a:lnTo>
                <a:lnTo>
                  <a:pt x="4145232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683-5F2F-44F3-8B59-45258C4FD45A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065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C202BC3A-8633-9F03-1586-99447DA1CF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293496"/>
            <a:ext cx="5285232" cy="4564504"/>
          </a:xfrm>
          <a:custGeom>
            <a:avLst/>
            <a:gdLst>
              <a:gd name="connsiteX0" fmla="*/ 0 w 5285232"/>
              <a:gd name="connsiteY0" fmla="*/ 0 h 4564504"/>
              <a:gd name="connsiteX1" fmla="*/ 4706792 w 5285232"/>
              <a:gd name="connsiteY1" fmla="*/ 0 h 4564504"/>
              <a:gd name="connsiteX2" fmla="*/ 5285232 w 5285232"/>
              <a:gd name="connsiteY2" fmla="*/ 578440 h 4564504"/>
              <a:gd name="connsiteX3" fmla="*/ 5285232 w 5285232"/>
              <a:gd name="connsiteY3" fmla="*/ 4564504 h 4564504"/>
              <a:gd name="connsiteX4" fmla="*/ 0 w 5285232"/>
              <a:gd name="connsiteY4" fmla="*/ 4564504 h 456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5232" h="4564504">
                <a:moveTo>
                  <a:pt x="0" y="0"/>
                </a:moveTo>
                <a:lnTo>
                  <a:pt x="4706792" y="0"/>
                </a:lnTo>
                <a:cubicBezTo>
                  <a:pt x="5026256" y="0"/>
                  <a:pt x="5285232" y="258976"/>
                  <a:pt x="5285232" y="578440"/>
                </a:cubicBezTo>
                <a:lnTo>
                  <a:pt x="5285232" y="4564504"/>
                </a:lnTo>
                <a:lnTo>
                  <a:pt x="0" y="4564504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/>
          <a:lstStyle/>
          <a:p>
            <a:fld id="{813EDC87-0EBE-4D2E-8804-E5F0EDA0B797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955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776" y="603504"/>
            <a:ext cx="11201400" cy="4206240"/>
          </a:xfrm>
        </p:spPr>
        <p:txBody>
          <a:bodyPr>
            <a:normAutofit/>
          </a:bodyPr>
          <a:lstStyle>
            <a:lvl1pPr algn="ctr">
              <a:defRPr sz="27800"/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BD270-9BF1-4C68-A7FA-BA016D8BB95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9888" y="4809744"/>
            <a:ext cx="9345168" cy="1225296"/>
          </a:xfrm>
        </p:spPr>
        <p:txBody>
          <a:bodyPr>
            <a:normAutofit/>
          </a:bodyPr>
          <a:lstStyle>
            <a:lvl1pPr marL="0" indent="0" algn="ctr">
              <a:buNone/>
              <a:defRPr sz="2800" cap="all" baseline="0"/>
            </a:lvl1pPr>
            <a:lvl2pPr marL="228600" indent="0" algn="ctr">
              <a:buNone/>
              <a:defRPr sz="2400" cap="all" baseline="0"/>
            </a:lvl2pPr>
            <a:lvl3pPr marL="457200" indent="0" algn="ctr">
              <a:buNone/>
              <a:defRPr sz="2000" cap="all" baseline="0"/>
            </a:lvl3pPr>
            <a:lvl4pPr marL="685800" indent="0" algn="ctr">
              <a:buNone/>
              <a:defRPr sz="1800" cap="all" baseline="0"/>
            </a:lvl4pPr>
            <a:lvl5pPr marL="914400" indent="0" algn="ctr">
              <a:buNone/>
              <a:defRPr sz="1600" cap="all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740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193DB7D-955F-21DF-15DA-4285375617FC}"/>
              </a:ext>
            </a:extLst>
          </p:cNvPr>
          <p:cNvSpPr/>
          <p:nvPr userDrawn="1"/>
        </p:nvSpPr>
        <p:spPr>
          <a:xfrm>
            <a:off x="1" y="4783948"/>
            <a:ext cx="11762231" cy="2074052"/>
          </a:xfrm>
          <a:custGeom>
            <a:avLst/>
            <a:gdLst>
              <a:gd name="connsiteX0" fmla="*/ 0 w 11762231"/>
              <a:gd name="connsiteY0" fmla="*/ 0 h 2074052"/>
              <a:gd name="connsiteX1" fmla="*/ 112775 w 11762231"/>
              <a:gd name="connsiteY1" fmla="*/ 0 h 2074052"/>
              <a:gd name="connsiteX2" fmla="*/ 11102489 w 11762231"/>
              <a:gd name="connsiteY2" fmla="*/ 0 h 2074052"/>
              <a:gd name="connsiteX3" fmla="*/ 11437005 w 11762231"/>
              <a:gd name="connsiteY3" fmla="*/ 0 h 2074052"/>
              <a:gd name="connsiteX4" fmla="*/ 11762231 w 11762231"/>
              <a:gd name="connsiteY4" fmla="*/ 325226 h 2074052"/>
              <a:gd name="connsiteX5" fmla="*/ 11762231 w 11762231"/>
              <a:gd name="connsiteY5" fmla="*/ 2074052 h 2074052"/>
              <a:gd name="connsiteX6" fmla="*/ 11427715 w 11762231"/>
              <a:gd name="connsiteY6" fmla="*/ 2074052 h 2074052"/>
              <a:gd name="connsiteX7" fmla="*/ 112775 w 11762231"/>
              <a:gd name="connsiteY7" fmla="*/ 2074052 h 2074052"/>
              <a:gd name="connsiteX8" fmla="*/ 0 w 11762231"/>
              <a:gd name="connsiteY8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62231" h="2074052">
                <a:moveTo>
                  <a:pt x="0" y="0"/>
                </a:moveTo>
                <a:lnTo>
                  <a:pt x="112775" y="0"/>
                </a:lnTo>
                <a:lnTo>
                  <a:pt x="11102489" y="0"/>
                </a:lnTo>
                <a:lnTo>
                  <a:pt x="11437005" y="0"/>
                </a:lnTo>
                <a:cubicBezTo>
                  <a:pt x="11616622" y="0"/>
                  <a:pt x="11762231" y="145609"/>
                  <a:pt x="11762231" y="325226"/>
                </a:cubicBezTo>
                <a:lnTo>
                  <a:pt x="11762231" y="2074052"/>
                </a:lnTo>
                <a:lnTo>
                  <a:pt x="11427715" y="2074052"/>
                </a:lnTo>
                <a:lnTo>
                  <a:pt x="112775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9496" y="420624"/>
            <a:ext cx="11100816" cy="4334256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E47A9E-7C3C-4663-841E-C89520FA85A3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0768" y="6492240"/>
            <a:ext cx="266090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3112" y="6492240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1792" y="4873752"/>
            <a:ext cx="8439912" cy="1589420"/>
          </a:xfrm>
        </p:spPr>
        <p:txBody>
          <a:bodyPr anchor="ctr">
            <a:normAutofit/>
          </a:bodyPr>
          <a:lstStyle>
            <a:lvl1pPr marL="0" indent="0" algn="l">
              <a:buNone/>
              <a:defRPr sz="2800" cap="all" baseline="0">
                <a:solidFill>
                  <a:schemeClr val="tx1"/>
                </a:solidFill>
              </a:defRPr>
            </a:lvl1pPr>
            <a:lvl2pPr marL="228600" indent="0" algn="l">
              <a:buNone/>
              <a:defRPr sz="2400" cap="all" baseline="0">
                <a:solidFill>
                  <a:schemeClr val="tx1"/>
                </a:solidFill>
              </a:defRPr>
            </a:lvl2pPr>
            <a:lvl3pPr marL="457200" indent="0" algn="l">
              <a:buNone/>
              <a:defRPr sz="2000" cap="all" baseline="0">
                <a:solidFill>
                  <a:schemeClr val="tx1"/>
                </a:solidFill>
              </a:defRPr>
            </a:lvl3pPr>
            <a:lvl4pPr marL="685800" indent="0" algn="l">
              <a:buNone/>
              <a:defRPr sz="1800" cap="all" baseline="0">
                <a:solidFill>
                  <a:schemeClr val="tx1"/>
                </a:solidFill>
              </a:defRPr>
            </a:lvl4pPr>
            <a:lvl5pPr marL="914400" indent="0" algn="l">
              <a:buNone/>
              <a:defRPr sz="160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7767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ED8FD-3F8D-425F-9991-7FB6FCCEC5A2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5361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0B29AE-EBEF-71CC-AE38-3B2CD14FCA19}"/>
              </a:ext>
            </a:extLst>
          </p:cNvPr>
          <p:cNvSpPr/>
          <p:nvPr userDrawn="1"/>
        </p:nvSpPr>
        <p:spPr>
          <a:xfrm rot="5400000" flipV="1">
            <a:off x="-2566724" y="2566724"/>
            <a:ext cx="6399213" cy="1265765"/>
          </a:xfrm>
          <a:custGeom>
            <a:avLst/>
            <a:gdLst>
              <a:gd name="connsiteX0" fmla="*/ 0 w 6399213"/>
              <a:gd name="connsiteY0" fmla="*/ 0 h 1265765"/>
              <a:gd name="connsiteX1" fmla="*/ 0 w 6399213"/>
              <a:gd name="connsiteY1" fmla="*/ 1265765 h 1265765"/>
              <a:gd name="connsiteX2" fmla="*/ 5982881 w 6399213"/>
              <a:gd name="connsiteY2" fmla="*/ 1265765 h 1265765"/>
              <a:gd name="connsiteX3" fmla="*/ 6399213 w 6399213"/>
              <a:gd name="connsiteY3" fmla="*/ 849433 h 1265765"/>
              <a:gd name="connsiteX4" fmla="*/ 6399213 w 6399213"/>
              <a:gd name="connsiteY4" fmla="*/ 0 h 1265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99213" h="1265765">
                <a:moveTo>
                  <a:pt x="0" y="0"/>
                </a:moveTo>
                <a:lnTo>
                  <a:pt x="0" y="1265765"/>
                </a:lnTo>
                <a:lnTo>
                  <a:pt x="5982881" y="1265765"/>
                </a:lnTo>
                <a:cubicBezTo>
                  <a:pt x="6212815" y="1265765"/>
                  <a:pt x="6399213" y="1079367"/>
                  <a:pt x="6399213" y="849433"/>
                </a:cubicBezTo>
                <a:lnTo>
                  <a:pt x="6399213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6B3E3-A05B-4311-9C9A-DA8A512CAB97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98217" y="630935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9145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D41517-889E-CBB7-FD17-C5FECA783B2A}"/>
              </a:ext>
            </a:extLst>
          </p:cNvPr>
          <p:cNvSpPr/>
          <p:nvPr userDrawn="1"/>
        </p:nvSpPr>
        <p:spPr>
          <a:xfrm flipV="1">
            <a:off x="0" y="823828"/>
            <a:ext cx="11385608" cy="6034172"/>
          </a:xfrm>
          <a:custGeom>
            <a:avLst/>
            <a:gdLst>
              <a:gd name="connsiteX0" fmla="*/ 0 w 11385608"/>
              <a:gd name="connsiteY0" fmla="*/ 6034172 h 6034172"/>
              <a:gd name="connsiteX1" fmla="*/ 10969276 w 11385608"/>
              <a:gd name="connsiteY1" fmla="*/ 6034172 h 6034172"/>
              <a:gd name="connsiteX2" fmla="*/ 11385608 w 11385608"/>
              <a:gd name="connsiteY2" fmla="*/ 5617840 h 6034172"/>
              <a:gd name="connsiteX3" fmla="*/ 11385608 w 11385608"/>
              <a:gd name="connsiteY3" fmla="*/ 0 h 6034172"/>
              <a:gd name="connsiteX4" fmla="*/ 0 w 11385608"/>
              <a:gd name="connsiteY4" fmla="*/ 0 h 603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6034172">
                <a:moveTo>
                  <a:pt x="0" y="6034172"/>
                </a:moveTo>
                <a:lnTo>
                  <a:pt x="10969276" y="6034172"/>
                </a:lnTo>
                <a:cubicBezTo>
                  <a:pt x="11199210" y="6034172"/>
                  <a:pt x="11385608" y="5847774"/>
                  <a:pt x="11385608" y="5617840"/>
                </a:cubicBezTo>
                <a:lnTo>
                  <a:pt x="1138560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768" y="1783080"/>
            <a:ext cx="8499079" cy="2249424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 cap="none" baseline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6CD22-E4B3-48A1-94CA-B89DB574ED80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124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1468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5120640"/>
            <a:ext cx="5431536" cy="128930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b="1" cap="all" baseline="0" dirty="0"/>
            </a:lvl1pPr>
            <a:lvl2pPr marL="228600" indent="0">
              <a:buNone/>
              <a:defRPr lang="en-US" b="1" cap="all" baseline="0" dirty="0"/>
            </a:lvl2pPr>
            <a:lvl3pPr marL="457200" indent="0">
              <a:buNone/>
              <a:defRPr lang="en-US" b="1" cap="all" baseline="0" dirty="0"/>
            </a:lvl3pPr>
            <a:lvl4pPr marL="685800" indent="0">
              <a:buNone/>
              <a:defRPr lang="en-US" b="1" cap="all" baseline="0" dirty="0"/>
            </a:lvl4pPr>
            <a:lvl5pPr marL="914400" indent="0">
              <a:buNone/>
              <a:defRPr lang="en-US" b="1" cap="all" baseline="0" dirty="0"/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0466918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8B47-093E-417D-A1C3-81EEF797AC6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609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78C515B-8D5A-0268-9044-7B2013C87E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9767" y="2020825"/>
            <a:ext cx="5212208" cy="428472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3C7061A-8ED7-8B72-BD2B-2DF67F8C7A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622" y="2020822"/>
            <a:ext cx="5212208" cy="42847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C59E0-667A-459A-BBD1-70DA72C3C576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400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11279F-0D05-3637-19CD-29468F4DD2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1134"/>
            <a:ext cx="5211762" cy="4343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1B170DE-636A-B1A9-2EAB-C426DBFB3E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CC00B-2F01-4379-B0FD-8DA094C16FA4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34677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FA23F0E6-EDAF-3A7F-5EC8-F911E9AE48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02843" y="0"/>
            <a:ext cx="7689157" cy="6399152"/>
          </a:xfrm>
          <a:custGeom>
            <a:avLst/>
            <a:gdLst>
              <a:gd name="connsiteX0" fmla="*/ 0 w 7689157"/>
              <a:gd name="connsiteY0" fmla="*/ 0 h 6399152"/>
              <a:gd name="connsiteX1" fmla="*/ 7689157 w 7689157"/>
              <a:gd name="connsiteY1" fmla="*/ 0 h 6399152"/>
              <a:gd name="connsiteX2" fmla="*/ 7689157 w 7689157"/>
              <a:gd name="connsiteY2" fmla="*/ 6399152 h 6399152"/>
              <a:gd name="connsiteX3" fmla="*/ 578440 w 7689157"/>
              <a:gd name="connsiteY3" fmla="*/ 6399152 h 6399152"/>
              <a:gd name="connsiteX4" fmla="*/ 0 w 7689157"/>
              <a:gd name="connsiteY4" fmla="*/ 582071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2">
                <a:moveTo>
                  <a:pt x="0" y="0"/>
                </a:moveTo>
                <a:lnTo>
                  <a:pt x="7689157" y="0"/>
                </a:lnTo>
                <a:lnTo>
                  <a:pt x="7689157" y="6399152"/>
                </a:lnTo>
                <a:lnTo>
                  <a:pt x="578440" y="6399152"/>
                </a:lnTo>
                <a:cubicBezTo>
                  <a:pt x="258976" y="6399152"/>
                  <a:pt x="0" y="6140176"/>
                  <a:pt x="0" y="5820712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F103-9E7C-4D5A-827C-0D2D66EE1CD2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463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072E1B28-DB45-4001-B295-7D7933E04419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93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  <p:sldLayoutId id="2147483860" r:id="rId19"/>
    <p:sldLayoutId id="2147483697" r:id="rId20"/>
    <p:sldLayoutId id="2147483698" r:id="rId21"/>
    <p:sldLayoutId id="2147483699" r:id="rId22"/>
    <p:sldLayoutId id="2147483701" r:id="rId23"/>
    <p:sldLayoutId id="2147483702" r:id="rId24"/>
    <p:sldLayoutId id="2147483703" r:id="rId25"/>
    <p:sldLayoutId id="2147483704" r:id="rId26"/>
    <p:sldLayoutId id="2147483705" r:id="rId27"/>
    <p:sldLayoutId id="2147483706" r:id="rId28"/>
    <p:sldLayoutId id="2147483707" r:id="rId29"/>
    <p:sldLayoutId id="2147483708" r:id="rId30"/>
    <p:sldLayoutId id="2147483709" r:id="rId31"/>
    <p:sldLayoutId id="2147483710" r:id="rId32"/>
    <p:sldLayoutId id="2147483711" r:id="rId33"/>
    <p:sldLayoutId id="2147483712" r:id="rId34"/>
    <p:sldLayoutId id="2147483713" r:id="rId35"/>
    <p:sldLayoutId id="2147483714" r:id="rId36"/>
    <p:sldLayoutId id="2147483718" r:id="rId37"/>
    <p:sldLayoutId id="2147483719" r:id="rId38"/>
    <p:sldLayoutId id="2147483720" r:id="rId39"/>
    <p:sldLayoutId id="2147483721" r:id="rId40"/>
    <p:sldLayoutId id="2147483722" r:id="rId41"/>
    <p:sldLayoutId id="2147483723" r:id="rId42"/>
    <p:sldLayoutId id="2147483725" r:id="rId43"/>
    <p:sldLayoutId id="2147483727" r:id="rId44"/>
    <p:sldLayoutId id="2147483728" r:id="rId45"/>
    <p:sldLayoutId id="2147483729" r:id="rId46"/>
    <p:sldLayoutId id="2147483732" r:id="rId47"/>
    <p:sldLayoutId id="2147483733" r:id="rId48"/>
    <p:sldLayoutId id="2147483735" r:id="rId49"/>
    <p:sldLayoutId id="2147483736" r:id="rId50"/>
    <p:sldLayoutId id="2147483737" r:id="rId51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sglobal.org/documents/10179/22225/ODS-circulo-EN-web.jpg/e24b39dd-45b6-44b2-b05d-7a501716b7e9?t=1671469583000" TargetMode="External"/><Relationship Id="rId3" Type="http://schemas.openxmlformats.org/officeDocument/2006/relationships/hyperlink" Target="https://data.unicef.org/sdgs/goal-3-good-health-wellbeing/?utm_source=chatgpt.com" TargetMode="External"/><Relationship Id="rId7" Type="http://schemas.openxmlformats.org/officeDocument/2006/relationships/hyperlink" Target="https://ec.europa.eu/eurostat/statistics-explained/index.php?title=File:SDG_3_tachometer_2025.png" TargetMode="External"/><Relationship Id="rId2" Type="http://schemas.openxmlformats.org/officeDocument/2006/relationships/hyperlink" Target="https://www.hra.nhs.uk/planning-and-improving-research/policies-standards-legislation/uk-policy-framework-health-social-care-research/?utm_source=chatgpt.com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tandempsychology.com/wp-content/uploads/2023/04/chart.png" TargetMode="External"/><Relationship Id="rId5" Type="http://schemas.openxmlformats.org/officeDocument/2006/relationships/hyperlink" Target="https://i.cdn.newsbytesapp.com/images/l20720220204120901.jpeg" TargetMode="External"/><Relationship Id="rId4" Type="http://schemas.openxmlformats.org/officeDocument/2006/relationships/hyperlink" Target="https://www.researchgate.net/publication/373656442/figure/fig3/AS:11431281197707993@1697077335939/SDG-3-Good-health-and-well-being-The-United-Nations-Sustainable-Development-Goals-2022.png" TargetMode="External"/><Relationship Id="rId9" Type="http://schemas.openxmlformats.org/officeDocument/2006/relationships/hyperlink" Target="https://www.touchwoodpharmacy.com/wp-content/uploads/2021/09/Benefits-Contraindications-of-the-HPV-Vaccine-1024x512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health-inequalities-in-health-protection-report" TargetMode="External"/><Relationship Id="rId3" Type="http://schemas.openxmlformats.org/officeDocument/2006/relationships/hyperlink" Target="https://www.england.nhs.uk/diabetes/diabetes-prevention/?utm_source=chatgpt.com" TargetMode="External"/><Relationship Id="rId7" Type="http://schemas.openxmlformats.org/officeDocument/2006/relationships/hyperlink" Target="https://www.ons.gov.uk/" TargetMode="External"/><Relationship Id="rId12" Type="http://schemas.openxmlformats.org/officeDocument/2006/relationships/hyperlink" Target="https://sdgs.un.org/2030agenda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11" Type="http://schemas.openxmlformats.org/officeDocument/2006/relationships/hyperlink" Target="https://www.legislation.gov.uk/ukpga/2022/31/contents/enacted" TargetMode="External"/><Relationship Id="rId5" Type="http://schemas.openxmlformats.org/officeDocument/2006/relationships/hyperlink" Target="https://www.england.nhs.uk/long-read/inclusive-digital-healthcare-a-framework-for-nhs-action-on-digital-inclusion/?utm_source=chatgpt.com" TargetMode="External"/><Relationship Id="rId10" Type="http://schemas.openxmlformats.org/officeDocument/2006/relationships/hyperlink" Target="https://www.legislation.gov.uk/ukpga/2006/41/contents" TargetMode="External"/><Relationship Id="rId4" Type="http://schemas.openxmlformats.org/officeDocument/2006/relationships/hyperlink" Target="https://www.england.nhs.uk/about/equality/equality-hub/core20plus5/" TargetMode="External"/><Relationship Id="rId9" Type="http://schemas.openxmlformats.org/officeDocument/2006/relationships/hyperlink" Target="https://www.gov.uk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s://hdr.undp.org/en/2020-report" TargetMode="External"/><Relationship Id="rId7" Type="http://schemas.openxmlformats.org/officeDocument/2006/relationships/hyperlink" Target="https://www.who.int/health-topics/sustainable-development-goals" TargetMode="External"/><Relationship Id="rId2" Type="http://schemas.openxmlformats.org/officeDocument/2006/relationships/hyperlink" Target="https://worldhappiness.repor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0067530?utm_source=chatgpt.com" TargetMode="External"/><Relationship Id="rId5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who.int/news-room/fact-sheets/detail/mental-health-strengthening-our-respon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A38E9-D21E-DE68-38AC-F56AEA15B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4205568" cy="3352800"/>
          </a:xfrm>
        </p:spPr>
        <p:txBody>
          <a:bodyPr>
            <a:normAutofit/>
          </a:bodyPr>
          <a:lstStyle/>
          <a:p>
            <a: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Misbah Khan</a:t>
            </a:r>
            <a:b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ID:2221347</a:t>
            </a:r>
            <a:b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Health, Wellbeing and Sustainable Development</a:t>
            </a:r>
            <a:b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BMHP6030</a:t>
            </a:r>
            <a:b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Assignment Title: Component 1 Presentation</a:t>
            </a:r>
            <a:b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Zakkiyah Ahmed</a:t>
            </a:r>
            <a:endParaRPr lang="en-US" sz="2900" b="1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B29CF61-D745-3E00-1D7D-1F2D76BB3A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1" r="18826" b="2"/>
          <a:stretch>
            <a:fillRect/>
          </a:stretch>
        </p:blipFill>
        <p:spPr>
          <a:xfrm>
            <a:off x="5711951" y="483964"/>
            <a:ext cx="5693229" cy="5585271"/>
          </a:xfrm>
          <a:prstGeom prst="rect">
            <a:avLst/>
          </a:prstGeom>
        </p:spPr>
      </p:pic>
      <p:sp>
        <p:nvSpPr>
          <p:cNvPr id="5" name="AutoShape 4" descr="SDG 3 - Good Health and Wellbeing | University of East London">
            <a:extLst>
              <a:ext uri="{FF2B5EF4-FFF2-40B4-BE49-F238E27FC236}">
                <a16:creationId xmlns:a16="http://schemas.microsoft.com/office/drawing/2014/main" id="{32CF6843-1D7F-8582-3EB2-369FFE8BDB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Sustainability at Weber | Making the world a better home | Weber UK">
            <a:extLst>
              <a:ext uri="{FF2B5EF4-FFF2-40B4-BE49-F238E27FC236}">
                <a16:creationId xmlns:a16="http://schemas.microsoft.com/office/drawing/2014/main" id="{4F24FCA9-A619-388E-4E02-C54BE14B401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2D3A77-4DCC-41E6-B71B-9850AA8D286D}"/>
              </a:ext>
            </a:extLst>
          </p:cNvPr>
          <p:cNvSpPr txBox="1"/>
          <p:nvPr/>
        </p:nvSpPr>
        <p:spPr>
          <a:xfrm>
            <a:off x="10528880" y="5867388"/>
            <a:ext cx="175260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(UNICEF, accessed 09 February 2026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8261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C79516B-3C88-04F6-D35D-407199B06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499533"/>
            <a:ext cx="4345858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solidFill>
                  <a:srgbClr val="3A5C42"/>
                </a:solidFill>
              </a:rPr>
              <a:t>Introduction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20E11A9-B306-B197-E5A0-AC3AB4FB5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792" y="1991134"/>
            <a:ext cx="5451627" cy="2875732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C23C2A1-BBE6-54EB-864C-DD6C0AF043A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97213" y="2011680"/>
            <a:ext cx="4345858" cy="38647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Font typeface="Arial" pitchFamily="34" charset="0"/>
              <a:buChar char=" "/>
            </a:pPr>
            <a:r>
              <a:rPr lang="en-US" sz="1700" dirty="0"/>
              <a:t>Integrating health, wellbeing, and sustainable development in health and social care recognises that health outcomes are shaped by social, economic, and environmental factors. Sustainable development, particularly </a:t>
            </a:r>
            <a:r>
              <a:rPr lang="en-US" sz="1700" b="1" dirty="0"/>
              <a:t>SDG 3</a:t>
            </a:r>
            <a:r>
              <a:rPr lang="en-US" sz="1700" dirty="0"/>
              <a:t>, emphasises the need to promote healthy lives while ensuring that present actions do not compromise future generations’ wellbeing (Nunes, Lee &amp; O’Riordan, 2016). Embedding sustainable development principles in health and social care supports person-</a:t>
            </a:r>
            <a:r>
              <a:rPr lang="en-US" sz="1700" dirty="0" err="1"/>
              <a:t>centred</a:t>
            </a:r>
            <a:r>
              <a:rPr lang="en-US" sz="1700" dirty="0"/>
              <a:t> services, reduces health inequalities, and strengthens long-term system resilience by addressing wider determinants of health alongside care delivery (World Health Organisation, 2024).</a:t>
            </a:r>
          </a:p>
        </p:txBody>
      </p:sp>
    </p:spTree>
    <p:extLst>
      <p:ext uri="{BB962C8B-B14F-4D97-AF65-F5344CB8AC3E}">
        <p14:creationId xmlns:p14="http://schemas.microsoft.com/office/powerpoint/2010/main" val="4216523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1"/>
            </a:gs>
            <a:gs pos="83000">
              <a:schemeClr val="accent1">
                <a:lumMod val="45000"/>
                <a:lumOff val="55000"/>
              </a:schemeClr>
            </a:gs>
            <a:gs pos="50004">
              <a:srgbClr val="C7E7ED"/>
            </a:gs>
            <a:gs pos="26429">
              <a:srgbClr val="DDF0F4"/>
            </a:gs>
            <a:gs pos="14378">
              <a:srgbClr val="E8F5F8"/>
            </a:gs>
            <a:gs pos="39072">
              <a:srgbClr val="D1EBF0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45F0073-95DA-8033-D64A-317D42189DB5}"/>
              </a:ext>
            </a:extLst>
          </p:cNvPr>
          <p:cNvSpPr/>
          <p:nvPr/>
        </p:nvSpPr>
        <p:spPr>
          <a:xfrm>
            <a:off x="5783580" y="313949"/>
            <a:ext cx="622680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Health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8" name="Rectangle 3">
            <a:extLst>
              <a:ext uri="{FF2B5EF4-FFF2-40B4-BE49-F238E27FC236}">
                <a16:creationId xmlns:a16="http://schemas.microsoft.com/office/drawing/2014/main" id="{9763D065-00E6-3EDF-915F-906027889A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211" y="1690114"/>
            <a:ext cx="3727449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 of Health: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is a state of complete physical, mental, and social well-being, not merely the absence of disease or infirmity (WHO,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Consists of: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 Health: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Health: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is a fundamental human right and central to sustainable development, affecting quality of life and productivity (WHO, 2021; UN, 2015).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F41638A-EC4A-569D-6D20-8A0994E0BA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740" y="1674038"/>
            <a:ext cx="6903720" cy="43091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B35BA2-B489-73CC-3B69-B0AD0E867697}"/>
              </a:ext>
            </a:extLst>
          </p:cNvPr>
          <p:cNvSpPr txBox="1"/>
          <p:nvPr/>
        </p:nvSpPr>
        <p:spPr>
          <a:xfrm>
            <a:off x="10052304" y="6198172"/>
            <a:ext cx="18757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NewsBytes</a:t>
            </a:r>
            <a:r>
              <a:rPr lang="en-GB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313450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0DAF14D-A6F2-9A78-FED5-4045CCAA7378}"/>
              </a:ext>
            </a:extLst>
          </p:cNvPr>
          <p:cNvSpPr/>
          <p:nvPr/>
        </p:nvSpPr>
        <p:spPr>
          <a:xfrm>
            <a:off x="778864" y="224135"/>
            <a:ext cx="29533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Wellbeing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9" name="Rectangle 3">
            <a:extLst>
              <a:ext uri="{FF2B5EF4-FFF2-40B4-BE49-F238E27FC236}">
                <a16:creationId xmlns:a16="http://schemas.microsoft.com/office/drawing/2014/main" id="{93E0CBC3-7AA9-ABD8-CA12-95B331E181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010" y="1732454"/>
            <a:ext cx="6024222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efers to the state of being comfortable, healthy, and happy, encompassing physical, mental, and social dimensions (WHO, 2021).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Subjective Wellbeing (SWB):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personal perceptions and self-evaluations of life satisfaction, happiness, and emotional experiences.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Measured through surveys and self-reports (Diener et al., 2018)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Objective Wellbeing: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observable indicators such as income, education, health, and living conditions.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Often used to assess quality of life and social progress (UN, 2019).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Mental Health and Balance | Tandem Psychology">
            <a:extLst>
              <a:ext uri="{FF2B5EF4-FFF2-40B4-BE49-F238E27FC236}">
                <a16:creationId xmlns:a16="http://schemas.microsoft.com/office/drawing/2014/main" id="{AB62DEB6-7FC5-CF7B-44C9-520482DA3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760" y="1593397"/>
            <a:ext cx="3857625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676E81-338C-173A-403E-8B1E44DF3765}"/>
              </a:ext>
            </a:extLst>
          </p:cNvPr>
          <p:cNvSpPr txBox="1"/>
          <p:nvPr/>
        </p:nvSpPr>
        <p:spPr>
          <a:xfrm>
            <a:off x="10254343" y="5795105"/>
            <a:ext cx="15336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(Tandem Psychology, 2023)</a:t>
            </a:r>
          </a:p>
        </p:txBody>
      </p:sp>
    </p:spTree>
    <p:extLst>
      <p:ext uri="{BB962C8B-B14F-4D97-AF65-F5344CB8AC3E}">
        <p14:creationId xmlns:p14="http://schemas.microsoft.com/office/powerpoint/2010/main" val="1471035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4985FE3-2616-E8AE-0B51-2FC3255B9D10}"/>
              </a:ext>
            </a:extLst>
          </p:cNvPr>
          <p:cNvSpPr/>
          <p:nvPr/>
        </p:nvSpPr>
        <p:spPr>
          <a:xfrm>
            <a:off x="6096000" y="348794"/>
            <a:ext cx="501844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Sustainability</a:t>
            </a:r>
          </a:p>
        </p:txBody>
      </p:sp>
      <p:sp>
        <p:nvSpPr>
          <p:cNvPr id="13" name="Rectangle 1">
            <a:extLst>
              <a:ext uri="{FF2B5EF4-FFF2-40B4-BE49-F238E27FC236}">
                <a16:creationId xmlns:a16="http://schemas.microsoft.com/office/drawing/2014/main" id="{F7F46993-F36F-F904-AFAB-D7A21A026C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6314" y="1272124"/>
            <a:ext cx="5286974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that meets the needs of the present without compromising future generations (Brundtland Report, 1987).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Emphasises: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Intergenerational equity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Resource balance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justice UN Sustainable Development Goals (SDGs):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Adopted in 2015; 17 goals and 169 targets to be achieved by 2030.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Goal 3: Good Health and Wellbeing – ensures healthy lives and promotes wellbeing for all ages.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SDGs are integrated  - progress in one area (e.g., education, clean energy, reduced inequality) supports others, including health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(UNDP, 2020)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 descr="Goal-level assessment of SDG 3 “Good health and well-being” showing the EU has made slight movement towards sustainability during the most recent five-year period of available data.">
            <a:extLst>
              <a:ext uri="{FF2B5EF4-FFF2-40B4-BE49-F238E27FC236}">
                <a16:creationId xmlns:a16="http://schemas.microsoft.com/office/drawing/2014/main" id="{A2DA30F7-2265-5B33-685E-7BD0C2C84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472" y="1792796"/>
            <a:ext cx="38100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67AE28-C850-EA09-F2F2-D52548C69129}"/>
              </a:ext>
            </a:extLst>
          </p:cNvPr>
          <p:cNvSpPr txBox="1"/>
          <p:nvPr/>
        </p:nvSpPr>
        <p:spPr>
          <a:xfrm>
            <a:off x="9747504" y="5788152"/>
            <a:ext cx="14447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(Eurostat, 2025)</a:t>
            </a:r>
          </a:p>
        </p:txBody>
      </p:sp>
    </p:spTree>
    <p:extLst>
      <p:ext uri="{BB962C8B-B14F-4D97-AF65-F5344CB8AC3E}">
        <p14:creationId xmlns:p14="http://schemas.microsoft.com/office/powerpoint/2010/main" val="4198690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750E1-014E-2F32-5FE0-025C27322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4602" y="-197697"/>
            <a:ext cx="4327398" cy="11578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Theories</a:t>
            </a:r>
          </a:p>
        </p:txBody>
      </p:sp>
      <p:pic>
        <p:nvPicPr>
          <p:cNvPr id="14" name="Picture 13" descr="Stick figure families holding hands">
            <a:extLst>
              <a:ext uri="{FF2B5EF4-FFF2-40B4-BE49-F238E27FC236}">
                <a16:creationId xmlns:a16="http://schemas.microsoft.com/office/drawing/2014/main" id="{A5929DEB-ABEC-983C-5674-0B2760ADD2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54" r="5502" b="-1"/>
          <a:stretch>
            <a:fillRect/>
          </a:stretch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C2BE79CD-4B60-C2AB-7351-DA1793B4733D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7555991" y="1157817"/>
            <a:ext cx="4636009" cy="46200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Considers biological, psychological, and social factors in health (Engel, 1977).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Applied in service design to create integrated care plans addressing mental, physical, and social needs.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Ecological Model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Highlights multiple levels of influence: individual, interpersonal, community, and societal (Bronfenbrenner, 1979; McLeroy et al., 1988).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Used in public health and community care to design interventions considering social and environmental determinants of health.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Holistic Model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Views health as the balance of physical, emotional, social, and spiritual wellbeing (Dossey et al., 2016).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Guides patient-centered care and integrated social services.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79275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BD2400-94AD-31F6-37F1-0D9392194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B50A7-8097-B5C9-4E58-9ED8D14AD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353482"/>
            <a:ext cx="4345858" cy="1658198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rgbClr val="468156"/>
                </a:solidFill>
              </a:rPr>
              <a:t>Sustainable development goals</a:t>
            </a:r>
            <a:endParaRPr lang="en-US" sz="4400" dirty="0">
              <a:solidFill>
                <a:srgbClr val="468156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25EA4E-6D03-1B8A-A464-91D4849CEB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32" y="645106"/>
            <a:ext cx="5247747" cy="524774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AB6311-CB08-6DEE-B186-95BF56A46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2892" y="2011680"/>
            <a:ext cx="5269107" cy="4663440"/>
          </a:xfrm>
        </p:spPr>
        <p:txBody>
          <a:bodyPr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SDGs Overview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17 global goals for sustainable development by 2030 (UN, 2015).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Integrates social, economic, environmental, and wellbeing objectives.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Goal 3: Good Health and Wellbeing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Ensure healthy lives and wellbeing for all ages (UN, 2015).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 premature death, improve mental health, prevent diseases.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UK Health &amp; Social Care Integration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(NHS DPP) prevents Type 2 diabetes. (NHS England, 2022)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Health Checks identify early risks for heart disease, diabetes, kidney disease. (Diabetes UK, 2023)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Aligns with SDG 3 targets: prevention, early detection, improved health outcomes.</a:t>
            </a:r>
          </a:p>
          <a:p>
            <a:endParaRPr lang="en-GB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DAC94-9441-862E-49D5-15A0EF03803D}"/>
              </a:ext>
            </a:extLst>
          </p:cNvPr>
          <p:cNvSpPr txBox="1"/>
          <p:nvPr/>
        </p:nvSpPr>
        <p:spPr>
          <a:xfrm>
            <a:off x="548640" y="6163056"/>
            <a:ext cx="15544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ISGlobal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1384372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72345-EDED-4266-CFF8-650FF0BB1E4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6656" y="643467"/>
            <a:ext cx="6235869" cy="55842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/>
              <a:t>Key Frameworks</a:t>
            </a:r>
          </a:p>
          <a:p>
            <a:r>
              <a:rPr lang="en-US" sz="1700" b="1"/>
              <a:t>Health in All Policies (HiAP) </a:t>
            </a:r>
            <a:r>
              <a:rPr lang="en-US" sz="1700"/>
              <a:t>(WHO, 2023).</a:t>
            </a:r>
          </a:p>
          <a:p>
            <a:r>
              <a:rPr lang="en-US" sz="1700" b="1"/>
              <a:t>NHS Long Term Plan:</a:t>
            </a:r>
            <a:r>
              <a:rPr lang="en-US" sz="1700"/>
              <a:t> (NHS England, 2019/23).</a:t>
            </a:r>
          </a:p>
          <a:p>
            <a:r>
              <a:rPr lang="en-US" sz="1700" b="1"/>
              <a:t>Health and Care Act 2022:</a:t>
            </a:r>
            <a:r>
              <a:rPr lang="en-US" sz="1700"/>
              <a:t> (NHS England, 2023).</a:t>
            </a:r>
          </a:p>
          <a:p>
            <a:r>
              <a:rPr lang="en-US" sz="1700" b="1"/>
              <a:t>National Health Service Act 2006 </a:t>
            </a:r>
            <a:r>
              <a:rPr lang="en-US" sz="1700"/>
              <a:t>(UK Parliament, 2006).</a:t>
            </a:r>
          </a:p>
          <a:p>
            <a:r>
              <a:rPr lang="en-US" sz="1700" b="1"/>
              <a:t>UK Policy Framework for Health &amp; Social Care Research:</a:t>
            </a:r>
            <a:r>
              <a:rPr lang="en-US" sz="1700"/>
              <a:t> (HRA, 2025).</a:t>
            </a:r>
          </a:p>
          <a:p>
            <a:endParaRPr lang="en-US" sz="1700"/>
          </a:p>
          <a:p>
            <a:r>
              <a:rPr lang="en-US" sz="1700" b="1" u="sng"/>
              <a:t>Impact on Practice</a:t>
            </a:r>
          </a:p>
          <a:p>
            <a:r>
              <a:rPr lang="en-US" sz="1700" b="1"/>
              <a:t>HiAP drives collaboration:</a:t>
            </a:r>
            <a:r>
              <a:rPr lang="en-US" sz="1700"/>
              <a:t> (WHO, 2023).</a:t>
            </a:r>
          </a:p>
          <a:p>
            <a:r>
              <a:rPr lang="en-US" sz="1700" b="1"/>
              <a:t>NHS Long Term Plan shapes service delivery:</a:t>
            </a:r>
            <a:r>
              <a:rPr lang="en-US" sz="1700"/>
              <a:t> (NHS England, 2019/23).</a:t>
            </a:r>
          </a:p>
          <a:p>
            <a:r>
              <a:rPr lang="en-US" sz="1700" b="1"/>
              <a:t>Health &amp; Care Act improves integration </a:t>
            </a:r>
            <a:r>
              <a:rPr lang="en-US" sz="1700"/>
              <a:t>(NHS England, 2023).</a:t>
            </a:r>
          </a:p>
          <a:p>
            <a:r>
              <a:rPr lang="en-US" sz="1700" b="1"/>
              <a:t>Legislation underpins accountability </a:t>
            </a:r>
            <a:r>
              <a:rPr lang="en-US" sz="1700"/>
              <a:t> (UK Parliament, 2006).</a:t>
            </a:r>
          </a:p>
          <a:p>
            <a:r>
              <a:rPr lang="en-US" sz="1700" b="1"/>
              <a:t>Research framework supports evidence‑based practice:</a:t>
            </a:r>
            <a:r>
              <a:rPr lang="en-US" sz="1700"/>
              <a:t> (HRA, 2025)</a:t>
            </a:r>
          </a:p>
          <a:p>
            <a:pPr marL="0" indent="0"/>
            <a:endParaRPr lang="en-US" sz="17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79F20-7FE0-9464-CC8C-AAB74EE17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Policies and Governance </a:t>
            </a:r>
          </a:p>
        </p:txBody>
      </p:sp>
    </p:spTree>
    <p:extLst>
      <p:ext uri="{BB962C8B-B14F-4D97-AF65-F5344CB8AC3E}">
        <p14:creationId xmlns:p14="http://schemas.microsoft.com/office/powerpoint/2010/main" val="1941379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0" name="Rectangle 819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023542-B0F2-4C23-5ABD-91FD43D17962}"/>
              </a:ext>
            </a:extLst>
          </p:cNvPr>
          <p:cNvSpPr/>
          <p:nvPr/>
        </p:nvSpPr>
        <p:spPr>
          <a:xfrm>
            <a:off x="7815616" y="249767"/>
            <a:ext cx="4116759" cy="599319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0" cap="none" spc="-120" dirty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Case Study: HPV Vaccination &amp; Cervical Cancer Prevention</a:t>
            </a:r>
          </a:p>
        </p:txBody>
      </p:sp>
      <p:pic>
        <p:nvPicPr>
          <p:cNvPr id="8195" name="Picture 3" descr="Benefits &amp; Contraindications of the HPV Vaccine">
            <a:extLst>
              <a:ext uri="{FF2B5EF4-FFF2-40B4-BE49-F238E27FC236}">
                <a16:creationId xmlns:a16="http://schemas.microsoft.com/office/drawing/2014/main" id="{57FCDAB5-0A85-63CF-AF3A-8093C0CCF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5" r="15369" b="2"/>
          <a:stretch>
            <a:fillRect/>
          </a:stretch>
        </p:blipFill>
        <p:spPr bwMode="auto">
          <a:xfrm>
            <a:off x="633999" y="640080"/>
            <a:ext cx="6278529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">
            <a:extLst>
              <a:ext uri="{FF2B5EF4-FFF2-40B4-BE49-F238E27FC236}">
                <a16:creationId xmlns:a16="http://schemas.microsoft.com/office/drawing/2014/main" id="{9139EEE0-C879-95B9-FE18-A54CE2F63F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07086" y="1276773"/>
            <a:ext cx="4225289" cy="51784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HPV vaccination programme aims to prevent cervical and other HPV-related cancers (NHS England, 2025).</a:t>
            </a: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 integrates health, wellbeing, and sustainability through long-term disease prevention (UKHSA, 2026).</a:t>
            </a: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Planning reflects the Health Belief Model (HBM) (Rosenstock, 1974).</a:t>
            </a: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Successes include high effectiveness in reducing cervical cancer risk (</a:t>
            </a:r>
            <a:r>
              <a:rPr kumimoji="0" lang="en-US" altLang="en-US" sz="1400" i="0" u="none" strike="noStrike" cap="none" normalizeH="0" baseline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Falcaro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include unequal uptake and access barriers (UKHSA, 2025).</a:t>
            </a: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Qualitative data shows mixed attitudes and vaccine hesitancy (UKHSA, 2025).</a:t>
            </a: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fontAlgn="base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Quantitative data shows ~25% of school-leavers remain unprotected (UKHSA, 2026).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694262-63E5-A14B-B44D-BA8FC853D9C1}"/>
              </a:ext>
            </a:extLst>
          </p:cNvPr>
          <p:cNvSpPr txBox="1"/>
          <p:nvPr/>
        </p:nvSpPr>
        <p:spPr>
          <a:xfrm>
            <a:off x="4212771" y="6324424"/>
            <a:ext cx="269975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(Touchwood Pharmacy, 2021)</a:t>
            </a:r>
          </a:p>
        </p:txBody>
      </p:sp>
    </p:spTree>
    <p:extLst>
      <p:ext uri="{BB962C8B-B14F-4D97-AF65-F5344CB8AC3E}">
        <p14:creationId xmlns:p14="http://schemas.microsoft.com/office/powerpoint/2010/main" val="53001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6BA28-7B5B-3D59-0D23-C072A5C2A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81001"/>
            <a:ext cx="10780776" cy="460247"/>
          </a:xfrm>
        </p:spPr>
        <p:txBody>
          <a:bodyPr>
            <a:normAutofit fontScale="90000"/>
          </a:bodyPr>
          <a:lstStyle/>
          <a:p>
            <a:r>
              <a:rPr lang="en-US" sz="4800" dirty="0"/>
              <a:t>Equity and Access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4EA55AD-FF6B-B842-19B1-24B86C61F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2" y="1088136"/>
            <a:ext cx="9226296" cy="5769864"/>
          </a:xfrm>
        </p:spPr>
        <p:txBody>
          <a:bodyPr>
            <a:normAutofit fontScale="32500" lnSpcReduction="20000"/>
          </a:bodyPr>
          <a:lstStyle/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Life expectancy is lower in deprived UK areas (ONS, 2023).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People from ethnic minority groups experience poorer health outcomes (UKHSA, 2024).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Long-term conditions are more common in deprived communities (NHS England, 2024).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Barriers to Access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Deprivation affects access to timely and high-quality care (DHSC, 2023).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Ethnic minorities face cultural and language barriers in healthcare (NHS England, 2023).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Digital exclusion limits access to online NHS services (NHS England, 2024).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Policies &amp; Initiatives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Core20PLUS5 (NHS England, 2023).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 Framework (NHS England, 2024).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(ICSs)  (DHSC, 2022).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Future Recommendations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Target services in deprived and ethnic minority communities.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Maintain non-digital access alongside digital services.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Improve data collection on ethnicity and deprivation.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730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20F23-1809-2CC4-1A94-F826616D2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498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C179B-16F5-B0EA-D1AC-9944121318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14389" y="6412447"/>
            <a:ext cx="4114800" cy="22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3D0F5D8-D5B8-4089-B8CF-3C65B488B2D1}" type="datetime1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2/10/2026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AD71A6-1036-A099-9BDF-27C11F75648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4389" y="936711"/>
            <a:ext cx="6815992" cy="498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Health and wellbeing are shaped by social, economic, and environmental factors.</a:t>
            </a:r>
          </a:p>
          <a:p>
            <a:r>
              <a:rPr lang="en-US" dirty="0"/>
              <a:t>UK health inequalities persist across deprivation, ethnicity, and access.</a:t>
            </a:r>
          </a:p>
          <a:p>
            <a:r>
              <a:rPr lang="en-US" dirty="0"/>
              <a:t>Policies promote prevention, integration, and equity.</a:t>
            </a:r>
          </a:p>
          <a:p>
            <a:r>
              <a:rPr lang="en-US" dirty="0"/>
              <a:t>SDG 3 underpins sustainable health systems.</a:t>
            </a:r>
          </a:p>
          <a:p>
            <a:r>
              <a:rPr lang="en-US" dirty="0"/>
              <a:t>SDGs support long-term, fair UK health and social care.</a:t>
            </a:r>
          </a:p>
          <a:p>
            <a:pPr marL="0" indent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844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111409C2-BEBD-A002-1564-60E7D7B33CB1}"/>
              </a:ext>
            </a:extLst>
          </p:cNvPr>
          <p:cNvSpPr txBox="1"/>
          <p:nvPr/>
        </p:nvSpPr>
        <p:spPr>
          <a:xfrm>
            <a:off x="493776" y="338328"/>
            <a:ext cx="3337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E98FBC-367F-F86A-196E-AEB95DF4BAE5}"/>
              </a:ext>
            </a:extLst>
          </p:cNvPr>
          <p:cNvSpPr txBox="1"/>
          <p:nvPr/>
        </p:nvSpPr>
        <p:spPr>
          <a:xfrm>
            <a:off x="420624" y="1014984"/>
            <a:ext cx="112014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Bronfenbrenner, U., 1979.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Ecology of Human Development: Experiments by Nature and Design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UK Government.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(DHSC), 2023.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Tackling health disparities in England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https://www.gov.uk/government/publications/tackling-health-disparities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Diabetes UK, 2023.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linked to lower numbers of people developing type 2 diabetes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Diener, E., Oishi, S. and Tay, L., 2018.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Advances in subjective well-being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Nature Human Behaviour, 2(4), pp.253–260.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Dossey, B.M., Keegan, L. and Barrere, C.C., 2016.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Holistic Nursing: A Handbook for Practice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7th ed. Burlington, MA: Jones &amp; Bartlett Learning.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Engel, G.L., 1977. The need for a new medical model: a challenge for biomedicine.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196(4286), pp.129–136.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Falcaro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et al.,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effects of the national HPV vaccination programme in England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The Lancet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398(10316), pp.2084–2092.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Research Authority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UK Policy Framework for Health and Social Care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Health Research Authority.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https://www.hra.nhs.uk/planning-and-improving-research/policies-standards-legislation/uk-policy-framework-health-social-care-research/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[date]).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1-  UNICEF (no date)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Goal 3: Good Health and Well-Being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UNICEF Data.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https://data.unicef.org/sdgs/goal-3-good-health-wellbeing/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09 February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2 - Thakker, A.M. &amp; Sun, D., 2023.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SDG 3 – Good health and well-being: The United Nations Sustainable Development Goals 2022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 image]. In: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for Textiles and Fashion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https://www.researchgate.net/publication/373656442/figure/fig3/AS:11431281197707993@1697077335939/SDG-3-Good-health-and-well-being-The-United-Nations-Sustainable-Development-Goals-2022.png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3 -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NewsBytes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[Description of image]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[Image].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https://i.cdn.newsbytesapp.com/images/l20720220204120901.jpeg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4 - Tandem Psychology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[Title or description of the chart]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[Image].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https://tandempsychology.com/wp-content/uploads/2023/04/chart.png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5 - Eurostat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SDG 3 tachometer: Good health and well-being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[Image].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https://ec.europa.eu/eurostat/statistics-explained/index.php?title=File:SDG_3_tachometer_2025.png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6 -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ISGlobal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circle graphic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[Image].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https://www.isglobal.org/documents/10179/22225/ODS-circulo-EN-web.jpg/e24b39dd-45b6-44b2-b05d-7a501716b7e9?t=1671469583000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7 - Touchwood Pharmacy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Benefits and contraindications of the HPV vaccine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[Image].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https://www.touchwoodpharmacy.com/wp-content/uploads/2021/09/Benefits-Contraindications-of-the-HPV-Vaccine-1024x512.jpg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552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A7B5F-F992-5362-1ECA-939B0F092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72" y="-285966"/>
            <a:ext cx="10753725" cy="714396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McLeroy, K.R., Bibeau, D., Steckler, A. and Glanz, K., 1988. An ecological perspective on health promotion programs.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Quarterly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15(4), pp.351–377.</a:t>
            </a: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https://www.longtermplan.nhs.uk/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[date]). </a:t>
            </a: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England, 2022.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https://www.england.nhs.uk/diabetes/diabetes-prevention/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[Accessed 9 Feb. 2026].</a:t>
            </a: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England, 2023.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Core20PLUS5: An approach to reducing healthcare inequalities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https://www.england.nhs.uk/about/equality/equality-hub/core20plus5/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England, 2024.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https://www.england.nhs.uk/long-read/inclusive-digital-healthcare-a-framework-for-nhs-action-on-digital-inclusion/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England, 2025.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HPV vaccination and immunisation catch-up campaign for 2025–26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Nunes, A.R., Lee, K. &amp; O’Riordan, T., 2016.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an integrating framework for achieving the Sustainable Development Goals: the example of health and well-being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BMJ Global Health, 1(3), e000068.</a:t>
            </a: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(ONS), 2023.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state life expectancies by national deprivation deciles, England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https://www.ons.gov.uk/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(UKHSA), 2024.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in health protection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https://www.gov.uk/government/publications/health-inequalities-in-health-protection-report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UK Health Security Agency (UKHSA), 2025.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Uneven HPV uptake in some areas increases cervical cancer risk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(UKHSA), 2026.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1 in 4 school-leavers unprotected by HPV vaccine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UK Parliament (2006)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Act 2006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https://www.legislation.gov.uk/ukpga/2006/41/contents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[date]).</a:t>
            </a: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UK Parliament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Chapter 31.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https://www.legislation.gov.uk/ukpga/2022/31/contents/enacted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[date]). </a:t>
            </a:r>
          </a:p>
          <a:p>
            <a:pPr>
              <a:lnSpc>
                <a:spcPct val="17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United Nations (UN), 2015.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https://sdgs.un.org/2030agenda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[Accessed 9 Feb. 2026].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8364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2FF76-6530-88C3-2520-BBEFFB9AE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457200"/>
            <a:ext cx="10753725" cy="532066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United Nations (UN), 2019.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Happiness Report 2019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https://worldhappiness.report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 Feb.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United Nations Development Programme (UNDP), 2020.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Development Report 2020: The Next Frontier—Human Development and the Anthropocene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https://hdr.undp.org/en/2020-report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[Accessed 9 Feb.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(WCED), 1987.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 – The Brundtland Report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(WHO),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Mental health: strengthening our response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https://www.who.int/news-room/fact-sheets/detail/mental-health-strengthening-our-response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 Feb.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https://www.who.int/about/governance/constitution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 February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equity and healthier populations: sustainable multisectoral collaboration based on health in all policies approaches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https://www.who.int/publications/i/item/9789240067530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[date]).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(WHO),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https://www.who.int/about/governance/constitution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 Feb.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(WHO),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in Sustainable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https://www.who.int/health-topics/sustainable-development-goals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9 Feb.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(WHO),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Goals: Health and Wellbeing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https://www.who.int/health-topics/sustainable-development-goals#tab=tab_1 [Accessed 9 Feb. 2026].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(WHO), 2023.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Immunisation agenda 2030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08961-127D-A60B-87C3-B208B8D01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1D4C7-8630-4B98-978C-30388BBD4EE8}" type="datetime1">
              <a:rPr lang="en-US" smtClean="0"/>
              <a:t>2/10/2026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E01036-AB20-2DED-50D1-6B58B1776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374BCD-0FCB-C401-D977-CF28DB760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64180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6282DC-5D67-4C19-9A05-C65D9BF7BC7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2135656-72CC-4564-823F-B30D029964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3667383-B7F3-43FC-8965-135FDDEABCC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b5396b3f-dc01-41c6-a648-ab88fc50c118}" enabled="0" method="" siteId="{b5396b3f-dc01-41c6-a648-ab88fc50c118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377</TotalTime>
  <Words>2644</Words>
  <Application>Microsoft Office PowerPoint</Application>
  <PresentationFormat>Widescreen</PresentationFormat>
  <Paragraphs>161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Neue Haas Grotesk Text Pro</vt:lpstr>
      <vt:lpstr>Metropolitan</vt:lpstr>
      <vt:lpstr>Student Name: Misbah Khan Student ID:2221347 Module: Health, Wellbeing and Sustainable Development Module Code: BMHP6030 Assignment Title: Component 1 Presentation Lecturer: Zakkiyah Ahmed</vt:lpstr>
      <vt:lpstr>Introduction</vt:lpstr>
      <vt:lpstr>PowerPoint Presentation</vt:lpstr>
      <vt:lpstr>PowerPoint Presentation</vt:lpstr>
      <vt:lpstr>PowerPoint Presentation</vt:lpstr>
      <vt:lpstr>Theories</vt:lpstr>
      <vt:lpstr>Sustainable development goals</vt:lpstr>
      <vt:lpstr>Policies and Governance </vt:lpstr>
      <vt:lpstr>PowerPoint Presentation</vt:lpstr>
      <vt:lpstr>Equity and Access</vt:lpstr>
      <vt:lpstr>Conclusion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Misbah Khan</dc:creator>
  <cp:lastModifiedBy>Misbah Khan</cp:lastModifiedBy>
  <cp:revision>1</cp:revision>
  <dcterms:created xsi:type="dcterms:W3CDTF">2026-02-09T09:31:28Z</dcterms:created>
  <dcterms:modified xsi:type="dcterms:W3CDTF">2026-02-10T17:02:18Z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