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
  </p:notesMasterIdLst>
  <p:sldIdLst>
    <p:sldId id="256" r:id="rId2"/>
    <p:sldId id="257" r:id="rId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3E0501-A29D-4353-8128-110BF3BF9BA5}" v="3" dt="2022-11-24T23:03:06.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54" y="6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Hawkins" userId="4d1e3ce9-cf36-4a2c-89f0-350d3d25e46f" providerId="ADAL" clId="{893E0501-A29D-4353-8128-110BF3BF9BA5}"/>
    <pc:docChg chg="custSel addSld modSld">
      <pc:chgData name="Heather Hawkins" userId="4d1e3ce9-cf36-4a2c-89f0-350d3d25e46f" providerId="ADAL" clId="{893E0501-A29D-4353-8128-110BF3BF9BA5}" dt="2022-11-24T23:26:17.521" v="1368" actId="20577"/>
      <pc:docMkLst>
        <pc:docMk/>
      </pc:docMkLst>
      <pc:sldChg chg="addSp delSp modSp mod">
        <pc:chgData name="Heather Hawkins" userId="4d1e3ce9-cf36-4a2c-89f0-350d3d25e46f" providerId="ADAL" clId="{893E0501-A29D-4353-8128-110BF3BF9BA5}" dt="2022-11-24T23:26:17.521" v="1368" actId="20577"/>
        <pc:sldMkLst>
          <pc:docMk/>
          <pc:sldMk cId="0" sldId="256"/>
        </pc:sldMkLst>
        <pc:spChg chg="add mod">
          <ac:chgData name="Heather Hawkins" userId="4d1e3ce9-cf36-4a2c-89f0-350d3d25e46f" providerId="ADAL" clId="{893E0501-A29D-4353-8128-110BF3BF9BA5}" dt="2022-11-24T23:26:17.521" v="1368" actId="20577"/>
          <ac:spMkLst>
            <pc:docMk/>
            <pc:sldMk cId="0" sldId="256"/>
            <ac:spMk id="2" creationId="{24F37024-EC10-4CDC-B0B4-B7B29F310F78}"/>
          </ac:spMkLst>
        </pc:spChg>
        <pc:spChg chg="del mod">
          <ac:chgData name="Heather Hawkins" userId="4d1e3ce9-cf36-4a2c-89f0-350d3d25e46f" providerId="ADAL" clId="{893E0501-A29D-4353-8128-110BF3BF9BA5}" dt="2022-11-24T22:10:03.101" v="76" actId="478"/>
          <ac:spMkLst>
            <pc:docMk/>
            <pc:sldMk cId="0" sldId="256"/>
            <ac:spMk id="63" creationId="{00000000-0000-0000-0000-000000000000}"/>
          </ac:spMkLst>
        </pc:spChg>
        <pc:picChg chg="del">
          <ac:chgData name="Heather Hawkins" userId="4d1e3ce9-cf36-4a2c-89f0-350d3d25e46f" providerId="ADAL" clId="{893E0501-A29D-4353-8128-110BF3BF9BA5}" dt="2022-11-24T23:03:30.993" v="863" actId="478"/>
          <ac:picMkLst>
            <pc:docMk/>
            <pc:sldMk cId="0" sldId="256"/>
            <ac:picMk id="62" creationId="{00000000-0000-0000-0000-000000000000}"/>
          </ac:picMkLst>
        </pc:picChg>
      </pc:sldChg>
      <pc:sldChg chg="addSp delSp modSp new mod">
        <pc:chgData name="Heather Hawkins" userId="4d1e3ce9-cf36-4a2c-89f0-350d3d25e46f" providerId="ADAL" clId="{893E0501-A29D-4353-8128-110BF3BF9BA5}" dt="2022-11-24T23:03:25.774" v="862" actId="14100"/>
        <pc:sldMkLst>
          <pc:docMk/>
          <pc:sldMk cId="2958381206" sldId="257"/>
        </pc:sldMkLst>
        <pc:spChg chg="del">
          <ac:chgData name="Heather Hawkins" userId="4d1e3ce9-cf36-4a2c-89f0-350d3d25e46f" providerId="ADAL" clId="{893E0501-A29D-4353-8128-110BF3BF9BA5}" dt="2022-11-24T23:02:47.172" v="853" actId="21"/>
          <ac:spMkLst>
            <pc:docMk/>
            <pc:sldMk cId="2958381206" sldId="257"/>
            <ac:spMk id="2" creationId="{7490AE79-9612-4BED-915E-9C8B5D704E25}"/>
          </ac:spMkLst>
        </pc:spChg>
        <pc:picChg chg="add del">
          <ac:chgData name="Heather Hawkins" userId="4d1e3ce9-cf36-4a2c-89f0-350d3d25e46f" providerId="ADAL" clId="{893E0501-A29D-4353-8128-110BF3BF9BA5}" dt="2022-11-24T23:02:54.328" v="855" actId="478"/>
          <ac:picMkLst>
            <pc:docMk/>
            <pc:sldMk cId="2958381206" sldId="257"/>
            <ac:picMk id="3" creationId="{4AF7891A-9941-4411-BC04-C3BE1E161818}"/>
          </ac:picMkLst>
        </pc:picChg>
        <pc:picChg chg="add mod">
          <ac:chgData name="Heather Hawkins" userId="4d1e3ce9-cf36-4a2c-89f0-350d3d25e46f" providerId="ADAL" clId="{893E0501-A29D-4353-8128-110BF3BF9BA5}" dt="2022-11-24T23:03:25.774" v="862" actId="14100"/>
          <ac:picMkLst>
            <pc:docMk/>
            <pc:sldMk cId="2958381206" sldId="257"/>
            <ac:picMk id="4" creationId="{4D6514F2-F6D1-43C5-B3EE-CE1483BC3F0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198c0bc6f1d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198c0bc6f1d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p:nvPr/>
        </p:nvSpPr>
        <p:spPr>
          <a:xfrm>
            <a:off x="122475" y="163275"/>
            <a:ext cx="8899200" cy="673800"/>
          </a:xfrm>
          <a:prstGeom prst="rect">
            <a:avLst/>
          </a:prstGeom>
          <a:solidFill>
            <a:srgbClr val="35910E"/>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3"/>
          <p:cNvSpPr txBox="1"/>
          <p:nvPr/>
        </p:nvSpPr>
        <p:spPr>
          <a:xfrm>
            <a:off x="2959950" y="300075"/>
            <a:ext cx="3224100" cy="400200"/>
          </a:xfrm>
          <a:prstGeom prst="rect">
            <a:avLst/>
          </a:prstGeom>
          <a:solidFill>
            <a:schemeClr val="lt1"/>
          </a:solidFill>
          <a:ln w="19050" cap="flat" cmpd="sng">
            <a:solidFill>
              <a:srgbClr val="000000"/>
            </a:solidFill>
            <a:prstDash val="solid"/>
            <a:round/>
            <a:headEnd type="none" w="sm" len="sm"/>
            <a:tailEnd type="none" w="sm" len="sm"/>
          </a:ln>
        </p:spPr>
        <p:txBody>
          <a:bodyPr spcFirstLastPara="1" wrap="square" lIns="91425" tIns="91425" rIns="91425" bIns="91425" anchor="t" anchorCtr="0">
            <a:spAutoFit/>
          </a:bodyPr>
          <a:lstStyle/>
          <a:p>
            <a:pPr marL="0" lvl="0" indent="0" algn="l" rtl="0">
              <a:spcBef>
                <a:spcPts val="0"/>
              </a:spcBef>
              <a:spcAft>
                <a:spcPts val="0"/>
              </a:spcAft>
              <a:buNone/>
            </a:pPr>
            <a:r>
              <a:rPr lang="en-GB" b="1"/>
              <a:t>Blackpool Christmas Extravaganza </a:t>
            </a:r>
            <a:endParaRPr b="1"/>
          </a:p>
        </p:txBody>
      </p:sp>
      <p:sp>
        <p:nvSpPr>
          <p:cNvPr id="56" name="Google Shape;56;p13"/>
          <p:cNvSpPr txBox="1"/>
          <p:nvPr/>
        </p:nvSpPr>
        <p:spPr>
          <a:xfrm>
            <a:off x="5194525" y="1877775"/>
            <a:ext cx="39699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200"/>
          </a:p>
        </p:txBody>
      </p:sp>
      <p:sp>
        <p:nvSpPr>
          <p:cNvPr id="57" name="Google Shape;57;p13"/>
          <p:cNvSpPr txBox="1"/>
          <p:nvPr/>
        </p:nvSpPr>
        <p:spPr>
          <a:xfrm>
            <a:off x="122475" y="894525"/>
            <a:ext cx="3051300" cy="1754700"/>
          </a:xfrm>
          <a:prstGeom prst="rect">
            <a:avLst/>
          </a:prstGeom>
          <a:solidFill>
            <a:srgbClr val="96DD78"/>
          </a:solidFill>
          <a:ln w="19050" cap="flat" cmpd="sng">
            <a:solidFill>
              <a:srgbClr val="96DD78"/>
            </a:solidFill>
            <a:prstDash val="solid"/>
            <a:round/>
            <a:headEnd type="none" w="sm" len="sm"/>
            <a:tailEnd type="none" w="sm" len="sm"/>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1000" b="1" u="sng">
                <a:solidFill>
                  <a:schemeClr val="dk1"/>
                </a:solidFill>
              </a:rPr>
              <a:t>Roles </a:t>
            </a:r>
            <a:endParaRPr sz="1000" b="1" u="sng">
              <a:solidFill>
                <a:schemeClr val="dk1"/>
              </a:solidFill>
            </a:endParaRPr>
          </a:p>
          <a:p>
            <a:pPr marL="0" lvl="0" indent="0" algn="l" rtl="0">
              <a:lnSpc>
                <a:spcPct val="115000"/>
              </a:lnSpc>
              <a:spcBef>
                <a:spcPts val="0"/>
              </a:spcBef>
              <a:spcAft>
                <a:spcPts val="0"/>
              </a:spcAft>
              <a:buNone/>
            </a:pPr>
            <a:r>
              <a:rPr lang="en-GB" sz="1000">
                <a:solidFill>
                  <a:schemeClr val="dk1"/>
                </a:solidFill>
              </a:rPr>
              <a:t>Heather &amp; Jules = Presenters and Stage Managers </a:t>
            </a:r>
            <a:endParaRPr sz="1000">
              <a:solidFill>
                <a:schemeClr val="dk1"/>
              </a:solidFill>
            </a:endParaRPr>
          </a:p>
          <a:p>
            <a:pPr marL="0" lvl="0" indent="0" algn="l" rtl="0">
              <a:lnSpc>
                <a:spcPct val="115000"/>
              </a:lnSpc>
              <a:spcBef>
                <a:spcPts val="0"/>
              </a:spcBef>
              <a:spcAft>
                <a:spcPts val="0"/>
              </a:spcAft>
              <a:buNone/>
            </a:pPr>
            <a:r>
              <a:rPr lang="en-GB" sz="1000">
                <a:solidFill>
                  <a:schemeClr val="dk1"/>
                </a:solidFill>
              </a:rPr>
              <a:t>Eben &amp; Nat = Designers and Construction team </a:t>
            </a:r>
            <a:endParaRPr sz="1000">
              <a:solidFill>
                <a:schemeClr val="dk1"/>
              </a:solidFill>
            </a:endParaRPr>
          </a:p>
          <a:p>
            <a:pPr marL="0" lvl="0" indent="0" algn="l" rtl="0">
              <a:lnSpc>
                <a:spcPct val="115000"/>
              </a:lnSpc>
              <a:spcBef>
                <a:spcPts val="0"/>
              </a:spcBef>
              <a:spcAft>
                <a:spcPts val="0"/>
              </a:spcAft>
              <a:buNone/>
            </a:pPr>
            <a:r>
              <a:rPr lang="en-GB" sz="1000">
                <a:solidFill>
                  <a:schemeClr val="dk1"/>
                </a:solidFill>
              </a:rPr>
              <a:t>Abbie = Communication Manager and Overseer of stalls </a:t>
            </a:r>
            <a:endParaRPr sz="1000">
              <a:solidFill>
                <a:schemeClr val="dk1"/>
              </a:solidFill>
            </a:endParaRPr>
          </a:p>
          <a:p>
            <a:pPr marL="0" lvl="0" indent="0" algn="l" rtl="0">
              <a:lnSpc>
                <a:spcPct val="115000"/>
              </a:lnSpc>
              <a:spcBef>
                <a:spcPts val="0"/>
              </a:spcBef>
              <a:spcAft>
                <a:spcPts val="0"/>
              </a:spcAft>
              <a:buNone/>
            </a:pPr>
            <a:r>
              <a:rPr lang="en-GB" sz="1000">
                <a:solidFill>
                  <a:schemeClr val="dk1"/>
                </a:solidFill>
              </a:rPr>
              <a:t>We felt that due to our personal experiences and skill sets we all fit into the roles we assigned each other.  </a:t>
            </a:r>
            <a:endParaRPr sz="1200"/>
          </a:p>
        </p:txBody>
      </p:sp>
      <p:sp>
        <p:nvSpPr>
          <p:cNvPr id="58" name="Google Shape;58;p13"/>
          <p:cNvSpPr txBox="1"/>
          <p:nvPr/>
        </p:nvSpPr>
        <p:spPr>
          <a:xfrm>
            <a:off x="122475" y="2706675"/>
            <a:ext cx="3051300" cy="2285700"/>
          </a:xfrm>
          <a:prstGeom prst="rect">
            <a:avLst/>
          </a:prstGeom>
          <a:solidFill>
            <a:srgbClr val="E06666"/>
          </a:solidFill>
          <a:ln w="19050" cap="flat" cmpd="sng">
            <a:solidFill>
              <a:srgbClr val="E06666"/>
            </a:solidFill>
            <a:prstDash val="solid"/>
            <a:round/>
            <a:headEnd type="none" w="sm" len="sm"/>
            <a:tailEnd type="none" w="sm" len="sm"/>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1000" b="1" u="sng">
                <a:solidFill>
                  <a:schemeClr val="dk1"/>
                </a:solidFill>
              </a:rPr>
              <a:t>Strengths  </a:t>
            </a:r>
            <a:endParaRPr sz="1000" b="1" u="sng">
              <a:solidFill>
                <a:schemeClr val="dk1"/>
              </a:solidFill>
            </a:endParaRPr>
          </a:p>
          <a:p>
            <a:pPr marL="0" lvl="0" indent="0" algn="l" rtl="0">
              <a:lnSpc>
                <a:spcPct val="115000"/>
              </a:lnSpc>
              <a:spcBef>
                <a:spcPts val="0"/>
              </a:spcBef>
              <a:spcAft>
                <a:spcPts val="0"/>
              </a:spcAft>
              <a:buNone/>
            </a:pPr>
            <a:r>
              <a:rPr lang="en-GB" sz="1000">
                <a:solidFill>
                  <a:schemeClr val="dk1"/>
                </a:solidFill>
              </a:rPr>
              <a:t>We did well in forming our team and we were quickly able to discuss our ideas openly without judgment from the others. As a result of our teamwork once we got the ideas rolling, we were very quick in formulating ideas with and creating a practical plan on what we needed to do for our event. We used a mind map to communicate our ideas onto paper in a format everyone understood where we collaborated our ideas and discussed possible routes we could have taken with our event. </a:t>
            </a:r>
            <a:endParaRPr/>
          </a:p>
        </p:txBody>
      </p:sp>
      <p:sp>
        <p:nvSpPr>
          <p:cNvPr id="59" name="Google Shape;59;p13"/>
          <p:cNvSpPr txBox="1"/>
          <p:nvPr/>
        </p:nvSpPr>
        <p:spPr>
          <a:xfrm>
            <a:off x="3292225" y="951675"/>
            <a:ext cx="5729400" cy="869700"/>
          </a:xfrm>
          <a:prstGeom prst="rect">
            <a:avLst/>
          </a:prstGeom>
          <a:solidFill>
            <a:srgbClr val="F56868"/>
          </a:solidFill>
          <a:ln w="19050" cap="flat" cmpd="sng">
            <a:solidFill>
              <a:srgbClr val="EA9999"/>
            </a:solidFill>
            <a:prstDash val="solid"/>
            <a:round/>
            <a:headEnd type="none" w="sm" len="sm"/>
            <a:tailEnd type="none" w="sm" len="sm"/>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1000" b="1" u="sng">
                <a:solidFill>
                  <a:schemeClr val="dk1"/>
                </a:solidFill>
              </a:rPr>
              <a:t>Opportunities  </a:t>
            </a:r>
            <a:endParaRPr sz="1000" b="1" u="sng">
              <a:solidFill>
                <a:schemeClr val="dk1"/>
              </a:solidFill>
            </a:endParaRPr>
          </a:p>
          <a:p>
            <a:pPr marL="0" lvl="0" indent="0" algn="l" rtl="0">
              <a:lnSpc>
                <a:spcPct val="115000"/>
              </a:lnSpc>
              <a:spcBef>
                <a:spcPts val="0"/>
              </a:spcBef>
              <a:spcAft>
                <a:spcPts val="0"/>
              </a:spcAft>
              <a:buNone/>
            </a:pPr>
            <a:r>
              <a:rPr lang="en-GB" sz="1000">
                <a:solidFill>
                  <a:schemeClr val="dk1"/>
                </a:solidFill>
              </a:rPr>
              <a:t>Having different experiences from our respective fields of work and how we can collaborate our ideas from our different point of views to make the best experience for the people attending. We also have some connection with people that are useful for our event. </a:t>
            </a:r>
            <a:endParaRPr/>
          </a:p>
        </p:txBody>
      </p:sp>
      <p:sp>
        <p:nvSpPr>
          <p:cNvPr id="60" name="Google Shape;60;p13"/>
          <p:cNvSpPr txBox="1"/>
          <p:nvPr/>
        </p:nvSpPr>
        <p:spPr>
          <a:xfrm>
            <a:off x="5970225" y="1935975"/>
            <a:ext cx="3051300" cy="1223700"/>
          </a:xfrm>
          <a:prstGeom prst="rect">
            <a:avLst/>
          </a:prstGeom>
          <a:solidFill>
            <a:srgbClr val="96DD78"/>
          </a:solidFill>
          <a:ln w="19050" cap="flat" cmpd="sng">
            <a:solidFill>
              <a:srgbClr val="96DD78"/>
            </a:solidFill>
            <a:prstDash val="solid"/>
            <a:round/>
            <a:headEnd type="none" w="sm" len="sm"/>
            <a:tailEnd type="none" w="sm" len="sm"/>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1000" b="1" u="sng">
                <a:solidFill>
                  <a:schemeClr val="dk1"/>
                </a:solidFill>
              </a:rPr>
              <a:t>Weaknesses  </a:t>
            </a:r>
            <a:endParaRPr sz="1000" b="1" u="sng">
              <a:solidFill>
                <a:schemeClr val="dk1"/>
              </a:solidFill>
            </a:endParaRPr>
          </a:p>
          <a:p>
            <a:pPr marL="0" lvl="0" indent="0" algn="l" rtl="0">
              <a:lnSpc>
                <a:spcPct val="115000"/>
              </a:lnSpc>
              <a:spcBef>
                <a:spcPts val="0"/>
              </a:spcBef>
              <a:spcAft>
                <a:spcPts val="0"/>
              </a:spcAft>
              <a:buNone/>
            </a:pPr>
            <a:r>
              <a:rPr lang="en-GB" sz="1000">
                <a:solidFill>
                  <a:schemeClr val="dk1"/>
                </a:solidFill>
              </a:rPr>
              <a:t>We did well in terms of forming our team and we all felt we could openly talk about our ideas without judgment from the others, however, we do struggle to stay focused and collaborate our ideas efficiently.  </a:t>
            </a:r>
            <a:endParaRPr sz="1000">
              <a:solidFill>
                <a:schemeClr val="dk1"/>
              </a:solidFill>
            </a:endParaRPr>
          </a:p>
        </p:txBody>
      </p:sp>
      <p:sp>
        <p:nvSpPr>
          <p:cNvPr id="61" name="Google Shape;61;p13"/>
          <p:cNvSpPr txBox="1"/>
          <p:nvPr/>
        </p:nvSpPr>
        <p:spPr>
          <a:xfrm>
            <a:off x="5970225" y="3274275"/>
            <a:ext cx="3051300" cy="1577700"/>
          </a:xfrm>
          <a:prstGeom prst="rect">
            <a:avLst/>
          </a:prstGeom>
          <a:solidFill>
            <a:srgbClr val="F56868"/>
          </a:solidFill>
          <a:ln w="19050" cap="flat" cmpd="sng">
            <a:solidFill>
              <a:srgbClr val="EA9999"/>
            </a:solidFill>
            <a:prstDash val="solid"/>
            <a:round/>
            <a:headEnd type="none" w="sm" len="sm"/>
            <a:tailEnd type="none" w="sm" len="sm"/>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1000" b="1" u="sng">
                <a:solidFill>
                  <a:schemeClr val="dk1"/>
                </a:solidFill>
              </a:rPr>
              <a:t>Threats </a:t>
            </a:r>
            <a:endParaRPr sz="1000" b="1" u="sng">
              <a:solidFill>
                <a:schemeClr val="dk1"/>
              </a:solidFill>
            </a:endParaRPr>
          </a:p>
          <a:p>
            <a:pPr marL="0" lvl="0" indent="0" algn="l" rtl="0">
              <a:lnSpc>
                <a:spcPct val="115000"/>
              </a:lnSpc>
              <a:spcBef>
                <a:spcPts val="0"/>
              </a:spcBef>
              <a:spcAft>
                <a:spcPts val="0"/>
              </a:spcAft>
              <a:buNone/>
            </a:pPr>
            <a:r>
              <a:rPr lang="en-GB" sz="1000">
                <a:solidFill>
                  <a:schemeClr val="dk1"/>
                </a:solidFill>
              </a:rPr>
              <a:t>One of our threats is our lack and struggle with communication, both digitally and physically. Due to our different courses we struggled to find time to meet each other to do the task. Also, people talking over each other trying to get the others attention and external reasons like jobs and illness made it difficult to keep everyone up to date.</a:t>
            </a:r>
            <a:endParaRPr/>
          </a:p>
        </p:txBody>
      </p:sp>
      <p:sp>
        <p:nvSpPr>
          <p:cNvPr id="2" name="TextBox 1">
            <a:extLst>
              <a:ext uri="{FF2B5EF4-FFF2-40B4-BE49-F238E27FC236}">
                <a16:creationId xmlns:a16="http://schemas.microsoft.com/office/drawing/2014/main" id="{24F37024-EC10-4CDC-B0B4-B7B29F310F78}"/>
              </a:ext>
            </a:extLst>
          </p:cNvPr>
          <p:cNvSpPr txBox="1"/>
          <p:nvPr/>
        </p:nvSpPr>
        <p:spPr>
          <a:xfrm>
            <a:off x="3324888" y="1925950"/>
            <a:ext cx="2494224" cy="3308598"/>
          </a:xfrm>
          <a:prstGeom prst="rect">
            <a:avLst/>
          </a:prstGeom>
          <a:noFill/>
        </p:spPr>
        <p:txBody>
          <a:bodyPr wrap="square" rtlCol="0">
            <a:spAutoFit/>
          </a:bodyPr>
          <a:lstStyle/>
          <a:p>
            <a:r>
              <a:rPr lang="en-GB" sz="1100" dirty="0"/>
              <a:t>The whole experience was entertaining, working with some people I wouldn’t usually work with. The start no one was contributing to any of the ideas just sort of agreeing with everything I said. Then suddenly, BOOM! 10 minutes in we collectively thought of a talent show, In Stanley park in Blackpool. At that point we got on swimmingly/really fun. But after it was really bad communication to try and meet up to do the task. Whenever </a:t>
            </a:r>
            <a:r>
              <a:rPr lang="en-GB" sz="1100"/>
              <a:t>we set </a:t>
            </a:r>
            <a:r>
              <a:rPr lang="en-GB" sz="1100" dirty="0"/>
              <a:t>a date or time someone was busy. Eventually we met up and I was very disappointed with the enthusiasm with one of a group members. We tried to involve them but they didn’t sound interested.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6514F2-F6D1-43C5-B3EE-CE1483BC3F03}"/>
              </a:ext>
            </a:extLst>
          </p:cNvPr>
          <p:cNvPicPr>
            <a:picLocks noChangeAspect="1"/>
          </p:cNvPicPr>
          <p:nvPr/>
        </p:nvPicPr>
        <p:blipFill>
          <a:blip r:embed="rId2"/>
          <a:stretch>
            <a:fillRect/>
          </a:stretch>
        </p:blipFill>
        <p:spPr>
          <a:xfrm>
            <a:off x="0" y="5409"/>
            <a:ext cx="9144000" cy="5138092"/>
          </a:xfrm>
          <a:prstGeom prst="rect">
            <a:avLst/>
          </a:prstGeom>
        </p:spPr>
      </p:pic>
    </p:spTree>
    <p:extLst>
      <p:ext uri="{BB962C8B-B14F-4D97-AF65-F5344CB8AC3E}">
        <p14:creationId xmlns:p14="http://schemas.microsoft.com/office/powerpoint/2010/main" val="2958381206"/>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425</Words>
  <Application>Microsoft Office PowerPoint</Application>
  <PresentationFormat>On-screen Show (16:9)</PresentationFormat>
  <Paragraphs>15</Paragraphs>
  <Slides>2</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vt:i4>
      </vt:variant>
    </vt:vector>
  </HeadingPairs>
  <TitlesOfParts>
    <vt:vector size="4" baseType="lpstr">
      <vt:lpstr>Arial</vt:lpstr>
      <vt:lpstr>Simple Light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Heather Hawkins</cp:lastModifiedBy>
  <cp:revision>1</cp:revision>
  <dcterms:modified xsi:type="dcterms:W3CDTF">2022-11-24T23:26:26Z</dcterms:modified>
</cp:coreProperties>
</file>