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4"/>
  </p:sldMasterIdLst>
  <p:notesMasterIdLst>
    <p:notesMasterId r:id="rId22"/>
  </p:notesMasterIdLst>
  <p:sldIdLst>
    <p:sldId id="306" r:id="rId5"/>
    <p:sldId id="307" r:id="rId6"/>
    <p:sldId id="308" r:id="rId7"/>
    <p:sldId id="314" r:id="rId8"/>
    <p:sldId id="309" r:id="rId9"/>
    <p:sldId id="294" r:id="rId10"/>
    <p:sldId id="295" r:id="rId11"/>
    <p:sldId id="315" r:id="rId12"/>
    <p:sldId id="316" r:id="rId13"/>
    <p:sldId id="310" r:id="rId14"/>
    <p:sldId id="317" r:id="rId15"/>
    <p:sldId id="303" r:id="rId16"/>
    <p:sldId id="304" r:id="rId17"/>
    <p:sldId id="305" r:id="rId18"/>
    <p:sldId id="311" r:id="rId19"/>
    <p:sldId id="312" r:id="rId20"/>
    <p:sldId id="318"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92" userDrawn="1">
          <p15:clr>
            <a:srgbClr val="A4A3A4"/>
          </p15:clr>
        </p15:guide>
        <p15:guide id="2" pos="7056" userDrawn="1">
          <p15:clr>
            <a:srgbClr val="A4A3A4"/>
          </p15:clr>
        </p15:guide>
        <p15:guide id="3" orient="horz" pos="3168"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84967" autoAdjust="0"/>
  </p:normalViewPr>
  <p:slideViewPr>
    <p:cSldViewPr snapToGrid="0">
      <p:cViewPr varScale="1">
        <p:scale>
          <a:sx n="82" d="100"/>
          <a:sy n="82" d="100"/>
        </p:scale>
        <p:origin x="720" y="72"/>
      </p:cViewPr>
      <p:guideLst>
        <p:guide orient="horz" pos="1392"/>
        <p:guide pos="7056"/>
        <p:guide orient="horz" pos="3168"/>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A28068-AFBD-4979-B752-9EB6F90B1386}" type="datetimeFigureOut">
              <a:rPr lang="en-US" smtClean="0"/>
              <a:t>7/10/2022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939589-3E79-4C82-AA4A-FE78234FAA59}" type="slidenum">
              <a:rPr lang="en-US" smtClean="0"/>
              <a:t>‹#›</a:t>
            </a:fld>
            <a:endParaRPr lang="en-US" dirty="0"/>
          </a:p>
        </p:txBody>
      </p:sp>
    </p:spTree>
    <p:extLst>
      <p:ext uri="{BB962C8B-B14F-4D97-AF65-F5344CB8AC3E}">
        <p14:creationId xmlns:p14="http://schemas.microsoft.com/office/powerpoint/2010/main" val="21949689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122363"/>
            <a:ext cx="9144000" cy="2387600"/>
          </a:xfrm>
        </p:spPr>
        <p:txBody>
          <a:bodyPr anchor="b"/>
          <a:lstStyle>
            <a:lvl1pPr algn="l">
              <a:defRPr sz="6000" b="1" i="0" cap="all"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4000" y="3602038"/>
            <a:ext cx="91440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11" name="Straight Connector 10">
            <a:extLst>
              <a:ext uri="{FF2B5EF4-FFF2-40B4-BE49-F238E27FC236}">
                <a16:creationId xmlns:a16="http://schemas.microsoft.com/office/drawing/2014/main" id="{D1B787A8-0D67-4B7E-9B48-86BD906AB6B5}"/>
              </a:ext>
            </a:extLst>
          </p:cNvPr>
          <p:cNvCxnSpPr>
            <a:cxnSpLocks/>
          </p:cNvCxnSpPr>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97802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2 Slide">
    <p:bg>
      <p:bgPr>
        <a:gradFill>
          <a:gsLst>
            <a:gs pos="100000">
              <a:schemeClr val="accent4"/>
            </a:gs>
            <a:gs pos="0">
              <a:schemeClr val="accent2"/>
            </a:gs>
          </a:gsLst>
          <a:lin ang="27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298448" y="594360"/>
            <a:ext cx="6272784" cy="2843784"/>
          </a:xfrm>
        </p:spPr>
        <p:txBody>
          <a:bodyPr anchor="b"/>
          <a:lstStyle>
            <a:lvl1pPr algn="l">
              <a:defRPr sz="5400" b="1" i="0" cap="all" baseline="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5641848" y="4700016"/>
            <a:ext cx="5093208" cy="1197864"/>
          </a:xfrm>
        </p:spPr>
        <p:txBody>
          <a:bodyPr>
            <a:normAutofit/>
          </a:bodyPr>
          <a:lstStyle>
            <a:lvl1pPr marL="0" indent="0" algn="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9" name="Straight Connector 8">
            <a:extLst>
              <a:ext uri="{FF2B5EF4-FFF2-40B4-BE49-F238E27FC236}">
                <a16:creationId xmlns:a16="http://schemas.microsoft.com/office/drawing/2014/main" id="{8E825845-66DD-4B77-A729-CD97D156FE6C}"/>
              </a:ext>
            </a:extLst>
          </p:cNvPr>
          <p:cNvCxnSpPr>
            <a:cxnSpLocks/>
          </p:cNvCxnSpPr>
          <p:nvPr userDrawn="1"/>
        </p:nvCxnSpPr>
        <p:spPr>
          <a:xfrm>
            <a:off x="1301262" y="3496322"/>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9" name="Graphic 12">
            <a:extLst>
              <a:ext uri="{FF2B5EF4-FFF2-40B4-BE49-F238E27FC236}">
                <a16:creationId xmlns:a16="http://schemas.microsoft.com/office/drawing/2014/main" id="{818B4386-1FCF-4ACE-BE25-AF9CC5E2256F}"/>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21" name="Graphic 13">
            <a:extLst>
              <a:ext uri="{FF2B5EF4-FFF2-40B4-BE49-F238E27FC236}">
                <a16:creationId xmlns:a16="http://schemas.microsoft.com/office/drawing/2014/main" id="{19319560-50ED-4963-A2CF-74663239D426}"/>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23" name="Graphic 15">
            <a:extLst>
              <a:ext uri="{FF2B5EF4-FFF2-40B4-BE49-F238E27FC236}">
                <a16:creationId xmlns:a16="http://schemas.microsoft.com/office/drawing/2014/main" id="{E5ABBDAD-943D-48F3-9C80-B29C48966C79}"/>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spTree>
    <p:extLst>
      <p:ext uri="{BB962C8B-B14F-4D97-AF65-F5344CB8AC3E}">
        <p14:creationId xmlns:p14="http://schemas.microsoft.com/office/powerpoint/2010/main" val="2137906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Only">
    <p:bg>
      <p:bgPr>
        <a:gradFill>
          <a:gsLst>
            <a:gs pos="100000">
              <a:schemeClr val="accent4"/>
            </a:gs>
            <a:gs pos="0">
              <a:schemeClr val="accent2"/>
            </a:gs>
          </a:gsLst>
          <a:lin ang="8100000" scaled="1"/>
        </a:gradFill>
        <a:effectLst/>
      </p:bgPr>
    </p:bg>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34120D15-E48C-4FBE-BB95-24DB36D9F458}"/>
              </a:ext>
            </a:extLst>
          </p:cNvPr>
          <p:cNvSpPr>
            <a:spLocks noGrp="1"/>
          </p:cNvSpPr>
          <p:nvPr>
            <p:ph type="pic" sz="quarter" idx="14"/>
          </p:nvPr>
        </p:nvSpPr>
        <p:spPr>
          <a:xfrm>
            <a:off x="1366432" y="2530058"/>
            <a:ext cx="3707972" cy="3707971"/>
          </a:xfrm>
          <a:custGeom>
            <a:avLst/>
            <a:gdLst>
              <a:gd name="connsiteX0" fmla="*/ 1853986 w 3707972"/>
              <a:gd name="connsiteY0" fmla="*/ 0 h 3707971"/>
              <a:gd name="connsiteX1" fmla="*/ 3707972 w 3707972"/>
              <a:gd name="connsiteY1" fmla="*/ 1853986 h 3707971"/>
              <a:gd name="connsiteX2" fmla="*/ 2043545 w 3707972"/>
              <a:gd name="connsiteY2" fmla="*/ 3698400 h 3707971"/>
              <a:gd name="connsiteX3" fmla="*/ 1854006 w 3707972"/>
              <a:gd name="connsiteY3" fmla="*/ 3707971 h 3707971"/>
              <a:gd name="connsiteX4" fmla="*/ 1853966 w 3707972"/>
              <a:gd name="connsiteY4" fmla="*/ 3707971 h 3707971"/>
              <a:gd name="connsiteX5" fmla="*/ 1664427 w 3707972"/>
              <a:gd name="connsiteY5" fmla="*/ 3698400 h 3707971"/>
              <a:gd name="connsiteX6" fmla="*/ 0 w 3707972"/>
              <a:gd name="connsiteY6" fmla="*/ 1853986 h 3707971"/>
              <a:gd name="connsiteX7" fmla="*/ 1853986 w 3707972"/>
              <a:gd name="connsiteY7" fmla="*/ 0 h 3707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07972" h="3707971">
                <a:moveTo>
                  <a:pt x="1853986" y="0"/>
                </a:moveTo>
                <a:cubicBezTo>
                  <a:pt x="2877914" y="0"/>
                  <a:pt x="3707972" y="830058"/>
                  <a:pt x="3707972" y="1853986"/>
                </a:cubicBezTo>
                <a:cubicBezTo>
                  <a:pt x="3707972" y="2813919"/>
                  <a:pt x="2978429" y="3603458"/>
                  <a:pt x="2043545" y="3698400"/>
                </a:cubicBezTo>
                <a:lnTo>
                  <a:pt x="1854006" y="3707971"/>
                </a:lnTo>
                <a:lnTo>
                  <a:pt x="1853966" y="3707971"/>
                </a:lnTo>
                <a:lnTo>
                  <a:pt x="1664427" y="3698400"/>
                </a:lnTo>
                <a:cubicBezTo>
                  <a:pt x="729543" y="3603458"/>
                  <a:pt x="0" y="2813919"/>
                  <a:pt x="0" y="1853986"/>
                </a:cubicBezTo>
                <a:cubicBezTo>
                  <a:pt x="0" y="830058"/>
                  <a:pt x="830058" y="0"/>
                  <a:pt x="1853986" y="0"/>
                </a:cubicBezTo>
                <a:close/>
              </a:path>
            </a:pathLst>
          </a:custGeom>
        </p:spPr>
        <p:txBody>
          <a:bodyPr wrap="square" anchor="ctr">
            <a:noAutofit/>
          </a:bodyPr>
          <a:lstStyle>
            <a:lvl1pPr algn="ctr">
              <a:buNone/>
              <a:defRPr sz="1600" b="1">
                <a:solidFill>
                  <a:schemeClr val="bg1"/>
                </a:solidFill>
              </a:defRPr>
            </a:lvl1pPr>
          </a:lstStyle>
          <a:p>
            <a:r>
              <a:rPr lang="en-US"/>
              <a:t>Click icon to add picture</a:t>
            </a:r>
            <a:endParaRPr lang="en-US" dirty="0"/>
          </a:p>
        </p:txBody>
      </p:sp>
      <p:sp>
        <p:nvSpPr>
          <p:cNvPr id="2" name="Title 1">
            <a:extLst>
              <a:ext uri="{FF2B5EF4-FFF2-40B4-BE49-F238E27FC236}">
                <a16:creationId xmlns:a16="http://schemas.microsoft.com/office/drawing/2014/main" id="{E969F227-D21C-48B3-828A-6BFA9585E82F}"/>
              </a:ext>
            </a:extLst>
          </p:cNvPr>
          <p:cNvSpPr>
            <a:spLocks noGrp="1"/>
          </p:cNvSpPr>
          <p:nvPr>
            <p:ph type="title" hasCustomPrompt="1"/>
          </p:nvPr>
        </p:nvSpPr>
        <p:spPr>
          <a:xfrm>
            <a:off x="5202936" y="585216"/>
            <a:ext cx="5833872" cy="2276856"/>
          </a:xfrm>
        </p:spPr>
        <p:txBody>
          <a:bodyPr anchor="b"/>
          <a:lstStyle>
            <a:lvl1pPr algn="r">
              <a:defRPr sz="6000" b="1" cap="all" spc="400" baseline="0">
                <a:solidFill>
                  <a:schemeClr val="bg1"/>
                </a:solidFill>
              </a:defRPr>
            </a:lvl1pPr>
          </a:lstStyle>
          <a:p>
            <a:r>
              <a:rPr lang="en-US" dirty="0"/>
              <a:t>Title</a:t>
            </a:r>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a:xfrm>
            <a:off x="658368" y="201168"/>
            <a:ext cx="2743200" cy="365125"/>
          </a:xfrm>
        </p:spPr>
        <p:txBody>
          <a:bodyPr/>
          <a:lstStyle>
            <a:lvl1pPr>
              <a:defRPr>
                <a:solidFill>
                  <a:schemeClr val="bg1"/>
                </a:solidFill>
              </a:defRPr>
            </a:lvl1pPr>
          </a:lstStyle>
          <a:p>
            <a:r>
              <a:rPr lang="en-US" dirty="0"/>
              <a:t>9/3/20XX</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a:xfrm rot="16200000">
            <a:off x="-548640" y="1938528"/>
            <a:ext cx="2788920" cy="365125"/>
          </a:xfrm>
        </p:spPr>
        <p:txBody>
          <a:bodyPr/>
          <a:lstStyle>
            <a:lvl1pPr>
              <a:defRPr>
                <a:solidFill>
                  <a:schemeClr val="bg1"/>
                </a:solidFill>
              </a:defRPr>
            </a:lvl1pPr>
          </a:lstStyle>
          <a:p>
            <a:r>
              <a:rPr lang="en-US" dirty="0"/>
              <a:t>Presentation Title</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a:xfrm>
            <a:off x="8610600" y="201168"/>
            <a:ext cx="2743200" cy="365125"/>
          </a:xfrm>
        </p:spPr>
        <p:txBody>
          <a:bodyPr/>
          <a:lstStyle>
            <a:lvl1pPr>
              <a:defRPr>
                <a:solidFill>
                  <a:schemeClr val="bg1"/>
                </a:solidFill>
              </a:defRPr>
            </a:lvl1pPr>
          </a:lstStyle>
          <a:p>
            <a:fld id="{D8DA9DAA-006C-4F4B-980E-E3DF019B24E2}" type="slidenum">
              <a:rPr lang="en-US" smtClean="0"/>
              <a:pPr/>
              <a:t>‹#›</a:t>
            </a:fld>
            <a:endParaRPr lang="en-US" dirty="0"/>
          </a:p>
        </p:txBody>
      </p:sp>
      <p:cxnSp>
        <p:nvCxnSpPr>
          <p:cNvPr id="14" name="Straight Connector 13">
            <a:extLst>
              <a:ext uri="{FF2B5EF4-FFF2-40B4-BE49-F238E27FC236}">
                <a16:creationId xmlns:a16="http://schemas.microsoft.com/office/drawing/2014/main" id="{13AE7F8D-AE68-4A83-BAB5-3A97D473CE3C}"/>
              </a:ext>
            </a:extLst>
          </p:cNvPr>
          <p:cNvCxnSpPr>
            <a:cxnSpLocks/>
          </p:cNvCxnSpPr>
          <p:nvPr userDrawn="1"/>
        </p:nvCxnSpPr>
        <p:spPr>
          <a:xfrm>
            <a:off x="856114" y="3503032"/>
            <a:ext cx="0" cy="334609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A928810C-E773-43AE-A2A1-4073955CC8DA}"/>
              </a:ext>
            </a:extLst>
          </p:cNvPr>
          <p:cNvSpPr>
            <a:spLocks noGrp="1"/>
          </p:cNvSpPr>
          <p:nvPr>
            <p:ph type="body" sz="quarter" idx="13"/>
          </p:nvPr>
        </p:nvSpPr>
        <p:spPr>
          <a:xfrm>
            <a:off x="5202936" y="3127248"/>
            <a:ext cx="5833872" cy="3118104"/>
          </a:xfrm>
        </p:spPr>
        <p:txBody>
          <a:bodyPr/>
          <a:lstStyle>
            <a:lvl1pPr marL="0" indent="0" algn="r">
              <a:buNone/>
              <a:defRPr sz="1800">
                <a:solidFill>
                  <a:schemeClr val="bg1"/>
                </a:solidFill>
              </a:defRPr>
            </a:lvl1pPr>
          </a:lstStyle>
          <a:p>
            <a:pPr lvl="0"/>
            <a:r>
              <a:rPr lang="en-US"/>
              <a:t>Click to edit Master text styles</a:t>
            </a:r>
          </a:p>
        </p:txBody>
      </p:sp>
      <p:sp>
        <p:nvSpPr>
          <p:cNvPr id="11" name="Graphic 12">
            <a:extLst>
              <a:ext uri="{FF2B5EF4-FFF2-40B4-BE49-F238E27FC236}">
                <a16:creationId xmlns:a16="http://schemas.microsoft.com/office/drawing/2014/main" id="{EA1B6985-3E5A-40F4-9268-D4AB3BBF8C91}"/>
              </a:ext>
            </a:extLst>
          </p:cNvPr>
          <p:cNvSpPr/>
          <p:nvPr userDrawn="1"/>
        </p:nvSpPr>
        <p:spPr>
          <a:xfrm>
            <a:off x="4745394" y="276027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13" name="Graphic 13">
            <a:extLst>
              <a:ext uri="{FF2B5EF4-FFF2-40B4-BE49-F238E27FC236}">
                <a16:creationId xmlns:a16="http://schemas.microsoft.com/office/drawing/2014/main" id="{338BC906-9D03-4280-85E8-21A81BC21D73}"/>
              </a:ext>
            </a:extLst>
          </p:cNvPr>
          <p:cNvSpPr/>
          <p:nvPr userDrawn="1"/>
        </p:nvSpPr>
        <p:spPr>
          <a:xfrm>
            <a:off x="4386614" y="253098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dirty="0"/>
          </a:p>
        </p:txBody>
      </p:sp>
      <p:sp>
        <p:nvSpPr>
          <p:cNvPr id="17" name="Graphic 15">
            <a:extLst>
              <a:ext uri="{FF2B5EF4-FFF2-40B4-BE49-F238E27FC236}">
                <a16:creationId xmlns:a16="http://schemas.microsoft.com/office/drawing/2014/main" id="{C5C06D53-C9F6-47E8-BFE1-B8193A1AED8B}"/>
              </a:ext>
            </a:extLst>
          </p:cNvPr>
          <p:cNvSpPr/>
          <p:nvPr userDrawn="1"/>
        </p:nvSpPr>
        <p:spPr>
          <a:xfrm>
            <a:off x="1669987" y="6031572"/>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dirty="0"/>
          </a:p>
        </p:txBody>
      </p:sp>
    </p:spTree>
    <p:extLst>
      <p:ext uri="{BB962C8B-B14F-4D97-AF65-F5344CB8AC3E}">
        <p14:creationId xmlns:p14="http://schemas.microsoft.com/office/powerpoint/2010/main" val="2490768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5" name="Picture Placeholder 14">
            <a:extLst>
              <a:ext uri="{FF2B5EF4-FFF2-40B4-BE49-F238E27FC236}">
                <a16:creationId xmlns:a16="http://schemas.microsoft.com/office/drawing/2014/main" id="{E62FC6D8-DD87-4B93-8491-43C84EE63FE2}"/>
              </a:ext>
            </a:extLst>
          </p:cNvPr>
          <p:cNvSpPr>
            <a:spLocks noGrp="1"/>
          </p:cNvSpPr>
          <p:nvPr>
            <p:ph type="pic" sz="quarter" idx="13"/>
          </p:nvPr>
        </p:nvSpPr>
        <p:spPr>
          <a:xfrm>
            <a:off x="7451965" y="1665520"/>
            <a:ext cx="4266960" cy="4266968"/>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a:xfrm>
            <a:off x="804672" y="1335024"/>
            <a:ext cx="6190488" cy="1179576"/>
          </a:xfrm>
        </p:spPr>
        <p:txBody>
          <a:bodyPr lIns="91440" tIns="45720" rIns="91440" bIns="45720" anchor="b"/>
          <a:lstStyle>
            <a:lvl1pPr>
              <a:defRPr sz="5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a:xfrm>
            <a:off x="850392" y="2825496"/>
            <a:ext cx="6190488" cy="3346704"/>
          </a:xfrm>
        </p:spPr>
        <p:txBody>
          <a:bodyPr/>
          <a:lstStyle>
            <a:lvl1pPr marL="0" indent="0">
              <a:lnSpc>
                <a:spcPct val="110000"/>
              </a:lnSpc>
              <a:buNone/>
              <a:defRPr sz="2000"/>
            </a:lvl1pPr>
            <a:lvl2pPr marL="228600">
              <a:defRPr sz="1800"/>
            </a:lvl2pPr>
            <a:lvl3pPr marL="457200">
              <a:defRPr sz="1600"/>
            </a:lvl3pPr>
            <a:lvl4pPr marL="685800">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4" name="Date Placeholder 3">
            <a:extLst>
              <a:ext uri="{FF2B5EF4-FFF2-40B4-BE49-F238E27FC236}">
                <a16:creationId xmlns:a16="http://schemas.microsoft.com/office/drawing/2014/main" id="{D097BB2D-4E2C-4490-A2A3-4B68BCC5D2F9}"/>
              </a:ext>
            </a:extLst>
          </p:cNvPr>
          <p:cNvSpPr>
            <a:spLocks noGrp="1"/>
          </p:cNvSpPr>
          <p:nvPr>
            <p:ph type="dt" sz="half" idx="10"/>
          </p:nvPr>
        </p:nvSpPr>
        <p:spPr/>
        <p:txBody>
          <a:bodyPr/>
          <a:lstStyle>
            <a:lvl1pPr>
              <a:defRPr>
                <a:solidFill>
                  <a:schemeClr val="accent2"/>
                </a:solidFill>
              </a:defRPr>
            </a:lvl1pPr>
          </a:lstStyle>
          <a:p>
            <a:r>
              <a:rPr lang="en-US" dirty="0"/>
              <a:t>9/3/20XX</a:t>
            </a:r>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a:xfrm>
            <a:off x="7964424" y="621792"/>
            <a:ext cx="4114800" cy="365125"/>
          </a:xfrm>
        </p:spPr>
        <p:txBody>
          <a:bodyPr/>
          <a:lstStyle>
            <a:lvl1pPr>
              <a:defRPr baseline="0">
                <a:solidFill>
                  <a:schemeClr val="accent2"/>
                </a:solidFill>
              </a:defRPr>
            </a:lvl1pPr>
          </a:lstStyle>
          <a:p>
            <a:r>
              <a:rPr lang="en-US" dirty="0"/>
              <a:t>Presentation Title</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lvl1pPr>
              <a:defRPr>
                <a:solidFill>
                  <a:schemeClr val="accent2"/>
                </a:solidFill>
              </a:defRPr>
            </a:lvl1pPr>
          </a:lstStyle>
          <a:p>
            <a:fld id="{D8DA9DAA-006C-4F4B-980E-E3DF019B24E2}" type="slidenum">
              <a:rPr lang="en-US" smtClean="0"/>
              <a:pPr/>
              <a:t>‹#›</a:t>
            </a:fld>
            <a:endParaRPr lang="en-US" dirty="0"/>
          </a:p>
        </p:txBody>
      </p:sp>
      <p:cxnSp>
        <p:nvCxnSpPr>
          <p:cNvPr id="9" name="Straight Connector 8">
            <a:extLst>
              <a:ext uri="{FF2B5EF4-FFF2-40B4-BE49-F238E27FC236}">
                <a16:creationId xmlns:a16="http://schemas.microsoft.com/office/drawing/2014/main" id="{FA8B3D0E-ED3F-46FA-AE79-5FEFDE9168E3}"/>
              </a:ext>
            </a:extLst>
          </p:cNvPr>
          <p:cNvCxnSpPr>
            <a:cxnSpLocks/>
          </p:cNvCxnSpPr>
          <p:nvPr userDrawn="1"/>
        </p:nvCxnSpPr>
        <p:spPr>
          <a:xfrm>
            <a:off x="0" y="806470"/>
            <a:ext cx="7903723" cy="0"/>
          </a:xfrm>
          <a:prstGeom prst="line">
            <a:avLst/>
          </a:prstGeom>
          <a:ln w="25400" cap="sq">
            <a:gradFill flip="none" rotWithShape="1">
              <a:gsLst>
                <a:gs pos="0">
                  <a:schemeClr val="accent2"/>
                </a:gs>
                <a:gs pos="100000">
                  <a:schemeClr val="accent4"/>
                </a:gs>
              </a:gsLst>
              <a:lin ang="10800000" scaled="1"/>
              <a:tileRect/>
            </a:gradFill>
            <a:bevel/>
          </a:ln>
        </p:spPr>
        <p:style>
          <a:lnRef idx="1">
            <a:schemeClr val="accent1"/>
          </a:lnRef>
          <a:fillRef idx="0">
            <a:schemeClr val="accent1"/>
          </a:fillRef>
          <a:effectRef idx="0">
            <a:schemeClr val="accent1"/>
          </a:effectRef>
          <a:fontRef idx="minor">
            <a:schemeClr val="tx1"/>
          </a:fontRef>
        </p:style>
      </p:cxnSp>
      <p:sp>
        <p:nvSpPr>
          <p:cNvPr id="17" name="Graphic 10">
            <a:extLst>
              <a:ext uri="{FF2B5EF4-FFF2-40B4-BE49-F238E27FC236}">
                <a16:creationId xmlns:a16="http://schemas.microsoft.com/office/drawing/2014/main" id="{AAD06B87-D9B2-4F94-B734-A8F039A2033F}"/>
              </a:ext>
            </a:extLst>
          </p:cNvPr>
          <p:cNvSpPr/>
          <p:nvPr userDrawn="1"/>
        </p:nvSpPr>
        <p:spPr>
          <a:xfrm>
            <a:off x="11281590" y="2070656"/>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
        <p:nvSpPr>
          <p:cNvPr id="19" name="Graphic 11">
            <a:extLst>
              <a:ext uri="{FF2B5EF4-FFF2-40B4-BE49-F238E27FC236}">
                <a16:creationId xmlns:a16="http://schemas.microsoft.com/office/drawing/2014/main" id="{BB13A13C-36EA-4B13-9175-C5FE95B34D33}"/>
              </a:ext>
            </a:extLst>
          </p:cNvPr>
          <p:cNvSpPr/>
          <p:nvPr userDrawn="1"/>
        </p:nvSpPr>
        <p:spPr>
          <a:xfrm>
            <a:off x="10969280" y="178001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Tree>
    <p:extLst>
      <p:ext uri="{BB962C8B-B14F-4D97-AF65-F5344CB8AC3E}">
        <p14:creationId xmlns:p14="http://schemas.microsoft.com/office/powerpoint/2010/main" val="1897111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Section Header">
    <p:bg>
      <p:bgPr>
        <a:gradFill>
          <a:gsLst>
            <a:gs pos="100000">
              <a:schemeClr val="accent4"/>
            </a:gs>
            <a:gs pos="0">
              <a:schemeClr val="accent2"/>
            </a:gs>
          </a:gsLst>
          <a:lin ang="27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463040"/>
            <a:ext cx="9144000" cy="2340864"/>
          </a:xfrm>
        </p:spPr>
        <p:txBody>
          <a:bodyPr anchor="b">
            <a:normAutofit/>
          </a:bodyPr>
          <a:lstStyle>
            <a:lvl1pPr algn="ctr">
              <a:defRPr sz="6000" b="1" i="0" cap="all" baseline="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7048" y="3858768"/>
            <a:ext cx="9144000" cy="1325880"/>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Graphic 12">
            <a:extLst>
              <a:ext uri="{FF2B5EF4-FFF2-40B4-BE49-F238E27FC236}">
                <a16:creationId xmlns:a16="http://schemas.microsoft.com/office/drawing/2014/main" id="{8A41917E-4B97-447C-98AB-970D625F1DE6}"/>
              </a:ext>
            </a:extLst>
          </p:cNvPr>
          <p:cNvSpPr/>
          <p:nvPr userDrawn="1"/>
        </p:nvSpPr>
        <p:spPr>
          <a:xfrm>
            <a:off x="10772266" y="3054359"/>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5" name="Graphic 13">
            <a:extLst>
              <a:ext uri="{FF2B5EF4-FFF2-40B4-BE49-F238E27FC236}">
                <a16:creationId xmlns:a16="http://schemas.microsoft.com/office/drawing/2014/main" id="{3B3FD238-4561-4AF8-A1F1-185B0CAFE2AC}"/>
              </a:ext>
            </a:extLst>
          </p:cNvPr>
          <p:cNvSpPr/>
          <p:nvPr userDrawn="1"/>
        </p:nvSpPr>
        <p:spPr>
          <a:xfrm>
            <a:off x="10724364" y="2515838"/>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dirty="0"/>
          </a:p>
        </p:txBody>
      </p:sp>
      <p:sp>
        <p:nvSpPr>
          <p:cNvPr id="6" name="Graphic 15">
            <a:extLst>
              <a:ext uri="{FF2B5EF4-FFF2-40B4-BE49-F238E27FC236}">
                <a16:creationId xmlns:a16="http://schemas.microsoft.com/office/drawing/2014/main" id="{BAB9414C-AE69-4648-873E-9CE6B2DF8A71}"/>
              </a:ext>
            </a:extLst>
          </p:cNvPr>
          <p:cNvSpPr/>
          <p:nvPr userDrawn="1"/>
        </p:nvSpPr>
        <p:spPr>
          <a:xfrm>
            <a:off x="11024834" y="2787572"/>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dirty="0"/>
          </a:p>
        </p:txBody>
      </p:sp>
      <p:sp>
        <p:nvSpPr>
          <p:cNvPr id="7" name="Graphic 22">
            <a:extLst>
              <a:ext uri="{FF2B5EF4-FFF2-40B4-BE49-F238E27FC236}">
                <a16:creationId xmlns:a16="http://schemas.microsoft.com/office/drawing/2014/main" id="{3BF75235-4E6E-4184-82A5-EE6FE7993BBC}"/>
              </a:ext>
            </a:extLst>
          </p:cNvPr>
          <p:cNvSpPr/>
          <p:nvPr userDrawn="1"/>
        </p:nvSpPr>
        <p:spPr>
          <a:xfrm>
            <a:off x="1261869" y="2633448"/>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chemeClr val="bg1"/>
          </a:solidFill>
          <a:ln w="646" cap="flat">
            <a:noFill/>
            <a:prstDash val="solid"/>
            <a:miter/>
          </a:ln>
        </p:spPr>
        <p:txBody>
          <a:bodyPr rtlCol="0" anchor="ctr"/>
          <a:lstStyle/>
          <a:p>
            <a:endParaRPr lang="en-US" dirty="0"/>
          </a:p>
        </p:txBody>
      </p:sp>
      <p:sp>
        <p:nvSpPr>
          <p:cNvPr id="11" name="Graphic 21">
            <a:extLst>
              <a:ext uri="{FF2B5EF4-FFF2-40B4-BE49-F238E27FC236}">
                <a16:creationId xmlns:a16="http://schemas.microsoft.com/office/drawing/2014/main" id="{E66FE37C-2F4B-42DA-BFF6-92DD00BDC49B}"/>
              </a:ext>
            </a:extLst>
          </p:cNvPr>
          <p:cNvSpPr/>
          <p:nvPr userDrawn="1"/>
        </p:nvSpPr>
        <p:spPr>
          <a:xfrm>
            <a:off x="1064053" y="3083338"/>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chemeClr val="bg1"/>
          </a:solidFill>
          <a:ln w="469" cap="flat">
            <a:noFill/>
            <a:prstDash val="solid"/>
            <a:miter/>
          </a:ln>
        </p:spPr>
        <p:txBody>
          <a:bodyPr rtlCol="0" anchor="ctr"/>
          <a:lstStyle/>
          <a:p>
            <a:endParaRPr lang="en-US" dirty="0"/>
          </a:p>
        </p:txBody>
      </p:sp>
      <p:sp>
        <p:nvSpPr>
          <p:cNvPr id="13" name="Graphic 23">
            <a:extLst>
              <a:ext uri="{FF2B5EF4-FFF2-40B4-BE49-F238E27FC236}">
                <a16:creationId xmlns:a16="http://schemas.microsoft.com/office/drawing/2014/main" id="{DDD38822-731A-48DA-A8A0-FBBAF7A6D65D}"/>
              </a:ext>
            </a:extLst>
          </p:cNvPr>
          <p:cNvSpPr/>
          <p:nvPr userDrawn="1"/>
        </p:nvSpPr>
        <p:spPr>
          <a:xfrm>
            <a:off x="1413405" y="3492870"/>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chemeClr val="bg1"/>
          </a:solidFill>
          <a:ln w="516" cap="flat">
            <a:noFill/>
            <a:prstDash val="solid"/>
            <a:miter/>
          </a:ln>
        </p:spPr>
        <p:txBody>
          <a:bodyPr rtlCol="0" anchor="ctr"/>
          <a:lstStyle/>
          <a:p>
            <a:endParaRPr lang="en-US" dirty="0"/>
          </a:p>
        </p:txBody>
      </p:sp>
    </p:spTree>
    <p:extLst>
      <p:ext uri="{BB962C8B-B14F-4D97-AF65-F5344CB8AC3E}">
        <p14:creationId xmlns:p14="http://schemas.microsoft.com/office/powerpoint/2010/main" val="3442482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p:txBody>
          <a:bodyPr/>
          <a:lstStyle>
            <a:lvl1pPr>
              <a:defRPr sz="5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7" name="Straight Connector 6">
            <a:extLst>
              <a:ext uri="{FF2B5EF4-FFF2-40B4-BE49-F238E27FC236}">
                <a16:creationId xmlns:a16="http://schemas.microsoft.com/office/drawing/2014/main" id="{5C05CAAB-DBA2-4548-AD5F-01BB97FBB207}"/>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217450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6391656" y="841248"/>
            <a:ext cx="4434840" cy="3236976"/>
          </a:xfrm>
        </p:spPr>
        <p:txBody>
          <a:bodyPr anchor="b"/>
          <a:lstStyle>
            <a:lvl1pPr algn="l">
              <a:lnSpc>
                <a:spcPct val="110000"/>
              </a:lnSpc>
              <a:spcBef>
                <a:spcPts val="1000"/>
              </a:spcBef>
              <a:defRPr sz="3600" b="0" i="0" cap="none"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6391655" y="4498848"/>
            <a:ext cx="4434835" cy="510474"/>
          </a:xfrm>
        </p:spPr>
        <p:txBody>
          <a:bodyPr/>
          <a:lstStyle>
            <a:lvl1pPr marL="0" indent="0" algn="l">
              <a:lnSpc>
                <a:spcPct val="11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a:xfrm rot="16200000">
            <a:off x="9811512" y="1591056"/>
            <a:ext cx="3547872" cy="365125"/>
          </a:xfrm>
        </p:spPr>
        <p:txBody>
          <a:bodyPr/>
          <a:lstStyle>
            <a:lvl1pPr>
              <a:defRPr>
                <a:solidFill>
                  <a:schemeClr val="accent2"/>
                </a:solidFill>
              </a:defRPr>
            </a:lvl1pPr>
          </a:lstStyle>
          <a:p>
            <a:r>
              <a:rPr lang="en-US" dirty="0"/>
              <a:t>Presentation Title</a:t>
            </a:r>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lvl1pPr>
              <a:defRPr>
                <a:solidFill>
                  <a:schemeClr val="accent2"/>
                </a:solidFill>
              </a:defRPr>
            </a:lvl1pPr>
          </a:lstStyle>
          <a:p>
            <a:fld id="{D8DA9DAA-006C-4F4B-980E-E3DF019B24E2}" type="slidenum">
              <a:rPr lang="en-US" smtClean="0"/>
              <a:pPr/>
              <a:t>‹#›</a:t>
            </a:fld>
            <a:endParaRPr lang="en-US" dirty="0"/>
          </a:p>
        </p:txBody>
      </p:sp>
      <p:cxnSp>
        <p:nvCxnSpPr>
          <p:cNvPr id="7" name="Straight Connector 6">
            <a:extLst>
              <a:ext uri="{FF2B5EF4-FFF2-40B4-BE49-F238E27FC236}">
                <a16:creationId xmlns:a16="http://schemas.microsoft.com/office/drawing/2014/main" id="{6939C974-0ED4-4915-BBF7-1FB00C18AD45}"/>
              </a:ext>
            </a:extLst>
          </p:cNvPr>
          <p:cNvCxnSpPr>
            <a:cxnSpLocks/>
          </p:cNvCxnSpPr>
          <p:nvPr userDrawn="1"/>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515930B2-E36D-4D05-A6B3-CA1BF61D50CC}"/>
              </a:ext>
            </a:extLst>
          </p:cNvPr>
          <p:cNvSpPr/>
          <p:nvPr userDrawn="1"/>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Picture Placeholder 12">
            <a:extLst>
              <a:ext uri="{FF2B5EF4-FFF2-40B4-BE49-F238E27FC236}">
                <a16:creationId xmlns:a16="http://schemas.microsoft.com/office/drawing/2014/main" id="{9CEC7E0F-60E8-418B-978D-C607C82E97F7}"/>
              </a:ext>
            </a:extLst>
          </p:cNvPr>
          <p:cNvSpPr>
            <a:spLocks noGrp="1"/>
          </p:cNvSpPr>
          <p:nvPr>
            <p:ph type="pic" sz="quarter" idx="13"/>
          </p:nvPr>
        </p:nvSpPr>
        <p:spPr>
          <a:xfrm>
            <a:off x="283464" y="301752"/>
            <a:ext cx="5221224" cy="6263640"/>
          </a:xfrm>
        </p:spPr>
        <p:txBody>
          <a:bodyPr anchor="ctr"/>
          <a:lstStyle>
            <a:lvl1pPr algn="ctr">
              <a:buNone/>
              <a:defRPr>
                <a:solidFill>
                  <a:schemeClr val="bg1"/>
                </a:solidFill>
              </a:defRPr>
            </a:lvl1pPr>
          </a:lstStyle>
          <a:p>
            <a:r>
              <a:rPr lang="en-US"/>
              <a:t>Click icon to add picture</a:t>
            </a:r>
            <a:endParaRPr lang="en-US" dirty="0"/>
          </a:p>
        </p:txBody>
      </p:sp>
    </p:spTree>
    <p:extLst>
      <p:ext uri="{BB962C8B-B14F-4D97-AF65-F5344CB8AC3E}">
        <p14:creationId xmlns:p14="http://schemas.microsoft.com/office/powerpoint/2010/main" val="12990486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3_Title and Content">
    <p:bg>
      <p:bgPr>
        <a:gradFill>
          <a:gsLst>
            <a:gs pos="100000">
              <a:schemeClr val="accent4"/>
            </a:gs>
            <a:gs pos="0">
              <a:schemeClr val="accent2"/>
            </a:gs>
          </a:gsLst>
          <a:lin ang="189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hasCustomPrompt="1"/>
          </p:nvPr>
        </p:nvSpPr>
        <p:spPr>
          <a:xfrm>
            <a:off x="576072" y="365125"/>
            <a:ext cx="10771632" cy="1325563"/>
          </a:xfrm>
        </p:spPr>
        <p:txBody>
          <a:bodyPr/>
          <a:lstStyle>
            <a:lvl1pPr>
              <a:defRPr sz="5400" b="1" cap="all" baseline="0">
                <a:solidFill>
                  <a:schemeClr val="bg1"/>
                </a:solidFill>
              </a:defRPr>
            </a:lvl1pPr>
          </a:lstStyle>
          <a:p>
            <a:r>
              <a:rPr lang="en-US" dirty="0"/>
              <a:t>Title</a:t>
            </a:r>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a:xfrm>
            <a:off x="576072" y="1825625"/>
            <a:ext cx="10771632"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97BB2D-4E2C-4490-A2A3-4B68BCC5D2F9}"/>
              </a:ext>
            </a:extLst>
          </p:cNvPr>
          <p:cNvSpPr>
            <a:spLocks noGrp="1"/>
          </p:cNvSpPr>
          <p:nvPr>
            <p:ph type="dt" sz="half" idx="10"/>
          </p:nvPr>
        </p:nvSpPr>
        <p:spPr>
          <a:xfrm>
            <a:off x="658368" y="6356350"/>
            <a:ext cx="2743200" cy="365125"/>
          </a:xfrm>
        </p:spPr>
        <p:txBody>
          <a:bodyPr/>
          <a:lstStyle>
            <a:lvl1pPr>
              <a:defRPr>
                <a:solidFill>
                  <a:schemeClr val="bg1"/>
                </a:solidFill>
              </a:defRPr>
            </a:lvl1pPr>
          </a:lstStyle>
          <a:p>
            <a:r>
              <a:rPr lang="en-US" dirty="0"/>
              <a:t>9/3/20XX</a:t>
            </a:r>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a:xfrm>
            <a:off x="8503920" y="841248"/>
            <a:ext cx="3630168" cy="365125"/>
          </a:xfrm>
        </p:spPr>
        <p:txBody>
          <a:bodyPr/>
          <a:lstStyle>
            <a:lvl1pPr>
              <a:defRPr>
                <a:solidFill>
                  <a:schemeClr val="bg1"/>
                </a:solidFill>
              </a:defRPr>
            </a:lvl1pPr>
          </a:lstStyle>
          <a:p>
            <a:r>
              <a:rPr lang="en-US" dirty="0"/>
              <a:t>Presentation Title</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lvl1pPr>
              <a:defRPr>
                <a:solidFill>
                  <a:schemeClr val="bg1"/>
                </a:solidFill>
              </a:defRPr>
            </a:lvl1pPr>
          </a:lstStyle>
          <a:p>
            <a:fld id="{D8DA9DAA-006C-4F4B-980E-E3DF019B24E2}" type="slidenum">
              <a:rPr lang="en-US" smtClean="0"/>
              <a:pPr/>
              <a:t>‹#›</a:t>
            </a:fld>
            <a:endParaRPr lang="en-US" dirty="0"/>
          </a:p>
        </p:txBody>
      </p:sp>
      <p:sp>
        <p:nvSpPr>
          <p:cNvPr id="9" name="Graphic 22">
            <a:extLst>
              <a:ext uri="{FF2B5EF4-FFF2-40B4-BE49-F238E27FC236}">
                <a16:creationId xmlns:a16="http://schemas.microsoft.com/office/drawing/2014/main" id="{4EADA2ED-8A8C-4D17-8798-F26BF3B4CE25}"/>
              </a:ext>
            </a:extLst>
          </p:cNvPr>
          <p:cNvSpPr/>
          <p:nvPr userDrawn="1"/>
        </p:nvSpPr>
        <p:spPr>
          <a:xfrm>
            <a:off x="11202264" y="344083"/>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chemeClr val="bg1"/>
          </a:solidFill>
          <a:ln w="646" cap="flat">
            <a:noFill/>
            <a:prstDash val="solid"/>
            <a:miter/>
          </a:ln>
        </p:spPr>
        <p:txBody>
          <a:bodyPr rtlCol="0" anchor="ctr"/>
          <a:lstStyle/>
          <a:p>
            <a:endParaRPr lang="en-US" dirty="0"/>
          </a:p>
        </p:txBody>
      </p:sp>
      <p:sp>
        <p:nvSpPr>
          <p:cNvPr id="11" name="Graphic 23">
            <a:extLst>
              <a:ext uri="{FF2B5EF4-FFF2-40B4-BE49-F238E27FC236}">
                <a16:creationId xmlns:a16="http://schemas.microsoft.com/office/drawing/2014/main" id="{54AB3A25-6605-4446-9E53-ACEECD25E27B}"/>
              </a:ext>
            </a:extLst>
          </p:cNvPr>
          <p:cNvSpPr/>
          <p:nvPr userDrawn="1"/>
        </p:nvSpPr>
        <p:spPr>
          <a:xfrm>
            <a:off x="11563141" y="590910"/>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chemeClr val="bg1"/>
          </a:solidFill>
          <a:ln w="516" cap="flat">
            <a:noFill/>
            <a:prstDash val="solid"/>
            <a:miter/>
          </a:ln>
        </p:spPr>
        <p:txBody>
          <a:bodyPr rtlCol="0" anchor="ctr"/>
          <a:lstStyle/>
          <a:p>
            <a:endParaRPr lang="en-US" dirty="0"/>
          </a:p>
        </p:txBody>
      </p:sp>
    </p:spTree>
    <p:extLst>
      <p:ext uri="{BB962C8B-B14F-4D97-AF65-F5344CB8AC3E}">
        <p14:creationId xmlns:p14="http://schemas.microsoft.com/office/powerpoint/2010/main" val="1222635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57166-6921-4546-BA2C-99E464681F4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95B9122-6371-4049-B57A-33DED7DA2F76}"/>
              </a:ext>
            </a:extLst>
          </p:cNvPr>
          <p:cNvSpPr>
            <a:spLocks noGrp="1"/>
          </p:cNvSpPr>
          <p:nvPr>
            <p:ph sz="half" idx="1"/>
          </p:nvPr>
        </p:nvSpPr>
        <p:spPr>
          <a:xfrm>
            <a:off x="1444752" y="1825625"/>
            <a:ext cx="4553712" cy="4351338"/>
          </a:xfrm>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BA14555D-0753-4312-A26B-2338813F9BB1}"/>
              </a:ext>
            </a:extLst>
          </p:cNvPr>
          <p:cNvSpPr>
            <a:spLocks noGrp="1"/>
          </p:cNvSpPr>
          <p:nvPr>
            <p:ph sz="half" idx="2"/>
          </p:nvPr>
        </p:nvSpPr>
        <p:spPr>
          <a:xfrm>
            <a:off x="6784848" y="1825625"/>
            <a:ext cx="4553712" cy="4351338"/>
          </a:xfrm>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8" name="Straight Connector 7">
            <a:extLst>
              <a:ext uri="{FF2B5EF4-FFF2-40B4-BE49-F238E27FC236}">
                <a16:creationId xmlns:a16="http://schemas.microsoft.com/office/drawing/2014/main" id="{3FB7E8F4-3FB3-45AB-A381-9093CA95AAE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0" name="Graphic 15">
            <a:extLst>
              <a:ext uri="{FF2B5EF4-FFF2-40B4-BE49-F238E27FC236}">
                <a16:creationId xmlns:a16="http://schemas.microsoft.com/office/drawing/2014/main" id="{D8685329-C6A1-4CB4-8AAE-150D0341F6A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
        <p:nvSpPr>
          <p:cNvPr id="12" name="Graphic 16">
            <a:extLst>
              <a:ext uri="{FF2B5EF4-FFF2-40B4-BE49-F238E27FC236}">
                <a16:creationId xmlns:a16="http://schemas.microsoft.com/office/drawing/2014/main" id="{83CE1DAA-30A3-41AE-8AE1-A7EE5C48A6F3}"/>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dirty="0"/>
          </a:p>
        </p:txBody>
      </p:sp>
      <p:sp>
        <p:nvSpPr>
          <p:cNvPr id="14" name="Graphic 14">
            <a:extLst>
              <a:ext uri="{FF2B5EF4-FFF2-40B4-BE49-F238E27FC236}">
                <a16:creationId xmlns:a16="http://schemas.microsoft.com/office/drawing/2014/main" id="{065162DD-7ACB-4F9C-90DD-24C743035892}"/>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Tree>
    <p:extLst>
      <p:ext uri="{BB962C8B-B14F-4D97-AF65-F5344CB8AC3E}">
        <p14:creationId xmlns:p14="http://schemas.microsoft.com/office/powerpoint/2010/main" val="12052880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1444752" y="1681163"/>
            <a:ext cx="45537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1444752" y="2505075"/>
            <a:ext cx="4553712"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6784848" y="1681163"/>
            <a:ext cx="45537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6784848" y="2505075"/>
            <a:ext cx="4553712"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Graphic 15">
            <a:extLst>
              <a:ext uri="{FF2B5EF4-FFF2-40B4-BE49-F238E27FC236}">
                <a16:creationId xmlns:a16="http://schemas.microsoft.com/office/drawing/2014/main" id="{A9475260-301F-4744-B1DA-7B00F6FB434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
        <p:nvSpPr>
          <p:cNvPr id="14" name="Graphic 16">
            <a:extLst>
              <a:ext uri="{FF2B5EF4-FFF2-40B4-BE49-F238E27FC236}">
                <a16:creationId xmlns:a16="http://schemas.microsoft.com/office/drawing/2014/main" id="{9BBD3F4B-0836-48C5-AC68-747456D1DD50}"/>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dirty="0"/>
          </a:p>
        </p:txBody>
      </p:sp>
      <p:sp>
        <p:nvSpPr>
          <p:cNvPr id="16" name="Graphic 14">
            <a:extLst>
              <a:ext uri="{FF2B5EF4-FFF2-40B4-BE49-F238E27FC236}">
                <a16:creationId xmlns:a16="http://schemas.microsoft.com/office/drawing/2014/main" id="{9B4398D5-99F4-4F83-AA77-9B4177648CAF}"/>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Tree>
    <p:extLst>
      <p:ext uri="{BB962C8B-B14F-4D97-AF65-F5344CB8AC3E}">
        <p14:creationId xmlns:p14="http://schemas.microsoft.com/office/powerpoint/2010/main" val="937595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1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1444752" y="1681163"/>
            <a:ext cx="28346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1444752" y="2505075"/>
            <a:ext cx="2834640"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4983480" y="1681163"/>
            <a:ext cx="28346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4983480" y="2505075"/>
            <a:ext cx="2834640"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Graphic 15">
            <a:extLst>
              <a:ext uri="{FF2B5EF4-FFF2-40B4-BE49-F238E27FC236}">
                <a16:creationId xmlns:a16="http://schemas.microsoft.com/office/drawing/2014/main" id="{A9475260-301F-4744-B1DA-7B00F6FB434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
        <p:nvSpPr>
          <p:cNvPr id="14" name="Graphic 16">
            <a:extLst>
              <a:ext uri="{FF2B5EF4-FFF2-40B4-BE49-F238E27FC236}">
                <a16:creationId xmlns:a16="http://schemas.microsoft.com/office/drawing/2014/main" id="{9BBD3F4B-0836-48C5-AC68-747456D1DD50}"/>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dirty="0"/>
          </a:p>
        </p:txBody>
      </p:sp>
      <p:sp>
        <p:nvSpPr>
          <p:cNvPr id="16" name="Graphic 14">
            <a:extLst>
              <a:ext uri="{FF2B5EF4-FFF2-40B4-BE49-F238E27FC236}">
                <a16:creationId xmlns:a16="http://schemas.microsoft.com/office/drawing/2014/main" id="{9B4398D5-99F4-4F83-AA77-9B4177648CAF}"/>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
        <p:nvSpPr>
          <p:cNvPr id="15" name="Text Placeholder 4">
            <a:extLst>
              <a:ext uri="{FF2B5EF4-FFF2-40B4-BE49-F238E27FC236}">
                <a16:creationId xmlns:a16="http://schemas.microsoft.com/office/drawing/2014/main" id="{2D693B15-7265-4478-9579-62FCD5222D04}"/>
              </a:ext>
            </a:extLst>
          </p:cNvPr>
          <p:cNvSpPr>
            <a:spLocks noGrp="1"/>
          </p:cNvSpPr>
          <p:nvPr>
            <p:ph type="body" sz="quarter" idx="13"/>
          </p:nvPr>
        </p:nvSpPr>
        <p:spPr>
          <a:xfrm>
            <a:off x="8531352" y="1769269"/>
            <a:ext cx="28346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7" name="Content Placeholder 5">
            <a:extLst>
              <a:ext uri="{FF2B5EF4-FFF2-40B4-BE49-F238E27FC236}">
                <a16:creationId xmlns:a16="http://schemas.microsoft.com/office/drawing/2014/main" id="{48F9E92F-BB16-4896-A47F-6497C3D705B9}"/>
              </a:ext>
            </a:extLst>
          </p:cNvPr>
          <p:cNvSpPr>
            <a:spLocks noGrp="1"/>
          </p:cNvSpPr>
          <p:nvPr>
            <p:ph sz="quarter" idx="14"/>
          </p:nvPr>
        </p:nvSpPr>
        <p:spPr>
          <a:xfrm>
            <a:off x="8531352" y="2593181"/>
            <a:ext cx="2834640"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3730798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hasCustomPrompt="1"/>
          </p:nvPr>
        </p:nvSpPr>
        <p:spPr>
          <a:xfrm>
            <a:off x="6391656" y="804672"/>
            <a:ext cx="4434840" cy="886968"/>
          </a:xfrm>
        </p:spPr>
        <p:txBody>
          <a:bodyPr anchor="b"/>
          <a:lstStyle>
            <a:lvl1pPr algn="l">
              <a:defRPr sz="5400" b="0" i="0" cap="none" baseline="0"/>
            </a:lvl1pPr>
          </a:lstStyle>
          <a:p>
            <a:r>
              <a:rPr lang="en-US" dirty="0"/>
              <a:t>Title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6391654" y="1801368"/>
            <a:ext cx="4434840" cy="4754880"/>
          </a:xfrm>
        </p:spPr>
        <p:txBody>
          <a:bodyPr>
            <a:normAutofit/>
          </a:bodyPr>
          <a:lstStyle>
            <a:lvl1pPr marL="0" indent="0" algn="l">
              <a:lnSpc>
                <a:spcPct val="11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a:xfrm rot="16200000">
            <a:off x="9811512" y="1591056"/>
            <a:ext cx="3547872" cy="365125"/>
          </a:xfrm>
        </p:spPr>
        <p:txBody>
          <a:bodyPr/>
          <a:lstStyle>
            <a:lvl1pPr>
              <a:defRPr>
                <a:solidFill>
                  <a:schemeClr val="accent2"/>
                </a:solidFill>
              </a:defRPr>
            </a:lvl1pPr>
          </a:lstStyle>
          <a:p>
            <a:r>
              <a:rPr lang="en-US" dirty="0"/>
              <a:t>Presentation Title</a:t>
            </a:r>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lvl1pPr>
              <a:defRPr>
                <a:solidFill>
                  <a:schemeClr val="accent2"/>
                </a:solidFill>
              </a:defRPr>
            </a:lvl1pPr>
          </a:lstStyle>
          <a:p>
            <a:fld id="{D8DA9DAA-006C-4F4B-980E-E3DF019B24E2}" type="slidenum">
              <a:rPr lang="en-US" smtClean="0"/>
              <a:pPr/>
              <a:t>‹#›</a:t>
            </a:fld>
            <a:endParaRPr lang="en-US" dirty="0"/>
          </a:p>
        </p:txBody>
      </p:sp>
      <p:cxnSp>
        <p:nvCxnSpPr>
          <p:cNvPr id="7" name="Straight Connector 6">
            <a:extLst>
              <a:ext uri="{FF2B5EF4-FFF2-40B4-BE49-F238E27FC236}">
                <a16:creationId xmlns:a16="http://schemas.microsoft.com/office/drawing/2014/main" id="{6939C974-0ED4-4915-BBF7-1FB00C18AD45}"/>
              </a:ext>
            </a:extLst>
          </p:cNvPr>
          <p:cNvCxnSpPr>
            <a:cxnSpLocks/>
          </p:cNvCxnSpPr>
          <p:nvPr userDrawn="1"/>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515930B2-E36D-4D05-A6B3-CA1BF61D50CC}"/>
              </a:ext>
            </a:extLst>
          </p:cNvPr>
          <p:cNvSpPr/>
          <p:nvPr userDrawn="1"/>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Picture Placeholder 12">
            <a:extLst>
              <a:ext uri="{FF2B5EF4-FFF2-40B4-BE49-F238E27FC236}">
                <a16:creationId xmlns:a16="http://schemas.microsoft.com/office/drawing/2014/main" id="{9CEC7E0F-60E8-418B-978D-C607C82E97F7}"/>
              </a:ext>
            </a:extLst>
          </p:cNvPr>
          <p:cNvSpPr>
            <a:spLocks noGrp="1"/>
          </p:cNvSpPr>
          <p:nvPr>
            <p:ph type="pic" sz="quarter" idx="13"/>
          </p:nvPr>
        </p:nvSpPr>
        <p:spPr>
          <a:xfrm>
            <a:off x="283464" y="3108960"/>
            <a:ext cx="5221224" cy="3447288"/>
          </a:xfrm>
        </p:spPr>
        <p:txBody>
          <a:bodyPr anchor="ctr"/>
          <a:lstStyle>
            <a:lvl1pPr algn="ctr">
              <a:buNone/>
              <a:defRPr>
                <a:solidFill>
                  <a:schemeClr val="bg1"/>
                </a:solidFill>
              </a:defRPr>
            </a:lvl1pPr>
          </a:lstStyle>
          <a:p>
            <a:r>
              <a:rPr lang="en-US"/>
              <a:t>Click icon to add picture</a:t>
            </a:r>
            <a:endParaRPr lang="en-US" dirty="0"/>
          </a:p>
        </p:txBody>
      </p:sp>
      <p:sp>
        <p:nvSpPr>
          <p:cNvPr id="10" name="Picture Placeholder 12">
            <a:extLst>
              <a:ext uri="{FF2B5EF4-FFF2-40B4-BE49-F238E27FC236}">
                <a16:creationId xmlns:a16="http://schemas.microsoft.com/office/drawing/2014/main" id="{F146D6C1-343E-4F97-A565-55BBB15F4C77}"/>
              </a:ext>
            </a:extLst>
          </p:cNvPr>
          <p:cNvSpPr>
            <a:spLocks noGrp="1"/>
          </p:cNvSpPr>
          <p:nvPr>
            <p:ph type="pic" sz="quarter" idx="14"/>
          </p:nvPr>
        </p:nvSpPr>
        <p:spPr>
          <a:xfrm>
            <a:off x="283464" y="301752"/>
            <a:ext cx="2459736" cy="2505456"/>
          </a:xfrm>
        </p:spPr>
        <p:txBody>
          <a:bodyPr anchor="ctr"/>
          <a:lstStyle>
            <a:lvl1pPr algn="ctr">
              <a:buNone/>
              <a:defRPr>
                <a:solidFill>
                  <a:schemeClr val="bg1"/>
                </a:solidFill>
              </a:defRPr>
            </a:lvl1pPr>
          </a:lstStyle>
          <a:p>
            <a:r>
              <a:rPr lang="en-US"/>
              <a:t>Click icon to add picture</a:t>
            </a:r>
            <a:endParaRPr lang="en-US" dirty="0"/>
          </a:p>
        </p:txBody>
      </p:sp>
      <p:sp>
        <p:nvSpPr>
          <p:cNvPr id="11" name="Picture Placeholder 12">
            <a:extLst>
              <a:ext uri="{FF2B5EF4-FFF2-40B4-BE49-F238E27FC236}">
                <a16:creationId xmlns:a16="http://schemas.microsoft.com/office/drawing/2014/main" id="{BA123E2D-4554-47D5-B0EC-0C47EDB41626}"/>
              </a:ext>
            </a:extLst>
          </p:cNvPr>
          <p:cNvSpPr>
            <a:spLocks noGrp="1"/>
          </p:cNvSpPr>
          <p:nvPr>
            <p:ph type="pic" sz="quarter" idx="15"/>
          </p:nvPr>
        </p:nvSpPr>
        <p:spPr>
          <a:xfrm>
            <a:off x="3044952" y="301752"/>
            <a:ext cx="2459736" cy="2505456"/>
          </a:xfrm>
        </p:spPr>
        <p:txBody>
          <a:bodyPr anchor="ctr"/>
          <a:lstStyle>
            <a:lvl1pPr algn="ctr">
              <a:buNone/>
              <a:defRPr>
                <a:solidFill>
                  <a:schemeClr val="bg1"/>
                </a:solidFill>
              </a:defRPr>
            </a:lvl1pPr>
          </a:lstStyle>
          <a:p>
            <a:r>
              <a:rPr lang="en-US"/>
              <a:t>Click icon to add picture</a:t>
            </a:r>
            <a:endParaRPr lang="en-US" dirty="0"/>
          </a:p>
        </p:txBody>
      </p:sp>
    </p:spTree>
    <p:extLst>
      <p:ext uri="{BB962C8B-B14F-4D97-AF65-F5344CB8AC3E}">
        <p14:creationId xmlns:p14="http://schemas.microsoft.com/office/powerpoint/2010/main" val="12578914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Only">
    <p:bg>
      <p:bgPr>
        <a:gradFill>
          <a:gsLst>
            <a:gs pos="100000">
              <a:schemeClr val="accent4"/>
            </a:gs>
            <a:gs pos="0">
              <a:schemeClr val="accent2"/>
            </a:gs>
          </a:gsLst>
          <a:lin ang="8100000" scaled="1"/>
        </a:gradFill>
        <a:effectLst/>
      </p:bgPr>
    </p:bg>
    <p:spTree>
      <p:nvGrpSpPr>
        <p:cNvPr id="1" name=""/>
        <p:cNvGrpSpPr/>
        <p:nvPr/>
      </p:nvGrpSpPr>
      <p:grpSpPr>
        <a:xfrm>
          <a:off x="0" y="0"/>
          <a:ext cx="0" cy="0"/>
          <a:chOff x="0" y="0"/>
          <a:chExt cx="0" cy="0"/>
        </a:xfrm>
      </p:grpSpPr>
      <p:sp>
        <p:nvSpPr>
          <p:cNvPr id="33" name="Picture Placeholder 32">
            <a:extLst>
              <a:ext uri="{FF2B5EF4-FFF2-40B4-BE49-F238E27FC236}">
                <a16:creationId xmlns:a16="http://schemas.microsoft.com/office/drawing/2014/main" id="{3186EA6A-5CD5-4DF7-9C8A-EDFAF28A80D9}"/>
              </a:ext>
            </a:extLst>
          </p:cNvPr>
          <p:cNvSpPr>
            <a:spLocks noGrp="1"/>
          </p:cNvSpPr>
          <p:nvPr>
            <p:ph type="pic" sz="quarter" idx="14"/>
          </p:nvPr>
        </p:nvSpPr>
        <p:spPr>
          <a:xfrm>
            <a:off x="1777111" y="407499"/>
            <a:ext cx="1952279" cy="1952279"/>
          </a:xfrm>
          <a:custGeom>
            <a:avLst/>
            <a:gdLst>
              <a:gd name="connsiteX0" fmla="*/ 976140 w 1952279"/>
              <a:gd name="connsiteY0" fmla="*/ 0 h 1952279"/>
              <a:gd name="connsiteX1" fmla="*/ 1952279 w 1952279"/>
              <a:gd name="connsiteY1" fmla="*/ 976140 h 1952279"/>
              <a:gd name="connsiteX2" fmla="*/ 976140 w 1952279"/>
              <a:gd name="connsiteY2" fmla="*/ 1952279 h 1952279"/>
              <a:gd name="connsiteX3" fmla="*/ 0 w 1952279"/>
              <a:gd name="connsiteY3" fmla="*/ 976140 h 1952279"/>
              <a:gd name="connsiteX4" fmla="*/ 976140 w 1952279"/>
              <a:gd name="connsiteY4" fmla="*/ 0 h 19522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2279" h="1952279">
                <a:moveTo>
                  <a:pt x="976140" y="0"/>
                </a:moveTo>
                <a:cubicBezTo>
                  <a:pt x="1515247" y="0"/>
                  <a:pt x="1952279" y="437033"/>
                  <a:pt x="1952279" y="976140"/>
                </a:cubicBezTo>
                <a:cubicBezTo>
                  <a:pt x="1952279" y="1515246"/>
                  <a:pt x="1515247" y="1952279"/>
                  <a:pt x="976140" y="1952279"/>
                </a:cubicBezTo>
                <a:cubicBezTo>
                  <a:pt x="437033" y="1952279"/>
                  <a:pt x="0" y="1515246"/>
                  <a:pt x="0" y="976140"/>
                </a:cubicBezTo>
                <a:cubicBezTo>
                  <a:pt x="0" y="437033"/>
                  <a:pt x="437033" y="0"/>
                  <a:pt x="976140" y="0"/>
                </a:cubicBezTo>
                <a:close/>
              </a:path>
            </a:pathLst>
          </a:custGeom>
        </p:spPr>
        <p:txBody>
          <a:bodyPr wrap="square" anchor="ctr">
            <a:noAutofit/>
          </a:bodyPr>
          <a:lstStyle>
            <a:lvl1pPr algn="ctr">
              <a:buNone/>
              <a:defRPr sz="1800">
                <a:solidFill>
                  <a:schemeClr val="bg1"/>
                </a:solidFill>
              </a:defRPr>
            </a:lvl1pPr>
          </a:lstStyle>
          <a:p>
            <a:r>
              <a:rPr lang="en-US"/>
              <a:t>Click icon to add picture</a:t>
            </a:r>
            <a:endParaRPr lang="en-US" dirty="0"/>
          </a:p>
        </p:txBody>
      </p:sp>
      <p:sp>
        <p:nvSpPr>
          <p:cNvPr id="32" name="Picture Placeholder 31">
            <a:extLst>
              <a:ext uri="{FF2B5EF4-FFF2-40B4-BE49-F238E27FC236}">
                <a16:creationId xmlns:a16="http://schemas.microsoft.com/office/drawing/2014/main" id="{83D5117F-F235-498D-99A5-9DE2D665576C}"/>
              </a:ext>
            </a:extLst>
          </p:cNvPr>
          <p:cNvSpPr>
            <a:spLocks noGrp="1"/>
          </p:cNvSpPr>
          <p:nvPr>
            <p:ph type="pic" sz="quarter" idx="15"/>
          </p:nvPr>
        </p:nvSpPr>
        <p:spPr>
          <a:xfrm>
            <a:off x="3528345" y="1972581"/>
            <a:ext cx="2290065" cy="2273502"/>
          </a:xfrm>
          <a:custGeom>
            <a:avLst/>
            <a:gdLst>
              <a:gd name="connsiteX0" fmla="*/ 1145032 w 2290065"/>
              <a:gd name="connsiteY0" fmla="*/ 0 h 2273502"/>
              <a:gd name="connsiteX1" fmla="*/ 2290065 w 2290065"/>
              <a:gd name="connsiteY1" fmla="*/ 1145033 h 2273502"/>
              <a:gd name="connsiteX2" fmla="*/ 1375797 w 2290065"/>
              <a:gd name="connsiteY2" fmla="*/ 2266803 h 2273502"/>
              <a:gd name="connsiteX3" fmla="*/ 1331903 w 2290065"/>
              <a:gd name="connsiteY3" fmla="*/ 2273502 h 2273502"/>
              <a:gd name="connsiteX4" fmla="*/ 958162 w 2290065"/>
              <a:gd name="connsiteY4" fmla="*/ 2273502 h 2273502"/>
              <a:gd name="connsiteX5" fmla="*/ 914268 w 2290065"/>
              <a:gd name="connsiteY5" fmla="*/ 2266803 h 2273502"/>
              <a:gd name="connsiteX6" fmla="*/ 5911 w 2290065"/>
              <a:gd name="connsiteY6" fmla="*/ 1262106 h 2273502"/>
              <a:gd name="connsiteX7" fmla="*/ 0 w 2290065"/>
              <a:gd name="connsiteY7" fmla="*/ 1145053 h 2273502"/>
              <a:gd name="connsiteX8" fmla="*/ 0 w 2290065"/>
              <a:gd name="connsiteY8" fmla="*/ 1145014 h 2273502"/>
              <a:gd name="connsiteX9" fmla="*/ 5911 w 2290065"/>
              <a:gd name="connsiteY9" fmla="*/ 1027960 h 2273502"/>
              <a:gd name="connsiteX10" fmla="*/ 1145032 w 2290065"/>
              <a:gd name="connsiteY10" fmla="*/ 0 h 2273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290065" h="2273502">
                <a:moveTo>
                  <a:pt x="1145032" y="0"/>
                </a:moveTo>
                <a:cubicBezTo>
                  <a:pt x="1777417" y="0"/>
                  <a:pt x="2290065" y="512649"/>
                  <a:pt x="2290065" y="1145033"/>
                </a:cubicBezTo>
                <a:cubicBezTo>
                  <a:pt x="2290065" y="1698370"/>
                  <a:pt x="1897569" y="2160033"/>
                  <a:pt x="1375797" y="2266803"/>
                </a:cubicBezTo>
                <a:lnTo>
                  <a:pt x="1331903" y="2273502"/>
                </a:lnTo>
                <a:lnTo>
                  <a:pt x="958162" y="2273502"/>
                </a:lnTo>
                <a:lnTo>
                  <a:pt x="914268" y="2266803"/>
                </a:lnTo>
                <a:cubicBezTo>
                  <a:pt x="429765" y="2167660"/>
                  <a:pt x="56730" y="1762511"/>
                  <a:pt x="5911" y="1262106"/>
                </a:cubicBezTo>
                <a:lnTo>
                  <a:pt x="0" y="1145053"/>
                </a:lnTo>
                <a:lnTo>
                  <a:pt x="0" y="1145014"/>
                </a:lnTo>
                <a:lnTo>
                  <a:pt x="5911" y="1027960"/>
                </a:lnTo>
                <a:cubicBezTo>
                  <a:pt x="64548" y="450571"/>
                  <a:pt x="552172" y="0"/>
                  <a:pt x="1145032" y="0"/>
                </a:cubicBezTo>
                <a:close/>
              </a:path>
            </a:pathLst>
          </a:custGeom>
        </p:spPr>
        <p:txBody>
          <a:bodyPr wrap="square" anchor="ctr">
            <a:noAutofit/>
          </a:bodyPr>
          <a:lstStyle>
            <a:lvl1pPr algn="ctr">
              <a:buNone/>
              <a:defRPr sz="1800">
                <a:solidFill>
                  <a:schemeClr val="bg1"/>
                </a:solidFill>
              </a:defRPr>
            </a:lvl1pPr>
          </a:lstStyle>
          <a:p>
            <a:r>
              <a:rPr lang="en-US"/>
              <a:t>Click icon to add picture</a:t>
            </a:r>
            <a:endParaRPr lang="en-US" dirty="0"/>
          </a:p>
        </p:txBody>
      </p:sp>
      <p:sp>
        <p:nvSpPr>
          <p:cNvPr id="31" name="Picture Placeholder 30">
            <a:extLst>
              <a:ext uri="{FF2B5EF4-FFF2-40B4-BE49-F238E27FC236}">
                <a16:creationId xmlns:a16="http://schemas.microsoft.com/office/drawing/2014/main" id="{E1E0A794-F1D3-4628-B5B1-9D48AB34C3D4}"/>
              </a:ext>
            </a:extLst>
          </p:cNvPr>
          <p:cNvSpPr>
            <a:spLocks noGrp="1"/>
          </p:cNvSpPr>
          <p:nvPr>
            <p:ph type="pic" sz="quarter" idx="16"/>
          </p:nvPr>
        </p:nvSpPr>
        <p:spPr>
          <a:xfrm>
            <a:off x="5579539" y="4386312"/>
            <a:ext cx="3119293" cy="2462810"/>
          </a:xfrm>
          <a:custGeom>
            <a:avLst/>
            <a:gdLst>
              <a:gd name="connsiteX0" fmla="*/ 1559647 w 3119293"/>
              <a:gd name="connsiteY0" fmla="*/ 0 h 2462810"/>
              <a:gd name="connsiteX1" fmla="*/ 3119293 w 3119293"/>
              <a:gd name="connsiteY1" fmla="*/ 1559647 h 2462810"/>
              <a:gd name="connsiteX2" fmla="*/ 2852930 w 3119293"/>
              <a:gd name="connsiteY2" fmla="*/ 2431660 h 2462810"/>
              <a:gd name="connsiteX3" fmla="*/ 2829636 w 3119293"/>
              <a:gd name="connsiteY3" fmla="*/ 2462810 h 2462810"/>
              <a:gd name="connsiteX4" fmla="*/ 289658 w 3119293"/>
              <a:gd name="connsiteY4" fmla="*/ 2462810 h 2462810"/>
              <a:gd name="connsiteX5" fmla="*/ 266363 w 3119293"/>
              <a:gd name="connsiteY5" fmla="*/ 2431660 h 2462810"/>
              <a:gd name="connsiteX6" fmla="*/ 0 w 3119293"/>
              <a:gd name="connsiteY6" fmla="*/ 1559647 h 2462810"/>
              <a:gd name="connsiteX7" fmla="*/ 1559647 w 3119293"/>
              <a:gd name="connsiteY7" fmla="*/ 0 h 2462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19293" h="2462810">
                <a:moveTo>
                  <a:pt x="1559647" y="0"/>
                </a:moveTo>
                <a:cubicBezTo>
                  <a:pt x="2421016" y="0"/>
                  <a:pt x="3119293" y="698278"/>
                  <a:pt x="3119293" y="1559647"/>
                </a:cubicBezTo>
                <a:cubicBezTo>
                  <a:pt x="3119293" y="1882660"/>
                  <a:pt x="3021098" y="2182739"/>
                  <a:pt x="2852930" y="2431660"/>
                </a:cubicBezTo>
                <a:lnTo>
                  <a:pt x="2829636" y="2462810"/>
                </a:lnTo>
                <a:lnTo>
                  <a:pt x="289658" y="2462810"/>
                </a:lnTo>
                <a:lnTo>
                  <a:pt x="266363" y="2431660"/>
                </a:lnTo>
                <a:cubicBezTo>
                  <a:pt x="98195" y="2182739"/>
                  <a:pt x="0" y="1882660"/>
                  <a:pt x="0" y="1559647"/>
                </a:cubicBezTo>
                <a:cubicBezTo>
                  <a:pt x="0" y="698278"/>
                  <a:pt x="698278" y="0"/>
                  <a:pt x="1559647" y="0"/>
                </a:cubicBezTo>
                <a:close/>
              </a:path>
            </a:pathLst>
          </a:custGeom>
        </p:spPr>
        <p:txBody>
          <a:bodyPr wrap="square" anchor="ctr">
            <a:noAutofit/>
          </a:bodyPr>
          <a:lstStyle>
            <a:lvl1pPr algn="ctr">
              <a:buNone/>
              <a:defRPr sz="1800">
                <a:solidFill>
                  <a:schemeClr val="bg1"/>
                </a:solidFill>
              </a:defRPr>
            </a:lvl1pPr>
          </a:lstStyle>
          <a:p>
            <a:r>
              <a:rPr lang="en-US"/>
              <a:t>Click icon to add picture</a:t>
            </a:r>
            <a:endParaRPr lang="en-US" dirty="0"/>
          </a:p>
        </p:txBody>
      </p:sp>
      <p:sp>
        <p:nvSpPr>
          <p:cNvPr id="30" name="Picture Placeholder 29">
            <a:extLst>
              <a:ext uri="{FF2B5EF4-FFF2-40B4-BE49-F238E27FC236}">
                <a16:creationId xmlns:a16="http://schemas.microsoft.com/office/drawing/2014/main" id="{B8D3F45B-B631-47D3-A33C-71CEC2B3602C}"/>
              </a:ext>
            </a:extLst>
          </p:cNvPr>
          <p:cNvSpPr>
            <a:spLocks noGrp="1"/>
          </p:cNvSpPr>
          <p:nvPr>
            <p:ph type="pic" sz="quarter" idx="17"/>
          </p:nvPr>
        </p:nvSpPr>
        <p:spPr>
          <a:xfrm>
            <a:off x="1092905" y="4018982"/>
            <a:ext cx="3854161" cy="2839018"/>
          </a:xfrm>
          <a:custGeom>
            <a:avLst/>
            <a:gdLst>
              <a:gd name="connsiteX0" fmla="*/ 1927061 w 3854161"/>
              <a:gd name="connsiteY0" fmla="*/ 0 h 2839018"/>
              <a:gd name="connsiteX1" fmla="*/ 1927101 w 3854161"/>
              <a:gd name="connsiteY1" fmla="*/ 0 h 2839018"/>
              <a:gd name="connsiteX2" fmla="*/ 2124114 w 3854161"/>
              <a:gd name="connsiteY2" fmla="*/ 9948 h 2839018"/>
              <a:gd name="connsiteX3" fmla="*/ 3854161 w 3854161"/>
              <a:gd name="connsiteY3" fmla="*/ 1927080 h 2839018"/>
              <a:gd name="connsiteX4" fmla="*/ 3702722 w 3854161"/>
              <a:gd name="connsiteY4" fmla="*/ 2677187 h 2839018"/>
              <a:gd name="connsiteX5" fmla="*/ 3624763 w 3854161"/>
              <a:gd name="connsiteY5" fmla="*/ 2839018 h 2839018"/>
              <a:gd name="connsiteX6" fmla="*/ 229398 w 3854161"/>
              <a:gd name="connsiteY6" fmla="*/ 2839018 h 2839018"/>
              <a:gd name="connsiteX7" fmla="*/ 151440 w 3854161"/>
              <a:gd name="connsiteY7" fmla="*/ 2677187 h 2839018"/>
              <a:gd name="connsiteX8" fmla="*/ 0 w 3854161"/>
              <a:gd name="connsiteY8" fmla="*/ 1927080 h 2839018"/>
              <a:gd name="connsiteX9" fmla="*/ 1730048 w 3854161"/>
              <a:gd name="connsiteY9" fmla="*/ 9948 h 28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54161" h="2839018">
                <a:moveTo>
                  <a:pt x="1927061" y="0"/>
                </a:moveTo>
                <a:lnTo>
                  <a:pt x="1927101" y="0"/>
                </a:lnTo>
                <a:lnTo>
                  <a:pt x="2124114" y="9948"/>
                </a:lnTo>
                <a:cubicBezTo>
                  <a:pt x="3095856" y="108634"/>
                  <a:pt x="3854161" y="929301"/>
                  <a:pt x="3854161" y="1927080"/>
                </a:cubicBezTo>
                <a:cubicBezTo>
                  <a:pt x="3854161" y="2193154"/>
                  <a:pt x="3800237" y="2446634"/>
                  <a:pt x="3702722" y="2677187"/>
                </a:cubicBezTo>
                <a:lnTo>
                  <a:pt x="3624763" y="2839018"/>
                </a:lnTo>
                <a:lnTo>
                  <a:pt x="229398" y="2839018"/>
                </a:lnTo>
                <a:lnTo>
                  <a:pt x="151440" y="2677187"/>
                </a:lnTo>
                <a:cubicBezTo>
                  <a:pt x="53924" y="2446634"/>
                  <a:pt x="0" y="2193154"/>
                  <a:pt x="0" y="1927080"/>
                </a:cubicBezTo>
                <a:cubicBezTo>
                  <a:pt x="0" y="929301"/>
                  <a:pt x="758305" y="108634"/>
                  <a:pt x="1730048" y="9948"/>
                </a:cubicBezTo>
                <a:close/>
              </a:path>
            </a:pathLst>
          </a:custGeom>
        </p:spPr>
        <p:txBody>
          <a:bodyPr wrap="square" anchor="ctr">
            <a:noAutofit/>
          </a:bodyPr>
          <a:lstStyle>
            <a:lvl1pPr algn="ctr">
              <a:buNone/>
              <a:defRPr sz="1800">
                <a:solidFill>
                  <a:schemeClr val="bg1"/>
                </a:solidFill>
              </a:defRPr>
            </a:lvl1pPr>
          </a:lstStyle>
          <a:p>
            <a:r>
              <a:rPr lang="en-US"/>
              <a:t>Click icon to add picture</a:t>
            </a:r>
            <a:endParaRPr lang="en-US" dirty="0"/>
          </a:p>
        </p:txBody>
      </p:sp>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a:xfrm>
            <a:off x="5760720" y="585216"/>
            <a:ext cx="5276088" cy="2276856"/>
          </a:xfrm>
        </p:spPr>
        <p:txBody>
          <a:bodyPr anchor="b"/>
          <a:lstStyle>
            <a:lvl1pPr algn="r">
              <a:defRPr sz="4800" b="1" cap="all" spc="400" baseline="0">
                <a:solidFill>
                  <a:schemeClr val="bg1"/>
                </a:solidFill>
              </a:defRPr>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a:xfrm>
            <a:off x="658368" y="201168"/>
            <a:ext cx="2743200" cy="365125"/>
          </a:xfrm>
        </p:spPr>
        <p:txBody>
          <a:bodyPr/>
          <a:lstStyle>
            <a:lvl1pPr>
              <a:defRPr>
                <a:solidFill>
                  <a:schemeClr val="bg1"/>
                </a:solidFill>
              </a:defRPr>
            </a:lvl1pPr>
          </a:lstStyle>
          <a:p>
            <a:r>
              <a:rPr lang="en-US" dirty="0"/>
              <a:t>9/3/20XX</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a:xfrm rot="16200000">
            <a:off x="-548640" y="1938528"/>
            <a:ext cx="2788920" cy="365125"/>
          </a:xfrm>
        </p:spPr>
        <p:txBody>
          <a:bodyPr/>
          <a:lstStyle>
            <a:lvl1pPr>
              <a:defRPr>
                <a:solidFill>
                  <a:schemeClr val="bg1"/>
                </a:solidFill>
              </a:defRPr>
            </a:lvl1pPr>
          </a:lstStyle>
          <a:p>
            <a:r>
              <a:rPr lang="en-US" dirty="0"/>
              <a:t>Presentation Title</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a:xfrm>
            <a:off x="8610600" y="201168"/>
            <a:ext cx="2743200" cy="365125"/>
          </a:xfrm>
        </p:spPr>
        <p:txBody>
          <a:bodyPr/>
          <a:lstStyle>
            <a:lvl1pPr>
              <a:defRPr>
                <a:solidFill>
                  <a:schemeClr val="bg1"/>
                </a:solidFill>
              </a:defRPr>
            </a:lvl1pPr>
          </a:lstStyle>
          <a:p>
            <a:fld id="{D8DA9DAA-006C-4F4B-980E-E3DF019B24E2}" type="slidenum">
              <a:rPr lang="en-US" smtClean="0"/>
              <a:pPr/>
              <a:t>‹#›</a:t>
            </a:fld>
            <a:endParaRPr lang="en-US" dirty="0"/>
          </a:p>
        </p:txBody>
      </p:sp>
      <p:sp>
        <p:nvSpPr>
          <p:cNvPr id="8" name="Graphic 32">
            <a:extLst>
              <a:ext uri="{FF2B5EF4-FFF2-40B4-BE49-F238E27FC236}">
                <a16:creationId xmlns:a16="http://schemas.microsoft.com/office/drawing/2014/main" id="{846CD0EA-B0AA-4845-81A5-4ADD7C58B12F}"/>
              </a:ext>
            </a:extLst>
          </p:cNvPr>
          <p:cNvSpPr/>
          <p:nvPr userDrawn="1"/>
        </p:nvSpPr>
        <p:spPr>
          <a:xfrm>
            <a:off x="1472366" y="1859534"/>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dirty="0"/>
          </a:p>
        </p:txBody>
      </p:sp>
      <p:sp>
        <p:nvSpPr>
          <p:cNvPr id="10" name="Graphic 33">
            <a:extLst>
              <a:ext uri="{FF2B5EF4-FFF2-40B4-BE49-F238E27FC236}">
                <a16:creationId xmlns:a16="http://schemas.microsoft.com/office/drawing/2014/main" id="{0E97A0CB-7CB1-47F0-BD48-EEECBAC39CD2}"/>
              </a:ext>
            </a:extLst>
          </p:cNvPr>
          <p:cNvSpPr/>
          <p:nvPr userDrawn="1"/>
        </p:nvSpPr>
        <p:spPr>
          <a:xfrm>
            <a:off x="2014523" y="3146867"/>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dirty="0"/>
          </a:p>
        </p:txBody>
      </p:sp>
      <p:sp>
        <p:nvSpPr>
          <p:cNvPr id="12" name="Graphic 31">
            <a:extLst>
              <a:ext uri="{FF2B5EF4-FFF2-40B4-BE49-F238E27FC236}">
                <a16:creationId xmlns:a16="http://schemas.microsoft.com/office/drawing/2014/main" id="{477816C9-06CB-4BC5-B26B-6A2877BD941A}"/>
              </a:ext>
            </a:extLst>
          </p:cNvPr>
          <p:cNvSpPr/>
          <p:nvPr userDrawn="1"/>
        </p:nvSpPr>
        <p:spPr>
          <a:xfrm>
            <a:off x="5404920" y="4508295"/>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cxnSp>
        <p:nvCxnSpPr>
          <p:cNvPr id="14" name="Straight Connector 13">
            <a:extLst>
              <a:ext uri="{FF2B5EF4-FFF2-40B4-BE49-F238E27FC236}">
                <a16:creationId xmlns:a16="http://schemas.microsoft.com/office/drawing/2014/main" id="{13AE7F8D-AE68-4A83-BAB5-3A97D473CE3C}"/>
              </a:ext>
            </a:extLst>
          </p:cNvPr>
          <p:cNvCxnSpPr>
            <a:cxnSpLocks/>
          </p:cNvCxnSpPr>
          <p:nvPr userDrawn="1"/>
        </p:nvCxnSpPr>
        <p:spPr>
          <a:xfrm>
            <a:off x="856114" y="3503032"/>
            <a:ext cx="0" cy="334609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A928810C-E773-43AE-A2A1-4073955CC8DA}"/>
              </a:ext>
            </a:extLst>
          </p:cNvPr>
          <p:cNvSpPr>
            <a:spLocks noGrp="1"/>
          </p:cNvSpPr>
          <p:nvPr>
            <p:ph type="body" sz="quarter" idx="13"/>
          </p:nvPr>
        </p:nvSpPr>
        <p:spPr>
          <a:xfrm>
            <a:off x="5760720" y="3127248"/>
            <a:ext cx="5276088" cy="1124712"/>
          </a:xfrm>
        </p:spPr>
        <p:txBody>
          <a:bodyPr/>
          <a:lstStyle>
            <a:lvl1pPr marL="0" indent="0" algn="r">
              <a:buNone/>
              <a:defRPr sz="180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010451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p:txBody>
          <a:bodyPr/>
          <a:lstStyle/>
          <a:p>
            <a:r>
              <a:rPr lang="en-US" dirty="0"/>
              <a:t>9/3/20XX</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p:txBody>
          <a:bodyPr/>
          <a:lstStyle/>
          <a:p>
            <a:r>
              <a:rPr lang="en-US" dirty="0"/>
              <a:t>Presentation Title</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6" name="Straight Connector 5">
            <a:extLst>
              <a:ext uri="{FF2B5EF4-FFF2-40B4-BE49-F238E27FC236}">
                <a16:creationId xmlns:a16="http://schemas.microsoft.com/office/drawing/2014/main" id="{57596AF9-469C-436D-B7D2-77952EF1825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32910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FF36D6-399B-43E3-84DD-9FC5119ECCE9}"/>
              </a:ext>
            </a:extLst>
          </p:cNvPr>
          <p:cNvSpPr>
            <a:spLocks noGrp="1"/>
          </p:cNvSpPr>
          <p:nvPr>
            <p:ph type="dt" sz="half" idx="10"/>
          </p:nvPr>
        </p:nvSpPr>
        <p:spPr/>
        <p:txBody>
          <a:bodyPr/>
          <a:lstStyle/>
          <a:p>
            <a:r>
              <a:rPr lang="en-US" dirty="0"/>
              <a:t>9/3/20XX</a:t>
            </a:r>
          </a:p>
        </p:txBody>
      </p:sp>
      <p:sp>
        <p:nvSpPr>
          <p:cNvPr id="3" name="Footer Placeholder 2">
            <a:extLst>
              <a:ext uri="{FF2B5EF4-FFF2-40B4-BE49-F238E27FC236}">
                <a16:creationId xmlns:a16="http://schemas.microsoft.com/office/drawing/2014/main" id="{50234AB7-3B85-4028-A500-5A1BDBF45C56}"/>
              </a:ext>
            </a:extLst>
          </p:cNvPr>
          <p:cNvSpPr>
            <a:spLocks noGrp="1"/>
          </p:cNvSpPr>
          <p:nvPr>
            <p:ph type="ftr" sz="quarter" idx="11"/>
          </p:nvPr>
        </p:nvSpPr>
        <p:spPr/>
        <p:txBody>
          <a:bodyPr/>
          <a:lstStyle/>
          <a:p>
            <a:r>
              <a:rPr lang="en-US" dirty="0"/>
              <a:t>Presentation Title</a:t>
            </a:r>
          </a:p>
        </p:txBody>
      </p:sp>
      <p:sp>
        <p:nvSpPr>
          <p:cNvPr id="4" name="Slide Number Placeholder 3">
            <a:extLst>
              <a:ext uri="{FF2B5EF4-FFF2-40B4-BE49-F238E27FC236}">
                <a16:creationId xmlns:a16="http://schemas.microsoft.com/office/drawing/2014/main" id="{AC1F40F0-9909-442F-BBA4-409D061ED027}"/>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5" name="Straight Connector 4">
            <a:extLst>
              <a:ext uri="{FF2B5EF4-FFF2-40B4-BE49-F238E27FC236}">
                <a16:creationId xmlns:a16="http://schemas.microsoft.com/office/drawing/2014/main" id="{353C1207-D1C8-49E3-8837-E2B89D366FA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08676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0F214-646F-4D81-AD12-65628EC987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EF71768-C3FA-49EF-99EF-06E6C3B284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2DA6F24-ED6C-4D12-A9D6-EE37FBD686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8E6AACE-FAFB-4934-8E3C-AB5B216353D8}"/>
              </a:ext>
            </a:extLst>
          </p:cNvPr>
          <p:cNvSpPr>
            <a:spLocks noGrp="1"/>
          </p:cNvSpPr>
          <p:nvPr>
            <p:ph type="dt" sz="half" idx="10"/>
          </p:nvPr>
        </p:nvSpPr>
        <p:spPr/>
        <p:txBody>
          <a:bodyPr/>
          <a:lstStyle/>
          <a:p>
            <a:r>
              <a:rPr lang="en-US" dirty="0"/>
              <a:t>9/3/20XX</a:t>
            </a:r>
          </a:p>
        </p:txBody>
      </p:sp>
      <p:sp>
        <p:nvSpPr>
          <p:cNvPr id="6" name="Footer Placeholder 5">
            <a:extLst>
              <a:ext uri="{FF2B5EF4-FFF2-40B4-BE49-F238E27FC236}">
                <a16:creationId xmlns:a16="http://schemas.microsoft.com/office/drawing/2014/main" id="{181533EA-D0F8-4C79-8721-F190DE2D2DC0}"/>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A059BAC9-F101-4394-BBA4-3D21A3497126}"/>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8" name="Straight Connector 7">
            <a:extLst>
              <a:ext uri="{FF2B5EF4-FFF2-40B4-BE49-F238E27FC236}">
                <a16:creationId xmlns:a16="http://schemas.microsoft.com/office/drawing/2014/main" id="{0F3A79C9-7EDC-44F6-AC48-5DD98A7695AD}"/>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68059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CB71F-B6C2-4866-BC97-304F78816E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55ED73B-8413-478D-80D7-B78B69763B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91BDF226-1B94-4D2D-98B3-7B932FB17D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0C4E9A-CA29-4CCD-ACFA-B29F80FBA163}"/>
              </a:ext>
            </a:extLst>
          </p:cNvPr>
          <p:cNvSpPr>
            <a:spLocks noGrp="1"/>
          </p:cNvSpPr>
          <p:nvPr>
            <p:ph type="dt" sz="half" idx="10"/>
          </p:nvPr>
        </p:nvSpPr>
        <p:spPr/>
        <p:txBody>
          <a:bodyPr/>
          <a:lstStyle/>
          <a:p>
            <a:r>
              <a:rPr lang="en-US" dirty="0"/>
              <a:t>9/3/20XX</a:t>
            </a:r>
          </a:p>
        </p:txBody>
      </p:sp>
      <p:sp>
        <p:nvSpPr>
          <p:cNvPr id="6" name="Footer Placeholder 5">
            <a:extLst>
              <a:ext uri="{FF2B5EF4-FFF2-40B4-BE49-F238E27FC236}">
                <a16:creationId xmlns:a16="http://schemas.microsoft.com/office/drawing/2014/main" id="{71A5B7BE-3F1B-4FF3-B1D7-6E39B99D07BD}"/>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142F18F1-E27E-470E-AE13-4755DEE63A32}"/>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8" name="Straight Connector 7">
            <a:extLst>
              <a:ext uri="{FF2B5EF4-FFF2-40B4-BE49-F238E27FC236}">
                <a16:creationId xmlns:a16="http://schemas.microsoft.com/office/drawing/2014/main" id="{00F08750-B7F2-4119-B151-68DE774813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07755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DA4224-F4E4-47A4-ACF7-2317493908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1679907-DC49-4B86-A34C-C97DBC26A9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DBC8A0-34FC-4B6E-B42B-A721267D89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1" i="0" cap="all" spc="100" baseline="0">
                <a:solidFill>
                  <a:schemeClr val="tx1">
                    <a:tint val="75000"/>
                  </a:schemeClr>
                </a:solidFill>
              </a:defRPr>
            </a:lvl1pPr>
          </a:lstStyle>
          <a:p>
            <a:r>
              <a:rPr lang="en-US" dirty="0"/>
              <a:t>9/3/20XX</a:t>
            </a:r>
          </a:p>
        </p:txBody>
      </p:sp>
      <p:sp>
        <p:nvSpPr>
          <p:cNvPr id="5" name="Footer Placeholder 4">
            <a:extLst>
              <a:ext uri="{FF2B5EF4-FFF2-40B4-BE49-F238E27FC236}">
                <a16:creationId xmlns:a16="http://schemas.microsoft.com/office/drawing/2014/main" id="{609AC0B6-4CC4-4E41-8A4D-F62E17F285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tx1">
                    <a:tint val="75000"/>
                  </a:schemeClr>
                </a:solidFill>
              </a:defRPr>
            </a:lvl1pPr>
          </a:lstStyle>
          <a:p>
            <a:r>
              <a:rPr lang="en-US" dirty="0"/>
              <a:t>Presentation Title</a:t>
            </a:r>
          </a:p>
        </p:txBody>
      </p:sp>
      <p:sp>
        <p:nvSpPr>
          <p:cNvPr id="6" name="Slide Number Placeholder 5">
            <a:extLst>
              <a:ext uri="{FF2B5EF4-FFF2-40B4-BE49-F238E27FC236}">
                <a16:creationId xmlns:a16="http://schemas.microsoft.com/office/drawing/2014/main" id="{F6C0E9BD-90BD-46AE-8A0D-06796ADB76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1" i="0" cap="all" spc="100" baseline="0">
                <a:solidFill>
                  <a:schemeClr val="tx1">
                    <a:tint val="75000"/>
                  </a:schemeClr>
                </a:solidFill>
              </a:defRPr>
            </a:lvl1pPr>
          </a:lstStyle>
          <a:p>
            <a:fld id="{D8DA9DAA-006C-4F4B-980E-E3DF019B24E2}" type="slidenum">
              <a:rPr lang="en-US" smtClean="0"/>
              <a:t>‹#›</a:t>
            </a:fld>
            <a:endParaRPr lang="en-US" dirty="0"/>
          </a:p>
        </p:txBody>
      </p:sp>
    </p:spTree>
    <p:extLst>
      <p:ext uri="{BB962C8B-B14F-4D97-AF65-F5344CB8AC3E}">
        <p14:creationId xmlns:p14="http://schemas.microsoft.com/office/powerpoint/2010/main" val="1999713800"/>
      </p:ext>
    </p:extLst>
  </p:cSld>
  <p:clrMap bg1="lt1" tx1="dk1" bg2="lt2" tx2="dk2" accent1="accent1" accent2="accent2" accent3="accent3" accent4="accent4" accent5="accent5" accent6="accent6" hlink="hlink" folHlink="folHlink"/>
  <p:sldLayoutIdLst>
    <p:sldLayoutId id="2147483697" r:id="rId1"/>
    <p:sldLayoutId id="2147483708" r:id="rId2"/>
    <p:sldLayoutId id="2147483717" r:id="rId3"/>
    <p:sldLayoutId id="2147483710" r:id="rId4"/>
    <p:sldLayoutId id="2147483709" r:id="rId5"/>
    <p:sldLayoutId id="2147483698" r:id="rId6"/>
    <p:sldLayoutId id="2147483713" r:id="rId7"/>
    <p:sldLayoutId id="2147483712" r:id="rId8"/>
    <p:sldLayoutId id="2147483700" r:id="rId9"/>
    <p:sldLayoutId id="2147483701" r:id="rId10"/>
    <p:sldLayoutId id="2147483716" r:id="rId11"/>
    <p:sldLayoutId id="2147483714" r:id="rId12"/>
    <p:sldLayoutId id="2147483715" r:id="rId13"/>
    <p:sldLayoutId id="2147483702" r:id="rId14"/>
    <p:sldLayoutId id="2147483703" r:id="rId15"/>
    <p:sldLayoutId id="2147483704" r:id="rId16"/>
    <p:sldLayoutId id="2147483705" r:id="rId17"/>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A9968B-2619-4F71-AB00-4C493E120805}"/>
              </a:ext>
            </a:extLst>
          </p:cNvPr>
          <p:cNvSpPr>
            <a:spLocks noGrp="1"/>
          </p:cNvSpPr>
          <p:nvPr>
            <p:ph type="ctrTitle"/>
          </p:nvPr>
        </p:nvSpPr>
        <p:spPr>
          <a:xfrm>
            <a:off x="3305924" y="736092"/>
            <a:ext cx="6272784" cy="2417011"/>
          </a:xfrm>
        </p:spPr>
        <p:txBody>
          <a:bodyPr/>
          <a:lstStyle/>
          <a:p>
            <a:pPr algn="ct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Staffing Issues in the NHS and the Impact on Proper Care Staff Management</a:t>
            </a:r>
            <a:br>
              <a:rPr lang="en-US" sz="1800" b="1" dirty="0">
                <a:effectLst/>
                <a:latin typeface="Times New Roman" panose="02020603050405020304" pitchFamily="18" charset="0"/>
                <a:ea typeface="Calibri" panose="020F0502020204030204" pitchFamily="34" charset="0"/>
                <a:cs typeface="Times New Roman" panose="02020603050405020304" pitchFamily="18" charset="0"/>
              </a:rPr>
            </a:br>
            <a:endParaRPr lang="en-US" dirty="0"/>
          </a:p>
        </p:txBody>
      </p:sp>
      <p:sp>
        <p:nvSpPr>
          <p:cNvPr id="3" name="Subtitle 2">
            <a:extLst>
              <a:ext uri="{FF2B5EF4-FFF2-40B4-BE49-F238E27FC236}">
                <a16:creationId xmlns:a16="http://schemas.microsoft.com/office/drawing/2014/main" id="{A5F14073-9F68-4B7E-A576-26899D58C7A9}"/>
              </a:ext>
            </a:extLst>
          </p:cNvPr>
          <p:cNvSpPr>
            <a:spLocks noGrp="1"/>
          </p:cNvSpPr>
          <p:nvPr>
            <p:ph type="subTitle" idx="1"/>
          </p:nvPr>
        </p:nvSpPr>
        <p:spPr>
          <a:xfrm>
            <a:off x="5042758" y="4605423"/>
            <a:ext cx="5093208" cy="1197864"/>
          </a:xfrm>
        </p:spPr>
        <p:txBody>
          <a:bodyPr/>
          <a:lstStyle/>
          <a:p>
            <a:pPr algn="l"/>
            <a:r>
              <a:rPr lang="en-US" sz="2000" dirty="0">
                <a:solidFill>
                  <a:schemeClr val="tx1"/>
                </a:solidFill>
                <a:latin typeface="Times New Roman" panose="02020603050405020304" pitchFamily="18" charset="0"/>
                <a:cs typeface="Times New Roman" panose="02020603050405020304" pitchFamily="18" charset="0"/>
              </a:rPr>
              <a:t>Presenter Name:</a:t>
            </a:r>
            <a:r>
              <a:rPr lang="en-US" sz="2000" dirty="0">
                <a:solidFill>
                  <a:schemeClr val="bg1"/>
                </a:solidFill>
                <a:latin typeface="Times New Roman" panose="02020603050405020304" pitchFamily="18" charset="0"/>
                <a:cs typeface="Times New Roman" panose="02020603050405020304" pitchFamily="18" charset="0"/>
              </a:rPr>
              <a:t> </a:t>
            </a:r>
            <a:r>
              <a:rPr lang="en-US" sz="2000" dirty="0">
                <a:solidFill>
                  <a:srgbClr val="FF0000"/>
                </a:solidFill>
                <a:latin typeface="Times New Roman" panose="02020603050405020304" pitchFamily="18" charset="0"/>
                <a:cs typeface="Times New Roman" panose="02020603050405020304" pitchFamily="18" charset="0"/>
              </a:rPr>
              <a:t>Ionela-Diana Bojila(2121819)</a:t>
            </a:r>
          </a:p>
          <a:p>
            <a:endParaRPr lang="en-US" dirty="0"/>
          </a:p>
        </p:txBody>
      </p:sp>
    </p:spTree>
    <p:extLst>
      <p:ext uri="{BB962C8B-B14F-4D97-AF65-F5344CB8AC3E}">
        <p14:creationId xmlns:p14="http://schemas.microsoft.com/office/powerpoint/2010/main" val="1147698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DDBBC93-70DF-4E4E-98E3-08124185AB18}"/>
              </a:ext>
            </a:extLst>
          </p:cNvPr>
          <p:cNvSpPr>
            <a:spLocks noGrp="1"/>
          </p:cNvSpPr>
          <p:nvPr>
            <p:ph type="title"/>
          </p:nvPr>
        </p:nvSpPr>
        <p:spPr>
          <a:xfrm>
            <a:off x="2286000" y="558831"/>
            <a:ext cx="5833872" cy="1105377"/>
          </a:xfrm>
        </p:spPr>
        <p:txBody>
          <a:bodyPr>
            <a:normAutofit/>
          </a:bodyPr>
          <a:lstStyle/>
          <a:p>
            <a:pPr algn="ctr"/>
            <a:r>
              <a:rPr lang="en-US" sz="2800" b="1" cap="all" spc="400" dirty="0">
                <a:solidFill>
                  <a:schemeClr val="bg1"/>
                </a:solidFill>
                <a:latin typeface="Times New Roman" panose="02020603050405020304" pitchFamily="18" charset="0"/>
                <a:cs typeface="Times New Roman" panose="02020603050405020304" pitchFamily="18" charset="0"/>
              </a:rPr>
              <a:t>Agenda</a:t>
            </a:r>
            <a:endParaRPr lang="en-US" sz="2800" dirty="0">
              <a:latin typeface="Times New Roman" panose="02020603050405020304" pitchFamily="18" charset="0"/>
              <a:cs typeface="Times New Roman" panose="02020603050405020304" pitchFamily="18" charset="0"/>
            </a:endParaRPr>
          </a:p>
        </p:txBody>
      </p:sp>
      <p:sp>
        <p:nvSpPr>
          <p:cNvPr id="4" name="Text Placeholder 3">
            <a:extLst>
              <a:ext uri="{FF2B5EF4-FFF2-40B4-BE49-F238E27FC236}">
                <a16:creationId xmlns:a16="http://schemas.microsoft.com/office/drawing/2014/main" id="{65DE74E9-AA78-46C1-845A-0B72FA8AF35E}"/>
              </a:ext>
            </a:extLst>
          </p:cNvPr>
          <p:cNvSpPr>
            <a:spLocks noGrp="1"/>
          </p:cNvSpPr>
          <p:nvPr>
            <p:ph type="body" sz="quarter" idx="13"/>
          </p:nvPr>
        </p:nvSpPr>
        <p:spPr>
          <a:xfrm>
            <a:off x="2718816" y="2901906"/>
            <a:ext cx="5833872" cy="3118104"/>
          </a:xfrm>
        </p:spPr>
        <p:txBody>
          <a:bodyPr/>
          <a:lstStyle/>
          <a:p>
            <a:pPr algn="l"/>
            <a:r>
              <a:rPr lang="en-US" sz="1800" dirty="0">
                <a:solidFill>
                  <a:schemeClr val="bg1"/>
                </a:solidFill>
                <a:latin typeface="Times New Roman" panose="02020603050405020304" pitchFamily="18" charset="0"/>
                <a:cs typeface="Times New Roman" panose="02020603050405020304" pitchFamily="18" charset="0"/>
              </a:rPr>
              <a:t>Topic Introduction</a:t>
            </a:r>
          </a:p>
          <a:p>
            <a:pPr algn="l"/>
            <a:r>
              <a:rPr lang="en-US" dirty="0">
                <a:latin typeface="Times New Roman" panose="02020603050405020304" pitchFamily="18" charset="0"/>
                <a:cs typeface="Times New Roman" panose="02020603050405020304" pitchFamily="18" charset="0"/>
              </a:rPr>
              <a:t>Problem Statement </a:t>
            </a:r>
          </a:p>
          <a:p>
            <a:pPr algn="l"/>
            <a:r>
              <a:rPr lang="en-US" sz="1800" dirty="0">
                <a:solidFill>
                  <a:schemeClr val="bg1"/>
                </a:solidFill>
                <a:latin typeface="Times New Roman" panose="02020603050405020304" pitchFamily="18" charset="0"/>
                <a:cs typeface="Times New Roman" panose="02020603050405020304" pitchFamily="18" charset="0"/>
              </a:rPr>
              <a:t>Macro-Environment Analysis</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PESTLE Analysis</a:t>
            </a:r>
          </a:p>
          <a:p>
            <a:pPr marL="285750" indent="-285750" algn="l">
              <a:buFont typeface="Wingdings" panose="05000000000000000000" pitchFamily="2" charset="2"/>
              <a:buChar char="ü"/>
            </a:pPr>
            <a:r>
              <a:rPr lang="en-US" sz="1800" dirty="0">
                <a:solidFill>
                  <a:schemeClr val="bg1"/>
                </a:solidFill>
                <a:latin typeface="Times New Roman" panose="02020603050405020304" pitchFamily="18" charset="0"/>
                <a:cs typeface="Times New Roman" panose="02020603050405020304" pitchFamily="18" charset="0"/>
              </a:rPr>
              <a:t>Fishbone Diagram</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PMI Grid</a:t>
            </a:r>
          </a:p>
          <a:p>
            <a:pPr algn="l"/>
            <a:r>
              <a:rPr lang="en-US" sz="1800" dirty="0">
                <a:solidFill>
                  <a:schemeClr val="bg1"/>
                </a:solidFill>
                <a:latin typeface="Times New Roman" panose="02020603050405020304" pitchFamily="18" charset="0"/>
                <a:cs typeface="Times New Roman" panose="02020603050405020304" pitchFamily="18" charset="0"/>
              </a:rPr>
              <a:t>Recommendat</a:t>
            </a:r>
            <a:r>
              <a:rPr lang="en-US" dirty="0">
                <a:latin typeface="Times New Roman" panose="02020603050405020304" pitchFamily="18" charset="0"/>
                <a:cs typeface="Times New Roman" panose="02020603050405020304" pitchFamily="18" charset="0"/>
              </a:rPr>
              <a:t>ion/Decision Implementation</a:t>
            </a:r>
          </a:p>
          <a:p>
            <a:pPr algn="l"/>
            <a:r>
              <a:rPr lang="en-US" sz="1800" dirty="0">
                <a:solidFill>
                  <a:schemeClr val="bg1"/>
                </a:solidFill>
                <a:latin typeface="Times New Roman" panose="02020603050405020304" pitchFamily="18" charset="0"/>
                <a:cs typeface="Times New Roman" panose="02020603050405020304" pitchFamily="18" charset="0"/>
              </a:rPr>
              <a:t>Conclusion</a:t>
            </a:r>
          </a:p>
          <a:p>
            <a:pPr algn="l"/>
            <a:endParaRPr lang="en-US" sz="1800" dirty="0">
              <a:solidFill>
                <a:schemeClr val="bg1"/>
              </a:solidFill>
            </a:endParaRPr>
          </a:p>
        </p:txBody>
      </p:sp>
      <p:sp>
        <p:nvSpPr>
          <p:cNvPr id="9" name="Slide Number Placeholder 8">
            <a:extLst>
              <a:ext uri="{FF2B5EF4-FFF2-40B4-BE49-F238E27FC236}">
                <a16:creationId xmlns:a16="http://schemas.microsoft.com/office/drawing/2014/main" id="{6DCF8D89-56D9-4E2B-9838-07DFB6E9D2BB}"/>
              </a:ext>
            </a:extLst>
          </p:cNvPr>
          <p:cNvSpPr>
            <a:spLocks noGrp="1"/>
          </p:cNvSpPr>
          <p:nvPr>
            <p:ph type="sldNum" sz="quarter" idx="12"/>
          </p:nvPr>
        </p:nvSpPr>
        <p:spPr/>
        <p:txBody>
          <a:bodyPr/>
          <a:lstStyle/>
          <a:p>
            <a:fld id="{D8DA9DAA-006C-4F4B-980E-E3DF019B24E2}" type="slidenum">
              <a:rPr lang="en-US" smtClean="0"/>
              <a:pPr/>
              <a:t>2</a:t>
            </a:fld>
            <a:endParaRPr lang="en-US" dirty="0"/>
          </a:p>
        </p:txBody>
      </p:sp>
    </p:spTree>
    <p:extLst>
      <p:ext uri="{BB962C8B-B14F-4D97-AF65-F5344CB8AC3E}">
        <p14:creationId xmlns:p14="http://schemas.microsoft.com/office/powerpoint/2010/main" val="16135980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115FF41-AFA4-4D25-AB42-AB034F4B4FEC}"/>
              </a:ext>
            </a:extLst>
          </p:cNvPr>
          <p:cNvSpPr>
            <a:spLocks noGrp="1"/>
          </p:cNvSpPr>
          <p:nvPr>
            <p:ph type="title"/>
          </p:nvPr>
        </p:nvSpPr>
        <p:spPr/>
        <p:txBody>
          <a:bodyPr/>
          <a:lstStyle/>
          <a:p>
            <a:pPr algn="ctr"/>
            <a:r>
              <a:rPr lang="en-US" sz="5400" dirty="0"/>
              <a:t>Introduction</a:t>
            </a:r>
            <a:endParaRPr lang="en-US" dirty="0"/>
          </a:p>
        </p:txBody>
      </p:sp>
      <p:sp>
        <p:nvSpPr>
          <p:cNvPr id="4" name="Content Placeholder 3">
            <a:extLst>
              <a:ext uri="{FF2B5EF4-FFF2-40B4-BE49-F238E27FC236}">
                <a16:creationId xmlns:a16="http://schemas.microsoft.com/office/drawing/2014/main" id="{B0881FA9-F3B0-4912-B0E1-352094195C30}"/>
              </a:ext>
            </a:extLst>
          </p:cNvPr>
          <p:cNvSpPr>
            <a:spLocks noGrp="1"/>
          </p:cNvSpPr>
          <p:nvPr>
            <p:ph idx="1"/>
          </p:nvPr>
        </p:nvSpPr>
        <p:spPr/>
        <p:txBody>
          <a:bodyPr>
            <a:normAutofit/>
          </a:bodyPr>
          <a:lstStyle/>
          <a:p>
            <a:pPr marL="342900" indent="-342900">
              <a:buFont typeface="Wingdings" panose="05000000000000000000" pitchFamily="2" charset="2"/>
              <a:buChar char="ü"/>
            </a:pPr>
            <a:r>
              <a:rPr lang="en-US" sz="1800" dirty="0">
                <a:latin typeface="Times New Roman" panose="02020603050405020304" pitchFamily="18" charset="0"/>
                <a:cs typeface="Times New Roman" panose="02020603050405020304" pitchFamily="18" charset="0"/>
              </a:rPr>
              <a:t>Skilled staff (nurses) challenge</a:t>
            </a:r>
          </a:p>
          <a:p>
            <a:pPr marL="342900" indent="-342900">
              <a:buFont typeface="Wingdings" panose="05000000000000000000" pitchFamily="2" charset="2"/>
              <a:buChar char="ü"/>
            </a:pPr>
            <a:r>
              <a:rPr lang="en-US" sz="1800" b="0" dirty="0">
                <a:effectLst/>
                <a:latin typeface="Times New Roman" panose="02020603050405020304" pitchFamily="18" charset="0"/>
                <a:ea typeface="Calibri" panose="020F0502020204030204" pitchFamily="34" charset="0"/>
                <a:cs typeface="Times New Roman" panose="02020603050405020304" pitchFamily="18" charset="0"/>
              </a:rPr>
              <a:t>41,000 nursing vacancies in the UK</a:t>
            </a:r>
          </a:p>
          <a:p>
            <a:pPr marL="342900" indent="-342900">
              <a:buFont typeface="Wingdings" panose="05000000000000000000" pitchFamily="2" charset="2"/>
              <a:buChar char="ü"/>
            </a:pPr>
            <a:r>
              <a:rPr lang="en-US" sz="1800" b="0" dirty="0">
                <a:effectLst/>
                <a:latin typeface="Times New Roman" panose="02020603050405020304" pitchFamily="18" charset="0"/>
                <a:ea typeface="Calibri" panose="020F0502020204030204" pitchFamily="34" charset="0"/>
                <a:cs typeface="Times New Roman" panose="02020603050405020304" pitchFamily="18" charset="0"/>
              </a:rPr>
              <a:t>The increase in vacancies has been a potential challenge due to Brexit</a:t>
            </a:r>
          </a:p>
          <a:p>
            <a:pPr marL="342900" indent="-342900">
              <a:buFont typeface="Wingdings" panose="05000000000000000000" pitchFamily="2" charset="2"/>
              <a:buChar char="ü"/>
            </a:pPr>
            <a:r>
              <a:rPr lang="en-US" sz="1800" b="0" dirty="0">
                <a:effectLst/>
                <a:latin typeface="Times New Roman" panose="02020603050405020304" pitchFamily="18" charset="0"/>
                <a:ea typeface="Calibri" panose="020F0502020204030204" pitchFamily="34" charset="0"/>
              </a:rPr>
              <a:t>Proper Care UK, an adult care provider in the UK</a:t>
            </a:r>
            <a:endParaRPr lang="en-US" sz="18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buFont typeface="Wingdings" panose="05000000000000000000" pitchFamily="2" charset="2"/>
              <a:buChar char="ü"/>
            </a:pPr>
            <a:r>
              <a:rPr lang="en-US" sz="1800" dirty="0">
                <a:latin typeface="Times New Roman" panose="02020603050405020304" pitchFamily="18" charset="0"/>
                <a:ea typeface="Calibri" panose="020F0502020204030204" pitchFamily="34" charset="0"/>
              </a:rPr>
              <a:t>L</a:t>
            </a:r>
            <a:r>
              <a:rPr lang="en-US" sz="1800" b="0" dirty="0">
                <a:effectLst/>
                <a:latin typeface="Times New Roman" panose="02020603050405020304" pitchFamily="18" charset="0"/>
                <a:ea typeface="Calibri" panose="020F0502020204030204" pitchFamily="34" charset="0"/>
              </a:rPr>
              <a:t>east operative recruitment and employee management system</a:t>
            </a:r>
            <a:endParaRPr lang="en-US" sz="1800" dirty="0">
              <a:latin typeface="Times New Roman" panose="02020603050405020304" pitchFamily="18" charset="0"/>
              <a:cs typeface="Times New Roman" panose="02020603050405020304" pitchFamily="18" charset="0"/>
            </a:endParaRPr>
          </a:p>
        </p:txBody>
      </p:sp>
      <p:pic>
        <p:nvPicPr>
          <p:cNvPr id="8" name="Picture Placeholder 7" descr="mountains under the night sky just before dawn">
            <a:extLst>
              <a:ext uri="{FF2B5EF4-FFF2-40B4-BE49-F238E27FC236}">
                <a16:creationId xmlns:a16="http://schemas.microsoft.com/office/drawing/2014/main" id="{B53D1AAB-32B2-4F04-828F-AB1C758AF004}"/>
              </a:ext>
            </a:extLst>
          </p:cNvPr>
          <p:cNvPicPr>
            <a:picLocks noGrp="1" noChangeAspect="1"/>
          </p:cNvPicPr>
          <p:nvPr>
            <p:ph type="pic" sz="quarter" idx="13"/>
          </p:nvPr>
        </p:nvPicPr>
        <p:blipFill rotWithShape="1">
          <a:blip r:embed="rId2"/>
          <a:srcRect l="71" r="71"/>
          <a:stretch/>
        </p:blipFill>
        <p:spPr/>
      </p:pic>
      <p:sp>
        <p:nvSpPr>
          <p:cNvPr id="10" name="Footer Placeholder 9">
            <a:extLst>
              <a:ext uri="{FF2B5EF4-FFF2-40B4-BE49-F238E27FC236}">
                <a16:creationId xmlns:a16="http://schemas.microsoft.com/office/drawing/2014/main" id="{A8C7C3A0-5E78-49C8-B8D4-F3DF62B2BC93}"/>
              </a:ext>
            </a:extLst>
          </p:cNvPr>
          <p:cNvSpPr>
            <a:spLocks noGrp="1"/>
          </p:cNvSpPr>
          <p:nvPr>
            <p:ph type="ftr" sz="quarter" idx="11"/>
          </p:nvPr>
        </p:nvSpPr>
        <p:spPr>
          <a:xfrm>
            <a:off x="6565392" y="621792"/>
            <a:ext cx="5513832" cy="402336"/>
          </a:xfrm>
        </p:spPr>
        <p:txBody>
          <a:bodyPr/>
          <a:lstStyle/>
          <a:p>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Staffing Issues in the NHS and the Impact on Proper Care Staff Management</a:t>
            </a:r>
            <a:endParaRPr lang="en-US" dirty="0"/>
          </a:p>
        </p:txBody>
      </p:sp>
      <p:sp>
        <p:nvSpPr>
          <p:cNvPr id="11" name="Slide Number Placeholder 10">
            <a:extLst>
              <a:ext uri="{FF2B5EF4-FFF2-40B4-BE49-F238E27FC236}">
                <a16:creationId xmlns:a16="http://schemas.microsoft.com/office/drawing/2014/main" id="{56AE2454-CE9A-4A6B-AB5A-349E0D967654}"/>
              </a:ext>
            </a:extLst>
          </p:cNvPr>
          <p:cNvSpPr>
            <a:spLocks noGrp="1"/>
          </p:cNvSpPr>
          <p:nvPr>
            <p:ph type="sldNum" sz="quarter" idx="12"/>
          </p:nvPr>
        </p:nvSpPr>
        <p:spPr/>
        <p:txBody>
          <a:bodyPr/>
          <a:lstStyle/>
          <a:p>
            <a:fld id="{D8DA9DAA-006C-4F4B-980E-E3DF019B24E2}" type="slidenum">
              <a:rPr lang="en-US" smtClean="0"/>
              <a:pPr/>
              <a:t>3</a:t>
            </a:fld>
            <a:endParaRPr lang="en-US" dirty="0"/>
          </a:p>
        </p:txBody>
      </p:sp>
    </p:spTree>
    <p:extLst>
      <p:ext uri="{BB962C8B-B14F-4D97-AF65-F5344CB8AC3E}">
        <p14:creationId xmlns:p14="http://schemas.microsoft.com/office/powerpoint/2010/main" val="365334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115FF41-AFA4-4D25-AB42-AB034F4B4FEC}"/>
              </a:ext>
            </a:extLst>
          </p:cNvPr>
          <p:cNvSpPr>
            <a:spLocks noGrp="1"/>
          </p:cNvSpPr>
          <p:nvPr>
            <p:ph type="title"/>
          </p:nvPr>
        </p:nvSpPr>
        <p:spPr/>
        <p:txBody>
          <a:bodyPr/>
          <a:lstStyle/>
          <a:p>
            <a:pPr algn="ctr"/>
            <a:r>
              <a:rPr lang="en-US" dirty="0">
                <a:latin typeface="Times New Roman" panose="02020603050405020304" pitchFamily="18" charset="0"/>
                <a:cs typeface="Times New Roman" panose="02020603050405020304" pitchFamily="18" charset="0"/>
              </a:rPr>
              <a:t>Aim</a:t>
            </a:r>
          </a:p>
        </p:txBody>
      </p:sp>
      <p:sp>
        <p:nvSpPr>
          <p:cNvPr id="4" name="Content Placeholder 3">
            <a:extLst>
              <a:ext uri="{FF2B5EF4-FFF2-40B4-BE49-F238E27FC236}">
                <a16:creationId xmlns:a16="http://schemas.microsoft.com/office/drawing/2014/main" id="{B0881FA9-F3B0-4912-B0E1-352094195C30}"/>
              </a:ext>
            </a:extLst>
          </p:cNvPr>
          <p:cNvSpPr>
            <a:spLocks noGrp="1"/>
          </p:cNvSpPr>
          <p:nvPr>
            <p:ph idx="1"/>
          </p:nvPr>
        </p:nvSpPr>
        <p:spPr/>
        <p:txBody>
          <a:bodyPr>
            <a:normAutofit/>
          </a:bodyPr>
          <a:lstStyle/>
          <a:p>
            <a:pPr algn="ctr"/>
            <a:r>
              <a:rPr lang="en-US" sz="1800" dirty="0">
                <a:latin typeface="Times New Roman" panose="02020603050405020304" pitchFamily="18" charset="0"/>
                <a:cs typeface="Times New Roman" panose="02020603050405020304" pitchFamily="18" charset="0"/>
              </a:rPr>
              <a:t>To analyse the potential causes and effects of the workforce shortage on the organisation in light of the strategic analytical frameworks</a:t>
            </a:r>
          </a:p>
        </p:txBody>
      </p:sp>
      <p:pic>
        <p:nvPicPr>
          <p:cNvPr id="8" name="Picture Placeholder 7" descr="mountains under the night sky just before dawn">
            <a:extLst>
              <a:ext uri="{FF2B5EF4-FFF2-40B4-BE49-F238E27FC236}">
                <a16:creationId xmlns:a16="http://schemas.microsoft.com/office/drawing/2014/main" id="{B53D1AAB-32B2-4F04-828F-AB1C758AF004}"/>
              </a:ext>
            </a:extLst>
          </p:cNvPr>
          <p:cNvPicPr>
            <a:picLocks noGrp="1" noChangeAspect="1"/>
          </p:cNvPicPr>
          <p:nvPr>
            <p:ph type="pic" sz="quarter" idx="13"/>
          </p:nvPr>
        </p:nvPicPr>
        <p:blipFill rotWithShape="1">
          <a:blip r:embed="rId2"/>
          <a:srcRect l="71" r="71"/>
          <a:stretch/>
        </p:blipFill>
        <p:spPr/>
      </p:pic>
      <p:sp>
        <p:nvSpPr>
          <p:cNvPr id="10" name="Footer Placeholder 9">
            <a:extLst>
              <a:ext uri="{FF2B5EF4-FFF2-40B4-BE49-F238E27FC236}">
                <a16:creationId xmlns:a16="http://schemas.microsoft.com/office/drawing/2014/main" id="{A8C7C3A0-5E78-49C8-B8D4-F3DF62B2BC93}"/>
              </a:ext>
            </a:extLst>
          </p:cNvPr>
          <p:cNvSpPr>
            <a:spLocks noGrp="1"/>
          </p:cNvSpPr>
          <p:nvPr>
            <p:ph type="ftr" sz="quarter" idx="11"/>
          </p:nvPr>
        </p:nvSpPr>
        <p:spPr>
          <a:xfrm>
            <a:off x="6565392" y="621792"/>
            <a:ext cx="5513832" cy="402336"/>
          </a:xfrm>
        </p:spPr>
        <p:txBody>
          <a:bodyPr/>
          <a:lstStyle/>
          <a:p>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Staffing Issues in the NHS and the Impact on Proper Care Staff Management</a:t>
            </a:r>
            <a:endParaRPr lang="en-US" dirty="0"/>
          </a:p>
        </p:txBody>
      </p:sp>
      <p:sp>
        <p:nvSpPr>
          <p:cNvPr id="11" name="Slide Number Placeholder 10">
            <a:extLst>
              <a:ext uri="{FF2B5EF4-FFF2-40B4-BE49-F238E27FC236}">
                <a16:creationId xmlns:a16="http://schemas.microsoft.com/office/drawing/2014/main" id="{56AE2454-CE9A-4A6B-AB5A-349E0D967654}"/>
              </a:ext>
            </a:extLst>
          </p:cNvPr>
          <p:cNvSpPr>
            <a:spLocks noGrp="1"/>
          </p:cNvSpPr>
          <p:nvPr>
            <p:ph type="sldNum" sz="quarter" idx="12"/>
          </p:nvPr>
        </p:nvSpPr>
        <p:spPr/>
        <p:txBody>
          <a:bodyPr/>
          <a:lstStyle/>
          <a:p>
            <a:fld id="{D8DA9DAA-006C-4F4B-980E-E3DF019B24E2}" type="slidenum">
              <a:rPr lang="en-US" smtClean="0"/>
              <a:pPr/>
              <a:t>4</a:t>
            </a:fld>
            <a:endParaRPr lang="en-US" dirty="0"/>
          </a:p>
        </p:txBody>
      </p:sp>
    </p:spTree>
    <p:extLst>
      <p:ext uri="{BB962C8B-B14F-4D97-AF65-F5344CB8AC3E}">
        <p14:creationId xmlns:p14="http://schemas.microsoft.com/office/powerpoint/2010/main" val="8480383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2FB0B-15EC-453B-BC9B-69AD35DDCEA3}"/>
              </a:ext>
            </a:extLst>
          </p:cNvPr>
          <p:cNvSpPr>
            <a:spLocks noGrp="1"/>
          </p:cNvSpPr>
          <p:nvPr>
            <p:ph type="ctrTitle"/>
          </p:nvPr>
        </p:nvSpPr>
        <p:spPr>
          <a:xfrm>
            <a:off x="1524000" y="859536"/>
            <a:ext cx="9144000" cy="1325880"/>
          </a:xfrm>
        </p:spPr>
        <p:txBody>
          <a:bodyPr>
            <a:normAutofit fontScale="90000"/>
          </a:bodyPr>
          <a:lstStyle/>
          <a:p>
            <a:r>
              <a:rPr lang="en-US" b="1" cap="all" spc="400" dirty="0">
                <a:solidFill>
                  <a:schemeClr val="bg1"/>
                </a:solidFill>
                <a:latin typeface="+mn-lt"/>
              </a:rPr>
              <a:t>Problem Statement</a:t>
            </a:r>
            <a:endParaRPr lang="en-US" dirty="0"/>
          </a:p>
        </p:txBody>
      </p:sp>
      <p:sp>
        <p:nvSpPr>
          <p:cNvPr id="3" name="Subtitle 2">
            <a:extLst>
              <a:ext uri="{FF2B5EF4-FFF2-40B4-BE49-F238E27FC236}">
                <a16:creationId xmlns:a16="http://schemas.microsoft.com/office/drawing/2014/main" id="{05408798-0DB3-46BF-880E-7BB904D700F6}"/>
              </a:ext>
            </a:extLst>
          </p:cNvPr>
          <p:cNvSpPr>
            <a:spLocks noGrp="1"/>
          </p:cNvSpPr>
          <p:nvPr>
            <p:ph type="subTitle" idx="1"/>
          </p:nvPr>
        </p:nvSpPr>
        <p:spPr>
          <a:xfrm>
            <a:off x="1527048" y="2185416"/>
            <a:ext cx="9144000" cy="4270248"/>
          </a:xfrm>
        </p:spPr>
        <p:txBody>
          <a:bodyPr/>
          <a:lstStyle/>
          <a:p>
            <a:pPr marL="342900" indent="-342900" algn="l">
              <a:buFont typeface="Wingdings" panose="05000000000000000000" pitchFamily="2" charset="2"/>
              <a:buChar char="ü"/>
            </a:pPr>
            <a:r>
              <a:rPr lang="en-US" sz="1800" dirty="0">
                <a:latin typeface="Times New Roman" panose="02020603050405020304" pitchFamily="18" charset="0"/>
                <a:ea typeface="Calibri" panose="020F0502020204030204" pitchFamily="34" charset="0"/>
              </a:rPr>
              <a:t>A</a:t>
            </a:r>
            <a:r>
              <a:rPr lang="en-US" sz="1800" b="0" dirty="0">
                <a:effectLst/>
                <a:latin typeface="Times New Roman" panose="02020603050405020304" pitchFamily="18" charset="0"/>
                <a:ea typeface="Calibri" panose="020F0502020204030204" pitchFamily="34" charset="0"/>
              </a:rPr>
              <a:t>vailability of a skilled workforce</a:t>
            </a:r>
          </a:p>
          <a:p>
            <a:pPr marL="342900" indent="-342900" algn="l">
              <a:buFont typeface="Wingdings" panose="05000000000000000000" pitchFamily="2" charset="2"/>
              <a:buChar char="ü"/>
            </a:pPr>
            <a:r>
              <a:rPr lang="en-US" sz="1800" b="0" dirty="0">
                <a:effectLst/>
                <a:latin typeface="Times New Roman" panose="02020603050405020304" pitchFamily="18" charset="0"/>
                <a:ea typeface="Calibri" panose="020F0502020204030204" pitchFamily="34" charset="0"/>
              </a:rPr>
              <a:t>NHS is facing severe staffing challenges </a:t>
            </a:r>
            <a:endParaRPr lang="en-US" sz="1800" dirty="0">
              <a:latin typeface="Times New Roman" panose="02020603050405020304" pitchFamily="18" charset="0"/>
              <a:ea typeface="Calibri" panose="020F0502020204030204" pitchFamily="34" charset="0"/>
            </a:endParaRPr>
          </a:p>
          <a:p>
            <a:pPr marL="342900" indent="-342900" algn="l">
              <a:buFont typeface="Wingdings" panose="05000000000000000000" pitchFamily="2" charset="2"/>
              <a:buChar char="ü"/>
            </a:pPr>
            <a:r>
              <a:rPr lang="en-US" sz="1800" dirty="0">
                <a:latin typeface="Times New Roman" panose="02020603050405020304" pitchFamily="18" charset="0"/>
                <a:ea typeface="Calibri" panose="020F0502020204030204" pitchFamily="34" charset="0"/>
              </a:rPr>
              <a:t>S</a:t>
            </a:r>
            <a:r>
              <a:rPr lang="en-US" sz="1800" b="0" dirty="0">
                <a:effectLst/>
                <a:latin typeface="Times New Roman" panose="02020603050405020304" pitchFamily="18" charset="0"/>
                <a:ea typeface="Calibri" panose="020F0502020204030204" pitchFamily="34" charset="0"/>
              </a:rPr>
              <a:t>tudent bursaries caused a substantial decline in the number of students enrolling in the nursing programs </a:t>
            </a:r>
          </a:p>
          <a:p>
            <a:pPr marL="342900" indent="-342900" algn="l">
              <a:buFont typeface="Wingdings" panose="05000000000000000000" pitchFamily="2" charset="2"/>
              <a:buChar char="ü"/>
            </a:pPr>
            <a:r>
              <a:rPr lang="en-US" sz="1800" dirty="0">
                <a:latin typeface="Times New Roman" panose="02020603050405020304" pitchFamily="18" charset="0"/>
                <a:ea typeface="Calibri" panose="020F0502020204030204" pitchFamily="34" charset="0"/>
              </a:rPr>
              <a:t>C</a:t>
            </a:r>
            <a:r>
              <a:rPr lang="en-US" sz="1800" b="0" dirty="0">
                <a:effectLst/>
                <a:latin typeface="Times New Roman" panose="02020603050405020304" pitchFamily="18" charset="0"/>
                <a:ea typeface="Calibri" panose="020F0502020204030204" pitchFamily="34" charset="0"/>
              </a:rPr>
              <a:t>hallenges to the management of Proper Care UK in sustaining the challenge of staff </a:t>
            </a:r>
          </a:p>
          <a:p>
            <a:pPr marL="342900" indent="-342900" algn="l">
              <a:buFont typeface="Wingdings" panose="05000000000000000000" pitchFamily="2" charset="2"/>
              <a:buChar char="ü"/>
            </a:pPr>
            <a:r>
              <a:rPr lang="en-US" sz="1800" b="0" dirty="0">
                <a:effectLst/>
                <a:latin typeface="Times New Roman" panose="02020603050405020304" pitchFamily="18" charset="0"/>
                <a:ea typeface="Calibri" panose="020F0502020204030204" pitchFamily="34" charset="0"/>
              </a:rPr>
              <a:t>Need an invigorative and conclusive strategy to strengthen staffing policies</a:t>
            </a:r>
            <a:endParaRPr lang="en-US" dirty="0"/>
          </a:p>
        </p:txBody>
      </p:sp>
    </p:spTree>
    <p:extLst>
      <p:ext uri="{BB962C8B-B14F-4D97-AF65-F5344CB8AC3E}">
        <p14:creationId xmlns:p14="http://schemas.microsoft.com/office/powerpoint/2010/main" val="22278825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5E27C7C-4B68-4BBC-BF36-8959D8493E4A}"/>
              </a:ext>
            </a:extLst>
          </p:cNvPr>
          <p:cNvSpPr>
            <a:spLocks noGrp="1"/>
          </p:cNvSpPr>
          <p:nvPr>
            <p:ph type="title"/>
          </p:nvPr>
        </p:nvSpPr>
        <p:spPr/>
        <p:txBody>
          <a:bodyPr>
            <a:normAutofit/>
          </a:bodyPr>
          <a:lstStyle/>
          <a:p>
            <a:pPr algn="ctr"/>
            <a:r>
              <a:rPr lang="en-US" sz="5400" dirty="0">
                <a:latin typeface="Times New Roman" panose="02020603050405020304" pitchFamily="18" charset="0"/>
                <a:cs typeface="Times New Roman" panose="02020603050405020304" pitchFamily="18" charset="0"/>
              </a:rPr>
              <a:t>Macro-Environment Analysis</a:t>
            </a:r>
          </a:p>
        </p:txBody>
      </p:sp>
      <p:sp>
        <p:nvSpPr>
          <p:cNvPr id="9" name="Slide Number Placeholder 5">
            <a:extLst>
              <a:ext uri="{FF2B5EF4-FFF2-40B4-BE49-F238E27FC236}">
                <a16:creationId xmlns:a16="http://schemas.microsoft.com/office/drawing/2014/main" id="{4FC290B8-BF94-4636-BFAB-9FD67F4AAC6D}"/>
              </a:ext>
            </a:extLst>
          </p:cNvPr>
          <p:cNvSpPr>
            <a:spLocks noGrp="1"/>
          </p:cNvSpPr>
          <p:nvPr>
            <p:ph type="sldNum" sz="quarter" idx="12"/>
          </p:nvPr>
        </p:nvSpPr>
        <p:spPr>
          <a:xfrm>
            <a:off x="8610600" y="6356350"/>
            <a:ext cx="2743200" cy="365125"/>
          </a:xfrm>
        </p:spPr>
        <p:txBody>
          <a:bodyPr/>
          <a:lstStyle/>
          <a:p>
            <a:fld id="{D8DA9DAA-006C-4F4B-980E-E3DF019B24E2}" type="slidenum">
              <a:rPr lang="en-US" b="1" cap="all" spc="100" smtClean="0">
                <a:solidFill>
                  <a:schemeClr val="accent2"/>
                </a:solidFill>
              </a:rPr>
              <a:t>6</a:t>
            </a:fld>
            <a:endParaRPr lang="en-US" b="1" cap="all" spc="100" dirty="0">
              <a:solidFill>
                <a:schemeClr val="accent2"/>
              </a:solidFill>
            </a:endParaRPr>
          </a:p>
        </p:txBody>
      </p:sp>
      <p:sp>
        <p:nvSpPr>
          <p:cNvPr id="3" name="Content Placeholder 2">
            <a:extLst>
              <a:ext uri="{FF2B5EF4-FFF2-40B4-BE49-F238E27FC236}">
                <a16:creationId xmlns:a16="http://schemas.microsoft.com/office/drawing/2014/main" id="{57364C07-BA2F-356A-192A-0F60E7B61B7A}"/>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The analysis primarily will be based on </a:t>
            </a:r>
          </a:p>
          <a:p>
            <a:pPr>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PESTLE</a:t>
            </a:r>
          </a:p>
          <a:p>
            <a:pPr>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Fishbone</a:t>
            </a:r>
          </a:p>
          <a:p>
            <a:pPr>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PMI Grid</a:t>
            </a:r>
          </a:p>
        </p:txBody>
      </p:sp>
    </p:spTree>
    <p:extLst>
      <p:ext uri="{BB962C8B-B14F-4D97-AF65-F5344CB8AC3E}">
        <p14:creationId xmlns:p14="http://schemas.microsoft.com/office/powerpoint/2010/main" val="7839144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5E27C7C-4B68-4BBC-BF36-8959D8493E4A}"/>
              </a:ext>
            </a:extLst>
          </p:cNvPr>
          <p:cNvSpPr>
            <a:spLocks noGrp="1"/>
          </p:cNvSpPr>
          <p:nvPr>
            <p:ph type="title"/>
          </p:nvPr>
        </p:nvSpPr>
        <p:spPr/>
        <p:txBody>
          <a:bodyPr>
            <a:normAutofit/>
          </a:bodyPr>
          <a:lstStyle/>
          <a:p>
            <a:pPr algn="ctr"/>
            <a:r>
              <a:rPr lang="en-US" sz="5400" dirty="0">
                <a:latin typeface="Times New Roman" panose="02020603050405020304" pitchFamily="18" charset="0"/>
                <a:cs typeface="Times New Roman" panose="02020603050405020304" pitchFamily="18" charset="0"/>
              </a:rPr>
              <a:t>PESTLE Analysis</a:t>
            </a:r>
          </a:p>
        </p:txBody>
      </p:sp>
      <p:sp>
        <p:nvSpPr>
          <p:cNvPr id="7" name="Slide Number Placeholder 5">
            <a:extLst>
              <a:ext uri="{FF2B5EF4-FFF2-40B4-BE49-F238E27FC236}">
                <a16:creationId xmlns:a16="http://schemas.microsoft.com/office/drawing/2014/main" id="{4ECDE54D-4BD2-4764-A36A-8487DB61E7A6}"/>
              </a:ext>
            </a:extLst>
          </p:cNvPr>
          <p:cNvSpPr>
            <a:spLocks noGrp="1"/>
          </p:cNvSpPr>
          <p:nvPr>
            <p:ph type="sldNum" sz="quarter" idx="12"/>
          </p:nvPr>
        </p:nvSpPr>
        <p:spPr>
          <a:xfrm>
            <a:off x="8610600" y="6356350"/>
            <a:ext cx="2743200" cy="365125"/>
          </a:xfrm>
        </p:spPr>
        <p:txBody>
          <a:bodyPr/>
          <a:lstStyle/>
          <a:p>
            <a:fld id="{D8DA9DAA-006C-4F4B-980E-E3DF019B24E2}" type="slidenum">
              <a:rPr lang="en-US" b="1" cap="all" spc="100" smtClean="0">
                <a:solidFill>
                  <a:schemeClr val="accent2"/>
                </a:solidFill>
              </a:rPr>
              <a:t>7</a:t>
            </a:fld>
            <a:endParaRPr lang="en-US" b="1" cap="all" spc="100" dirty="0">
              <a:solidFill>
                <a:schemeClr val="accent2"/>
              </a:solidFill>
            </a:endParaRPr>
          </a:p>
        </p:txBody>
      </p:sp>
      <p:sp>
        <p:nvSpPr>
          <p:cNvPr id="3" name="Content Placeholder 2">
            <a:extLst>
              <a:ext uri="{FF2B5EF4-FFF2-40B4-BE49-F238E27FC236}">
                <a16:creationId xmlns:a16="http://schemas.microsoft.com/office/drawing/2014/main" id="{93FCA76F-E3CD-51CD-6C6C-221663BD1A40}"/>
              </a:ext>
            </a:extLst>
          </p:cNvPr>
          <p:cNvSpPr>
            <a:spLocks noGrp="1"/>
          </p:cNvSpPr>
          <p:nvPr>
            <p:ph idx="1"/>
          </p:nvPr>
        </p:nvSpPr>
        <p:spPr>
          <a:xfrm>
            <a:off x="838200" y="1825625"/>
            <a:ext cx="3898392" cy="4351338"/>
          </a:xfrm>
        </p:spPr>
        <p:txBody>
          <a:bodyPr/>
          <a:lstStyle/>
          <a:p>
            <a:pPr>
              <a:buFont typeface="Wingdings" panose="05000000000000000000" pitchFamily="2" charset="2"/>
              <a:buChar char="ü"/>
            </a:pPr>
            <a:r>
              <a:rPr lang="en-US" b="1" dirty="0">
                <a:latin typeface="Times New Roman" panose="02020603050405020304" pitchFamily="18" charset="0"/>
                <a:cs typeface="Times New Roman" panose="02020603050405020304" pitchFamily="18" charset="0"/>
              </a:rPr>
              <a:t>Political Factors                                      </a:t>
            </a:r>
          </a:p>
          <a:p>
            <a:pPr>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Brexit</a:t>
            </a:r>
          </a:p>
          <a:p>
            <a:pP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Employment Contracts</a:t>
            </a:r>
          </a:p>
          <a:p>
            <a:pPr marL="0" indent="0">
              <a:buNone/>
            </a:pPr>
            <a:endParaRPr lang="en-US"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v"/>
            </a:pPr>
            <a:endParaRPr lang="en-US" b="1" dirty="0">
              <a:latin typeface="Times New Roman" panose="02020603050405020304" pitchFamily="18" charset="0"/>
              <a:cs typeface="Times New Roman" panose="02020603050405020304" pitchFamily="18" charset="0"/>
            </a:endParaRPr>
          </a:p>
        </p:txBody>
      </p:sp>
      <p:sp>
        <p:nvSpPr>
          <p:cNvPr id="8" name="Content Placeholder 2">
            <a:extLst>
              <a:ext uri="{FF2B5EF4-FFF2-40B4-BE49-F238E27FC236}">
                <a16:creationId xmlns:a16="http://schemas.microsoft.com/office/drawing/2014/main" id="{CC5F923F-3654-E894-30C5-798BAD0D8D03}"/>
              </a:ext>
            </a:extLst>
          </p:cNvPr>
          <p:cNvSpPr txBox="1">
            <a:spLocks/>
          </p:cNvSpPr>
          <p:nvPr/>
        </p:nvSpPr>
        <p:spPr>
          <a:xfrm>
            <a:off x="6661404" y="1690688"/>
            <a:ext cx="3898392"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ü"/>
            </a:pPr>
            <a:r>
              <a:rPr lang="en-US" b="1" dirty="0">
                <a:latin typeface="Times New Roman" panose="02020603050405020304" pitchFamily="18" charset="0"/>
                <a:cs typeface="Times New Roman" panose="02020603050405020304" pitchFamily="18" charset="0"/>
              </a:rPr>
              <a:t>Economic Factors                                      </a:t>
            </a:r>
          </a:p>
          <a:p>
            <a:pPr>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Austerity Measures</a:t>
            </a:r>
          </a:p>
          <a:p>
            <a:pP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Economic hindrance</a:t>
            </a:r>
          </a:p>
          <a:p>
            <a:pPr>
              <a:buFont typeface="Wingdings" panose="05000000000000000000" pitchFamily="2" charset="2"/>
              <a:buChar char="v"/>
            </a:pPr>
            <a:r>
              <a:rPr lang="en-US" dirty="0">
                <a:latin typeface="Times New Roman" panose="02020603050405020304" pitchFamily="18" charset="0"/>
                <a:cs typeface="Times New Roman" panose="02020603050405020304" pitchFamily="18" charset="0"/>
              </a:rPr>
              <a:t>Wage inequalities</a:t>
            </a:r>
          </a:p>
          <a:p>
            <a:pPr marL="0" indent="0">
              <a:buFont typeface="Arial" panose="020B0604020202020204" pitchFamily="34" charset="0"/>
              <a:buNone/>
            </a:pPr>
            <a:endParaRPr lang="en-US"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v"/>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8276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5E27C7C-4B68-4BBC-BF36-8959D8493E4A}"/>
              </a:ext>
            </a:extLst>
          </p:cNvPr>
          <p:cNvSpPr>
            <a:spLocks noGrp="1"/>
          </p:cNvSpPr>
          <p:nvPr>
            <p:ph type="title"/>
          </p:nvPr>
        </p:nvSpPr>
        <p:spPr/>
        <p:txBody>
          <a:bodyPr>
            <a:normAutofit/>
          </a:bodyPr>
          <a:lstStyle/>
          <a:p>
            <a:pPr algn="ctr"/>
            <a:r>
              <a:rPr lang="en-US" sz="5400" dirty="0">
                <a:latin typeface="Times New Roman" panose="02020603050405020304" pitchFamily="18" charset="0"/>
                <a:cs typeface="Times New Roman" panose="02020603050405020304" pitchFamily="18" charset="0"/>
              </a:rPr>
              <a:t>PESTLE Analysis</a:t>
            </a:r>
          </a:p>
        </p:txBody>
      </p:sp>
      <p:sp>
        <p:nvSpPr>
          <p:cNvPr id="7" name="Slide Number Placeholder 5">
            <a:extLst>
              <a:ext uri="{FF2B5EF4-FFF2-40B4-BE49-F238E27FC236}">
                <a16:creationId xmlns:a16="http://schemas.microsoft.com/office/drawing/2014/main" id="{4ECDE54D-4BD2-4764-A36A-8487DB61E7A6}"/>
              </a:ext>
            </a:extLst>
          </p:cNvPr>
          <p:cNvSpPr>
            <a:spLocks noGrp="1"/>
          </p:cNvSpPr>
          <p:nvPr>
            <p:ph type="sldNum" sz="quarter" idx="12"/>
          </p:nvPr>
        </p:nvSpPr>
        <p:spPr>
          <a:xfrm>
            <a:off x="8610600" y="6356350"/>
            <a:ext cx="2743200" cy="365125"/>
          </a:xfrm>
        </p:spPr>
        <p:txBody>
          <a:bodyPr/>
          <a:lstStyle/>
          <a:p>
            <a:fld id="{D8DA9DAA-006C-4F4B-980E-E3DF019B24E2}" type="slidenum">
              <a:rPr lang="en-US" b="1" cap="all" spc="100" smtClean="0">
                <a:solidFill>
                  <a:schemeClr val="accent2"/>
                </a:solidFill>
              </a:rPr>
              <a:t>8</a:t>
            </a:fld>
            <a:endParaRPr lang="en-US" b="1" cap="all" spc="100" dirty="0">
              <a:solidFill>
                <a:schemeClr val="accent2"/>
              </a:solidFill>
            </a:endParaRPr>
          </a:p>
        </p:txBody>
      </p:sp>
      <p:sp>
        <p:nvSpPr>
          <p:cNvPr id="3" name="Content Placeholder 2">
            <a:extLst>
              <a:ext uri="{FF2B5EF4-FFF2-40B4-BE49-F238E27FC236}">
                <a16:creationId xmlns:a16="http://schemas.microsoft.com/office/drawing/2014/main" id="{93FCA76F-E3CD-51CD-6C6C-221663BD1A40}"/>
              </a:ext>
            </a:extLst>
          </p:cNvPr>
          <p:cNvSpPr>
            <a:spLocks noGrp="1"/>
          </p:cNvSpPr>
          <p:nvPr>
            <p:ph idx="1"/>
          </p:nvPr>
        </p:nvSpPr>
        <p:spPr>
          <a:xfrm>
            <a:off x="838200" y="1825625"/>
            <a:ext cx="3898392" cy="4351338"/>
          </a:xfrm>
        </p:spPr>
        <p:txBody>
          <a:bodyPr/>
          <a:lstStyle/>
          <a:p>
            <a:pPr>
              <a:buFont typeface="Wingdings" panose="05000000000000000000" pitchFamily="2" charset="2"/>
              <a:buChar char="ü"/>
            </a:pPr>
            <a:r>
              <a:rPr lang="en-US" b="1" dirty="0">
                <a:latin typeface="Times New Roman" panose="02020603050405020304" pitchFamily="18" charset="0"/>
                <a:cs typeface="Times New Roman" panose="02020603050405020304" pitchFamily="18" charset="0"/>
              </a:rPr>
              <a:t>Social Factors                                      </a:t>
            </a:r>
          </a:p>
          <a:p>
            <a:pPr>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Ageing Population</a:t>
            </a:r>
          </a:p>
          <a:p>
            <a:pPr algn="just">
              <a:buFont typeface="Wingdings" panose="05000000000000000000" pitchFamily="2" charset="2"/>
              <a:buChar char="v"/>
            </a:pPr>
            <a:r>
              <a:rPr lang="en-US" dirty="0">
                <a:effectLst/>
                <a:latin typeface="Times New Roman" panose="02020603050405020304" pitchFamily="18" charset="0"/>
                <a:ea typeface="Calibri" panose="020F0502020204030204" pitchFamily="34" charset="0"/>
              </a:rPr>
              <a:t>Patient knowledge is yet another social element impacting NHS</a:t>
            </a:r>
            <a:endParaRPr lang="en-US" dirty="0">
              <a:latin typeface="Times New Roman" panose="02020603050405020304" pitchFamily="18" charset="0"/>
              <a:cs typeface="Times New Roman" panose="02020603050405020304" pitchFamily="18" charset="0"/>
            </a:endParaRPr>
          </a:p>
          <a:p>
            <a:pPr>
              <a:buFont typeface="Wingdings" panose="05000000000000000000" pitchFamily="2" charset="2"/>
              <a:buChar char="v"/>
            </a:pPr>
            <a:endParaRPr lang="en-US" dirty="0">
              <a:latin typeface="Times New Roman" panose="02020603050405020304" pitchFamily="18" charset="0"/>
              <a:cs typeface="Times New Roman" panose="02020603050405020304" pitchFamily="18" charset="0"/>
            </a:endParaRPr>
          </a:p>
          <a:p>
            <a:pPr marL="0" indent="0">
              <a:buNone/>
            </a:pPr>
            <a:endParaRPr lang="en-US"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v"/>
            </a:pPr>
            <a:endParaRPr lang="en-US" b="1" dirty="0">
              <a:latin typeface="Times New Roman" panose="02020603050405020304" pitchFamily="18" charset="0"/>
              <a:cs typeface="Times New Roman" panose="02020603050405020304" pitchFamily="18" charset="0"/>
            </a:endParaRPr>
          </a:p>
        </p:txBody>
      </p:sp>
      <p:sp>
        <p:nvSpPr>
          <p:cNvPr id="8" name="Content Placeholder 2">
            <a:extLst>
              <a:ext uri="{FF2B5EF4-FFF2-40B4-BE49-F238E27FC236}">
                <a16:creationId xmlns:a16="http://schemas.microsoft.com/office/drawing/2014/main" id="{CC5F923F-3654-E894-30C5-798BAD0D8D03}"/>
              </a:ext>
            </a:extLst>
          </p:cNvPr>
          <p:cNvSpPr txBox="1">
            <a:spLocks/>
          </p:cNvSpPr>
          <p:nvPr/>
        </p:nvSpPr>
        <p:spPr>
          <a:xfrm>
            <a:off x="6661404" y="1690688"/>
            <a:ext cx="3898392"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ü"/>
            </a:pPr>
            <a:r>
              <a:rPr lang="en-US" b="1" dirty="0">
                <a:latin typeface="Times New Roman" panose="02020603050405020304" pitchFamily="18" charset="0"/>
                <a:cs typeface="Times New Roman" panose="02020603050405020304" pitchFamily="18" charset="0"/>
              </a:rPr>
              <a:t>Technological Factors                                      </a:t>
            </a:r>
          </a:p>
          <a:p>
            <a:pPr>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 </a:t>
            </a:r>
            <a:r>
              <a:rPr lang="en-US" b="0" dirty="0">
                <a:effectLst/>
                <a:latin typeface="Times New Roman" panose="02020603050405020304" pitchFamily="18" charset="0"/>
                <a:ea typeface="Calibri" panose="020F0502020204030204" pitchFamily="34" charset="0"/>
              </a:rPr>
              <a:t>Technological advances in the health care system have greatly improved NHS services</a:t>
            </a:r>
            <a:endParaRPr lang="en-US" dirty="0">
              <a:latin typeface="Times New Roman" panose="02020603050405020304" pitchFamily="18" charset="0"/>
              <a:cs typeface="Times New Roman" panose="02020603050405020304" pitchFamily="18" charset="0"/>
            </a:endParaRPr>
          </a:p>
          <a:p>
            <a:pPr>
              <a:buFont typeface="Wingdings" panose="05000000000000000000" pitchFamily="2" charset="2"/>
              <a:buChar char="v"/>
            </a:pPr>
            <a:r>
              <a:rPr lang="en-US" b="0" dirty="0">
                <a:effectLst/>
                <a:latin typeface="Times New Roman" panose="02020603050405020304" pitchFamily="18" charset="0"/>
                <a:ea typeface="Calibri" panose="020F0502020204030204" pitchFamily="34" charset="0"/>
              </a:rPr>
              <a:t>Sophisticated imaging scanners </a:t>
            </a:r>
            <a:endParaRPr lang="en-US"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v"/>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23189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5E27C7C-4B68-4BBC-BF36-8959D8493E4A}"/>
              </a:ext>
            </a:extLst>
          </p:cNvPr>
          <p:cNvSpPr>
            <a:spLocks noGrp="1"/>
          </p:cNvSpPr>
          <p:nvPr>
            <p:ph type="title"/>
          </p:nvPr>
        </p:nvSpPr>
        <p:spPr/>
        <p:txBody>
          <a:bodyPr>
            <a:normAutofit/>
          </a:bodyPr>
          <a:lstStyle/>
          <a:p>
            <a:pPr algn="ctr"/>
            <a:r>
              <a:rPr lang="en-US" sz="5400" dirty="0">
                <a:latin typeface="Times New Roman" panose="02020603050405020304" pitchFamily="18" charset="0"/>
                <a:cs typeface="Times New Roman" panose="02020603050405020304" pitchFamily="18" charset="0"/>
              </a:rPr>
              <a:t>PESTLE Analysis</a:t>
            </a:r>
          </a:p>
        </p:txBody>
      </p:sp>
      <p:sp>
        <p:nvSpPr>
          <p:cNvPr id="7" name="Slide Number Placeholder 5">
            <a:extLst>
              <a:ext uri="{FF2B5EF4-FFF2-40B4-BE49-F238E27FC236}">
                <a16:creationId xmlns:a16="http://schemas.microsoft.com/office/drawing/2014/main" id="{4ECDE54D-4BD2-4764-A36A-8487DB61E7A6}"/>
              </a:ext>
            </a:extLst>
          </p:cNvPr>
          <p:cNvSpPr>
            <a:spLocks noGrp="1"/>
          </p:cNvSpPr>
          <p:nvPr>
            <p:ph type="sldNum" sz="quarter" idx="12"/>
          </p:nvPr>
        </p:nvSpPr>
        <p:spPr>
          <a:xfrm>
            <a:off x="8610600" y="6356350"/>
            <a:ext cx="2743200" cy="365125"/>
          </a:xfrm>
        </p:spPr>
        <p:txBody>
          <a:bodyPr/>
          <a:lstStyle/>
          <a:p>
            <a:fld id="{D8DA9DAA-006C-4F4B-980E-E3DF019B24E2}" type="slidenum">
              <a:rPr lang="en-US" b="1" cap="all" spc="100" smtClean="0">
                <a:solidFill>
                  <a:schemeClr val="accent2"/>
                </a:solidFill>
              </a:rPr>
              <a:t>9</a:t>
            </a:fld>
            <a:endParaRPr lang="en-US" b="1" cap="all" spc="100" dirty="0">
              <a:solidFill>
                <a:schemeClr val="accent2"/>
              </a:solidFill>
            </a:endParaRPr>
          </a:p>
        </p:txBody>
      </p:sp>
      <p:sp>
        <p:nvSpPr>
          <p:cNvPr id="3" name="Content Placeholder 2">
            <a:extLst>
              <a:ext uri="{FF2B5EF4-FFF2-40B4-BE49-F238E27FC236}">
                <a16:creationId xmlns:a16="http://schemas.microsoft.com/office/drawing/2014/main" id="{93FCA76F-E3CD-51CD-6C6C-221663BD1A40}"/>
              </a:ext>
            </a:extLst>
          </p:cNvPr>
          <p:cNvSpPr>
            <a:spLocks noGrp="1"/>
          </p:cNvSpPr>
          <p:nvPr>
            <p:ph idx="1"/>
          </p:nvPr>
        </p:nvSpPr>
        <p:spPr>
          <a:xfrm>
            <a:off x="838200" y="1825625"/>
            <a:ext cx="3898392" cy="4351338"/>
          </a:xfrm>
        </p:spPr>
        <p:txBody>
          <a:bodyPr/>
          <a:lstStyle/>
          <a:p>
            <a:pPr>
              <a:buFont typeface="Wingdings" panose="05000000000000000000" pitchFamily="2" charset="2"/>
              <a:buChar char="ü"/>
            </a:pPr>
            <a:r>
              <a:rPr lang="en-US" b="1" dirty="0">
                <a:latin typeface="Times New Roman" panose="02020603050405020304" pitchFamily="18" charset="0"/>
                <a:cs typeface="Times New Roman" panose="02020603050405020304" pitchFamily="18" charset="0"/>
              </a:rPr>
              <a:t>Legal Factors                                      </a:t>
            </a:r>
          </a:p>
          <a:p>
            <a:pPr>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 </a:t>
            </a:r>
            <a:r>
              <a:rPr lang="en-US" b="0" dirty="0">
                <a:effectLst/>
                <a:latin typeface="Times New Roman" panose="02020603050405020304" pitchFamily="18" charset="0"/>
                <a:ea typeface="Calibri" panose="020F0502020204030204" pitchFamily="34" charset="0"/>
              </a:rPr>
              <a:t>Legal action against     health providers is expanding</a:t>
            </a:r>
          </a:p>
          <a:p>
            <a:pPr>
              <a:buFont typeface="Wingdings" panose="05000000000000000000" pitchFamily="2" charset="2"/>
              <a:buChar char="v"/>
            </a:pPr>
            <a:endParaRPr lang="en-US" dirty="0">
              <a:latin typeface="Times New Roman" panose="02020603050405020304" pitchFamily="18" charset="0"/>
              <a:cs typeface="Times New Roman" panose="02020603050405020304" pitchFamily="18" charset="0"/>
            </a:endParaRPr>
          </a:p>
          <a:p>
            <a:pPr marL="0" indent="0">
              <a:buNone/>
            </a:pPr>
            <a:endParaRPr lang="en-US"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v"/>
            </a:pPr>
            <a:endParaRPr lang="en-US" b="1" dirty="0">
              <a:latin typeface="Times New Roman" panose="02020603050405020304" pitchFamily="18" charset="0"/>
              <a:cs typeface="Times New Roman" panose="02020603050405020304" pitchFamily="18" charset="0"/>
            </a:endParaRPr>
          </a:p>
        </p:txBody>
      </p:sp>
      <p:sp>
        <p:nvSpPr>
          <p:cNvPr id="8" name="Content Placeholder 2">
            <a:extLst>
              <a:ext uri="{FF2B5EF4-FFF2-40B4-BE49-F238E27FC236}">
                <a16:creationId xmlns:a16="http://schemas.microsoft.com/office/drawing/2014/main" id="{CC5F923F-3654-E894-30C5-798BAD0D8D03}"/>
              </a:ext>
            </a:extLst>
          </p:cNvPr>
          <p:cNvSpPr txBox="1">
            <a:spLocks/>
          </p:cNvSpPr>
          <p:nvPr/>
        </p:nvSpPr>
        <p:spPr>
          <a:xfrm>
            <a:off x="6661404" y="1690688"/>
            <a:ext cx="4128516"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ü"/>
            </a:pPr>
            <a:r>
              <a:rPr lang="en-US" b="1" dirty="0">
                <a:latin typeface="Times New Roman" panose="02020603050405020304" pitchFamily="18" charset="0"/>
                <a:cs typeface="Times New Roman" panose="02020603050405020304" pitchFamily="18" charset="0"/>
              </a:rPr>
              <a:t>Environmental Factors                                      </a:t>
            </a:r>
          </a:p>
          <a:p>
            <a:pPr>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 </a:t>
            </a:r>
            <a:r>
              <a:rPr lang="en-US" b="0" dirty="0">
                <a:effectLst/>
                <a:latin typeface="Times New Roman" panose="02020603050405020304" pitchFamily="18" charset="0"/>
                <a:ea typeface="Calibri" panose="020F0502020204030204" pitchFamily="34" charset="0"/>
              </a:rPr>
              <a:t>Environmentalists criticise the NHS</a:t>
            </a:r>
          </a:p>
          <a:p>
            <a:pPr>
              <a:buFont typeface="Wingdings" panose="05000000000000000000" pitchFamily="2" charset="2"/>
              <a:buChar char="v"/>
            </a:pPr>
            <a:r>
              <a:rPr lang="en-US" dirty="0">
                <a:latin typeface="Times New Roman" panose="02020603050405020304" pitchFamily="18" charset="0"/>
                <a:ea typeface="Calibri" panose="020F0502020204030204" pitchFamily="34" charset="0"/>
              </a:rPr>
              <a:t>I</a:t>
            </a:r>
            <a:r>
              <a:rPr lang="en-US" b="0" dirty="0">
                <a:effectLst/>
                <a:latin typeface="Times New Roman" panose="02020603050405020304" pitchFamily="18" charset="0"/>
                <a:ea typeface="Calibri" panose="020F0502020204030204" pitchFamily="34" charset="0"/>
              </a:rPr>
              <a:t>nitiatives to minimise medical waste production</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76876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DFB95-2803-4882-8DE6-333A75D37240}"/>
              </a:ext>
            </a:extLst>
          </p:cNvPr>
          <p:cNvSpPr>
            <a:spLocks noGrp="1"/>
          </p:cNvSpPr>
          <p:nvPr>
            <p:ph type="ctrTitle"/>
          </p:nvPr>
        </p:nvSpPr>
        <p:spPr>
          <a:xfrm>
            <a:off x="768096" y="841248"/>
            <a:ext cx="10058400" cy="686333"/>
          </a:xfrm>
        </p:spPr>
        <p:txBody>
          <a:bodyPr>
            <a:normAutofit fontScale="90000"/>
          </a:bodyPr>
          <a:lstStyle/>
          <a:p>
            <a:pPr algn="ctr"/>
            <a:r>
              <a:rPr lang="en-US" sz="3600" b="1" dirty="0">
                <a:latin typeface="Times New Roman" panose="02020603050405020304" pitchFamily="18" charset="0"/>
                <a:cs typeface="Times New Roman" panose="02020603050405020304" pitchFamily="18" charset="0"/>
              </a:rPr>
              <a:t>Fishbone Framework Proper Care UK</a:t>
            </a:r>
            <a:endParaRPr lang="en-US" b="1"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8AFC25C2-2815-4A92-A043-0CEC83591A94}"/>
              </a:ext>
            </a:extLst>
          </p:cNvPr>
          <p:cNvSpPr>
            <a:spLocks noGrp="1"/>
          </p:cNvSpPr>
          <p:nvPr>
            <p:ph type="subTitle" idx="1"/>
          </p:nvPr>
        </p:nvSpPr>
        <p:spPr/>
        <p:txBody>
          <a:bodyPr/>
          <a:lstStyle/>
          <a:p>
            <a:r>
              <a:rPr lang="en-US" sz="1800" dirty="0"/>
              <a:t>Walt Disney</a:t>
            </a:r>
          </a:p>
        </p:txBody>
      </p:sp>
      <p:sp>
        <p:nvSpPr>
          <p:cNvPr id="10" name="Slide Number Placeholder 9">
            <a:extLst>
              <a:ext uri="{FF2B5EF4-FFF2-40B4-BE49-F238E27FC236}">
                <a16:creationId xmlns:a16="http://schemas.microsoft.com/office/drawing/2014/main" id="{FE0D311A-C366-4A86-9404-C0F5CBF9C811}"/>
              </a:ext>
            </a:extLst>
          </p:cNvPr>
          <p:cNvSpPr>
            <a:spLocks noGrp="1"/>
          </p:cNvSpPr>
          <p:nvPr>
            <p:ph type="sldNum" sz="quarter" idx="12"/>
          </p:nvPr>
        </p:nvSpPr>
        <p:spPr/>
        <p:txBody>
          <a:bodyPr/>
          <a:lstStyle/>
          <a:p>
            <a:fld id="{D8DA9DAA-006C-4F4B-980E-E3DF019B24E2}" type="slidenum">
              <a:rPr lang="en-US" smtClean="0"/>
              <a:pPr/>
              <a:t>10</a:t>
            </a:fld>
            <a:endParaRPr lang="en-US" dirty="0"/>
          </a:p>
        </p:txBody>
      </p:sp>
      <p:pic>
        <p:nvPicPr>
          <p:cNvPr id="7" name="Picture 6">
            <a:extLst>
              <a:ext uri="{FF2B5EF4-FFF2-40B4-BE49-F238E27FC236}">
                <a16:creationId xmlns:a16="http://schemas.microsoft.com/office/drawing/2014/main" id="{A547E140-366D-D746-7681-FE4FB1CE0D10}"/>
              </a:ext>
            </a:extLst>
          </p:cNvPr>
          <p:cNvPicPr>
            <a:picLocks noChangeAspect="1"/>
          </p:cNvPicPr>
          <p:nvPr/>
        </p:nvPicPr>
        <p:blipFill>
          <a:blip r:embed="rId2"/>
          <a:stretch>
            <a:fillRect/>
          </a:stretch>
        </p:blipFill>
        <p:spPr>
          <a:xfrm>
            <a:off x="1029601" y="1527581"/>
            <a:ext cx="9885155" cy="5193894"/>
          </a:xfrm>
          <a:prstGeom prst="rect">
            <a:avLst/>
          </a:prstGeom>
        </p:spPr>
      </p:pic>
    </p:spTree>
    <p:extLst>
      <p:ext uri="{BB962C8B-B14F-4D97-AF65-F5344CB8AC3E}">
        <p14:creationId xmlns:p14="http://schemas.microsoft.com/office/powerpoint/2010/main" val="35614734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5E27C7C-4B68-4BBC-BF36-8959D8493E4A}"/>
              </a:ext>
            </a:extLst>
          </p:cNvPr>
          <p:cNvSpPr>
            <a:spLocks noGrp="1"/>
          </p:cNvSpPr>
          <p:nvPr>
            <p:ph type="title"/>
          </p:nvPr>
        </p:nvSpPr>
        <p:spPr/>
        <p:txBody>
          <a:bodyPr>
            <a:normAutofit fontScale="90000"/>
          </a:bodyPr>
          <a:lstStyle/>
          <a:p>
            <a:pPr algn="ctr"/>
            <a:r>
              <a:rPr lang="en-US" sz="5400" b="1" dirty="0">
                <a:latin typeface="Times New Roman" panose="02020603050405020304" pitchFamily="18" charset="0"/>
                <a:cs typeface="Times New Roman" panose="02020603050405020304" pitchFamily="18" charset="0"/>
              </a:rPr>
              <a:t>Fishbone Framework Proper Care UK</a:t>
            </a:r>
            <a:endParaRPr lang="en-US" sz="5400" dirty="0">
              <a:latin typeface="Times New Roman" panose="02020603050405020304" pitchFamily="18" charset="0"/>
              <a:cs typeface="Times New Roman" panose="02020603050405020304" pitchFamily="18" charset="0"/>
            </a:endParaRPr>
          </a:p>
        </p:txBody>
      </p:sp>
      <p:sp>
        <p:nvSpPr>
          <p:cNvPr id="7" name="Slide Number Placeholder 5">
            <a:extLst>
              <a:ext uri="{FF2B5EF4-FFF2-40B4-BE49-F238E27FC236}">
                <a16:creationId xmlns:a16="http://schemas.microsoft.com/office/drawing/2014/main" id="{4ECDE54D-4BD2-4764-A36A-8487DB61E7A6}"/>
              </a:ext>
            </a:extLst>
          </p:cNvPr>
          <p:cNvSpPr>
            <a:spLocks noGrp="1"/>
          </p:cNvSpPr>
          <p:nvPr>
            <p:ph type="sldNum" sz="quarter" idx="12"/>
          </p:nvPr>
        </p:nvSpPr>
        <p:spPr>
          <a:xfrm>
            <a:off x="8610600" y="6356350"/>
            <a:ext cx="2743200" cy="365125"/>
          </a:xfrm>
        </p:spPr>
        <p:txBody>
          <a:bodyPr/>
          <a:lstStyle/>
          <a:p>
            <a:fld id="{D8DA9DAA-006C-4F4B-980E-E3DF019B24E2}" type="slidenum">
              <a:rPr lang="en-US" b="1" cap="all" spc="100" smtClean="0">
                <a:solidFill>
                  <a:schemeClr val="accent2"/>
                </a:solidFill>
              </a:rPr>
              <a:t>11</a:t>
            </a:fld>
            <a:endParaRPr lang="en-US" b="1" cap="all" spc="100" dirty="0">
              <a:solidFill>
                <a:schemeClr val="accent2"/>
              </a:solidFill>
            </a:endParaRPr>
          </a:p>
        </p:txBody>
      </p:sp>
      <p:sp>
        <p:nvSpPr>
          <p:cNvPr id="3" name="Content Placeholder 2">
            <a:extLst>
              <a:ext uri="{FF2B5EF4-FFF2-40B4-BE49-F238E27FC236}">
                <a16:creationId xmlns:a16="http://schemas.microsoft.com/office/drawing/2014/main" id="{93FCA76F-E3CD-51CD-6C6C-221663BD1A40}"/>
              </a:ext>
            </a:extLst>
          </p:cNvPr>
          <p:cNvSpPr>
            <a:spLocks noGrp="1"/>
          </p:cNvSpPr>
          <p:nvPr>
            <p:ph idx="1"/>
          </p:nvPr>
        </p:nvSpPr>
        <p:spPr>
          <a:xfrm>
            <a:off x="838200" y="1825625"/>
            <a:ext cx="10515600" cy="4351338"/>
          </a:xfrm>
        </p:spPr>
        <p:txBody>
          <a:bodyPr/>
          <a:lstStyle/>
          <a:p>
            <a:pPr>
              <a:buFont typeface="Wingdings" panose="05000000000000000000" pitchFamily="2" charset="2"/>
              <a:buChar char="ü"/>
            </a:pPr>
            <a:r>
              <a:rPr lang="en-US" dirty="0">
                <a:latin typeface="Times New Roman" panose="02020603050405020304" pitchFamily="18" charset="0"/>
                <a:ea typeface="Calibri" panose="020F0502020204030204" pitchFamily="34" charset="0"/>
              </a:rPr>
              <a:t>S</a:t>
            </a:r>
            <a:r>
              <a:rPr lang="en-US" b="0" dirty="0">
                <a:effectLst/>
                <a:latin typeface="Times New Roman" panose="02020603050405020304" pitchFamily="18" charset="0"/>
                <a:ea typeface="Calibri" panose="020F0502020204030204" pitchFamily="34" charset="0"/>
              </a:rPr>
              <a:t>taff management challenges</a:t>
            </a:r>
          </a:p>
          <a:p>
            <a:pPr>
              <a:buFont typeface="Wingdings" panose="05000000000000000000" pitchFamily="2" charset="2"/>
              <a:buChar char="ü"/>
            </a:pPr>
            <a:r>
              <a:rPr lang="en-US" dirty="0">
                <a:latin typeface="Times New Roman" panose="02020603050405020304" pitchFamily="18" charset="0"/>
                <a:ea typeface="Calibri" panose="020F0502020204030204" pitchFamily="34" charset="0"/>
              </a:rPr>
              <a:t>Career dissatisfaction</a:t>
            </a:r>
          </a:p>
          <a:p>
            <a:pPr>
              <a:buFont typeface="Wingdings" panose="05000000000000000000" pitchFamily="2" charset="2"/>
              <a:buChar char="ü"/>
            </a:pPr>
            <a:r>
              <a:rPr lang="en-US" b="0" dirty="0">
                <a:effectLst/>
                <a:latin typeface="Times New Roman" panose="02020603050405020304" pitchFamily="18" charset="0"/>
                <a:ea typeface="Calibri" panose="020F0502020204030204" pitchFamily="34" charset="0"/>
              </a:rPr>
              <a:t>Brexit</a:t>
            </a:r>
          </a:p>
          <a:p>
            <a:pPr>
              <a:buFont typeface="Wingdings" panose="05000000000000000000" pitchFamily="2" charset="2"/>
              <a:buChar char="ü"/>
            </a:pPr>
            <a:r>
              <a:rPr lang="en-US" dirty="0">
                <a:latin typeface="Times New Roman" panose="02020603050405020304" pitchFamily="18" charset="0"/>
                <a:ea typeface="Calibri" panose="020F0502020204030204" pitchFamily="34" charset="0"/>
              </a:rPr>
              <a:t>Work Uncertainty</a:t>
            </a:r>
          </a:p>
          <a:p>
            <a:pPr>
              <a:buFont typeface="Wingdings" panose="05000000000000000000" pitchFamily="2" charset="2"/>
              <a:buChar char="ü"/>
            </a:pPr>
            <a:r>
              <a:rPr lang="en-US" b="0" dirty="0">
                <a:effectLst/>
                <a:latin typeface="Times New Roman" panose="02020603050405020304" pitchFamily="18" charset="0"/>
                <a:ea typeface="Calibri" panose="020F0502020204030204" pitchFamily="34" charset="0"/>
              </a:rPr>
              <a:t>Work-Life Balance</a:t>
            </a:r>
          </a:p>
          <a:p>
            <a:pPr>
              <a:buFont typeface="Wingdings" panose="05000000000000000000" pitchFamily="2" charset="2"/>
              <a:buChar char="ü"/>
            </a:pPr>
            <a:r>
              <a:rPr lang="en-US" dirty="0">
                <a:latin typeface="Times New Roman" panose="02020603050405020304" pitchFamily="18" charset="0"/>
                <a:ea typeface="Calibri" panose="020F0502020204030204" pitchFamily="34" charset="0"/>
              </a:rPr>
              <a:t>Quantitative Demands</a:t>
            </a:r>
          </a:p>
          <a:p>
            <a:pPr>
              <a:buFont typeface="Wingdings" panose="05000000000000000000" pitchFamily="2" charset="2"/>
              <a:buChar char="ü"/>
            </a:pPr>
            <a:r>
              <a:rPr lang="en-US" b="0" dirty="0">
                <a:effectLst/>
                <a:latin typeface="Times New Roman" panose="02020603050405020304" pitchFamily="18" charset="0"/>
                <a:ea typeface="Calibri" panose="020F0502020204030204" pitchFamily="34" charset="0"/>
              </a:rPr>
              <a:t>Emotional Demands</a:t>
            </a:r>
          </a:p>
          <a:p>
            <a:pPr>
              <a:buFont typeface="Wingdings" panose="05000000000000000000" pitchFamily="2" charset="2"/>
              <a:buChar char="ü"/>
            </a:pPr>
            <a:endParaRPr lang="en-US" dirty="0">
              <a:latin typeface="Times New Roman" panose="02020603050405020304" pitchFamily="18" charset="0"/>
              <a:cs typeface="Times New Roman" panose="02020603050405020304" pitchFamily="18" charset="0"/>
            </a:endParaRPr>
          </a:p>
          <a:p>
            <a:pPr marL="0" indent="0">
              <a:buNone/>
            </a:pPr>
            <a:endParaRPr lang="en-US"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v"/>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09678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85278-3D07-466F-8351-667A2EBEABB8}"/>
              </a:ext>
            </a:extLst>
          </p:cNvPr>
          <p:cNvSpPr>
            <a:spLocks noGrp="1"/>
          </p:cNvSpPr>
          <p:nvPr>
            <p:ph type="title"/>
          </p:nvPr>
        </p:nvSpPr>
        <p:spPr/>
        <p:txBody>
          <a:bodyPr>
            <a:normAutofit fontScale="90000"/>
          </a:bodyPr>
          <a:lstStyle/>
          <a:p>
            <a:pPr algn="ctr"/>
            <a:r>
              <a:rPr lang="en-US" b="1" dirty="0">
                <a:latin typeface="Times New Roman" panose="02020603050405020304" pitchFamily="18" charset="0"/>
                <a:cs typeface="Times New Roman" panose="02020603050405020304" pitchFamily="18" charset="0"/>
              </a:rPr>
              <a:t>Fayol's Staffing Management Model </a:t>
            </a:r>
          </a:p>
        </p:txBody>
      </p:sp>
      <p:sp>
        <p:nvSpPr>
          <p:cNvPr id="6" name="Slide Number Placeholder 5">
            <a:extLst>
              <a:ext uri="{FF2B5EF4-FFF2-40B4-BE49-F238E27FC236}">
                <a16:creationId xmlns:a16="http://schemas.microsoft.com/office/drawing/2014/main" id="{AB55FF1C-3CBD-419A-9DE4-7A8AA6371B6A}"/>
              </a:ext>
            </a:extLst>
          </p:cNvPr>
          <p:cNvSpPr>
            <a:spLocks noGrp="1"/>
          </p:cNvSpPr>
          <p:nvPr>
            <p:ph type="sldNum" sz="quarter" idx="12"/>
          </p:nvPr>
        </p:nvSpPr>
        <p:spPr/>
        <p:txBody>
          <a:bodyPr>
            <a:normAutofit/>
          </a:bodyPr>
          <a:lstStyle/>
          <a:p>
            <a:pPr>
              <a:spcAft>
                <a:spcPts val="600"/>
              </a:spcAft>
            </a:pPr>
            <a:fld id="{D8DA9DAA-006C-4F4B-980E-E3DF019B24E2}" type="slidenum">
              <a:rPr lang="en-US" b="1" cap="all" spc="100" smtClean="0">
                <a:solidFill>
                  <a:schemeClr val="accent2"/>
                </a:solidFill>
              </a:rPr>
              <a:pPr>
                <a:spcAft>
                  <a:spcPts val="600"/>
                </a:spcAft>
              </a:pPr>
              <a:t>12</a:t>
            </a:fld>
            <a:endParaRPr lang="en-US" b="1" cap="all" spc="100" dirty="0">
              <a:solidFill>
                <a:schemeClr val="accent2"/>
              </a:solidFill>
            </a:endParaRPr>
          </a:p>
        </p:txBody>
      </p:sp>
      <p:sp>
        <p:nvSpPr>
          <p:cNvPr id="4" name="Content Placeholder 3">
            <a:extLst>
              <a:ext uri="{FF2B5EF4-FFF2-40B4-BE49-F238E27FC236}">
                <a16:creationId xmlns:a16="http://schemas.microsoft.com/office/drawing/2014/main" id="{36AC6D74-10EC-608D-BDDB-B87FF7F44A61}"/>
              </a:ext>
            </a:extLst>
          </p:cNvPr>
          <p:cNvSpPr>
            <a:spLocks noGrp="1"/>
          </p:cNvSpPr>
          <p:nvPr>
            <p:ph idx="1"/>
          </p:nvPr>
        </p:nvSpPr>
        <p:spPr>
          <a:xfrm>
            <a:off x="838200" y="1825625"/>
            <a:ext cx="4191000" cy="4351338"/>
          </a:xfrm>
        </p:spPr>
        <p:txBody>
          <a:bodyPr>
            <a:normAutofit/>
          </a:bodyPr>
          <a:lstStyle/>
          <a:p>
            <a:pPr>
              <a:buFont typeface="Wingdings" panose="05000000000000000000" pitchFamily="2" charset="2"/>
              <a:buChar char="ü"/>
            </a:pPr>
            <a:r>
              <a:rPr lang="en-US" dirty="0">
                <a:latin typeface="Times New Roman" panose="02020603050405020304" pitchFamily="18" charset="0"/>
                <a:ea typeface="Calibri" panose="020F0502020204030204" pitchFamily="34" charset="0"/>
              </a:rPr>
              <a:t>D</a:t>
            </a:r>
            <a:r>
              <a:rPr lang="en-US" b="0" dirty="0">
                <a:effectLst/>
                <a:latin typeface="Times New Roman" panose="02020603050405020304" pitchFamily="18" charset="0"/>
                <a:ea typeface="Calibri" panose="020F0502020204030204" pitchFamily="34" charset="0"/>
              </a:rPr>
              <a:t>uring recessive labour environments, service providers must ensure unity of authority, remuneration, centralization, and initiative-building measures to retain skilled staff in order to ensure optimum service standards</a:t>
            </a:r>
            <a:endParaRPr lang="en-US" dirty="0"/>
          </a:p>
        </p:txBody>
      </p:sp>
      <p:pic>
        <p:nvPicPr>
          <p:cNvPr id="7" name="Picture 6">
            <a:extLst>
              <a:ext uri="{FF2B5EF4-FFF2-40B4-BE49-F238E27FC236}">
                <a16:creationId xmlns:a16="http://schemas.microsoft.com/office/drawing/2014/main" id="{2502BEE4-645E-644E-1AC1-181EE93963B6}"/>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5291709" y="1690687"/>
            <a:ext cx="6804488" cy="4486275"/>
          </a:xfrm>
          <a:prstGeom prst="rect">
            <a:avLst/>
          </a:prstGeom>
        </p:spPr>
      </p:pic>
    </p:spTree>
    <p:extLst>
      <p:ext uri="{BB962C8B-B14F-4D97-AF65-F5344CB8AC3E}">
        <p14:creationId xmlns:p14="http://schemas.microsoft.com/office/powerpoint/2010/main" val="31592886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CDA59-55A0-4EA5-B3E4-646D1D3B4CEB}"/>
              </a:ext>
            </a:extLst>
          </p:cNvPr>
          <p:cNvSpPr>
            <a:spLocks noGrp="1"/>
          </p:cNvSpPr>
          <p:nvPr>
            <p:ph type="title"/>
          </p:nvPr>
        </p:nvSpPr>
        <p:spPr/>
        <p:txBody>
          <a:bodyPr>
            <a:normAutofit/>
          </a:bodyPr>
          <a:lstStyle/>
          <a:p>
            <a:pPr algn="ctr"/>
            <a:r>
              <a:rPr lang="en-US" sz="5400" b="1" dirty="0">
                <a:latin typeface="Times New Roman" panose="02020603050405020304" pitchFamily="18" charset="0"/>
                <a:cs typeface="Times New Roman" panose="02020603050405020304" pitchFamily="18" charset="0"/>
              </a:rPr>
              <a:t>PMI GRID</a:t>
            </a:r>
          </a:p>
        </p:txBody>
      </p:sp>
      <p:sp>
        <p:nvSpPr>
          <p:cNvPr id="4" name="Content Placeholder 3">
            <a:extLst>
              <a:ext uri="{FF2B5EF4-FFF2-40B4-BE49-F238E27FC236}">
                <a16:creationId xmlns:a16="http://schemas.microsoft.com/office/drawing/2014/main" id="{1FE9CB6C-6FF8-4B8C-9B41-2DDD39B25DE3}"/>
              </a:ext>
            </a:extLst>
          </p:cNvPr>
          <p:cNvSpPr>
            <a:spLocks noGrp="1"/>
          </p:cNvSpPr>
          <p:nvPr>
            <p:ph sz="half" idx="2"/>
          </p:nvPr>
        </p:nvSpPr>
        <p:spPr>
          <a:xfrm>
            <a:off x="1447800" y="1690688"/>
            <a:ext cx="4549775" cy="4498975"/>
          </a:xfrm>
        </p:spPr>
        <p:txBody>
          <a:bodyPr>
            <a:normAutofit/>
          </a:bodyPr>
          <a:lstStyle/>
          <a:p>
            <a:pPr>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Autonomous Teams</a:t>
            </a:r>
          </a:p>
          <a:p>
            <a:pPr>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Work Flexibility</a:t>
            </a:r>
          </a:p>
          <a:p>
            <a:pPr>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Intrinsic and Extrinsic Rewards</a:t>
            </a:r>
          </a:p>
          <a:p>
            <a:pPr>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Team Rewards</a:t>
            </a:r>
          </a:p>
          <a:p>
            <a:pPr>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Peer Recruiting</a:t>
            </a:r>
          </a:p>
          <a:p>
            <a:pPr>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Safe Working Environment</a:t>
            </a:r>
          </a:p>
          <a:p>
            <a:pPr>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Conflict Resolution</a:t>
            </a:r>
          </a:p>
          <a:p>
            <a:pPr>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Succession Planning</a:t>
            </a:r>
          </a:p>
          <a:p>
            <a:pPr>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Promotions</a:t>
            </a:r>
          </a:p>
          <a:p>
            <a:pPr>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Recruitment </a:t>
            </a:r>
          </a:p>
          <a:p>
            <a:pPr>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Engagement</a:t>
            </a:r>
          </a:p>
        </p:txBody>
      </p:sp>
      <p:pic>
        <p:nvPicPr>
          <p:cNvPr id="14" name="Picture 13">
            <a:extLst>
              <a:ext uri="{FF2B5EF4-FFF2-40B4-BE49-F238E27FC236}">
                <a16:creationId xmlns:a16="http://schemas.microsoft.com/office/drawing/2014/main" id="{2684322D-A7CF-5E4A-D6C3-CBA4612003C8}"/>
              </a:ext>
            </a:extLst>
          </p:cNvPr>
          <p:cNvPicPr>
            <a:picLocks noChangeAspect="1"/>
          </p:cNvPicPr>
          <p:nvPr/>
        </p:nvPicPr>
        <p:blipFill>
          <a:blip r:embed="rId2"/>
          <a:stretch>
            <a:fillRect/>
          </a:stretch>
        </p:blipFill>
        <p:spPr>
          <a:xfrm>
            <a:off x="5780812" y="1377236"/>
            <a:ext cx="6182588" cy="5115639"/>
          </a:xfrm>
          <a:prstGeom prst="rect">
            <a:avLst/>
          </a:prstGeom>
        </p:spPr>
      </p:pic>
    </p:spTree>
    <p:extLst>
      <p:ext uri="{BB962C8B-B14F-4D97-AF65-F5344CB8AC3E}">
        <p14:creationId xmlns:p14="http://schemas.microsoft.com/office/powerpoint/2010/main" val="31247660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CDA59-55A0-4EA5-B3E4-646D1D3B4CEB}"/>
              </a:ext>
            </a:extLst>
          </p:cNvPr>
          <p:cNvSpPr>
            <a:spLocks noGrp="1"/>
          </p:cNvSpPr>
          <p:nvPr>
            <p:ph type="title"/>
          </p:nvPr>
        </p:nvSpPr>
        <p:spPr/>
        <p:txBody>
          <a:bodyPr>
            <a:normAutofit/>
          </a:bodyPr>
          <a:lstStyle/>
          <a:p>
            <a:pPr algn="ctr"/>
            <a:r>
              <a:rPr lang="en-US" sz="5400" b="1" dirty="0">
                <a:latin typeface="Times New Roman" panose="02020603050405020304" pitchFamily="18" charset="0"/>
                <a:cs typeface="Times New Roman" panose="02020603050405020304" pitchFamily="18" charset="0"/>
              </a:rPr>
              <a:t>PMI GRID</a:t>
            </a:r>
            <a:endParaRPr lang="en-US" sz="5400" dirty="0"/>
          </a:p>
        </p:txBody>
      </p:sp>
      <p:sp>
        <p:nvSpPr>
          <p:cNvPr id="4" name="Content Placeholder 3">
            <a:extLst>
              <a:ext uri="{FF2B5EF4-FFF2-40B4-BE49-F238E27FC236}">
                <a16:creationId xmlns:a16="http://schemas.microsoft.com/office/drawing/2014/main" id="{1FE9CB6C-6FF8-4B8C-9B41-2DDD39B25DE3}"/>
              </a:ext>
            </a:extLst>
          </p:cNvPr>
          <p:cNvSpPr>
            <a:spLocks noGrp="1"/>
          </p:cNvSpPr>
          <p:nvPr>
            <p:ph sz="half" idx="2"/>
          </p:nvPr>
        </p:nvSpPr>
        <p:spPr>
          <a:xfrm>
            <a:off x="1447800" y="2505075"/>
            <a:ext cx="9272752" cy="3684588"/>
          </a:xfrm>
        </p:spPr>
        <p:txBody>
          <a:bodyPr>
            <a:normAutofit/>
          </a:bodyPr>
          <a:lstStyle/>
          <a:p>
            <a:pPr>
              <a:buFont typeface="Wingdings" panose="05000000000000000000" pitchFamily="2" charset="2"/>
              <a:buChar char="ü"/>
            </a:pPr>
            <a:r>
              <a:rPr lang="en-US" sz="1800" b="0" dirty="0">
                <a:effectLst/>
                <a:latin typeface="Times New Roman" panose="02020603050405020304" pitchFamily="18" charset="0"/>
                <a:ea typeface="Calibri" panose="020F0502020204030204" pitchFamily="34" charset="0"/>
              </a:rPr>
              <a:t>Inclusive and exclusive well-being of staff is a proven approach to enhance the staff endurance towards the organisation</a:t>
            </a:r>
          </a:p>
          <a:p>
            <a:pPr>
              <a:buFont typeface="Wingdings" panose="05000000000000000000" pitchFamily="2" charset="2"/>
              <a:buChar char="ü"/>
            </a:pPr>
            <a:r>
              <a:rPr lang="en-US" sz="1800" dirty="0">
                <a:latin typeface="Times New Roman" panose="02020603050405020304" pitchFamily="18" charset="0"/>
                <a:ea typeface="Calibri" panose="020F0502020204030204" pitchFamily="34" charset="0"/>
              </a:rPr>
              <a:t>T</a:t>
            </a:r>
            <a:r>
              <a:rPr lang="en-US" sz="1800" b="0" dirty="0">
                <a:effectLst/>
                <a:latin typeface="Times New Roman" panose="02020603050405020304" pitchFamily="18" charset="0"/>
                <a:ea typeface="Calibri" panose="020F0502020204030204" pitchFamily="34" charset="0"/>
              </a:rPr>
              <a:t>he nature of the services provided by Proper Care, incorporation of policies to facilitate empowerment, autonomy, flexibility, adaptability, and decisiveness are crucial to sustaining the staffing issues to a manageable level</a:t>
            </a:r>
            <a:endParaRPr lang="en-US" sz="2000" dirty="0"/>
          </a:p>
        </p:txBody>
      </p:sp>
    </p:spTree>
    <p:extLst>
      <p:ext uri="{BB962C8B-B14F-4D97-AF65-F5344CB8AC3E}">
        <p14:creationId xmlns:p14="http://schemas.microsoft.com/office/powerpoint/2010/main" val="14034552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9FB28F-C9D7-439B-B863-44B4E851A0B0}"/>
              </a:ext>
            </a:extLst>
          </p:cNvPr>
          <p:cNvSpPr>
            <a:spLocks noGrp="1"/>
          </p:cNvSpPr>
          <p:nvPr>
            <p:ph type="ctrTitle"/>
          </p:nvPr>
        </p:nvSpPr>
        <p:spPr>
          <a:xfrm>
            <a:off x="6207251" y="301752"/>
            <a:ext cx="5330952" cy="886968"/>
          </a:xfrm>
        </p:spPr>
        <p:txBody>
          <a:bodyPr>
            <a:normAutofit/>
          </a:bodyPr>
          <a:lstStyle/>
          <a:p>
            <a:r>
              <a:rPr lang="en-US" b="1" dirty="0">
                <a:latin typeface="Times New Roman" panose="02020603050405020304" pitchFamily="18" charset="0"/>
                <a:cs typeface="Times New Roman" panose="02020603050405020304" pitchFamily="18" charset="0"/>
              </a:rPr>
              <a:t>Decision-Making</a:t>
            </a:r>
          </a:p>
        </p:txBody>
      </p:sp>
      <p:sp>
        <p:nvSpPr>
          <p:cNvPr id="8" name="Subtitle 7">
            <a:extLst>
              <a:ext uri="{FF2B5EF4-FFF2-40B4-BE49-F238E27FC236}">
                <a16:creationId xmlns:a16="http://schemas.microsoft.com/office/drawing/2014/main" id="{50061247-EA4F-4DFA-AFCE-648487762CF7}"/>
              </a:ext>
            </a:extLst>
          </p:cNvPr>
          <p:cNvSpPr>
            <a:spLocks noGrp="1"/>
          </p:cNvSpPr>
          <p:nvPr>
            <p:ph type="subTitle" idx="1"/>
          </p:nvPr>
        </p:nvSpPr>
        <p:spPr>
          <a:xfrm>
            <a:off x="5984750" y="1188720"/>
            <a:ext cx="5369050" cy="5167630"/>
          </a:xfrm>
        </p:spPr>
        <p:txBody>
          <a:bodyPr/>
          <a:lstStyle/>
          <a:p>
            <a:pPr marL="342900" indent="-342900">
              <a:buFont typeface="Wingdings" panose="05000000000000000000" pitchFamily="2" charset="2"/>
              <a:buChar char="ü"/>
            </a:pPr>
            <a:r>
              <a:rPr lang="en-US" sz="1800" dirty="0">
                <a:latin typeface="Times New Roman" panose="02020603050405020304" pitchFamily="18" charset="0"/>
                <a:ea typeface="Calibri" panose="020F0502020204030204" pitchFamily="34" charset="0"/>
              </a:rPr>
              <a:t>O</a:t>
            </a:r>
            <a:r>
              <a:rPr lang="en-US" sz="1800" b="0" dirty="0">
                <a:effectLst/>
                <a:latin typeface="Times New Roman" panose="02020603050405020304" pitchFamily="18" charset="0"/>
                <a:ea typeface="Calibri" panose="020F0502020204030204" pitchFamily="34" charset="0"/>
              </a:rPr>
              <a:t>rganisation must incorporate employee-oriented management practices</a:t>
            </a:r>
          </a:p>
          <a:p>
            <a:pPr marL="342900" indent="-342900">
              <a:buFont typeface="Wingdings" panose="05000000000000000000" pitchFamily="2" charset="2"/>
              <a:buChar char="ü"/>
            </a:pPr>
            <a:r>
              <a:rPr lang="en-US" sz="1800" dirty="0">
                <a:latin typeface="Times New Roman" panose="02020603050405020304" pitchFamily="18" charset="0"/>
                <a:ea typeface="Calibri" panose="020F0502020204030204" pitchFamily="34" charset="0"/>
              </a:rPr>
              <a:t>T</a:t>
            </a:r>
            <a:r>
              <a:rPr lang="en-US" sz="1800" b="0" dirty="0">
                <a:effectLst/>
                <a:latin typeface="Times New Roman" panose="02020603050405020304" pitchFamily="18" charset="0"/>
                <a:ea typeface="Calibri" panose="020F0502020204030204" pitchFamily="34" charset="0"/>
              </a:rPr>
              <a:t>o enhance employee engagement and commitment levels as a tool for staff retention, a performance-based rewarding and compensation framework will be a proven approach to manage staffing issues</a:t>
            </a:r>
          </a:p>
          <a:p>
            <a:pPr marL="342900" indent="-342900">
              <a:buFont typeface="Wingdings" panose="05000000000000000000" pitchFamily="2" charset="2"/>
              <a:buChar char="ü"/>
            </a:pPr>
            <a:r>
              <a:rPr lang="en-US" sz="1800" b="0" dirty="0">
                <a:effectLst/>
                <a:latin typeface="Times New Roman" panose="02020603050405020304" pitchFamily="18" charset="0"/>
                <a:ea typeface="Calibri" panose="020F0502020204030204" pitchFamily="34" charset="0"/>
              </a:rPr>
              <a:t>Proper Care will need to incorporate a decentralisation approach that will include all the potential facets of an organisation in the decision-making process</a:t>
            </a:r>
            <a:endParaRPr lang="en-US" dirty="0"/>
          </a:p>
        </p:txBody>
      </p:sp>
      <p:pic>
        <p:nvPicPr>
          <p:cNvPr id="22" name="Picture Placeholder 21" descr="mountains under near dusk sky">
            <a:extLst>
              <a:ext uri="{FF2B5EF4-FFF2-40B4-BE49-F238E27FC236}">
                <a16:creationId xmlns:a16="http://schemas.microsoft.com/office/drawing/2014/main" id="{D8AC51EB-1C22-4303-8354-FC97950C7DE6}"/>
              </a:ext>
            </a:extLst>
          </p:cNvPr>
          <p:cNvPicPr>
            <a:picLocks noGrp="1" noChangeAspect="1"/>
          </p:cNvPicPr>
          <p:nvPr>
            <p:ph type="pic" sz="quarter" idx="13"/>
          </p:nvPr>
        </p:nvPicPr>
        <p:blipFill rotWithShape="1">
          <a:blip r:embed="rId2"/>
          <a:srcRect t="63" b="63"/>
          <a:stretch/>
        </p:blipFill>
        <p:spPr/>
      </p:pic>
      <p:pic>
        <p:nvPicPr>
          <p:cNvPr id="18" name="Picture Placeholder 17" descr="mountains at sunset">
            <a:extLst>
              <a:ext uri="{FF2B5EF4-FFF2-40B4-BE49-F238E27FC236}">
                <a16:creationId xmlns:a16="http://schemas.microsoft.com/office/drawing/2014/main" id="{B503D699-E643-4969-9463-5C6331D0C869}"/>
              </a:ext>
            </a:extLst>
          </p:cNvPr>
          <p:cNvPicPr>
            <a:picLocks noGrp="1" noChangeAspect="1"/>
          </p:cNvPicPr>
          <p:nvPr>
            <p:ph type="pic" sz="quarter" idx="14"/>
          </p:nvPr>
        </p:nvPicPr>
        <p:blipFill rotWithShape="1">
          <a:blip r:embed="rId3"/>
          <a:srcRect t="177" b="177"/>
          <a:stretch/>
        </p:blipFill>
        <p:spPr/>
      </p:pic>
      <p:pic>
        <p:nvPicPr>
          <p:cNvPr id="20" name="Picture Placeholder 19" descr="mountains at sunset">
            <a:extLst>
              <a:ext uri="{FF2B5EF4-FFF2-40B4-BE49-F238E27FC236}">
                <a16:creationId xmlns:a16="http://schemas.microsoft.com/office/drawing/2014/main" id="{B8714555-7486-4DD7-A96C-52C276483584}"/>
              </a:ext>
            </a:extLst>
          </p:cNvPr>
          <p:cNvPicPr>
            <a:picLocks noGrp="1" noChangeAspect="1"/>
          </p:cNvPicPr>
          <p:nvPr>
            <p:ph type="pic" sz="quarter" idx="15"/>
          </p:nvPr>
        </p:nvPicPr>
        <p:blipFill rotWithShape="1">
          <a:blip r:embed="rId4"/>
          <a:srcRect t="209" b="209"/>
          <a:stretch/>
        </p:blipFill>
        <p:spPr/>
      </p:pic>
      <p:sp>
        <p:nvSpPr>
          <p:cNvPr id="24" name="Slide Number Placeholder 23">
            <a:extLst>
              <a:ext uri="{FF2B5EF4-FFF2-40B4-BE49-F238E27FC236}">
                <a16:creationId xmlns:a16="http://schemas.microsoft.com/office/drawing/2014/main" id="{9A686A52-7630-4675-B383-8C2AD252EC1F}"/>
              </a:ext>
            </a:extLst>
          </p:cNvPr>
          <p:cNvSpPr>
            <a:spLocks noGrp="1"/>
          </p:cNvSpPr>
          <p:nvPr>
            <p:ph type="sldNum" sz="quarter" idx="12"/>
          </p:nvPr>
        </p:nvSpPr>
        <p:spPr/>
        <p:txBody>
          <a:bodyPr/>
          <a:lstStyle/>
          <a:p>
            <a:fld id="{D8DA9DAA-006C-4F4B-980E-E3DF019B24E2}" type="slidenum">
              <a:rPr lang="en-US" smtClean="0"/>
              <a:pPr/>
              <a:t>15</a:t>
            </a:fld>
            <a:endParaRPr lang="en-US" dirty="0"/>
          </a:p>
        </p:txBody>
      </p:sp>
    </p:spTree>
    <p:extLst>
      <p:ext uri="{BB962C8B-B14F-4D97-AF65-F5344CB8AC3E}">
        <p14:creationId xmlns:p14="http://schemas.microsoft.com/office/powerpoint/2010/main" val="35847726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Slide Number Placeholder 23">
            <a:extLst>
              <a:ext uri="{FF2B5EF4-FFF2-40B4-BE49-F238E27FC236}">
                <a16:creationId xmlns:a16="http://schemas.microsoft.com/office/drawing/2014/main" id="{5D838446-B95D-4AB7-B8CA-D5804BB79A11}"/>
              </a:ext>
            </a:extLst>
          </p:cNvPr>
          <p:cNvSpPr>
            <a:spLocks noGrp="1"/>
          </p:cNvSpPr>
          <p:nvPr>
            <p:ph type="sldNum" sz="quarter" idx="12"/>
          </p:nvPr>
        </p:nvSpPr>
        <p:spPr/>
        <p:txBody>
          <a:bodyPr/>
          <a:lstStyle/>
          <a:p>
            <a:fld id="{D8DA9DAA-006C-4F4B-980E-E3DF019B24E2}" type="slidenum">
              <a:rPr lang="en-US" smtClean="0"/>
              <a:pPr/>
              <a:t>16</a:t>
            </a:fld>
            <a:endParaRPr lang="en-US" dirty="0"/>
          </a:p>
        </p:txBody>
      </p:sp>
      <p:sp>
        <p:nvSpPr>
          <p:cNvPr id="6" name="Title 5">
            <a:extLst>
              <a:ext uri="{FF2B5EF4-FFF2-40B4-BE49-F238E27FC236}">
                <a16:creationId xmlns:a16="http://schemas.microsoft.com/office/drawing/2014/main" id="{FF777B66-94CB-491C-AC6B-BDAC98E21D57}"/>
              </a:ext>
            </a:extLst>
          </p:cNvPr>
          <p:cNvSpPr>
            <a:spLocks noGrp="1"/>
          </p:cNvSpPr>
          <p:nvPr>
            <p:ph type="title"/>
          </p:nvPr>
        </p:nvSpPr>
        <p:spPr>
          <a:xfrm>
            <a:off x="3581401" y="-754698"/>
            <a:ext cx="5276088" cy="2276856"/>
          </a:xfrm>
        </p:spPr>
        <p:txBody>
          <a:bodyPr/>
          <a:lstStyle/>
          <a:p>
            <a:r>
              <a:rPr lang="en-US" dirty="0">
                <a:latin typeface="Times New Roman" panose="02020603050405020304" pitchFamily="18" charset="0"/>
                <a:cs typeface="Times New Roman" panose="02020603050405020304" pitchFamily="18" charset="0"/>
              </a:rPr>
              <a:t>CONCLUSION</a:t>
            </a:r>
          </a:p>
        </p:txBody>
      </p:sp>
      <p:sp>
        <p:nvSpPr>
          <p:cNvPr id="7" name="Text Placeholder 6">
            <a:extLst>
              <a:ext uri="{FF2B5EF4-FFF2-40B4-BE49-F238E27FC236}">
                <a16:creationId xmlns:a16="http://schemas.microsoft.com/office/drawing/2014/main" id="{42AF1107-8D35-4E35-93C7-D3640946F742}"/>
              </a:ext>
            </a:extLst>
          </p:cNvPr>
          <p:cNvSpPr>
            <a:spLocks noGrp="1"/>
          </p:cNvSpPr>
          <p:nvPr>
            <p:ph type="body" sz="quarter" idx="13"/>
          </p:nvPr>
        </p:nvSpPr>
        <p:spPr>
          <a:xfrm>
            <a:off x="3431888" y="1975104"/>
            <a:ext cx="7604920" cy="4352544"/>
          </a:xfrm>
        </p:spPr>
        <p:txBody>
          <a:bodyPr/>
          <a:lstStyle/>
          <a:p>
            <a:pPr marL="285750" indent="-285750" algn="l">
              <a:buFont typeface="Wingdings" panose="05000000000000000000" pitchFamily="2" charset="2"/>
              <a:buChar char="ü"/>
            </a:pPr>
            <a:r>
              <a:rPr lang="en-US" sz="1800" b="0" dirty="0">
                <a:effectLst/>
                <a:latin typeface="Times New Roman" panose="02020603050405020304" pitchFamily="18" charset="0"/>
                <a:ea typeface="Calibri" panose="020F0502020204030204" pitchFamily="34" charset="0"/>
              </a:rPr>
              <a:t>The growing shortage of competent labour has drastically diminished the UK's healthcare services</a:t>
            </a:r>
          </a:p>
          <a:p>
            <a:pPr marL="285750" indent="-285750" algn="l">
              <a:buFont typeface="Wingdings" panose="05000000000000000000" pitchFamily="2" charset="2"/>
              <a:buChar char="ü"/>
            </a:pPr>
            <a:r>
              <a:rPr lang="en-US" sz="1800" b="0" dirty="0">
                <a:effectLst/>
                <a:latin typeface="Times New Roman" panose="02020603050405020304" pitchFamily="18" charset="0"/>
                <a:ea typeface="Calibri" panose="020F0502020204030204" pitchFamily="34" charset="0"/>
              </a:rPr>
              <a:t>Skilled nurses have been confronted with several inherent obstacles in adult healthcare</a:t>
            </a:r>
            <a:endParaRPr lang="en-US" dirty="0">
              <a:latin typeface="Times New Roman" panose="02020603050405020304" pitchFamily="18" charset="0"/>
              <a:ea typeface="Calibri" panose="020F0502020204030204" pitchFamily="34" charset="0"/>
            </a:endParaRPr>
          </a:p>
          <a:p>
            <a:pPr marL="285750" indent="-285750" algn="l">
              <a:buFont typeface="Wingdings" panose="05000000000000000000" pitchFamily="2" charset="2"/>
              <a:buChar char="ü"/>
            </a:pPr>
            <a:r>
              <a:rPr lang="en-US" dirty="0">
                <a:latin typeface="Times New Roman" panose="02020603050405020304" pitchFamily="18" charset="0"/>
                <a:ea typeface="Calibri" panose="020F0502020204030204" pitchFamily="34" charset="0"/>
              </a:rPr>
              <a:t>A </a:t>
            </a:r>
            <a:r>
              <a:rPr lang="en-US" sz="1800" b="0" dirty="0">
                <a:effectLst/>
                <a:latin typeface="Times New Roman" panose="02020603050405020304" pitchFamily="18" charset="0"/>
                <a:ea typeface="Calibri" panose="020F0502020204030204" pitchFamily="34" charset="0"/>
              </a:rPr>
              <a:t>large portion of its trained labour has left the country, creating a considerable job vacuum</a:t>
            </a:r>
          </a:p>
          <a:p>
            <a:pPr marL="285750" indent="-285750" algn="l">
              <a:buFont typeface="Wingdings" panose="05000000000000000000" pitchFamily="2" charset="2"/>
              <a:buChar char="ü"/>
            </a:pPr>
            <a:r>
              <a:rPr lang="en-US" dirty="0">
                <a:latin typeface="Times New Roman" panose="02020603050405020304" pitchFamily="18" charset="0"/>
                <a:ea typeface="Calibri" panose="020F0502020204030204" pitchFamily="34" charset="0"/>
              </a:rPr>
              <a:t>F</a:t>
            </a:r>
            <a:r>
              <a:rPr lang="en-US" sz="1800" b="0" dirty="0">
                <a:effectLst/>
                <a:latin typeface="Times New Roman" panose="02020603050405020304" pitchFamily="18" charset="0"/>
                <a:ea typeface="Calibri" panose="020F0502020204030204" pitchFamily="34" charset="0"/>
              </a:rPr>
              <a:t>or Proper Care UK to ensure the continuance of the adult care services, employee-oriented management practices will significantly assist in mitigating staffing issues</a:t>
            </a:r>
          </a:p>
          <a:p>
            <a:pPr marL="285750" indent="-285750" algn="l">
              <a:buFont typeface="Wingdings" panose="05000000000000000000" pitchFamily="2" charset="2"/>
              <a:buChar char="ü"/>
            </a:pPr>
            <a:r>
              <a:rPr lang="en-US" dirty="0">
                <a:latin typeface="Times New Roman" panose="02020603050405020304" pitchFamily="18" charset="0"/>
                <a:ea typeface="Calibri" panose="020F0502020204030204" pitchFamily="34" charset="0"/>
              </a:rPr>
              <a:t>I</a:t>
            </a:r>
            <a:r>
              <a:rPr lang="en-US" sz="1800" b="0" dirty="0">
                <a:effectLst/>
                <a:latin typeface="Times New Roman" panose="02020603050405020304" pitchFamily="18" charset="0"/>
                <a:ea typeface="Calibri" panose="020F0502020204030204" pitchFamily="34" charset="0"/>
              </a:rPr>
              <a:t>t can be concluded that for Proper Care UK to manage nurse shortage issues, it is crucial to implement structural approaches discussed in the PMI grid in light of Fayol's staff management theory and fishbone framework</a:t>
            </a:r>
            <a:endParaRPr lang="en-US" dirty="0"/>
          </a:p>
        </p:txBody>
      </p:sp>
      <p:pic>
        <p:nvPicPr>
          <p:cNvPr id="13" name="Picture Placeholder 12" descr="mountains under the night sky just before dawn">
            <a:extLst>
              <a:ext uri="{FF2B5EF4-FFF2-40B4-BE49-F238E27FC236}">
                <a16:creationId xmlns:a16="http://schemas.microsoft.com/office/drawing/2014/main" id="{E02C4914-F076-4415-9C5D-A9BDB6CC6110}"/>
              </a:ext>
            </a:extLst>
          </p:cNvPr>
          <p:cNvPicPr>
            <a:picLocks noGrp="1" noChangeAspect="1"/>
          </p:cNvPicPr>
          <p:nvPr>
            <p:ph type="pic" sz="quarter" idx="16"/>
          </p:nvPr>
        </p:nvPicPr>
        <p:blipFill rotWithShape="1">
          <a:blip r:embed="rId2"/>
          <a:srcRect t="108" b="108"/>
          <a:stretch/>
        </p:blipFill>
        <p:spPr>
          <a:xfrm>
            <a:off x="312595" y="664438"/>
            <a:ext cx="3119293" cy="2462810"/>
          </a:xfrm>
        </p:spPr>
      </p:pic>
    </p:spTree>
    <p:extLst>
      <p:ext uri="{BB962C8B-B14F-4D97-AF65-F5344CB8AC3E}">
        <p14:creationId xmlns:p14="http://schemas.microsoft.com/office/powerpoint/2010/main" val="9273131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D8DA9DAA-006C-4F4B-980E-E3DF019B24E2}" type="slidenum">
              <a:rPr lang="en-US" smtClean="0"/>
              <a:pPr/>
              <a:t>17</a:t>
            </a:fld>
            <a:endParaRPr lang="en-US" dirty="0"/>
          </a:p>
        </p:txBody>
      </p:sp>
      <p:sp>
        <p:nvSpPr>
          <p:cNvPr id="10" name="Text Placeholder 9"/>
          <p:cNvSpPr>
            <a:spLocks noGrp="1"/>
          </p:cNvSpPr>
          <p:nvPr>
            <p:ph type="body" sz="quarter" idx="13"/>
          </p:nvPr>
        </p:nvSpPr>
        <p:spPr>
          <a:xfrm>
            <a:off x="682580" y="1738648"/>
            <a:ext cx="10354228" cy="3747752"/>
          </a:xfrm>
        </p:spPr>
        <p:txBody>
          <a:bodyPr>
            <a:normAutofit/>
          </a:bodyPr>
          <a:lstStyle/>
          <a:p>
            <a:pPr algn="ctr"/>
            <a:endParaRPr lang="en-US" sz="4400" dirty="0"/>
          </a:p>
          <a:p>
            <a:pPr algn="ctr"/>
            <a:endParaRPr lang="en-US" sz="4400" dirty="0"/>
          </a:p>
          <a:p>
            <a:pPr algn="ctr"/>
            <a:r>
              <a:rPr lang="en-US" sz="4400" b="1" dirty="0">
                <a:solidFill>
                  <a:schemeClr val="tx1"/>
                </a:solidFill>
              </a:rPr>
              <a:t>Thank you </a:t>
            </a:r>
          </a:p>
        </p:txBody>
      </p:sp>
    </p:spTree>
    <p:extLst>
      <p:ext uri="{BB962C8B-B14F-4D97-AF65-F5344CB8AC3E}">
        <p14:creationId xmlns:p14="http://schemas.microsoft.com/office/powerpoint/2010/main" val="2071396198"/>
      </p:ext>
    </p:extLst>
  </p:cSld>
  <p:clrMapOvr>
    <a:masterClrMapping/>
  </p:clrMapOvr>
</p:sld>
</file>

<file path=ppt/theme/theme1.xml><?xml version="1.0" encoding="utf-8"?>
<a:theme xmlns:a="http://schemas.openxmlformats.org/drawingml/2006/main" name="GradientUnivers">
  <a:themeElements>
    <a:clrScheme name="Gradient">
      <a:dk1>
        <a:sysClr val="windowText" lastClr="000000"/>
      </a:dk1>
      <a:lt1>
        <a:sysClr val="window" lastClr="FFFFFF"/>
      </a:lt1>
      <a:dk2>
        <a:srgbClr val="10013F"/>
      </a:dk2>
      <a:lt2>
        <a:srgbClr val="F2F0FF"/>
      </a:lt2>
      <a:accent1>
        <a:srgbClr val="814DFF"/>
      </a:accent1>
      <a:accent2>
        <a:srgbClr val="243FFF"/>
      </a:accent2>
      <a:accent3>
        <a:srgbClr val="FF83B6"/>
      </a:accent3>
      <a:accent4>
        <a:srgbClr val="FF9022"/>
      </a:accent4>
      <a:accent5>
        <a:srgbClr val="FF1F85"/>
      </a:accent5>
      <a:accent6>
        <a:srgbClr val="1A98FF"/>
      </a:accent6>
      <a:hlink>
        <a:srgbClr val="0563C1"/>
      </a:hlink>
      <a:folHlink>
        <a:srgbClr val="954F72"/>
      </a:folHlink>
    </a:clrScheme>
    <a:fontScheme name="Univers">
      <a:majorFont>
        <a:latin typeface="Univers"/>
        <a:ea typeface=""/>
        <a:cs typeface=""/>
      </a:majorFont>
      <a:minorFont>
        <a:latin typeface="Univer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Univers" id="{605F9078-86F9-4258-A3E1-F8EFF02AE8CC}" vid="{4848699B-BB01-41E3-9EC4-3D97DFE5292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BC329F5-30EE-4BF7-AA2A-B837B51416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9919F73-B6C2-4A43-95E2-833EC48925FE}">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3C8E00D1-8EA3-4E42-801D-0253E1EAFC2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{D3C30037-6D30-4D79-AA81-40188535EAF6}tf89338750_win32</Template>
  <TotalTime>245</TotalTime>
  <Words>592</Words>
  <Application>Microsoft Office PowerPoint</Application>
  <PresentationFormat>Widescreen</PresentationFormat>
  <Paragraphs>109</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Times New Roman</vt:lpstr>
      <vt:lpstr>Univers</vt:lpstr>
      <vt:lpstr>Wingdings</vt:lpstr>
      <vt:lpstr>GradientUnivers</vt:lpstr>
      <vt:lpstr>Staffing Issues in the NHS and the Impact on Proper Care Staff Management </vt:lpstr>
      <vt:lpstr>Agenda</vt:lpstr>
      <vt:lpstr>Introduction</vt:lpstr>
      <vt:lpstr>Aim</vt:lpstr>
      <vt:lpstr>Problem Statement</vt:lpstr>
      <vt:lpstr>Macro-Environment Analysis</vt:lpstr>
      <vt:lpstr>PESTLE Analysis</vt:lpstr>
      <vt:lpstr>PESTLE Analysis</vt:lpstr>
      <vt:lpstr>PESTLE Analysis</vt:lpstr>
      <vt:lpstr>Fishbone Framework Proper Care UK</vt:lpstr>
      <vt:lpstr>Fishbone Framework Proper Care UK</vt:lpstr>
      <vt:lpstr>Fayol's Staffing Management Model </vt:lpstr>
      <vt:lpstr>PMI GRID</vt:lpstr>
      <vt:lpstr>PMI GRID</vt:lpstr>
      <vt:lpstr>Decision-Making</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Staffing Issues in the NHS and the Impact on Proper Care Staff Management </dc:title>
  <cp:lastModifiedBy>Catalin Bojila</cp:lastModifiedBy>
  <cp:revision>2</cp:revision>
  <dcterms:created xsi:type="dcterms:W3CDTF">2022-07-09T14:41:06Z</dcterms:created>
  <dcterms:modified xsi:type="dcterms:W3CDTF">2022-07-10T08:40:52Z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