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82" r:id="rId4"/>
    <p:sldId id="283" r:id="rId5"/>
    <p:sldId id="277" r:id="rId6"/>
    <p:sldId id="293" r:id="rId7"/>
    <p:sldId id="286" r:id="rId8"/>
    <p:sldId id="285" r:id="rId9"/>
    <p:sldId id="284" r:id="rId10"/>
    <p:sldId id="287" r:id="rId11"/>
    <p:sldId id="288" r:id="rId12"/>
    <p:sldId id="278" r:id="rId13"/>
    <p:sldId id="281" r:id="rId14"/>
    <p:sldId id="291" r:id="rId15"/>
    <p:sldId id="289" r:id="rId16"/>
    <p:sldId id="279" r:id="rId17"/>
    <p:sldId id="292" r:id="rId18"/>
    <p:sldId id="280" r:id="rId19"/>
    <p:sldId id="297" r:id="rId20"/>
    <p:sldId id="299" r:id="rId21"/>
    <p:sldId id="301" r:id="rId22"/>
    <p:sldId id="302" r:id="rId23"/>
    <p:sldId id="303" r:id="rId24"/>
    <p:sldId id="304" r:id="rId25"/>
    <p:sldId id="306" r:id="rId26"/>
    <p:sldId id="307" r:id="rId27"/>
    <p:sldId id="308" r:id="rId28"/>
    <p:sldId id="309" r:id="rId29"/>
    <p:sldId id="310" r:id="rId30"/>
    <p:sldId id="31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4AD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724" y="40"/>
      </p:cViewPr>
      <p:guideLst/>
    </p:cSldViewPr>
  </p:slideViewPr>
  <p:notesTextViewPr>
    <p:cViewPr>
      <p:scale>
        <a:sx n="1" d="1"/>
        <a:sy n="1" d="1"/>
      </p:scale>
      <p:origin x="0" y="0"/>
    </p:cViewPr>
  </p:notesTextViewPr>
  <p:notesViewPr>
    <p:cSldViewPr snapToGrid="0">
      <p:cViewPr varScale="1">
        <p:scale>
          <a:sx n="56" d="100"/>
          <a:sy n="56" d="100"/>
        </p:scale>
        <p:origin x="199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2D2E04-2919-4AC9-892A-484D0D915E0A}" type="doc">
      <dgm:prSet loTypeId="urn:microsoft.com/office/officeart/2005/8/layout/radial1" loCatId="cycle" qsTypeId="urn:microsoft.com/office/officeart/2005/8/quickstyle/simple1" qsCatId="simple" csTypeId="urn:microsoft.com/office/officeart/2005/8/colors/colorful2" csCatId="colorful" phldr="1"/>
      <dgm:spPr/>
      <dgm:t>
        <a:bodyPr/>
        <a:lstStyle/>
        <a:p>
          <a:endParaRPr lang="en-US"/>
        </a:p>
      </dgm:t>
    </dgm:pt>
    <dgm:pt modelId="{4F9794A6-9006-4B7D-A5EE-A7E23B22FDBB}">
      <dgm:prSet phldrT="[Text]"/>
      <dgm:spPr/>
      <dgm:t>
        <a:bodyPr/>
        <a:lstStyle/>
        <a:p>
          <a:r>
            <a:rPr lang="en-US"/>
            <a:t>Digital toolbox</a:t>
          </a:r>
        </a:p>
      </dgm:t>
    </dgm:pt>
    <dgm:pt modelId="{A906106B-EAC3-49C9-BDC9-5608C472FF13}" type="parTrans" cxnId="{9E195B69-1AD6-4D4E-A329-B8A79CB9294F}">
      <dgm:prSet/>
      <dgm:spPr/>
      <dgm:t>
        <a:bodyPr/>
        <a:lstStyle/>
        <a:p>
          <a:endParaRPr lang="en-US"/>
        </a:p>
      </dgm:t>
    </dgm:pt>
    <dgm:pt modelId="{32D34815-8DDA-412F-A05A-A154F3568356}" type="sibTrans" cxnId="{9E195B69-1AD6-4D4E-A329-B8A79CB9294F}">
      <dgm:prSet/>
      <dgm:spPr/>
      <dgm:t>
        <a:bodyPr/>
        <a:lstStyle/>
        <a:p>
          <a:endParaRPr lang="en-US"/>
        </a:p>
      </dgm:t>
    </dgm:pt>
    <dgm:pt modelId="{D7F5012F-84F8-485E-9344-69322F784EA6}">
      <dgm:prSet phldrT="[Text]"/>
      <dgm:spPr/>
      <dgm:t>
        <a:bodyPr/>
        <a:lstStyle/>
        <a:p>
          <a:r>
            <a:rPr lang="en-GB" dirty="0"/>
            <a:t>Email</a:t>
          </a:r>
          <a:endParaRPr lang="en-US" dirty="0"/>
        </a:p>
      </dgm:t>
    </dgm:pt>
    <dgm:pt modelId="{5DDA3969-5057-49AC-BE86-301DAAE4B724}" type="parTrans" cxnId="{189C9861-E735-42D7-94CB-C20A529E9CDD}">
      <dgm:prSet/>
      <dgm:spPr/>
      <dgm:t>
        <a:bodyPr/>
        <a:lstStyle/>
        <a:p>
          <a:endParaRPr lang="en-US"/>
        </a:p>
      </dgm:t>
    </dgm:pt>
    <dgm:pt modelId="{C20EC2E5-140F-4402-A708-98104F10E082}" type="sibTrans" cxnId="{189C9861-E735-42D7-94CB-C20A529E9CDD}">
      <dgm:prSet/>
      <dgm:spPr/>
      <dgm:t>
        <a:bodyPr/>
        <a:lstStyle/>
        <a:p>
          <a:endParaRPr lang="en-US"/>
        </a:p>
      </dgm:t>
    </dgm:pt>
    <dgm:pt modelId="{E3BDA7C2-CEF9-440C-84C8-B45360C1A5C7}">
      <dgm:prSet/>
      <dgm:spPr/>
      <dgm:t>
        <a:bodyPr/>
        <a:lstStyle/>
        <a:p>
          <a:r>
            <a:rPr lang="en-GB"/>
            <a:t>Websites</a:t>
          </a:r>
        </a:p>
      </dgm:t>
    </dgm:pt>
    <dgm:pt modelId="{6C6A22F7-8852-4CB0-8AC1-8E598057C160}" type="parTrans" cxnId="{5AD756F9-245D-45C7-8C1E-75907F009E4A}">
      <dgm:prSet/>
      <dgm:spPr/>
      <dgm:t>
        <a:bodyPr/>
        <a:lstStyle/>
        <a:p>
          <a:endParaRPr lang="en-US"/>
        </a:p>
      </dgm:t>
    </dgm:pt>
    <dgm:pt modelId="{EE5B4237-9DE4-4C2A-A7B5-ACBF5DF7CBAC}" type="sibTrans" cxnId="{5AD756F9-245D-45C7-8C1E-75907F009E4A}">
      <dgm:prSet/>
      <dgm:spPr/>
      <dgm:t>
        <a:bodyPr/>
        <a:lstStyle/>
        <a:p>
          <a:endParaRPr lang="en-US"/>
        </a:p>
      </dgm:t>
    </dgm:pt>
    <dgm:pt modelId="{8A39EFDB-2128-4CB0-99A8-5AEA86F8FB60}">
      <dgm:prSet/>
      <dgm:spPr/>
      <dgm:t>
        <a:bodyPr/>
        <a:lstStyle/>
        <a:p>
          <a:r>
            <a:rPr lang="en-GB"/>
            <a:t>Online PR</a:t>
          </a:r>
        </a:p>
      </dgm:t>
    </dgm:pt>
    <dgm:pt modelId="{2E251B80-D67B-4E4A-BFBA-4985651B1DD0}" type="parTrans" cxnId="{803381BA-66BE-4172-9DD2-D1C8627529B0}">
      <dgm:prSet/>
      <dgm:spPr/>
      <dgm:t>
        <a:bodyPr/>
        <a:lstStyle/>
        <a:p>
          <a:endParaRPr lang="en-US"/>
        </a:p>
      </dgm:t>
    </dgm:pt>
    <dgm:pt modelId="{0AC9C140-34D1-446D-911C-3838D04EEA1B}" type="sibTrans" cxnId="{803381BA-66BE-4172-9DD2-D1C8627529B0}">
      <dgm:prSet/>
      <dgm:spPr/>
      <dgm:t>
        <a:bodyPr/>
        <a:lstStyle/>
        <a:p>
          <a:endParaRPr lang="en-US"/>
        </a:p>
      </dgm:t>
    </dgm:pt>
    <dgm:pt modelId="{FD66CA01-7AC3-49AF-944C-FCBD2B414B79}">
      <dgm:prSet/>
      <dgm:spPr/>
      <dgm:t>
        <a:bodyPr/>
        <a:lstStyle/>
        <a:p>
          <a:r>
            <a:rPr lang="en-GB"/>
            <a:t>Search engine marketing</a:t>
          </a:r>
        </a:p>
      </dgm:t>
    </dgm:pt>
    <dgm:pt modelId="{0EA12F89-5FF6-4079-87DB-E399119BB56E}" type="parTrans" cxnId="{E756C45A-8C49-4DE0-AD14-DC6A7EB509B8}">
      <dgm:prSet/>
      <dgm:spPr/>
      <dgm:t>
        <a:bodyPr/>
        <a:lstStyle/>
        <a:p>
          <a:endParaRPr lang="en-US"/>
        </a:p>
      </dgm:t>
    </dgm:pt>
    <dgm:pt modelId="{42459F83-B0FA-4DB8-BB51-261E7AD17C6F}" type="sibTrans" cxnId="{E756C45A-8C49-4DE0-AD14-DC6A7EB509B8}">
      <dgm:prSet/>
      <dgm:spPr/>
      <dgm:t>
        <a:bodyPr/>
        <a:lstStyle/>
        <a:p>
          <a:endParaRPr lang="en-US"/>
        </a:p>
      </dgm:t>
    </dgm:pt>
    <dgm:pt modelId="{BEAC7864-A859-4439-9E88-BF28F75BD06E}">
      <dgm:prSet/>
      <dgm:spPr/>
      <dgm:t>
        <a:bodyPr/>
        <a:lstStyle/>
        <a:p>
          <a:r>
            <a:rPr lang="en-GB"/>
            <a:t>Blogs</a:t>
          </a:r>
        </a:p>
      </dgm:t>
    </dgm:pt>
    <dgm:pt modelId="{EC5E295B-086A-4944-B277-3C5965F5D7CA}" type="parTrans" cxnId="{D7C58418-5905-4E44-A536-332714CDC71F}">
      <dgm:prSet/>
      <dgm:spPr/>
      <dgm:t>
        <a:bodyPr/>
        <a:lstStyle/>
        <a:p>
          <a:endParaRPr lang="en-US"/>
        </a:p>
      </dgm:t>
    </dgm:pt>
    <dgm:pt modelId="{9F2D7549-89EB-483E-B88B-53282FE7826E}" type="sibTrans" cxnId="{D7C58418-5905-4E44-A536-332714CDC71F}">
      <dgm:prSet/>
      <dgm:spPr/>
      <dgm:t>
        <a:bodyPr/>
        <a:lstStyle/>
        <a:p>
          <a:endParaRPr lang="en-US"/>
        </a:p>
      </dgm:t>
    </dgm:pt>
    <dgm:pt modelId="{9137DA9D-ACC1-495B-9F46-E5B65FE1261C}">
      <dgm:prSet/>
      <dgm:spPr/>
      <dgm:t>
        <a:bodyPr/>
        <a:lstStyle/>
        <a:p>
          <a:r>
            <a:rPr lang="en-GB"/>
            <a:t>Social networks</a:t>
          </a:r>
        </a:p>
      </dgm:t>
    </dgm:pt>
    <dgm:pt modelId="{BD81C610-F827-41DC-94F3-79978B254E98}" type="parTrans" cxnId="{449A158A-7C11-41F1-BFDA-D83C0B8D25C4}">
      <dgm:prSet/>
      <dgm:spPr/>
      <dgm:t>
        <a:bodyPr/>
        <a:lstStyle/>
        <a:p>
          <a:endParaRPr lang="en-US"/>
        </a:p>
      </dgm:t>
    </dgm:pt>
    <dgm:pt modelId="{99ECD4D2-4C72-49FD-8E8B-7CB2FE440E10}" type="sibTrans" cxnId="{449A158A-7C11-41F1-BFDA-D83C0B8D25C4}">
      <dgm:prSet/>
      <dgm:spPr/>
      <dgm:t>
        <a:bodyPr/>
        <a:lstStyle/>
        <a:p>
          <a:endParaRPr lang="en-US"/>
        </a:p>
      </dgm:t>
    </dgm:pt>
    <dgm:pt modelId="{D42D2DF1-3BF2-49E9-A299-EF8B7F510C5A}">
      <dgm:prSet/>
      <dgm:spPr/>
      <dgm:t>
        <a:bodyPr/>
        <a:lstStyle/>
        <a:p>
          <a:r>
            <a:rPr lang="en-GB" dirty="0"/>
            <a:t>Social media advertising</a:t>
          </a:r>
        </a:p>
      </dgm:t>
    </dgm:pt>
    <dgm:pt modelId="{CD1AA3A4-25C4-4301-BC5E-B6D58B62FD3F}" type="parTrans" cxnId="{C1F4C116-91BD-40B3-BC18-2D8F7C745340}">
      <dgm:prSet/>
      <dgm:spPr/>
      <dgm:t>
        <a:bodyPr/>
        <a:lstStyle/>
        <a:p>
          <a:endParaRPr lang="en-US"/>
        </a:p>
      </dgm:t>
    </dgm:pt>
    <dgm:pt modelId="{8A6E5842-2574-4E6D-9B26-6C4934340D19}" type="sibTrans" cxnId="{C1F4C116-91BD-40B3-BC18-2D8F7C745340}">
      <dgm:prSet/>
      <dgm:spPr/>
      <dgm:t>
        <a:bodyPr/>
        <a:lstStyle/>
        <a:p>
          <a:endParaRPr lang="en-US"/>
        </a:p>
      </dgm:t>
    </dgm:pt>
    <dgm:pt modelId="{AFD5F8A9-1E1D-49CF-989C-9B627FF60C67}" type="pres">
      <dgm:prSet presAssocID="{6C2D2E04-2919-4AC9-892A-484D0D915E0A}" presName="cycle" presStyleCnt="0">
        <dgm:presLayoutVars>
          <dgm:chMax val="1"/>
          <dgm:dir/>
          <dgm:animLvl val="ctr"/>
          <dgm:resizeHandles val="exact"/>
        </dgm:presLayoutVars>
      </dgm:prSet>
      <dgm:spPr/>
      <dgm:t>
        <a:bodyPr/>
        <a:lstStyle/>
        <a:p>
          <a:endParaRPr lang="en-US"/>
        </a:p>
      </dgm:t>
    </dgm:pt>
    <dgm:pt modelId="{93F6F02A-0321-48E4-8428-8C8212066ECF}" type="pres">
      <dgm:prSet presAssocID="{4F9794A6-9006-4B7D-A5EE-A7E23B22FDBB}" presName="centerShape" presStyleLbl="node0" presStyleIdx="0" presStyleCnt="1"/>
      <dgm:spPr/>
      <dgm:t>
        <a:bodyPr/>
        <a:lstStyle/>
        <a:p>
          <a:endParaRPr lang="en-US"/>
        </a:p>
      </dgm:t>
    </dgm:pt>
    <dgm:pt modelId="{C93B61E4-054B-449D-9A22-A687D7C07739}" type="pres">
      <dgm:prSet presAssocID="{5DDA3969-5057-49AC-BE86-301DAAE4B724}" presName="Name9" presStyleLbl="parChTrans1D2" presStyleIdx="0" presStyleCnt="7"/>
      <dgm:spPr/>
      <dgm:t>
        <a:bodyPr/>
        <a:lstStyle/>
        <a:p>
          <a:endParaRPr lang="en-US"/>
        </a:p>
      </dgm:t>
    </dgm:pt>
    <dgm:pt modelId="{8B393739-8367-4753-A380-BB9831069A5E}" type="pres">
      <dgm:prSet presAssocID="{5DDA3969-5057-49AC-BE86-301DAAE4B724}" presName="connTx" presStyleLbl="parChTrans1D2" presStyleIdx="0" presStyleCnt="7"/>
      <dgm:spPr/>
      <dgm:t>
        <a:bodyPr/>
        <a:lstStyle/>
        <a:p>
          <a:endParaRPr lang="en-US"/>
        </a:p>
      </dgm:t>
    </dgm:pt>
    <dgm:pt modelId="{26918061-3639-41DB-93F9-55E461063158}" type="pres">
      <dgm:prSet presAssocID="{D7F5012F-84F8-485E-9344-69322F784EA6}" presName="node" presStyleLbl="node1" presStyleIdx="0" presStyleCnt="7">
        <dgm:presLayoutVars>
          <dgm:bulletEnabled val="1"/>
        </dgm:presLayoutVars>
      </dgm:prSet>
      <dgm:spPr/>
      <dgm:t>
        <a:bodyPr/>
        <a:lstStyle/>
        <a:p>
          <a:endParaRPr lang="en-US"/>
        </a:p>
      </dgm:t>
    </dgm:pt>
    <dgm:pt modelId="{3C444BFF-7ED8-477C-9D3E-26A53CF9B144}" type="pres">
      <dgm:prSet presAssocID="{6C6A22F7-8852-4CB0-8AC1-8E598057C160}" presName="Name9" presStyleLbl="parChTrans1D2" presStyleIdx="1" presStyleCnt="7"/>
      <dgm:spPr/>
      <dgm:t>
        <a:bodyPr/>
        <a:lstStyle/>
        <a:p>
          <a:endParaRPr lang="en-US"/>
        </a:p>
      </dgm:t>
    </dgm:pt>
    <dgm:pt modelId="{F4EE9764-4F75-4B55-8B2E-8590199BFF0D}" type="pres">
      <dgm:prSet presAssocID="{6C6A22F7-8852-4CB0-8AC1-8E598057C160}" presName="connTx" presStyleLbl="parChTrans1D2" presStyleIdx="1" presStyleCnt="7"/>
      <dgm:spPr/>
      <dgm:t>
        <a:bodyPr/>
        <a:lstStyle/>
        <a:p>
          <a:endParaRPr lang="en-US"/>
        </a:p>
      </dgm:t>
    </dgm:pt>
    <dgm:pt modelId="{45A54440-958C-4009-8FA7-17904241544B}" type="pres">
      <dgm:prSet presAssocID="{E3BDA7C2-CEF9-440C-84C8-B45360C1A5C7}" presName="node" presStyleLbl="node1" presStyleIdx="1" presStyleCnt="7">
        <dgm:presLayoutVars>
          <dgm:bulletEnabled val="1"/>
        </dgm:presLayoutVars>
      </dgm:prSet>
      <dgm:spPr/>
      <dgm:t>
        <a:bodyPr/>
        <a:lstStyle/>
        <a:p>
          <a:endParaRPr lang="en-US"/>
        </a:p>
      </dgm:t>
    </dgm:pt>
    <dgm:pt modelId="{0327D073-41C5-4AAF-95CE-942205DC97DD}" type="pres">
      <dgm:prSet presAssocID="{2E251B80-D67B-4E4A-BFBA-4985651B1DD0}" presName="Name9" presStyleLbl="parChTrans1D2" presStyleIdx="2" presStyleCnt="7"/>
      <dgm:spPr/>
      <dgm:t>
        <a:bodyPr/>
        <a:lstStyle/>
        <a:p>
          <a:endParaRPr lang="en-US"/>
        </a:p>
      </dgm:t>
    </dgm:pt>
    <dgm:pt modelId="{16FD0D45-9036-4091-9557-E2DB22233CF1}" type="pres">
      <dgm:prSet presAssocID="{2E251B80-D67B-4E4A-BFBA-4985651B1DD0}" presName="connTx" presStyleLbl="parChTrans1D2" presStyleIdx="2" presStyleCnt="7"/>
      <dgm:spPr/>
      <dgm:t>
        <a:bodyPr/>
        <a:lstStyle/>
        <a:p>
          <a:endParaRPr lang="en-US"/>
        </a:p>
      </dgm:t>
    </dgm:pt>
    <dgm:pt modelId="{F95BCAE3-EB35-4E15-9FF5-C98E94208692}" type="pres">
      <dgm:prSet presAssocID="{8A39EFDB-2128-4CB0-99A8-5AEA86F8FB60}" presName="node" presStyleLbl="node1" presStyleIdx="2" presStyleCnt="7">
        <dgm:presLayoutVars>
          <dgm:bulletEnabled val="1"/>
        </dgm:presLayoutVars>
      </dgm:prSet>
      <dgm:spPr/>
      <dgm:t>
        <a:bodyPr/>
        <a:lstStyle/>
        <a:p>
          <a:endParaRPr lang="en-US"/>
        </a:p>
      </dgm:t>
    </dgm:pt>
    <dgm:pt modelId="{0BF3A90A-FF02-438E-A10E-FBC07F14370F}" type="pres">
      <dgm:prSet presAssocID="{0EA12F89-5FF6-4079-87DB-E399119BB56E}" presName="Name9" presStyleLbl="parChTrans1D2" presStyleIdx="3" presStyleCnt="7"/>
      <dgm:spPr/>
      <dgm:t>
        <a:bodyPr/>
        <a:lstStyle/>
        <a:p>
          <a:endParaRPr lang="en-US"/>
        </a:p>
      </dgm:t>
    </dgm:pt>
    <dgm:pt modelId="{A733E637-7A3A-47F7-BBEF-6DDFEA266F1E}" type="pres">
      <dgm:prSet presAssocID="{0EA12F89-5FF6-4079-87DB-E399119BB56E}" presName="connTx" presStyleLbl="parChTrans1D2" presStyleIdx="3" presStyleCnt="7"/>
      <dgm:spPr/>
      <dgm:t>
        <a:bodyPr/>
        <a:lstStyle/>
        <a:p>
          <a:endParaRPr lang="en-US"/>
        </a:p>
      </dgm:t>
    </dgm:pt>
    <dgm:pt modelId="{CBF9FFCB-A046-4EF9-8544-07CF85EF5B99}" type="pres">
      <dgm:prSet presAssocID="{FD66CA01-7AC3-49AF-944C-FCBD2B414B79}" presName="node" presStyleLbl="node1" presStyleIdx="3" presStyleCnt="7">
        <dgm:presLayoutVars>
          <dgm:bulletEnabled val="1"/>
        </dgm:presLayoutVars>
      </dgm:prSet>
      <dgm:spPr/>
      <dgm:t>
        <a:bodyPr/>
        <a:lstStyle/>
        <a:p>
          <a:endParaRPr lang="en-US"/>
        </a:p>
      </dgm:t>
    </dgm:pt>
    <dgm:pt modelId="{13DB4F0F-6572-492B-A72B-4E27D82A7F58}" type="pres">
      <dgm:prSet presAssocID="{EC5E295B-086A-4944-B277-3C5965F5D7CA}" presName="Name9" presStyleLbl="parChTrans1D2" presStyleIdx="4" presStyleCnt="7"/>
      <dgm:spPr/>
      <dgm:t>
        <a:bodyPr/>
        <a:lstStyle/>
        <a:p>
          <a:endParaRPr lang="en-US"/>
        </a:p>
      </dgm:t>
    </dgm:pt>
    <dgm:pt modelId="{7AFF656E-8C42-474A-82EC-CE2A60A51F89}" type="pres">
      <dgm:prSet presAssocID="{EC5E295B-086A-4944-B277-3C5965F5D7CA}" presName="connTx" presStyleLbl="parChTrans1D2" presStyleIdx="4" presStyleCnt="7"/>
      <dgm:spPr/>
      <dgm:t>
        <a:bodyPr/>
        <a:lstStyle/>
        <a:p>
          <a:endParaRPr lang="en-US"/>
        </a:p>
      </dgm:t>
    </dgm:pt>
    <dgm:pt modelId="{17581B16-451D-4C49-BD22-5673B8D54B72}" type="pres">
      <dgm:prSet presAssocID="{BEAC7864-A859-4439-9E88-BF28F75BD06E}" presName="node" presStyleLbl="node1" presStyleIdx="4" presStyleCnt="7">
        <dgm:presLayoutVars>
          <dgm:bulletEnabled val="1"/>
        </dgm:presLayoutVars>
      </dgm:prSet>
      <dgm:spPr/>
      <dgm:t>
        <a:bodyPr/>
        <a:lstStyle/>
        <a:p>
          <a:endParaRPr lang="en-US"/>
        </a:p>
      </dgm:t>
    </dgm:pt>
    <dgm:pt modelId="{46312FDE-0BFC-481A-B722-B59941E4FACF}" type="pres">
      <dgm:prSet presAssocID="{BD81C610-F827-41DC-94F3-79978B254E98}" presName="Name9" presStyleLbl="parChTrans1D2" presStyleIdx="5" presStyleCnt="7"/>
      <dgm:spPr/>
      <dgm:t>
        <a:bodyPr/>
        <a:lstStyle/>
        <a:p>
          <a:endParaRPr lang="en-US"/>
        </a:p>
      </dgm:t>
    </dgm:pt>
    <dgm:pt modelId="{9B050D01-AB4B-4387-8DE2-82BC9233904D}" type="pres">
      <dgm:prSet presAssocID="{BD81C610-F827-41DC-94F3-79978B254E98}" presName="connTx" presStyleLbl="parChTrans1D2" presStyleIdx="5" presStyleCnt="7"/>
      <dgm:spPr/>
      <dgm:t>
        <a:bodyPr/>
        <a:lstStyle/>
        <a:p>
          <a:endParaRPr lang="en-US"/>
        </a:p>
      </dgm:t>
    </dgm:pt>
    <dgm:pt modelId="{6FE53505-4E1F-4144-96A1-8487BDAEF318}" type="pres">
      <dgm:prSet presAssocID="{9137DA9D-ACC1-495B-9F46-E5B65FE1261C}" presName="node" presStyleLbl="node1" presStyleIdx="5" presStyleCnt="7">
        <dgm:presLayoutVars>
          <dgm:bulletEnabled val="1"/>
        </dgm:presLayoutVars>
      </dgm:prSet>
      <dgm:spPr/>
      <dgm:t>
        <a:bodyPr/>
        <a:lstStyle/>
        <a:p>
          <a:endParaRPr lang="en-US"/>
        </a:p>
      </dgm:t>
    </dgm:pt>
    <dgm:pt modelId="{2305D55D-4CDC-4224-AF84-3B3F1FAA49F1}" type="pres">
      <dgm:prSet presAssocID="{CD1AA3A4-25C4-4301-BC5E-B6D58B62FD3F}" presName="Name9" presStyleLbl="parChTrans1D2" presStyleIdx="6" presStyleCnt="7"/>
      <dgm:spPr/>
      <dgm:t>
        <a:bodyPr/>
        <a:lstStyle/>
        <a:p>
          <a:endParaRPr lang="en-US"/>
        </a:p>
      </dgm:t>
    </dgm:pt>
    <dgm:pt modelId="{244943A2-0881-47EA-AC64-0C45D3E34673}" type="pres">
      <dgm:prSet presAssocID="{CD1AA3A4-25C4-4301-BC5E-B6D58B62FD3F}" presName="connTx" presStyleLbl="parChTrans1D2" presStyleIdx="6" presStyleCnt="7"/>
      <dgm:spPr/>
      <dgm:t>
        <a:bodyPr/>
        <a:lstStyle/>
        <a:p>
          <a:endParaRPr lang="en-US"/>
        </a:p>
      </dgm:t>
    </dgm:pt>
    <dgm:pt modelId="{3ABFD9B5-AB62-444D-9842-362F2740C3CA}" type="pres">
      <dgm:prSet presAssocID="{D42D2DF1-3BF2-49E9-A299-EF8B7F510C5A}" presName="node" presStyleLbl="node1" presStyleIdx="6" presStyleCnt="7">
        <dgm:presLayoutVars>
          <dgm:bulletEnabled val="1"/>
        </dgm:presLayoutVars>
      </dgm:prSet>
      <dgm:spPr/>
      <dgm:t>
        <a:bodyPr/>
        <a:lstStyle/>
        <a:p>
          <a:endParaRPr lang="en-US"/>
        </a:p>
      </dgm:t>
    </dgm:pt>
  </dgm:ptLst>
  <dgm:cxnLst>
    <dgm:cxn modelId="{23C8BA17-ED83-40D3-8A98-330CF0B919B7}" type="presOf" srcId="{8A39EFDB-2128-4CB0-99A8-5AEA86F8FB60}" destId="{F95BCAE3-EB35-4E15-9FF5-C98E94208692}" srcOrd="0" destOrd="0" presId="urn:microsoft.com/office/officeart/2005/8/layout/radial1"/>
    <dgm:cxn modelId="{C1F4C116-91BD-40B3-BC18-2D8F7C745340}" srcId="{4F9794A6-9006-4B7D-A5EE-A7E23B22FDBB}" destId="{D42D2DF1-3BF2-49E9-A299-EF8B7F510C5A}" srcOrd="6" destOrd="0" parTransId="{CD1AA3A4-25C4-4301-BC5E-B6D58B62FD3F}" sibTransId="{8A6E5842-2574-4E6D-9B26-6C4934340D19}"/>
    <dgm:cxn modelId="{8DC6A914-DDBA-4F5C-BF2C-57A02998DD41}" type="presOf" srcId="{CD1AA3A4-25C4-4301-BC5E-B6D58B62FD3F}" destId="{2305D55D-4CDC-4224-AF84-3B3F1FAA49F1}" srcOrd="0" destOrd="0" presId="urn:microsoft.com/office/officeart/2005/8/layout/radial1"/>
    <dgm:cxn modelId="{5AD756F9-245D-45C7-8C1E-75907F009E4A}" srcId="{4F9794A6-9006-4B7D-A5EE-A7E23B22FDBB}" destId="{E3BDA7C2-CEF9-440C-84C8-B45360C1A5C7}" srcOrd="1" destOrd="0" parTransId="{6C6A22F7-8852-4CB0-8AC1-8E598057C160}" sibTransId="{EE5B4237-9DE4-4C2A-A7B5-ACBF5DF7CBAC}"/>
    <dgm:cxn modelId="{F0833DBD-C49A-4194-8C40-8A486D59BBE7}" type="presOf" srcId="{D42D2DF1-3BF2-49E9-A299-EF8B7F510C5A}" destId="{3ABFD9B5-AB62-444D-9842-362F2740C3CA}" srcOrd="0" destOrd="0" presId="urn:microsoft.com/office/officeart/2005/8/layout/radial1"/>
    <dgm:cxn modelId="{1A287C0F-9C88-48ED-99A0-C7B4EE0CF340}" type="presOf" srcId="{4F9794A6-9006-4B7D-A5EE-A7E23B22FDBB}" destId="{93F6F02A-0321-48E4-8428-8C8212066ECF}" srcOrd="0" destOrd="0" presId="urn:microsoft.com/office/officeart/2005/8/layout/radial1"/>
    <dgm:cxn modelId="{D7C58418-5905-4E44-A536-332714CDC71F}" srcId="{4F9794A6-9006-4B7D-A5EE-A7E23B22FDBB}" destId="{BEAC7864-A859-4439-9E88-BF28F75BD06E}" srcOrd="4" destOrd="0" parTransId="{EC5E295B-086A-4944-B277-3C5965F5D7CA}" sibTransId="{9F2D7549-89EB-483E-B88B-53282FE7826E}"/>
    <dgm:cxn modelId="{61A31F62-1CCF-4B93-B1A8-60EFE3100A57}" type="presOf" srcId="{BEAC7864-A859-4439-9E88-BF28F75BD06E}" destId="{17581B16-451D-4C49-BD22-5673B8D54B72}" srcOrd="0" destOrd="0" presId="urn:microsoft.com/office/officeart/2005/8/layout/radial1"/>
    <dgm:cxn modelId="{E756C45A-8C49-4DE0-AD14-DC6A7EB509B8}" srcId="{4F9794A6-9006-4B7D-A5EE-A7E23B22FDBB}" destId="{FD66CA01-7AC3-49AF-944C-FCBD2B414B79}" srcOrd="3" destOrd="0" parTransId="{0EA12F89-5FF6-4079-87DB-E399119BB56E}" sibTransId="{42459F83-B0FA-4DB8-BB51-261E7AD17C6F}"/>
    <dgm:cxn modelId="{854B5CC5-3A2B-4AAB-92A7-5C862820F9FD}" type="presOf" srcId="{0EA12F89-5FF6-4079-87DB-E399119BB56E}" destId="{0BF3A90A-FF02-438E-A10E-FBC07F14370F}" srcOrd="0" destOrd="0" presId="urn:microsoft.com/office/officeart/2005/8/layout/radial1"/>
    <dgm:cxn modelId="{C64CFD51-3802-4A91-89BC-09868AB60CB9}" type="presOf" srcId="{BD81C610-F827-41DC-94F3-79978B254E98}" destId="{46312FDE-0BFC-481A-B722-B59941E4FACF}" srcOrd="0" destOrd="0" presId="urn:microsoft.com/office/officeart/2005/8/layout/radial1"/>
    <dgm:cxn modelId="{02876F3B-DDD7-422B-831F-3855CF5559ED}" type="presOf" srcId="{5DDA3969-5057-49AC-BE86-301DAAE4B724}" destId="{C93B61E4-054B-449D-9A22-A687D7C07739}" srcOrd="0" destOrd="0" presId="urn:microsoft.com/office/officeart/2005/8/layout/radial1"/>
    <dgm:cxn modelId="{E43178AB-5024-4809-AD82-B7316D09DF00}" type="presOf" srcId="{0EA12F89-5FF6-4079-87DB-E399119BB56E}" destId="{A733E637-7A3A-47F7-BBEF-6DDFEA266F1E}" srcOrd="1" destOrd="0" presId="urn:microsoft.com/office/officeart/2005/8/layout/radial1"/>
    <dgm:cxn modelId="{35346B0B-B8D3-4AB6-A1F1-3C798FD72036}" type="presOf" srcId="{EC5E295B-086A-4944-B277-3C5965F5D7CA}" destId="{13DB4F0F-6572-492B-A72B-4E27D82A7F58}" srcOrd="0" destOrd="0" presId="urn:microsoft.com/office/officeart/2005/8/layout/radial1"/>
    <dgm:cxn modelId="{803381BA-66BE-4172-9DD2-D1C8627529B0}" srcId="{4F9794A6-9006-4B7D-A5EE-A7E23B22FDBB}" destId="{8A39EFDB-2128-4CB0-99A8-5AEA86F8FB60}" srcOrd="2" destOrd="0" parTransId="{2E251B80-D67B-4E4A-BFBA-4985651B1DD0}" sibTransId="{0AC9C140-34D1-446D-911C-3838D04EEA1B}"/>
    <dgm:cxn modelId="{5AA3F195-61C9-47E0-9672-239FF933A086}" type="presOf" srcId="{D7F5012F-84F8-485E-9344-69322F784EA6}" destId="{26918061-3639-41DB-93F9-55E461063158}" srcOrd="0" destOrd="0" presId="urn:microsoft.com/office/officeart/2005/8/layout/radial1"/>
    <dgm:cxn modelId="{7DE8EE64-606E-4CFE-B9F0-0387B275D337}" type="presOf" srcId="{9137DA9D-ACC1-495B-9F46-E5B65FE1261C}" destId="{6FE53505-4E1F-4144-96A1-8487BDAEF318}" srcOrd="0" destOrd="0" presId="urn:microsoft.com/office/officeart/2005/8/layout/radial1"/>
    <dgm:cxn modelId="{E64E7DBA-ED16-4E07-80F0-6CEDF4140ECC}" type="presOf" srcId="{FD66CA01-7AC3-49AF-944C-FCBD2B414B79}" destId="{CBF9FFCB-A046-4EF9-8544-07CF85EF5B99}" srcOrd="0" destOrd="0" presId="urn:microsoft.com/office/officeart/2005/8/layout/radial1"/>
    <dgm:cxn modelId="{3F223909-B463-4BBF-8BCF-D981910290FF}" type="presOf" srcId="{6C6A22F7-8852-4CB0-8AC1-8E598057C160}" destId="{F4EE9764-4F75-4B55-8B2E-8590199BFF0D}" srcOrd="1" destOrd="0" presId="urn:microsoft.com/office/officeart/2005/8/layout/radial1"/>
    <dgm:cxn modelId="{3BBB527F-46FC-4E7D-8084-E08DAE736345}" type="presOf" srcId="{EC5E295B-086A-4944-B277-3C5965F5D7CA}" destId="{7AFF656E-8C42-474A-82EC-CE2A60A51F89}" srcOrd="1" destOrd="0" presId="urn:microsoft.com/office/officeart/2005/8/layout/radial1"/>
    <dgm:cxn modelId="{189C9861-E735-42D7-94CB-C20A529E9CDD}" srcId="{4F9794A6-9006-4B7D-A5EE-A7E23B22FDBB}" destId="{D7F5012F-84F8-485E-9344-69322F784EA6}" srcOrd="0" destOrd="0" parTransId="{5DDA3969-5057-49AC-BE86-301DAAE4B724}" sibTransId="{C20EC2E5-140F-4402-A708-98104F10E082}"/>
    <dgm:cxn modelId="{9B13DC00-1525-451B-88A7-8D5541F09BC7}" type="presOf" srcId="{6C6A22F7-8852-4CB0-8AC1-8E598057C160}" destId="{3C444BFF-7ED8-477C-9D3E-26A53CF9B144}" srcOrd="0" destOrd="0" presId="urn:microsoft.com/office/officeart/2005/8/layout/radial1"/>
    <dgm:cxn modelId="{9E195B69-1AD6-4D4E-A329-B8A79CB9294F}" srcId="{6C2D2E04-2919-4AC9-892A-484D0D915E0A}" destId="{4F9794A6-9006-4B7D-A5EE-A7E23B22FDBB}" srcOrd="0" destOrd="0" parTransId="{A906106B-EAC3-49C9-BDC9-5608C472FF13}" sibTransId="{32D34815-8DDA-412F-A05A-A154F3568356}"/>
    <dgm:cxn modelId="{449A158A-7C11-41F1-BFDA-D83C0B8D25C4}" srcId="{4F9794A6-9006-4B7D-A5EE-A7E23B22FDBB}" destId="{9137DA9D-ACC1-495B-9F46-E5B65FE1261C}" srcOrd="5" destOrd="0" parTransId="{BD81C610-F827-41DC-94F3-79978B254E98}" sibTransId="{99ECD4D2-4C72-49FD-8E8B-7CB2FE440E10}"/>
    <dgm:cxn modelId="{FBC295E8-43AE-4164-BC69-CFD8473AD331}" type="presOf" srcId="{6C2D2E04-2919-4AC9-892A-484D0D915E0A}" destId="{AFD5F8A9-1E1D-49CF-989C-9B627FF60C67}" srcOrd="0" destOrd="0" presId="urn:microsoft.com/office/officeart/2005/8/layout/radial1"/>
    <dgm:cxn modelId="{2A1A7879-5461-40EE-A44C-85ACE7593CB1}" type="presOf" srcId="{BD81C610-F827-41DC-94F3-79978B254E98}" destId="{9B050D01-AB4B-4387-8DE2-82BC9233904D}" srcOrd="1" destOrd="0" presId="urn:microsoft.com/office/officeart/2005/8/layout/radial1"/>
    <dgm:cxn modelId="{1471C711-A959-4871-8160-C3EABA0A3E97}" type="presOf" srcId="{2E251B80-D67B-4E4A-BFBA-4985651B1DD0}" destId="{16FD0D45-9036-4091-9557-E2DB22233CF1}" srcOrd="1" destOrd="0" presId="urn:microsoft.com/office/officeart/2005/8/layout/radial1"/>
    <dgm:cxn modelId="{821D7574-E4BF-46A1-AF2F-2494FCAD1EB4}" type="presOf" srcId="{E3BDA7C2-CEF9-440C-84C8-B45360C1A5C7}" destId="{45A54440-958C-4009-8FA7-17904241544B}" srcOrd="0" destOrd="0" presId="urn:microsoft.com/office/officeart/2005/8/layout/radial1"/>
    <dgm:cxn modelId="{23954320-CA12-48A0-A0B1-48CEA001F05D}" type="presOf" srcId="{5DDA3969-5057-49AC-BE86-301DAAE4B724}" destId="{8B393739-8367-4753-A380-BB9831069A5E}" srcOrd="1" destOrd="0" presId="urn:microsoft.com/office/officeart/2005/8/layout/radial1"/>
    <dgm:cxn modelId="{29774EE2-6F88-4315-BAD8-9B5267C7F42C}" type="presOf" srcId="{2E251B80-D67B-4E4A-BFBA-4985651B1DD0}" destId="{0327D073-41C5-4AAF-95CE-942205DC97DD}" srcOrd="0" destOrd="0" presId="urn:microsoft.com/office/officeart/2005/8/layout/radial1"/>
    <dgm:cxn modelId="{A6B8E541-3BD3-4937-966C-8F2FD0B9E85C}" type="presOf" srcId="{CD1AA3A4-25C4-4301-BC5E-B6D58B62FD3F}" destId="{244943A2-0881-47EA-AC64-0C45D3E34673}" srcOrd="1" destOrd="0" presId="urn:microsoft.com/office/officeart/2005/8/layout/radial1"/>
    <dgm:cxn modelId="{B46C0C74-AE19-457C-BD44-BC6C56C5E14B}" type="presParOf" srcId="{AFD5F8A9-1E1D-49CF-989C-9B627FF60C67}" destId="{93F6F02A-0321-48E4-8428-8C8212066ECF}" srcOrd="0" destOrd="0" presId="urn:microsoft.com/office/officeart/2005/8/layout/radial1"/>
    <dgm:cxn modelId="{86F805CD-8DE9-4D9B-AA4D-E5F871DEB41D}" type="presParOf" srcId="{AFD5F8A9-1E1D-49CF-989C-9B627FF60C67}" destId="{C93B61E4-054B-449D-9A22-A687D7C07739}" srcOrd="1" destOrd="0" presId="urn:microsoft.com/office/officeart/2005/8/layout/radial1"/>
    <dgm:cxn modelId="{C8880C7D-1A3A-408E-A9C1-B921B3596F75}" type="presParOf" srcId="{C93B61E4-054B-449D-9A22-A687D7C07739}" destId="{8B393739-8367-4753-A380-BB9831069A5E}" srcOrd="0" destOrd="0" presId="urn:microsoft.com/office/officeart/2005/8/layout/radial1"/>
    <dgm:cxn modelId="{BF19975F-BAFB-49F9-AF9C-76CD2E7F1B23}" type="presParOf" srcId="{AFD5F8A9-1E1D-49CF-989C-9B627FF60C67}" destId="{26918061-3639-41DB-93F9-55E461063158}" srcOrd="2" destOrd="0" presId="urn:microsoft.com/office/officeart/2005/8/layout/radial1"/>
    <dgm:cxn modelId="{3059C7C1-3748-49C6-B34D-EA45DB983646}" type="presParOf" srcId="{AFD5F8A9-1E1D-49CF-989C-9B627FF60C67}" destId="{3C444BFF-7ED8-477C-9D3E-26A53CF9B144}" srcOrd="3" destOrd="0" presId="urn:microsoft.com/office/officeart/2005/8/layout/radial1"/>
    <dgm:cxn modelId="{67ADC467-73D0-4C72-A968-03ACD7BF01EF}" type="presParOf" srcId="{3C444BFF-7ED8-477C-9D3E-26A53CF9B144}" destId="{F4EE9764-4F75-4B55-8B2E-8590199BFF0D}" srcOrd="0" destOrd="0" presId="urn:microsoft.com/office/officeart/2005/8/layout/radial1"/>
    <dgm:cxn modelId="{5327601A-150A-4CC2-8A91-9DA60C929DF7}" type="presParOf" srcId="{AFD5F8A9-1E1D-49CF-989C-9B627FF60C67}" destId="{45A54440-958C-4009-8FA7-17904241544B}" srcOrd="4" destOrd="0" presId="urn:microsoft.com/office/officeart/2005/8/layout/radial1"/>
    <dgm:cxn modelId="{4C9C0DB2-F648-4E23-AE5E-3679C03A49E3}" type="presParOf" srcId="{AFD5F8A9-1E1D-49CF-989C-9B627FF60C67}" destId="{0327D073-41C5-4AAF-95CE-942205DC97DD}" srcOrd="5" destOrd="0" presId="urn:microsoft.com/office/officeart/2005/8/layout/radial1"/>
    <dgm:cxn modelId="{B6CF7E17-8475-4EB3-9E45-305A4FB5F888}" type="presParOf" srcId="{0327D073-41C5-4AAF-95CE-942205DC97DD}" destId="{16FD0D45-9036-4091-9557-E2DB22233CF1}" srcOrd="0" destOrd="0" presId="urn:microsoft.com/office/officeart/2005/8/layout/radial1"/>
    <dgm:cxn modelId="{0B6F35E4-24A0-4AC7-8EF3-9A6EF3CFAF85}" type="presParOf" srcId="{AFD5F8A9-1E1D-49CF-989C-9B627FF60C67}" destId="{F95BCAE3-EB35-4E15-9FF5-C98E94208692}" srcOrd="6" destOrd="0" presId="urn:microsoft.com/office/officeart/2005/8/layout/radial1"/>
    <dgm:cxn modelId="{0B270CE1-C4C8-4F3C-B986-DEFA512070AC}" type="presParOf" srcId="{AFD5F8A9-1E1D-49CF-989C-9B627FF60C67}" destId="{0BF3A90A-FF02-438E-A10E-FBC07F14370F}" srcOrd="7" destOrd="0" presId="urn:microsoft.com/office/officeart/2005/8/layout/radial1"/>
    <dgm:cxn modelId="{B1F9492B-E14D-44DC-BDE1-51C2DB7B9C8B}" type="presParOf" srcId="{0BF3A90A-FF02-438E-A10E-FBC07F14370F}" destId="{A733E637-7A3A-47F7-BBEF-6DDFEA266F1E}" srcOrd="0" destOrd="0" presId="urn:microsoft.com/office/officeart/2005/8/layout/radial1"/>
    <dgm:cxn modelId="{5095BAFB-B8C8-4DE5-B42F-957D0DF2B131}" type="presParOf" srcId="{AFD5F8A9-1E1D-49CF-989C-9B627FF60C67}" destId="{CBF9FFCB-A046-4EF9-8544-07CF85EF5B99}" srcOrd="8" destOrd="0" presId="urn:microsoft.com/office/officeart/2005/8/layout/radial1"/>
    <dgm:cxn modelId="{6B6D624B-7B9E-4C74-BFCE-21788DFF167F}" type="presParOf" srcId="{AFD5F8A9-1E1D-49CF-989C-9B627FF60C67}" destId="{13DB4F0F-6572-492B-A72B-4E27D82A7F58}" srcOrd="9" destOrd="0" presId="urn:microsoft.com/office/officeart/2005/8/layout/radial1"/>
    <dgm:cxn modelId="{D3FD8F27-897F-40B1-BC44-47A24F628B07}" type="presParOf" srcId="{13DB4F0F-6572-492B-A72B-4E27D82A7F58}" destId="{7AFF656E-8C42-474A-82EC-CE2A60A51F89}" srcOrd="0" destOrd="0" presId="urn:microsoft.com/office/officeart/2005/8/layout/radial1"/>
    <dgm:cxn modelId="{46A82BAE-11E9-41C4-A3EC-958B9F3C4118}" type="presParOf" srcId="{AFD5F8A9-1E1D-49CF-989C-9B627FF60C67}" destId="{17581B16-451D-4C49-BD22-5673B8D54B72}" srcOrd="10" destOrd="0" presId="urn:microsoft.com/office/officeart/2005/8/layout/radial1"/>
    <dgm:cxn modelId="{E26B4739-7416-4C95-AB80-0F700182405B}" type="presParOf" srcId="{AFD5F8A9-1E1D-49CF-989C-9B627FF60C67}" destId="{46312FDE-0BFC-481A-B722-B59941E4FACF}" srcOrd="11" destOrd="0" presId="urn:microsoft.com/office/officeart/2005/8/layout/radial1"/>
    <dgm:cxn modelId="{26069265-C1A9-4E59-A614-15CFBAD99CC6}" type="presParOf" srcId="{46312FDE-0BFC-481A-B722-B59941E4FACF}" destId="{9B050D01-AB4B-4387-8DE2-82BC9233904D}" srcOrd="0" destOrd="0" presId="urn:microsoft.com/office/officeart/2005/8/layout/radial1"/>
    <dgm:cxn modelId="{C1C8B4DB-A62F-44CB-8223-4CCD6231649C}" type="presParOf" srcId="{AFD5F8A9-1E1D-49CF-989C-9B627FF60C67}" destId="{6FE53505-4E1F-4144-96A1-8487BDAEF318}" srcOrd="12" destOrd="0" presId="urn:microsoft.com/office/officeart/2005/8/layout/radial1"/>
    <dgm:cxn modelId="{523178FA-4C7E-463E-8F9F-40B86D1D93F1}" type="presParOf" srcId="{AFD5F8A9-1E1D-49CF-989C-9B627FF60C67}" destId="{2305D55D-4CDC-4224-AF84-3B3F1FAA49F1}" srcOrd="13" destOrd="0" presId="urn:microsoft.com/office/officeart/2005/8/layout/radial1"/>
    <dgm:cxn modelId="{A01BA0FF-3D53-40A2-91E2-B0A09FE0748D}" type="presParOf" srcId="{2305D55D-4CDC-4224-AF84-3B3F1FAA49F1}" destId="{244943A2-0881-47EA-AC64-0C45D3E34673}" srcOrd="0" destOrd="0" presId="urn:microsoft.com/office/officeart/2005/8/layout/radial1"/>
    <dgm:cxn modelId="{C41E0001-D60C-40E4-A0BC-D3B3DCFE4AE1}" type="presParOf" srcId="{AFD5F8A9-1E1D-49CF-989C-9B627FF60C67}" destId="{3ABFD9B5-AB62-444D-9842-362F2740C3CA}" srcOrd="14"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C72808-11D4-4D83-A126-F8C0EFF1B8BD}" type="doc">
      <dgm:prSet loTypeId="urn:microsoft.com/office/officeart/2005/8/layout/bProcess3" loCatId="process" qsTypeId="urn:microsoft.com/office/officeart/2005/8/quickstyle/simple1" qsCatId="simple" csTypeId="urn:microsoft.com/office/officeart/2005/8/colors/colorful2" csCatId="colorful" phldr="1"/>
      <dgm:spPr/>
      <dgm:t>
        <a:bodyPr/>
        <a:lstStyle/>
        <a:p>
          <a:endParaRPr lang="en-US"/>
        </a:p>
      </dgm:t>
    </dgm:pt>
    <dgm:pt modelId="{35B3A3B8-0EE2-4129-88A5-DB453D290449}">
      <dgm:prSet phldrT="[Text]"/>
      <dgm:spPr/>
      <dgm:t>
        <a:bodyPr/>
        <a:lstStyle/>
        <a:p>
          <a:r>
            <a:rPr lang="en-GB"/>
            <a:t>Capture data with consent</a:t>
          </a:r>
          <a:endParaRPr lang="en-US"/>
        </a:p>
      </dgm:t>
    </dgm:pt>
    <dgm:pt modelId="{0257C321-6E26-4148-824E-D5124C9DC443}" type="parTrans" cxnId="{BD5976FC-465E-455F-BF0B-DADE60DA96FD}">
      <dgm:prSet/>
      <dgm:spPr/>
      <dgm:t>
        <a:bodyPr/>
        <a:lstStyle/>
        <a:p>
          <a:endParaRPr lang="en-US"/>
        </a:p>
      </dgm:t>
    </dgm:pt>
    <dgm:pt modelId="{027247F5-3116-4BF5-ABDB-CBCBC1D39FE0}" type="sibTrans" cxnId="{BD5976FC-465E-455F-BF0B-DADE60DA96FD}">
      <dgm:prSet/>
      <dgm:spPr/>
      <dgm:t>
        <a:bodyPr/>
        <a:lstStyle/>
        <a:p>
          <a:endParaRPr lang="en-US"/>
        </a:p>
      </dgm:t>
    </dgm:pt>
    <dgm:pt modelId="{AD65E140-C274-4381-8EA1-BE35D44FCBD9}">
      <dgm:prSet/>
      <dgm:spPr/>
      <dgm:t>
        <a:bodyPr/>
        <a:lstStyle/>
        <a:p>
          <a:r>
            <a:rPr lang="en-GB"/>
            <a:t>Add into email system</a:t>
          </a:r>
        </a:p>
      </dgm:t>
    </dgm:pt>
    <dgm:pt modelId="{DF4E57F9-59E7-43AC-98FD-BDB7E1E8C859}" type="parTrans" cxnId="{0646CBAE-741C-444D-90A3-67433B8871D4}">
      <dgm:prSet/>
      <dgm:spPr/>
      <dgm:t>
        <a:bodyPr/>
        <a:lstStyle/>
        <a:p>
          <a:endParaRPr lang="en-US"/>
        </a:p>
      </dgm:t>
    </dgm:pt>
    <dgm:pt modelId="{202A9D35-4C63-4C2B-A14F-FAB41BFE5619}" type="sibTrans" cxnId="{0646CBAE-741C-444D-90A3-67433B8871D4}">
      <dgm:prSet/>
      <dgm:spPr/>
      <dgm:t>
        <a:bodyPr/>
        <a:lstStyle/>
        <a:p>
          <a:endParaRPr lang="en-US"/>
        </a:p>
      </dgm:t>
    </dgm:pt>
    <dgm:pt modelId="{348AC7FC-87BA-4BE0-81DE-6D7C92BEF594}">
      <dgm:prSet/>
      <dgm:spPr/>
      <dgm:t>
        <a:bodyPr/>
        <a:lstStyle/>
        <a:p>
          <a:r>
            <a:rPr lang="en-GB"/>
            <a:t>Segment lists into relevant groups or personas</a:t>
          </a:r>
        </a:p>
      </dgm:t>
    </dgm:pt>
    <dgm:pt modelId="{944F9896-3D83-458B-A9C4-4692168C3C90}" type="parTrans" cxnId="{A0D0AF4C-61F4-4074-ABAA-CF8F0E3A2573}">
      <dgm:prSet/>
      <dgm:spPr/>
      <dgm:t>
        <a:bodyPr/>
        <a:lstStyle/>
        <a:p>
          <a:endParaRPr lang="en-US"/>
        </a:p>
      </dgm:t>
    </dgm:pt>
    <dgm:pt modelId="{7EBA01D9-F45B-43A8-A9D8-F917AAAFAFEA}" type="sibTrans" cxnId="{A0D0AF4C-61F4-4074-ABAA-CF8F0E3A2573}">
      <dgm:prSet/>
      <dgm:spPr/>
      <dgm:t>
        <a:bodyPr/>
        <a:lstStyle/>
        <a:p>
          <a:endParaRPr lang="en-US"/>
        </a:p>
      </dgm:t>
    </dgm:pt>
    <dgm:pt modelId="{BA971840-B2F6-4F2C-8D09-433EB5B2AC96}">
      <dgm:prSet/>
      <dgm:spPr/>
      <dgm:t>
        <a:bodyPr/>
        <a:lstStyle/>
        <a:p>
          <a:r>
            <a:rPr lang="en-GB"/>
            <a:t>Create winning subject lines</a:t>
          </a:r>
        </a:p>
      </dgm:t>
    </dgm:pt>
    <dgm:pt modelId="{945EC7B1-13DA-4E66-B1E4-61EFACD460F5}" type="parTrans" cxnId="{F86C777F-899B-4884-A975-84E08DF34AF5}">
      <dgm:prSet/>
      <dgm:spPr/>
      <dgm:t>
        <a:bodyPr/>
        <a:lstStyle/>
        <a:p>
          <a:endParaRPr lang="en-US"/>
        </a:p>
      </dgm:t>
    </dgm:pt>
    <dgm:pt modelId="{2B6CBA84-2D67-48DD-BFDE-7A8E1B807139}" type="sibTrans" cxnId="{F86C777F-899B-4884-A975-84E08DF34AF5}">
      <dgm:prSet/>
      <dgm:spPr/>
      <dgm:t>
        <a:bodyPr/>
        <a:lstStyle/>
        <a:p>
          <a:endParaRPr lang="en-US"/>
        </a:p>
      </dgm:t>
    </dgm:pt>
    <dgm:pt modelId="{45040E69-C57E-4554-8117-AEB9C2387524}">
      <dgm:prSet/>
      <dgm:spPr/>
      <dgm:t>
        <a:bodyPr/>
        <a:lstStyle/>
        <a:p>
          <a:r>
            <a:rPr lang="en-GB"/>
            <a:t>Build in instructions - calls to action</a:t>
          </a:r>
        </a:p>
      </dgm:t>
    </dgm:pt>
    <dgm:pt modelId="{DEA83FC0-F5A5-49B4-BE29-E90641B0F220}" type="parTrans" cxnId="{E0F4BE38-C274-4B2B-A6CC-FE0143BEA57A}">
      <dgm:prSet/>
      <dgm:spPr/>
      <dgm:t>
        <a:bodyPr/>
        <a:lstStyle/>
        <a:p>
          <a:endParaRPr lang="en-US"/>
        </a:p>
      </dgm:t>
    </dgm:pt>
    <dgm:pt modelId="{807A5200-9A14-4683-AD11-A81939BD4CAA}" type="sibTrans" cxnId="{E0F4BE38-C274-4B2B-A6CC-FE0143BEA57A}">
      <dgm:prSet/>
      <dgm:spPr/>
      <dgm:t>
        <a:bodyPr/>
        <a:lstStyle/>
        <a:p>
          <a:endParaRPr lang="en-US"/>
        </a:p>
      </dgm:t>
    </dgm:pt>
    <dgm:pt modelId="{B4D9A54C-7CDB-475F-88F0-ED83E3121C3A}">
      <dgm:prSet/>
      <dgm:spPr/>
      <dgm:t>
        <a:bodyPr/>
        <a:lstStyle/>
        <a:p>
          <a:r>
            <a:rPr lang="en-GB"/>
            <a:t>Create content</a:t>
          </a:r>
        </a:p>
      </dgm:t>
    </dgm:pt>
    <dgm:pt modelId="{FDF704B5-360F-43AA-9F53-CED45D92984F}" type="parTrans" cxnId="{4E69642D-DCF0-4907-8628-8731266B4D23}">
      <dgm:prSet/>
      <dgm:spPr/>
      <dgm:t>
        <a:bodyPr/>
        <a:lstStyle/>
        <a:p>
          <a:endParaRPr lang="en-US"/>
        </a:p>
      </dgm:t>
    </dgm:pt>
    <dgm:pt modelId="{4F153DAE-EE18-443A-A698-0DC7A520AB8E}" type="sibTrans" cxnId="{4E69642D-DCF0-4907-8628-8731266B4D23}">
      <dgm:prSet/>
      <dgm:spPr/>
      <dgm:t>
        <a:bodyPr/>
        <a:lstStyle/>
        <a:p>
          <a:endParaRPr lang="en-US"/>
        </a:p>
      </dgm:t>
    </dgm:pt>
    <dgm:pt modelId="{B3410266-5222-42E2-83EA-D22E60A363D6}">
      <dgm:prSet/>
      <dgm:spPr/>
      <dgm:t>
        <a:bodyPr/>
        <a:lstStyle/>
        <a:p>
          <a:r>
            <a:rPr lang="en-GB"/>
            <a:t>Test to see which subject lines or images work best</a:t>
          </a:r>
        </a:p>
      </dgm:t>
    </dgm:pt>
    <dgm:pt modelId="{91C33566-B2C1-4552-96F0-94D9CA2F4A31}" type="parTrans" cxnId="{21EEA84D-1C2A-4AA9-AFA8-B4E4807C145E}">
      <dgm:prSet/>
      <dgm:spPr/>
      <dgm:t>
        <a:bodyPr/>
        <a:lstStyle/>
        <a:p>
          <a:endParaRPr lang="en-US"/>
        </a:p>
      </dgm:t>
    </dgm:pt>
    <dgm:pt modelId="{1EF11E7E-364D-4966-8731-201B816DB375}" type="sibTrans" cxnId="{21EEA84D-1C2A-4AA9-AFA8-B4E4807C145E}">
      <dgm:prSet/>
      <dgm:spPr/>
      <dgm:t>
        <a:bodyPr/>
        <a:lstStyle/>
        <a:p>
          <a:endParaRPr lang="en-US"/>
        </a:p>
      </dgm:t>
    </dgm:pt>
    <dgm:pt modelId="{A0C83FF2-9D38-4CA8-BFAA-9AF5901B57D9}">
      <dgm:prSet/>
      <dgm:spPr/>
      <dgm:t>
        <a:bodyPr/>
        <a:lstStyle/>
        <a:p>
          <a:r>
            <a:rPr lang="en-GB"/>
            <a:t>Measure the results</a:t>
          </a:r>
        </a:p>
      </dgm:t>
    </dgm:pt>
    <dgm:pt modelId="{BFF441D6-8D85-41F9-B905-51D031D97D05}" type="parTrans" cxnId="{CB30312E-1846-46F4-8EDE-FC2EC18E2E1F}">
      <dgm:prSet/>
      <dgm:spPr/>
      <dgm:t>
        <a:bodyPr/>
        <a:lstStyle/>
        <a:p>
          <a:endParaRPr lang="en-US"/>
        </a:p>
      </dgm:t>
    </dgm:pt>
    <dgm:pt modelId="{2F8BB92F-8EC3-4C72-B65F-2F173F373337}" type="sibTrans" cxnId="{CB30312E-1846-46F4-8EDE-FC2EC18E2E1F}">
      <dgm:prSet/>
      <dgm:spPr/>
      <dgm:t>
        <a:bodyPr/>
        <a:lstStyle/>
        <a:p>
          <a:endParaRPr lang="en-US"/>
        </a:p>
      </dgm:t>
    </dgm:pt>
    <dgm:pt modelId="{FEB88747-DC56-418F-9D7A-DF219EECE5DA}">
      <dgm:prSet/>
      <dgm:spPr/>
      <dgm:t>
        <a:bodyPr/>
        <a:lstStyle/>
        <a:p>
          <a:r>
            <a:rPr lang="en-GB"/>
            <a:t>Update the database</a:t>
          </a:r>
        </a:p>
      </dgm:t>
    </dgm:pt>
    <dgm:pt modelId="{5D36751C-C758-4133-A65F-55E0FD96AF71}" type="parTrans" cxnId="{5B2F7884-2E0C-45D5-931F-F4AE7B2E7E43}">
      <dgm:prSet/>
      <dgm:spPr/>
      <dgm:t>
        <a:bodyPr/>
        <a:lstStyle/>
        <a:p>
          <a:endParaRPr lang="en-US"/>
        </a:p>
      </dgm:t>
    </dgm:pt>
    <dgm:pt modelId="{55EE8798-4DC1-4818-BD50-9D299EDEB4EB}" type="sibTrans" cxnId="{5B2F7884-2E0C-45D5-931F-F4AE7B2E7E43}">
      <dgm:prSet/>
      <dgm:spPr/>
      <dgm:t>
        <a:bodyPr/>
        <a:lstStyle/>
        <a:p>
          <a:endParaRPr lang="en-US"/>
        </a:p>
      </dgm:t>
    </dgm:pt>
    <dgm:pt modelId="{FC91C213-BDE0-4E28-8AF6-7F97C915FCFA}" type="pres">
      <dgm:prSet presAssocID="{97C72808-11D4-4D83-A126-F8C0EFF1B8BD}" presName="Name0" presStyleCnt="0">
        <dgm:presLayoutVars>
          <dgm:dir/>
          <dgm:resizeHandles val="exact"/>
        </dgm:presLayoutVars>
      </dgm:prSet>
      <dgm:spPr/>
      <dgm:t>
        <a:bodyPr/>
        <a:lstStyle/>
        <a:p>
          <a:endParaRPr lang="en-US"/>
        </a:p>
      </dgm:t>
    </dgm:pt>
    <dgm:pt modelId="{C1FD08C7-3F5E-490B-8507-3408CCDD6E0B}" type="pres">
      <dgm:prSet presAssocID="{35B3A3B8-0EE2-4129-88A5-DB453D290449}" presName="node" presStyleLbl="node1" presStyleIdx="0" presStyleCnt="9">
        <dgm:presLayoutVars>
          <dgm:bulletEnabled val="1"/>
        </dgm:presLayoutVars>
      </dgm:prSet>
      <dgm:spPr/>
      <dgm:t>
        <a:bodyPr/>
        <a:lstStyle/>
        <a:p>
          <a:endParaRPr lang="en-US"/>
        </a:p>
      </dgm:t>
    </dgm:pt>
    <dgm:pt modelId="{8AD8DBC3-ACDC-4D41-8B69-987FFFE224F9}" type="pres">
      <dgm:prSet presAssocID="{027247F5-3116-4BF5-ABDB-CBCBC1D39FE0}" presName="sibTrans" presStyleLbl="sibTrans1D1" presStyleIdx="0" presStyleCnt="8"/>
      <dgm:spPr/>
      <dgm:t>
        <a:bodyPr/>
        <a:lstStyle/>
        <a:p>
          <a:endParaRPr lang="en-US"/>
        </a:p>
      </dgm:t>
    </dgm:pt>
    <dgm:pt modelId="{6A9AEB38-F071-437F-B270-EA5BB5F8575B}" type="pres">
      <dgm:prSet presAssocID="{027247F5-3116-4BF5-ABDB-CBCBC1D39FE0}" presName="connectorText" presStyleLbl="sibTrans1D1" presStyleIdx="0" presStyleCnt="8"/>
      <dgm:spPr/>
      <dgm:t>
        <a:bodyPr/>
        <a:lstStyle/>
        <a:p>
          <a:endParaRPr lang="en-US"/>
        </a:p>
      </dgm:t>
    </dgm:pt>
    <dgm:pt modelId="{AAE959FC-3FDA-4C30-9E4C-7BEB73181956}" type="pres">
      <dgm:prSet presAssocID="{AD65E140-C274-4381-8EA1-BE35D44FCBD9}" presName="node" presStyleLbl="node1" presStyleIdx="1" presStyleCnt="9">
        <dgm:presLayoutVars>
          <dgm:bulletEnabled val="1"/>
        </dgm:presLayoutVars>
      </dgm:prSet>
      <dgm:spPr/>
      <dgm:t>
        <a:bodyPr/>
        <a:lstStyle/>
        <a:p>
          <a:endParaRPr lang="en-US"/>
        </a:p>
      </dgm:t>
    </dgm:pt>
    <dgm:pt modelId="{E3C08B84-944D-4C87-B72F-E7F32F800B8E}" type="pres">
      <dgm:prSet presAssocID="{202A9D35-4C63-4C2B-A14F-FAB41BFE5619}" presName="sibTrans" presStyleLbl="sibTrans1D1" presStyleIdx="1" presStyleCnt="8"/>
      <dgm:spPr/>
      <dgm:t>
        <a:bodyPr/>
        <a:lstStyle/>
        <a:p>
          <a:endParaRPr lang="en-US"/>
        </a:p>
      </dgm:t>
    </dgm:pt>
    <dgm:pt modelId="{9099D217-10BD-4973-8B9A-F2F614D099CD}" type="pres">
      <dgm:prSet presAssocID="{202A9D35-4C63-4C2B-A14F-FAB41BFE5619}" presName="connectorText" presStyleLbl="sibTrans1D1" presStyleIdx="1" presStyleCnt="8"/>
      <dgm:spPr/>
      <dgm:t>
        <a:bodyPr/>
        <a:lstStyle/>
        <a:p>
          <a:endParaRPr lang="en-US"/>
        </a:p>
      </dgm:t>
    </dgm:pt>
    <dgm:pt modelId="{F83C653B-F4F8-4D3C-A795-7BD2BB9D3978}" type="pres">
      <dgm:prSet presAssocID="{348AC7FC-87BA-4BE0-81DE-6D7C92BEF594}" presName="node" presStyleLbl="node1" presStyleIdx="2" presStyleCnt="9">
        <dgm:presLayoutVars>
          <dgm:bulletEnabled val="1"/>
        </dgm:presLayoutVars>
      </dgm:prSet>
      <dgm:spPr/>
      <dgm:t>
        <a:bodyPr/>
        <a:lstStyle/>
        <a:p>
          <a:endParaRPr lang="en-US"/>
        </a:p>
      </dgm:t>
    </dgm:pt>
    <dgm:pt modelId="{9B915727-5717-4AD3-B6FE-D7559ADA39E7}" type="pres">
      <dgm:prSet presAssocID="{7EBA01D9-F45B-43A8-A9D8-F917AAAFAFEA}" presName="sibTrans" presStyleLbl="sibTrans1D1" presStyleIdx="2" presStyleCnt="8"/>
      <dgm:spPr/>
      <dgm:t>
        <a:bodyPr/>
        <a:lstStyle/>
        <a:p>
          <a:endParaRPr lang="en-US"/>
        </a:p>
      </dgm:t>
    </dgm:pt>
    <dgm:pt modelId="{29C15A97-3B62-49E5-B063-21A17A05EE09}" type="pres">
      <dgm:prSet presAssocID="{7EBA01D9-F45B-43A8-A9D8-F917AAAFAFEA}" presName="connectorText" presStyleLbl="sibTrans1D1" presStyleIdx="2" presStyleCnt="8"/>
      <dgm:spPr/>
      <dgm:t>
        <a:bodyPr/>
        <a:lstStyle/>
        <a:p>
          <a:endParaRPr lang="en-US"/>
        </a:p>
      </dgm:t>
    </dgm:pt>
    <dgm:pt modelId="{F579A3B5-F100-4E18-AAD6-FCA71E1C55FC}" type="pres">
      <dgm:prSet presAssocID="{BA971840-B2F6-4F2C-8D09-433EB5B2AC96}" presName="node" presStyleLbl="node1" presStyleIdx="3" presStyleCnt="9">
        <dgm:presLayoutVars>
          <dgm:bulletEnabled val="1"/>
        </dgm:presLayoutVars>
      </dgm:prSet>
      <dgm:spPr/>
      <dgm:t>
        <a:bodyPr/>
        <a:lstStyle/>
        <a:p>
          <a:endParaRPr lang="en-US"/>
        </a:p>
      </dgm:t>
    </dgm:pt>
    <dgm:pt modelId="{51371336-54A5-4017-8821-57E3C1533E5A}" type="pres">
      <dgm:prSet presAssocID="{2B6CBA84-2D67-48DD-BFDE-7A8E1B807139}" presName="sibTrans" presStyleLbl="sibTrans1D1" presStyleIdx="3" presStyleCnt="8"/>
      <dgm:spPr/>
      <dgm:t>
        <a:bodyPr/>
        <a:lstStyle/>
        <a:p>
          <a:endParaRPr lang="en-US"/>
        </a:p>
      </dgm:t>
    </dgm:pt>
    <dgm:pt modelId="{B8995761-F004-4275-9DFF-CBF4BA4CEAA5}" type="pres">
      <dgm:prSet presAssocID="{2B6CBA84-2D67-48DD-BFDE-7A8E1B807139}" presName="connectorText" presStyleLbl="sibTrans1D1" presStyleIdx="3" presStyleCnt="8"/>
      <dgm:spPr/>
      <dgm:t>
        <a:bodyPr/>
        <a:lstStyle/>
        <a:p>
          <a:endParaRPr lang="en-US"/>
        </a:p>
      </dgm:t>
    </dgm:pt>
    <dgm:pt modelId="{689BCD4E-F086-40A0-9824-D6DD21F2D2A5}" type="pres">
      <dgm:prSet presAssocID="{45040E69-C57E-4554-8117-AEB9C2387524}" presName="node" presStyleLbl="node1" presStyleIdx="4" presStyleCnt="9">
        <dgm:presLayoutVars>
          <dgm:bulletEnabled val="1"/>
        </dgm:presLayoutVars>
      </dgm:prSet>
      <dgm:spPr/>
      <dgm:t>
        <a:bodyPr/>
        <a:lstStyle/>
        <a:p>
          <a:endParaRPr lang="en-US"/>
        </a:p>
      </dgm:t>
    </dgm:pt>
    <dgm:pt modelId="{CEED8B1C-18BD-4746-A391-C5C0249FF4A3}" type="pres">
      <dgm:prSet presAssocID="{807A5200-9A14-4683-AD11-A81939BD4CAA}" presName="sibTrans" presStyleLbl="sibTrans1D1" presStyleIdx="4" presStyleCnt="8"/>
      <dgm:spPr/>
      <dgm:t>
        <a:bodyPr/>
        <a:lstStyle/>
        <a:p>
          <a:endParaRPr lang="en-US"/>
        </a:p>
      </dgm:t>
    </dgm:pt>
    <dgm:pt modelId="{642150D6-A6B3-4636-88BF-6B4F0D62C987}" type="pres">
      <dgm:prSet presAssocID="{807A5200-9A14-4683-AD11-A81939BD4CAA}" presName="connectorText" presStyleLbl="sibTrans1D1" presStyleIdx="4" presStyleCnt="8"/>
      <dgm:spPr/>
      <dgm:t>
        <a:bodyPr/>
        <a:lstStyle/>
        <a:p>
          <a:endParaRPr lang="en-US"/>
        </a:p>
      </dgm:t>
    </dgm:pt>
    <dgm:pt modelId="{937D92BB-69F7-42B6-BFFD-358DF5558C7D}" type="pres">
      <dgm:prSet presAssocID="{B4D9A54C-7CDB-475F-88F0-ED83E3121C3A}" presName="node" presStyleLbl="node1" presStyleIdx="5" presStyleCnt="9">
        <dgm:presLayoutVars>
          <dgm:bulletEnabled val="1"/>
        </dgm:presLayoutVars>
      </dgm:prSet>
      <dgm:spPr/>
      <dgm:t>
        <a:bodyPr/>
        <a:lstStyle/>
        <a:p>
          <a:endParaRPr lang="en-US"/>
        </a:p>
      </dgm:t>
    </dgm:pt>
    <dgm:pt modelId="{07147BA3-4EC3-4926-AFF1-3BBEEA1CFC3B}" type="pres">
      <dgm:prSet presAssocID="{4F153DAE-EE18-443A-A698-0DC7A520AB8E}" presName="sibTrans" presStyleLbl="sibTrans1D1" presStyleIdx="5" presStyleCnt="8"/>
      <dgm:spPr/>
      <dgm:t>
        <a:bodyPr/>
        <a:lstStyle/>
        <a:p>
          <a:endParaRPr lang="en-US"/>
        </a:p>
      </dgm:t>
    </dgm:pt>
    <dgm:pt modelId="{988DA669-71E9-4DFF-81E1-DC43E2141FEE}" type="pres">
      <dgm:prSet presAssocID="{4F153DAE-EE18-443A-A698-0DC7A520AB8E}" presName="connectorText" presStyleLbl="sibTrans1D1" presStyleIdx="5" presStyleCnt="8"/>
      <dgm:spPr/>
      <dgm:t>
        <a:bodyPr/>
        <a:lstStyle/>
        <a:p>
          <a:endParaRPr lang="en-US"/>
        </a:p>
      </dgm:t>
    </dgm:pt>
    <dgm:pt modelId="{7EE0B8E4-A52F-40E1-8128-A012F16B88E5}" type="pres">
      <dgm:prSet presAssocID="{B3410266-5222-42E2-83EA-D22E60A363D6}" presName="node" presStyleLbl="node1" presStyleIdx="6" presStyleCnt="9">
        <dgm:presLayoutVars>
          <dgm:bulletEnabled val="1"/>
        </dgm:presLayoutVars>
      </dgm:prSet>
      <dgm:spPr/>
      <dgm:t>
        <a:bodyPr/>
        <a:lstStyle/>
        <a:p>
          <a:endParaRPr lang="en-US"/>
        </a:p>
      </dgm:t>
    </dgm:pt>
    <dgm:pt modelId="{BC19DEAC-9750-4389-975C-32941FB14F3C}" type="pres">
      <dgm:prSet presAssocID="{1EF11E7E-364D-4966-8731-201B816DB375}" presName="sibTrans" presStyleLbl="sibTrans1D1" presStyleIdx="6" presStyleCnt="8"/>
      <dgm:spPr/>
      <dgm:t>
        <a:bodyPr/>
        <a:lstStyle/>
        <a:p>
          <a:endParaRPr lang="en-US"/>
        </a:p>
      </dgm:t>
    </dgm:pt>
    <dgm:pt modelId="{FD81E5EA-15CB-4E80-A65B-C166DEB1EBD9}" type="pres">
      <dgm:prSet presAssocID="{1EF11E7E-364D-4966-8731-201B816DB375}" presName="connectorText" presStyleLbl="sibTrans1D1" presStyleIdx="6" presStyleCnt="8"/>
      <dgm:spPr/>
      <dgm:t>
        <a:bodyPr/>
        <a:lstStyle/>
        <a:p>
          <a:endParaRPr lang="en-US"/>
        </a:p>
      </dgm:t>
    </dgm:pt>
    <dgm:pt modelId="{14EA8920-FFE2-4228-8501-77138D78143F}" type="pres">
      <dgm:prSet presAssocID="{A0C83FF2-9D38-4CA8-BFAA-9AF5901B57D9}" presName="node" presStyleLbl="node1" presStyleIdx="7" presStyleCnt="9">
        <dgm:presLayoutVars>
          <dgm:bulletEnabled val="1"/>
        </dgm:presLayoutVars>
      </dgm:prSet>
      <dgm:spPr/>
      <dgm:t>
        <a:bodyPr/>
        <a:lstStyle/>
        <a:p>
          <a:endParaRPr lang="en-US"/>
        </a:p>
      </dgm:t>
    </dgm:pt>
    <dgm:pt modelId="{EA00B9A9-B8ED-4BDA-A0AB-5A0194DF9809}" type="pres">
      <dgm:prSet presAssocID="{2F8BB92F-8EC3-4C72-B65F-2F173F373337}" presName="sibTrans" presStyleLbl="sibTrans1D1" presStyleIdx="7" presStyleCnt="8"/>
      <dgm:spPr/>
      <dgm:t>
        <a:bodyPr/>
        <a:lstStyle/>
        <a:p>
          <a:endParaRPr lang="en-US"/>
        </a:p>
      </dgm:t>
    </dgm:pt>
    <dgm:pt modelId="{994F1A4E-D5AB-43A8-90F5-AFD2CE888AF4}" type="pres">
      <dgm:prSet presAssocID="{2F8BB92F-8EC3-4C72-B65F-2F173F373337}" presName="connectorText" presStyleLbl="sibTrans1D1" presStyleIdx="7" presStyleCnt="8"/>
      <dgm:spPr/>
      <dgm:t>
        <a:bodyPr/>
        <a:lstStyle/>
        <a:p>
          <a:endParaRPr lang="en-US"/>
        </a:p>
      </dgm:t>
    </dgm:pt>
    <dgm:pt modelId="{665C8B5F-E7E5-4E7C-ACDA-05A5492F6B18}" type="pres">
      <dgm:prSet presAssocID="{FEB88747-DC56-418F-9D7A-DF219EECE5DA}" presName="node" presStyleLbl="node1" presStyleIdx="8" presStyleCnt="9">
        <dgm:presLayoutVars>
          <dgm:bulletEnabled val="1"/>
        </dgm:presLayoutVars>
      </dgm:prSet>
      <dgm:spPr/>
      <dgm:t>
        <a:bodyPr/>
        <a:lstStyle/>
        <a:p>
          <a:endParaRPr lang="en-US"/>
        </a:p>
      </dgm:t>
    </dgm:pt>
  </dgm:ptLst>
  <dgm:cxnLst>
    <dgm:cxn modelId="{F86C777F-899B-4884-A975-84E08DF34AF5}" srcId="{97C72808-11D4-4D83-A126-F8C0EFF1B8BD}" destId="{BA971840-B2F6-4F2C-8D09-433EB5B2AC96}" srcOrd="3" destOrd="0" parTransId="{945EC7B1-13DA-4E66-B1E4-61EFACD460F5}" sibTransId="{2B6CBA84-2D67-48DD-BFDE-7A8E1B807139}"/>
    <dgm:cxn modelId="{6FDA915F-1DB1-4C17-B97E-C8E98F3B7E53}" type="presOf" srcId="{7EBA01D9-F45B-43A8-A9D8-F917AAAFAFEA}" destId="{9B915727-5717-4AD3-B6FE-D7559ADA39E7}" srcOrd="0" destOrd="0" presId="urn:microsoft.com/office/officeart/2005/8/layout/bProcess3"/>
    <dgm:cxn modelId="{CD424E70-635A-4F3E-9664-BAD4FB42E34C}" type="presOf" srcId="{2F8BB92F-8EC3-4C72-B65F-2F173F373337}" destId="{994F1A4E-D5AB-43A8-90F5-AFD2CE888AF4}" srcOrd="1" destOrd="0" presId="urn:microsoft.com/office/officeart/2005/8/layout/bProcess3"/>
    <dgm:cxn modelId="{4118CABB-45BF-44DD-97C3-4DD8B49133FE}" type="presOf" srcId="{027247F5-3116-4BF5-ABDB-CBCBC1D39FE0}" destId="{8AD8DBC3-ACDC-4D41-8B69-987FFFE224F9}" srcOrd="0" destOrd="0" presId="urn:microsoft.com/office/officeart/2005/8/layout/bProcess3"/>
    <dgm:cxn modelId="{B77CF470-7283-48D6-95BD-ABDD18775D57}" type="presOf" srcId="{027247F5-3116-4BF5-ABDB-CBCBC1D39FE0}" destId="{6A9AEB38-F071-437F-B270-EA5BB5F8575B}" srcOrd="1" destOrd="0" presId="urn:microsoft.com/office/officeart/2005/8/layout/bProcess3"/>
    <dgm:cxn modelId="{84B63CEA-1775-4E0F-AAA2-0D3C1FF4A9E6}" type="presOf" srcId="{45040E69-C57E-4554-8117-AEB9C2387524}" destId="{689BCD4E-F086-40A0-9824-D6DD21F2D2A5}" srcOrd="0" destOrd="0" presId="urn:microsoft.com/office/officeart/2005/8/layout/bProcess3"/>
    <dgm:cxn modelId="{2D0E2372-3966-4D16-8008-1D05A2B2CEFC}" type="presOf" srcId="{4F153DAE-EE18-443A-A698-0DC7A520AB8E}" destId="{988DA669-71E9-4DFF-81E1-DC43E2141FEE}" srcOrd="1" destOrd="0" presId="urn:microsoft.com/office/officeart/2005/8/layout/bProcess3"/>
    <dgm:cxn modelId="{E0F4BE38-C274-4B2B-A6CC-FE0143BEA57A}" srcId="{97C72808-11D4-4D83-A126-F8C0EFF1B8BD}" destId="{45040E69-C57E-4554-8117-AEB9C2387524}" srcOrd="4" destOrd="0" parTransId="{DEA83FC0-F5A5-49B4-BE29-E90641B0F220}" sibTransId="{807A5200-9A14-4683-AD11-A81939BD4CAA}"/>
    <dgm:cxn modelId="{4959D10D-ABF6-40B1-BCBB-9AA107B74EDD}" type="presOf" srcId="{A0C83FF2-9D38-4CA8-BFAA-9AF5901B57D9}" destId="{14EA8920-FFE2-4228-8501-77138D78143F}" srcOrd="0" destOrd="0" presId="urn:microsoft.com/office/officeart/2005/8/layout/bProcess3"/>
    <dgm:cxn modelId="{BD5976FC-465E-455F-BF0B-DADE60DA96FD}" srcId="{97C72808-11D4-4D83-A126-F8C0EFF1B8BD}" destId="{35B3A3B8-0EE2-4129-88A5-DB453D290449}" srcOrd="0" destOrd="0" parTransId="{0257C321-6E26-4148-824E-D5124C9DC443}" sibTransId="{027247F5-3116-4BF5-ABDB-CBCBC1D39FE0}"/>
    <dgm:cxn modelId="{CB30312E-1846-46F4-8EDE-FC2EC18E2E1F}" srcId="{97C72808-11D4-4D83-A126-F8C0EFF1B8BD}" destId="{A0C83FF2-9D38-4CA8-BFAA-9AF5901B57D9}" srcOrd="7" destOrd="0" parTransId="{BFF441D6-8D85-41F9-B905-51D031D97D05}" sibTransId="{2F8BB92F-8EC3-4C72-B65F-2F173F373337}"/>
    <dgm:cxn modelId="{0646CBAE-741C-444D-90A3-67433B8871D4}" srcId="{97C72808-11D4-4D83-A126-F8C0EFF1B8BD}" destId="{AD65E140-C274-4381-8EA1-BE35D44FCBD9}" srcOrd="1" destOrd="0" parTransId="{DF4E57F9-59E7-43AC-98FD-BDB7E1E8C859}" sibTransId="{202A9D35-4C63-4C2B-A14F-FAB41BFE5619}"/>
    <dgm:cxn modelId="{EC297B5B-DDCD-4068-93CF-E5E9874A4805}" type="presOf" srcId="{2B6CBA84-2D67-48DD-BFDE-7A8E1B807139}" destId="{B8995761-F004-4275-9DFF-CBF4BA4CEAA5}" srcOrd="1" destOrd="0" presId="urn:microsoft.com/office/officeart/2005/8/layout/bProcess3"/>
    <dgm:cxn modelId="{4E69642D-DCF0-4907-8628-8731266B4D23}" srcId="{97C72808-11D4-4D83-A126-F8C0EFF1B8BD}" destId="{B4D9A54C-7CDB-475F-88F0-ED83E3121C3A}" srcOrd="5" destOrd="0" parTransId="{FDF704B5-360F-43AA-9F53-CED45D92984F}" sibTransId="{4F153DAE-EE18-443A-A698-0DC7A520AB8E}"/>
    <dgm:cxn modelId="{948904A2-A613-44DE-8E71-F9A6E781D90A}" type="presOf" srcId="{BA971840-B2F6-4F2C-8D09-433EB5B2AC96}" destId="{F579A3B5-F100-4E18-AAD6-FCA71E1C55FC}" srcOrd="0" destOrd="0" presId="urn:microsoft.com/office/officeart/2005/8/layout/bProcess3"/>
    <dgm:cxn modelId="{0EEEDFCB-792A-4CCC-85CF-84BFF3C0D294}" type="presOf" srcId="{97C72808-11D4-4D83-A126-F8C0EFF1B8BD}" destId="{FC91C213-BDE0-4E28-8AF6-7F97C915FCFA}" srcOrd="0" destOrd="0" presId="urn:microsoft.com/office/officeart/2005/8/layout/bProcess3"/>
    <dgm:cxn modelId="{E873DF8E-A868-4E32-87B3-04D334324D31}" type="presOf" srcId="{807A5200-9A14-4683-AD11-A81939BD4CAA}" destId="{642150D6-A6B3-4636-88BF-6B4F0D62C987}" srcOrd="1" destOrd="0" presId="urn:microsoft.com/office/officeart/2005/8/layout/bProcess3"/>
    <dgm:cxn modelId="{FE0F8270-27A1-4D68-8A7C-8FECDE766617}" type="presOf" srcId="{348AC7FC-87BA-4BE0-81DE-6D7C92BEF594}" destId="{F83C653B-F4F8-4D3C-A795-7BD2BB9D3978}" srcOrd="0" destOrd="0" presId="urn:microsoft.com/office/officeart/2005/8/layout/bProcess3"/>
    <dgm:cxn modelId="{7B2D7E38-563A-4A9E-8B01-DB1A61657336}" type="presOf" srcId="{B3410266-5222-42E2-83EA-D22E60A363D6}" destId="{7EE0B8E4-A52F-40E1-8128-A012F16B88E5}" srcOrd="0" destOrd="0" presId="urn:microsoft.com/office/officeart/2005/8/layout/bProcess3"/>
    <dgm:cxn modelId="{19C0EAE8-5D34-44B0-B84E-1A423A45BB99}" type="presOf" srcId="{FEB88747-DC56-418F-9D7A-DF219EECE5DA}" destId="{665C8B5F-E7E5-4E7C-ACDA-05A5492F6B18}" srcOrd="0" destOrd="0" presId="urn:microsoft.com/office/officeart/2005/8/layout/bProcess3"/>
    <dgm:cxn modelId="{A0D0AF4C-61F4-4074-ABAA-CF8F0E3A2573}" srcId="{97C72808-11D4-4D83-A126-F8C0EFF1B8BD}" destId="{348AC7FC-87BA-4BE0-81DE-6D7C92BEF594}" srcOrd="2" destOrd="0" parTransId="{944F9896-3D83-458B-A9C4-4692168C3C90}" sibTransId="{7EBA01D9-F45B-43A8-A9D8-F917AAAFAFEA}"/>
    <dgm:cxn modelId="{AFADA989-C26C-4AE1-B176-9954DC7B5788}" type="presOf" srcId="{4F153DAE-EE18-443A-A698-0DC7A520AB8E}" destId="{07147BA3-4EC3-4926-AFF1-3BBEEA1CFC3B}" srcOrd="0" destOrd="0" presId="urn:microsoft.com/office/officeart/2005/8/layout/bProcess3"/>
    <dgm:cxn modelId="{53BE2E88-476B-44CA-9B87-656787A6011F}" type="presOf" srcId="{1EF11E7E-364D-4966-8731-201B816DB375}" destId="{BC19DEAC-9750-4389-975C-32941FB14F3C}" srcOrd="0" destOrd="0" presId="urn:microsoft.com/office/officeart/2005/8/layout/bProcess3"/>
    <dgm:cxn modelId="{1B0C342A-C53A-48AC-879A-D490B381D214}" type="presOf" srcId="{35B3A3B8-0EE2-4129-88A5-DB453D290449}" destId="{C1FD08C7-3F5E-490B-8507-3408CCDD6E0B}" srcOrd="0" destOrd="0" presId="urn:microsoft.com/office/officeart/2005/8/layout/bProcess3"/>
    <dgm:cxn modelId="{58967B8C-B12F-46AC-948E-14EC3869A68D}" type="presOf" srcId="{AD65E140-C274-4381-8EA1-BE35D44FCBD9}" destId="{AAE959FC-3FDA-4C30-9E4C-7BEB73181956}" srcOrd="0" destOrd="0" presId="urn:microsoft.com/office/officeart/2005/8/layout/bProcess3"/>
    <dgm:cxn modelId="{F8199E62-8138-4842-9FDA-31CF811C19C7}" type="presOf" srcId="{202A9D35-4C63-4C2B-A14F-FAB41BFE5619}" destId="{9099D217-10BD-4973-8B9A-F2F614D099CD}" srcOrd="1" destOrd="0" presId="urn:microsoft.com/office/officeart/2005/8/layout/bProcess3"/>
    <dgm:cxn modelId="{2D96A2FB-26A6-4A4B-AD64-B8C85EA984F3}" type="presOf" srcId="{202A9D35-4C63-4C2B-A14F-FAB41BFE5619}" destId="{E3C08B84-944D-4C87-B72F-E7F32F800B8E}" srcOrd="0" destOrd="0" presId="urn:microsoft.com/office/officeart/2005/8/layout/bProcess3"/>
    <dgm:cxn modelId="{0C4F7BDE-33FC-4CF6-A24D-FAC64125C32E}" type="presOf" srcId="{B4D9A54C-7CDB-475F-88F0-ED83E3121C3A}" destId="{937D92BB-69F7-42B6-BFFD-358DF5558C7D}" srcOrd="0" destOrd="0" presId="urn:microsoft.com/office/officeart/2005/8/layout/bProcess3"/>
    <dgm:cxn modelId="{19B79FA6-5C8C-45F6-9CA6-6C4873FB55E7}" type="presOf" srcId="{7EBA01D9-F45B-43A8-A9D8-F917AAAFAFEA}" destId="{29C15A97-3B62-49E5-B063-21A17A05EE09}" srcOrd="1" destOrd="0" presId="urn:microsoft.com/office/officeart/2005/8/layout/bProcess3"/>
    <dgm:cxn modelId="{05DCBEA9-61EE-4B3B-864A-66144FC7F123}" type="presOf" srcId="{2B6CBA84-2D67-48DD-BFDE-7A8E1B807139}" destId="{51371336-54A5-4017-8821-57E3C1533E5A}" srcOrd="0" destOrd="0" presId="urn:microsoft.com/office/officeart/2005/8/layout/bProcess3"/>
    <dgm:cxn modelId="{21EEA84D-1C2A-4AA9-AFA8-B4E4807C145E}" srcId="{97C72808-11D4-4D83-A126-F8C0EFF1B8BD}" destId="{B3410266-5222-42E2-83EA-D22E60A363D6}" srcOrd="6" destOrd="0" parTransId="{91C33566-B2C1-4552-96F0-94D9CA2F4A31}" sibTransId="{1EF11E7E-364D-4966-8731-201B816DB375}"/>
    <dgm:cxn modelId="{5B2F7884-2E0C-45D5-931F-F4AE7B2E7E43}" srcId="{97C72808-11D4-4D83-A126-F8C0EFF1B8BD}" destId="{FEB88747-DC56-418F-9D7A-DF219EECE5DA}" srcOrd="8" destOrd="0" parTransId="{5D36751C-C758-4133-A65F-55E0FD96AF71}" sibTransId="{55EE8798-4DC1-4818-BD50-9D299EDEB4EB}"/>
    <dgm:cxn modelId="{51959B29-7BAE-459A-84BA-76F4E2C6D54F}" type="presOf" srcId="{807A5200-9A14-4683-AD11-A81939BD4CAA}" destId="{CEED8B1C-18BD-4746-A391-C5C0249FF4A3}" srcOrd="0" destOrd="0" presId="urn:microsoft.com/office/officeart/2005/8/layout/bProcess3"/>
    <dgm:cxn modelId="{67F4815F-1509-4F52-8CAC-AECF33630C67}" type="presOf" srcId="{2F8BB92F-8EC3-4C72-B65F-2F173F373337}" destId="{EA00B9A9-B8ED-4BDA-A0AB-5A0194DF9809}" srcOrd="0" destOrd="0" presId="urn:microsoft.com/office/officeart/2005/8/layout/bProcess3"/>
    <dgm:cxn modelId="{B83D2030-6912-422A-B990-C6AE2C82BD37}" type="presOf" srcId="{1EF11E7E-364D-4966-8731-201B816DB375}" destId="{FD81E5EA-15CB-4E80-A65B-C166DEB1EBD9}" srcOrd="1" destOrd="0" presId="urn:microsoft.com/office/officeart/2005/8/layout/bProcess3"/>
    <dgm:cxn modelId="{47996823-D85A-468B-AACF-BCAA23EDFBCA}" type="presParOf" srcId="{FC91C213-BDE0-4E28-8AF6-7F97C915FCFA}" destId="{C1FD08C7-3F5E-490B-8507-3408CCDD6E0B}" srcOrd="0" destOrd="0" presId="urn:microsoft.com/office/officeart/2005/8/layout/bProcess3"/>
    <dgm:cxn modelId="{DF5A4CA9-645D-4E8B-AB5D-8EE7DFA31A12}" type="presParOf" srcId="{FC91C213-BDE0-4E28-8AF6-7F97C915FCFA}" destId="{8AD8DBC3-ACDC-4D41-8B69-987FFFE224F9}" srcOrd="1" destOrd="0" presId="urn:microsoft.com/office/officeart/2005/8/layout/bProcess3"/>
    <dgm:cxn modelId="{E83FBF21-8C82-48B8-B6F5-57AB247DEE39}" type="presParOf" srcId="{8AD8DBC3-ACDC-4D41-8B69-987FFFE224F9}" destId="{6A9AEB38-F071-437F-B270-EA5BB5F8575B}" srcOrd="0" destOrd="0" presId="urn:microsoft.com/office/officeart/2005/8/layout/bProcess3"/>
    <dgm:cxn modelId="{ACEFDF48-8615-4024-B48B-98D58FD1FD1D}" type="presParOf" srcId="{FC91C213-BDE0-4E28-8AF6-7F97C915FCFA}" destId="{AAE959FC-3FDA-4C30-9E4C-7BEB73181956}" srcOrd="2" destOrd="0" presId="urn:microsoft.com/office/officeart/2005/8/layout/bProcess3"/>
    <dgm:cxn modelId="{E30355AF-4829-4593-87A1-59948C3A2932}" type="presParOf" srcId="{FC91C213-BDE0-4E28-8AF6-7F97C915FCFA}" destId="{E3C08B84-944D-4C87-B72F-E7F32F800B8E}" srcOrd="3" destOrd="0" presId="urn:microsoft.com/office/officeart/2005/8/layout/bProcess3"/>
    <dgm:cxn modelId="{6742BB28-22C4-4511-8EBB-A4850687DD27}" type="presParOf" srcId="{E3C08B84-944D-4C87-B72F-E7F32F800B8E}" destId="{9099D217-10BD-4973-8B9A-F2F614D099CD}" srcOrd="0" destOrd="0" presId="urn:microsoft.com/office/officeart/2005/8/layout/bProcess3"/>
    <dgm:cxn modelId="{8C12C63B-768E-4AEC-9B34-6981D74CD6F0}" type="presParOf" srcId="{FC91C213-BDE0-4E28-8AF6-7F97C915FCFA}" destId="{F83C653B-F4F8-4D3C-A795-7BD2BB9D3978}" srcOrd="4" destOrd="0" presId="urn:microsoft.com/office/officeart/2005/8/layout/bProcess3"/>
    <dgm:cxn modelId="{6C2B7AA4-4D0C-451C-B1F2-282083DB5EF5}" type="presParOf" srcId="{FC91C213-BDE0-4E28-8AF6-7F97C915FCFA}" destId="{9B915727-5717-4AD3-B6FE-D7559ADA39E7}" srcOrd="5" destOrd="0" presId="urn:microsoft.com/office/officeart/2005/8/layout/bProcess3"/>
    <dgm:cxn modelId="{93A103C1-1306-4505-8E44-5C81840D1579}" type="presParOf" srcId="{9B915727-5717-4AD3-B6FE-D7559ADA39E7}" destId="{29C15A97-3B62-49E5-B063-21A17A05EE09}" srcOrd="0" destOrd="0" presId="urn:microsoft.com/office/officeart/2005/8/layout/bProcess3"/>
    <dgm:cxn modelId="{7228E64A-D6F0-4398-AB84-740FC6C69890}" type="presParOf" srcId="{FC91C213-BDE0-4E28-8AF6-7F97C915FCFA}" destId="{F579A3B5-F100-4E18-AAD6-FCA71E1C55FC}" srcOrd="6" destOrd="0" presId="urn:microsoft.com/office/officeart/2005/8/layout/bProcess3"/>
    <dgm:cxn modelId="{B0D79EC0-77F7-48A1-9A59-C9258CC38540}" type="presParOf" srcId="{FC91C213-BDE0-4E28-8AF6-7F97C915FCFA}" destId="{51371336-54A5-4017-8821-57E3C1533E5A}" srcOrd="7" destOrd="0" presId="urn:microsoft.com/office/officeart/2005/8/layout/bProcess3"/>
    <dgm:cxn modelId="{0BBF4C75-4956-40AE-8F08-70F520CB4FA6}" type="presParOf" srcId="{51371336-54A5-4017-8821-57E3C1533E5A}" destId="{B8995761-F004-4275-9DFF-CBF4BA4CEAA5}" srcOrd="0" destOrd="0" presId="urn:microsoft.com/office/officeart/2005/8/layout/bProcess3"/>
    <dgm:cxn modelId="{61035266-8030-4B05-8916-A2C7D62AA52D}" type="presParOf" srcId="{FC91C213-BDE0-4E28-8AF6-7F97C915FCFA}" destId="{689BCD4E-F086-40A0-9824-D6DD21F2D2A5}" srcOrd="8" destOrd="0" presId="urn:microsoft.com/office/officeart/2005/8/layout/bProcess3"/>
    <dgm:cxn modelId="{2DAA40E5-D148-41A3-ADEE-7D0AD00A2D50}" type="presParOf" srcId="{FC91C213-BDE0-4E28-8AF6-7F97C915FCFA}" destId="{CEED8B1C-18BD-4746-A391-C5C0249FF4A3}" srcOrd="9" destOrd="0" presId="urn:microsoft.com/office/officeart/2005/8/layout/bProcess3"/>
    <dgm:cxn modelId="{2AFE3CDF-D099-4D1D-867E-E7AAB42A0CC2}" type="presParOf" srcId="{CEED8B1C-18BD-4746-A391-C5C0249FF4A3}" destId="{642150D6-A6B3-4636-88BF-6B4F0D62C987}" srcOrd="0" destOrd="0" presId="urn:microsoft.com/office/officeart/2005/8/layout/bProcess3"/>
    <dgm:cxn modelId="{44C94858-2406-44CE-A987-F8357945CFC6}" type="presParOf" srcId="{FC91C213-BDE0-4E28-8AF6-7F97C915FCFA}" destId="{937D92BB-69F7-42B6-BFFD-358DF5558C7D}" srcOrd="10" destOrd="0" presId="urn:microsoft.com/office/officeart/2005/8/layout/bProcess3"/>
    <dgm:cxn modelId="{E8BFCE07-4353-41B0-A4B5-276106E05CDC}" type="presParOf" srcId="{FC91C213-BDE0-4E28-8AF6-7F97C915FCFA}" destId="{07147BA3-4EC3-4926-AFF1-3BBEEA1CFC3B}" srcOrd="11" destOrd="0" presId="urn:microsoft.com/office/officeart/2005/8/layout/bProcess3"/>
    <dgm:cxn modelId="{9CD2D8C8-A9D5-477B-8019-52AECD2C9633}" type="presParOf" srcId="{07147BA3-4EC3-4926-AFF1-3BBEEA1CFC3B}" destId="{988DA669-71E9-4DFF-81E1-DC43E2141FEE}" srcOrd="0" destOrd="0" presId="urn:microsoft.com/office/officeart/2005/8/layout/bProcess3"/>
    <dgm:cxn modelId="{47A2C33E-54BD-4303-A26A-425446306C0A}" type="presParOf" srcId="{FC91C213-BDE0-4E28-8AF6-7F97C915FCFA}" destId="{7EE0B8E4-A52F-40E1-8128-A012F16B88E5}" srcOrd="12" destOrd="0" presId="urn:microsoft.com/office/officeart/2005/8/layout/bProcess3"/>
    <dgm:cxn modelId="{84F20D4B-4306-4324-9C5A-155956D269D2}" type="presParOf" srcId="{FC91C213-BDE0-4E28-8AF6-7F97C915FCFA}" destId="{BC19DEAC-9750-4389-975C-32941FB14F3C}" srcOrd="13" destOrd="0" presId="urn:microsoft.com/office/officeart/2005/8/layout/bProcess3"/>
    <dgm:cxn modelId="{6A5AE7B8-C917-4F96-8C48-58C4986D2630}" type="presParOf" srcId="{BC19DEAC-9750-4389-975C-32941FB14F3C}" destId="{FD81E5EA-15CB-4E80-A65B-C166DEB1EBD9}" srcOrd="0" destOrd="0" presId="urn:microsoft.com/office/officeart/2005/8/layout/bProcess3"/>
    <dgm:cxn modelId="{CC1617DE-9CFB-445E-82B2-984F5CD655CB}" type="presParOf" srcId="{FC91C213-BDE0-4E28-8AF6-7F97C915FCFA}" destId="{14EA8920-FFE2-4228-8501-77138D78143F}" srcOrd="14" destOrd="0" presId="urn:microsoft.com/office/officeart/2005/8/layout/bProcess3"/>
    <dgm:cxn modelId="{25E39CED-47A2-48E9-8049-AC6F5C5846A2}" type="presParOf" srcId="{FC91C213-BDE0-4E28-8AF6-7F97C915FCFA}" destId="{EA00B9A9-B8ED-4BDA-A0AB-5A0194DF9809}" srcOrd="15" destOrd="0" presId="urn:microsoft.com/office/officeart/2005/8/layout/bProcess3"/>
    <dgm:cxn modelId="{E646B4B7-5AEB-44C3-898B-96FA7C4EB8F2}" type="presParOf" srcId="{EA00B9A9-B8ED-4BDA-A0AB-5A0194DF9809}" destId="{994F1A4E-D5AB-43A8-90F5-AFD2CE888AF4}" srcOrd="0" destOrd="0" presId="urn:microsoft.com/office/officeart/2005/8/layout/bProcess3"/>
    <dgm:cxn modelId="{FB1C273A-3A26-4323-AE3B-164037F3F8C0}" type="presParOf" srcId="{FC91C213-BDE0-4E28-8AF6-7F97C915FCFA}" destId="{665C8B5F-E7E5-4E7C-ACDA-05A5492F6B18}" srcOrd="16"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6FDBC2-F008-49D0-B165-02C90B94CFB5}" type="doc">
      <dgm:prSet loTypeId="urn:microsoft.com/office/officeart/2011/layout/InterconnectedBlockProcess" loCatId="process" qsTypeId="urn:microsoft.com/office/officeart/2005/8/quickstyle/simple1" qsCatId="simple" csTypeId="urn:microsoft.com/office/officeart/2005/8/colors/colorful2" csCatId="colorful" phldr="1"/>
      <dgm:spPr/>
      <dgm:t>
        <a:bodyPr/>
        <a:lstStyle/>
        <a:p>
          <a:endParaRPr lang="en-GB"/>
        </a:p>
      </dgm:t>
    </dgm:pt>
    <dgm:pt modelId="{E19C269E-82B6-47D2-8FD0-FC52F914AF5F}">
      <dgm:prSet phldrT="[Text]"/>
      <dgm:spPr/>
      <dgm:t>
        <a:bodyPr/>
        <a:lstStyle/>
        <a:p>
          <a:r>
            <a:rPr lang="en-GB" b="1"/>
            <a:t>Learnability</a:t>
          </a:r>
          <a:endParaRPr lang="en-GB"/>
        </a:p>
      </dgm:t>
    </dgm:pt>
    <dgm:pt modelId="{2121E2D0-5BE3-42C1-A6EC-9A919B521A7B}" type="parTrans" cxnId="{2888B238-74BA-417F-9C11-4C80779794AA}">
      <dgm:prSet/>
      <dgm:spPr/>
      <dgm:t>
        <a:bodyPr/>
        <a:lstStyle/>
        <a:p>
          <a:endParaRPr lang="en-GB"/>
        </a:p>
      </dgm:t>
    </dgm:pt>
    <dgm:pt modelId="{BDC7DC52-6609-4CAC-A14B-78923AF0FA4C}" type="sibTrans" cxnId="{2888B238-74BA-417F-9C11-4C80779794AA}">
      <dgm:prSet/>
      <dgm:spPr/>
      <dgm:t>
        <a:bodyPr/>
        <a:lstStyle/>
        <a:p>
          <a:endParaRPr lang="en-GB"/>
        </a:p>
      </dgm:t>
    </dgm:pt>
    <dgm:pt modelId="{13893C0E-551D-4CD1-91F0-4A1CD5AC2C0E}">
      <dgm:prSet/>
      <dgm:spPr/>
      <dgm:t>
        <a:bodyPr/>
        <a:lstStyle/>
        <a:p>
          <a:r>
            <a:rPr lang="en-GB" b="1"/>
            <a:t>Efficiency</a:t>
          </a:r>
          <a:endParaRPr lang="en-GB"/>
        </a:p>
      </dgm:t>
    </dgm:pt>
    <dgm:pt modelId="{EF456B8E-5558-42CD-B387-2B877A2727A5}" type="parTrans" cxnId="{70654FF4-4298-446D-8CBC-FD560E3ECF0C}">
      <dgm:prSet/>
      <dgm:spPr/>
      <dgm:t>
        <a:bodyPr/>
        <a:lstStyle/>
        <a:p>
          <a:endParaRPr lang="en-GB"/>
        </a:p>
      </dgm:t>
    </dgm:pt>
    <dgm:pt modelId="{FD133AD0-2C8A-4EDB-9FDA-1123C5B43CEF}" type="sibTrans" cxnId="{70654FF4-4298-446D-8CBC-FD560E3ECF0C}">
      <dgm:prSet/>
      <dgm:spPr/>
      <dgm:t>
        <a:bodyPr/>
        <a:lstStyle/>
        <a:p>
          <a:endParaRPr lang="en-GB"/>
        </a:p>
      </dgm:t>
    </dgm:pt>
    <dgm:pt modelId="{E82E46F8-D5DC-46B6-9BC8-30FE3DE07A9C}">
      <dgm:prSet/>
      <dgm:spPr/>
      <dgm:t>
        <a:bodyPr/>
        <a:lstStyle/>
        <a:p>
          <a:r>
            <a:rPr lang="en-GB" b="1"/>
            <a:t>Memorability</a:t>
          </a:r>
          <a:endParaRPr lang="en-GB"/>
        </a:p>
      </dgm:t>
    </dgm:pt>
    <dgm:pt modelId="{D1FEF3F8-4225-4254-A6B9-9D57A8BDB3BD}" type="parTrans" cxnId="{3D133DCE-801D-44FE-AEF1-3D3F82E9C13E}">
      <dgm:prSet/>
      <dgm:spPr/>
      <dgm:t>
        <a:bodyPr/>
        <a:lstStyle/>
        <a:p>
          <a:endParaRPr lang="en-GB"/>
        </a:p>
      </dgm:t>
    </dgm:pt>
    <dgm:pt modelId="{23ACDBB1-CF3B-4895-885F-F408AA89D0C9}" type="sibTrans" cxnId="{3D133DCE-801D-44FE-AEF1-3D3F82E9C13E}">
      <dgm:prSet/>
      <dgm:spPr/>
      <dgm:t>
        <a:bodyPr/>
        <a:lstStyle/>
        <a:p>
          <a:endParaRPr lang="en-GB"/>
        </a:p>
      </dgm:t>
    </dgm:pt>
    <dgm:pt modelId="{DD0BDF60-5B09-46F7-9B4C-B0332C47DE07}">
      <dgm:prSet/>
      <dgm:spPr/>
      <dgm:t>
        <a:bodyPr/>
        <a:lstStyle/>
        <a:p>
          <a:r>
            <a:rPr lang="en-GB" b="1"/>
            <a:t>Errors</a:t>
          </a:r>
          <a:endParaRPr lang="en-GB"/>
        </a:p>
      </dgm:t>
    </dgm:pt>
    <dgm:pt modelId="{0A5E8496-6696-4124-9F91-5443CDFA95E0}" type="parTrans" cxnId="{5389DDC7-4400-4187-AC81-D72FD97158E7}">
      <dgm:prSet/>
      <dgm:spPr/>
      <dgm:t>
        <a:bodyPr/>
        <a:lstStyle/>
        <a:p>
          <a:endParaRPr lang="en-GB"/>
        </a:p>
      </dgm:t>
    </dgm:pt>
    <dgm:pt modelId="{C3DD9915-8209-4BA9-A504-FD7C4B1729AE}" type="sibTrans" cxnId="{5389DDC7-4400-4187-AC81-D72FD97158E7}">
      <dgm:prSet/>
      <dgm:spPr/>
      <dgm:t>
        <a:bodyPr/>
        <a:lstStyle/>
        <a:p>
          <a:endParaRPr lang="en-GB"/>
        </a:p>
      </dgm:t>
    </dgm:pt>
    <dgm:pt modelId="{771D0AE7-A06E-463C-B97A-C0A5826B430E}">
      <dgm:prSet/>
      <dgm:spPr/>
      <dgm:t>
        <a:bodyPr/>
        <a:lstStyle/>
        <a:p>
          <a:r>
            <a:rPr lang="en-GB" b="1"/>
            <a:t>Satisfaction</a:t>
          </a:r>
          <a:endParaRPr lang="en-GB"/>
        </a:p>
      </dgm:t>
    </dgm:pt>
    <dgm:pt modelId="{6CB0C267-87A7-4FFE-B358-0155C811812F}" type="parTrans" cxnId="{788B737C-93DC-4A25-A3F7-16EBEEFDF774}">
      <dgm:prSet/>
      <dgm:spPr/>
      <dgm:t>
        <a:bodyPr/>
        <a:lstStyle/>
        <a:p>
          <a:endParaRPr lang="en-GB"/>
        </a:p>
      </dgm:t>
    </dgm:pt>
    <dgm:pt modelId="{D8D0D868-4240-492B-826C-6B6FF6800CCB}" type="sibTrans" cxnId="{788B737C-93DC-4A25-A3F7-16EBEEFDF774}">
      <dgm:prSet/>
      <dgm:spPr/>
      <dgm:t>
        <a:bodyPr/>
        <a:lstStyle/>
        <a:p>
          <a:endParaRPr lang="en-GB"/>
        </a:p>
      </dgm:t>
    </dgm:pt>
    <dgm:pt modelId="{E9A31169-4932-47E3-AD2F-ACF7D85FACDC}">
      <dgm:prSet phldrT="[Text]" custT="1"/>
      <dgm:spPr/>
      <dgm:t>
        <a:bodyPr/>
        <a:lstStyle/>
        <a:p>
          <a:r>
            <a:rPr lang="en-GB" sz="1400" dirty="0"/>
            <a:t>How easy is it for users to accomplish basic tasks the first time they encounter the design?</a:t>
          </a:r>
        </a:p>
      </dgm:t>
    </dgm:pt>
    <dgm:pt modelId="{78040510-3BDA-4B12-8BE5-69207CE4693F}" type="parTrans" cxnId="{93719A12-A406-447B-9084-84F380F158CF}">
      <dgm:prSet/>
      <dgm:spPr/>
      <dgm:t>
        <a:bodyPr/>
        <a:lstStyle/>
        <a:p>
          <a:endParaRPr lang="en-GB"/>
        </a:p>
      </dgm:t>
    </dgm:pt>
    <dgm:pt modelId="{D38290CB-3A75-4F75-B858-C0E9002905C6}" type="sibTrans" cxnId="{93719A12-A406-447B-9084-84F380F158CF}">
      <dgm:prSet/>
      <dgm:spPr/>
      <dgm:t>
        <a:bodyPr/>
        <a:lstStyle/>
        <a:p>
          <a:endParaRPr lang="en-GB"/>
        </a:p>
      </dgm:t>
    </dgm:pt>
    <dgm:pt modelId="{F0E1D04D-BDE5-4AEB-A776-6FA3C63DDF5F}">
      <dgm:prSet custT="1"/>
      <dgm:spPr/>
      <dgm:t>
        <a:bodyPr/>
        <a:lstStyle/>
        <a:p>
          <a:r>
            <a:rPr lang="en-GB" sz="1400" dirty="0"/>
            <a:t>Once users have learned the design, how quickly can they perform tasks?</a:t>
          </a:r>
        </a:p>
      </dgm:t>
    </dgm:pt>
    <dgm:pt modelId="{991CE838-EE93-4165-864E-F7394910D091}" type="parTrans" cxnId="{8ADFB19D-891D-410F-B23C-911E27043CE4}">
      <dgm:prSet/>
      <dgm:spPr/>
      <dgm:t>
        <a:bodyPr/>
        <a:lstStyle/>
        <a:p>
          <a:endParaRPr lang="en-GB"/>
        </a:p>
      </dgm:t>
    </dgm:pt>
    <dgm:pt modelId="{B2C6A9EC-A950-452D-9680-1337C47A68D9}" type="sibTrans" cxnId="{8ADFB19D-891D-410F-B23C-911E27043CE4}">
      <dgm:prSet/>
      <dgm:spPr/>
      <dgm:t>
        <a:bodyPr/>
        <a:lstStyle/>
        <a:p>
          <a:endParaRPr lang="en-GB"/>
        </a:p>
      </dgm:t>
    </dgm:pt>
    <dgm:pt modelId="{135CF2C3-4F87-48E0-9D50-AD4718B88552}">
      <dgm:prSet custT="1"/>
      <dgm:spPr/>
      <dgm:t>
        <a:bodyPr/>
        <a:lstStyle/>
        <a:p>
          <a:r>
            <a:rPr lang="en-GB" sz="1400" dirty="0" smtClean="0"/>
            <a:t>When users return to the design after a period of not using it, how easily can they re-establish proficiency?</a:t>
          </a:r>
          <a:endParaRPr lang="en-GB" sz="1400" dirty="0"/>
        </a:p>
      </dgm:t>
    </dgm:pt>
    <dgm:pt modelId="{9CC928CE-1788-49E2-B4D8-5FBE5BCADD75}" type="parTrans" cxnId="{24A48E3A-5DF8-4805-A5DF-CE69FDE9B7B8}">
      <dgm:prSet/>
      <dgm:spPr/>
      <dgm:t>
        <a:bodyPr/>
        <a:lstStyle/>
        <a:p>
          <a:endParaRPr lang="en-GB"/>
        </a:p>
      </dgm:t>
    </dgm:pt>
    <dgm:pt modelId="{4532C4C3-BCA9-4BC0-A680-3E374785BC6B}" type="sibTrans" cxnId="{24A48E3A-5DF8-4805-A5DF-CE69FDE9B7B8}">
      <dgm:prSet/>
      <dgm:spPr/>
      <dgm:t>
        <a:bodyPr/>
        <a:lstStyle/>
        <a:p>
          <a:endParaRPr lang="en-GB"/>
        </a:p>
      </dgm:t>
    </dgm:pt>
    <dgm:pt modelId="{FE23A344-E9F4-4B09-BD4D-0CA704FABCD3}">
      <dgm:prSet custT="1"/>
      <dgm:spPr/>
      <dgm:t>
        <a:bodyPr/>
        <a:lstStyle/>
        <a:p>
          <a:r>
            <a:rPr lang="en-GB" sz="1400" dirty="0"/>
            <a:t>How many errors do users make, how severe are these errors, and how easily can they recover from the errors?</a:t>
          </a:r>
        </a:p>
      </dgm:t>
    </dgm:pt>
    <dgm:pt modelId="{D6B02DAB-8CCA-48FD-9764-3E7DE8AAB14D}" type="parTrans" cxnId="{C6F1B9EF-C61D-4994-8778-6EC12987F420}">
      <dgm:prSet/>
      <dgm:spPr/>
      <dgm:t>
        <a:bodyPr/>
        <a:lstStyle/>
        <a:p>
          <a:endParaRPr lang="en-GB"/>
        </a:p>
      </dgm:t>
    </dgm:pt>
    <dgm:pt modelId="{ECA1038A-EA12-43CF-933E-BE3B29E4ABA0}" type="sibTrans" cxnId="{C6F1B9EF-C61D-4994-8778-6EC12987F420}">
      <dgm:prSet/>
      <dgm:spPr/>
      <dgm:t>
        <a:bodyPr/>
        <a:lstStyle/>
        <a:p>
          <a:endParaRPr lang="en-GB"/>
        </a:p>
      </dgm:t>
    </dgm:pt>
    <dgm:pt modelId="{785DD3C1-2477-4CF7-A8BD-E2396D44A18B}">
      <dgm:prSet custT="1"/>
      <dgm:spPr/>
      <dgm:t>
        <a:bodyPr/>
        <a:lstStyle/>
        <a:p>
          <a:r>
            <a:rPr lang="en-GB" sz="1400" dirty="0"/>
            <a:t>How pleasant is it to use the design?</a:t>
          </a:r>
        </a:p>
      </dgm:t>
    </dgm:pt>
    <dgm:pt modelId="{27C6BA3B-2489-4CAA-9223-DB52937EB7E4}" type="parTrans" cxnId="{02EA598B-430B-4049-9B5F-0B526A14830D}">
      <dgm:prSet/>
      <dgm:spPr/>
      <dgm:t>
        <a:bodyPr/>
        <a:lstStyle/>
        <a:p>
          <a:endParaRPr lang="en-GB"/>
        </a:p>
      </dgm:t>
    </dgm:pt>
    <dgm:pt modelId="{6106B28D-2A35-4AC7-A6B7-7A9CCBE40AAE}" type="sibTrans" cxnId="{02EA598B-430B-4049-9B5F-0B526A14830D}">
      <dgm:prSet/>
      <dgm:spPr/>
      <dgm:t>
        <a:bodyPr/>
        <a:lstStyle/>
        <a:p>
          <a:endParaRPr lang="en-GB"/>
        </a:p>
      </dgm:t>
    </dgm:pt>
    <dgm:pt modelId="{A4EADAAC-316E-45FC-B12D-529BE7783765}" type="pres">
      <dgm:prSet presAssocID="{1A6FDBC2-F008-49D0-B165-02C90B94CFB5}" presName="Name0" presStyleCnt="0">
        <dgm:presLayoutVars>
          <dgm:chMax val="7"/>
          <dgm:chPref val="5"/>
          <dgm:dir/>
          <dgm:animOne val="branch"/>
          <dgm:animLvl val="lvl"/>
        </dgm:presLayoutVars>
      </dgm:prSet>
      <dgm:spPr/>
      <dgm:t>
        <a:bodyPr/>
        <a:lstStyle/>
        <a:p>
          <a:endParaRPr lang="en-US"/>
        </a:p>
      </dgm:t>
    </dgm:pt>
    <dgm:pt modelId="{E30F515A-B3E3-4591-ADC2-92C6C3F9CF45}" type="pres">
      <dgm:prSet presAssocID="{771D0AE7-A06E-463C-B97A-C0A5826B430E}" presName="ChildAccent5" presStyleCnt="0"/>
      <dgm:spPr/>
    </dgm:pt>
    <dgm:pt modelId="{1E787A19-8C6F-41D6-830C-5A73A624E80C}" type="pres">
      <dgm:prSet presAssocID="{771D0AE7-A06E-463C-B97A-C0A5826B430E}" presName="ChildAccent" presStyleLbl="alignImgPlace1" presStyleIdx="0" presStyleCnt="5"/>
      <dgm:spPr/>
      <dgm:t>
        <a:bodyPr/>
        <a:lstStyle/>
        <a:p>
          <a:endParaRPr lang="en-US"/>
        </a:p>
      </dgm:t>
    </dgm:pt>
    <dgm:pt modelId="{1F79831D-3B80-43E9-AC6C-F1F1CE2645EE}" type="pres">
      <dgm:prSet presAssocID="{771D0AE7-A06E-463C-B97A-C0A5826B430E}" presName="Child5" presStyleLbl="revTx" presStyleIdx="0" presStyleCnt="0">
        <dgm:presLayoutVars>
          <dgm:chMax val="0"/>
          <dgm:chPref val="0"/>
          <dgm:bulletEnabled val="1"/>
        </dgm:presLayoutVars>
      </dgm:prSet>
      <dgm:spPr/>
      <dgm:t>
        <a:bodyPr/>
        <a:lstStyle/>
        <a:p>
          <a:endParaRPr lang="en-US"/>
        </a:p>
      </dgm:t>
    </dgm:pt>
    <dgm:pt modelId="{21E2891B-ED1E-4FFD-81A0-43A739C1E98D}" type="pres">
      <dgm:prSet presAssocID="{771D0AE7-A06E-463C-B97A-C0A5826B430E}" presName="Parent5" presStyleLbl="node1" presStyleIdx="0" presStyleCnt="5">
        <dgm:presLayoutVars>
          <dgm:chMax val="2"/>
          <dgm:chPref val="1"/>
          <dgm:bulletEnabled val="1"/>
        </dgm:presLayoutVars>
      </dgm:prSet>
      <dgm:spPr/>
      <dgm:t>
        <a:bodyPr/>
        <a:lstStyle/>
        <a:p>
          <a:endParaRPr lang="en-US"/>
        </a:p>
      </dgm:t>
    </dgm:pt>
    <dgm:pt modelId="{1DE75036-9BC1-47B8-8F48-C38910CFB855}" type="pres">
      <dgm:prSet presAssocID="{DD0BDF60-5B09-46F7-9B4C-B0332C47DE07}" presName="ChildAccent4" presStyleCnt="0"/>
      <dgm:spPr/>
    </dgm:pt>
    <dgm:pt modelId="{E87BE7E9-38B3-4D98-82C4-02D9C0964986}" type="pres">
      <dgm:prSet presAssocID="{DD0BDF60-5B09-46F7-9B4C-B0332C47DE07}" presName="ChildAccent" presStyleLbl="alignImgPlace1" presStyleIdx="1" presStyleCnt="5"/>
      <dgm:spPr/>
      <dgm:t>
        <a:bodyPr/>
        <a:lstStyle/>
        <a:p>
          <a:endParaRPr lang="en-US"/>
        </a:p>
      </dgm:t>
    </dgm:pt>
    <dgm:pt modelId="{D52C5D17-3731-43B6-A93D-76CA9C053DCF}" type="pres">
      <dgm:prSet presAssocID="{DD0BDF60-5B09-46F7-9B4C-B0332C47DE07}" presName="Child4" presStyleLbl="revTx" presStyleIdx="0" presStyleCnt="0">
        <dgm:presLayoutVars>
          <dgm:chMax val="0"/>
          <dgm:chPref val="0"/>
          <dgm:bulletEnabled val="1"/>
        </dgm:presLayoutVars>
      </dgm:prSet>
      <dgm:spPr/>
      <dgm:t>
        <a:bodyPr/>
        <a:lstStyle/>
        <a:p>
          <a:endParaRPr lang="en-US"/>
        </a:p>
      </dgm:t>
    </dgm:pt>
    <dgm:pt modelId="{E5ED1C24-15A8-480F-9898-D54FA06B66D5}" type="pres">
      <dgm:prSet presAssocID="{DD0BDF60-5B09-46F7-9B4C-B0332C47DE07}" presName="Parent4" presStyleLbl="node1" presStyleIdx="1" presStyleCnt="5">
        <dgm:presLayoutVars>
          <dgm:chMax val="2"/>
          <dgm:chPref val="1"/>
          <dgm:bulletEnabled val="1"/>
        </dgm:presLayoutVars>
      </dgm:prSet>
      <dgm:spPr/>
      <dgm:t>
        <a:bodyPr/>
        <a:lstStyle/>
        <a:p>
          <a:endParaRPr lang="en-US"/>
        </a:p>
      </dgm:t>
    </dgm:pt>
    <dgm:pt modelId="{EC4D248B-950C-4E85-809D-629F0065E318}" type="pres">
      <dgm:prSet presAssocID="{E82E46F8-D5DC-46B6-9BC8-30FE3DE07A9C}" presName="ChildAccent3" presStyleCnt="0"/>
      <dgm:spPr/>
    </dgm:pt>
    <dgm:pt modelId="{6102F6AF-C51B-4D6C-BE0C-950DE47400F6}" type="pres">
      <dgm:prSet presAssocID="{E82E46F8-D5DC-46B6-9BC8-30FE3DE07A9C}" presName="ChildAccent" presStyleLbl="alignImgPlace1" presStyleIdx="2" presStyleCnt="5"/>
      <dgm:spPr/>
      <dgm:t>
        <a:bodyPr/>
        <a:lstStyle/>
        <a:p>
          <a:endParaRPr lang="en-US"/>
        </a:p>
      </dgm:t>
    </dgm:pt>
    <dgm:pt modelId="{1610CDA7-2AB0-48A5-83A6-A3A49F674F5F}" type="pres">
      <dgm:prSet presAssocID="{E82E46F8-D5DC-46B6-9BC8-30FE3DE07A9C}" presName="Child3" presStyleLbl="revTx" presStyleIdx="0" presStyleCnt="0">
        <dgm:presLayoutVars>
          <dgm:chMax val="0"/>
          <dgm:chPref val="0"/>
          <dgm:bulletEnabled val="1"/>
        </dgm:presLayoutVars>
      </dgm:prSet>
      <dgm:spPr/>
      <dgm:t>
        <a:bodyPr/>
        <a:lstStyle/>
        <a:p>
          <a:endParaRPr lang="en-US"/>
        </a:p>
      </dgm:t>
    </dgm:pt>
    <dgm:pt modelId="{9690BD36-CCF9-4DAF-A69C-4E4144D6DFB2}" type="pres">
      <dgm:prSet presAssocID="{E82E46F8-D5DC-46B6-9BC8-30FE3DE07A9C}" presName="Parent3" presStyleLbl="node1" presStyleIdx="2" presStyleCnt="5">
        <dgm:presLayoutVars>
          <dgm:chMax val="2"/>
          <dgm:chPref val="1"/>
          <dgm:bulletEnabled val="1"/>
        </dgm:presLayoutVars>
      </dgm:prSet>
      <dgm:spPr/>
      <dgm:t>
        <a:bodyPr/>
        <a:lstStyle/>
        <a:p>
          <a:endParaRPr lang="en-US"/>
        </a:p>
      </dgm:t>
    </dgm:pt>
    <dgm:pt modelId="{C4D8AA7D-8C4A-432A-A304-BF968BB68B22}" type="pres">
      <dgm:prSet presAssocID="{13893C0E-551D-4CD1-91F0-4A1CD5AC2C0E}" presName="ChildAccent2" presStyleCnt="0"/>
      <dgm:spPr/>
    </dgm:pt>
    <dgm:pt modelId="{D171BEAF-D4BF-4212-9C76-A19EA9DD4A25}" type="pres">
      <dgm:prSet presAssocID="{13893C0E-551D-4CD1-91F0-4A1CD5AC2C0E}" presName="ChildAccent" presStyleLbl="alignImgPlace1" presStyleIdx="3" presStyleCnt="5"/>
      <dgm:spPr/>
      <dgm:t>
        <a:bodyPr/>
        <a:lstStyle/>
        <a:p>
          <a:endParaRPr lang="en-US"/>
        </a:p>
      </dgm:t>
    </dgm:pt>
    <dgm:pt modelId="{FDF36BA0-E524-467B-AD4D-0359025BAF37}" type="pres">
      <dgm:prSet presAssocID="{13893C0E-551D-4CD1-91F0-4A1CD5AC2C0E}" presName="Child2" presStyleLbl="revTx" presStyleIdx="0" presStyleCnt="0">
        <dgm:presLayoutVars>
          <dgm:chMax val="0"/>
          <dgm:chPref val="0"/>
          <dgm:bulletEnabled val="1"/>
        </dgm:presLayoutVars>
      </dgm:prSet>
      <dgm:spPr/>
      <dgm:t>
        <a:bodyPr/>
        <a:lstStyle/>
        <a:p>
          <a:endParaRPr lang="en-US"/>
        </a:p>
      </dgm:t>
    </dgm:pt>
    <dgm:pt modelId="{D87E51D9-2AF2-4DCE-8A9E-1E0D6CC3F87A}" type="pres">
      <dgm:prSet presAssocID="{13893C0E-551D-4CD1-91F0-4A1CD5AC2C0E}" presName="Parent2" presStyleLbl="node1" presStyleIdx="3" presStyleCnt="5">
        <dgm:presLayoutVars>
          <dgm:chMax val="2"/>
          <dgm:chPref val="1"/>
          <dgm:bulletEnabled val="1"/>
        </dgm:presLayoutVars>
      </dgm:prSet>
      <dgm:spPr/>
      <dgm:t>
        <a:bodyPr/>
        <a:lstStyle/>
        <a:p>
          <a:endParaRPr lang="en-US"/>
        </a:p>
      </dgm:t>
    </dgm:pt>
    <dgm:pt modelId="{67E0FB5C-878E-430E-A8AF-3C2C468D0F83}" type="pres">
      <dgm:prSet presAssocID="{E19C269E-82B6-47D2-8FD0-FC52F914AF5F}" presName="ChildAccent1" presStyleCnt="0"/>
      <dgm:spPr/>
    </dgm:pt>
    <dgm:pt modelId="{C869D431-26E0-4DE7-B8E1-EC3F22BEBDE1}" type="pres">
      <dgm:prSet presAssocID="{E19C269E-82B6-47D2-8FD0-FC52F914AF5F}" presName="ChildAccent" presStyleLbl="alignImgPlace1" presStyleIdx="4" presStyleCnt="5"/>
      <dgm:spPr/>
      <dgm:t>
        <a:bodyPr/>
        <a:lstStyle/>
        <a:p>
          <a:endParaRPr lang="en-US"/>
        </a:p>
      </dgm:t>
    </dgm:pt>
    <dgm:pt modelId="{EC3A3B1E-08F6-45F2-A08B-9274DD0C9B55}" type="pres">
      <dgm:prSet presAssocID="{E19C269E-82B6-47D2-8FD0-FC52F914AF5F}" presName="Child1" presStyleLbl="revTx" presStyleIdx="0" presStyleCnt="0">
        <dgm:presLayoutVars>
          <dgm:chMax val="0"/>
          <dgm:chPref val="0"/>
          <dgm:bulletEnabled val="1"/>
        </dgm:presLayoutVars>
      </dgm:prSet>
      <dgm:spPr/>
      <dgm:t>
        <a:bodyPr/>
        <a:lstStyle/>
        <a:p>
          <a:endParaRPr lang="en-US"/>
        </a:p>
      </dgm:t>
    </dgm:pt>
    <dgm:pt modelId="{18C54C11-EAAF-45F4-B779-5D625F4BA2F2}" type="pres">
      <dgm:prSet presAssocID="{E19C269E-82B6-47D2-8FD0-FC52F914AF5F}" presName="Parent1" presStyleLbl="node1" presStyleIdx="4" presStyleCnt="5">
        <dgm:presLayoutVars>
          <dgm:chMax val="2"/>
          <dgm:chPref val="1"/>
          <dgm:bulletEnabled val="1"/>
        </dgm:presLayoutVars>
      </dgm:prSet>
      <dgm:spPr/>
      <dgm:t>
        <a:bodyPr/>
        <a:lstStyle/>
        <a:p>
          <a:endParaRPr lang="en-US"/>
        </a:p>
      </dgm:t>
    </dgm:pt>
  </dgm:ptLst>
  <dgm:cxnLst>
    <dgm:cxn modelId="{2888B238-74BA-417F-9C11-4C80779794AA}" srcId="{1A6FDBC2-F008-49D0-B165-02C90B94CFB5}" destId="{E19C269E-82B6-47D2-8FD0-FC52F914AF5F}" srcOrd="0" destOrd="0" parTransId="{2121E2D0-5BE3-42C1-A6EC-9A919B521A7B}" sibTransId="{BDC7DC52-6609-4CAC-A14B-78923AF0FA4C}"/>
    <dgm:cxn modelId="{F6B763F1-1947-412F-BD01-FB1CBBFB2382}" type="presOf" srcId="{785DD3C1-2477-4CF7-A8BD-E2396D44A18B}" destId="{1E787A19-8C6F-41D6-830C-5A73A624E80C}" srcOrd="0" destOrd="0" presId="urn:microsoft.com/office/officeart/2011/layout/InterconnectedBlockProcess"/>
    <dgm:cxn modelId="{70654FF4-4298-446D-8CBC-FD560E3ECF0C}" srcId="{1A6FDBC2-F008-49D0-B165-02C90B94CFB5}" destId="{13893C0E-551D-4CD1-91F0-4A1CD5AC2C0E}" srcOrd="1" destOrd="0" parTransId="{EF456B8E-5558-42CD-B387-2B877A2727A5}" sibTransId="{FD133AD0-2C8A-4EDB-9FDA-1123C5B43CEF}"/>
    <dgm:cxn modelId="{ABD62B60-F4BC-48AE-8DE3-DA55E43F3DF6}" type="presOf" srcId="{785DD3C1-2477-4CF7-A8BD-E2396D44A18B}" destId="{1F79831D-3B80-43E9-AC6C-F1F1CE2645EE}" srcOrd="1" destOrd="0" presId="urn:microsoft.com/office/officeart/2011/layout/InterconnectedBlockProcess"/>
    <dgm:cxn modelId="{8D6D208C-2DE5-4432-A684-11948A174DAE}" type="presOf" srcId="{135CF2C3-4F87-48E0-9D50-AD4718B88552}" destId="{6102F6AF-C51B-4D6C-BE0C-950DE47400F6}" srcOrd="0" destOrd="0" presId="urn:microsoft.com/office/officeart/2011/layout/InterconnectedBlockProcess"/>
    <dgm:cxn modelId="{24A48E3A-5DF8-4805-A5DF-CE69FDE9B7B8}" srcId="{E82E46F8-D5DC-46B6-9BC8-30FE3DE07A9C}" destId="{135CF2C3-4F87-48E0-9D50-AD4718B88552}" srcOrd="0" destOrd="0" parTransId="{9CC928CE-1788-49E2-B4D8-5FBE5BCADD75}" sibTransId="{4532C4C3-BCA9-4BC0-A680-3E374785BC6B}"/>
    <dgm:cxn modelId="{5389DDC7-4400-4187-AC81-D72FD97158E7}" srcId="{1A6FDBC2-F008-49D0-B165-02C90B94CFB5}" destId="{DD0BDF60-5B09-46F7-9B4C-B0332C47DE07}" srcOrd="3" destOrd="0" parTransId="{0A5E8496-6696-4124-9F91-5443CDFA95E0}" sibTransId="{C3DD9915-8209-4BA9-A504-FD7C4B1729AE}"/>
    <dgm:cxn modelId="{A2A7DB10-1B34-4A9C-9366-22DE0ED01FE1}" type="presOf" srcId="{FE23A344-E9F4-4B09-BD4D-0CA704FABCD3}" destId="{E87BE7E9-38B3-4D98-82C4-02D9C0964986}" srcOrd="0" destOrd="0" presId="urn:microsoft.com/office/officeart/2011/layout/InterconnectedBlockProcess"/>
    <dgm:cxn modelId="{788B737C-93DC-4A25-A3F7-16EBEEFDF774}" srcId="{1A6FDBC2-F008-49D0-B165-02C90B94CFB5}" destId="{771D0AE7-A06E-463C-B97A-C0A5826B430E}" srcOrd="4" destOrd="0" parTransId="{6CB0C267-87A7-4FFE-B358-0155C811812F}" sibTransId="{D8D0D868-4240-492B-826C-6B6FF6800CCB}"/>
    <dgm:cxn modelId="{B580C9A4-EB91-425F-B621-11987121D9FF}" type="presOf" srcId="{DD0BDF60-5B09-46F7-9B4C-B0332C47DE07}" destId="{E5ED1C24-15A8-480F-9898-D54FA06B66D5}" srcOrd="0" destOrd="0" presId="urn:microsoft.com/office/officeart/2011/layout/InterconnectedBlockProcess"/>
    <dgm:cxn modelId="{1B20372C-CD98-499A-81A2-7C649B40FDFD}" type="presOf" srcId="{1A6FDBC2-F008-49D0-B165-02C90B94CFB5}" destId="{A4EADAAC-316E-45FC-B12D-529BE7783765}" srcOrd="0" destOrd="0" presId="urn:microsoft.com/office/officeart/2011/layout/InterconnectedBlockProcess"/>
    <dgm:cxn modelId="{C6F1B9EF-C61D-4994-8778-6EC12987F420}" srcId="{DD0BDF60-5B09-46F7-9B4C-B0332C47DE07}" destId="{FE23A344-E9F4-4B09-BD4D-0CA704FABCD3}" srcOrd="0" destOrd="0" parTransId="{D6B02DAB-8CCA-48FD-9764-3E7DE8AAB14D}" sibTransId="{ECA1038A-EA12-43CF-933E-BE3B29E4ABA0}"/>
    <dgm:cxn modelId="{2BF0AADF-B5AA-47AC-B131-0BEBCD4878D0}" type="presOf" srcId="{FE23A344-E9F4-4B09-BD4D-0CA704FABCD3}" destId="{D52C5D17-3731-43B6-A93D-76CA9C053DCF}" srcOrd="1" destOrd="0" presId="urn:microsoft.com/office/officeart/2011/layout/InterconnectedBlockProcess"/>
    <dgm:cxn modelId="{93719A12-A406-447B-9084-84F380F158CF}" srcId="{E19C269E-82B6-47D2-8FD0-FC52F914AF5F}" destId="{E9A31169-4932-47E3-AD2F-ACF7D85FACDC}" srcOrd="0" destOrd="0" parTransId="{78040510-3BDA-4B12-8BE5-69207CE4693F}" sibTransId="{D38290CB-3A75-4F75-B858-C0E9002905C6}"/>
    <dgm:cxn modelId="{02EA598B-430B-4049-9B5F-0B526A14830D}" srcId="{771D0AE7-A06E-463C-B97A-C0A5826B430E}" destId="{785DD3C1-2477-4CF7-A8BD-E2396D44A18B}" srcOrd="0" destOrd="0" parTransId="{27C6BA3B-2489-4CAA-9223-DB52937EB7E4}" sibTransId="{6106B28D-2A35-4AC7-A6B7-7A9CCBE40AAE}"/>
    <dgm:cxn modelId="{3D133DCE-801D-44FE-AEF1-3D3F82E9C13E}" srcId="{1A6FDBC2-F008-49D0-B165-02C90B94CFB5}" destId="{E82E46F8-D5DC-46B6-9BC8-30FE3DE07A9C}" srcOrd="2" destOrd="0" parTransId="{D1FEF3F8-4225-4254-A6B9-9D57A8BDB3BD}" sibTransId="{23ACDBB1-CF3B-4895-885F-F408AA89D0C9}"/>
    <dgm:cxn modelId="{FFFF3A5A-351F-44B4-A071-89B56E27200E}" type="presOf" srcId="{F0E1D04D-BDE5-4AEB-A776-6FA3C63DDF5F}" destId="{D171BEAF-D4BF-4212-9C76-A19EA9DD4A25}" srcOrd="0" destOrd="0" presId="urn:microsoft.com/office/officeart/2011/layout/InterconnectedBlockProcess"/>
    <dgm:cxn modelId="{8ADFB19D-891D-410F-B23C-911E27043CE4}" srcId="{13893C0E-551D-4CD1-91F0-4A1CD5AC2C0E}" destId="{F0E1D04D-BDE5-4AEB-A776-6FA3C63DDF5F}" srcOrd="0" destOrd="0" parTransId="{991CE838-EE93-4165-864E-F7394910D091}" sibTransId="{B2C6A9EC-A950-452D-9680-1337C47A68D9}"/>
    <dgm:cxn modelId="{30C6BA60-F9C2-48DC-BAC3-1DE37CC0D7C1}" type="presOf" srcId="{135CF2C3-4F87-48E0-9D50-AD4718B88552}" destId="{1610CDA7-2AB0-48A5-83A6-A3A49F674F5F}" srcOrd="1" destOrd="0" presId="urn:microsoft.com/office/officeart/2011/layout/InterconnectedBlockProcess"/>
    <dgm:cxn modelId="{D5BEFA0E-91AF-4963-9BFE-CD6A368ED294}" type="presOf" srcId="{13893C0E-551D-4CD1-91F0-4A1CD5AC2C0E}" destId="{D87E51D9-2AF2-4DCE-8A9E-1E0D6CC3F87A}" srcOrd="0" destOrd="0" presId="urn:microsoft.com/office/officeart/2011/layout/InterconnectedBlockProcess"/>
    <dgm:cxn modelId="{9B21E6FC-8AFC-4593-A901-F4FAA61A1605}" type="presOf" srcId="{E9A31169-4932-47E3-AD2F-ACF7D85FACDC}" destId="{C869D431-26E0-4DE7-B8E1-EC3F22BEBDE1}" srcOrd="0" destOrd="0" presId="urn:microsoft.com/office/officeart/2011/layout/InterconnectedBlockProcess"/>
    <dgm:cxn modelId="{4292480F-EAF9-4799-BAB9-AF7E5785D6E6}" type="presOf" srcId="{E19C269E-82B6-47D2-8FD0-FC52F914AF5F}" destId="{18C54C11-EAAF-45F4-B779-5D625F4BA2F2}" srcOrd="0" destOrd="0" presId="urn:microsoft.com/office/officeart/2011/layout/InterconnectedBlockProcess"/>
    <dgm:cxn modelId="{4BAFD296-4B65-4CD5-AF5E-469A9548C400}" type="presOf" srcId="{F0E1D04D-BDE5-4AEB-A776-6FA3C63DDF5F}" destId="{FDF36BA0-E524-467B-AD4D-0359025BAF37}" srcOrd="1" destOrd="0" presId="urn:microsoft.com/office/officeart/2011/layout/InterconnectedBlockProcess"/>
    <dgm:cxn modelId="{C83756E1-4C4A-4EB1-8418-4AC68C056FF6}" type="presOf" srcId="{E9A31169-4932-47E3-AD2F-ACF7D85FACDC}" destId="{EC3A3B1E-08F6-45F2-A08B-9274DD0C9B55}" srcOrd="1" destOrd="0" presId="urn:microsoft.com/office/officeart/2011/layout/InterconnectedBlockProcess"/>
    <dgm:cxn modelId="{AC3B6846-C4CA-4660-BA5D-DEB1A6B5506E}" type="presOf" srcId="{E82E46F8-D5DC-46B6-9BC8-30FE3DE07A9C}" destId="{9690BD36-CCF9-4DAF-A69C-4E4144D6DFB2}" srcOrd="0" destOrd="0" presId="urn:microsoft.com/office/officeart/2011/layout/InterconnectedBlockProcess"/>
    <dgm:cxn modelId="{B4AFBFCC-8195-464E-9FE0-364EE654D8A6}" type="presOf" srcId="{771D0AE7-A06E-463C-B97A-C0A5826B430E}" destId="{21E2891B-ED1E-4FFD-81A0-43A739C1E98D}" srcOrd="0" destOrd="0" presId="urn:microsoft.com/office/officeart/2011/layout/InterconnectedBlockProcess"/>
    <dgm:cxn modelId="{B62C7F34-BDEA-42CE-95F5-8F065B667C50}" type="presParOf" srcId="{A4EADAAC-316E-45FC-B12D-529BE7783765}" destId="{E30F515A-B3E3-4591-ADC2-92C6C3F9CF45}" srcOrd="0" destOrd="0" presId="urn:microsoft.com/office/officeart/2011/layout/InterconnectedBlockProcess"/>
    <dgm:cxn modelId="{FDAA11CA-6BA2-477E-9F31-F131BA1DA85A}" type="presParOf" srcId="{E30F515A-B3E3-4591-ADC2-92C6C3F9CF45}" destId="{1E787A19-8C6F-41D6-830C-5A73A624E80C}" srcOrd="0" destOrd="0" presId="urn:microsoft.com/office/officeart/2011/layout/InterconnectedBlockProcess"/>
    <dgm:cxn modelId="{BCA962A6-8569-4E32-918C-176C1DAF2BE6}" type="presParOf" srcId="{A4EADAAC-316E-45FC-B12D-529BE7783765}" destId="{1F79831D-3B80-43E9-AC6C-F1F1CE2645EE}" srcOrd="1" destOrd="0" presId="urn:microsoft.com/office/officeart/2011/layout/InterconnectedBlockProcess"/>
    <dgm:cxn modelId="{02458A79-B993-454D-891C-15D2CCCF0D91}" type="presParOf" srcId="{A4EADAAC-316E-45FC-B12D-529BE7783765}" destId="{21E2891B-ED1E-4FFD-81A0-43A739C1E98D}" srcOrd="2" destOrd="0" presId="urn:microsoft.com/office/officeart/2011/layout/InterconnectedBlockProcess"/>
    <dgm:cxn modelId="{E60475B7-D1AC-4A48-A145-D05E89D06791}" type="presParOf" srcId="{A4EADAAC-316E-45FC-B12D-529BE7783765}" destId="{1DE75036-9BC1-47B8-8F48-C38910CFB855}" srcOrd="3" destOrd="0" presId="urn:microsoft.com/office/officeart/2011/layout/InterconnectedBlockProcess"/>
    <dgm:cxn modelId="{A8EFE45F-657F-4DE0-B025-19B666F3A925}" type="presParOf" srcId="{1DE75036-9BC1-47B8-8F48-C38910CFB855}" destId="{E87BE7E9-38B3-4D98-82C4-02D9C0964986}" srcOrd="0" destOrd="0" presId="urn:microsoft.com/office/officeart/2011/layout/InterconnectedBlockProcess"/>
    <dgm:cxn modelId="{2782FCEC-5439-4109-894C-96499A5C8BE9}" type="presParOf" srcId="{A4EADAAC-316E-45FC-B12D-529BE7783765}" destId="{D52C5D17-3731-43B6-A93D-76CA9C053DCF}" srcOrd="4" destOrd="0" presId="urn:microsoft.com/office/officeart/2011/layout/InterconnectedBlockProcess"/>
    <dgm:cxn modelId="{021B3DE2-2793-4BB0-950B-9E07B10DFE50}" type="presParOf" srcId="{A4EADAAC-316E-45FC-B12D-529BE7783765}" destId="{E5ED1C24-15A8-480F-9898-D54FA06B66D5}" srcOrd="5" destOrd="0" presId="urn:microsoft.com/office/officeart/2011/layout/InterconnectedBlockProcess"/>
    <dgm:cxn modelId="{D46B289C-AF8A-465F-9A1A-794DFBD528D9}" type="presParOf" srcId="{A4EADAAC-316E-45FC-B12D-529BE7783765}" destId="{EC4D248B-950C-4E85-809D-629F0065E318}" srcOrd="6" destOrd="0" presId="urn:microsoft.com/office/officeart/2011/layout/InterconnectedBlockProcess"/>
    <dgm:cxn modelId="{2B1E83D5-E434-494A-96FB-1C83D51B6E59}" type="presParOf" srcId="{EC4D248B-950C-4E85-809D-629F0065E318}" destId="{6102F6AF-C51B-4D6C-BE0C-950DE47400F6}" srcOrd="0" destOrd="0" presId="urn:microsoft.com/office/officeart/2011/layout/InterconnectedBlockProcess"/>
    <dgm:cxn modelId="{750FF54B-0501-45E6-A7CA-E21233A27472}" type="presParOf" srcId="{A4EADAAC-316E-45FC-B12D-529BE7783765}" destId="{1610CDA7-2AB0-48A5-83A6-A3A49F674F5F}" srcOrd="7" destOrd="0" presId="urn:microsoft.com/office/officeart/2011/layout/InterconnectedBlockProcess"/>
    <dgm:cxn modelId="{F1EE7B93-6C6E-45ED-98F8-D120CE9EBA74}" type="presParOf" srcId="{A4EADAAC-316E-45FC-B12D-529BE7783765}" destId="{9690BD36-CCF9-4DAF-A69C-4E4144D6DFB2}" srcOrd="8" destOrd="0" presId="urn:microsoft.com/office/officeart/2011/layout/InterconnectedBlockProcess"/>
    <dgm:cxn modelId="{9EDFAF20-7DE3-4330-8EC3-C9C5824C0DAF}" type="presParOf" srcId="{A4EADAAC-316E-45FC-B12D-529BE7783765}" destId="{C4D8AA7D-8C4A-432A-A304-BF968BB68B22}" srcOrd="9" destOrd="0" presId="urn:microsoft.com/office/officeart/2011/layout/InterconnectedBlockProcess"/>
    <dgm:cxn modelId="{24FD66ED-4C08-4E5C-9887-65FAFB4E4FB4}" type="presParOf" srcId="{C4D8AA7D-8C4A-432A-A304-BF968BB68B22}" destId="{D171BEAF-D4BF-4212-9C76-A19EA9DD4A25}" srcOrd="0" destOrd="0" presId="urn:microsoft.com/office/officeart/2011/layout/InterconnectedBlockProcess"/>
    <dgm:cxn modelId="{0AFEB7D6-5C87-43F9-A316-503E0168B32A}" type="presParOf" srcId="{A4EADAAC-316E-45FC-B12D-529BE7783765}" destId="{FDF36BA0-E524-467B-AD4D-0359025BAF37}" srcOrd="10" destOrd="0" presId="urn:microsoft.com/office/officeart/2011/layout/InterconnectedBlockProcess"/>
    <dgm:cxn modelId="{E5A22778-65BD-4EAC-91F3-D5C7EF527DC0}" type="presParOf" srcId="{A4EADAAC-316E-45FC-B12D-529BE7783765}" destId="{D87E51D9-2AF2-4DCE-8A9E-1E0D6CC3F87A}" srcOrd="11" destOrd="0" presId="urn:microsoft.com/office/officeart/2011/layout/InterconnectedBlockProcess"/>
    <dgm:cxn modelId="{7491F4DE-4B4E-4BE9-BF94-6B4B13E9D7E9}" type="presParOf" srcId="{A4EADAAC-316E-45FC-B12D-529BE7783765}" destId="{67E0FB5C-878E-430E-A8AF-3C2C468D0F83}" srcOrd="12" destOrd="0" presId="urn:microsoft.com/office/officeart/2011/layout/InterconnectedBlockProcess"/>
    <dgm:cxn modelId="{89612C2B-AA80-4688-8B9A-01590168193D}" type="presParOf" srcId="{67E0FB5C-878E-430E-A8AF-3C2C468D0F83}" destId="{C869D431-26E0-4DE7-B8E1-EC3F22BEBDE1}" srcOrd="0" destOrd="0" presId="urn:microsoft.com/office/officeart/2011/layout/InterconnectedBlockProcess"/>
    <dgm:cxn modelId="{5A2C1410-3725-468E-BBF2-71C1D6DB862C}" type="presParOf" srcId="{A4EADAAC-316E-45FC-B12D-529BE7783765}" destId="{EC3A3B1E-08F6-45F2-A08B-9274DD0C9B55}" srcOrd="13" destOrd="0" presId="urn:microsoft.com/office/officeart/2011/layout/InterconnectedBlockProcess"/>
    <dgm:cxn modelId="{208BE470-F99A-4D16-A21D-655E1250D662}" type="presParOf" srcId="{A4EADAAC-316E-45FC-B12D-529BE7783765}" destId="{18C54C11-EAAF-45F4-B779-5D625F4BA2F2}" srcOrd="14" destOrd="0" presId="urn:microsoft.com/office/officeart/2011/layout/InterconnectedBlock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F6F02A-0321-48E4-8428-8C8212066ECF}">
      <dsp:nvSpPr>
        <dsp:cNvPr id="0" name=""/>
        <dsp:cNvSpPr/>
      </dsp:nvSpPr>
      <dsp:spPr>
        <a:xfrm>
          <a:off x="3408432" y="1621021"/>
          <a:ext cx="1069835" cy="106983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a:t>Digital toolbox</a:t>
          </a:r>
        </a:p>
      </dsp:txBody>
      <dsp:txXfrm>
        <a:off x="3565106" y="1777695"/>
        <a:ext cx="756487" cy="756487"/>
      </dsp:txXfrm>
    </dsp:sp>
    <dsp:sp modelId="{C93B61E4-054B-449D-9A22-A687D7C07739}">
      <dsp:nvSpPr>
        <dsp:cNvPr id="0" name=""/>
        <dsp:cNvSpPr/>
      </dsp:nvSpPr>
      <dsp:spPr>
        <a:xfrm rot="16200000">
          <a:off x="3675599" y="1341062"/>
          <a:ext cx="535500" cy="24417"/>
        </a:xfrm>
        <a:custGeom>
          <a:avLst/>
          <a:gdLst/>
          <a:ahLst/>
          <a:cxnLst/>
          <a:rect l="0" t="0" r="0" b="0"/>
          <a:pathLst>
            <a:path>
              <a:moveTo>
                <a:pt x="0" y="12208"/>
              </a:moveTo>
              <a:lnTo>
                <a:pt x="535500" y="12208"/>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929962" y="1339883"/>
        <a:ext cx="26775" cy="26775"/>
      </dsp:txXfrm>
    </dsp:sp>
    <dsp:sp modelId="{26918061-3639-41DB-93F9-55E461063158}">
      <dsp:nvSpPr>
        <dsp:cNvPr id="0" name=""/>
        <dsp:cNvSpPr/>
      </dsp:nvSpPr>
      <dsp:spPr>
        <a:xfrm>
          <a:off x="3408432" y="15684"/>
          <a:ext cx="1069835" cy="1069835"/>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a:t>Email</a:t>
          </a:r>
          <a:endParaRPr lang="en-US" sz="1300" kern="1200" dirty="0"/>
        </a:p>
      </dsp:txBody>
      <dsp:txXfrm>
        <a:off x="3565106" y="172358"/>
        <a:ext cx="756487" cy="756487"/>
      </dsp:txXfrm>
    </dsp:sp>
    <dsp:sp modelId="{3C444BFF-7ED8-477C-9D3E-26A53CF9B144}">
      <dsp:nvSpPr>
        <dsp:cNvPr id="0" name=""/>
        <dsp:cNvSpPr/>
      </dsp:nvSpPr>
      <dsp:spPr>
        <a:xfrm rot="19285714">
          <a:off x="4303150" y="1643275"/>
          <a:ext cx="535500" cy="24417"/>
        </a:xfrm>
        <a:custGeom>
          <a:avLst/>
          <a:gdLst/>
          <a:ahLst/>
          <a:cxnLst/>
          <a:rect l="0" t="0" r="0" b="0"/>
          <a:pathLst>
            <a:path>
              <a:moveTo>
                <a:pt x="0" y="12208"/>
              </a:moveTo>
              <a:lnTo>
                <a:pt x="535500" y="12208"/>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557513" y="1642096"/>
        <a:ext cx="26775" cy="26775"/>
      </dsp:txXfrm>
    </dsp:sp>
    <dsp:sp modelId="{45A54440-958C-4009-8FA7-17904241544B}">
      <dsp:nvSpPr>
        <dsp:cNvPr id="0" name=""/>
        <dsp:cNvSpPr/>
      </dsp:nvSpPr>
      <dsp:spPr>
        <a:xfrm>
          <a:off x="4663534" y="620110"/>
          <a:ext cx="1069835" cy="1069835"/>
        </a:xfrm>
        <a:prstGeom prst="ellipse">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a:t>Websites</a:t>
          </a:r>
        </a:p>
      </dsp:txBody>
      <dsp:txXfrm>
        <a:off x="4820208" y="776784"/>
        <a:ext cx="756487" cy="756487"/>
      </dsp:txXfrm>
    </dsp:sp>
    <dsp:sp modelId="{0327D073-41C5-4AAF-95CE-942205DC97DD}">
      <dsp:nvSpPr>
        <dsp:cNvPr id="0" name=""/>
        <dsp:cNvSpPr/>
      </dsp:nvSpPr>
      <dsp:spPr>
        <a:xfrm rot="771429">
          <a:off x="4458143" y="2322341"/>
          <a:ext cx="535500" cy="24417"/>
        </a:xfrm>
        <a:custGeom>
          <a:avLst/>
          <a:gdLst/>
          <a:ahLst/>
          <a:cxnLst/>
          <a:rect l="0" t="0" r="0" b="0"/>
          <a:pathLst>
            <a:path>
              <a:moveTo>
                <a:pt x="0" y="12208"/>
              </a:moveTo>
              <a:lnTo>
                <a:pt x="535500" y="12208"/>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12506" y="2321162"/>
        <a:ext cx="26775" cy="26775"/>
      </dsp:txXfrm>
    </dsp:sp>
    <dsp:sp modelId="{F95BCAE3-EB35-4E15-9FF5-C98E94208692}">
      <dsp:nvSpPr>
        <dsp:cNvPr id="0" name=""/>
        <dsp:cNvSpPr/>
      </dsp:nvSpPr>
      <dsp:spPr>
        <a:xfrm>
          <a:off x="4973519" y="1978242"/>
          <a:ext cx="1069835" cy="1069835"/>
        </a:xfrm>
        <a:prstGeom prst="ellipse">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a:t>Online PR</a:t>
          </a:r>
        </a:p>
      </dsp:txBody>
      <dsp:txXfrm>
        <a:off x="5130193" y="2134916"/>
        <a:ext cx="756487" cy="756487"/>
      </dsp:txXfrm>
    </dsp:sp>
    <dsp:sp modelId="{0BF3A90A-FF02-438E-A10E-FBC07F14370F}">
      <dsp:nvSpPr>
        <dsp:cNvPr id="0" name=""/>
        <dsp:cNvSpPr/>
      </dsp:nvSpPr>
      <dsp:spPr>
        <a:xfrm rot="3857143">
          <a:off x="4023864" y="2866909"/>
          <a:ext cx="535500" cy="24417"/>
        </a:xfrm>
        <a:custGeom>
          <a:avLst/>
          <a:gdLst/>
          <a:ahLst/>
          <a:cxnLst/>
          <a:rect l="0" t="0" r="0" b="0"/>
          <a:pathLst>
            <a:path>
              <a:moveTo>
                <a:pt x="0" y="12208"/>
              </a:moveTo>
              <a:lnTo>
                <a:pt x="535500" y="12208"/>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78227" y="2865730"/>
        <a:ext cx="26775" cy="26775"/>
      </dsp:txXfrm>
    </dsp:sp>
    <dsp:sp modelId="{CBF9FFCB-A046-4EF9-8544-07CF85EF5B99}">
      <dsp:nvSpPr>
        <dsp:cNvPr id="0" name=""/>
        <dsp:cNvSpPr/>
      </dsp:nvSpPr>
      <dsp:spPr>
        <a:xfrm>
          <a:off x="4104961" y="3067379"/>
          <a:ext cx="1069835" cy="1069835"/>
        </a:xfrm>
        <a:prstGeom prst="ellipse">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a:t>Search engine marketing</a:t>
          </a:r>
        </a:p>
      </dsp:txBody>
      <dsp:txXfrm>
        <a:off x="4261635" y="3224053"/>
        <a:ext cx="756487" cy="756487"/>
      </dsp:txXfrm>
    </dsp:sp>
    <dsp:sp modelId="{13DB4F0F-6572-492B-A72B-4E27D82A7F58}">
      <dsp:nvSpPr>
        <dsp:cNvPr id="0" name=""/>
        <dsp:cNvSpPr/>
      </dsp:nvSpPr>
      <dsp:spPr>
        <a:xfrm rot="6942857">
          <a:off x="3327334" y="2866909"/>
          <a:ext cx="535500" cy="24417"/>
        </a:xfrm>
        <a:custGeom>
          <a:avLst/>
          <a:gdLst/>
          <a:ahLst/>
          <a:cxnLst/>
          <a:rect l="0" t="0" r="0" b="0"/>
          <a:pathLst>
            <a:path>
              <a:moveTo>
                <a:pt x="0" y="12208"/>
              </a:moveTo>
              <a:lnTo>
                <a:pt x="535500" y="12208"/>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3581697" y="2865730"/>
        <a:ext cx="26775" cy="26775"/>
      </dsp:txXfrm>
    </dsp:sp>
    <dsp:sp modelId="{17581B16-451D-4C49-BD22-5673B8D54B72}">
      <dsp:nvSpPr>
        <dsp:cNvPr id="0" name=""/>
        <dsp:cNvSpPr/>
      </dsp:nvSpPr>
      <dsp:spPr>
        <a:xfrm>
          <a:off x="2711902" y="3067379"/>
          <a:ext cx="1069835" cy="1069835"/>
        </a:xfrm>
        <a:prstGeom prst="ellipse">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a:t>Blogs</a:t>
          </a:r>
        </a:p>
      </dsp:txBody>
      <dsp:txXfrm>
        <a:off x="2868576" y="3224053"/>
        <a:ext cx="756487" cy="756487"/>
      </dsp:txXfrm>
    </dsp:sp>
    <dsp:sp modelId="{46312FDE-0BFC-481A-B722-B59941E4FACF}">
      <dsp:nvSpPr>
        <dsp:cNvPr id="0" name=""/>
        <dsp:cNvSpPr/>
      </dsp:nvSpPr>
      <dsp:spPr>
        <a:xfrm rot="10028571">
          <a:off x="2893055" y="2322341"/>
          <a:ext cx="535500" cy="24417"/>
        </a:xfrm>
        <a:custGeom>
          <a:avLst/>
          <a:gdLst/>
          <a:ahLst/>
          <a:cxnLst/>
          <a:rect l="0" t="0" r="0" b="0"/>
          <a:pathLst>
            <a:path>
              <a:moveTo>
                <a:pt x="0" y="12208"/>
              </a:moveTo>
              <a:lnTo>
                <a:pt x="535500" y="12208"/>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3147418" y="2321162"/>
        <a:ext cx="26775" cy="26775"/>
      </dsp:txXfrm>
    </dsp:sp>
    <dsp:sp modelId="{6FE53505-4E1F-4144-96A1-8487BDAEF318}">
      <dsp:nvSpPr>
        <dsp:cNvPr id="0" name=""/>
        <dsp:cNvSpPr/>
      </dsp:nvSpPr>
      <dsp:spPr>
        <a:xfrm>
          <a:off x="1843344" y="1978242"/>
          <a:ext cx="1069835" cy="1069835"/>
        </a:xfrm>
        <a:prstGeom prst="ellipse">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a:t>Social networks</a:t>
          </a:r>
        </a:p>
      </dsp:txBody>
      <dsp:txXfrm>
        <a:off x="2000018" y="2134916"/>
        <a:ext cx="756487" cy="756487"/>
      </dsp:txXfrm>
    </dsp:sp>
    <dsp:sp modelId="{2305D55D-4CDC-4224-AF84-3B3F1FAA49F1}">
      <dsp:nvSpPr>
        <dsp:cNvPr id="0" name=""/>
        <dsp:cNvSpPr/>
      </dsp:nvSpPr>
      <dsp:spPr>
        <a:xfrm rot="13114286">
          <a:off x="3048048" y="1643275"/>
          <a:ext cx="535500" cy="24417"/>
        </a:xfrm>
        <a:custGeom>
          <a:avLst/>
          <a:gdLst/>
          <a:ahLst/>
          <a:cxnLst/>
          <a:rect l="0" t="0" r="0" b="0"/>
          <a:pathLst>
            <a:path>
              <a:moveTo>
                <a:pt x="0" y="12208"/>
              </a:moveTo>
              <a:lnTo>
                <a:pt x="535500" y="12208"/>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3302411" y="1642096"/>
        <a:ext cx="26775" cy="26775"/>
      </dsp:txXfrm>
    </dsp:sp>
    <dsp:sp modelId="{3ABFD9B5-AB62-444D-9842-362F2740C3CA}">
      <dsp:nvSpPr>
        <dsp:cNvPr id="0" name=""/>
        <dsp:cNvSpPr/>
      </dsp:nvSpPr>
      <dsp:spPr>
        <a:xfrm>
          <a:off x="2153329" y="620110"/>
          <a:ext cx="1069835" cy="1069835"/>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a:t>Social media advertising</a:t>
          </a:r>
        </a:p>
      </dsp:txBody>
      <dsp:txXfrm>
        <a:off x="2310003" y="776784"/>
        <a:ext cx="756487" cy="7564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8DBC3-ACDC-4D41-8B69-987FFFE224F9}">
      <dsp:nvSpPr>
        <dsp:cNvPr id="0" name=""/>
        <dsp:cNvSpPr/>
      </dsp:nvSpPr>
      <dsp:spPr>
        <a:xfrm>
          <a:off x="2600618" y="506109"/>
          <a:ext cx="391885" cy="91440"/>
        </a:xfrm>
        <a:custGeom>
          <a:avLst/>
          <a:gdLst/>
          <a:ahLst/>
          <a:cxnLst/>
          <a:rect l="0" t="0" r="0" b="0"/>
          <a:pathLst>
            <a:path>
              <a:moveTo>
                <a:pt x="0" y="45720"/>
              </a:moveTo>
              <a:lnTo>
                <a:pt x="39188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785998" y="549716"/>
        <a:ext cx="21124" cy="4224"/>
      </dsp:txXfrm>
    </dsp:sp>
    <dsp:sp modelId="{C1FD08C7-3F5E-490B-8507-3408CCDD6E0B}">
      <dsp:nvSpPr>
        <dsp:cNvPr id="0" name=""/>
        <dsp:cNvSpPr/>
      </dsp:nvSpPr>
      <dsp:spPr>
        <a:xfrm>
          <a:off x="765525" y="761"/>
          <a:ext cx="1836892" cy="110213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GB" sz="1700" kern="1200"/>
            <a:t>Capture data with consent</a:t>
          </a:r>
          <a:endParaRPr lang="en-US" sz="1700" kern="1200"/>
        </a:p>
      </dsp:txBody>
      <dsp:txXfrm>
        <a:off x="765525" y="761"/>
        <a:ext cx="1836892" cy="1102135"/>
      </dsp:txXfrm>
    </dsp:sp>
    <dsp:sp modelId="{E3C08B84-944D-4C87-B72F-E7F32F800B8E}">
      <dsp:nvSpPr>
        <dsp:cNvPr id="0" name=""/>
        <dsp:cNvSpPr/>
      </dsp:nvSpPr>
      <dsp:spPr>
        <a:xfrm>
          <a:off x="4859996" y="506109"/>
          <a:ext cx="391885" cy="91440"/>
        </a:xfrm>
        <a:custGeom>
          <a:avLst/>
          <a:gdLst/>
          <a:ahLst/>
          <a:cxnLst/>
          <a:rect l="0" t="0" r="0" b="0"/>
          <a:pathLst>
            <a:path>
              <a:moveTo>
                <a:pt x="0" y="45720"/>
              </a:moveTo>
              <a:lnTo>
                <a:pt x="391885" y="45720"/>
              </a:lnTo>
            </a:path>
          </a:pathLst>
        </a:custGeom>
        <a:noFill/>
        <a:ln w="6350" cap="flat" cmpd="sng" algn="ctr">
          <a:solidFill>
            <a:schemeClr val="accent2">
              <a:hueOff val="-207909"/>
              <a:satOff val="-11990"/>
              <a:lumOff val="123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045376" y="549716"/>
        <a:ext cx="21124" cy="4224"/>
      </dsp:txXfrm>
    </dsp:sp>
    <dsp:sp modelId="{AAE959FC-3FDA-4C30-9E4C-7BEB73181956}">
      <dsp:nvSpPr>
        <dsp:cNvPr id="0" name=""/>
        <dsp:cNvSpPr/>
      </dsp:nvSpPr>
      <dsp:spPr>
        <a:xfrm>
          <a:off x="3024903" y="761"/>
          <a:ext cx="1836892" cy="1102135"/>
        </a:xfrm>
        <a:prstGeom prst="rect">
          <a:avLst/>
        </a:prstGeom>
        <a:solidFill>
          <a:schemeClr val="accent2">
            <a:hueOff val="-181920"/>
            <a:satOff val="-10491"/>
            <a:lumOff val="1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GB" sz="1700" kern="1200"/>
            <a:t>Add into email system</a:t>
          </a:r>
        </a:p>
      </dsp:txBody>
      <dsp:txXfrm>
        <a:off x="3024903" y="761"/>
        <a:ext cx="1836892" cy="1102135"/>
      </dsp:txXfrm>
    </dsp:sp>
    <dsp:sp modelId="{9B915727-5717-4AD3-B6FE-D7559ADA39E7}">
      <dsp:nvSpPr>
        <dsp:cNvPr id="0" name=""/>
        <dsp:cNvSpPr/>
      </dsp:nvSpPr>
      <dsp:spPr>
        <a:xfrm>
          <a:off x="1683972" y="1101096"/>
          <a:ext cx="4518755" cy="391885"/>
        </a:xfrm>
        <a:custGeom>
          <a:avLst/>
          <a:gdLst/>
          <a:ahLst/>
          <a:cxnLst/>
          <a:rect l="0" t="0" r="0" b="0"/>
          <a:pathLst>
            <a:path>
              <a:moveTo>
                <a:pt x="4518755" y="0"/>
              </a:moveTo>
              <a:lnTo>
                <a:pt x="4518755" y="213042"/>
              </a:lnTo>
              <a:lnTo>
                <a:pt x="0" y="213042"/>
              </a:lnTo>
              <a:lnTo>
                <a:pt x="0" y="391885"/>
              </a:lnTo>
            </a:path>
          </a:pathLst>
        </a:custGeom>
        <a:noFill/>
        <a:ln w="6350" cap="flat" cmpd="sng" algn="ctr">
          <a:solidFill>
            <a:schemeClr val="accent2">
              <a:hueOff val="-415818"/>
              <a:satOff val="-23979"/>
              <a:lumOff val="24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829888" y="1294927"/>
        <a:ext cx="226923" cy="4224"/>
      </dsp:txXfrm>
    </dsp:sp>
    <dsp:sp modelId="{F83C653B-F4F8-4D3C-A795-7BD2BB9D3978}">
      <dsp:nvSpPr>
        <dsp:cNvPr id="0" name=""/>
        <dsp:cNvSpPr/>
      </dsp:nvSpPr>
      <dsp:spPr>
        <a:xfrm>
          <a:off x="5284281" y="761"/>
          <a:ext cx="1836892" cy="1102135"/>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GB" sz="1700" kern="1200"/>
            <a:t>Segment lists into relevant groups or personas</a:t>
          </a:r>
        </a:p>
      </dsp:txBody>
      <dsp:txXfrm>
        <a:off x="5284281" y="761"/>
        <a:ext cx="1836892" cy="1102135"/>
      </dsp:txXfrm>
    </dsp:sp>
    <dsp:sp modelId="{51371336-54A5-4017-8821-57E3C1533E5A}">
      <dsp:nvSpPr>
        <dsp:cNvPr id="0" name=""/>
        <dsp:cNvSpPr/>
      </dsp:nvSpPr>
      <dsp:spPr>
        <a:xfrm>
          <a:off x="2600618" y="2030730"/>
          <a:ext cx="391885" cy="91440"/>
        </a:xfrm>
        <a:custGeom>
          <a:avLst/>
          <a:gdLst/>
          <a:ahLst/>
          <a:cxnLst/>
          <a:rect l="0" t="0" r="0" b="0"/>
          <a:pathLst>
            <a:path>
              <a:moveTo>
                <a:pt x="0" y="45720"/>
              </a:moveTo>
              <a:lnTo>
                <a:pt x="391885" y="45720"/>
              </a:lnTo>
            </a:path>
          </a:pathLst>
        </a:custGeom>
        <a:noFill/>
        <a:ln w="6350" cap="flat" cmpd="sng" algn="ctr">
          <a:solidFill>
            <a:schemeClr val="accent2">
              <a:hueOff val="-623727"/>
              <a:satOff val="-35969"/>
              <a:lumOff val="369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785998" y="2074337"/>
        <a:ext cx="21124" cy="4224"/>
      </dsp:txXfrm>
    </dsp:sp>
    <dsp:sp modelId="{F579A3B5-F100-4E18-AAD6-FCA71E1C55FC}">
      <dsp:nvSpPr>
        <dsp:cNvPr id="0" name=""/>
        <dsp:cNvSpPr/>
      </dsp:nvSpPr>
      <dsp:spPr>
        <a:xfrm>
          <a:off x="765525" y="1525382"/>
          <a:ext cx="1836892" cy="1102135"/>
        </a:xfrm>
        <a:prstGeom prst="rect">
          <a:avLst/>
        </a:prstGeom>
        <a:solidFill>
          <a:schemeClr val="accent2">
            <a:hueOff val="-545761"/>
            <a:satOff val="-31473"/>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GB" sz="1700" kern="1200"/>
            <a:t>Create winning subject lines</a:t>
          </a:r>
        </a:p>
      </dsp:txBody>
      <dsp:txXfrm>
        <a:off x="765525" y="1525382"/>
        <a:ext cx="1836892" cy="1102135"/>
      </dsp:txXfrm>
    </dsp:sp>
    <dsp:sp modelId="{CEED8B1C-18BD-4746-A391-C5C0249FF4A3}">
      <dsp:nvSpPr>
        <dsp:cNvPr id="0" name=""/>
        <dsp:cNvSpPr/>
      </dsp:nvSpPr>
      <dsp:spPr>
        <a:xfrm>
          <a:off x="4859996" y="2030730"/>
          <a:ext cx="391885" cy="91440"/>
        </a:xfrm>
        <a:custGeom>
          <a:avLst/>
          <a:gdLst/>
          <a:ahLst/>
          <a:cxnLst/>
          <a:rect l="0" t="0" r="0" b="0"/>
          <a:pathLst>
            <a:path>
              <a:moveTo>
                <a:pt x="0" y="45720"/>
              </a:moveTo>
              <a:lnTo>
                <a:pt x="391885" y="45720"/>
              </a:lnTo>
            </a:path>
          </a:pathLst>
        </a:custGeom>
        <a:noFill/>
        <a:ln w="6350" cap="flat" cmpd="sng" algn="ctr">
          <a:solidFill>
            <a:schemeClr val="accent2">
              <a:hueOff val="-831636"/>
              <a:satOff val="-47959"/>
              <a:lumOff val="493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045376" y="2074337"/>
        <a:ext cx="21124" cy="4224"/>
      </dsp:txXfrm>
    </dsp:sp>
    <dsp:sp modelId="{689BCD4E-F086-40A0-9824-D6DD21F2D2A5}">
      <dsp:nvSpPr>
        <dsp:cNvPr id="0" name=""/>
        <dsp:cNvSpPr/>
      </dsp:nvSpPr>
      <dsp:spPr>
        <a:xfrm>
          <a:off x="3024903" y="1525382"/>
          <a:ext cx="1836892" cy="1102135"/>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GB" sz="1700" kern="1200"/>
            <a:t>Build in instructions - calls to action</a:t>
          </a:r>
        </a:p>
      </dsp:txBody>
      <dsp:txXfrm>
        <a:off x="3024903" y="1525382"/>
        <a:ext cx="1836892" cy="1102135"/>
      </dsp:txXfrm>
    </dsp:sp>
    <dsp:sp modelId="{07147BA3-4EC3-4926-AFF1-3BBEEA1CFC3B}">
      <dsp:nvSpPr>
        <dsp:cNvPr id="0" name=""/>
        <dsp:cNvSpPr/>
      </dsp:nvSpPr>
      <dsp:spPr>
        <a:xfrm>
          <a:off x="1683972" y="2625717"/>
          <a:ext cx="4518755" cy="391885"/>
        </a:xfrm>
        <a:custGeom>
          <a:avLst/>
          <a:gdLst/>
          <a:ahLst/>
          <a:cxnLst/>
          <a:rect l="0" t="0" r="0" b="0"/>
          <a:pathLst>
            <a:path>
              <a:moveTo>
                <a:pt x="4518755" y="0"/>
              </a:moveTo>
              <a:lnTo>
                <a:pt x="4518755" y="213042"/>
              </a:lnTo>
              <a:lnTo>
                <a:pt x="0" y="213042"/>
              </a:lnTo>
              <a:lnTo>
                <a:pt x="0" y="391885"/>
              </a:lnTo>
            </a:path>
          </a:pathLst>
        </a:custGeom>
        <a:noFill/>
        <a:ln w="6350" cap="flat" cmpd="sng" algn="ctr">
          <a:solidFill>
            <a:schemeClr val="accent2">
              <a:hueOff val="-1039545"/>
              <a:satOff val="-59949"/>
              <a:lumOff val="616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829888" y="2819547"/>
        <a:ext cx="226923" cy="4224"/>
      </dsp:txXfrm>
    </dsp:sp>
    <dsp:sp modelId="{937D92BB-69F7-42B6-BFFD-358DF5558C7D}">
      <dsp:nvSpPr>
        <dsp:cNvPr id="0" name=""/>
        <dsp:cNvSpPr/>
      </dsp:nvSpPr>
      <dsp:spPr>
        <a:xfrm>
          <a:off x="5284281" y="1525382"/>
          <a:ext cx="1836892" cy="1102135"/>
        </a:xfrm>
        <a:prstGeom prst="rect">
          <a:avLst/>
        </a:prstGeom>
        <a:solidFill>
          <a:schemeClr val="accent2">
            <a:hueOff val="-909602"/>
            <a:satOff val="-52455"/>
            <a:lumOff val="5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GB" sz="1700" kern="1200"/>
            <a:t>Create content</a:t>
          </a:r>
        </a:p>
      </dsp:txBody>
      <dsp:txXfrm>
        <a:off x="5284281" y="1525382"/>
        <a:ext cx="1836892" cy="1102135"/>
      </dsp:txXfrm>
    </dsp:sp>
    <dsp:sp modelId="{BC19DEAC-9750-4389-975C-32941FB14F3C}">
      <dsp:nvSpPr>
        <dsp:cNvPr id="0" name=""/>
        <dsp:cNvSpPr/>
      </dsp:nvSpPr>
      <dsp:spPr>
        <a:xfrm>
          <a:off x="2600618" y="3555350"/>
          <a:ext cx="391885" cy="91440"/>
        </a:xfrm>
        <a:custGeom>
          <a:avLst/>
          <a:gdLst/>
          <a:ahLst/>
          <a:cxnLst/>
          <a:rect l="0" t="0" r="0" b="0"/>
          <a:pathLst>
            <a:path>
              <a:moveTo>
                <a:pt x="0" y="45720"/>
              </a:moveTo>
              <a:lnTo>
                <a:pt x="391885" y="45720"/>
              </a:lnTo>
            </a:path>
          </a:pathLst>
        </a:custGeom>
        <a:noFill/>
        <a:ln w="6350" cap="flat" cmpd="sng" algn="ctr">
          <a:solidFill>
            <a:schemeClr val="accent2">
              <a:hueOff val="-1247454"/>
              <a:satOff val="-71938"/>
              <a:lumOff val="739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785998" y="3598958"/>
        <a:ext cx="21124" cy="4224"/>
      </dsp:txXfrm>
    </dsp:sp>
    <dsp:sp modelId="{7EE0B8E4-A52F-40E1-8128-A012F16B88E5}">
      <dsp:nvSpPr>
        <dsp:cNvPr id="0" name=""/>
        <dsp:cNvSpPr/>
      </dsp:nvSpPr>
      <dsp:spPr>
        <a:xfrm>
          <a:off x="765525" y="3050003"/>
          <a:ext cx="1836892" cy="1102135"/>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GB" sz="1700" kern="1200"/>
            <a:t>Test to see which subject lines or images work best</a:t>
          </a:r>
        </a:p>
      </dsp:txBody>
      <dsp:txXfrm>
        <a:off x="765525" y="3050003"/>
        <a:ext cx="1836892" cy="1102135"/>
      </dsp:txXfrm>
    </dsp:sp>
    <dsp:sp modelId="{EA00B9A9-B8ED-4BDA-A0AB-5A0194DF9809}">
      <dsp:nvSpPr>
        <dsp:cNvPr id="0" name=""/>
        <dsp:cNvSpPr/>
      </dsp:nvSpPr>
      <dsp:spPr>
        <a:xfrm>
          <a:off x="4859996" y="3555350"/>
          <a:ext cx="391885" cy="91440"/>
        </a:xfrm>
        <a:custGeom>
          <a:avLst/>
          <a:gdLst/>
          <a:ahLst/>
          <a:cxnLst/>
          <a:rect l="0" t="0" r="0" b="0"/>
          <a:pathLst>
            <a:path>
              <a:moveTo>
                <a:pt x="0" y="45720"/>
              </a:moveTo>
              <a:lnTo>
                <a:pt x="391885"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045376" y="3598958"/>
        <a:ext cx="21124" cy="4224"/>
      </dsp:txXfrm>
    </dsp:sp>
    <dsp:sp modelId="{14EA8920-FFE2-4228-8501-77138D78143F}">
      <dsp:nvSpPr>
        <dsp:cNvPr id="0" name=""/>
        <dsp:cNvSpPr/>
      </dsp:nvSpPr>
      <dsp:spPr>
        <a:xfrm>
          <a:off x="3024903" y="3050003"/>
          <a:ext cx="1836892" cy="1102135"/>
        </a:xfrm>
        <a:prstGeom prst="rect">
          <a:avLst/>
        </a:prstGeom>
        <a:solidFill>
          <a:schemeClr val="accent2">
            <a:hueOff val="-1273443"/>
            <a:satOff val="-73437"/>
            <a:lumOff val="7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GB" sz="1700" kern="1200"/>
            <a:t>Measure the results</a:t>
          </a:r>
        </a:p>
      </dsp:txBody>
      <dsp:txXfrm>
        <a:off x="3024903" y="3050003"/>
        <a:ext cx="1836892" cy="1102135"/>
      </dsp:txXfrm>
    </dsp:sp>
    <dsp:sp modelId="{665C8B5F-E7E5-4E7C-ACDA-05A5492F6B18}">
      <dsp:nvSpPr>
        <dsp:cNvPr id="0" name=""/>
        <dsp:cNvSpPr/>
      </dsp:nvSpPr>
      <dsp:spPr>
        <a:xfrm>
          <a:off x="5284281" y="3050003"/>
          <a:ext cx="1836892" cy="110213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GB" sz="1700" kern="1200"/>
            <a:t>Update the database</a:t>
          </a:r>
        </a:p>
      </dsp:txBody>
      <dsp:txXfrm>
        <a:off x="5284281" y="3050003"/>
        <a:ext cx="1836892" cy="11021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787A19-8C6F-41D6-830C-5A73A624E80C}">
      <dsp:nvSpPr>
        <dsp:cNvPr id="0" name=""/>
        <dsp:cNvSpPr/>
      </dsp:nvSpPr>
      <dsp:spPr>
        <a:xfrm>
          <a:off x="5903944" y="830579"/>
          <a:ext cx="1308152" cy="3322320"/>
        </a:xfrm>
        <a:prstGeom prst="wedgeRectCallout">
          <a:avLst>
            <a:gd name="adj1" fmla="val 0"/>
            <a:gd name="adj2" fmla="val 0"/>
          </a:avLst>
        </a:prstGeom>
        <a:solidFill>
          <a:schemeClr val="accent2">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t" anchorCtr="0">
          <a:noAutofit/>
        </a:bodyPr>
        <a:lstStyle/>
        <a:p>
          <a:pPr lvl="0" algn="r" defTabSz="622300">
            <a:lnSpc>
              <a:spcPct val="90000"/>
            </a:lnSpc>
            <a:spcBef>
              <a:spcPct val="0"/>
            </a:spcBef>
            <a:spcAft>
              <a:spcPct val="35000"/>
            </a:spcAft>
          </a:pPr>
          <a:r>
            <a:rPr lang="en-GB" sz="1400" kern="1200" dirty="0"/>
            <a:t>How pleasant is it to use the design?</a:t>
          </a:r>
        </a:p>
      </dsp:txBody>
      <dsp:txXfrm>
        <a:off x="6069997" y="830579"/>
        <a:ext cx="1142100" cy="3322320"/>
      </dsp:txXfrm>
    </dsp:sp>
    <dsp:sp modelId="{21E2891B-ED1E-4FFD-81A0-43A739C1E98D}">
      <dsp:nvSpPr>
        <dsp:cNvPr id="0" name=""/>
        <dsp:cNvSpPr/>
      </dsp:nvSpPr>
      <dsp:spPr>
        <a:xfrm>
          <a:off x="5903944" y="0"/>
          <a:ext cx="1308152" cy="8305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711200">
            <a:lnSpc>
              <a:spcPct val="90000"/>
            </a:lnSpc>
            <a:spcBef>
              <a:spcPct val="0"/>
            </a:spcBef>
            <a:spcAft>
              <a:spcPct val="35000"/>
            </a:spcAft>
          </a:pPr>
          <a:r>
            <a:rPr lang="en-GB" sz="1600" b="1" kern="1200"/>
            <a:t>Satisfaction</a:t>
          </a:r>
          <a:endParaRPr lang="en-GB" sz="1600" kern="1200"/>
        </a:p>
      </dsp:txBody>
      <dsp:txXfrm>
        <a:off x="5903944" y="0"/>
        <a:ext cx="1308152" cy="830580"/>
      </dsp:txXfrm>
    </dsp:sp>
    <dsp:sp modelId="{E87BE7E9-38B3-4D98-82C4-02D9C0964986}">
      <dsp:nvSpPr>
        <dsp:cNvPr id="0" name=""/>
        <dsp:cNvSpPr/>
      </dsp:nvSpPr>
      <dsp:spPr>
        <a:xfrm>
          <a:off x="4599060" y="830579"/>
          <a:ext cx="1308152" cy="3114675"/>
        </a:xfrm>
        <a:prstGeom prst="wedgeRectCallout">
          <a:avLst>
            <a:gd name="adj1" fmla="val 62500"/>
            <a:gd name="adj2" fmla="val 20830"/>
          </a:avLst>
        </a:prstGeom>
        <a:solidFill>
          <a:schemeClr val="accent2">
            <a:tint val="50000"/>
            <a:hueOff val="-220166"/>
            <a:satOff val="-19042"/>
            <a:lumOff val="21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t" anchorCtr="0">
          <a:noAutofit/>
        </a:bodyPr>
        <a:lstStyle/>
        <a:p>
          <a:pPr lvl="0" algn="r" defTabSz="622300">
            <a:lnSpc>
              <a:spcPct val="90000"/>
            </a:lnSpc>
            <a:spcBef>
              <a:spcPct val="0"/>
            </a:spcBef>
            <a:spcAft>
              <a:spcPct val="35000"/>
            </a:spcAft>
          </a:pPr>
          <a:r>
            <a:rPr lang="en-GB" sz="1400" kern="1200" dirty="0"/>
            <a:t>How many errors do users make, how severe are these errors, and how easily can they recover from the errors?</a:t>
          </a:r>
        </a:p>
      </dsp:txBody>
      <dsp:txXfrm>
        <a:off x="4765113" y="830579"/>
        <a:ext cx="1142100" cy="3114675"/>
      </dsp:txXfrm>
    </dsp:sp>
    <dsp:sp modelId="{E5ED1C24-15A8-480F-9898-D54FA06B66D5}">
      <dsp:nvSpPr>
        <dsp:cNvPr id="0" name=""/>
        <dsp:cNvSpPr/>
      </dsp:nvSpPr>
      <dsp:spPr>
        <a:xfrm>
          <a:off x="4599060" y="103822"/>
          <a:ext cx="1308152" cy="726757"/>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711200">
            <a:lnSpc>
              <a:spcPct val="90000"/>
            </a:lnSpc>
            <a:spcBef>
              <a:spcPct val="0"/>
            </a:spcBef>
            <a:spcAft>
              <a:spcPct val="35000"/>
            </a:spcAft>
          </a:pPr>
          <a:r>
            <a:rPr lang="en-GB" sz="1600" b="1" kern="1200"/>
            <a:t>Errors</a:t>
          </a:r>
          <a:endParaRPr lang="en-GB" sz="1600" kern="1200"/>
        </a:p>
      </dsp:txBody>
      <dsp:txXfrm>
        <a:off x="4599060" y="103822"/>
        <a:ext cx="1308152" cy="726757"/>
      </dsp:txXfrm>
    </dsp:sp>
    <dsp:sp modelId="{6102F6AF-C51B-4D6C-BE0C-950DE47400F6}">
      <dsp:nvSpPr>
        <dsp:cNvPr id="0" name=""/>
        <dsp:cNvSpPr/>
      </dsp:nvSpPr>
      <dsp:spPr>
        <a:xfrm>
          <a:off x="3290907" y="830579"/>
          <a:ext cx="1308152" cy="2907030"/>
        </a:xfrm>
        <a:prstGeom prst="wedgeRectCallout">
          <a:avLst>
            <a:gd name="adj1" fmla="val 62500"/>
            <a:gd name="adj2" fmla="val 20830"/>
          </a:avLst>
        </a:prstGeom>
        <a:solidFill>
          <a:schemeClr val="accent2">
            <a:tint val="50000"/>
            <a:hueOff val="-440331"/>
            <a:satOff val="-38085"/>
            <a:lumOff val="43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t" anchorCtr="0">
          <a:noAutofit/>
        </a:bodyPr>
        <a:lstStyle/>
        <a:p>
          <a:pPr lvl="0" algn="r" defTabSz="622300">
            <a:lnSpc>
              <a:spcPct val="90000"/>
            </a:lnSpc>
            <a:spcBef>
              <a:spcPct val="0"/>
            </a:spcBef>
            <a:spcAft>
              <a:spcPct val="35000"/>
            </a:spcAft>
          </a:pPr>
          <a:r>
            <a:rPr lang="en-GB" sz="1400" kern="1200" dirty="0" smtClean="0"/>
            <a:t>When users return to the design after a period of not using it, how easily can they re-establish proficiency?</a:t>
          </a:r>
          <a:endParaRPr lang="en-GB" sz="1400" kern="1200" dirty="0"/>
        </a:p>
      </dsp:txBody>
      <dsp:txXfrm>
        <a:off x="3456960" y="830579"/>
        <a:ext cx="1142100" cy="2907030"/>
      </dsp:txXfrm>
    </dsp:sp>
    <dsp:sp modelId="{9690BD36-CCF9-4DAF-A69C-4E4144D6DFB2}">
      <dsp:nvSpPr>
        <dsp:cNvPr id="0" name=""/>
        <dsp:cNvSpPr/>
      </dsp:nvSpPr>
      <dsp:spPr>
        <a:xfrm>
          <a:off x="3290907" y="210967"/>
          <a:ext cx="1308152" cy="622935"/>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711200">
            <a:lnSpc>
              <a:spcPct val="90000"/>
            </a:lnSpc>
            <a:spcBef>
              <a:spcPct val="0"/>
            </a:spcBef>
            <a:spcAft>
              <a:spcPct val="35000"/>
            </a:spcAft>
          </a:pPr>
          <a:r>
            <a:rPr lang="en-GB" sz="1600" b="1" kern="1200"/>
            <a:t>Memorability</a:t>
          </a:r>
          <a:endParaRPr lang="en-GB" sz="1600" kern="1200"/>
        </a:p>
      </dsp:txBody>
      <dsp:txXfrm>
        <a:off x="3290907" y="210967"/>
        <a:ext cx="1308152" cy="622935"/>
      </dsp:txXfrm>
    </dsp:sp>
    <dsp:sp modelId="{D171BEAF-D4BF-4212-9C76-A19EA9DD4A25}">
      <dsp:nvSpPr>
        <dsp:cNvPr id="0" name=""/>
        <dsp:cNvSpPr/>
      </dsp:nvSpPr>
      <dsp:spPr>
        <a:xfrm>
          <a:off x="1982755" y="830579"/>
          <a:ext cx="1308152" cy="2699385"/>
        </a:xfrm>
        <a:prstGeom prst="wedgeRectCallout">
          <a:avLst>
            <a:gd name="adj1" fmla="val 62500"/>
            <a:gd name="adj2" fmla="val 20830"/>
          </a:avLst>
        </a:prstGeom>
        <a:solidFill>
          <a:schemeClr val="accent2">
            <a:tint val="50000"/>
            <a:hueOff val="-660497"/>
            <a:satOff val="-57127"/>
            <a:lumOff val="65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t" anchorCtr="0">
          <a:noAutofit/>
        </a:bodyPr>
        <a:lstStyle/>
        <a:p>
          <a:pPr lvl="0" algn="r" defTabSz="622300">
            <a:lnSpc>
              <a:spcPct val="90000"/>
            </a:lnSpc>
            <a:spcBef>
              <a:spcPct val="0"/>
            </a:spcBef>
            <a:spcAft>
              <a:spcPct val="35000"/>
            </a:spcAft>
          </a:pPr>
          <a:r>
            <a:rPr lang="en-GB" sz="1400" kern="1200" dirty="0"/>
            <a:t>Once users have learned the design, how quickly can they perform tasks?</a:t>
          </a:r>
        </a:p>
      </dsp:txBody>
      <dsp:txXfrm>
        <a:off x="2148807" y="830579"/>
        <a:ext cx="1142100" cy="2699385"/>
      </dsp:txXfrm>
    </dsp:sp>
    <dsp:sp modelId="{D87E51D9-2AF2-4DCE-8A9E-1E0D6CC3F87A}">
      <dsp:nvSpPr>
        <dsp:cNvPr id="0" name=""/>
        <dsp:cNvSpPr/>
      </dsp:nvSpPr>
      <dsp:spPr>
        <a:xfrm>
          <a:off x="1982755" y="311467"/>
          <a:ext cx="1308152" cy="519112"/>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711200">
            <a:lnSpc>
              <a:spcPct val="90000"/>
            </a:lnSpc>
            <a:spcBef>
              <a:spcPct val="0"/>
            </a:spcBef>
            <a:spcAft>
              <a:spcPct val="35000"/>
            </a:spcAft>
          </a:pPr>
          <a:r>
            <a:rPr lang="en-GB" sz="1600" b="1" kern="1200"/>
            <a:t>Efficiency</a:t>
          </a:r>
          <a:endParaRPr lang="en-GB" sz="1600" kern="1200"/>
        </a:p>
      </dsp:txBody>
      <dsp:txXfrm>
        <a:off x="1982755" y="311467"/>
        <a:ext cx="1308152" cy="519112"/>
      </dsp:txXfrm>
    </dsp:sp>
    <dsp:sp modelId="{C869D431-26E0-4DE7-B8E1-EC3F22BEBDE1}">
      <dsp:nvSpPr>
        <dsp:cNvPr id="0" name=""/>
        <dsp:cNvSpPr/>
      </dsp:nvSpPr>
      <dsp:spPr>
        <a:xfrm>
          <a:off x="674602" y="830579"/>
          <a:ext cx="1308152" cy="2491740"/>
        </a:xfrm>
        <a:prstGeom prst="wedgeRectCallout">
          <a:avLst>
            <a:gd name="adj1" fmla="val 62500"/>
            <a:gd name="adj2" fmla="val 20830"/>
          </a:avLst>
        </a:prstGeom>
        <a:solidFill>
          <a:schemeClr val="accent2">
            <a:tint val="50000"/>
            <a:hueOff val="-880662"/>
            <a:satOff val="-76170"/>
            <a:lumOff val="87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t" anchorCtr="0">
          <a:noAutofit/>
        </a:bodyPr>
        <a:lstStyle/>
        <a:p>
          <a:pPr lvl="0" algn="r" defTabSz="622300">
            <a:lnSpc>
              <a:spcPct val="90000"/>
            </a:lnSpc>
            <a:spcBef>
              <a:spcPct val="0"/>
            </a:spcBef>
            <a:spcAft>
              <a:spcPct val="35000"/>
            </a:spcAft>
          </a:pPr>
          <a:r>
            <a:rPr lang="en-GB" sz="1400" kern="1200" dirty="0"/>
            <a:t>How easy is it for users to accomplish basic tasks the first time they encounter the design?</a:t>
          </a:r>
        </a:p>
      </dsp:txBody>
      <dsp:txXfrm>
        <a:off x="840654" y="830579"/>
        <a:ext cx="1142100" cy="2491740"/>
      </dsp:txXfrm>
    </dsp:sp>
    <dsp:sp modelId="{18C54C11-EAAF-45F4-B779-5D625F4BA2F2}">
      <dsp:nvSpPr>
        <dsp:cNvPr id="0" name=""/>
        <dsp:cNvSpPr/>
      </dsp:nvSpPr>
      <dsp:spPr>
        <a:xfrm>
          <a:off x="674602" y="415289"/>
          <a:ext cx="1308152" cy="415290"/>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711200">
            <a:lnSpc>
              <a:spcPct val="90000"/>
            </a:lnSpc>
            <a:spcBef>
              <a:spcPct val="0"/>
            </a:spcBef>
            <a:spcAft>
              <a:spcPct val="35000"/>
            </a:spcAft>
          </a:pPr>
          <a:r>
            <a:rPr lang="en-GB" sz="1600" b="1" kern="1200"/>
            <a:t>Learnability</a:t>
          </a:r>
          <a:endParaRPr lang="en-GB" sz="1600" kern="1200"/>
        </a:p>
      </dsp:txBody>
      <dsp:txXfrm>
        <a:off x="674602" y="415289"/>
        <a:ext cx="1308152" cy="41529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InterconnectedBlockProcess">
  <dgm:title val="Interconnected Block Process"/>
  <dgm:desc val="Use to show sequential steps in a process. Works best with small amounts of Level 1 text and medium amounts of Level 2 text."/>
  <dgm:catLst>
    <dgm:cat type="process" pri="5500"/>
    <dgm:cat type="officeonline" pri="3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2" destOrd="0"/>
        <dgm:cxn modelId="42" srcId="40" destId="41" srcOrd="0" destOrd="0"/>
      </dgm:cxnLst>
      <dgm:bg/>
      <dgm:whole/>
    </dgm:dataModel>
  </dgm:clrData>
  <dgm:layoutNode name="Name0">
    <dgm:varLst>
      <dgm:chMax val="7"/>
      <dgm:chPref val="5"/>
      <dgm:dir/>
      <dgm:animOne val="branch"/>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127"/>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5"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Accent1" refType="w" fact="0"/>
              <dgm:constr type="t" for="ch" forName="ChildAccent1" refType="h" fact="0.1613"/>
              <dgm:constr type="w" for="ch" forName="ChildAccent1" refType="w" fact="0.5"/>
              <dgm:constr type="h" for="ch" forName="ChildAccent1" refType="h" fact="0.7742"/>
              <dgm:constr type="l" for="ch" forName="Child1" refType="w" fact="0.0635"/>
              <dgm:constr type="t" for="ch" forName="Child1" refType="h" fact="0.1613"/>
              <dgm:constr type="w" for="ch" forName="Child1" refType="w" fact="0.4365"/>
              <dgm:constr type="h" for="ch" forName="Child1" refType="h" fact="0.7742"/>
              <dgm:constr type="l" for="ch" forName="Parent1" refType="w" fact="0"/>
              <dgm:constr type="t" for="ch" forName="Parent1" refType="h" fact="0.0323"/>
              <dgm:constr type="w" for="ch" forName="Parent1" refType="w" fact="0.5"/>
              <dgm:constr type="h" for="ch" forName="Parent1" refType="h" fact="0.129"/>
              <dgm:constr type="l" for="ch" forName="ChildAccent2" refType="w" fact="0.5"/>
              <dgm:constr type="t" for="ch" forName="ChildAccent2" refType="h" fact="0.1613"/>
              <dgm:constr type="w" for="ch" forName="ChildAccent2" refType="w" fact="0.5"/>
              <dgm:constr type="h" for="ch" forName="ChildAccent2" refType="h" fact="0.8387"/>
              <dgm:constr type="l" for="ch" forName="Child2" refType="w" fact="0.5635"/>
              <dgm:constr type="t" for="ch" forName="Child2" refType="h" fact="0.1613"/>
              <dgm:constr type="w" for="ch" forName="Child2" refType="w" fact="0.4365"/>
              <dgm:constr type="h" for="ch" forName="Child2" refType="h" fact="0.8387"/>
              <dgm:constr type="l" for="ch" forName="Parent2" refType="w" fact="0.5"/>
              <dgm:constr type="t" for="ch" forName="Parent2" refType="h" fact="0"/>
              <dgm:constr type="w" for="ch" forName="Parent2" refType="w" fact="0.5"/>
              <dgm:constr type="h" for="ch" forName="Parent2" refType="h" fact="0.1613"/>
            </dgm:constrLst>
          </dgm:if>
          <dgm:if name="Name6"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Accent1" refType="w" fact="0"/>
              <dgm:constr type="t" for="ch" forName="ChildAccent1" refType="h" fact="0.1757"/>
              <dgm:constr type="w" for="ch" forName="ChildAccent1" refType="w" fact="0.3333"/>
              <dgm:constr type="h" for="ch" forName="ChildAccent1" refType="h" fact="0.7066"/>
              <dgm:constr type="l" for="ch" forName="Child1" refType="w" fact="0.0423"/>
              <dgm:constr type="t" for="ch" forName="Child1" refType="h" fact="0.1757"/>
              <dgm:constr type="w" for="ch" forName="Child1" refType="w" fact="0.291"/>
              <dgm:constr type="h" for="ch" forName="Child1" refType="h" fact="0.7066"/>
              <dgm:constr type="l" for="ch" forName="Parent1" refType="w" fact="0"/>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Child2" refType="w" fact="0.3756"/>
              <dgm:constr type="t" for="ch" forName="Child2" refType="h" fact="0.1757"/>
              <dgm:constr type="w" for="ch" forName="Child2" refType="w" fact="0.291"/>
              <dgm:constr type="h" for="ch" forName="Child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6667"/>
              <dgm:constr type="t" for="ch" forName="ChildAccent3" refType="h" fact="0.1757"/>
              <dgm:constr type="w" for="ch" forName="ChildAccent3" refType="w" fact="0.3333"/>
              <dgm:constr type="h" for="ch" forName="ChildAccent3" refType="h" fact="0.8243"/>
              <dgm:constr type="l" for="ch" forName="Child3" refType="w" fact="0.709"/>
              <dgm:constr type="t" for="ch" forName="Child3" refType="h" fact="0.1757"/>
              <dgm:constr type="w" for="ch" forName="Child3" refType="w" fact="0.291"/>
              <dgm:constr type="h" for="ch" forName="Child3" refType="h" fact="0.8243"/>
              <dgm:constr type="l" for="ch" forName="Parent3" refType="w" fact="0.6667"/>
              <dgm:constr type="t" for="ch" forName="Parent3" refType="h" fact="0"/>
              <dgm:constr type="w" for="ch" forName="Parent3" refType="w" fact="0.3333"/>
              <dgm:constr type="h" for="ch" forName="Parent3" refType="h" fact="0.176"/>
            </dgm:constrLst>
          </dgm:if>
          <dgm:if name="Name7"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Accent1" refType="w" fact="0"/>
              <dgm:constr type="t" for="ch" forName="ChildAccent1" refType="h" fact="0.1892"/>
              <dgm:constr type="w" for="ch" forName="ChildAccent1" refType="w" fact="0.25"/>
              <dgm:constr type="h" for="ch" forName="ChildAccent1" refType="h" fact="0.6486"/>
              <dgm:constr type="l" for="ch" forName="Child1" refType="w" fact="0.0317"/>
              <dgm:constr type="t" for="ch" forName="Child1" refType="h" fact="0.1892"/>
              <dgm:constr type="w" for="ch" forName="Child1" refType="w" fact="0.2183"/>
              <dgm:constr type="h" for="ch" forName="Child1" refType="h" fact="0.6486"/>
              <dgm:constr type="l" for="ch" forName="Parent1" refType="w" fact="0"/>
              <dgm:constr type="t" for="ch" forName="Parent1" refType="h" fact="0.0811"/>
              <dgm:constr type="w" for="ch" forName="Parent1" refType="w" fact="0.25"/>
              <dgm:constr type="h" for="ch" forName="Parent1" refType="h" fact="0.1081"/>
              <dgm:constr type="l" for="ch" forName="ChildAccent2" refType="w" fact="0.25"/>
              <dgm:constr type="t" for="ch" forName="ChildAccent2" refType="h" fact="0.1892"/>
              <dgm:constr type="w" for="ch" forName="ChildAccent2" refType="w" fact="0.25"/>
              <dgm:constr type="h" for="ch" forName="ChildAccent2" refType="h" fact="0.7027"/>
              <dgm:constr type="l" for="ch" forName="Child2" refType="w" fact="0.2817"/>
              <dgm:constr type="t" for="ch" forName="Child2" refType="h" fact="0.1892"/>
              <dgm:constr type="w" for="ch" forName="Child2" refType="w" fact="0.2183"/>
              <dgm:constr type="h" for="ch" forName="Child2" refType="h" fact="0.7027"/>
              <dgm:constr type="l" for="ch" forName="Parent2" refType="w" fact="0.25"/>
              <dgm:constr type="t" for="ch" forName="Parent2" refType="h" fact="0.0541"/>
              <dgm:constr type="w" for="ch" forName="Parent2" refType="w" fact="0.25"/>
              <dgm:constr type="h" for="ch" forName="Parent2" refType="h" fact="0.1351"/>
              <dgm:constr type="l" for="ch" forName="ChildAccent3" refType="w" fact="0.5"/>
              <dgm:constr type="t" for="ch" forName="ChildAccent3" refType="h" fact="0.1892"/>
              <dgm:constr type="w" for="ch" forName="ChildAccent3" refType="w" fact="0.25"/>
              <dgm:constr type="h" for="ch" forName="ChildAccent3" refType="h" fact="0.7568"/>
              <dgm:constr type="l" for="ch" forName="Child3" refType="w" fact="0.5317"/>
              <dgm:constr type="t" for="ch" forName="Child3" refType="h" fact="0.1892"/>
              <dgm:constr type="w" for="ch" forName="Child3" refType="w" fact="0.2183"/>
              <dgm:constr type="h" for="ch" forName="Child3" refType="h" fact="0.7568"/>
              <dgm:constr type="l" for="ch" forName="Parent3" refType="w" fact="0.5"/>
              <dgm:constr type="t" for="ch" forName="Parent3" refType="h" fact="0.0275"/>
              <dgm:constr type="w" for="ch" forName="Parent3" refType="w" fact="0.25"/>
              <dgm:constr type="h" for="ch" forName="Parent3" refType="h" fact="0.1622"/>
              <dgm:constr type="l" for="ch" forName="ChildAccent4" refType="w" fact="0.75"/>
              <dgm:constr type="t" for="ch" forName="ChildAccent4" refType="h" fact="0.1892"/>
              <dgm:constr type="w" for="ch" forName="ChildAccent4" refType="w" fact="0.25"/>
              <dgm:constr type="h" for="ch" forName="ChildAccent4" refType="h" fact="0.8108"/>
              <dgm:constr type="l" for="ch" forName="Child4" refType="w" fact="0.7817"/>
              <dgm:constr type="t" for="ch" forName="Child4" refType="h" fact="0.1892"/>
              <dgm:constr type="w" for="ch" forName="Child4" refType="w" fact="0.2183"/>
              <dgm:constr type="h" for="ch" forName="Child4" refType="h" fact="0.8108"/>
              <dgm:constr type="l" for="ch" forName="Parent4" refType="w" fact="0.75"/>
              <dgm:constr type="t" for="ch" forName="Parent4" refType="h" fact="0"/>
              <dgm:constr type="w" for="ch" forName="Parent4" refType="w" fact="0.25"/>
              <dgm:constr type="h" for="ch" forName="Parent4" refType="h" fact="0.1892"/>
            </dgm:constrLst>
          </dgm:if>
          <dgm:if name="Name8"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Accent1" refType="w" fact="0"/>
              <dgm:constr type="t" for="ch" forName="ChildAccent1" refType="h" fact="0.2"/>
              <dgm:constr type="w" for="ch" forName="ChildAccent1" refType="w" fact="0.2001"/>
              <dgm:constr type="h" for="ch" forName="ChildAccent1" refType="h" fact="0.6"/>
              <dgm:constr type="l" for="ch" forName="Child1" refType="w" fact="0.0254"/>
              <dgm:constr type="t" for="ch" forName="Child1" refType="h" fact="0.2"/>
              <dgm:constr type="w" for="ch" forName="Child1" refType="w" fact="0.1747"/>
              <dgm:constr type="h" for="ch" forName="Child1" refType="h" fact="0.6"/>
              <dgm:constr type="l" for="ch" forName="Parent1" refType="w" fact="0"/>
              <dgm:constr type="t" for="ch" forName="Parent1" refType="h" fact="0.1"/>
              <dgm:constr type="w" for="ch" forName="Parent1" refType="w" fact="0.2001"/>
              <dgm:constr type="h" for="ch" forName="Parent1" refType="h" fact="0.1"/>
              <dgm:constr type="l" for="ch" forName="ChildAccent2" refType="w" fact="0.2001"/>
              <dgm:constr type="t" for="ch" forName="ChildAccent2" refType="h" fact="0.2"/>
              <dgm:constr type="w" for="ch" forName="ChildAccent2" refType="w" fact="0.2001"/>
              <dgm:constr type="h" for="ch" forName="ChildAccent2" refType="h" fact="0.65"/>
              <dgm:constr type="l" for="ch" forName="Child2" refType="w" fact="0.2255"/>
              <dgm:constr type="t" for="ch" forName="Child2" refType="h" fact="0.2"/>
              <dgm:constr type="w" for="ch" forName="Child2" refType="w" fact="0.1747"/>
              <dgm:constr type="h" for="ch" forName="Child2" refType="h" fact="0.65"/>
              <dgm:constr type="l" for="ch" forName="Parent2" refType="w" fact="0.2001"/>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Child3" refType="w" fact="0.4256"/>
              <dgm:constr type="t" for="ch" forName="Child3" refType="h" fact="0.2"/>
              <dgm:constr type="w" for="ch" forName="Child3" refType="w" fact="0.1747"/>
              <dgm:constr type="h" for="ch" forName="Child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6003"/>
              <dgm:constr type="t" for="ch" forName="ChildAccent4" refType="h" fact="0.2"/>
              <dgm:constr type="w" for="ch" forName="ChildAccent4" refType="w" fact="0.2001"/>
              <dgm:constr type="h" for="ch" forName="ChildAccent4" refType="h" fact="0.75"/>
              <dgm:constr type="l" for="ch" forName="Child4" refType="w" fact="0.6257"/>
              <dgm:constr type="t" for="ch" forName="Child4" refType="h" fact="0.2"/>
              <dgm:constr type="w" for="ch" forName="Child4" refType="w" fact="0.1747"/>
              <dgm:constr type="h" for="ch" forName="Child4" refType="h" fact="0.75"/>
              <dgm:constr type="l" for="ch" forName="Parent4" refType="w" fact="0.6003"/>
              <dgm:constr type="t" for="ch" forName="Parent4" refType="h" fact="0.025"/>
              <dgm:constr type="w" for="ch" forName="Parent4" refType="w" fact="0.2001"/>
              <dgm:constr type="h" for="ch" forName="Parent4" refType="h" fact="0.175"/>
              <dgm:constr type="l" for="ch" forName="ChildAccent5" refType="w" fact="0.7999"/>
              <dgm:constr type="t" for="ch" forName="ChildAccent5" refType="h" fact="0.2"/>
              <dgm:constr type="w" for="ch" forName="ChildAccent5" refType="w" fact="0.2001"/>
              <dgm:constr type="h" for="ch" forName="ChildAccent5" refType="h" fact="0.8"/>
              <dgm:constr type="l" for="ch" forName="Child5" refType="w" fact="0.8253"/>
              <dgm:constr type="t" for="ch" forName="Child5" refType="h" fact="0.2"/>
              <dgm:constr type="w" for="ch" forName="Child5" refType="w" fact="0.1747"/>
              <dgm:constr type="h" for="ch" forName="Child5" refType="h" fact="0.8"/>
              <dgm:constr type="l" for="ch" forName="Parent5" refType="w" fact="0.7999"/>
              <dgm:constr type="t" for="ch" forName="Parent5" refType="h" fact="0"/>
              <dgm:constr type="w" for="ch" forName="Parent5" refType="w" fact="0.2001"/>
              <dgm:constr type="h" for="ch" forName="Parent5" refType="h" fact="0.2"/>
            </dgm:constrLst>
          </dgm:if>
          <dgm:if name="Name9"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Accent1" refType="w" fact="0"/>
              <dgm:constr type="t" for="ch" forName="ChildAccent1" refType="h" fact="0.2087"/>
              <dgm:constr type="w" for="ch" forName="ChildAccent1" refType="w" fact="0.167"/>
              <dgm:constr type="h" for="ch" forName="ChildAccent1" refType="h" fact="0.5586"/>
              <dgm:constr type="l" for="ch" forName="Child1" refType="w" fact="0.0212"/>
              <dgm:constr type="t" for="ch" forName="Child1" refType="h" fact="0.2087"/>
              <dgm:constr type="w" for="ch" forName="Child1" refType="w" fact="0.1458"/>
              <dgm:constr type="h" for="ch" forName="Child1" refType="h" fact="0.5586"/>
              <dgm:constr type="l" for="ch" forName="Parent1" refType="w" fact="0"/>
              <dgm:constr type="t" for="ch" forName="Parent1" refType="h" fact="0.1156"/>
              <dgm:constr type="w" for="ch" forName="Parent1" refType="w" fact="0.167"/>
              <dgm:constr type="h" for="ch" forName="Parent1" refType="h" fact="0.0931"/>
              <dgm:constr type="l" for="ch" forName="ChildAccent2" refType="w" fact="0.167"/>
              <dgm:constr type="t" for="ch" forName="ChildAccent2" refType="h" fact="0.2087"/>
              <dgm:constr type="w" for="ch" forName="ChildAccent2" refType="w" fact="0.167"/>
              <dgm:constr type="h" for="ch" forName="ChildAccent2" refType="h" fact="0.6051"/>
              <dgm:constr type="l" for="ch" forName="Child2" refType="w" fact="0.1888"/>
              <dgm:constr type="t" for="ch" forName="Child2" refType="h" fact="0.2087"/>
              <dgm:constr type="w" for="ch" forName="Child2" refType="w" fact="0.1458"/>
              <dgm:constr type="h" for="ch" forName="Child2" refType="h" fact="0.6051"/>
              <dgm:constr type="l" for="ch" forName="Parent2" refType="w" fact="0.167"/>
              <dgm:constr type="t" for="ch" forName="Parent2" refType="h" fact="0.0923"/>
              <dgm:constr type="w" for="ch" forName="Parent2" refType="w" fact="0.167"/>
              <dgm:constr type="h" for="ch" forName="Parent2" refType="h" fact="0.1164"/>
              <dgm:constr type="l" for="ch" forName="ChildAccent3" refType="w" fact="0.3339"/>
              <dgm:constr type="t" for="ch" forName="ChildAccent3" refType="h" fact="0.2087"/>
              <dgm:constr type="w" for="ch" forName="ChildAccent3" refType="w" fact="0.167"/>
              <dgm:constr type="h" for="ch" forName="ChildAccent3" refType="h" fact="0.6517"/>
              <dgm:constr type="l" for="ch" forName="Child3" refType="w" fact="0.3551"/>
              <dgm:constr type="t" for="ch" forName="Child3" refType="h" fact="0.2087"/>
              <dgm:constr type="w" for="ch" forName="Child3" refType="w" fact="0.1458"/>
              <dgm:constr type="h" for="ch" forName="Child3" refType="h" fact="0.6517"/>
              <dgm:constr type="l" for="ch" forName="Parent3" refType="w" fact="0.3339"/>
              <dgm:constr type="t" for="ch" forName="Parent3" refType="h" fact="0.0698"/>
              <dgm:constr type="w" for="ch" forName="Parent3" refType="w" fact="0.167"/>
              <dgm:constr type="h" for="ch" forName="Parent3" refType="h" fact="0.1396"/>
              <dgm:constr type="l" for="ch" forName="ChildAccent4" refType="w" fact="0.5009"/>
              <dgm:constr type="t" for="ch" forName="ChildAccent4" refType="h" fact="0.2087"/>
              <dgm:constr type="w" for="ch" forName="ChildAccent4" refType="w" fact="0.167"/>
              <dgm:constr type="h" for="ch" forName="ChildAccent4" refType="h" fact="0.6982"/>
              <dgm:constr type="l" for="ch" forName="Child4" refType="w" fact="0.5221"/>
              <dgm:constr type="t" for="ch" forName="Child4" refType="h" fact="0.2087"/>
              <dgm:constr type="w" for="ch" forName="Child4" refType="w" fact="0.1458"/>
              <dgm:constr type="h" for="ch" forName="Child4" refType="h" fact="0.6982"/>
              <dgm:constr type="l" for="ch" forName="Parent4" refType="w" fact="0.501"/>
              <dgm:constr type="t" for="ch" forName="Parent4" refType="h" fact="0.0458"/>
              <dgm:constr type="w" for="ch" forName="Parent4" refType="w" fact="0.167"/>
              <dgm:constr type="h" for="ch" forName="Parent4" refType="h" fact="0.1629"/>
              <dgm:constr type="l" for="ch" forName="ChildAccent5" refType="w" fact="0.6674"/>
              <dgm:constr type="t" for="ch" forName="ChildAccent5" refType="h" fact="0.2087"/>
              <dgm:constr type="w" for="ch" forName="ChildAccent5" refType="w" fact="0.167"/>
              <dgm:constr type="h" for="ch" forName="ChildAccent5" refType="h" fact="0.7448"/>
              <dgm:constr type="l" for="ch" forName="Child5" refType="w" fact="0.6886"/>
              <dgm:constr type="t" for="ch" forName="Child5" refType="h" fact="0.2087"/>
              <dgm:constr type="w" for="ch" forName="Child5" refType="w" fact="0.1458"/>
              <dgm:constr type="h" for="ch" forName="Child5" refType="h" fact="0.7448"/>
              <dgm:constr type="l" for="ch" forName="Parent5" refType="w" fact="0.668"/>
              <dgm:constr type="t" for="ch" forName="Parent5" refType="h" fact="0.0225"/>
              <dgm:constr type="w" for="ch" forName="Parent5" refType="w" fact="0.167"/>
              <dgm:constr type="h" for="ch" forName="Parent5" refType="h" fact="0.1862"/>
              <dgm:constr type="l" for="ch" forName="ChildAccent6" refType="w" fact="0.833"/>
              <dgm:constr type="t" for="ch" forName="ChildAccent6" refType="h" fact="0.2087"/>
              <dgm:constr type="w" for="ch" forName="ChildAccent6" refType="w" fact="0.167"/>
              <dgm:constr type="h" for="ch" forName="ChildAccent6" refType="h" fact="0.7913"/>
              <dgm:constr type="l" for="ch" forName="Child6" refType="w" fact="0.8542"/>
              <dgm:constr type="t" for="ch" forName="Child6" refType="h" fact="0.2087"/>
              <dgm:constr type="w" for="ch" forName="Child6" refType="w" fact="0.1458"/>
              <dgm:constr type="h" for="ch" forName="Child6" refType="h" fact="0.7913"/>
              <dgm:constr type="l" for="ch" forName="Parent6" refType="w" fact="0.835"/>
              <dgm:constr type="t" for="ch" forName="Parent6" refType="h" fact="0"/>
              <dgm:constr type="w" for="ch" forName="Parent6" refType="w" fact="0.165"/>
              <dgm:constr type="h" for="ch" forName="Parent6" refType="h" fact="0.2095"/>
            </dgm:constrLst>
          </dgm:if>
          <dgm:else name="Name10">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Accent1" refType="w" fact="0"/>
              <dgm:constr type="t" for="ch" forName="ChildAccent1" refType="h" fact="0.2168"/>
              <dgm:constr type="w" for="ch" forName="ChildAccent1" refType="w" fact="0.1432"/>
              <dgm:constr type="h" for="ch" forName="ChildAccent1" refType="h" fact="0.5221"/>
              <dgm:constr type="l" for="ch" forName="Child1" refType="w" fact="0.0182"/>
              <dgm:constr type="t" for="ch" forName="Child1" refType="h" fact="0.2168"/>
              <dgm:constr type="w" for="ch" forName="Child1" refType="w" fact="0.125"/>
              <dgm:constr type="h" for="ch" forName="Child1" refType="h" fact="0.5221"/>
              <dgm:constr type="l" for="ch" forName="Parent1" refType="w" fact="0"/>
              <dgm:constr type="t" for="ch" forName="Parent1" refType="h" fact="0.1298"/>
              <dgm:constr type="w" for="ch" forName="Parent1" refType="w" fact="0.1432"/>
              <dgm:constr type="h" for="ch" forName="Parent1" refType="h" fact="0.087"/>
              <dgm:constr type="l" for="ch" forName="ChildAccent2" refType="w" fact="0.1432"/>
              <dgm:constr type="t" for="ch" forName="ChildAccent2" refType="h" fact="0.2168"/>
              <dgm:constr type="w" for="ch" forName="ChildAccent2" refType="w" fact="0.1432"/>
              <dgm:constr type="h" for="ch" forName="ChildAccent2" refType="h" fact="0.5656"/>
              <dgm:constr type="l" for="ch" forName="Child2" refType="w" fact="0.1614"/>
              <dgm:constr type="t" for="ch" forName="Child2" refType="h" fact="0.2168"/>
              <dgm:constr type="w" for="ch" forName="Child2" refType="w" fact="0.125"/>
              <dgm:constr type="h" for="ch" forName="Child2" refType="h" fact="0.5656"/>
              <dgm:constr type="l" for="ch" forName="Parent2" refType="w" fact="0.1432"/>
              <dgm:constr type="t" for="ch" forName="Parent2" refType="h" fact="0.108"/>
              <dgm:constr type="w" for="ch" forName="Parent2" refType="w" fact="0.1432"/>
              <dgm:constr type="h" for="ch" forName="Parent2" refType="h" fact="0.1088"/>
              <dgm:constr type="l" for="ch" forName="ChildAccent3" refType="w" fact="0.2865"/>
              <dgm:constr type="t" for="ch" forName="ChildAccent3" refType="h" fact="0.2168"/>
              <dgm:constr type="w" for="ch" forName="ChildAccent3" refType="w" fact="0.1432"/>
              <dgm:constr type="h" for="ch" forName="ChildAccent3" refType="h" fact="0.6091"/>
              <dgm:constr type="l" for="ch" forName="Child3" refType="w" fact="0.3047"/>
              <dgm:constr type="t" for="ch" forName="Child3" refType="h" fact="0.2168"/>
              <dgm:constr type="w" for="ch" forName="Child3" refType="w" fact="0.125"/>
              <dgm:constr type="h" for="ch" forName="Child3" refType="h" fact="0.6091"/>
              <dgm:constr type="l" for="ch" forName="Parent3" refType="w" fact="0.2865"/>
              <dgm:constr type="t" for="ch" forName="Parent3" refType="h" fact="0.087"/>
              <dgm:constr type="w" for="ch" forName="Parent3" refType="w" fact="0.143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Child4" refType="w" fact="0.4479"/>
              <dgm:constr type="t" for="ch" forName="Child4" refType="h" fact="0.2168"/>
              <dgm:constr type="w" for="ch" forName="Child4" refType="w" fact="0.125"/>
              <dgm:constr type="h" for="ch" forName="Child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5726"/>
              <dgm:constr type="t" for="ch" forName="ChildAccent5" refType="h" fact="0.2168"/>
              <dgm:constr type="w" for="ch" forName="ChildAccent5" refType="w" fact="0.1432"/>
              <dgm:constr type="h" for="ch" forName="ChildAccent5" refType="h" fact="0.6962"/>
              <dgm:constr type="l" for="ch" forName="Child5" refType="w" fact="0.5908"/>
              <dgm:constr type="t" for="ch" forName="Child5" refType="h" fact="0.2168"/>
              <dgm:constr type="w" for="ch" forName="Child5" refType="w" fact="0.125"/>
              <dgm:constr type="h" for="ch" forName="Child5" refType="h" fact="0.6962"/>
              <dgm:constr type="l" for="ch" forName="Parent5" refType="w" fact="0.5726"/>
              <dgm:constr type="t" for="ch" forName="Parent5" refType="h" fact="0.0428"/>
              <dgm:constr type="w" for="ch" forName="Parent5" refType="w" fact="0.1432"/>
              <dgm:constr type="h" for="ch" forName="Parent5" refType="h" fact="0.174"/>
              <dgm:constr type="l" for="ch" forName="ChildAccent6" refType="w" fact="0.7147"/>
              <dgm:constr type="t" for="ch" forName="ChildAccent6" refType="h" fact="0.2168"/>
              <dgm:constr type="w" for="ch" forName="ChildAccent6" refType="w" fact="0.1432"/>
              <dgm:constr type="h" for="ch" forName="ChildAccent6" refType="h" fact="0.7397"/>
              <dgm:constr type="l" for="ch" forName="Child6" refType="w" fact="0.7329"/>
              <dgm:constr type="t" for="ch" forName="Child6" refType="h" fact="0.2168"/>
              <dgm:constr type="w" for="ch" forName="Child6" refType="w" fact="0.125"/>
              <dgm:constr type="h" for="ch" forName="Child6" refType="h" fact="0.7397"/>
              <dgm:constr type="l" for="ch" forName="Parent6" refType="w" fact="0.716"/>
              <dgm:constr type="t" for="ch" forName="Parent6" refType="h" fact="0.0217"/>
              <dgm:constr type="w" for="ch" forName="Parent6" refType="w" fact="0.1424"/>
              <dgm:constr type="h" for="ch" forName="Parent6" refType="h" fact="0.1958"/>
              <dgm:constr type="l" for="ch" forName="ChildAccent7" refType="w" fact="0.8568"/>
              <dgm:constr type="t" for="ch" forName="ChildAccent7" refType="h" fact="0.2168"/>
              <dgm:constr type="w" for="ch" forName="ChildAccent7" refType="w" fact="0.1432"/>
              <dgm:constr type="h" for="ch" forName="ChildAccent7" refType="h" fact="0.7832"/>
              <dgm:constr type="l" for="ch" forName="Child7" refType="w" fact="0.875"/>
              <dgm:constr type="t" for="ch" forName="Child7" refType="h" fact="0.2168"/>
              <dgm:constr type="w" for="ch" forName="Child7" refType="w" fact="0.125"/>
              <dgm:constr type="h" for="ch" forName="Child7" refType="h" fact="0.7832"/>
              <dgm:constr type="l" for="ch" forName="Parent7" refType="w" fact="0.8577"/>
              <dgm:constr type="t" for="ch" forName="Parent7" refType="h" fact="0"/>
              <dgm:constr type="w" for="ch" forName="Parent7" refType="w" fact="0.1423"/>
              <dgm:constr type="h" for="ch" forName="Parent7" refType="h" fact="0.2175"/>
            </dgm:constrLst>
          </dgm:else>
        </dgm:choose>
      </dgm:if>
      <dgm:else name="Name11">
        <dgm:choose name="Name12">
          <dgm:if name="Name13"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14"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2" refType="w" fact="0"/>
              <dgm:constr type="t" for="ch" forName="Child2" refType="h" fact="0.1613"/>
              <dgm:constr type="w" for="ch" forName="Child2" refType="w" fact="0.4365"/>
              <dgm:constr type="h" for="ch" forName="Child2" refType="h" fact="0.8387"/>
              <dgm:constr type="l" for="ch" forName="Child1" refType="w" fact="0.5"/>
              <dgm:constr type="t" for="ch" forName="Child1" refType="h" fact="0.1613"/>
              <dgm:constr type="w" for="ch" forName="Child1" refType="w" fact="0.4365"/>
              <dgm:constr type="h" for="ch" forName="Child1" refType="h" fact="0.7742"/>
              <dgm:constr type="l" for="ch" forName="ChildAccent1" refType="w" fact="0.5"/>
              <dgm:constr type="t" for="ch" forName="ChildAccent1" refType="h" fact="0.1613"/>
              <dgm:constr type="w" for="ch" forName="ChildAccent1" refType="w" fact="0.5"/>
              <dgm:constr type="h" for="ch" forName="ChildAccent1" refType="h" fact="0.7742"/>
              <dgm:constr type="l" for="ch" forName="Parent1" refType="w" fact="0.5"/>
              <dgm:constr type="t" for="ch" forName="Parent1" refType="h" fact="0.0323"/>
              <dgm:constr type="w" for="ch" forName="Parent1" refType="w" fact="0.5"/>
              <dgm:constr type="h" for="ch" forName="Parent1" refType="h" fact="0.129"/>
              <dgm:constr type="l" for="ch" forName="ChildAccent2" refType="w" fact="0"/>
              <dgm:constr type="t" for="ch" forName="ChildAccent2" refType="h" fact="0.1613"/>
              <dgm:constr type="w" for="ch" forName="ChildAccent2" refType="w" fact="0.5"/>
              <dgm:constr type="h" for="ch" forName="ChildAccent2" refType="h" fact="0.8387"/>
              <dgm:constr type="l" for="ch" forName="Parent2" refType="w" fact="0"/>
              <dgm:constr type="t" for="ch" forName="Parent2" refType="h" fact="0"/>
              <dgm:constr type="w" for="ch" forName="Parent2" refType="w" fact="0.5"/>
              <dgm:constr type="h" for="ch" forName="Parent2" refType="h" fact="0.1613"/>
            </dgm:constrLst>
          </dgm:if>
          <dgm:if name="Name15"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3" refType="w" fact="0"/>
              <dgm:constr type="t" for="ch" forName="Child3" refType="h" fact="0.1757"/>
              <dgm:constr type="w" for="ch" forName="Child3" refType="w" fact="0.291"/>
              <dgm:constr type="h" for="ch" forName="Child3" refType="h" fact="0.8243"/>
              <dgm:constr type="l" for="ch" forName="Child2" refType="w" fact="0.3333"/>
              <dgm:constr type="t" for="ch" forName="Child2" refType="h" fact="0.1757"/>
              <dgm:constr type="w" for="ch" forName="Child2" refType="w" fact="0.291"/>
              <dgm:constr type="h" for="ch" forName="Child2" refType="h" fact="0.7655"/>
              <dgm:constr type="l" for="ch" forName="Child1" refType="w" fact="0.6667"/>
              <dgm:constr type="t" for="ch" forName="Child1" refType="h" fact="0.1757"/>
              <dgm:constr type="w" for="ch" forName="Child1" refType="w" fact="0.291"/>
              <dgm:constr type="h" for="ch" forName="Child1" refType="h" fact="0.7066"/>
              <dgm:constr type="l" for="ch" forName="ChildAccent1" refType="w" fact="0.6667"/>
              <dgm:constr type="t" for="ch" forName="ChildAccent1" refType="h" fact="0.1757"/>
              <dgm:constr type="w" for="ch" forName="ChildAccent1" refType="w" fact="0.3333"/>
              <dgm:constr type="h" for="ch" forName="ChildAccent1" refType="h" fact="0.7066"/>
              <dgm:constr type="l" for="ch" forName="Parent1" refType="w" fact="0.6667"/>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
              <dgm:constr type="t" for="ch" forName="ChildAccent3" refType="h" fact="0.1757"/>
              <dgm:constr type="w" for="ch" forName="ChildAccent3" refType="w" fact="0.3333"/>
              <dgm:constr type="h" for="ch" forName="ChildAccent3" refType="h" fact="0.8243"/>
              <dgm:constr type="l" for="ch" forName="Parent3" refType="w" fact="0"/>
              <dgm:constr type="t" for="ch" forName="Parent3" refType="h" fact="0"/>
              <dgm:constr type="w" for="ch" forName="Parent3" refType="w" fact="0.3333"/>
              <dgm:constr type="h" for="ch" forName="Parent3" refType="h" fact="0.176"/>
            </dgm:constrLst>
          </dgm:if>
          <dgm:if name="Name16"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4" refType="w" fact="0"/>
              <dgm:constr type="t" for="ch" forName="Child4" refType="h" fact="0.1892"/>
              <dgm:constr type="w" for="ch" forName="Child4" refType="w" fact="0.2183"/>
              <dgm:constr type="h" for="ch" forName="Child4" refType="h" fact="0.8108"/>
              <dgm:constr type="l" for="ch" forName="Child3" refType="w" fact="0.25"/>
              <dgm:constr type="t" for="ch" forName="Child3" refType="h" fact="0.1892"/>
              <dgm:constr type="w" for="ch" forName="Child3" refType="w" fact="0.2183"/>
              <dgm:constr type="h" for="ch" forName="Child3" refType="h" fact="0.7568"/>
              <dgm:constr type="l" for="ch" forName="Child2" refType="w" fact="0.5"/>
              <dgm:constr type="t" for="ch" forName="Child2" refType="h" fact="0.1892"/>
              <dgm:constr type="w" for="ch" forName="Child2" refType="w" fact="0.2183"/>
              <dgm:constr type="h" for="ch" forName="Child2" refType="h" fact="0.7027"/>
              <dgm:constr type="l" for="ch" forName="Child1" refType="w" fact="0.75"/>
              <dgm:constr type="t" for="ch" forName="Child1" refType="h" fact="0.1892"/>
              <dgm:constr type="w" for="ch" forName="Child1" refType="w" fact="0.2183"/>
              <dgm:constr type="h" for="ch" forName="Child1" refType="h" fact="0.6486"/>
              <dgm:constr type="l" for="ch" forName="ChildAccent1" refType="w" fact="0.75"/>
              <dgm:constr type="t" for="ch" forName="ChildAccent1" refType="h" fact="0.1892"/>
              <dgm:constr type="w" for="ch" forName="ChildAccent1" refType="w" fact="0.25"/>
              <dgm:constr type="h" for="ch" forName="ChildAccent1" refType="h" fact="0.6486"/>
              <dgm:constr type="l" for="ch" forName="Parent1" refType="w" fact="0.75"/>
              <dgm:constr type="t" for="ch" forName="Parent1" refType="h" fact="0.0811"/>
              <dgm:constr type="w" for="ch" forName="Parent1" refType="w" fact="0.25"/>
              <dgm:constr type="h" for="ch" forName="Parent1" refType="h" fact="0.1081"/>
              <dgm:constr type="l" for="ch" forName="ChildAccent2" refType="w" fact="0.5"/>
              <dgm:constr type="t" for="ch" forName="ChildAccent2" refType="h" fact="0.1892"/>
              <dgm:constr type="w" for="ch" forName="ChildAccent2" refType="w" fact="0.25"/>
              <dgm:constr type="h" for="ch" forName="ChildAccent2" refType="h" fact="0.7027"/>
              <dgm:constr type="l" for="ch" forName="Parent2" refType="w" fact="0.5"/>
              <dgm:constr type="t" for="ch" forName="Parent2" refType="h" fact="0.0541"/>
              <dgm:constr type="w" for="ch" forName="Parent2" refType="w" fact="0.25"/>
              <dgm:constr type="h" for="ch" forName="Parent2" refType="h" fact="0.1351"/>
              <dgm:constr type="l" for="ch" forName="ChildAccent3" refType="w" fact="0.25"/>
              <dgm:constr type="t" for="ch" forName="ChildAccent3" refType="h" fact="0.1892"/>
              <dgm:constr type="w" for="ch" forName="ChildAccent3" refType="w" fact="0.25"/>
              <dgm:constr type="h" for="ch" forName="ChildAccent3" refType="h" fact="0.7568"/>
              <dgm:constr type="l" for="ch" forName="Parent3" refType="w" fact="0.25"/>
              <dgm:constr type="t" for="ch" forName="Parent3" refType="h" fact="0.0279"/>
              <dgm:constr type="w" for="ch" forName="Parent3" refType="w" fact="0.25"/>
              <dgm:constr type="h" for="ch" forName="Parent3" refType="h" fact="0.161"/>
              <dgm:constr type="l" for="ch" forName="ChildAccent4" refType="w" fact="0"/>
              <dgm:constr type="t" for="ch" forName="ChildAccent4" refType="h" fact="0.1892"/>
              <dgm:constr type="w" for="ch" forName="ChildAccent4" refType="w" fact="0.25"/>
              <dgm:constr type="h" for="ch" forName="ChildAccent4" refType="h" fact="0.8108"/>
              <dgm:constr type="l" for="ch" forName="Parent4" refType="w" fact="0"/>
              <dgm:constr type="t" for="ch" forName="Parent4" refType="h" fact="0"/>
              <dgm:constr type="w" for="ch" forName="Parent4" refType="w" fact="0.25"/>
              <dgm:constr type="h" for="ch" forName="Parent4" refType="h" fact="0.1892"/>
            </dgm:constrLst>
          </dgm:if>
          <dgm:if name="Name17"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5" refType="w" fact="0"/>
              <dgm:constr type="t" for="ch" forName="Child5" refType="h" fact="0.2"/>
              <dgm:constr type="w" for="ch" forName="Child5" refType="w" fact="0.1747"/>
              <dgm:constr type="h" for="ch" forName="Child5" refType="h" fact="0.8"/>
              <dgm:constr type="l" for="ch" forName="Child4" refType="w" fact="0.2001"/>
              <dgm:constr type="t" for="ch" forName="Child4" refType="h" fact="0.2"/>
              <dgm:constr type="w" for="ch" forName="Child4" refType="w" fact="0.1747"/>
              <dgm:constr type="h" for="ch" forName="Child4" refType="h" fact="0.75"/>
              <dgm:constr type="l" for="ch" forName="Child3" refType="w" fact="0.4002"/>
              <dgm:constr type="t" for="ch" forName="Child3" refType="h" fact="0.2"/>
              <dgm:constr type="w" for="ch" forName="Child3" refType="w" fact="0.1747"/>
              <dgm:constr type="h" for="ch" forName="Child3" refType="h" fact="0.7"/>
              <dgm:constr type="l" for="ch" forName="Child2" refType="w" fact="0.6003"/>
              <dgm:constr type="t" for="ch" forName="Child2" refType="h" fact="0.2"/>
              <dgm:constr type="w" for="ch" forName="Child2" refType="w" fact="0.1747"/>
              <dgm:constr type="h" for="ch" forName="Child2" refType="h" fact="0.65"/>
              <dgm:constr type="l" for="ch" forName="Child1" refType="w" fact="0.7999"/>
              <dgm:constr type="t" for="ch" forName="Child1" refType="h" fact="0.2"/>
              <dgm:constr type="w" for="ch" forName="Child1" refType="w" fact="0.1747"/>
              <dgm:constr type="h" for="ch" forName="Child1" refType="h" fact="0.6"/>
              <dgm:constr type="l" for="ch" forName="ChildAccent1" refType="w" fact="0.7999"/>
              <dgm:constr type="t" for="ch" forName="ChildAccent1" refType="h" fact="0.2"/>
              <dgm:constr type="w" for="ch" forName="ChildAccent1" refType="w" fact="0.2001"/>
              <dgm:constr type="h" for="ch" forName="ChildAccent1" refType="h" fact="0.6"/>
              <dgm:constr type="l" for="ch" forName="Parent1" refType="w" fact="0.7999"/>
              <dgm:constr type="t" for="ch" forName="Parent1" refType="h" fact="0.1"/>
              <dgm:constr type="w" for="ch" forName="Parent1" refType="w" fact="0.2001"/>
              <dgm:constr type="h" for="ch" forName="Parent1" refType="h" fact="0.1"/>
              <dgm:constr type="l" for="ch" forName="ChildAccent2" refType="w" fact="0.6003"/>
              <dgm:constr type="t" for="ch" forName="ChildAccent2" refType="h" fact="0.2"/>
              <dgm:constr type="w" for="ch" forName="ChildAccent2" refType="w" fact="0.2001"/>
              <dgm:constr type="h" for="ch" forName="ChildAccent2" refType="h" fact="0.65"/>
              <dgm:constr type="l" for="ch" forName="Parent2" refType="w" fact="0.6003"/>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2001"/>
              <dgm:constr type="t" for="ch" forName="ChildAccent4" refType="h" fact="0.2"/>
              <dgm:constr type="w" for="ch" forName="ChildAccent4" refType="w" fact="0.2001"/>
              <dgm:constr type="h" for="ch" forName="ChildAccent4" refType="h" fact="0.75"/>
              <dgm:constr type="l" for="ch" forName="Parent4" refType="w" fact="0.2001"/>
              <dgm:constr type="t" for="ch" forName="Parent4" refType="h" fact="0.025"/>
              <dgm:constr type="w" for="ch" forName="Parent4" refType="w" fact="0.2001"/>
              <dgm:constr type="h" for="ch" forName="Parent4" refType="h" fact="0.175"/>
              <dgm:constr type="l" for="ch" forName="ChildAccent5" refType="w" fact="0"/>
              <dgm:constr type="t" for="ch" forName="ChildAccent5" refType="h" fact="0.2"/>
              <dgm:constr type="w" for="ch" forName="ChildAccent5" refType="w" fact="0.2001"/>
              <dgm:constr type="h" for="ch" forName="ChildAccent5" refType="h" fact="0.8"/>
              <dgm:constr type="l" for="ch" forName="Parent5" refType="w" fact="0"/>
              <dgm:constr type="t" for="ch" forName="Parent5" refType="h" fact="0"/>
              <dgm:constr type="w" for="ch" forName="Parent5" refType="w" fact="0.2001"/>
              <dgm:constr type="h" for="ch" forName="Parent5" refType="h" fact="0.2"/>
            </dgm:constrLst>
          </dgm:if>
          <dgm:if name="Name18"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6" refType="w" fact="0"/>
              <dgm:constr type="t" for="ch" forName="Child6" refType="h" fact="0.2087"/>
              <dgm:constr type="w" for="ch" forName="Child6" refType="w" fact="0.1458"/>
              <dgm:constr type="h" for="ch" forName="Child6" refType="h" fact="0.7913"/>
              <dgm:constr type="l" for="ch" forName="Child5" refType="w" fact="0.167"/>
              <dgm:constr type="t" for="ch" forName="Child5" refType="h" fact="0.2087"/>
              <dgm:constr type="w" for="ch" forName="Child5" refType="w" fact="0.1458"/>
              <dgm:constr type="h" for="ch" forName="Child5" refType="h" fact="0.7448"/>
              <dgm:constr type="l" for="ch" forName="Child4" refType="w" fact="0.3339"/>
              <dgm:constr type="t" for="ch" forName="Child4" refType="h" fact="0.2087"/>
              <dgm:constr type="w" for="ch" forName="Child4" refType="w" fact="0.1458"/>
              <dgm:constr type="h" for="ch" forName="Child4" refType="h" fact="0.6982"/>
              <dgm:constr type="l" for="ch" forName="Child3" refType="w" fact="0.5009"/>
              <dgm:constr type="t" for="ch" forName="Child3" refType="h" fact="0.2087"/>
              <dgm:constr type="w" for="ch" forName="Child3" refType="w" fact="0.1458"/>
              <dgm:constr type="h" for="ch" forName="Child3" refType="h" fact="0.6517"/>
              <dgm:constr type="l" for="ch" forName="Child2" refType="w" fact="0.6674"/>
              <dgm:constr type="t" for="ch" forName="Child2" refType="h" fact="0.2087"/>
              <dgm:constr type="w" for="ch" forName="Child2" refType="w" fact="0.1458"/>
              <dgm:constr type="h" for="ch" forName="Child2" refType="h" fact="0.6051"/>
              <dgm:constr type="l" for="ch" forName="Child1" refType="w" fact="0.833"/>
              <dgm:constr type="t" for="ch" forName="Child1" refType="h" fact="0.2087"/>
              <dgm:constr type="w" for="ch" forName="Child1" refType="w" fact="0.1458"/>
              <dgm:constr type="h" for="ch" forName="Child1" refType="h" fact="0.5586"/>
              <dgm:constr type="l" for="ch" forName="ChildAccent1" refType="w" fact="0.833"/>
              <dgm:constr type="t" for="ch" forName="ChildAccent1" refType="h" fact="0.2087"/>
              <dgm:constr type="w" for="ch" forName="ChildAccent1" refType="w" fact="0.167"/>
              <dgm:constr type="h" for="ch" forName="ChildAccent1" refType="h" fact="0.5586"/>
              <dgm:constr type="l" for="ch" forName="Parent1" refType="w" fact="0.833"/>
              <dgm:constr type="t" for="ch" forName="Parent1" refType="h" fact="0.1156"/>
              <dgm:constr type="w" for="ch" forName="Parent1" refType="w" fact="0.167"/>
              <dgm:constr type="h" for="ch" forName="Parent1" refType="h" fact="0.0931"/>
              <dgm:constr type="l" for="ch" forName="ChildAccent2" refType="w" fact="0.6674"/>
              <dgm:constr type="t" for="ch" forName="ChildAccent2" refType="h" fact="0.2087"/>
              <dgm:constr type="w" for="ch" forName="ChildAccent2" refType="w" fact="0.167"/>
              <dgm:constr type="h" for="ch" forName="ChildAccent2" refType="h" fact="0.6051"/>
              <dgm:constr type="l" for="ch" forName="Parent2" refType="w" fact="0.6674"/>
              <dgm:constr type="t" for="ch" forName="Parent2" refType="h" fact="0.0923"/>
              <dgm:constr type="w" for="ch" forName="Parent2" refType="w" fact="0.165"/>
              <dgm:constr type="h" for="ch" forName="Parent2" refType="h" fact="0.1164"/>
              <dgm:constr type="l" for="ch" forName="ChildAccent3" refType="w" fact="0.5009"/>
              <dgm:constr type="t" for="ch" forName="ChildAccent3" refType="h" fact="0.2087"/>
              <dgm:constr type="w" for="ch" forName="ChildAccent3" refType="w" fact="0.167"/>
              <dgm:constr type="h" for="ch" forName="ChildAccent3" refType="h" fact="0.6517"/>
              <dgm:constr type="l" for="ch" forName="Parent3" refType="w" fact="0.5009"/>
              <dgm:constr type="t" for="ch" forName="Parent3" refType="h" fact="0.0698"/>
              <dgm:constr type="w" for="ch" forName="Parent3" refType="w" fact="0.166"/>
              <dgm:constr type="h" for="ch" forName="Parent3" refType="h" fact="0.1396"/>
              <dgm:constr type="l" for="ch" forName="ChildAccent4" refType="w" fact="0.3339"/>
              <dgm:constr type="t" for="ch" forName="ChildAccent4" refType="h" fact="0.2087"/>
              <dgm:constr type="w" for="ch" forName="ChildAccent4" refType="w" fact="0.167"/>
              <dgm:constr type="h" for="ch" forName="ChildAccent4" refType="h" fact="0.6982"/>
              <dgm:constr type="l" for="ch" forName="Parent4" refType="w" fact="0.3339"/>
              <dgm:constr type="t" for="ch" forName="Parent4" refType="h" fact="0.0458"/>
              <dgm:constr type="w" for="ch" forName="Parent4" refType="w" fact="0.167"/>
              <dgm:constr type="h" for="ch" forName="Parent4" refType="h" fact="0.1629"/>
              <dgm:constr type="l" for="ch" forName="ChildAccent5" refType="w" fact="0.167"/>
              <dgm:constr type="t" for="ch" forName="ChildAccent5" refType="h" fact="0.2087"/>
              <dgm:constr type="w" for="ch" forName="ChildAccent5" refType="w" fact="0.167"/>
              <dgm:constr type="h" for="ch" forName="ChildAccent5" refType="h" fact="0.7448"/>
              <dgm:constr type="l" for="ch" forName="Parent5" refType="w" fact="0.167"/>
              <dgm:constr type="t" for="ch" forName="Parent5" refType="h" fact="0.0225"/>
              <dgm:constr type="w" for="ch" forName="Parent5" refType="w" fact="0.167"/>
              <dgm:constr type="h" for="ch" forName="Parent5" refType="h" fact="0.1862"/>
              <dgm:constr type="l" for="ch" forName="ChildAccent6" refType="w" fact="0"/>
              <dgm:constr type="t" for="ch" forName="ChildAccent6" refType="h" fact="0.2087"/>
              <dgm:constr type="w" for="ch" forName="ChildAccent6" refType="w" fact="0.167"/>
              <dgm:constr type="h" for="ch" forName="ChildAccent6" refType="h" fact="0.7913"/>
              <dgm:constr type="l" for="ch" forName="Parent6" refType="w" fact="0"/>
              <dgm:constr type="t" for="ch" forName="Parent6" refType="h" fact="0"/>
              <dgm:constr type="w" for="ch" forName="Parent6" refType="w" fact="0.167"/>
              <dgm:constr type="h" for="ch" forName="Parent6" refType="h" fact="0.2095"/>
            </dgm:constrLst>
          </dgm:if>
          <dgm:else name="Name19">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7" refType="w" fact="0"/>
              <dgm:constr type="t" for="ch" forName="Child7" refType="h" fact="0.2168"/>
              <dgm:constr type="w" for="ch" forName="Child7" refType="w" fact="0.125"/>
              <dgm:constr type="h" for="ch" forName="Child7" refType="h" fact="0.7832"/>
              <dgm:constr type="l" for="ch" forName="Child6" refType="w" fact="0.1432"/>
              <dgm:constr type="t" for="ch" forName="Child6" refType="h" fact="0.2168"/>
              <dgm:constr type="w" for="ch" forName="Child6" refType="w" fact="0.125"/>
              <dgm:constr type="h" for="ch" forName="Child6" refType="h" fact="0.7397"/>
              <dgm:constr type="l" for="ch" forName="Child5" refType="w" fact="0.2865"/>
              <dgm:constr type="t" for="ch" forName="Child5" refType="h" fact="0.2168"/>
              <dgm:constr type="w" for="ch" forName="Child5" refType="w" fact="0.125"/>
              <dgm:constr type="h" for="ch" forName="Child5" refType="h" fact="0.6962"/>
              <dgm:constr type="l" for="ch" forName="Child4" refType="w" fact="0.4297"/>
              <dgm:constr type="t" for="ch" forName="Child4" refType="h" fact="0.2168"/>
              <dgm:constr type="w" for="ch" forName="Child4" refType="w" fact="0.125"/>
              <dgm:constr type="h" for="ch" forName="Child4" refType="h" fact="0.6526"/>
              <dgm:constr type="l" for="ch" forName="Child3" refType="w" fact="0.5726"/>
              <dgm:constr type="t" for="ch" forName="Child3" refType="h" fact="0.2168"/>
              <dgm:constr type="w" for="ch" forName="Child3" refType="w" fact="0.125"/>
              <dgm:constr type="h" for="ch" forName="Child3" refType="h" fact="0.6091"/>
              <dgm:constr type="l" for="ch" forName="Child2" refType="w" fact="0.7147"/>
              <dgm:constr type="t" for="ch" forName="Child2" refType="h" fact="0.2168"/>
              <dgm:constr type="w" for="ch" forName="Child2" refType="w" fact="0.125"/>
              <dgm:constr type="h" for="ch" forName="Child2" refType="h" fact="0.5656"/>
              <dgm:constr type="l" for="ch" forName="Child1" refType="w" fact="0.8568"/>
              <dgm:constr type="t" for="ch" forName="Child1" refType="h" fact="0.2168"/>
              <dgm:constr type="w" for="ch" forName="Child1" refType="w" fact="0.125"/>
              <dgm:constr type="h" for="ch" forName="Child1" refType="h" fact="0.5221"/>
              <dgm:constr type="l" for="ch" forName="ChildAccent1" refType="w" fact="0.8568"/>
              <dgm:constr type="t" for="ch" forName="ChildAccent1" refType="h" fact="0.2168"/>
              <dgm:constr type="w" for="ch" forName="ChildAccent1" refType="w" fact="0.1432"/>
              <dgm:constr type="h" for="ch" forName="ChildAccent1" refType="h" fact="0.5221"/>
              <dgm:constr type="l" for="ch" forName="Parent1" refType="w" fact="0.8568"/>
              <dgm:constr type="t" for="ch" forName="Parent1" refType="h" fact="0.1298"/>
              <dgm:constr type="w" for="ch" forName="Parent1" refType="w" fact="0.1432"/>
              <dgm:constr type="h" for="ch" forName="Parent1" refType="h" fact="0.087"/>
              <dgm:constr type="l" for="ch" forName="ChildAccent2" refType="w" fact="0.7147"/>
              <dgm:constr type="t" for="ch" forName="ChildAccent2" refType="h" fact="0.2168"/>
              <dgm:constr type="w" for="ch" forName="ChildAccent2" refType="w" fact="0.1432"/>
              <dgm:constr type="h" for="ch" forName="ChildAccent2" refType="h" fact="0.5656"/>
              <dgm:constr type="l" for="ch" forName="Parent2" refType="w" fact="0.7147"/>
              <dgm:constr type="t" for="ch" forName="Parent2" refType="h" fact="0.108"/>
              <dgm:constr type="w" for="ch" forName="Parent2" refType="w" fact="0.1425"/>
              <dgm:constr type="h" for="ch" forName="Parent2" refType="h" fact="0.1088"/>
              <dgm:constr type="l" for="ch" forName="ChildAccent3" refType="w" fact="0.5726"/>
              <dgm:constr type="t" for="ch" forName="ChildAccent3" refType="h" fact="0.2168"/>
              <dgm:constr type="w" for="ch" forName="ChildAccent3" refType="w" fact="0.1432"/>
              <dgm:constr type="h" for="ch" forName="ChildAccent3" refType="h" fact="0.6091"/>
              <dgm:constr type="l" for="ch" forName="Parent3" refType="w" fact="0.5726"/>
              <dgm:constr type="t" for="ch" forName="Parent3" refType="h" fact="0.087"/>
              <dgm:constr type="w" for="ch" forName="Parent3" refType="w" fact="0.14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2865"/>
              <dgm:constr type="t" for="ch" forName="ChildAccent5" refType="h" fact="0.2168"/>
              <dgm:constr type="w" for="ch" forName="ChildAccent5" refType="w" fact="0.1432"/>
              <dgm:constr type="h" for="ch" forName="ChildAccent5" refType="h" fact="0.6962"/>
              <dgm:constr type="l" for="ch" forName="Parent5" refType="w" fact="0.2865"/>
              <dgm:constr type="t" for="ch" forName="Parent5" refType="h" fact="0.0428"/>
              <dgm:constr type="w" for="ch" forName="Parent5" refType="w" fact="0.1432"/>
              <dgm:constr type="h" for="ch" forName="Parent5" refType="h" fact="0.174"/>
              <dgm:constr type="l" for="ch" forName="ChildAccent6" refType="w" fact="0.1432"/>
              <dgm:constr type="t" for="ch" forName="ChildAccent6" refType="h" fact="0.2168"/>
              <dgm:constr type="w" for="ch" forName="ChildAccent6" refType="w" fact="0.1432"/>
              <dgm:constr type="h" for="ch" forName="ChildAccent6" refType="h" fact="0.7397"/>
              <dgm:constr type="l" for="ch" forName="Parent6" refType="w" fact="0.1432"/>
              <dgm:constr type="t" for="ch" forName="Parent6" refType="h" fact="0.0217"/>
              <dgm:constr type="w" for="ch" forName="Parent6" refType="w" fact="0.1432"/>
              <dgm:constr type="h" for="ch" forName="Parent6" refType="h" fact="0.1958"/>
              <dgm:constr type="l" for="ch" forName="ChildAccent7" refType="w" fact="0"/>
              <dgm:constr type="t" for="ch" forName="ChildAccent7" refType="h" fact="0.2168"/>
              <dgm:constr type="w" for="ch" forName="ChildAccent7" refType="w" fact="0.1432"/>
              <dgm:constr type="h" for="ch" forName="ChildAccent7" refType="h" fact="0.7832"/>
              <dgm:constr type="l" for="ch" forName="Parent7" refType="w" fact="0"/>
              <dgm:constr type="t" for="ch" forName="Parent7" refType="h" fact="0"/>
              <dgm:constr type="w" for="ch" forName="Parent7" refType="w" fact="0.1432"/>
              <dgm:constr type="h" for="ch" forName="Parent7" refType="h" fact="0.2175"/>
            </dgm:constrLst>
          </dgm:else>
        </dgm:choose>
      </dgm:else>
    </dgm:choose>
    <dgm:forEach name="wrapper" axis="self" ptType="parTrans">
      <dgm:forEach name="accentRepeat" axis="self">
        <dgm:layoutNode name="ChildAccent" styleLbl="alignImgPlace1">
          <dgm:alg type="sp"/>
          <dgm:choose name="Name20">
            <dgm:if name="Name21" axis="followSib" ptType="node" func="cnt" op="equ" val="0">
              <dgm:shape xmlns:r="http://schemas.openxmlformats.org/officeDocument/2006/relationships" type="wedgeRectCallout" r:blip="">
                <dgm:adjLst>
                  <dgm:adj idx="1" val="0"/>
                  <dgm:adj idx="2" val="0"/>
                </dgm:adjLst>
              </dgm:shape>
            </dgm:if>
            <dgm:else name="Name22">
              <dgm:choose name="Name23">
                <dgm:if name="Name24" axis="precedSib" ptType="node" func="cnt" op="equ" val="6">
                  <dgm:shape xmlns:r="http://schemas.openxmlformats.org/officeDocument/2006/relationships" type="wedgeRectCallout" r:blip="">
                    <dgm:adjLst>
                      <dgm:adj idx="1" val="0"/>
                      <dgm:adj idx="2" val="0"/>
                    </dgm:adjLst>
                  </dgm:shape>
                </dgm:if>
                <dgm:else name="Name25">
                  <dgm:choose name="Name26">
                    <dgm:if name="Name27" func="var" arg="dir" op="equ" val="norm">
                      <dgm:shape xmlns:r="http://schemas.openxmlformats.org/officeDocument/2006/relationships" type="wedgeRectCallout" r:blip="">
                        <dgm:adjLst>
                          <dgm:adj idx="1" val="0.625"/>
                          <dgm:adj idx="2" val="0.2083"/>
                        </dgm:adjLst>
                      </dgm:shape>
                    </dgm:if>
                    <dgm:else name="Name28">
                      <dgm:shape xmlns:r="http://schemas.openxmlformats.org/officeDocument/2006/relationships" type="wedgeRectCallout" r:blip="">
                        <dgm:adjLst>
                          <dgm:adj idx="1" val="-0.625"/>
                          <dgm:adj idx="2" val="0.2083"/>
                        </dgm:adjLst>
                      </dgm:shape>
                    </dgm:else>
                  </dgm:choose>
                </dgm:else>
              </dgm:choose>
            </dgm:else>
          </dgm:choose>
          <dgm:presOf axis="des" ptType="node"/>
        </dgm:layoutNode>
      </dgm:forEach>
    </dgm:forEach>
    <dgm:forEach name="Name29" axis="ch" ptType="node" st="7" cnt="1">
      <dgm:layoutNode name="ChildAccent7">
        <dgm:alg type="sp"/>
        <dgm:shape xmlns:r="http://schemas.openxmlformats.org/officeDocument/2006/relationships" r:blip="">
          <dgm:adjLst/>
        </dgm:shape>
        <dgm:presOf/>
        <dgm:constrLst/>
        <dgm:forEach name="Name30" ref="accentRepeat"/>
      </dgm:layoutNode>
      <dgm:layoutNode name="Child7" styleLbl="revTx">
        <dgm:varLst>
          <dgm:chMax val="0"/>
          <dgm:chPref val="0"/>
          <dgm:bulletEnabled val="1"/>
        </dgm:varLst>
        <dgm:choose name="Name31">
          <dgm:if name="Name32" func="var" arg="dir" op="equ" val="norm">
            <dgm:alg type="tx">
              <dgm:param type="parTxLTRAlign" val="r"/>
              <dgm:param type="shpTxLTRAlignCh" val="r"/>
              <dgm:param type="txAnchorVert" val="t"/>
            </dgm:alg>
          </dgm:if>
          <dgm:else name="Name3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7"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4" axis="ch" ptType="node" st="6" cnt="1">
      <dgm:layoutNode name="ChildAccent6">
        <dgm:alg type="sp"/>
        <dgm:shape xmlns:r="http://schemas.openxmlformats.org/officeDocument/2006/relationships" r:blip="">
          <dgm:adjLst/>
        </dgm:shape>
        <dgm:presOf/>
        <dgm:constrLst/>
        <dgm:forEach name="Name35" ref="accentRepeat"/>
      </dgm:layoutNode>
      <dgm:layoutNode name="Child6" styleLbl="revTx">
        <dgm:varLst>
          <dgm:chMax val="0"/>
          <dgm:chPref val="0"/>
          <dgm:bulletEnabled val="1"/>
        </dgm:varLst>
        <dgm:choose name="Name36">
          <dgm:if name="Name37" func="var" arg="dir" op="equ" val="norm">
            <dgm:alg type="tx">
              <dgm:param type="parTxLTRAlign" val="r"/>
              <dgm:param type="shpTxLTRAlignCh" val="r"/>
              <dgm:param type="txAnchorVert" val="t"/>
            </dgm:alg>
          </dgm:if>
          <dgm:else name="Name3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6"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9" axis="ch" ptType="node" st="5" cnt="1">
      <dgm:layoutNode name="ChildAccent5">
        <dgm:alg type="sp"/>
        <dgm:shape xmlns:r="http://schemas.openxmlformats.org/officeDocument/2006/relationships" r:blip="">
          <dgm:adjLst/>
        </dgm:shape>
        <dgm:presOf/>
        <dgm:constrLst/>
        <dgm:forEach name="Name40" ref="accentRepeat"/>
      </dgm:layoutNode>
      <dgm:layoutNode name="Child5" styleLbl="revTx">
        <dgm:varLst>
          <dgm:chMax val="0"/>
          <dgm:chPref val="0"/>
          <dgm:bulletEnabled val="1"/>
        </dgm:varLst>
        <dgm:choose name="Name41">
          <dgm:if name="Name42" func="var" arg="dir" op="equ" val="norm">
            <dgm:alg type="tx">
              <dgm:param type="parTxLTRAlign" val="r"/>
              <dgm:param type="shpTxLTRAlignCh" val="r"/>
              <dgm:param type="txAnchorVert" val="t"/>
            </dgm:alg>
          </dgm:if>
          <dgm:else name="Name4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5"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4" axis="ch" ptType="node" st="4" cnt="1">
      <dgm:layoutNode name="ChildAccent4">
        <dgm:alg type="sp"/>
        <dgm:shape xmlns:r="http://schemas.openxmlformats.org/officeDocument/2006/relationships" r:blip="">
          <dgm:adjLst/>
        </dgm:shape>
        <dgm:presOf/>
        <dgm:constrLst/>
        <dgm:forEach name="Name45" ref="accentRepeat"/>
      </dgm:layoutNode>
      <dgm:layoutNode name="Child4" styleLbl="revTx">
        <dgm:varLst>
          <dgm:chMax val="0"/>
          <dgm:chPref val="0"/>
          <dgm:bulletEnabled val="1"/>
        </dgm:varLst>
        <dgm:choose name="Name46">
          <dgm:if name="Name47" func="var" arg="dir" op="equ" val="norm">
            <dgm:alg type="tx">
              <dgm:param type="parTxLTRAlign" val="r"/>
              <dgm:param type="shpTxLTRAlignCh" val="r"/>
              <dgm:param type="txAnchorVert" val="t"/>
            </dgm:alg>
          </dgm:if>
          <dgm:else name="Name4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4"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9" axis="ch" ptType="node" st="3" cnt="1">
      <dgm:layoutNode name="ChildAccent3">
        <dgm:alg type="sp"/>
        <dgm:shape xmlns:r="http://schemas.openxmlformats.org/officeDocument/2006/relationships" r:blip="">
          <dgm:adjLst/>
        </dgm:shape>
        <dgm:presOf/>
        <dgm:constrLst/>
        <dgm:forEach name="Name50" ref="accentRepeat"/>
      </dgm:layoutNode>
      <dgm:layoutNode name="Child3" styleLbl="revTx">
        <dgm:varLst>
          <dgm:chMax val="0"/>
          <dgm:chPref val="0"/>
          <dgm:bulletEnabled val="1"/>
        </dgm:varLst>
        <dgm:choose name="Name51">
          <dgm:if name="Name52" func="var" arg="dir" op="equ" val="norm">
            <dgm:alg type="tx">
              <dgm:param type="parTxLTRAlign" val="r"/>
              <dgm:param type="shpTxLTRAlignCh" val="r"/>
              <dgm:param type="txAnchorVert" val="t"/>
            </dgm:alg>
          </dgm:if>
          <dgm:else name="Name5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3"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4" axis="ch" ptType="node" st="2" cnt="1">
      <dgm:layoutNode name="ChildAccent2">
        <dgm:alg type="sp"/>
        <dgm:shape xmlns:r="http://schemas.openxmlformats.org/officeDocument/2006/relationships" r:blip="">
          <dgm:adjLst/>
        </dgm:shape>
        <dgm:presOf/>
        <dgm:constrLst/>
        <dgm:forEach name="Name55" ref="accentRepeat"/>
      </dgm:layoutNode>
      <dgm:layoutNode name="Child2" styleLbl="revTx">
        <dgm:varLst>
          <dgm:chMax val="0"/>
          <dgm:chPref val="0"/>
          <dgm:bulletEnabled val="1"/>
        </dgm:varLst>
        <dgm:choose name="Name56">
          <dgm:if name="Name57" func="var" arg="dir" op="equ" val="norm">
            <dgm:alg type="tx">
              <dgm:param type="parTxLTRAlign" val="r"/>
              <dgm:param type="shpTxLTRAlignCh" val="r"/>
              <dgm:param type="txAnchorVert" val="t"/>
            </dgm:alg>
          </dgm:if>
          <dgm:else name="Name5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2"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9" axis="ch" ptType="node" cnt="1">
      <dgm:layoutNode name="ChildAccent1">
        <dgm:alg type="sp"/>
        <dgm:shape xmlns:r="http://schemas.openxmlformats.org/officeDocument/2006/relationships" r:blip="">
          <dgm:adjLst/>
        </dgm:shape>
        <dgm:presOf/>
        <dgm:constrLst/>
        <dgm:forEach name="Name60" ref="accentRepeat"/>
      </dgm:layoutNode>
      <dgm:layoutNode name="Child1" styleLbl="revTx">
        <dgm:varLst>
          <dgm:chMax val="0"/>
          <dgm:chPref val="0"/>
          <dgm:bulletEnabled val="1"/>
        </dgm:varLst>
        <dgm:choose name="Name61">
          <dgm:if name="Name62" func="var" arg="dir" op="equ" val="norm">
            <dgm:alg type="tx">
              <dgm:param type="parTxLTRAlign" val="r"/>
              <dgm:param type="shpTxLTRAlignCh" val="r"/>
              <dgm:param type="txAnchorVert" val="t"/>
            </dgm:alg>
          </dgm:if>
          <dgm:else name="Name6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1"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89E021-18CB-4022-A9A0-87681BB1A005}" type="datetimeFigureOut">
              <a:rPr lang="en-GB" smtClean="0"/>
              <a:t>04/10/2019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F5F172-2EF0-40A8-804E-EAE64E30D2E3}" type="slidenum">
              <a:rPr lang="en-GB" smtClean="0"/>
              <a:t>‹#›</a:t>
            </a:fld>
            <a:endParaRPr lang="en-GB"/>
          </a:p>
        </p:txBody>
      </p:sp>
    </p:spTree>
    <p:extLst>
      <p:ext uri="{BB962C8B-B14F-4D97-AF65-F5344CB8AC3E}">
        <p14:creationId xmlns:p14="http://schemas.microsoft.com/office/powerpoint/2010/main" val="1360968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225670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105019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CPM – Cost</a:t>
            </a:r>
            <a:r>
              <a:rPr lang="en-GB" baseline="0" dirty="0" smtClean="0"/>
              <a:t> per </a:t>
            </a:r>
            <a:r>
              <a:rPr lang="en-GB" baseline="0" dirty="0" err="1" smtClean="0"/>
              <a:t>millie</a:t>
            </a:r>
            <a:r>
              <a:rPr lang="en-GB" baseline="0" dirty="0" smtClean="0"/>
              <a:t> (the amount an advertisers pay a website per thousand visitors who sees it adverts)</a:t>
            </a:r>
            <a:endParaRPr lang="en-GB" dirty="0"/>
          </a:p>
        </p:txBody>
      </p:sp>
      <p:sp>
        <p:nvSpPr>
          <p:cNvPr id="4" name="Slide Number Placeholder 3"/>
          <p:cNvSpPr>
            <a:spLocks noGrp="1"/>
          </p:cNvSpPr>
          <p:nvPr>
            <p:ph type="sldNum" sz="quarter" idx="10"/>
          </p:nvPr>
        </p:nvSpPr>
        <p:spPr/>
        <p:txBody>
          <a:bodyPr/>
          <a:lstStyle/>
          <a:p>
            <a:fld id="{D6F5F172-2EF0-40A8-804E-EAE64E30D2E3}" type="slidenum">
              <a:rPr lang="en-GB" smtClean="0"/>
              <a:t>5</a:t>
            </a:fld>
            <a:endParaRPr lang="en-GB"/>
          </a:p>
        </p:txBody>
      </p:sp>
    </p:spTree>
    <p:extLst>
      <p:ext uri="{BB962C8B-B14F-4D97-AF65-F5344CB8AC3E}">
        <p14:creationId xmlns:p14="http://schemas.microsoft.com/office/powerpoint/2010/main" val="3510481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485667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132699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7110C2F-BCC6-421C-A129-C165881EDA9F}" type="slidenum">
              <a:rPr lang="en-US" altLang="en-US" smtClean="0">
                <a:latin typeface="Arial" panose="020B0604020202020204" pitchFamily="34" charset="0"/>
              </a:rPr>
              <a:pPr>
                <a:spcBef>
                  <a:spcPct val="0"/>
                </a:spcBef>
              </a:pPr>
              <a:t>13</a:t>
            </a:fld>
            <a:endParaRPr lang="en-US" altLang="en-US" smtClean="0">
              <a:latin typeface="Arial" panose="020B0604020202020204" pitchFamily="34" charset="0"/>
            </a:endParaRPr>
          </a:p>
        </p:txBody>
      </p:sp>
      <p:sp>
        <p:nvSpPr>
          <p:cNvPr id="12291" name="Rectangle 2"/>
          <p:cNvSpPr>
            <a:spLocks noGrp="1" noRot="1" noChangeAspect="1" noChangeArrowheads="1" noTextEdit="1"/>
          </p:cNvSpPr>
          <p:nvPr>
            <p:ph type="sldImg"/>
          </p:nvPr>
        </p:nvSpPr>
        <p:spPr bwMode="auto">
          <a:xfrm>
            <a:off x="-687388" y="546100"/>
            <a:ext cx="8113713" cy="45656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2292" name="Rectangle 3"/>
          <p:cNvSpPr>
            <a:spLocks noChangeArrowheads="1"/>
          </p:cNvSpPr>
          <p:nvPr/>
        </p:nvSpPr>
        <p:spPr bwMode="auto">
          <a:xfrm>
            <a:off x="1588" y="2913063"/>
            <a:ext cx="6678612" cy="562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79" tIns="44445" rIns="90479" bIns="44445">
            <a:spAutoFit/>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spcAft>
                <a:spcPct val="50000"/>
              </a:spcAft>
            </a:pPr>
            <a:endParaRPr lang="en-US" altLang="en-US" sz="1600" b="1">
              <a:latin typeface="Arial" panose="020B0604020202020204" pitchFamily="34" charset="0"/>
            </a:endParaRPr>
          </a:p>
          <a:p>
            <a:pPr eaLnBrk="1" hangingPunct="1">
              <a:spcBef>
                <a:spcPct val="0"/>
              </a:spcBef>
              <a:spcAft>
                <a:spcPct val="50000"/>
              </a:spcAft>
            </a:pPr>
            <a:endParaRPr lang="en-US" altLang="en-US" sz="1600" b="1">
              <a:latin typeface="Arial" panose="020B0604020202020204" pitchFamily="34" charset="0"/>
            </a:endParaRPr>
          </a:p>
          <a:p>
            <a:pPr eaLnBrk="1" hangingPunct="1">
              <a:spcBef>
                <a:spcPct val="0"/>
              </a:spcBef>
              <a:spcAft>
                <a:spcPct val="50000"/>
              </a:spcAft>
            </a:pPr>
            <a:endParaRPr lang="en-US" altLang="en-US" sz="1600" b="1">
              <a:latin typeface="Arial" panose="020B0604020202020204" pitchFamily="34" charset="0"/>
            </a:endParaRPr>
          </a:p>
          <a:p>
            <a:pPr eaLnBrk="1" hangingPunct="1">
              <a:spcBef>
                <a:spcPct val="0"/>
              </a:spcBef>
              <a:spcAft>
                <a:spcPct val="50000"/>
              </a:spcAft>
            </a:pPr>
            <a:endParaRPr lang="en-US" altLang="en-US" sz="1600" b="1">
              <a:latin typeface="Arial" panose="020B0604020202020204" pitchFamily="34" charset="0"/>
            </a:endParaRPr>
          </a:p>
          <a:p>
            <a:pPr eaLnBrk="1" hangingPunct="1">
              <a:spcBef>
                <a:spcPct val="0"/>
              </a:spcBef>
              <a:spcAft>
                <a:spcPct val="50000"/>
              </a:spcAft>
            </a:pPr>
            <a:endParaRPr lang="en-US" altLang="en-US" sz="1600" b="1">
              <a:latin typeface="Arial" panose="020B0604020202020204" pitchFamily="34" charset="0"/>
            </a:endParaRPr>
          </a:p>
          <a:p>
            <a:pPr eaLnBrk="1" hangingPunct="1">
              <a:spcBef>
                <a:spcPct val="0"/>
              </a:spcBef>
              <a:spcAft>
                <a:spcPct val="50000"/>
              </a:spcAft>
            </a:pPr>
            <a:endParaRPr lang="en-US" altLang="en-US" sz="1600" b="1">
              <a:latin typeface="Arial" panose="020B0604020202020204" pitchFamily="34" charset="0"/>
            </a:endParaRPr>
          </a:p>
          <a:p>
            <a:pPr eaLnBrk="1" hangingPunct="1">
              <a:spcBef>
                <a:spcPct val="0"/>
              </a:spcBef>
              <a:spcAft>
                <a:spcPct val="50000"/>
              </a:spcAft>
            </a:pPr>
            <a:r>
              <a:rPr lang="en-US" altLang="en-US" i="1">
                <a:latin typeface="Arial" panose="020B0604020202020204" pitchFamily="34" charset="0"/>
              </a:rPr>
              <a:t>Market Segmentation.  </a:t>
            </a:r>
            <a:r>
              <a:rPr lang="en-US" altLang="en-US">
                <a:latin typeface="Arial" panose="020B0604020202020204" pitchFamily="34" charset="0"/>
              </a:rPr>
              <a:t>Market segmentation is </a:t>
            </a:r>
            <a:r>
              <a:rPr lang="en-US" altLang="en-US">
                <a:solidFill>
                  <a:srgbClr val="000000"/>
                </a:solidFill>
                <a:latin typeface="Arial" panose="020B0604020202020204" pitchFamily="34" charset="0"/>
              </a:rPr>
              <a:t>the process of dividing a market into distinct groups of buyers who might require separate products or marketing mixes.  </a:t>
            </a:r>
            <a:r>
              <a:rPr lang="en-US" altLang="en-US">
                <a:latin typeface="Arial" panose="020B0604020202020204" pitchFamily="34" charset="0"/>
              </a:rPr>
              <a:t>All buyers have unique needs and wants.  Still it is usually possible in consumer markets to identify relatively homogeneous portions or segments of the total market according to shared preferences, attitudes, or behaviors that distinguish them from the rest of the market.  These segments may require different products and/or separate mixes.</a:t>
            </a:r>
          </a:p>
          <a:p>
            <a:pPr eaLnBrk="1" hangingPunct="1">
              <a:spcBef>
                <a:spcPct val="0"/>
              </a:spcBef>
              <a:spcAft>
                <a:spcPct val="50000"/>
              </a:spcAft>
            </a:pPr>
            <a:r>
              <a:rPr lang="en-US" altLang="en-US" i="1">
                <a:latin typeface="Arial" panose="020B0604020202020204" pitchFamily="34" charset="0"/>
              </a:rPr>
              <a:t>Market Targeting.</a:t>
            </a:r>
            <a:r>
              <a:rPr lang="en-US" altLang="en-US">
                <a:latin typeface="Arial" panose="020B0604020202020204" pitchFamily="34" charset="0"/>
              </a:rPr>
              <a:t>  </a:t>
            </a:r>
            <a:r>
              <a:rPr lang="en-US" altLang="en-US">
                <a:solidFill>
                  <a:srgbClr val="000000"/>
                </a:solidFill>
                <a:latin typeface="Arial" panose="020B0604020202020204" pitchFamily="34" charset="0"/>
              </a:rPr>
              <a:t>Market targeting is the process of evaluating each market segment's attractiveness and selecting one or more segments to enter.  </a:t>
            </a:r>
            <a:r>
              <a:rPr lang="en-US" altLang="en-US">
                <a:latin typeface="Arial" panose="020B0604020202020204" pitchFamily="34" charset="0"/>
              </a:rPr>
              <a:t>Given effective market segmentation, the firm must choose which markets to serve and how to serve them.  </a:t>
            </a:r>
          </a:p>
          <a:p>
            <a:pPr eaLnBrk="1" hangingPunct="1">
              <a:spcBef>
                <a:spcPct val="0"/>
              </a:spcBef>
              <a:spcAft>
                <a:spcPct val="50000"/>
              </a:spcAft>
            </a:pPr>
            <a:r>
              <a:rPr lang="en-US" altLang="en-US" i="1">
                <a:latin typeface="Arial" panose="020B0604020202020204" pitchFamily="34" charset="0"/>
              </a:rPr>
              <a:t>Discussion Note:  In targeting markets to serve the firm must consider its resources and objectives in setting strategy.</a:t>
            </a:r>
            <a:r>
              <a:rPr lang="en-US" altLang="en-US" b="1">
                <a:latin typeface="Arial" panose="020B0604020202020204" pitchFamily="34" charset="0"/>
              </a:rPr>
              <a:t>  </a:t>
            </a:r>
          </a:p>
          <a:p>
            <a:pPr eaLnBrk="1" hangingPunct="1">
              <a:spcBef>
                <a:spcPct val="0"/>
              </a:spcBef>
              <a:spcAft>
                <a:spcPct val="50000"/>
              </a:spcAft>
            </a:pPr>
            <a:r>
              <a:rPr lang="en-US" altLang="en-US" b="1" i="1">
                <a:latin typeface="Arial" panose="020B0604020202020204" pitchFamily="34" charset="0"/>
              </a:rPr>
              <a:t>Market Positioning.</a:t>
            </a:r>
            <a:r>
              <a:rPr lang="en-US" altLang="en-US" b="1">
                <a:latin typeface="Arial" panose="020B0604020202020204" pitchFamily="34" charset="0"/>
              </a:rPr>
              <a:t>  </a:t>
            </a:r>
            <a:r>
              <a:rPr lang="en-US" altLang="en-US" b="1">
                <a:solidFill>
                  <a:srgbClr val="000000"/>
                </a:solidFill>
                <a:latin typeface="Arial" panose="020B0604020202020204" pitchFamily="34" charset="0"/>
              </a:rPr>
              <a:t>Market positioning is the process of formulating competitive positioning for a product and a detailed marketing mix.  </a:t>
            </a:r>
            <a:r>
              <a:rPr lang="en-US" altLang="en-US" b="1">
                <a:latin typeface="Arial" panose="020B0604020202020204" pitchFamily="34" charset="0"/>
              </a:rPr>
              <a:t>Marketers must plan how to present the product to the consumer.  </a:t>
            </a:r>
          </a:p>
          <a:p>
            <a:pPr eaLnBrk="1" hangingPunct="1">
              <a:spcBef>
                <a:spcPct val="0"/>
              </a:spcBef>
              <a:spcAft>
                <a:spcPct val="50000"/>
              </a:spcAft>
            </a:pPr>
            <a:r>
              <a:rPr lang="en-US" altLang="en-US" i="1">
                <a:latin typeface="Arial" panose="020B0604020202020204" pitchFamily="34" charset="0"/>
              </a:rPr>
              <a:t>Discussion Note:  The product's position is defined by how consumers view it on important attributes.</a:t>
            </a:r>
            <a:r>
              <a:rPr lang="en-US" altLang="en-US" b="1">
                <a:latin typeface="Arial" panose="020B0604020202020204" pitchFamily="34" charset="0"/>
              </a:rPr>
              <a:t>  </a:t>
            </a:r>
          </a:p>
        </p:txBody>
      </p:sp>
    </p:spTree>
    <p:extLst>
      <p:ext uri="{BB962C8B-B14F-4D97-AF65-F5344CB8AC3E}">
        <p14:creationId xmlns:p14="http://schemas.microsoft.com/office/powerpoint/2010/main" val="1147267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smtClean="0">
                <a:solidFill>
                  <a:srgbClr val="FF0000"/>
                </a:solidFill>
              </a:rPr>
              <a:t>Permission currently being cleared</a:t>
            </a:r>
          </a:p>
          <a:p>
            <a:endParaRPr lang="en-GB" dirty="0"/>
          </a:p>
        </p:txBody>
      </p:sp>
      <p:sp>
        <p:nvSpPr>
          <p:cNvPr id="4" name="Slide Number Placeholder 3"/>
          <p:cNvSpPr>
            <a:spLocks noGrp="1"/>
          </p:cNvSpPr>
          <p:nvPr>
            <p:ph type="sldNum" sz="quarter" idx="10"/>
          </p:nvPr>
        </p:nvSpPr>
        <p:spPr/>
        <p:txBody>
          <a:bodyPr/>
          <a:lstStyle/>
          <a:p>
            <a:pPr>
              <a:defRPr/>
            </a:pPr>
            <a:fld id="{04915706-070A-4707-AA18-DDF1820200B2}" type="slidenum">
              <a:rPr lang="en-GB" smtClean="0"/>
              <a:pPr>
                <a:defRPr/>
              </a:pPr>
              <a:t>22</a:t>
            </a:fld>
            <a:endParaRPr lang="en-GB"/>
          </a:p>
        </p:txBody>
      </p:sp>
    </p:spTree>
    <p:extLst>
      <p:ext uri="{BB962C8B-B14F-4D97-AF65-F5344CB8AC3E}">
        <p14:creationId xmlns:p14="http://schemas.microsoft.com/office/powerpoint/2010/main" val="41850673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smtClean="0">
                <a:solidFill>
                  <a:srgbClr val="FF0000"/>
                </a:solidFill>
              </a:rPr>
              <a:t>Permission currently being cleared</a:t>
            </a:r>
          </a:p>
          <a:p>
            <a:endParaRPr lang="en-GB" dirty="0"/>
          </a:p>
        </p:txBody>
      </p:sp>
      <p:sp>
        <p:nvSpPr>
          <p:cNvPr id="4" name="Slide Number Placeholder 3"/>
          <p:cNvSpPr>
            <a:spLocks noGrp="1"/>
          </p:cNvSpPr>
          <p:nvPr>
            <p:ph type="sldNum" sz="quarter" idx="10"/>
          </p:nvPr>
        </p:nvSpPr>
        <p:spPr/>
        <p:txBody>
          <a:bodyPr/>
          <a:lstStyle/>
          <a:p>
            <a:pPr>
              <a:defRPr/>
            </a:pPr>
            <a:fld id="{04915706-070A-4707-AA18-DDF1820200B2}" type="slidenum">
              <a:rPr lang="en-GB" smtClean="0"/>
              <a:pPr>
                <a:defRPr/>
              </a:pPr>
              <a:t>23</a:t>
            </a:fld>
            <a:endParaRPr lang="en-GB"/>
          </a:p>
        </p:txBody>
      </p:sp>
    </p:spTree>
    <p:extLst>
      <p:ext uri="{BB962C8B-B14F-4D97-AF65-F5344CB8AC3E}">
        <p14:creationId xmlns:p14="http://schemas.microsoft.com/office/powerpoint/2010/main" val="30747837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smtClean="0">
                <a:solidFill>
                  <a:srgbClr val="FF0000"/>
                </a:solidFill>
              </a:rPr>
              <a:t>Permission currently being cleared</a:t>
            </a:r>
          </a:p>
          <a:p>
            <a:endParaRPr lang="en-GB" dirty="0"/>
          </a:p>
        </p:txBody>
      </p:sp>
      <p:sp>
        <p:nvSpPr>
          <p:cNvPr id="4" name="Slide Number Placeholder 3"/>
          <p:cNvSpPr>
            <a:spLocks noGrp="1"/>
          </p:cNvSpPr>
          <p:nvPr>
            <p:ph type="sldNum" sz="quarter" idx="10"/>
          </p:nvPr>
        </p:nvSpPr>
        <p:spPr/>
        <p:txBody>
          <a:bodyPr/>
          <a:lstStyle/>
          <a:p>
            <a:pPr>
              <a:defRPr/>
            </a:pPr>
            <a:fld id="{04915706-070A-4707-AA18-DDF1820200B2}" type="slidenum">
              <a:rPr lang="en-GB" smtClean="0"/>
              <a:pPr>
                <a:defRPr/>
              </a:pPr>
              <a:t>25</a:t>
            </a:fld>
            <a:endParaRPr lang="en-GB"/>
          </a:p>
        </p:txBody>
      </p:sp>
    </p:spTree>
    <p:extLst>
      <p:ext uri="{BB962C8B-B14F-4D97-AF65-F5344CB8AC3E}">
        <p14:creationId xmlns:p14="http://schemas.microsoft.com/office/powerpoint/2010/main" val="17494529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smtClean="0">
                <a:solidFill>
                  <a:srgbClr val="FF0000"/>
                </a:solidFill>
              </a:rPr>
              <a:t>Permission currently being cleared</a:t>
            </a:r>
          </a:p>
          <a:p>
            <a:endParaRPr lang="en-GB" dirty="0"/>
          </a:p>
        </p:txBody>
      </p:sp>
      <p:sp>
        <p:nvSpPr>
          <p:cNvPr id="4" name="Slide Number Placeholder 3"/>
          <p:cNvSpPr>
            <a:spLocks noGrp="1"/>
          </p:cNvSpPr>
          <p:nvPr>
            <p:ph type="sldNum" sz="quarter" idx="10"/>
          </p:nvPr>
        </p:nvSpPr>
        <p:spPr/>
        <p:txBody>
          <a:bodyPr/>
          <a:lstStyle/>
          <a:p>
            <a:pPr>
              <a:defRPr/>
            </a:pPr>
            <a:fld id="{04915706-070A-4707-AA18-DDF1820200B2}" type="slidenum">
              <a:rPr lang="en-GB" smtClean="0"/>
              <a:pPr>
                <a:defRPr/>
              </a:pPr>
              <a:t>28</a:t>
            </a:fld>
            <a:endParaRPr lang="en-GB"/>
          </a:p>
        </p:txBody>
      </p:sp>
    </p:spTree>
    <p:extLst>
      <p:ext uri="{BB962C8B-B14F-4D97-AF65-F5344CB8AC3E}">
        <p14:creationId xmlns:p14="http://schemas.microsoft.com/office/powerpoint/2010/main" val="3655588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2660592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168560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103350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1541583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932537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531450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431527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172652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894729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259446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503561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609600" y="665794"/>
            <a:ext cx="109728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609601" y="1808793"/>
            <a:ext cx="109728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373934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3BFDE5-4949-4B2B-A996-253756198753}" type="datetimeFigureOut">
              <a:rPr lang="en-GB" smtClean="0"/>
              <a:t>04/10/2019</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560FF2-76CC-4C50-B802-487BB5BB70AD}" type="slidenum">
              <a:rPr lang="en-GB" smtClean="0"/>
              <a:t>‹#›</a:t>
            </a:fld>
            <a:endParaRPr lang="en-GB" dirty="0"/>
          </a:p>
        </p:txBody>
      </p:sp>
      <p:pic>
        <p:nvPicPr>
          <p:cNvPr id="7" name="Picture 6"/>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14942" y="6126581"/>
            <a:ext cx="1538858" cy="594894"/>
          </a:xfrm>
          <a:prstGeom prst="rect">
            <a:avLst/>
          </a:prstGeom>
        </p:spPr>
      </p:pic>
      <p:pic>
        <p:nvPicPr>
          <p:cNvPr id="8" name="Picture 7"/>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838200" y="5880637"/>
            <a:ext cx="1187344" cy="772040"/>
          </a:xfrm>
          <a:prstGeom prst="rect">
            <a:avLst/>
          </a:prstGeom>
        </p:spPr>
      </p:pic>
    </p:spTree>
    <p:extLst>
      <p:ext uri="{BB962C8B-B14F-4D97-AF65-F5344CB8AC3E}">
        <p14:creationId xmlns:p14="http://schemas.microsoft.com/office/powerpoint/2010/main" val="2722265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nvaLnzZ7QYI" TargetMode="Externa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hyperlink" Target="https://www.theukdomain.uk/whats-the-problem-with-hms-online-strateg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36567" y="1179731"/>
            <a:ext cx="5991496" cy="2387600"/>
          </a:xfrm>
          <a:solidFill>
            <a:schemeClr val="tx1">
              <a:lumMod val="85000"/>
              <a:lumOff val="15000"/>
            </a:schemeClr>
          </a:solidFill>
        </p:spPr>
        <p:txBody>
          <a:bodyPr>
            <a:normAutofit/>
          </a:bodyPr>
          <a:lstStyle/>
          <a:p>
            <a:r>
              <a:rPr lang="en-GB" sz="5400" dirty="0" smtClean="0">
                <a:solidFill>
                  <a:schemeClr val="bg1"/>
                </a:solidFill>
                <a:latin typeface="Arial" panose="020B0604020202020204" pitchFamily="34" charset="0"/>
                <a:cs typeface="Arial" panose="020B0604020202020204" pitchFamily="34" charset="0"/>
              </a:rPr>
              <a:t>CIM Certificate in Professional Marketing </a:t>
            </a:r>
            <a:endParaRPr lang="en-GB" sz="5400"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5936568" y="3617739"/>
            <a:ext cx="5991494" cy="1010529"/>
          </a:xfrm>
          <a:solidFill>
            <a:schemeClr val="tx1">
              <a:lumMod val="85000"/>
              <a:lumOff val="15000"/>
            </a:schemeClr>
          </a:solidFill>
        </p:spPr>
        <p:txBody>
          <a:bodyPr>
            <a:normAutofit/>
          </a:bodyPr>
          <a:lstStyle/>
          <a:p>
            <a:r>
              <a:rPr lang="en-GB" sz="3200" dirty="0" smtClean="0">
                <a:solidFill>
                  <a:schemeClr val="bg1"/>
                </a:solidFill>
                <a:latin typeface="Arial" panose="020B0604020202020204" pitchFamily="34" charset="0"/>
                <a:cs typeface="Arial" panose="020B0604020202020204" pitchFamily="34" charset="0"/>
              </a:rPr>
              <a:t>Digital Marketing </a:t>
            </a:r>
            <a:endParaRPr lang="en-GB" sz="3200" dirty="0">
              <a:solidFill>
                <a:schemeClr val="bg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179731"/>
            <a:ext cx="5795889" cy="3448537"/>
          </a:xfrm>
          <a:prstGeom prst="rect">
            <a:avLst/>
          </a:prstGeom>
        </p:spPr>
      </p:pic>
    </p:spTree>
    <p:extLst>
      <p:ext uri="{BB962C8B-B14F-4D97-AF65-F5344CB8AC3E}">
        <p14:creationId xmlns:p14="http://schemas.microsoft.com/office/powerpoint/2010/main" val="1302080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082" y="238515"/>
            <a:ext cx="11676185" cy="1325563"/>
          </a:xfrm>
          <a:solidFill>
            <a:schemeClr val="tx1">
              <a:lumMod val="85000"/>
              <a:lumOff val="15000"/>
            </a:schemeClr>
          </a:solidFill>
        </p:spPr>
        <p:txBody>
          <a:bodyPr/>
          <a:lstStyle/>
          <a:p>
            <a:r>
              <a:rPr lang="en-GB" dirty="0" smtClean="0">
                <a:solidFill>
                  <a:schemeClr val="bg1"/>
                </a:solidFill>
                <a:latin typeface="Arial" panose="020B0604020202020204" pitchFamily="34" charset="0"/>
                <a:cs typeface="Arial" panose="020B0604020202020204" pitchFamily="34" charset="0"/>
              </a:rPr>
              <a:t>The Digital Toolkit </a:t>
            </a:r>
            <a:endParaRPr lang="en-GB"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25083" y="2036640"/>
            <a:ext cx="11676185" cy="4351338"/>
          </a:xfrm>
        </p:spPr>
        <p:txBody>
          <a:bodyPr/>
          <a:lstStyle/>
          <a:p>
            <a:r>
              <a:rPr lang="en-GB" b="1" dirty="0" smtClean="0"/>
              <a:t>LO 3 Know how key digital tools can support and enhance marketing.</a:t>
            </a:r>
            <a:endParaRPr lang="en-GB" b="1" dirty="0"/>
          </a:p>
        </p:txBody>
      </p:sp>
    </p:spTree>
    <p:extLst>
      <p:ext uri="{BB962C8B-B14F-4D97-AF65-F5344CB8AC3E}">
        <p14:creationId xmlns:p14="http://schemas.microsoft.com/office/powerpoint/2010/main" val="3734675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540327" y="235527"/>
            <a:ext cx="11055928" cy="955964"/>
          </a:xfrm>
          <a:solidFill>
            <a:schemeClr val="tx1"/>
          </a:solidFill>
        </p:spPr>
        <p:txBody>
          <a:bodyPr>
            <a:normAutofit/>
          </a:bodyPr>
          <a:lstStyle/>
          <a:p>
            <a:pPr eaLnBrk="1" hangingPunct="1"/>
            <a:r>
              <a:rPr lang="en-US" altLang="en-US" dirty="0">
                <a:solidFill>
                  <a:schemeClr val="bg1"/>
                </a:solidFill>
                <a:latin typeface="Arial" panose="020B0604020202020204" pitchFamily="34" charset="0"/>
                <a:ea typeface="ＭＳ Ｐゴシック" charset="-128"/>
                <a:cs typeface="Arial" panose="020B0604020202020204" pitchFamily="34" charset="0"/>
              </a:rPr>
              <a:t>Traditional v Inbound</a:t>
            </a:r>
          </a:p>
        </p:txBody>
      </p:sp>
      <p:pic>
        <p:nvPicPr>
          <p:cNvPr id="2" name="Content Placeholder 1"/>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85779" y="1667933"/>
            <a:ext cx="7994011" cy="4495800"/>
          </a:xfrm>
        </p:spPr>
      </p:pic>
    </p:spTree>
    <p:extLst>
      <p:ext uri="{BB962C8B-B14F-4D97-AF65-F5344CB8AC3E}">
        <p14:creationId xmlns:p14="http://schemas.microsoft.com/office/powerpoint/2010/main" val="7124317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360217" y="384752"/>
            <a:ext cx="11360727" cy="779030"/>
          </a:xfrm>
          <a:solidFill>
            <a:schemeClr val="tx1"/>
          </a:solidFill>
        </p:spPr>
        <p:txBody>
          <a:bodyPr>
            <a:normAutofit/>
          </a:bodyPr>
          <a:lstStyle/>
          <a:p>
            <a:pPr eaLnBrk="1" hangingPunct="1"/>
            <a:r>
              <a:rPr lang="en-US" altLang="en-US" dirty="0" smtClean="0">
                <a:solidFill>
                  <a:schemeClr val="bg1"/>
                </a:solidFill>
                <a:latin typeface="Arial" panose="020B0604020202020204" pitchFamily="34" charset="0"/>
                <a:ea typeface="ＭＳ Ｐゴシック" charset="-128"/>
                <a:cs typeface="Arial" panose="020B0604020202020204" pitchFamily="34" charset="0"/>
              </a:rPr>
              <a:t>Inbound Marketing </a:t>
            </a:r>
            <a:endParaRPr lang="en-US" altLang="en-US" dirty="0">
              <a:solidFill>
                <a:schemeClr val="bg1"/>
              </a:solidFill>
              <a:latin typeface="Arial" panose="020B0604020202020204" pitchFamily="34" charset="0"/>
              <a:ea typeface="ＭＳ Ｐゴシック" charset="-128"/>
              <a:cs typeface="Arial" panose="020B0604020202020204" pitchFamily="34" charset="0"/>
            </a:endParaRPr>
          </a:p>
        </p:txBody>
      </p:sp>
      <p:pic>
        <p:nvPicPr>
          <p:cNvPr id="2" name="Content Placeholder 1"/>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80589" y="1667933"/>
            <a:ext cx="8004391" cy="4495800"/>
          </a:xfrm>
        </p:spPr>
      </p:pic>
    </p:spTree>
    <p:extLst>
      <p:ext uri="{BB962C8B-B14F-4D97-AF65-F5344CB8AC3E}">
        <p14:creationId xmlns:p14="http://schemas.microsoft.com/office/powerpoint/2010/main" val="11529030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The role of digital marketing communication within the extended marketing mix</a:t>
            </a:r>
            <a:endParaRPr lang="en-GB" dirty="0">
              <a:solidFill>
                <a:schemeClr val="bg1"/>
              </a:solidFill>
            </a:endParaRPr>
          </a:p>
        </p:txBody>
      </p:sp>
      <p:pic>
        <p:nvPicPr>
          <p:cNvPr id="4" name="nvaLnzZ7QYI"/>
          <p:cNvPicPr>
            <a:picLocks noGrp="1" noRot="1" noChangeAspect="1"/>
          </p:cNvPicPr>
          <p:nvPr>
            <p:ph idx="1"/>
            <a:videoFile r:link="rId1"/>
          </p:nvPr>
        </p:nvPicPr>
        <p:blipFill>
          <a:blip r:embed="rId4"/>
          <a:stretch>
            <a:fillRect/>
          </a:stretch>
        </p:blipFill>
        <p:spPr>
          <a:xfrm>
            <a:off x="2546555" y="2093655"/>
            <a:ext cx="7098890" cy="3993126"/>
          </a:xfrm>
          <a:prstGeom prst="rect">
            <a:avLst/>
          </a:prstGeom>
        </p:spPr>
      </p:pic>
    </p:spTree>
    <p:extLst>
      <p:ext uri="{BB962C8B-B14F-4D97-AF65-F5344CB8AC3E}">
        <p14:creationId xmlns:p14="http://schemas.microsoft.com/office/powerpoint/2010/main" val="1386312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2788" y="220710"/>
            <a:ext cx="10515600" cy="1325563"/>
          </a:xfrm>
          <a:solidFill>
            <a:schemeClr val="tx1"/>
          </a:solidFill>
        </p:spPr>
        <p:txBody>
          <a:bodyPr/>
          <a:lstStyle/>
          <a:p>
            <a:r>
              <a:rPr lang="en-GB" dirty="0" smtClean="0">
                <a:solidFill>
                  <a:schemeClr val="bg1"/>
                </a:solidFill>
              </a:rPr>
              <a:t>Using the internet to vary the marketing mix</a:t>
            </a:r>
            <a:endParaRPr lang="en-GB" dirty="0">
              <a:solidFill>
                <a:schemeClr val="bg1"/>
              </a:solidFill>
            </a:endParaRPr>
          </a:p>
        </p:txBody>
      </p:sp>
      <p:sp>
        <p:nvSpPr>
          <p:cNvPr id="4" name="Rectangle 3"/>
          <p:cNvSpPr/>
          <p:nvPr/>
        </p:nvSpPr>
        <p:spPr>
          <a:xfrm>
            <a:off x="121155" y="1704106"/>
            <a:ext cx="1551708" cy="408709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Product </a:t>
            </a:r>
          </a:p>
          <a:p>
            <a:pPr marL="285750" indent="-285750">
              <a:buFont typeface="Arial" panose="020B0604020202020204" pitchFamily="34" charset="0"/>
              <a:buChar char="•"/>
            </a:pPr>
            <a:r>
              <a:rPr lang="en-GB" dirty="0" smtClean="0"/>
              <a:t>Quality </a:t>
            </a:r>
          </a:p>
          <a:p>
            <a:pPr marL="285750" indent="-285750">
              <a:buFont typeface="Arial" panose="020B0604020202020204" pitchFamily="34" charset="0"/>
              <a:buChar char="•"/>
            </a:pPr>
            <a:r>
              <a:rPr lang="en-GB" dirty="0" smtClean="0"/>
              <a:t>Image</a:t>
            </a:r>
          </a:p>
          <a:p>
            <a:pPr marL="285750" indent="-285750">
              <a:buFont typeface="Arial" panose="020B0604020202020204" pitchFamily="34" charset="0"/>
              <a:buChar char="•"/>
            </a:pPr>
            <a:r>
              <a:rPr lang="en-GB" dirty="0" smtClean="0"/>
              <a:t>Branding </a:t>
            </a:r>
          </a:p>
          <a:p>
            <a:pPr marL="285750" indent="-285750">
              <a:buFont typeface="Arial" panose="020B0604020202020204" pitchFamily="34" charset="0"/>
              <a:buChar char="•"/>
            </a:pPr>
            <a:r>
              <a:rPr lang="en-GB" dirty="0" smtClean="0"/>
              <a:t>Features</a:t>
            </a:r>
          </a:p>
          <a:p>
            <a:pPr marL="285750" indent="-285750">
              <a:buFont typeface="Arial" panose="020B0604020202020204" pitchFamily="34" charset="0"/>
              <a:buChar char="•"/>
            </a:pPr>
            <a:r>
              <a:rPr lang="en-GB" dirty="0" smtClean="0"/>
              <a:t>Variants</a:t>
            </a:r>
          </a:p>
          <a:p>
            <a:pPr marL="285750" indent="-285750">
              <a:buFont typeface="Arial" panose="020B0604020202020204" pitchFamily="34" charset="0"/>
              <a:buChar char="•"/>
            </a:pPr>
            <a:r>
              <a:rPr lang="en-GB" dirty="0" smtClean="0"/>
              <a:t>Mix</a:t>
            </a:r>
          </a:p>
          <a:p>
            <a:pPr marL="285750" indent="-285750">
              <a:buFont typeface="Arial" panose="020B0604020202020204" pitchFamily="34" charset="0"/>
              <a:buChar char="•"/>
            </a:pPr>
            <a:r>
              <a:rPr lang="en-GB" dirty="0" smtClean="0"/>
              <a:t>Support</a:t>
            </a:r>
          </a:p>
          <a:p>
            <a:pPr marL="285750" indent="-285750">
              <a:buFont typeface="Arial" panose="020B0604020202020204" pitchFamily="34" charset="0"/>
              <a:buChar char="•"/>
            </a:pPr>
            <a:r>
              <a:rPr lang="en-GB" dirty="0" smtClean="0"/>
              <a:t>Customer Service</a:t>
            </a:r>
          </a:p>
          <a:p>
            <a:pPr marL="285750" indent="-285750">
              <a:buFont typeface="Arial" panose="020B0604020202020204" pitchFamily="34" charset="0"/>
              <a:buChar char="•"/>
            </a:pPr>
            <a:r>
              <a:rPr lang="en-GB" dirty="0" smtClean="0"/>
              <a:t>Use </a:t>
            </a:r>
          </a:p>
          <a:p>
            <a:pPr marL="285750" indent="-285750">
              <a:buFont typeface="Arial" panose="020B0604020202020204" pitchFamily="34" charset="0"/>
              <a:buChar char="•"/>
            </a:pPr>
            <a:r>
              <a:rPr lang="en-GB" dirty="0" smtClean="0"/>
              <a:t>Availability</a:t>
            </a:r>
          </a:p>
          <a:p>
            <a:pPr marL="285750" indent="-285750">
              <a:buFont typeface="Arial" panose="020B0604020202020204" pitchFamily="34" charset="0"/>
              <a:buChar char="•"/>
            </a:pPr>
            <a:r>
              <a:rPr lang="en-GB" dirty="0" smtClean="0"/>
              <a:t>Warranties</a:t>
            </a:r>
          </a:p>
          <a:p>
            <a:pPr algn="ctr"/>
            <a:endParaRPr lang="en-GB" dirty="0"/>
          </a:p>
        </p:txBody>
      </p:sp>
      <p:sp>
        <p:nvSpPr>
          <p:cNvPr id="5" name="Rectangle 4"/>
          <p:cNvSpPr/>
          <p:nvPr/>
        </p:nvSpPr>
        <p:spPr>
          <a:xfrm>
            <a:off x="1720293" y="1707400"/>
            <a:ext cx="1683323" cy="4087087"/>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smtClean="0">
                <a:solidFill>
                  <a:schemeClr val="tx1"/>
                </a:solidFill>
              </a:rPr>
              <a:t>Promotion </a:t>
            </a:r>
          </a:p>
          <a:p>
            <a:pPr marL="285750" indent="-285750">
              <a:buFont typeface="Arial" panose="020B0604020202020204" pitchFamily="34" charset="0"/>
              <a:buChar char="•"/>
            </a:pPr>
            <a:r>
              <a:rPr lang="en-GB" dirty="0" smtClean="0">
                <a:solidFill>
                  <a:schemeClr val="tx1"/>
                </a:solidFill>
              </a:rPr>
              <a:t>Marc </a:t>
            </a:r>
            <a:r>
              <a:rPr lang="en-GB" dirty="0" err="1" smtClean="0">
                <a:solidFill>
                  <a:schemeClr val="tx1"/>
                </a:solidFill>
              </a:rPr>
              <a:t>comms</a:t>
            </a:r>
            <a:endParaRPr lang="en-GB" dirty="0" smtClean="0">
              <a:solidFill>
                <a:schemeClr val="tx1"/>
              </a:solidFill>
            </a:endParaRPr>
          </a:p>
          <a:p>
            <a:pPr marL="285750" indent="-285750">
              <a:buFont typeface="Arial" panose="020B0604020202020204" pitchFamily="34" charset="0"/>
              <a:buChar char="•"/>
            </a:pPr>
            <a:r>
              <a:rPr lang="en-GB" dirty="0" smtClean="0">
                <a:solidFill>
                  <a:schemeClr val="tx1"/>
                </a:solidFill>
              </a:rPr>
              <a:t>Personal Promotion</a:t>
            </a:r>
          </a:p>
          <a:p>
            <a:pPr marL="285750" indent="-285750">
              <a:buFont typeface="Arial" panose="020B0604020202020204" pitchFamily="34" charset="0"/>
              <a:buChar char="•"/>
            </a:pPr>
            <a:r>
              <a:rPr lang="en-GB" dirty="0" smtClean="0">
                <a:solidFill>
                  <a:schemeClr val="tx1"/>
                </a:solidFill>
              </a:rPr>
              <a:t>Sales Promotion</a:t>
            </a:r>
          </a:p>
          <a:p>
            <a:pPr marL="285750" indent="-285750">
              <a:buFont typeface="Arial" panose="020B0604020202020204" pitchFamily="34" charset="0"/>
              <a:buChar char="•"/>
            </a:pPr>
            <a:r>
              <a:rPr lang="en-GB" dirty="0" smtClean="0">
                <a:solidFill>
                  <a:schemeClr val="tx1"/>
                </a:solidFill>
              </a:rPr>
              <a:t>PR </a:t>
            </a:r>
          </a:p>
          <a:p>
            <a:pPr marL="285750" indent="-285750">
              <a:buFont typeface="Arial" panose="020B0604020202020204" pitchFamily="34" charset="0"/>
              <a:buChar char="•"/>
            </a:pPr>
            <a:r>
              <a:rPr lang="en-GB" dirty="0" smtClean="0">
                <a:solidFill>
                  <a:schemeClr val="tx1"/>
                </a:solidFill>
              </a:rPr>
              <a:t>Branding</a:t>
            </a:r>
          </a:p>
          <a:p>
            <a:pPr marL="285750" indent="-285750">
              <a:buFont typeface="Arial" panose="020B0604020202020204" pitchFamily="34" charset="0"/>
              <a:buChar char="•"/>
            </a:pPr>
            <a:r>
              <a:rPr lang="en-GB" dirty="0" smtClean="0">
                <a:solidFill>
                  <a:schemeClr val="tx1"/>
                </a:solidFill>
              </a:rPr>
              <a:t>DM</a:t>
            </a:r>
          </a:p>
          <a:p>
            <a:pPr algn="ctr"/>
            <a:endParaRPr lang="en-GB" dirty="0"/>
          </a:p>
        </p:txBody>
      </p:sp>
      <p:sp>
        <p:nvSpPr>
          <p:cNvPr id="6" name="Rectangle 5"/>
          <p:cNvSpPr/>
          <p:nvPr/>
        </p:nvSpPr>
        <p:spPr>
          <a:xfrm>
            <a:off x="3471149" y="1707396"/>
            <a:ext cx="1551708" cy="4087091"/>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smtClean="0"/>
              <a:t>Price</a:t>
            </a:r>
          </a:p>
          <a:p>
            <a:pPr marL="285750" indent="-285750">
              <a:buFont typeface="Arial" panose="020B0604020202020204" pitchFamily="34" charset="0"/>
              <a:buChar char="•"/>
            </a:pPr>
            <a:r>
              <a:rPr lang="en-GB" dirty="0" smtClean="0"/>
              <a:t>Positioning</a:t>
            </a:r>
          </a:p>
          <a:p>
            <a:pPr marL="285750" indent="-285750">
              <a:buFont typeface="Arial" panose="020B0604020202020204" pitchFamily="34" charset="0"/>
              <a:buChar char="•"/>
            </a:pPr>
            <a:r>
              <a:rPr lang="en-GB" dirty="0" smtClean="0"/>
              <a:t>List</a:t>
            </a:r>
          </a:p>
          <a:p>
            <a:pPr marL="285750" indent="-285750">
              <a:buFont typeface="Arial" panose="020B0604020202020204" pitchFamily="34" charset="0"/>
              <a:buChar char="•"/>
            </a:pPr>
            <a:r>
              <a:rPr lang="en-GB" dirty="0" smtClean="0"/>
              <a:t>Discount</a:t>
            </a:r>
          </a:p>
          <a:p>
            <a:pPr marL="285750" indent="-285750">
              <a:buFont typeface="Arial" panose="020B0604020202020204" pitchFamily="34" charset="0"/>
              <a:buChar char="•"/>
            </a:pPr>
            <a:r>
              <a:rPr lang="en-GB" dirty="0" smtClean="0"/>
              <a:t>Credit </a:t>
            </a:r>
          </a:p>
          <a:p>
            <a:pPr marL="285750" indent="-285750">
              <a:buFont typeface="Arial" panose="020B0604020202020204" pitchFamily="34" charset="0"/>
              <a:buChar char="•"/>
            </a:pPr>
            <a:r>
              <a:rPr lang="en-GB" dirty="0" smtClean="0"/>
              <a:t>Payment methods</a:t>
            </a:r>
          </a:p>
          <a:p>
            <a:pPr marL="285750" indent="-285750">
              <a:buFont typeface="Arial" panose="020B0604020202020204" pitchFamily="34" charset="0"/>
              <a:buChar char="•"/>
            </a:pPr>
            <a:r>
              <a:rPr lang="en-GB" dirty="0" smtClean="0"/>
              <a:t>Free or Value added elements</a:t>
            </a:r>
          </a:p>
          <a:p>
            <a:pPr algn="ctr"/>
            <a:endParaRPr lang="en-GB" dirty="0"/>
          </a:p>
        </p:txBody>
      </p:sp>
      <p:sp>
        <p:nvSpPr>
          <p:cNvPr id="7" name="Rectangle 6"/>
          <p:cNvSpPr/>
          <p:nvPr/>
        </p:nvSpPr>
        <p:spPr>
          <a:xfrm>
            <a:off x="5075970" y="1707395"/>
            <a:ext cx="1551708" cy="4087091"/>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smtClean="0">
                <a:solidFill>
                  <a:schemeClr val="tx1"/>
                </a:solidFill>
              </a:rPr>
              <a:t>Place</a:t>
            </a:r>
          </a:p>
          <a:p>
            <a:pPr marL="285750" indent="-285750">
              <a:buFont typeface="Arial" panose="020B0604020202020204" pitchFamily="34" charset="0"/>
              <a:buChar char="•"/>
            </a:pPr>
            <a:r>
              <a:rPr lang="en-GB" dirty="0" smtClean="0">
                <a:solidFill>
                  <a:schemeClr val="tx1"/>
                </a:solidFill>
              </a:rPr>
              <a:t>Trade Channels</a:t>
            </a:r>
          </a:p>
          <a:p>
            <a:pPr marL="285750" indent="-285750">
              <a:buFont typeface="Arial" panose="020B0604020202020204" pitchFamily="34" charset="0"/>
              <a:buChar char="•"/>
            </a:pPr>
            <a:r>
              <a:rPr lang="en-GB" dirty="0" smtClean="0">
                <a:solidFill>
                  <a:schemeClr val="tx1"/>
                </a:solidFill>
              </a:rPr>
              <a:t>Sales support</a:t>
            </a:r>
          </a:p>
          <a:p>
            <a:pPr marL="285750" indent="-285750">
              <a:buFont typeface="Arial" panose="020B0604020202020204" pitchFamily="34" charset="0"/>
              <a:buChar char="•"/>
            </a:pPr>
            <a:r>
              <a:rPr lang="en-GB" dirty="0" smtClean="0">
                <a:solidFill>
                  <a:schemeClr val="tx1"/>
                </a:solidFill>
              </a:rPr>
              <a:t>Channel numbers</a:t>
            </a:r>
          </a:p>
          <a:p>
            <a:pPr marL="285750" indent="-285750">
              <a:buFont typeface="Arial" panose="020B0604020202020204" pitchFamily="34" charset="0"/>
              <a:buChar char="•"/>
            </a:pPr>
            <a:r>
              <a:rPr lang="en-GB" dirty="0" smtClean="0">
                <a:solidFill>
                  <a:schemeClr val="tx1"/>
                </a:solidFill>
              </a:rPr>
              <a:t>Segmented channels  </a:t>
            </a:r>
          </a:p>
          <a:p>
            <a:pPr algn="ctr"/>
            <a:endParaRPr lang="en-GB" dirty="0"/>
          </a:p>
        </p:txBody>
      </p:sp>
      <p:sp>
        <p:nvSpPr>
          <p:cNvPr id="8" name="Rectangle 7"/>
          <p:cNvSpPr/>
          <p:nvPr/>
        </p:nvSpPr>
        <p:spPr>
          <a:xfrm>
            <a:off x="6746270" y="1694420"/>
            <a:ext cx="1848097" cy="4087091"/>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smtClean="0"/>
              <a:t>People</a:t>
            </a:r>
          </a:p>
          <a:p>
            <a:pPr marL="285750" indent="-285750">
              <a:buFont typeface="Arial" panose="020B0604020202020204" pitchFamily="34" charset="0"/>
              <a:buChar char="•"/>
            </a:pPr>
            <a:r>
              <a:rPr lang="en-GB" dirty="0" smtClean="0"/>
              <a:t>Individuals on marketing activities</a:t>
            </a:r>
          </a:p>
          <a:p>
            <a:pPr marL="285750" indent="-285750">
              <a:buFont typeface="Arial" panose="020B0604020202020204" pitchFamily="34" charset="0"/>
              <a:buChar char="•"/>
            </a:pPr>
            <a:r>
              <a:rPr lang="en-GB" dirty="0" smtClean="0"/>
              <a:t>Individuals on customer contact</a:t>
            </a:r>
          </a:p>
          <a:p>
            <a:pPr marL="285750" indent="-285750">
              <a:buFont typeface="Arial" panose="020B0604020202020204" pitchFamily="34" charset="0"/>
              <a:buChar char="•"/>
            </a:pPr>
            <a:r>
              <a:rPr lang="en-GB" dirty="0" smtClean="0"/>
              <a:t>Recruitment</a:t>
            </a:r>
          </a:p>
          <a:p>
            <a:pPr marL="285750" indent="-285750">
              <a:buFont typeface="Arial" panose="020B0604020202020204" pitchFamily="34" charset="0"/>
              <a:buChar char="•"/>
            </a:pPr>
            <a:r>
              <a:rPr lang="en-GB" dirty="0" smtClean="0"/>
              <a:t>Culture/image</a:t>
            </a:r>
          </a:p>
          <a:p>
            <a:pPr marL="285750" indent="-285750">
              <a:buFont typeface="Arial" panose="020B0604020202020204" pitchFamily="34" charset="0"/>
              <a:buChar char="•"/>
            </a:pPr>
            <a:r>
              <a:rPr lang="en-GB" dirty="0" smtClean="0"/>
              <a:t>Training and skills</a:t>
            </a:r>
          </a:p>
          <a:p>
            <a:pPr marL="285750" indent="-285750">
              <a:buFont typeface="Arial" panose="020B0604020202020204" pitchFamily="34" charset="0"/>
              <a:buChar char="•"/>
            </a:pPr>
            <a:r>
              <a:rPr lang="en-GB" dirty="0" smtClean="0"/>
              <a:t>Remuneration </a:t>
            </a:r>
          </a:p>
        </p:txBody>
      </p:sp>
      <p:sp>
        <p:nvSpPr>
          <p:cNvPr id="9" name="Rectangle 8"/>
          <p:cNvSpPr/>
          <p:nvPr/>
        </p:nvSpPr>
        <p:spPr>
          <a:xfrm>
            <a:off x="10242886" y="1689604"/>
            <a:ext cx="1895426" cy="4087091"/>
          </a:xfrm>
          <a:prstGeom prst="rect">
            <a:avLst/>
          </a:prstGeom>
          <a:solidFill>
            <a:srgbClr val="E64ADF"/>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smtClean="0">
                <a:solidFill>
                  <a:schemeClr val="bg1"/>
                </a:solidFill>
              </a:rPr>
              <a:t>Process</a:t>
            </a:r>
          </a:p>
          <a:p>
            <a:pPr marL="285750" indent="-285750">
              <a:buFont typeface="Arial" panose="020B0604020202020204" pitchFamily="34" charset="0"/>
              <a:buChar char="•"/>
            </a:pPr>
            <a:r>
              <a:rPr lang="en-GB" dirty="0" smtClean="0"/>
              <a:t>Customer focus</a:t>
            </a:r>
          </a:p>
          <a:p>
            <a:pPr marL="285750" indent="-285750">
              <a:buFont typeface="Arial" panose="020B0604020202020204" pitchFamily="34" charset="0"/>
              <a:buChar char="•"/>
            </a:pPr>
            <a:r>
              <a:rPr lang="en-GB" dirty="0" smtClean="0"/>
              <a:t>Business led</a:t>
            </a:r>
          </a:p>
          <a:p>
            <a:pPr marL="285750" indent="-285750">
              <a:buFont typeface="Arial" panose="020B0604020202020204" pitchFamily="34" charset="0"/>
              <a:buChar char="•"/>
            </a:pPr>
            <a:r>
              <a:rPr lang="en-GB" dirty="0" smtClean="0"/>
              <a:t>IT supported</a:t>
            </a:r>
          </a:p>
          <a:p>
            <a:pPr marL="285750" indent="-285750">
              <a:buFont typeface="Arial" panose="020B0604020202020204" pitchFamily="34" charset="0"/>
              <a:buChar char="•"/>
            </a:pPr>
            <a:r>
              <a:rPr lang="en-GB" dirty="0" smtClean="0"/>
              <a:t>Design Features</a:t>
            </a:r>
          </a:p>
          <a:p>
            <a:pPr marL="285750" indent="-285750">
              <a:buFont typeface="Arial" panose="020B0604020202020204" pitchFamily="34" charset="0"/>
              <a:buChar char="•"/>
            </a:pPr>
            <a:r>
              <a:rPr lang="en-GB" dirty="0" smtClean="0"/>
              <a:t>Research and Development </a:t>
            </a:r>
            <a:endParaRPr lang="en-GB" dirty="0"/>
          </a:p>
        </p:txBody>
      </p:sp>
      <p:sp>
        <p:nvSpPr>
          <p:cNvPr id="10" name="Rectangle 9"/>
          <p:cNvSpPr/>
          <p:nvPr/>
        </p:nvSpPr>
        <p:spPr>
          <a:xfrm>
            <a:off x="8642772" y="1698815"/>
            <a:ext cx="1551708" cy="4087091"/>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smtClean="0">
                <a:solidFill>
                  <a:schemeClr val="tx1"/>
                </a:solidFill>
              </a:rPr>
              <a:t>Physical</a:t>
            </a:r>
            <a:r>
              <a:rPr lang="en-GB" dirty="0" smtClean="0"/>
              <a:t> </a:t>
            </a:r>
            <a:r>
              <a:rPr lang="en-GB" dirty="0" smtClean="0">
                <a:solidFill>
                  <a:schemeClr val="tx1"/>
                </a:solidFill>
              </a:rPr>
              <a:t>Evidence</a:t>
            </a:r>
          </a:p>
          <a:p>
            <a:pPr marL="285750" indent="-285750">
              <a:buFont typeface="Arial" panose="020B0604020202020204" pitchFamily="34" charset="0"/>
              <a:buChar char="•"/>
            </a:pPr>
            <a:r>
              <a:rPr lang="en-GB" dirty="0" smtClean="0">
                <a:solidFill>
                  <a:schemeClr val="tx1"/>
                </a:solidFill>
              </a:rPr>
              <a:t>Sales/Staff contact experience of brand</a:t>
            </a:r>
          </a:p>
          <a:p>
            <a:pPr marL="285750" indent="-285750">
              <a:buFont typeface="Arial" panose="020B0604020202020204" pitchFamily="34" charset="0"/>
              <a:buChar char="•"/>
            </a:pPr>
            <a:r>
              <a:rPr lang="en-GB" dirty="0" smtClean="0">
                <a:solidFill>
                  <a:schemeClr val="tx1"/>
                </a:solidFill>
              </a:rPr>
              <a:t>Product Packaging</a:t>
            </a:r>
          </a:p>
          <a:p>
            <a:pPr marL="285750" indent="-285750">
              <a:buFont typeface="Arial" panose="020B0604020202020204" pitchFamily="34" charset="0"/>
              <a:buChar char="•"/>
            </a:pPr>
            <a:r>
              <a:rPr lang="en-GB" dirty="0" smtClean="0">
                <a:solidFill>
                  <a:schemeClr val="tx1"/>
                </a:solidFill>
              </a:rPr>
              <a:t>Online Experience</a:t>
            </a:r>
          </a:p>
          <a:p>
            <a:pPr algn="ctr"/>
            <a:endParaRPr lang="en-GB" dirty="0" smtClean="0">
              <a:solidFill>
                <a:schemeClr val="tx1"/>
              </a:solidFill>
            </a:endParaRPr>
          </a:p>
        </p:txBody>
      </p:sp>
      <p:sp>
        <p:nvSpPr>
          <p:cNvPr id="11" name="TextBox 10"/>
          <p:cNvSpPr txBox="1"/>
          <p:nvPr/>
        </p:nvSpPr>
        <p:spPr>
          <a:xfrm>
            <a:off x="8193154" y="5712478"/>
            <a:ext cx="3896752" cy="369332"/>
          </a:xfrm>
          <a:prstGeom prst="rect">
            <a:avLst/>
          </a:prstGeom>
          <a:noFill/>
        </p:spPr>
        <p:txBody>
          <a:bodyPr wrap="square" rtlCol="0">
            <a:spAutoFit/>
          </a:bodyPr>
          <a:lstStyle/>
          <a:p>
            <a:r>
              <a:rPr lang="en-GB" dirty="0" smtClean="0"/>
              <a:t>Source: Chaffey &amp; Ellis-Chadwick 2016</a:t>
            </a:r>
            <a:endParaRPr lang="en-GB" dirty="0"/>
          </a:p>
        </p:txBody>
      </p:sp>
      <p:sp>
        <p:nvSpPr>
          <p:cNvPr id="12" name="Oval Callout 11"/>
          <p:cNvSpPr/>
          <p:nvPr/>
        </p:nvSpPr>
        <p:spPr>
          <a:xfrm>
            <a:off x="358822" y="5920026"/>
            <a:ext cx="1727200" cy="913289"/>
          </a:xfrm>
          <a:prstGeom prst="wedgeEllipseCallout">
            <a:avLst>
              <a:gd name="adj1" fmla="val 15302"/>
              <a:gd name="adj2" fmla="val -884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Customer needs &amp; wants</a:t>
            </a:r>
            <a:endParaRPr lang="en-GB" dirty="0"/>
          </a:p>
        </p:txBody>
      </p:sp>
      <p:sp>
        <p:nvSpPr>
          <p:cNvPr id="13" name="Oval Callout 12"/>
          <p:cNvSpPr/>
          <p:nvPr/>
        </p:nvSpPr>
        <p:spPr>
          <a:xfrm>
            <a:off x="4931148" y="5949030"/>
            <a:ext cx="1727200" cy="913289"/>
          </a:xfrm>
          <a:prstGeom prst="wedgeEllipseCallout">
            <a:avLst>
              <a:gd name="adj1" fmla="val -68732"/>
              <a:gd name="adj2" fmla="val -9483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Cost</a:t>
            </a:r>
            <a:endParaRPr lang="en-GB" dirty="0"/>
          </a:p>
        </p:txBody>
      </p:sp>
      <p:sp>
        <p:nvSpPr>
          <p:cNvPr id="14" name="Oval Callout 13"/>
          <p:cNvSpPr/>
          <p:nvPr/>
        </p:nvSpPr>
        <p:spPr>
          <a:xfrm>
            <a:off x="6719289" y="5920026"/>
            <a:ext cx="1995390" cy="913289"/>
          </a:xfrm>
          <a:prstGeom prst="wedgeEllipseCallout">
            <a:avLst>
              <a:gd name="adj1" fmla="val -68732"/>
              <a:gd name="adj2" fmla="val -9483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Convenience </a:t>
            </a:r>
            <a:endParaRPr lang="en-GB" dirty="0"/>
          </a:p>
        </p:txBody>
      </p:sp>
      <p:sp>
        <p:nvSpPr>
          <p:cNvPr id="15" name="Oval Callout 14"/>
          <p:cNvSpPr/>
          <p:nvPr/>
        </p:nvSpPr>
        <p:spPr>
          <a:xfrm>
            <a:off x="2300772" y="5920026"/>
            <a:ext cx="2518229" cy="913289"/>
          </a:xfrm>
          <a:prstGeom prst="wedgeEllipseCallout">
            <a:avLst>
              <a:gd name="adj1" fmla="val -27233"/>
              <a:gd name="adj2" fmla="val -20290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Communication</a:t>
            </a:r>
            <a:endParaRPr lang="en-GB" dirty="0"/>
          </a:p>
        </p:txBody>
      </p:sp>
    </p:spTree>
    <p:extLst>
      <p:ext uri="{BB962C8B-B14F-4D97-AF65-F5344CB8AC3E}">
        <p14:creationId xmlns:p14="http://schemas.microsoft.com/office/powerpoint/2010/main" val="3047869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normAutofit fontScale="90000"/>
          </a:bodyPr>
          <a:lstStyle/>
          <a:p>
            <a:r>
              <a:rPr lang="en-GB" dirty="0">
                <a:solidFill>
                  <a:schemeClr val="bg1"/>
                </a:solidFill>
              </a:rPr>
              <a:t>Introducing the Modern Marketing Model (M3</a:t>
            </a:r>
            <a:r>
              <a:rPr lang="en-GB" dirty="0"/>
              <a:t>)</a:t>
            </a:r>
            <a:br>
              <a:rPr lang="en-GB" dirty="0"/>
            </a:br>
            <a:endParaRPr lang="en-GB" dirty="0"/>
          </a:p>
        </p:txBody>
      </p:sp>
      <p:pic>
        <p:nvPicPr>
          <p:cNvPr id="4" name="Picture 3"/>
          <p:cNvPicPr>
            <a:picLocks noChangeAspect="1"/>
          </p:cNvPicPr>
          <p:nvPr/>
        </p:nvPicPr>
        <p:blipFill>
          <a:blip r:embed="rId2"/>
          <a:stretch>
            <a:fillRect/>
          </a:stretch>
        </p:blipFill>
        <p:spPr>
          <a:xfrm>
            <a:off x="4447310" y="2376055"/>
            <a:ext cx="2983490" cy="2983490"/>
          </a:xfrm>
          <a:prstGeom prst="rect">
            <a:avLst/>
          </a:prstGeom>
        </p:spPr>
      </p:pic>
    </p:spTree>
    <p:extLst>
      <p:ext uri="{BB962C8B-B14F-4D97-AF65-F5344CB8AC3E}">
        <p14:creationId xmlns:p14="http://schemas.microsoft.com/office/powerpoint/2010/main" val="947206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559379" y="180181"/>
            <a:ext cx="8473786" cy="579439"/>
          </a:xfrm>
          <a:solidFill>
            <a:schemeClr val="tx1"/>
          </a:solidFill>
        </p:spPr>
        <p:txBody>
          <a:bodyPr/>
          <a:lstStyle/>
          <a:p>
            <a:pPr eaLnBrk="1" hangingPunct="1"/>
            <a:r>
              <a:rPr lang="en-US" altLang="en-US" sz="3200" dirty="0">
                <a:solidFill>
                  <a:schemeClr val="bg1"/>
                </a:solidFill>
                <a:ea typeface="ＭＳ Ｐゴシック" charset="-128"/>
              </a:rPr>
              <a:t>Benefits of digital marketing – The 5Ss</a:t>
            </a:r>
          </a:p>
        </p:txBody>
      </p:sp>
      <p:pic>
        <p:nvPicPr>
          <p:cNvPr id="16387" name="Picture 5" descr="M01NT00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37164" y="658153"/>
            <a:ext cx="6099826" cy="5821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Rectangle 3"/>
          <p:cNvSpPr>
            <a:spLocks noChangeArrowheads="1"/>
          </p:cNvSpPr>
          <p:nvPr/>
        </p:nvSpPr>
        <p:spPr bwMode="auto">
          <a:xfrm>
            <a:off x="143237" y="4461310"/>
            <a:ext cx="2669236" cy="604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sz="20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sz="20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sz="20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sz="2000">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dirty="0"/>
              <a:t>Table 1.2</a:t>
            </a:r>
            <a:r>
              <a:rPr lang="en-GB" altLang="en-US" sz="1800" dirty="0"/>
              <a:t>  </a:t>
            </a:r>
            <a:r>
              <a:rPr lang="en-US" altLang="en-US" sz="1800" dirty="0"/>
              <a:t>The 5Ss of Internet marketing</a:t>
            </a:r>
          </a:p>
          <a:p>
            <a:pPr algn="l" eaLnBrk="1" hangingPunct="1">
              <a:lnSpc>
                <a:spcPct val="90000"/>
              </a:lnSpc>
              <a:spcBef>
                <a:spcPct val="20000"/>
              </a:spcBef>
            </a:pPr>
            <a:r>
              <a:rPr lang="en-US" altLang="en-US" sz="800" i="1" dirty="0"/>
              <a:t>Source</a:t>
            </a:r>
            <a:r>
              <a:rPr lang="en-US" altLang="en-US" sz="800" dirty="0"/>
              <a:t>: Chaffey and Smith (2012)</a:t>
            </a:r>
            <a:endParaRPr lang="en-GB" altLang="en-US" sz="800" dirty="0"/>
          </a:p>
        </p:txBody>
      </p:sp>
    </p:spTree>
    <p:extLst>
      <p:ext uri="{BB962C8B-B14F-4D97-AF65-F5344CB8AC3E}">
        <p14:creationId xmlns:p14="http://schemas.microsoft.com/office/powerpoint/2010/main" val="27503753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3"/>
          <p:cNvSpPr>
            <a:spLocks noChangeArrowheads="1"/>
          </p:cNvSpPr>
          <p:nvPr/>
        </p:nvSpPr>
        <p:spPr bwMode="auto">
          <a:xfrm>
            <a:off x="1987551" y="5843588"/>
            <a:ext cx="8229600" cy="53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sz="20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sz="20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sz="20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sz="2000">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1.11</a:t>
            </a:r>
            <a:r>
              <a:rPr lang="en-GB" altLang="en-US" sz="1800"/>
              <a:t>  </a:t>
            </a:r>
            <a:r>
              <a:rPr lang="en-GB" altLang="en-US" sz="1800">
                <a:solidFill>
                  <a:srgbClr val="000000"/>
                </a:solidFill>
              </a:rPr>
              <a:t>Six categories of e-communications tools or media channels </a:t>
            </a:r>
          </a:p>
          <a:p>
            <a:pPr algn="l" eaLnBrk="1" hangingPunct="1">
              <a:lnSpc>
                <a:spcPct val="90000"/>
              </a:lnSpc>
              <a:spcBef>
                <a:spcPct val="20000"/>
              </a:spcBef>
            </a:pPr>
            <a:r>
              <a:rPr lang="en-GB" altLang="en-US" sz="800" i="1">
                <a:solidFill>
                  <a:srgbClr val="000000"/>
                </a:solidFill>
              </a:rPr>
              <a:t>Source</a:t>
            </a:r>
            <a:r>
              <a:rPr lang="en-GB" altLang="en-US" sz="800">
                <a:solidFill>
                  <a:srgbClr val="000000"/>
                </a:solidFill>
              </a:rPr>
              <a:t>: Chaffey and Smith (2012)</a:t>
            </a:r>
          </a:p>
        </p:txBody>
      </p:sp>
      <p:pic>
        <p:nvPicPr>
          <p:cNvPr id="28675" name="Picture 6" descr="M01NF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1564" y="395289"/>
            <a:ext cx="7508875" cy="522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87981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Case study H&amp;M</a:t>
            </a:r>
            <a:endParaRPr lang="en-GB" dirty="0">
              <a:solidFill>
                <a:schemeClr val="bg1"/>
              </a:solidFill>
            </a:endParaRPr>
          </a:p>
        </p:txBody>
      </p:sp>
      <p:pic>
        <p:nvPicPr>
          <p:cNvPr id="6" name="Content Placeholder 5"/>
          <p:cNvPicPr>
            <a:picLocks noGrp="1" noChangeAspect="1"/>
          </p:cNvPicPr>
          <p:nvPr>
            <p:ph idx="1"/>
          </p:nvPr>
        </p:nvPicPr>
        <p:blipFill>
          <a:blip r:embed="rId2"/>
          <a:stretch>
            <a:fillRect/>
          </a:stretch>
        </p:blipFill>
        <p:spPr>
          <a:xfrm>
            <a:off x="838200" y="2203667"/>
            <a:ext cx="2847975" cy="1600200"/>
          </a:xfrm>
          <a:prstGeom prst="rect">
            <a:avLst/>
          </a:prstGeom>
        </p:spPr>
      </p:pic>
      <p:pic>
        <p:nvPicPr>
          <p:cNvPr id="7" name="Picture 6"/>
          <p:cNvPicPr>
            <a:picLocks noChangeAspect="1"/>
          </p:cNvPicPr>
          <p:nvPr/>
        </p:nvPicPr>
        <p:blipFill>
          <a:blip r:embed="rId3"/>
          <a:stretch>
            <a:fillRect/>
          </a:stretch>
        </p:blipFill>
        <p:spPr>
          <a:xfrm>
            <a:off x="3935556" y="3193533"/>
            <a:ext cx="2619375" cy="1743075"/>
          </a:xfrm>
          <a:prstGeom prst="rect">
            <a:avLst/>
          </a:prstGeom>
        </p:spPr>
      </p:pic>
      <p:pic>
        <p:nvPicPr>
          <p:cNvPr id="9" name="Picture 8"/>
          <p:cNvPicPr>
            <a:picLocks noChangeAspect="1"/>
          </p:cNvPicPr>
          <p:nvPr/>
        </p:nvPicPr>
        <p:blipFill>
          <a:blip r:embed="rId4"/>
          <a:stretch>
            <a:fillRect/>
          </a:stretch>
        </p:blipFill>
        <p:spPr>
          <a:xfrm>
            <a:off x="3935556" y="1370229"/>
            <a:ext cx="2743200" cy="1666875"/>
          </a:xfrm>
          <a:prstGeom prst="rect">
            <a:avLst/>
          </a:prstGeom>
        </p:spPr>
      </p:pic>
      <p:pic>
        <p:nvPicPr>
          <p:cNvPr id="10" name="Picture 9"/>
          <p:cNvPicPr>
            <a:picLocks noChangeAspect="1"/>
          </p:cNvPicPr>
          <p:nvPr/>
        </p:nvPicPr>
        <p:blipFill>
          <a:blip r:embed="rId5"/>
          <a:stretch>
            <a:fillRect/>
          </a:stretch>
        </p:blipFill>
        <p:spPr>
          <a:xfrm>
            <a:off x="6928137" y="1370229"/>
            <a:ext cx="4458132" cy="2265483"/>
          </a:xfrm>
          <a:prstGeom prst="rect">
            <a:avLst/>
          </a:prstGeom>
        </p:spPr>
      </p:pic>
      <p:pic>
        <p:nvPicPr>
          <p:cNvPr id="11" name="Picture 10"/>
          <p:cNvPicPr>
            <a:picLocks noChangeAspect="1"/>
          </p:cNvPicPr>
          <p:nvPr/>
        </p:nvPicPr>
        <p:blipFill>
          <a:blip r:embed="rId6"/>
          <a:stretch>
            <a:fillRect/>
          </a:stretch>
        </p:blipFill>
        <p:spPr>
          <a:xfrm>
            <a:off x="838200" y="4060308"/>
            <a:ext cx="2847974" cy="1912508"/>
          </a:xfrm>
          <a:prstGeom prst="rect">
            <a:avLst/>
          </a:prstGeom>
        </p:spPr>
      </p:pic>
      <p:pic>
        <p:nvPicPr>
          <p:cNvPr id="12" name="Picture 11"/>
          <p:cNvPicPr>
            <a:picLocks noChangeAspect="1"/>
          </p:cNvPicPr>
          <p:nvPr/>
        </p:nvPicPr>
        <p:blipFill>
          <a:blip r:embed="rId7"/>
          <a:stretch>
            <a:fillRect/>
          </a:stretch>
        </p:blipFill>
        <p:spPr>
          <a:xfrm>
            <a:off x="3897456" y="5196528"/>
            <a:ext cx="2943225" cy="1552575"/>
          </a:xfrm>
          <a:prstGeom prst="rect">
            <a:avLst/>
          </a:prstGeom>
        </p:spPr>
      </p:pic>
      <p:pic>
        <p:nvPicPr>
          <p:cNvPr id="13" name="Picture 12"/>
          <p:cNvPicPr>
            <a:picLocks noChangeAspect="1"/>
          </p:cNvPicPr>
          <p:nvPr/>
        </p:nvPicPr>
        <p:blipFill>
          <a:blip r:embed="rId8"/>
          <a:stretch>
            <a:fillRect/>
          </a:stretch>
        </p:blipFill>
        <p:spPr>
          <a:xfrm>
            <a:off x="6932217" y="3803867"/>
            <a:ext cx="4454052" cy="2142855"/>
          </a:xfrm>
          <a:prstGeom prst="rect">
            <a:avLst/>
          </a:prstGeom>
        </p:spPr>
      </p:pic>
    </p:spTree>
    <p:extLst>
      <p:ext uri="{BB962C8B-B14F-4D97-AF65-F5344CB8AC3E}">
        <p14:creationId xmlns:p14="http://schemas.microsoft.com/office/powerpoint/2010/main" val="384267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Now read……</a:t>
            </a:r>
            <a:endParaRPr lang="en-GB" dirty="0">
              <a:solidFill>
                <a:schemeClr val="bg1"/>
              </a:solidFill>
            </a:endParaRPr>
          </a:p>
        </p:txBody>
      </p:sp>
      <p:sp>
        <p:nvSpPr>
          <p:cNvPr id="3" name="Content Placeholder 2"/>
          <p:cNvSpPr>
            <a:spLocks noGrp="1"/>
          </p:cNvSpPr>
          <p:nvPr>
            <p:ph idx="1"/>
          </p:nvPr>
        </p:nvSpPr>
        <p:spPr/>
        <p:txBody>
          <a:bodyPr/>
          <a:lstStyle/>
          <a:p>
            <a:pPr marL="0" indent="0">
              <a:buNone/>
            </a:pPr>
            <a:endParaRPr lang="en-GB" dirty="0" smtClean="0">
              <a:hlinkClick r:id="rId2"/>
            </a:endParaRPr>
          </a:p>
          <a:p>
            <a:pPr marL="0" indent="0">
              <a:buNone/>
            </a:pPr>
            <a:r>
              <a:rPr lang="en-GB" dirty="0" smtClean="0">
                <a:hlinkClick r:id="rId2"/>
              </a:rPr>
              <a:t>https</a:t>
            </a:r>
            <a:r>
              <a:rPr lang="en-GB" dirty="0">
                <a:hlinkClick r:id="rId2"/>
              </a:rPr>
              <a:t>://www.theukdomain.uk/whats-the-problem-with-hms-online-strategy</a:t>
            </a:r>
            <a:r>
              <a:rPr lang="en-GB" dirty="0" smtClean="0">
                <a:hlinkClick r:id="rId2"/>
              </a:rPr>
              <a:t>/</a:t>
            </a:r>
            <a:r>
              <a:rPr lang="en-GB" dirty="0" smtClean="0"/>
              <a:t> </a:t>
            </a:r>
            <a:endParaRPr lang="en-GB" dirty="0"/>
          </a:p>
        </p:txBody>
      </p:sp>
    </p:spTree>
    <p:extLst>
      <p:ext uri="{BB962C8B-B14F-4D97-AF65-F5344CB8AC3E}">
        <p14:creationId xmlns:p14="http://schemas.microsoft.com/office/powerpoint/2010/main" val="3148930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Digital Communications mix</a:t>
            </a:r>
            <a:endParaRPr lang="en-GB" dirty="0">
              <a:solidFill>
                <a:schemeClr val="bg1"/>
              </a:solidFill>
            </a:endParaRPr>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4530437" y="2486891"/>
            <a:ext cx="2677391" cy="2677391"/>
          </a:xfrm>
          <a:prstGeom prst="rect">
            <a:avLst/>
          </a:prstGeom>
        </p:spPr>
      </p:pic>
    </p:spTree>
    <p:extLst>
      <p:ext uri="{BB962C8B-B14F-4D97-AF65-F5344CB8AC3E}">
        <p14:creationId xmlns:p14="http://schemas.microsoft.com/office/powerpoint/2010/main" val="1468717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5"/>
          <p:cNvSpPr>
            <a:spLocks noGrp="1"/>
          </p:cNvSpPr>
          <p:nvPr>
            <p:ph type="title"/>
          </p:nvPr>
        </p:nvSpPr>
        <p:spPr>
          <a:xfrm>
            <a:off x="573664" y="329480"/>
            <a:ext cx="10094335" cy="846137"/>
          </a:xfrm>
          <a:solidFill>
            <a:schemeClr val="tx1"/>
          </a:solidFill>
        </p:spPr>
        <p:txBody>
          <a:bodyPr anchor="t"/>
          <a:lstStyle/>
          <a:p>
            <a:r>
              <a:rPr lang="en-GB" altLang="en-US" sz="3600" dirty="0">
                <a:solidFill>
                  <a:schemeClr val="bg1"/>
                </a:solidFill>
              </a:rPr>
              <a:t>Integrated Marketing Communications</a:t>
            </a:r>
          </a:p>
        </p:txBody>
      </p:sp>
      <p:sp>
        <p:nvSpPr>
          <p:cNvPr id="17" name="TextBox 16"/>
          <p:cNvSpPr txBox="1"/>
          <p:nvPr/>
        </p:nvSpPr>
        <p:spPr>
          <a:xfrm>
            <a:off x="771959" y="1815811"/>
            <a:ext cx="9757496" cy="3323987"/>
          </a:xfrm>
          <a:prstGeom prst="rect">
            <a:avLst/>
          </a:prstGeom>
          <a:noFill/>
        </p:spPr>
        <p:txBody>
          <a:bodyPr wrap="square">
            <a:spAutoFit/>
          </a:bodyPr>
          <a:lstStyle/>
          <a:p>
            <a:pPr>
              <a:buFont typeface="Arial" pitchFamily="34" charset="0"/>
              <a:buChar char="•"/>
              <a:defRPr/>
            </a:pPr>
            <a:r>
              <a:rPr lang="en-US" sz="3200" dirty="0">
                <a:cs typeface="Arial" charset="0"/>
              </a:rPr>
              <a:t>IMC means unifying all marketing communication messages and tools to send a consistent, persuasive message promoting the brand’s goals.</a:t>
            </a:r>
          </a:p>
          <a:p>
            <a:pPr>
              <a:defRPr/>
            </a:pPr>
            <a:endParaRPr lang="en-US" sz="3200" dirty="0">
              <a:cs typeface="Arial" charset="0"/>
            </a:endParaRPr>
          </a:p>
          <a:p>
            <a:pPr>
              <a:buFont typeface="Arial" pitchFamily="34" charset="0"/>
              <a:buChar char="•"/>
              <a:defRPr/>
            </a:pPr>
            <a:r>
              <a:rPr lang="en-US" sz="3200" b="1" i="1" dirty="0">
                <a:cs typeface="Arial" charset="0"/>
              </a:rPr>
              <a:t>Synergy</a:t>
            </a:r>
            <a:r>
              <a:rPr lang="en-US" sz="3200" dirty="0">
                <a:cs typeface="Arial" charset="0"/>
              </a:rPr>
              <a:t> means messages have more impact working jointly than on their own.</a:t>
            </a:r>
          </a:p>
          <a:p>
            <a:pPr>
              <a:buFont typeface="Arial" pitchFamily="34" charset="0"/>
              <a:buChar char="•"/>
              <a:defRPr/>
            </a:pPr>
            <a:endParaRPr lang="en-GB" dirty="0">
              <a:latin typeface="Arial" charset="0"/>
              <a:cs typeface="Arial" charset="0"/>
            </a:endParaRPr>
          </a:p>
        </p:txBody>
      </p:sp>
    </p:spTree>
    <p:extLst>
      <p:ext uri="{BB962C8B-B14F-4D97-AF65-F5344CB8AC3E}">
        <p14:creationId xmlns:p14="http://schemas.microsoft.com/office/powerpoint/2010/main" val="73518783"/>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Challenges for Digital </a:t>
            </a:r>
            <a:r>
              <a:rPr lang="en-GB" dirty="0" err="1" smtClean="0">
                <a:solidFill>
                  <a:schemeClr val="bg1"/>
                </a:solidFill>
              </a:rPr>
              <a:t>Comms</a:t>
            </a:r>
            <a:r>
              <a:rPr lang="en-GB" dirty="0" smtClean="0">
                <a:solidFill>
                  <a:schemeClr val="bg1"/>
                </a:solidFill>
              </a:rPr>
              <a:t>…</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t>Complexity </a:t>
            </a:r>
          </a:p>
          <a:p>
            <a:r>
              <a:rPr lang="en-GB" dirty="0" smtClean="0"/>
              <a:t>Responding to competitors</a:t>
            </a:r>
          </a:p>
          <a:p>
            <a:r>
              <a:rPr lang="en-GB" dirty="0" smtClean="0"/>
              <a:t>Changes in technology and platforms – what’s the next big thing?</a:t>
            </a:r>
          </a:p>
          <a:p>
            <a:r>
              <a:rPr lang="en-GB" dirty="0" smtClean="0"/>
              <a:t>Attention</a:t>
            </a:r>
            <a:endParaRPr lang="en-GB" dirty="0"/>
          </a:p>
        </p:txBody>
      </p:sp>
    </p:spTree>
    <p:extLst>
      <p:ext uri="{BB962C8B-B14F-4D97-AF65-F5344CB8AC3E}">
        <p14:creationId xmlns:p14="http://schemas.microsoft.com/office/powerpoint/2010/main" val="952751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Task </a:t>
            </a:r>
            <a:endParaRPr lang="en-GB" dirty="0">
              <a:solidFill>
                <a:schemeClr val="bg1"/>
              </a:solidFill>
            </a:endParaRPr>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Assess the effectiveness of the integration of online and offline marketing communications employed by your organisation </a:t>
            </a:r>
            <a:endParaRPr lang="en-GB" dirty="0"/>
          </a:p>
        </p:txBody>
      </p:sp>
    </p:spTree>
    <p:extLst>
      <p:ext uri="{BB962C8B-B14F-4D97-AF65-F5344CB8AC3E}">
        <p14:creationId xmlns:p14="http://schemas.microsoft.com/office/powerpoint/2010/main" val="40081839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Fixed to mobile…..</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t>Mobile communication devices &amp; phones</a:t>
            </a:r>
          </a:p>
          <a:p>
            <a:r>
              <a:rPr lang="en-GB" dirty="0" smtClean="0"/>
              <a:t>Laptops</a:t>
            </a:r>
          </a:p>
          <a:p>
            <a:r>
              <a:rPr lang="en-GB" dirty="0" smtClean="0"/>
              <a:t>Tablets</a:t>
            </a:r>
          </a:p>
          <a:p>
            <a:r>
              <a:rPr lang="en-GB" dirty="0" smtClean="0"/>
              <a:t>Wearable </a:t>
            </a:r>
          </a:p>
          <a:p>
            <a:r>
              <a:rPr lang="en-GB" dirty="0" smtClean="0"/>
              <a:t>Desk computers</a:t>
            </a:r>
          </a:p>
          <a:p>
            <a:r>
              <a:rPr lang="en-GB" dirty="0" smtClean="0"/>
              <a:t>TV/Radio</a:t>
            </a:r>
          </a:p>
          <a:p>
            <a:r>
              <a:rPr lang="en-GB" dirty="0" smtClean="0"/>
              <a:t>Kiosks</a:t>
            </a:r>
          </a:p>
          <a:p>
            <a:pPr marL="0" indent="0">
              <a:buNone/>
            </a:pPr>
            <a:endParaRPr lang="en-GB" dirty="0" smtClean="0"/>
          </a:p>
        </p:txBody>
      </p:sp>
    </p:spTree>
    <p:extLst>
      <p:ext uri="{BB962C8B-B14F-4D97-AF65-F5344CB8AC3E}">
        <p14:creationId xmlns:p14="http://schemas.microsoft.com/office/powerpoint/2010/main" val="398501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Taking online offline…..</a:t>
            </a:r>
            <a:endParaRPr lang="en-GB" dirty="0">
              <a:solidFill>
                <a:schemeClr val="bg1"/>
              </a:solidFill>
            </a:endParaRPr>
          </a:p>
        </p:txBody>
      </p:sp>
      <p:sp>
        <p:nvSpPr>
          <p:cNvPr id="3" name="Content Placeholder 2"/>
          <p:cNvSpPr>
            <a:spLocks noGrp="1"/>
          </p:cNvSpPr>
          <p:nvPr>
            <p:ph idx="1"/>
          </p:nvPr>
        </p:nvSpPr>
        <p:spPr/>
        <p:txBody>
          <a:bodyPr/>
          <a:lstStyle/>
          <a:p>
            <a:pPr marL="0" indent="0" algn="ctr">
              <a:buNone/>
            </a:pPr>
            <a:r>
              <a:rPr lang="en-GB" dirty="0" smtClean="0"/>
              <a:t>Amazon Go – Grab and go shopping </a:t>
            </a:r>
            <a:endParaRPr lang="en-GB" dirty="0"/>
          </a:p>
        </p:txBody>
      </p:sp>
      <p:pic>
        <p:nvPicPr>
          <p:cNvPr id="4" name="Picture 3"/>
          <p:cNvPicPr>
            <a:picLocks noChangeAspect="1"/>
          </p:cNvPicPr>
          <p:nvPr/>
        </p:nvPicPr>
        <p:blipFill>
          <a:blip r:embed="rId2"/>
          <a:stretch>
            <a:fillRect/>
          </a:stretch>
        </p:blipFill>
        <p:spPr>
          <a:xfrm>
            <a:off x="838200" y="2594271"/>
            <a:ext cx="4864989" cy="3456702"/>
          </a:xfrm>
          <a:prstGeom prst="rect">
            <a:avLst/>
          </a:prstGeom>
        </p:spPr>
      </p:pic>
      <p:pic>
        <p:nvPicPr>
          <p:cNvPr id="5" name="Picture 4"/>
          <p:cNvPicPr>
            <a:picLocks noChangeAspect="1"/>
          </p:cNvPicPr>
          <p:nvPr/>
        </p:nvPicPr>
        <p:blipFill>
          <a:blip r:embed="rId3"/>
          <a:stretch>
            <a:fillRect/>
          </a:stretch>
        </p:blipFill>
        <p:spPr>
          <a:xfrm>
            <a:off x="6748030" y="2594271"/>
            <a:ext cx="4605770" cy="3456702"/>
          </a:xfrm>
          <a:prstGeom prst="rect">
            <a:avLst/>
          </a:prstGeom>
        </p:spPr>
      </p:pic>
    </p:spTree>
    <p:extLst>
      <p:ext uri="{BB962C8B-B14F-4D97-AF65-F5344CB8AC3E}">
        <p14:creationId xmlns:p14="http://schemas.microsoft.com/office/powerpoint/2010/main" val="18141104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Enhancing the customer experience….</a:t>
            </a:r>
            <a:endParaRPr lang="en-GB" dirty="0">
              <a:solidFill>
                <a:schemeClr val="bg1"/>
              </a:solidFill>
            </a:endParaRPr>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Inbound Marketing – getting found by customers</a:t>
            </a:r>
          </a:p>
          <a:p>
            <a:pPr marL="0" indent="0">
              <a:buNone/>
            </a:pPr>
            <a:r>
              <a:rPr lang="en-GB" dirty="0" smtClean="0"/>
              <a:t>Push v Pull – Pulling customers to the organisation and their products  </a:t>
            </a:r>
            <a:endParaRPr lang="en-GB" dirty="0"/>
          </a:p>
        </p:txBody>
      </p:sp>
    </p:spTree>
    <p:extLst>
      <p:ext uri="{BB962C8B-B14F-4D97-AF65-F5344CB8AC3E}">
        <p14:creationId xmlns:p14="http://schemas.microsoft.com/office/powerpoint/2010/main" val="16912038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97E28-3DAF-44F4-B877-1E2C3503F535}"/>
              </a:ext>
            </a:extLst>
          </p:cNvPr>
          <p:cNvSpPr>
            <a:spLocks noGrp="1"/>
          </p:cNvSpPr>
          <p:nvPr>
            <p:ph type="title"/>
          </p:nvPr>
        </p:nvSpPr>
        <p:spPr>
          <a:solidFill>
            <a:schemeClr val="tx1"/>
          </a:solidFill>
        </p:spPr>
        <p:txBody>
          <a:bodyPr/>
          <a:lstStyle/>
          <a:p>
            <a:r>
              <a:rPr lang="en-GB" dirty="0" smtClean="0">
                <a:solidFill>
                  <a:schemeClr val="bg1"/>
                </a:solidFill>
              </a:rPr>
              <a:t>Digital marketing toolbox</a:t>
            </a:r>
            <a:endParaRPr lang="en-GB" dirty="0">
              <a:solidFill>
                <a:schemeClr val="bg1"/>
              </a:solidFill>
            </a:endParaRPr>
          </a:p>
        </p:txBody>
      </p:sp>
      <p:graphicFrame>
        <p:nvGraphicFramePr>
          <p:cNvPr id="5" name="Content Placeholder 4">
            <a:extLst>
              <a:ext uri="{FF2B5EF4-FFF2-40B4-BE49-F238E27FC236}">
                <a16:creationId xmlns:a16="http://schemas.microsoft.com/office/drawing/2014/main" id="{8D0CC7A6-5360-457E-9CFF-C3CA407ADF25}"/>
              </a:ext>
            </a:extLst>
          </p:cNvPr>
          <p:cNvGraphicFramePr>
            <a:graphicFrameLocks noGrp="1"/>
          </p:cNvGraphicFramePr>
          <p:nvPr>
            <p:ph idx="1"/>
            <p:extLst/>
          </p:nvPr>
        </p:nvGraphicFramePr>
        <p:xfrm>
          <a:off x="2152650" y="1893500"/>
          <a:ext cx="7886700" cy="41529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Slide Number Placeholder 8"/>
          <p:cNvSpPr>
            <a:spLocks noGrp="1"/>
          </p:cNvSpPr>
          <p:nvPr>
            <p:ph type="sldNum" sz="quarter" idx="12"/>
          </p:nvPr>
        </p:nvSpPr>
        <p:spPr/>
        <p:txBody>
          <a:bodyPr/>
          <a:lstStyle/>
          <a:p>
            <a:fld id="{C439CF85-8457-400C-A4F9-DC61A400AE11}" type="slidenum">
              <a:rPr lang="en-US" smtClean="0"/>
              <a:pPr/>
              <a:t>19</a:t>
            </a:fld>
            <a:endParaRPr lang="en-US"/>
          </a:p>
        </p:txBody>
      </p:sp>
    </p:spTree>
    <p:extLst>
      <p:ext uri="{BB962C8B-B14F-4D97-AF65-F5344CB8AC3E}">
        <p14:creationId xmlns:p14="http://schemas.microsoft.com/office/powerpoint/2010/main" val="4084722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1C90D-5184-4FFC-A6EC-471369AE9E73}"/>
              </a:ext>
            </a:extLst>
          </p:cNvPr>
          <p:cNvSpPr>
            <a:spLocks noGrp="1"/>
          </p:cNvSpPr>
          <p:nvPr>
            <p:ph type="title"/>
          </p:nvPr>
        </p:nvSpPr>
        <p:spPr>
          <a:solidFill>
            <a:schemeClr val="tx1"/>
          </a:solidFill>
        </p:spPr>
        <p:txBody>
          <a:bodyPr/>
          <a:lstStyle/>
          <a:p>
            <a:r>
              <a:rPr lang="en-GB" dirty="0" smtClean="0">
                <a:solidFill>
                  <a:schemeClr val="bg1"/>
                </a:solidFill>
              </a:rPr>
              <a:t>Steps in planning an email campaign</a:t>
            </a:r>
            <a:endParaRPr lang="en-GB" dirty="0">
              <a:solidFill>
                <a:schemeClr val="bg1"/>
              </a:solidFill>
            </a:endParaRPr>
          </a:p>
        </p:txBody>
      </p:sp>
      <p:graphicFrame>
        <p:nvGraphicFramePr>
          <p:cNvPr id="4" name="Content Placeholder 3">
            <a:extLst>
              <a:ext uri="{FF2B5EF4-FFF2-40B4-BE49-F238E27FC236}">
                <a16:creationId xmlns:a16="http://schemas.microsoft.com/office/drawing/2014/main" id="{CC68D39B-009B-4934-92FC-D1FBB656B888}"/>
              </a:ext>
            </a:extLst>
          </p:cNvPr>
          <p:cNvGraphicFramePr>
            <a:graphicFrameLocks noGrp="1"/>
          </p:cNvGraphicFramePr>
          <p:nvPr>
            <p:ph idx="1"/>
            <p:extLst/>
          </p:nvPr>
        </p:nvGraphicFramePr>
        <p:xfrm>
          <a:off x="2152650" y="2047875"/>
          <a:ext cx="7886700" cy="41529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Slide Number Placeholder 8"/>
          <p:cNvSpPr>
            <a:spLocks noGrp="1"/>
          </p:cNvSpPr>
          <p:nvPr>
            <p:ph type="sldNum" sz="quarter" idx="12"/>
          </p:nvPr>
        </p:nvSpPr>
        <p:spPr/>
        <p:txBody>
          <a:bodyPr/>
          <a:lstStyle/>
          <a:p>
            <a:fld id="{C439CF85-8457-400C-A4F9-DC61A400AE11}" type="slidenum">
              <a:rPr lang="en-US" smtClean="0"/>
              <a:pPr/>
              <a:t>20</a:t>
            </a:fld>
            <a:endParaRPr lang="en-US"/>
          </a:p>
        </p:txBody>
      </p:sp>
    </p:spTree>
    <p:extLst>
      <p:ext uri="{BB962C8B-B14F-4D97-AF65-F5344CB8AC3E}">
        <p14:creationId xmlns:p14="http://schemas.microsoft.com/office/powerpoint/2010/main" val="40301014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82A33-AFF2-42FD-A886-A34026E532A4}"/>
              </a:ext>
            </a:extLst>
          </p:cNvPr>
          <p:cNvSpPr>
            <a:spLocks noGrp="1"/>
          </p:cNvSpPr>
          <p:nvPr>
            <p:ph type="title"/>
          </p:nvPr>
        </p:nvSpPr>
        <p:spPr>
          <a:solidFill>
            <a:schemeClr val="tx1"/>
          </a:solidFill>
        </p:spPr>
        <p:txBody>
          <a:bodyPr/>
          <a:lstStyle/>
          <a:p>
            <a:r>
              <a:rPr lang="en-GB" dirty="0" smtClean="0">
                <a:solidFill>
                  <a:schemeClr val="bg1"/>
                </a:solidFill>
              </a:rPr>
              <a:t>Website purpose and function</a:t>
            </a:r>
            <a:endParaRPr lang="en-GB" dirty="0">
              <a:solidFill>
                <a:schemeClr val="bg1"/>
              </a:solidFill>
            </a:endParaRPr>
          </a:p>
        </p:txBody>
      </p:sp>
      <p:graphicFrame>
        <p:nvGraphicFramePr>
          <p:cNvPr id="5" name="Table Placeholder 4">
            <a:extLst>
              <a:ext uri="{FF2B5EF4-FFF2-40B4-BE49-F238E27FC236}">
                <a16:creationId xmlns:a16="http://schemas.microsoft.com/office/drawing/2014/main" id="{B58D0D5D-6B5D-430D-B39D-A2A5DCB3C3AE}"/>
              </a:ext>
            </a:extLst>
          </p:cNvPr>
          <p:cNvGraphicFramePr>
            <a:graphicFrameLocks noGrp="1"/>
          </p:cNvGraphicFramePr>
          <p:nvPr>
            <p:ph type="tbl" sz="quarter" idx="11"/>
            <p:extLst>
              <p:ext uri="{D42A27DB-BD31-4B8C-83A1-F6EECF244321}">
                <p14:modId xmlns:p14="http://schemas.microsoft.com/office/powerpoint/2010/main" val="1488481639"/>
              </p:ext>
            </p:extLst>
          </p:nvPr>
        </p:nvGraphicFramePr>
        <p:xfrm>
          <a:off x="609599" y="1831913"/>
          <a:ext cx="10972800" cy="4008446"/>
        </p:xfrm>
        <a:graphic>
          <a:graphicData uri="http://schemas.openxmlformats.org/drawingml/2006/table">
            <a:tbl>
              <a:tblPr firstRow="1" bandRow="1">
                <a:tableStyleId>{69012ECD-51FC-41F1-AA8D-1B2483CD663E}</a:tableStyleId>
              </a:tblPr>
              <a:tblGrid>
                <a:gridCol w="3655878">
                  <a:extLst>
                    <a:ext uri="{9D8B030D-6E8A-4147-A177-3AD203B41FA5}">
                      <a16:colId xmlns:a16="http://schemas.microsoft.com/office/drawing/2014/main" val="1465148247"/>
                    </a:ext>
                  </a:extLst>
                </a:gridCol>
                <a:gridCol w="4212656">
                  <a:extLst>
                    <a:ext uri="{9D8B030D-6E8A-4147-A177-3AD203B41FA5}">
                      <a16:colId xmlns:a16="http://schemas.microsoft.com/office/drawing/2014/main" val="2723913672"/>
                    </a:ext>
                  </a:extLst>
                </a:gridCol>
                <a:gridCol w="3104266">
                  <a:extLst>
                    <a:ext uri="{9D8B030D-6E8A-4147-A177-3AD203B41FA5}">
                      <a16:colId xmlns:a16="http://schemas.microsoft.com/office/drawing/2014/main" val="3146864471"/>
                    </a:ext>
                  </a:extLst>
                </a:gridCol>
              </a:tblGrid>
              <a:tr h="572635">
                <a:tc>
                  <a:txBody>
                    <a:bodyPr/>
                    <a:lstStyle/>
                    <a:p>
                      <a:pPr>
                        <a:lnSpc>
                          <a:spcPct val="150000"/>
                        </a:lnSpc>
                        <a:spcAft>
                          <a:spcPts val="0"/>
                        </a:spcAft>
                      </a:pPr>
                      <a:r>
                        <a:rPr lang="en-GB" sz="1400" dirty="0">
                          <a:effectLst/>
                        </a:rPr>
                        <a:t>Website purpose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dirty="0">
                          <a:effectLst/>
                        </a:rPr>
                        <a:t>Website function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dirty="0">
                          <a:effectLst/>
                        </a:rPr>
                        <a:t>Example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86236806"/>
                  </a:ext>
                </a:extLst>
              </a:tr>
              <a:tr h="1145271">
                <a:tc>
                  <a:txBody>
                    <a:bodyPr/>
                    <a:lstStyle/>
                    <a:p>
                      <a:pPr>
                        <a:lnSpc>
                          <a:spcPct val="150000"/>
                        </a:lnSpc>
                        <a:spcAft>
                          <a:spcPts val="0"/>
                        </a:spcAft>
                      </a:pPr>
                      <a:r>
                        <a:rPr lang="en-GB" sz="1600" dirty="0">
                          <a:effectLst/>
                        </a:rPr>
                        <a:t>An information site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a:effectLst/>
                        </a:rPr>
                        <a:t>Provide information for existing and potential customers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dirty="0">
                          <a:effectLst/>
                        </a:rPr>
                        <a:t>Government or traditional manufacturing website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06368657"/>
                  </a:ext>
                </a:extLst>
              </a:tr>
              <a:tr h="572635">
                <a:tc>
                  <a:txBody>
                    <a:bodyPr/>
                    <a:lstStyle/>
                    <a:p>
                      <a:pPr>
                        <a:lnSpc>
                          <a:spcPct val="150000"/>
                        </a:lnSpc>
                        <a:spcAft>
                          <a:spcPts val="0"/>
                        </a:spcAft>
                      </a:pPr>
                      <a:r>
                        <a:rPr lang="en-GB" sz="1600">
                          <a:effectLst/>
                        </a:rPr>
                        <a:t>A repository of information or materials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dirty="0">
                          <a:effectLst/>
                        </a:rPr>
                        <a:t>Offer online records and resources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a:effectLst/>
                        </a:rPr>
                        <a:t>Wikipedia</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34654397"/>
                  </a:ext>
                </a:extLst>
              </a:tr>
              <a:tr h="572635">
                <a:tc>
                  <a:txBody>
                    <a:bodyPr/>
                    <a:lstStyle/>
                    <a:p>
                      <a:pPr>
                        <a:lnSpc>
                          <a:spcPct val="150000"/>
                        </a:lnSpc>
                        <a:spcAft>
                          <a:spcPts val="0"/>
                        </a:spcAft>
                      </a:pPr>
                      <a:r>
                        <a:rPr lang="en-GB" sz="1600" dirty="0">
                          <a:effectLst/>
                        </a:rPr>
                        <a:t>A shopping site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a:effectLst/>
                        </a:rPr>
                        <a:t>Enable customers to browse and shop</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dirty="0" err="1">
                          <a:effectLst/>
                        </a:rPr>
                        <a:t>ASOS</a:t>
                      </a:r>
                      <a:r>
                        <a:rPr lang="en-GB" sz="1600" dirty="0">
                          <a:effectLst/>
                        </a:rPr>
                        <a:t>, Jack Wills, </a:t>
                      </a:r>
                      <a:r>
                        <a:rPr lang="en-GB" sz="1600" dirty="0" err="1">
                          <a:effectLst/>
                        </a:rPr>
                        <a:t>Superdry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30461856"/>
                  </a:ext>
                </a:extLst>
              </a:tr>
              <a:tr h="572635">
                <a:tc>
                  <a:txBody>
                    <a:bodyPr/>
                    <a:lstStyle/>
                    <a:p>
                      <a:pPr>
                        <a:lnSpc>
                          <a:spcPct val="150000"/>
                        </a:lnSpc>
                        <a:spcAft>
                          <a:spcPts val="0"/>
                        </a:spcAft>
                      </a:pPr>
                      <a:r>
                        <a:rPr lang="en-GB" sz="1600">
                          <a:effectLst/>
                        </a:rPr>
                        <a:t>A utility site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dirty="0">
                          <a:effectLst/>
                        </a:rPr>
                        <a:t>Enable customers to perform a useful action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a:effectLst/>
                        </a:rPr>
                        <a:t>Currency conversion websites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75990088"/>
                  </a:ext>
                </a:extLst>
              </a:tr>
              <a:tr h="572635">
                <a:tc>
                  <a:txBody>
                    <a:bodyPr/>
                    <a:lstStyle/>
                    <a:p>
                      <a:pPr>
                        <a:lnSpc>
                          <a:spcPct val="150000"/>
                        </a:lnSpc>
                        <a:spcAft>
                          <a:spcPts val="0"/>
                        </a:spcAft>
                      </a:pPr>
                      <a:r>
                        <a:rPr lang="en-GB" sz="1600">
                          <a:effectLst/>
                        </a:rPr>
                        <a:t>A customer service portal</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dirty="0">
                          <a:effectLst/>
                        </a:rPr>
                        <a:t>Signpost to a customer login area</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dirty="0">
                          <a:effectLst/>
                        </a:rPr>
                        <a:t>IT support services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63654271"/>
                  </a:ext>
                </a:extLst>
              </a:tr>
            </a:tbl>
          </a:graphicData>
        </a:graphic>
      </p:graphicFrame>
      <p:sp>
        <p:nvSpPr>
          <p:cNvPr id="4" name="Slide Number Placeholder 8"/>
          <p:cNvSpPr txBox="1">
            <a:spLocks/>
          </p:cNvSpPr>
          <p:nvPr/>
        </p:nvSpPr>
        <p:spPr>
          <a:xfrm>
            <a:off x="7981950" y="6356352"/>
            <a:ext cx="2057400" cy="365125"/>
          </a:xfrm>
          <a:prstGeom prst="rect">
            <a:avLst/>
          </a:prstGeom>
        </p:spPr>
        <p:txBody>
          <a:bodyPr vert="horz" lIns="91440" tIns="45720" rIns="91440" bIns="45720" rtlCol="0" anchor="ctr"/>
          <a:lstStyle/>
          <a:p>
            <a:pPr algn="r">
              <a:defRPr/>
            </a:pPr>
            <a:fld id="{C439CF85-8457-400C-A4F9-DC61A400AE11}" type="slidenum">
              <a:rPr lang="en-US" sz="1200">
                <a:solidFill>
                  <a:schemeClr val="tx1">
                    <a:tint val="75000"/>
                  </a:schemeClr>
                </a:solidFill>
              </a:rPr>
              <a:pPr algn="r">
                <a:defRPr/>
              </a:pPr>
              <a:t>21</a:t>
            </a:fld>
            <a:endParaRPr lang="en-US" sz="1200" dirty="0">
              <a:solidFill>
                <a:schemeClr val="tx1">
                  <a:tint val="75000"/>
                </a:schemeClr>
              </a:solidFill>
            </a:endParaRPr>
          </a:p>
        </p:txBody>
      </p:sp>
    </p:spTree>
    <p:extLst>
      <p:ext uri="{BB962C8B-B14F-4D97-AF65-F5344CB8AC3E}">
        <p14:creationId xmlns:p14="http://schemas.microsoft.com/office/powerpoint/2010/main" val="25021074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DF7CD-BCBF-4EBA-B3A6-61F02F16A114}"/>
              </a:ext>
            </a:extLst>
          </p:cNvPr>
          <p:cNvSpPr>
            <a:spLocks noGrp="1"/>
          </p:cNvSpPr>
          <p:nvPr>
            <p:ph type="title"/>
          </p:nvPr>
        </p:nvSpPr>
        <p:spPr>
          <a:solidFill>
            <a:schemeClr val="tx1"/>
          </a:solidFill>
        </p:spPr>
        <p:txBody>
          <a:bodyPr/>
          <a:lstStyle/>
          <a:p>
            <a:r>
              <a:rPr lang="en-GB" dirty="0" smtClean="0">
                <a:solidFill>
                  <a:schemeClr val="bg1"/>
                </a:solidFill>
              </a:rPr>
              <a:t>Website usability</a:t>
            </a:r>
            <a:endParaRPr lang="en-GB" dirty="0">
              <a:solidFill>
                <a:schemeClr val="bg1"/>
              </a:solidFill>
            </a:endParaRPr>
          </a:p>
        </p:txBody>
      </p:sp>
      <p:graphicFrame>
        <p:nvGraphicFramePr>
          <p:cNvPr id="5" name="Content Placeholder 4">
            <a:extLst>
              <a:ext uri="{FF2B5EF4-FFF2-40B4-BE49-F238E27FC236}">
                <a16:creationId xmlns:a16="http://schemas.microsoft.com/office/drawing/2014/main" id="{9A03F636-1215-4A0A-929C-EED0C6159B28}"/>
              </a:ext>
            </a:extLst>
          </p:cNvPr>
          <p:cNvGraphicFramePr>
            <a:graphicFrameLocks noGrp="1"/>
          </p:cNvGraphicFramePr>
          <p:nvPr>
            <p:ph idx="1"/>
            <p:extLst/>
          </p:nvPr>
        </p:nvGraphicFramePr>
        <p:xfrm>
          <a:off x="2152650" y="1656000"/>
          <a:ext cx="7886700" cy="4152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000D93CC-6004-4193-A3C7-AFE8579B1C17}"/>
              </a:ext>
            </a:extLst>
          </p:cNvPr>
          <p:cNvSpPr/>
          <p:nvPr/>
        </p:nvSpPr>
        <p:spPr>
          <a:xfrm>
            <a:off x="2152650" y="5771577"/>
            <a:ext cx="3560462" cy="584775"/>
          </a:xfrm>
          <a:prstGeom prst="rect">
            <a:avLst/>
          </a:prstGeom>
        </p:spPr>
        <p:txBody>
          <a:bodyPr wrap="none">
            <a:spAutoFit/>
          </a:bodyPr>
          <a:lstStyle/>
          <a:p>
            <a:pPr>
              <a:lnSpc>
                <a:spcPct val="200000"/>
              </a:lnSpc>
            </a:pPr>
            <a:r>
              <a:rPr lang="en-GB" sz="1600" i="1" dirty="0">
                <a:latin typeface="Arial" panose="020B0604020202020204" pitchFamily="34" charset="0"/>
                <a:ea typeface="Times New Roman" panose="02020603050405020304" pitchFamily="18" charset="0"/>
                <a:cs typeface="Times New Roman" panose="02020603050405020304" pitchFamily="18" charset="0"/>
              </a:rPr>
              <a:t>Source:</a:t>
            </a:r>
            <a:r>
              <a:rPr lang="en-GB" sz="1600" dirty="0">
                <a:latin typeface="Arial" panose="020B0604020202020204" pitchFamily="34" charset="0"/>
                <a:ea typeface="Times New Roman" panose="02020603050405020304" pitchFamily="18" charset="0"/>
                <a:cs typeface="Times New Roman" panose="02020603050405020304" pitchFamily="18" charset="0"/>
              </a:rPr>
              <a:t> Adapted from Nielsen (2012)</a:t>
            </a:r>
          </a:p>
        </p:txBody>
      </p:sp>
      <p:sp>
        <p:nvSpPr>
          <p:cNvPr id="11" name="Slide Number Placeholder 10"/>
          <p:cNvSpPr>
            <a:spLocks noGrp="1"/>
          </p:cNvSpPr>
          <p:nvPr>
            <p:ph type="sldNum" sz="quarter" idx="12"/>
          </p:nvPr>
        </p:nvSpPr>
        <p:spPr/>
        <p:txBody>
          <a:bodyPr/>
          <a:lstStyle/>
          <a:p>
            <a:fld id="{C439CF85-8457-400C-A4F9-DC61A400AE11}" type="slidenum">
              <a:rPr lang="en-US" smtClean="0"/>
              <a:pPr/>
              <a:t>22</a:t>
            </a:fld>
            <a:endParaRPr lang="en-US"/>
          </a:p>
        </p:txBody>
      </p:sp>
    </p:spTree>
    <p:extLst>
      <p:ext uri="{BB962C8B-B14F-4D97-AF65-F5344CB8AC3E}">
        <p14:creationId xmlns:p14="http://schemas.microsoft.com/office/powerpoint/2010/main" val="2341847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37EB4-8DB2-4FE7-B882-31D36D600DE6}"/>
              </a:ext>
            </a:extLst>
          </p:cNvPr>
          <p:cNvSpPr>
            <a:spLocks noGrp="1"/>
          </p:cNvSpPr>
          <p:nvPr>
            <p:ph type="title"/>
          </p:nvPr>
        </p:nvSpPr>
        <p:spPr>
          <a:xfrm>
            <a:off x="929147" y="389256"/>
            <a:ext cx="10092813" cy="962977"/>
          </a:xfrm>
          <a:solidFill>
            <a:schemeClr val="tx1"/>
          </a:solidFill>
        </p:spPr>
        <p:txBody>
          <a:bodyPr>
            <a:noAutofit/>
          </a:bodyPr>
          <a:lstStyle/>
          <a:p>
            <a:r>
              <a:rPr lang="en-GB" dirty="0" smtClean="0">
                <a:solidFill>
                  <a:schemeClr val="bg1"/>
                </a:solidFill>
              </a:rPr>
              <a:t>Hofacker’s 5 stages of information processing</a:t>
            </a:r>
            <a:endParaRPr lang="en-GB" dirty="0">
              <a:solidFill>
                <a:schemeClr val="bg1"/>
              </a:solidFill>
            </a:endParaRPr>
          </a:p>
        </p:txBody>
      </p:sp>
      <p:graphicFrame>
        <p:nvGraphicFramePr>
          <p:cNvPr id="7" name="Table Placeholder 6">
            <a:extLst>
              <a:ext uri="{FF2B5EF4-FFF2-40B4-BE49-F238E27FC236}">
                <a16:creationId xmlns:a16="http://schemas.microsoft.com/office/drawing/2014/main" id="{231A37AC-BB3E-4328-8368-8395D79F349E}"/>
              </a:ext>
            </a:extLst>
          </p:cNvPr>
          <p:cNvGraphicFramePr>
            <a:graphicFrameLocks noGrp="1"/>
          </p:cNvGraphicFramePr>
          <p:nvPr>
            <p:ph type="tbl" sz="quarter" idx="11"/>
            <p:extLst>
              <p:ext uri="{D42A27DB-BD31-4B8C-83A1-F6EECF244321}">
                <p14:modId xmlns:p14="http://schemas.microsoft.com/office/powerpoint/2010/main" val="3345214506"/>
              </p:ext>
            </p:extLst>
          </p:nvPr>
        </p:nvGraphicFramePr>
        <p:xfrm>
          <a:off x="1052054" y="1510398"/>
          <a:ext cx="9969906" cy="4027043"/>
        </p:xfrm>
        <a:graphic>
          <a:graphicData uri="http://schemas.openxmlformats.org/drawingml/2006/table">
            <a:tbl>
              <a:tblPr firstRow="1" bandRow="1">
                <a:tableStyleId>{69012ECD-51FC-41F1-AA8D-1B2483CD663E}</a:tableStyleId>
              </a:tblPr>
              <a:tblGrid>
                <a:gridCol w="2811152">
                  <a:extLst>
                    <a:ext uri="{9D8B030D-6E8A-4147-A177-3AD203B41FA5}">
                      <a16:colId xmlns:a16="http://schemas.microsoft.com/office/drawing/2014/main" val="590534665"/>
                    </a:ext>
                  </a:extLst>
                </a:gridCol>
                <a:gridCol w="7158754">
                  <a:extLst>
                    <a:ext uri="{9D8B030D-6E8A-4147-A177-3AD203B41FA5}">
                      <a16:colId xmlns:a16="http://schemas.microsoft.com/office/drawing/2014/main" val="2099238676"/>
                    </a:ext>
                  </a:extLst>
                </a:gridCol>
              </a:tblGrid>
              <a:tr h="465609">
                <a:tc>
                  <a:txBody>
                    <a:bodyPr/>
                    <a:lstStyle/>
                    <a:p>
                      <a:pPr>
                        <a:lnSpc>
                          <a:spcPct val="200000"/>
                        </a:lnSpc>
                        <a:spcAft>
                          <a:spcPts val="0"/>
                        </a:spcAft>
                      </a:pPr>
                      <a:r>
                        <a:rPr lang="en-GB" sz="1400" dirty="0">
                          <a:effectLst/>
                        </a:rPr>
                        <a:t>Stage</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932" marR="55932" marT="0" marB="0"/>
                </a:tc>
                <a:tc>
                  <a:txBody>
                    <a:bodyPr/>
                    <a:lstStyle/>
                    <a:p>
                      <a:pPr>
                        <a:lnSpc>
                          <a:spcPct val="200000"/>
                        </a:lnSpc>
                        <a:spcAft>
                          <a:spcPts val="0"/>
                        </a:spcAft>
                      </a:pPr>
                      <a:r>
                        <a:rPr lang="en-GB" sz="1400" dirty="0">
                          <a:effectLst/>
                        </a:rPr>
                        <a:t>Explanation</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932" marR="55932" marT="0" marB="0"/>
                </a:tc>
                <a:extLst>
                  <a:ext uri="{0D108BD9-81ED-4DB2-BD59-A6C34878D82A}">
                    <a16:rowId xmlns:a16="http://schemas.microsoft.com/office/drawing/2014/main" val="3216475313"/>
                  </a:ext>
                </a:extLst>
              </a:tr>
              <a:tr h="583324">
                <a:tc>
                  <a:txBody>
                    <a:bodyPr/>
                    <a:lstStyle/>
                    <a:p>
                      <a:pPr marL="0" lvl="0" indent="0">
                        <a:lnSpc>
                          <a:spcPct val="150000"/>
                        </a:lnSpc>
                        <a:spcAft>
                          <a:spcPts val="0"/>
                        </a:spcAft>
                        <a:buFont typeface="+mj-lt"/>
                        <a:buNone/>
                      </a:pPr>
                      <a:r>
                        <a:rPr lang="en-GB" sz="1600" dirty="0">
                          <a:effectLst/>
                        </a:rPr>
                        <a:t>Exposure</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txBody>
                  <a:tcPr marL="55932" marR="55932" marT="0" marB="0"/>
                </a:tc>
                <a:tc>
                  <a:txBody>
                    <a:bodyPr/>
                    <a:lstStyle/>
                    <a:p>
                      <a:pPr>
                        <a:lnSpc>
                          <a:spcPct val="150000"/>
                        </a:lnSpc>
                        <a:spcAft>
                          <a:spcPts val="0"/>
                        </a:spcAft>
                      </a:pPr>
                      <a:r>
                        <a:rPr lang="en-GB" sz="1600" dirty="0">
                          <a:effectLst/>
                        </a:rPr>
                        <a:t>Ensuring the web visitor is exposed to the website for long enough to absorb the </a:t>
                      </a:r>
                      <a:r>
                        <a:rPr lang="en-GB" sz="1600" dirty="0" smtClean="0">
                          <a:effectLst/>
                        </a:rPr>
                        <a:t>content</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932" marR="55932" marT="0" marB="0"/>
                </a:tc>
                <a:extLst>
                  <a:ext uri="{0D108BD9-81ED-4DB2-BD59-A6C34878D82A}">
                    <a16:rowId xmlns:a16="http://schemas.microsoft.com/office/drawing/2014/main" val="182900736"/>
                  </a:ext>
                </a:extLst>
              </a:tr>
              <a:tr h="583324">
                <a:tc>
                  <a:txBody>
                    <a:bodyPr/>
                    <a:lstStyle/>
                    <a:p>
                      <a:pPr marL="0" lvl="0" indent="0">
                        <a:lnSpc>
                          <a:spcPct val="150000"/>
                        </a:lnSpc>
                        <a:spcAft>
                          <a:spcPts val="0"/>
                        </a:spcAft>
                        <a:buFont typeface="+mj-lt"/>
                        <a:buNone/>
                      </a:pPr>
                      <a:r>
                        <a:rPr lang="en-GB" sz="1600">
                          <a:effectLst/>
                        </a:rPr>
                        <a:t>Attention</a:t>
                      </a:r>
                      <a:endParaRPr lang="en-GB" sz="1600">
                        <a:effectLst/>
                        <a:latin typeface="Arial" panose="020B0604020202020204" pitchFamily="34" charset="0"/>
                        <a:ea typeface="Calibri" panose="020F0502020204030204" pitchFamily="34" charset="0"/>
                        <a:cs typeface="Times New Roman" panose="02020603050405020304" pitchFamily="18" charset="0"/>
                      </a:endParaRPr>
                    </a:p>
                  </a:txBody>
                  <a:tcPr marL="55932" marR="55932" marT="0" marB="0"/>
                </a:tc>
                <a:tc>
                  <a:txBody>
                    <a:bodyPr/>
                    <a:lstStyle/>
                    <a:p>
                      <a:pPr>
                        <a:lnSpc>
                          <a:spcPct val="150000"/>
                        </a:lnSpc>
                        <a:spcAft>
                          <a:spcPts val="0"/>
                        </a:spcAft>
                      </a:pPr>
                      <a:r>
                        <a:rPr lang="en-GB" sz="1600" dirty="0">
                          <a:effectLst/>
                        </a:rPr>
                        <a:t>Physical factors such as movement and intensity that attract attention when visitors are on a </a:t>
                      </a:r>
                      <a:r>
                        <a:rPr lang="en-GB" sz="1600" dirty="0" smtClean="0">
                          <a:effectLst/>
                        </a:rPr>
                        <a:t>website</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932" marR="55932" marT="0" marB="0"/>
                </a:tc>
                <a:extLst>
                  <a:ext uri="{0D108BD9-81ED-4DB2-BD59-A6C34878D82A}">
                    <a16:rowId xmlns:a16="http://schemas.microsoft.com/office/drawing/2014/main" val="579464365"/>
                  </a:ext>
                </a:extLst>
              </a:tr>
              <a:tr h="669597">
                <a:tc>
                  <a:txBody>
                    <a:bodyPr/>
                    <a:lstStyle/>
                    <a:p>
                      <a:pPr marL="0" lvl="0" indent="0">
                        <a:lnSpc>
                          <a:spcPct val="150000"/>
                        </a:lnSpc>
                        <a:spcAft>
                          <a:spcPts val="0"/>
                        </a:spcAft>
                        <a:buFont typeface="+mj-lt"/>
                        <a:buNone/>
                      </a:pPr>
                      <a:r>
                        <a:rPr lang="en-GB" sz="1600" dirty="0">
                          <a:effectLst/>
                        </a:rPr>
                        <a:t>Comprehension and perception</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txBody>
                  <a:tcPr marL="55932" marR="55932" marT="0" marB="0"/>
                </a:tc>
                <a:tc>
                  <a:txBody>
                    <a:bodyPr/>
                    <a:lstStyle/>
                    <a:p>
                      <a:pPr>
                        <a:lnSpc>
                          <a:spcPct val="150000"/>
                        </a:lnSpc>
                        <a:spcAft>
                          <a:spcPts val="0"/>
                        </a:spcAft>
                      </a:pPr>
                      <a:r>
                        <a:rPr lang="en-GB" sz="1600" dirty="0">
                          <a:effectLst/>
                        </a:rPr>
                        <a:t>How visitors understand on-page </a:t>
                      </a:r>
                      <a:r>
                        <a:rPr lang="en-GB" sz="1600" dirty="0" smtClean="0">
                          <a:effectLst/>
                        </a:rPr>
                        <a:t>content</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932" marR="55932" marT="0" marB="0"/>
                </a:tc>
                <a:extLst>
                  <a:ext uri="{0D108BD9-81ED-4DB2-BD59-A6C34878D82A}">
                    <a16:rowId xmlns:a16="http://schemas.microsoft.com/office/drawing/2014/main" val="2223279534"/>
                  </a:ext>
                </a:extLst>
              </a:tr>
              <a:tr h="894199">
                <a:tc>
                  <a:txBody>
                    <a:bodyPr/>
                    <a:lstStyle/>
                    <a:p>
                      <a:pPr marL="0" lvl="0" indent="0">
                        <a:lnSpc>
                          <a:spcPct val="150000"/>
                        </a:lnSpc>
                        <a:spcAft>
                          <a:spcPts val="0"/>
                        </a:spcAft>
                        <a:buFont typeface="+mj-lt"/>
                        <a:buNone/>
                      </a:pPr>
                      <a:r>
                        <a:rPr lang="en-GB" sz="1600" dirty="0">
                          <a:effectLst/>
                        </a:rPr>
                        <a:t>Yielding and acceptance</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txBody>
                  <a:tcPr marL="55932" marR="55932" marT="0" marB="0"/>
                </a:tc>
                <a:tc>
                  <a:txBody>
                    <a:bodyPr/>
                    <a:lstStyle/>
                    <a:p>
                      <a:pPr>
                        <a:lnSpc>
                          <a:spcPct val="150000"/>
                        </a:lnSpc>
                        <a:spcAft>
                          <a:spcPts val="0"/>
                        </a:spcAft>
                      </a:pPr>
                      <a:r>
                        <a:rPr lang="en-GB" sz="1600" dirty="0">
                          <a:effectLst/>
                        </a:rPr>
                        <a:t>Ensuring the web visitors accept (believe, trust) your information to get the visitor to stay on your site or proceed to the next </a:t>
                      </a:r>
                      <a:r>
                        <a:rPr lang="en-GB" sz="1600" dirty="0" smtClean="0">
                          <a:effectLst/>
                        </a:rPr>
                        <a:t>step</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932" marR="55932" marT="0" marB="0"/>
                </a:tc>
                <a:extLst>
                  <a:ext uri="{0D108BD9-81ED-4DB2-BD59-A6C34878D82A}">
                    <a16:rowId xmlns:a16="http://schemas.microsoft.com/office/drawing/2014/main" val="1190784577"/>
                  </a:ext>
                </a:extLst>
              </a:tr>
              <a:tr h="534598">
                <a:tc>
                  <a:txBody>
                    <a:bodyPr/>
                    <a:lstStyle/>
                    <a:p>
                      <a:pPr marL="0" lvl="0" indent="0">
                        <a:lnSpc>
                          <a:spcPct val="150000"/>
                        </a:lnSpc>
                        <a:spcAft>
                          <a:spcPts val="0"/>
                        </a:spcAft>
                        <a:buFont typeface="+mj-lt"/>
                        <a:buNone/>
                      </a:pPr>
                      <a:r>
                        <a:rPr lang="en-GB" sz="1600" dirty="0">
                          <a:effectLst/>
                        </a:rPr>
                        <a:t>Retention</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txBody>
                  <a:tcPr marL="55932" marR="55932" marT="0" marB="0"/>
                </a:tc>
                <a:tc>
                  <a:txBody>
                    <a:bodyPr/>
                    <a:lstStyle/>
                    <a:p>
                      <a:pPr>
                        <a:lnSpc>
                          <a:spcPct val="150000"/>
                        </a:lnSpc>
                        <a:spcAft>
                          <a:spcPts val="0"/>
                        </a:spcAft>
                      </a:pPr>
                      <a:r>
                        <a:rPr lang="en-GB" sz="1600" dirty="0">
                          <a:effectLst/>
                        </a:rPr>
                        <a:t>Getting visitors to remember and return to your </a:t>
                      </a:r>
                      <a:r>
                        <a:rPr lang="en-GB" sz="1600" dirty="0" smtClean="0">
                          <a:effectLst/>
                        </a:rPr>
                        <a:t>website</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932" marR="55932" marT="0" marB="0"/>
                </a:tc>
                <a:extLst>
                  <a:ext uri="{0D108BD9-81ED-4DB2-BD59-A6C34878D82A}">
                    <a16:rowId xmlns:a16="http://schemas.microsoft.com/office/drawing/2014/main" val="2919118872"/>
                  </a:ext>
                </a:extLst>
              </a:tr>
            </a:tbl>
          </a:graphicData>
        </a:graphic>
      </p:graphicFrame>
      <p:sp>
        <p:nvSpPr>
          <p:cNvPr id="5" name="Rectangle 4">
            <a:extLst>
              <a:ext uri="{FF2B5EF4-FFF2-40B4-BE49-F238E27FC236}">
                <a16:creationId xmlns:a16="http://schemas.microsoft.com/office/drawing/2014/main" id="{EDFC4183-7900-47CC-AD4D-C04EE91B491C}"/>
              </a:ext>
            </a:extLst>
          </p:cNvPr>
          <p:cNvSpPr/>
          <p:nvPr/>
        </p:nvSpPr>
        <p:spPr>
          <a:xfrm>
            <a:off x="2163101" y="5934539"/>
            <a:ext cx="4994783" cy="584775"/>
          </a:xfrm>
          <a:prstGeom prst="rect">
            <a:avLst/>
          </a:prstGeom>
        </p:spPr>
        <p:txBody>
          <a:bodyPr wrap="square">
            <a:spAutoFit/>
          </a:bodyPr>
          <a:lstStyle/>
          <a:p>
            <a:r>
              <a:rPr lang="en-GB" sz="1600" i="1" dirty="0" smtClean="0">
                <a:ea typeface="Calibri" panose="020F0502020204030204" pitchFamily="34" charset="0"/>
                <a:cs typeface="Times New Roman" panose="02020603050405020304" pitchFamily="18" charset="0"/>
              </a:rPr>
              <a:t>Reference: Hofacker</a:t>
            </a:r>
            <a:r>
              <a:rPr lang="en-GB" sz="1600" i="1" dirty="0">
                <a:ea typeface="Calibri" panose="020F0502020204030204" pitchFamily="34" charset="0"/>
                <a:cs typeface="Times New Roman" panose="02020603050405020304" pitchFamily="18" charset="0"/>
              </a:rPr>
              <a:t>, C. F. (2001) Internet Marketing. 3rd </a:t>
            </a:r>
            <a:r>
              <a:rPr lang="en-GB" sz="1600" i="1" dirty="0" err="1">
                <a:ea typeface="Calibri" panose="020F0502020204030204" pitchFamily="34" charset="0"/>
                <a:cs typeface="Times New Roman" panose="02020603050405020304" pitchFamily="18" charset="0"/>
              </a:rPr>
              <a:t>edn</a:t>
            </a:r>
            <a:r>
              <a:rPr lang="en-GB" sz="1600" i="1" dirty="0">
                <a:ea typeface="Calibri" panose="020F0502020204030204" pitchFamily="34" charset="0"/>
                <a:cs typeface="Times New Roman" panose="02020603050405020304" pitchFamily="18" charset="0"/>
              </a:rPr>
              <a:t>. New York: John Wiley &amp; Son.</a:t>
            </a:r>
          </a:p>
        </p:txBody>
      </p:sp>
      <p:sp>
        <p:nvSpPr>
          <p:cNvPr id="6" name="Slide Number Placeholder 8"/>
          <p:cNvSpPr txBox="1">
            <a:spLocks/>
          </p:cNvSpPr>
          <p:nvPr/>
        </p:nvSpPr>
        <p:spPr>
          <a:xfrm>
            <a:off x="7981950" y="6356352"/>
            <a:ext cx="2057400" cy="365125"/>
          </a:xfrm>
          <a:prstGeom prst="rect">
            <a:avLst/>
          </a:prstGeom>
        </p:spPr>
        <p:txBody>
          <a:bodyPr vert="horz" lIns="91440" tIns="45720" rIns="91440" bIns="45720" rtlCol="0" anchor="ctr"/>
          <a:lstStyle/>
          <a:p>
            <a:pPr algn="r">
              <a:defRPr/>
            </a:pPr>
            <a:fld id="{C439CF85-8457-400C-A4F9-DC61A400AE11}" type="slidenum">
              <a:rPr lang="en-US" sz="1200">
                <a:solidFill>
                  <a:schemeClr val="tx1">
                    <a:tint val="75000"/>
                  </a:schemeClr>
                </a:solidFill>
              </a:rPr>
              <a:pPr algn="r">
                <a:defRPr/>
              </a:pPr>
              <a:t>23</a:t>
            </a:fld>
            <a:endParaRPr lang="en-US" sz="1200" dirty="0">
              <a:solidFill>
                <a:schemeClr val="tx1">
                  <a:tint val="75000"/>
                </a:schemeClr>
              </a:solidFill>
            </a:endParaRPr>
          </a:p>
        </p:txBody>
      </p:sp>
    </p:spTree>
    <p:extLst>
      <p:ext uri="{BB962C8B-B14F-4D97-AF65-F5344CB8AC3E}">
        <p14:creationId xmlns:p14="http://schemas.microsoft.com/office/powerpoint/2010/main" val="26076985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086B89-D362-410D-887A-78B45F8B0654}"/>
              </a:ext>
            </a:extLst>
          </p:cNvPr>
          <p:cNvSpPr>
            <a:spLocks noGrp="1"/>
          </p:cNvSpPr>
          <p:nvPr>
            <p:ph type="title"/>
          </p:nvPr>
        </p:nvSpPr>
        <p:spPr>
          <a:xfrm>
            <a:off x="938981" y="476803"/>
            <a:ext cx="10358284" cy="962977"/>
          </a:xfrm>
          <a:solidFill>
            <a:schemeClr val="tx1"/>
          </a:solidFill>
        </p:spPr>
        <p:txBody>
          <a:bodyPr>
            <a:noAutofit/>
          </a:bodyPr>
          <a:lstStyle/>
          <a:p>
            <a:r>
              <a:rPr lang="en-GB" dirty="0" smtClean="0">
                <a:solidFill>
                  <a:schemeClr val="bg1"/>
                </a:solidFill>
              </a:rPr>
              <a:t>Evaluation of different search engine advertising </a:t>
            </a:r>
            <a:r>
              <a:rPr lang="en-GB" dirty="0" smtClean="0"/>
              <a:t>payment</a:t>
            </a:r>
            <a:endParaRPr lang="en-GB" dirty="0"/>
          </a:p>
        </p:txBody>
      </p:sp>
      <p:graphicFrame>
        <p:nvGraphicFramePr>
          <p:cNvPr id="6" name="Table Placeholder 5">
            <a:extLst>
              <a:ext uri="{FF2B5EF4-FFF2-40B4-BE49-F238E27FC236}">
                <a16:creationId xmlns:a16="http://schemas.microsoft.com/office/drawing/2014/main" id="{4BB264AE-1E52-4E37-88B3-917AB166A896}"/>
              </a:ext>
            </a:extLst>
          </p:cNvPr>
          <p:cNvGraphicFramePr>
            <a:graphicFrameLocks noGrp="1"/>
          </p:cNvGraphicFramePr>
          <p:nvPr>
            <p:ph type="tbl" sz="quarter" idx="11"/>
            <p:extLst>
              <p:ext uri="{D42A27DB-BD31-4B8C-83A1-F6EECF244321}">
                <p14:modId xmlns:p14="http://schemas.microsoft.com/office/powerpoint/2010/main" val="2660551016"/>
              </p:ext>
            </p:extLst>
          </p:nvPr>
        </p:nvGraphicFramePr>
        <p:xfrm>
          <a:off x="1034389" y="1572861"/>
          <a:ext cx="10262877" cy="4576713"/>
        </p:xfrm>
        <a:graphic>
          <a:graphicData uri="http://schemas.openxmlformats.org/drawingml/2006/table">
            <a:tbl>
              <a:tblPr firstRow="1" firstCol="1" bandRow="1">
                <a:tableStyleId>{69012ECD-51FC-41F1-AA8D-1B2483CD663E}</a:tableStyleId>
              </a:tblPr>
              <a:tblGrid>
                <a:gridCol w="1370969">
                  <a:extLst>
                    <a:ext uri="{9D8B030D-6E8A-4147-A177-3AD203B41FA5}">
                      <a16:colId xmlns:a16="http://schemas.microsoft.com/office/drawing/2014/main" val="1412402503"/>
                    </a:ext>
                  </a:extLst>
                </a:gridCol>
                <a:gridCol w="4052841">
                  <a:extLst>
                    <a:ext uri="{9D8B030D-6E8A-4147-A177-3AD203B41FA5}">
                      <a16:colId xmlns:a16="http://schemas.microsoft.com/office/drawing/2014/main" val="2311418129"/>
                    </a:ext>
                  </a:extLst>
                </a:gridCol>
                <a:gridCol w="2120298">
                  <a:extLst>
                    <a:ext uri="{9D8B030D-6E8A-4147-A177-3AD203B41FA5}">
                      <a16:colId xmlns:a16="http://schemas.microsoft.com/office/drawing/2014/main" val="2454990346"/>
                    </a:ext>
                  </a:extLst>
                </a:gridCol>
                <a:gridCol w="2718769">
                  <a:extLst>
                    <a:ext uri="{9D8B030D-6E8A-4147-A177-3AD203B41FA5}">
                      <a16:colId xmlns:a16="http://schemas.microsoft.com/office/drawing/2014/main" val="3523310789"/>
                    </a:ext>
                  </a:extLst>
                </a:gridCol>
              </a:tblGrid>
              <a:tr h="573919">
                <a:tc>
                  <a:txBody>
                    <a:bodyPr/>
                    <a:lstStyle/>
                    <a:p>
                      <a:pPr>
                        <a:lnSpc>
                          <a:spcPct val="150000"/>
                        </a:lnSpc>
                        <a:spcBef>
                          <a:spcPts val="300"/>
                        </a:spcBef>
                        <a:spcAft>
                          <a:spcPts val="0"/>
                        </a:spcAft>
                      </a:pPr>
                      <a:r>
                        <a:rPr lang="en-GB" sz="1200" dirty="0">
                          <a:effectLst/>
                        </a:rPr>
                        <a:t>Options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tc>
                <a:tc>
                  <a:txBody>
                    <a:bodyPr/>
                    <a:lstStyle/>
                    <a:p>
                      <a:pPr>
                        <a:lnSpc>
                          <a:spcPct val="150000"/>
                        </a:lnSpc>
                        <a:spcBef>
                          <a:spcPts val="300"/>
                        </a:spcBef>
                        <a:spcAft>
                          <a:spcPts val="0"/>
                        </a:spcAft>
                      </a:pPr>
                      <a:r>
                        <a:rPr lang="en-GB" sz="1200" dirty="0">
                          <a:effectLst/>
                        </a:rPr>
                        <a:t>Explanation</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tc>
                <a:tc>
                  <a:txBody>
                    <a:bodyPr/>
                    <a:lstStyle/>
                    <a:p>
                      <a:pPr>
                        <a:lnSpc>
                          <a:spcPct val="150000"/>
                        </a:lnSpc>
                        <a:spcBef>
                          <a:spcPts val="300"/>
                        </a:spcBef>
                        <a:spcAft>
                          <a:spcPts val="0"/>
                        </a:spcAft>
                      </a:pPr>
                      <a:r>
                        <a:rPr lang="en-GB" sz="1200" dirty="0">
                          <a:effectLst/>
                        </a:rPr>
                        <a:t>Advantages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tc>
                <a:tc>
                  <a:txBody>
                    <a:bodyPr/>
                    <a:lstStyle/>
                    <a:p>
                      <a:pPr>
                        <a:lnSpc>
                          <a:spcPct val="150000"/>
                        </a:lnSpc>
                        <a:spcBef>
                          <a:spcPts val="300"/>
                        </a:spcBef>
                        <a:spcAft>
                          <a:spcPts val="0"/>
                        </a:spcAft>
                      </a:pPr>
                      <a:r>
                        <a:rPr lang="en-GB" sz="1200" dirty="0">
                          <a:effectLst/>
                        </a:rPr>
                        <a:t>Disadvantages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tc>
                <a:extLst>
                  <a:ext uri="{0D108BD9-81ED-4DB2-BD59-A6C34878D82A}">
                    <a16:rowId xmlns:a16="http://schemas.microsoft.com/office/drawing/2014/main" val="1398011634"/>
                  </a:ext>
                </a:extLst>
              </a:tr>
              <a:tr h="1153952">
                <a:tc>
                  <a:txBody>
                    <a:bodyPr/>
                    <a:lstStyle/>
                    <a:p>
                      <a:pPr>
                        <a:lnSpc>
                          <a:spcPct val="150000"/>
                        </a:lnSpc>
                        <a:spcBef>
                          <a:spcPts val="300"/>
                        </a:spcBef>
                        <a:spcAft>
                          <a:spcPts val="0"/>
                        </a:spcAft>
                      </a:pPr>
                      <a:r>
                        <a:rPr lang="en-GB" sz="1100" dirty="0">
                          <a:effectLst/>
                        </a:rPr>
                        <a:t>Cost per thousand (CPM)</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tc>
                  <a:txBody>
                    <a:bodyPr/>
                    <a:lstStyle/>
                    <a:p>
                      <a:pPr>
                        <a:lnSpc>
                          <a:spcPct val="150000"/>
                        </a:lnSpc>
                        <a:spcBef>
                          <a:spcPts val="300"/>
                        </a:spcBef>
                        <a:spcAft>
                          <a:spcPts val="0"/>
                        </a:spcAft>
                      </a:pPr>
                      <a:r>
                        <a:rPr lang="en-GB" sz="1100" dirty="0">
                          <a:effectLst/>
                        </a:rPr>
                        <a:t>CPM is a historical term, for cost per </a:t>
                      </a:r>
                      <a:r>
                        <a:rPr lang="en-GB" sz="1100" dirty="0" err="1">
                          <a:effectLst/>
                        </a:rPr>
                        <a:t>mille</a:t>
                      </a:r>
                      <a:r>
                        <a:rPr lang="en-GB" sz="1100" dirty="0">
                          <a:effectLst/>
                        </a:rPr>
                        <a:t>, which means the cost per thousand impressions. So as soon as your advert has been shown one thousand times, you are </a:t>
                      </a:r>
                      <a:r>
                        <a:rPr lang="en-GB" sz="1100" dirty="0" smtClean="0">
                          <a:effectLst/>
                        </a:rPr>
                        <a:t>charged</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tc>
                  <a:txBody>
                    <a:bodyPr/>
                    <a:lstStyle/>
                    <a:p>
                      <a:pPr>
                        <a:lnSpc>
                          <a:spcPct val="150000"/>
                        </a:lnSpc>
                        <a:spcBef>
                          <a:spcPts val="300"/>
                        </a:spcBef>
                        <a:spcAft>
                          <a:spcPts val="0"/>
                        </a:spcAft>
                      </a:pPr>
                      <a:r>
                        <a:rPr lang="en-GB" sz="1100" dirty="0">
                          <a:effectLst/>
                        </a:rPr>
                        <a:t>Useful for fast brand </a:t>
                      </a:r>
                      <a:r>
                        <a:rPr lang="en-GB" sz="1100" dirty="0" smtClean="0">
                          <a:effectLst/>
                        </a:rPr>
                        <a:t>awareness</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tc>
                  <a:txBody>
                    <a:bodyPr/>
                    <a:lstStyle/>
                    <a:p>
                      <a:pPr>
                        <a:lnSpc>
                          <a:spcPct val="150000"/>
                        </a:lnSpc>
                        <a:spcBef>
                          <a:spcPts val="300"/>
                        </a:spcBef>
                        <a:spcAft>
                          <a:spcPts val="0"/>
                        </a:spcAft>
                      </a:pPr>
                      <a:r>
                        <a:rPr lang="en-GB" sz="1100" dirty="0">
                          <a:effectLst/>
                        </a:rPr>
                        <a:t>Searchers may ignore the ads and you still </a:t>
                      </a:r>
                      <a:r>
                        <a:rPr lang="en-GB" sz="1100" dirty="0" smtClean="0">
                          <a:effectLst/>
                        </a:rPr>
                        <a:t>pay</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extLst>
                  <a:ext uri="{0D108BD9-81ED-4DB2-BD59-A6C34878D82A}">
                    <a16:rowId xmlns:a16="http://schemas.microsoft.com/office/drawing/2014/main" val="1632308237"/>
                  </a:ext>
                </a:extLst>
              </a:tr>
              <a:tr h="1189805">
                <a:tc>
                  <a:txBody>
                    <a:bodyPr/>
                    <a:lstStyle/>
                    <a:p>
                      <a:pPr>
                        <a:lnSpc>
                          <a:spcPct val="150000"/>
                        </a:lnSpc>
                        <a:spcBef>
                          <a:spcPts val="300"/>
                        </a:spcBef>
                        <a:spcAft>
                          <a:spcPts val="0"/>
                        </a:spcAft>
                      </a:pPr>
                      <a:r>
                        <a:rPr lang="en-GB" sz="1100">
                          <a:effectLst/>
                        </a:rPr>
                        <a:t>Cost per click (CPC) also pay per click (PPC)</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tc>
                  <a:txBody>
                    <a:bodyPr/>
                    <a:lstStyle/>
                    <a:p>
                      <a:pPr>
                        <a:lnSpc>
                          <a:spcPct val="150000"/>
                        </a:lnSpc>
                        <a:spcBef>
                          <a:spcPts val="300"/>
                        </a:spcBef>
                        <a:spcAft>
                          <a:spcPts val="0"/>
                        </a:spcAft>
                      </a:pPr>
                      <a:r>
                        <a:rPr lang="en-GB" sz="1100" dirty="0">
                          <a:effectLst/>
                        </a:rPr>
                        <a:t>CPC is one of the original methods of buying advertising online. Your advert is shown to the target audience based on the keywords and key phrases that you use and if they click on the advert, you are </a:t>
                      </a:r>
                      <a:r>
                        <a:rPr lang="en-GB" sz="1100" dirty="0" smtClean="0">
                          <a:effectLst/>
                        </a:rPr>
                        <a:t>charged</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tc>
                  <a:txBody>
                    <a:bodyPr/>
                    <a:lstStyle/>
                    <a:p>
                      <a:pPr>
                        <a:lnSpc>
                          <a:spcPct val="150000"/>
                        </a:lnSpc>
                        <a:spcBef>
                          <a:spcPts val="300"/>
                        </a:spcBef>
                        <a:spcAft>
                          <a:spcPts val="0"/>
                        </a:spcAft>
                      </a:pPr>
                      <a:r>
                        <a:rPr lang="en-GB" sz="1100" dirty="0">
                          <a:effectLst/>
                        </a:rPr>
                        <a:t>Provides brand </a:t>
                      </a:r>
                      <a:r>
                        <a:rPr lang="en-GB" sz="1100" dirty="0" smtClean="0">
                          <a:effectLst/>
                        </a:rPr>
                        <a:t>awareness</a:t>
                      </a:r>
                      <a:endParaRPr lang="en-GB" sz="1100" dirty="0">
                        <a:effectLst/>
                      </a:endParaRPr>
                    </a:p>
                    <a:p>
                      <a:pPr>
                        <a:lnSpc>
                          <a:spcPct val="150000"/>
                        </a:lnSpc>
                        <a:spcBef>
                          <a:spcPts val="300"/>
                        </a:spcBef>
                        <a:spcAft>
                          <a:spcPts val="0"/>
                        </a:spcAft>
                      </a:pPr>
                      <a:r>
                        <a:rPr lang="en-GB" sz="1100" dirty="0">
                          <a:effectLst/>
                        </a:rPr>
                        <a:t>Only pay when the searcher clicks on the </a:t>
                      </a:r>
                      <a:r>
                        <a:rPr lang="en-GB" sz="1100" dirty="0" smtClean="0">
                          <a:effectLst/>
                        </a:rPr>
                        <a:t>advert</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tc>
                  <a:txBody>
                    <a:bodyPr/>
                    <a:lstStyle/>
                    <a:p>
                      <a:pPr>
                        <a:lnSpc>
                          <a:spcPct val="150000"/>
                        </a:lnSpc>
                        <a:spcBef>
                          <a:spcPts val="300"/>
                        </a:spcBef>
                        <a:spcAft>
                          <a:spcPts val="0"/>
                        </a:spcAft>
                      </a:pPr>
                      <a:r>
                        <a:rPr lang="en-GB" sz="1100" dirty="0">
                          <a:effectLst/>
                        </a:rPr>
                        <a:t>Can be expensive (search for the term ‘most expensive keywords’ to understand the costs</a:t>
                      </a:r>
                      <a:r>
                        <a:rPr lang="en-GB" sz="1100" dirty="0" smtClean="0">
                          <a:effectLst/>
                        </a:rPr>
                        <a:t>)</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extLst>
                  <a:ext uri="{0D108BD9-81ED-4DB2-BD59-A6C34878D82A}">
                    <a16:rowId xmlns:a16="http://schemas.microsoft.com/office/drawing/2014/main" val="1476579776"/>
                  </a:ext>
                </a:extLst>
              </a:tr>
              <a:tr h="917317">
                <a:tc>
                  <a:txBody>
                    <a:bodyPr/>
                    <a:lstStyle/>
                    <a:p>
                      <a:pPr>
                        <a:lnSpc>
                          <a:spcPct val="150000"/>
                        </a:lnSpc>
                        <a:spcBef>
                          <a:spcPts val="300"/>
                        </a:spcBef>
                        <a:spcAft>
                          <a:spcPts val="0"/>
                        </a:spcAft>
                      </a:pPr>
                      <a:r>
                        <a:rPr lang="en-GB" sz="1100">
                          <a:effectLst/>
                        </a:rPr>
                        <a:t>Cost Per Action (CPA)</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tc>
                  <a:txBody>
                    <a:bodyPr/>
                    <a:lstStyle/>
                    <a:p>
                      <a:pPr>
                        <a:lnSpc>
                          <a:spcPct val="150000"/>
                        </a:lnSpc>
                        <a:spcBef>
                          <a:spcPts val="300"/>
                        </a:spcBef>
                        <a:spcAft>
                          <a:spcPts val="0"/>
                        </a:spcAft>
                      </a:pPr>
                      <a:r>
                        <a:rPr lang="en-GB" sz="1100" dirty="0">
                          <a:effectLst/>
                        </a:rPr>
                        <a:t>Your advert is shown to the target audience and they might click on the advert, but until they take a specific action such as a website conversion, you are not </a:t>
                      </a:r>
                      <a:r>
                        <a:rPr lang="en-GB" sz="1100" dirty="0" smtClean="0">
                          <a:effectLst/>
                        </a:rPr>
                        <a:t>charged</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tc>
                  <a:txBody>
                    <a:bodyPr/>
                    <a:lstStyle/>
                    <a:p>
                      <a:pPr>
                        <a:lnSpc>
                          <a:spcPct val="150000"/>
                        </a:lnSpc>
                        <a:spcBef>
                          <a:spcPts val="300"/>
                        </a:spcBef>
                        <a:spcAft>
                          <a:spcPts val="0"/>
                        </a:spcAft>
                      </a:pPr>
                      <a:r>
                        <a:rPr lang="en-GB" sz="1100" dirty="0">
                          <a:effectLst/>
                        </a:rPr>
                        <a:t>Payment based on specific action which can be closer to meeting </a:t>
                      </a:r>
                      <a:r>
                        <a:rPr lang="en-GB" sz="1100" dirty="0" smtClean="0">
                          <a:effectLst/>
                        </a:rPr>
                        <a:t>objectives</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tc>
                  <a:txBody>
                    <a:bodyPr/>
                    <a:lstStyle/>
                    <a:p>
                      <a:pPr>
                        <a:lnSpc>
                          <a:spcPct val="150000"/>
                        </a:lnSpc>
                        <a:spcBef>
                          <a:spcPts val="300"/>
                        </a:spcBef>
                        <a:spcAft>
                          <a:spcPts val="0"/>
                        </a:spcAft>
                      </a:pPr>
                      <a:r>
                        <a:rPr lang="en-GB" sz="1100" dirty="0">
                          <a:effectLst/>
                        </a:rPr>
                        <a:t>Can be more expensive than other </a:t>
                      </a:r>
                      <a:r>
                        <a:rPr lang="en-GB" sz="1100" dirty="0" smtClean="0">
                          <a:effectLst/>
                        </a:rPr>
                        <a:t>options</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extLst>
                  <a:ext uri="{0D108BD9-81ED-4DB2-BD59-A6C34878D82A}">
                    <a16:rowId xmlns:a16="http://schemas.microsoft.com/office/drawing/2014/main" val="3983790164"/>
                  </a:ext>
                </a:extLst>
              </a:tr>
              <a:tr h="741720">
                <a:tc>
                  <a:txBody>
                    <a:bodyPr/>
                    <a:lstStyle/>
                    <a:p>
                      <a:pPr>
                        <a:lnSpc>
                          <a:spcPct val="150000"/>
                        </a:lnSpc>
                        <a:spcBef>
                          <a:spcPts val="300"/>
                        </a:spcBef>
                        <a:spcAft>
                          <a:spcPts val="0"/>
                        </a:spcAft>
                      </a:pPr>
                      <a:r>
                        <a:rPr lang="en-GB" sz="1100" dirty="0">
                          <a:effectLst/>
                        </a:rPr>
                        <a:t>Cost Per View (</a:t>
                      </a:r>
                      <a:r>
                        <a:rPr lang="en-GB" sz="1100" dirty="0" err="1">
                          <a:effectLst/>
                        </a:rPr>
                        <a:t>CPV</a:t>
                      </a:r>
                      <a:r>
                        <a:rPr lang="en-GB" sz="1100" dirty="0">
                          <a:effectLst/>
                        </a:rPr>
                        <a:t>)</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tc>
                  <a:txBody>
                    <a:bodyPr/>
                    <a:lstStyle/>
                    <a:p>
                      <a:pPr>
                        <a:lnSpc>
                          <a:spcPct val="150000"/>
                        </a:lnSpc>
                        <a:spcBef>
                          <a:spcPts val="300"/>
                        </a:spcBef>
                        <a:spcAft>
                          <a:spcPts val="0"/>
                        </a:spcAft>
                      </a:pPr>
                      <a:r>
                        <a:rPr lang="en-GB" sz="1100" dirty="0">
                          <a:effectLst/>
                        </a:rPr>
                        <a:t>Designed for video adverts where individuals view a video clip and you are then charged</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tc>
                  <a:txBody>
                    <a:bodyPr/>
                    <a:lstStyle/>
                    <a:p>
                      <a:pPr>
                        <a:lnSpc>
                          <a:spcPct val="150000"/>
                        </a:lnSpc>
                        <a:spcBef>
                          <a:spcPts val="300"/>
                        </a:spcBef>
                        <a:spcAft>
                          <a:spcPts val="0"/>
                        </a:spcAft>
                      </a:pPr>
                      <a:r>
                        <a:rPr lang="en-GB" sz="1100" dirty="0">
                          <a:effectLst/>
                        </a:rPr>
                        <a:t>Only pay when viewer has watched minimum amount of </a:t>
                      </a:r>
                      <a:r>
                        <a:rPr lang="en-GB" sz="1100" dirty="0" smtClean="0">
                          <a:effectLst/>
                        </a:rPr>
                        <a:t>video</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tc>
                  <a:txBody>
                    <a:bodyPr/>
                    <a:lstStyle/>
                    <a:p>
                      <a:pPr>
                        <a:lnSpc>
                          <a:spcPct val="150000"/>
                        </a:lnSpc>
                        <a:spcBef>
                          <a:spcPts val="300"/>
                        </a:spcBef>
                        <a:spcAft>
                          <a:spcPts val="0"/>
                        </a:spcAft>
                      </a:pPr>
                      <a:r>
                        <a:rPr lang="en-GB" sz="1100" dirty="0">
                          <a:effectLst/>
                        </a:rPr>
                        <a:t>Viewer may not watch to the end of the </a:t>
                      </a:r>
                      <a:r>
                        <a:rPr lang="en-GB" sz="1100" dirty="0" smtClean="0">
                          <a:effectLst/>
                        </a:rPr>
                        <a:t>video</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222" marR="55222" marT="0" marB="0" anchor="b"/>
                </a:tc>
                <a:extLst>
                  <a:ext uri="{0D108BD9-81ED-4DB2-BD59-A6C34878D82A}">
                    <a16:rowId xmlns:a16="http://schemas.microsoft.com/office/drawing/2014/main" val="2953110630"/>
                  </a:ext>
                </a:extLst>
              </a:tr>
            </a:tbl>
          </a:graphicData>
        </a:graphic>
      </p:graphicFrame>
      <p:sp>
        <p:nvSpPr>
          <p:cNvPr id="5" name="Slide Number Placeholder 8"/>
          <p:cNvSpPr txBox="1">
            <a:spLocks/>
          </p:cNvSpPr>
          <p:nvPr/>
        </p:nvSpPr>
        <p:spPr>
          <a:xfrm>
            <a:off x="7981950" y="6356352"/>
            <a:ext cx="2057400" cy="365125"/>
          </a:xfrm>
          <a:prstGeom prst="rect">
            <a:avLst/>
          </a:prstGeom>
        </p:spPr>
        <p:txBody>
          <a:bodyPr vert="horz" lIns="91440" tIns="45720" rIns="91440" bIns="45720" rtlCol="0" anchor="ctr"/>
          <a:lstStyle/>
          <a:p>
            <a:pPr algn="r">
              <a:defRPr/>
            </a:pPr>
            <a:fld id="{C439CF85-8457-400C-A4F9-DC61A400AE11}" type="slidenum">
              <a:rPr lang="en-US" sz="1200">
                <a:solidFill>
                  <a:schemeClr val="tx1">
                    <a:tint val="75000"/>
                  </a:schemeClr>
                </a:solidFill>
              </a:rPr>
              <a:pPr algn="r">
                <a:defRPr/>
              </a:pPr>
              <a:t>24</a:t>
            </a:fld>
            <a:endParaRPr lang="en-US" sz="1200" dirty="0">
              <a:solidFill>
                <a:schemeClr val="tx1">
                  <a:tint val="75000"/>
                </a:schemeClr>
              </a:solidFill>
            </a:endParaRPr>
          </a:p>
        </p:txBody>
      </p:sp>
    </p:spTree>
    <p:extLst>
      <p:ext uri="{BB962C8B-B14F-4D97-AF65-F5344CB8AC3E}">
        <p14:creationId xmlns:p14="http://schemas.microsoft.com/office/powerpoint/2010/main" val="16850386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C53E6-18AE-4A6F-AD28-72A02F3FDE16}"/>
              </a:ext>
            </a:extLst>
          </p:cNvPr>
          <p:cNvSpPr>
            <a:spLocks noGrp="1"/>
          </p:cNvSpPr>
          <p:nvPr>
            <p:ph type="title"/>
          </p:nvPr>
        </p:nvSpPr>
        <p:spPr>
          <a:xfrm>
            <a:off x="723900" y="317462"/>
            <a:ext cx="7886700" cy="1103244"/>
          </a:xfrm>
          <a:solidFill>
            <a:schemeClr val="tx1"/>
          </a:solidFill>
        </p:spPr>
        <p:txBody>
          <a:bodyPr/>
          <a:lstStyle/>
          <a:p>
            <a:r>
              <a:rPr lang="en-GB" dirty="0" smtClean="0"/>
              <a:t> </a:t>
            </a:r>
            <a:r>
              <a:rPr lang="en-GB" dirty="0" smtClean="0">
                <a:solidFill>
                  <a:schemeClr val="bg1"/>
                </a:solidFill>
              </a:rPr>
              <a:t>The honeycomb model </a:t>
            </a:r>
            <a:endParaRPr lang="en-GB" dirty="0">
              <a:solidFill>
                <a:schemeClr val="bg1"/>
              </a:solidFill>
            </a:endParaRPr>
          </a:p>
        </p:txBody>
      </p:sp>
      <p:pic>
        <p:nvPicPr>
          <p:cNvPr id="7" name="Content Placeholder 6">
            <a:extLst>
              <a:ext uri="{FF2B5EF4-FFF2-40B4-BE49-F238E27FC236}">
                <a16:creationId xmlns:a16="http://schemas.microsoft.com/office/drawing/2014/main" id="{25A05E96-EBBD-4A86-BFA2-00107D3F2851}"/>
              </a:ext>
            </a:extLst>
          </p:cNvPr>
          <p:cNvPicPr>
            <a:picLocks noGrp="1" noChangeAspect="1"/>
          </p:cNvPicPr>
          <p:nvPr>
            <p:ph idx="1"/>
          </p:nvPr>
        </p:nvPicPr>
        <p:blipFill>
          <a:blip r:embed="rId3"/>
          <a:stretch>
            <a:fillRect/>
          </a:stretch>
        </p:blipFill>
        <p:spPr>
          <a:xfrm>
            <a:off x="1032387" y="1420706"/>
            <a:ext cx="8819545" cy="4152900"/>
          </a:xfrm>
        </p:spPr>
      </p:pic>
      <p:sp>
        <p:nvSpPr>
          <p:cNvPr id="9" name="Rectangle 8">
            <a:extLst>
              <a:ext uri="{FF2B5EF4-FFF2-40B4-BE49-F238E27FC236}">
                <a16:creationId xmlns:a16="http://schemas.microsoft.com/office/drawing/2014/main" id="{24A265C3-B100-4A24-A3D8-7A0451568539}"/>
              </a:ext>
            </a:extLst>
          </p:cNvPr>
          <p:cNvSpPr/>
          <p:nvPr/>
        </p:nvSpPr>
        <p:spPr>
          <a:xfrm>
            <a:off x="2340069" y="5940341"/>
            <a:ext cx="3387209" cy="461665"/>
          </a:xfrm>
          <a:prstGeom prst="rect">
            <a:avLst/>
          </a:prstGeom>
        </p:spPr>
        <p:txBody>
          <a:bodyPr wrap="none">
            <a:spAutoFit/>
          </a:bodyPr>
          <a:lstStyle/>
          <a:p>
            <a:pPr>
              <a:lnSpc>
                <a:spcPct val="150000"/>
              </a:lnSpc>
              <a:spcAft>
                <a:spcPts val="800"/>
              </a:spcAft>
            </a:pPr>
            <a:r>
              <a:rPr lang="fr-FR" sz="1600" i="1" dirty="0">
                <a:ea typeface="Calibri" panose="020F0502020204030204" pitchFamily="34" charset="0"/>
                <a:cs typeface="Times New Roman" panose="02020603050405020304" pitchFamily="18" charset="0"/>
              </a:rPr>
              <a:t>Source:</a:t>
            </a:r>
            <a:r>
              <a:rPr lang="fr-FR" sz="1600" dirty="0">
                <a:ea typeface="Calibri" panose="020F0502020204030204" pitchFamily="34" charset="0"/>
                <a:cs typeface="Times New Roman" panose="02020603050405020304" pitchFamily="18" charset="0"/>
              </a:rPr>
              <a:t> </a:t>
            </a:r>
            <a:r>
              <a:rPr lang="fr-FR" sz="1600" dirty="0" err="1">
                <a:ea typeface="Calibri" panose="020F0502020204030204" pitchFamily="34" charset="0"/>
                <a:cs typeface="Times New Roman" panose="02020603050405020304" pitchFamily="18" charset="0"/>
              </a:rPr>
              <a:t>Kietzmann</a:t>
            </a:r>
            <a:r>
              <a:rPr lang="fr-FR" sz="1600" dirty="0">
                <a:ea typeface="Calibri" panose="020F0502020204030204" pitchFamily="34" charset="0"/>
                <a:cs typeface="Times New Roman" panose="02020603050405020304" pitchFamily="18" charset="0"/>
              </a:rPr>
              <a:t> et al. (2011, p. 243)</a:t>
            </a:r>
            <a:endParaRPr lang="en-GB" dirty="0">
              <a:ea typeface="Calibri" panose="020F0502020204030204" pitchFamily="34" charset="0"/>
              <a:cs typeface="Times New Roman" panose="02020603050405020304" pitchFamily="18" charset="0"/>
            </a:endParaRPr>
          </a:p>
        </p:txBody>
      </p:sp>
      <p:sp>
        <p:nvSpPr>
          <p:cNvPr id="11" name="Slide Number Placeholder 10"/>
          <p:cNvSpPr>
            <a:spLocks noGrp="1"/>
          </p:cNvSpPr>
          <p:nvPr>
            <p:ph type="sldNum" sz="quarter" idx="12"/>
          </p:nvPr>
        </p:nvSpPr>
        <p:spPr/>
        <p:txBody>
          <a:bodyPr/>
          <a:lstStyle/>
          <a:p>
            <a:fld id="{C439CF85-8457-400C-A4F9-DC61A400AE11}" type="slidenum">
              <a:rPr lang="en-US" smtClean="0"/>
              <a:pPr/>
              <a:t>25</a:t>
            </a:fld>
            <a:endParaRPr lang="en-US"/>
          </a:p>
        </p:txBody>
      </p:sp>
    </p:spTree>
    <p:extLst>
      <p:ext uri="{BB962C8B-B14F-4D97-AF65-F5344CB8AC3E}">
        <p14:creationId xmlns:p14="http://schemas.microsoft.com/office/powerpoint/2010/main" val="40249226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C42CC-4AFD-4494-854B-27922D050CCB}"/>
              </a:ext>
            </a:extLst>
          </p:cNvPr>
          <p:cNvSpPr>
            <a:spLocks noGrp="1"/>
          </p:cNvSpPr>
          <p:nvPr>
            <p:ph type="title"/>
          </p:nvPr>
        </p:nvSpPr>
        <p:spPr>
          <a:xfrm>
            <a:off x="585019" y="513677"/>
            <a:ext cx="9876503" cy="962977"/>
          </a:xfrm>
          <a:solidFill>
            <a:schemeClr val="tx1"/>
          </a:solidFill>
        </p:spPr>
        <p:txBody>
          <a:bodyPr>
            <a:noAutofit/>
          </a:bodyPr>
          <a:lstStyle/>
          <a:p>
            <a:r>
              <a:rPr lang="en-GB" dirty="0" smtClean="0">
                <a:solidFill>
                  <a:schemeClr val="bg1"/>
                </a:solidFill>
              </a:rPr>
              <a:t>Personal data available via social media pages</a:t>
            </a:r>
            <a:endParaRPr lang="en-GB" dirty="0">
              <a:solidFill>
                <a:schemeClr val="bg1"/>
              </a:solidFill>
            </a:endParaRPr>
          </a:p>
        </p:txBody>
      </p:sp>
      <p:graphicFrame>
        <p:nvGraphicFramePr>
          <p:cNvPr id="5" name="Table Placeholder 4">
            <a:extLst>
              <a:ext uri="{FF2B5EF4-FFF2-40B4-BE49-F238E27FC236}">
                <a16:creationId xmlns:a16="http://schemas.microsoft.com/office/drawing/2014/main" id="{66503FD7-1902-49FE-B37B-BB2125E280D1}"/>
              </a:ext>
            </a:extLst>
          </p:cNvPr>
          <p:cNvGraphicFramePr>
            <a:graphicFrameLocks noGrp="1"/>
          </p:cNvGraphicFramePr>
          <p:nvPr>
            <p:ph type="tbl" sz="quarter" idx="11"/>
            <p:extLst>
              <p:ext uri="{D42A27DB-BD31-4B8C-83A1-F6EECF244321}">
                <p14:modId xmlns:p14="http://schemas.microsoft.com/office/powerpoint/2010/main" val="2023285008"/>
              </p:ext>
            </p:extLst>
          </p:nvPr>
        </p:nvGraphicFramePr>
        <p:xfrm>
          <a:off x="585018" y="1824369"/>
          <a:ext cx="9876503" cy="3937168"/>
        </p:xfrm>
        <a:graphic>
          <a:graphicData uri="http://schemas.openxmlformats.org/drawingml/2006/table">
            <a:tbl>
              <a:tblPr firstRow="1" bandRow="1">
                <a:tableStyleId>{69012ECD-51FC-41F1-AA8D-1B2483CD663E}</a:tableStyleId>
              </a:tblPr>
              <a:tblGrid>
                <a:gridCol w="2725794">
                  <a:extLst>
                    <a:ext uri="{9D8B030D-6E8A-4147-A177-3AD203B41FA5}">
                      <a16:colId xmlns:a16="http://schemas.microsoft.com/office/drawing/2014/main" val="694807919"/>
                    </a:ext>
                  </a:extLst>
                </a:gridCol>
                <a:gridCol w="2707212">
                  <a:extLst>
                    <a:ext uri="{9D8B030D-6E8A-4147-A177-3AD203B41FA5}">
                      <a16:colId xmlns:a16="http://schemas.microsoft.com/office/drawing/2014/main" val="3169003307"/>
                    </a:ext>
                  </a:extLst>
                </a:gridCol>
                <a:gridCol w="4443497">
                  <a:extLst>
                    <a:ext uri="{9D8B030D-6E8A-4147-A177-3AD203B41FA5}">
                      <a16:colId xmlns:a16="http://schemas.microsoft.com/office/drawing/2014/main" val="3822286621"/>
                    </a:ext>
                  </a:extLst>
                </a:gridCol>
              </a:tblGrid>
              <a:tr h="412355">
                <a:tc>
                  <a:txBody>
                    <a:bodyPr/>
                    <a:lstStyle/>
                    <a:p>
                      <a:pPr>
                        <a:lnSpc>
                          <a:spcPct val="150000"/>
                        </a:lnSpc>
                        <a:spcAft>
                          <a:spcPts val="0"/>
                        </a:spcAft>
                      </a:pPr>
                      <a:r>
                        <a:rPr lang="en-GB" sz="1400" dirty="0">
                          <a:effectLst/>
                        </a:rPr>
                        <a:t>Data type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dirty="0">
                          <a:effectLst/>
                        </a:rPr>
                        <a:t>What this is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a:effectLst/>
                        </a:rPr>
                        <a:t>Examples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29555535"/>
                  </a:ext>
                </a:extLst>
              </a:tr>
              <a:tr h="824709">
                <a:tc>
                  <a:txBody>
                    <a:bodyPr/>
                    <a:lstStyle/>
                    <a:p>
                      <a:pPr>
                        <a:lnSpc>
                          <a:spcPct val="150000"/>
                        </a:lnSpc>
                        <a:spcAft>
                          <a:spcPts val="0"/>
                        </a:spcAft>
                      </a:pPr>
                      <a:r>
                        <a:rPr lang="en-GB" sz="1600" dirty="0">
                          <a:effectLst/>
                        </a:rPr>
                        <a:t>Demographics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dirty="0">
                          <a:effectLst/>
                        </a:rPr>
                        <a:t>Personal and socioeconomic information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a:effectLst/>
                        </a:rPr>
                        <a:t>Name, date of birth, place of birth, home town, employment history, education details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79470107"/>
                  </a:ext>
                </a:extLst>
              </a:tr>
              <a:tr h="1237064">
                <a:tc>
                  <a:txBody>
                    <a:bodyPr/>
                    <a:lstStyle/>
                    <a:p>
                      <a:pPr>
                        <a:lnSpc>
                          <a:spcPct val="150000"/>
                        </a:lnSpc>
                        <a:spcAft>
                          <a:spcPts val="0"/>
                        </a:spcAft>
                      </a:pPr>
                      <a:r>
                        <a:rPr lang="en-GB" sz="1600" dirty="0">
                          <a:effectLst/>
                        </a:rPr>
                        <a:t>Psychographics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dirty="0">
                          <a:effectLst/>
                        </a:rPr>
                        <a:t>Attitudes, hobbies, interests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a:effectLst/>
                        </a:rPr>
                        <a:t>Relationship status, family members, friendship groups, religious affiliations, political views, hobbies, preferred music, films watched, favourite brands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52108264"/>
                  </a:ext>
                </a:extLst>
              </a:tr>
              <a:tr h="1237064">
                <a:tc>
                  <a:txBody>
                    <a:bodyPr/>
                    <a:lstStyle/>
                    <a:p>
                      <a:pPr>
                        <a:lnSpc>
                          <a:spcPct val="150000"/>
                        </a:lnSpc>
                        <a:spcAft>
                          <a:spcPts val="0"/>
                        </a:spcAft>
                      </a:pPr>
                      <a:r>
                        <a:rPr lang="en-GB" sz="1600" dirty="0" err="1">
                          <a:effectLst/>
                        </a:rPr>
                        <a:t>Webographics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a:effectLst/>
                        </a:rPr>
                        <a:t>Online behaviour, devices used, site usage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dirty="0">
                          <a:effectLst/>
                        </a:rPr>
                        <a:t>Facebook fan pages liked, comments added, downloads performed, purchases made, actions taken, devices used, operating </a:t>
                      </a:r>
                      <a:r>
                        <a:rPr lang="en-GB" sz="1600" dirty="0" smtClean="0">
                          <a:effectLst/>
                        </a:rPr>
                        <a:t>systems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08546467"/>
                  </a:ext>
                </a:extLst>
              </a:tr>
            </a:tbl>
          </a:graphicData>
        </a:graphic>
      </p:graphicFrame>
      <p:sp>
        <p:nvSpPr>
          <p:cNvPr id="4" name="Slide Number Placeholder 8"/>
          <p:cNvSpPr txBox="1">
            <a:spLocks/>
          </p:cNvSpPr>
          <p:nvPr/>
        </p:nvSpPr>
        <p:spPr>
          <a:xfrm>
            <a:off x="7981950" y="6356352"/>
            <a:ext cx="2057400" cy="365125"/>
          </a:xfrm>
          <a:prstGeom prst="rect">
            <a:avLst/>
          </a:prstGeom>
        </p:spPr>
        <p:txBody>
          <a:bodyPr vert="horz" lIns="91440" tIns="45720" rIns="91440" bIns="45720" rtlCol="0" anchor="ctr"/>
          <a:lstStyle/>
          <a:p>
            <a:pPr algn="r">
              <a:defRPr/>
            </a:pPr>
            <a:fld id="{C439CF85-8457-400C-A4F9-DC61A400AE11}" type="slidenum">
              <a:rPr lang="en-US" sz="1200">
                <a:solidFill>
                  <a:schemeClr val="tx1">
                    <a:tint val="75000"/>
                  </a:schemeClr>
                </a:solidFill>
              </a:rPr>
              <a:pPr algn="r">
                <a:defRPr/>
              </a:pPr>
              <a:t>26</a:t>
            </a:fld>
            <a:endParaRPr lang="en-US" sz="1200" dirty="0">
              <a:solidFill>
                <a:schemeClr val="tx1">
                  <a:tint val="75000"/>
                </a:schemeClr>
              </a:solidFill>
            </a:endParaRPr>
          </a:p>
        </p:txBody>
      </p:sp>
    </p:spTree>
    <p:extLst>
      <p:ext uri="{BB962C8B-B14F-4D97-AF65-F5344CB8AC3E}">
        <p14:creationId xmlns:p14="http://schemas.microsoft.com/office/powerpoint/2010/main" val="35320449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E771C-E916-4C3B-8710-0B89CB56E354}"/>
              </a:ext>
            </a:extLst>
          </p:cNvPr>
          <p:cNvSpPr>
            <a:spLocks noGrp="1"/>
          </p:cNvSpPr>
          <p:nvPr>
            <p:ph type="title"/>
          </p:nvPr>
        </p:nvSpPr>
        <p:spPr>
          <a:solidFill>
            <a:schemeClr val="tx1"/>
          </a:solidFill>
        </p:spPr>
        <p:txBody>
          <a:bodyPr>
            <a:normAutofit/>
          </a:bodyPr>
          <a:lstStyle/>
          <a:p>
            <a:r>
              <a:rPr lang="en-GB" dirty="0" smtClean="0">
                <a:solidFill>
                  <a:schemeClr val="bg1"/>
                </a:solidFill>
              </a:rPr>
              <a:t>The utility of social media for business</a:t>
            </a:r>
            <a:endParaRPr lang="en-GB" dirty="0">
              <a:solidFill>
                <a:schemeClr val="bg1"/>
              </a:solidFill>
            </a:endParaRPr>
          </a:p>
        </p:txBody>
      </p:sp>
      <p:graphicFrame>
        <p:nvGraphicFramePr>
          <p:cNvPr id="5" name="Table Placeholder 4">
            <a:extLst>
              <a:ext uri="{FF2B5EF4-FFF2-40B4-BE49-F238E27FC236}">
                <a16:creationId xmlns:a16="http://schemas.microsoft.com/office/drawing/2014/main" id="{90572B7C-19B1-487F-BAF6-D8E031E6025F}"/>
              </a:ext>
            </a:extLst>
          </p:cNvPr>
          <p:cNvGraphicFramePr>
            <a:graphicFrameLocks noGrp="1"/>
          </p:cNvGraphicFramePr>
          <p:nvPr>
            <p:ph type="tbl" sz="quarter" idx="11"/>
            <p:extLst>
              <p:ext uri="{D42A27DB-BD31-4B8C-83A1-F6EECF244321}">
                <p14:modId xmlns:p14="http://schemas.microsoft.com/office/powerpoint/2010/main" val="2743868689"/>
              </p:ext>
            </p:extLst>
          </p:nvPr>
        </p:nvGraphicFramePr>
        <p:xfrm>
          <a:off x="609600" y="1851577"/>
          <a:ext cx="10972800" cy="4332912"/>
        </p:xfrm>
        <a:graphic>
          <a:graphicData uri="http://schemas.openxmlformats.org/drawingml/2006/table">
            <a:tbl>
              <a:tblPr firstRow="1" firstCol="1" bandRow="1">
                <a:tableStyleId>{69012ECD-51FC-41F1-AA8D-1B2483CD663E}</a:tableStyleId>
              </a:tblPr>
              <a:tblGrid>
                <a:gridCol w="2557822">
                  <a:extLst>
                    <a:ext uri="{9D8B030D-6E8A-4147-A177-3AD203B41FA5}">
                      <a16:colId xmlns:a16="http://schemas.microsoft.com/office/drawing/2014/main" val="4106969221"/>
                    </a:ext>
                  </a:extLst>
                </a:gridCol>
                <a:gridCol w="8414978">
                  <a:extLst>
                    <a:ext uri="{9D8B030D-6E8A-4147-A177-3AD203B41FA5}">
                      <a16:colId xmlns:a16="http://schemas.microsoft.com/office/drawing/2014/main" val="1279975592"/>
                    </a:ext>
                  </a:extLst>
                </a:gridCol>
              </a:tblGrid>
              <a:tr h="361076">
                <a:tc>
                  <a:txBody>
                    <a:bodyPr/>
                    <a:lstStyle/>
                    <a:p>
                      <a:pPr>
                        <a:lnSpc>
                          <a:spcPct val="150000"/>
                        </a:lnSpc>
                        <a:spcAft>
                          <a:spcPts val="0"/>
                        </a:spcAft>
                      </a:pPr>
                      <a:r>
                        <a:rPr lang="en-GB" sz="1400" dirty="0">
                          <a:effectLst/>
                        </a:rPr>
                        <a:t>Utility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a:effectLst/>
                        </a:rPr>
                        <a:t>Element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60436266"/>
                  </a:ext>
                </a:extLst>
              </a:tr>
              <a:tr h="361076">
                <a:tc>
                  <a:txBody>
                    <a:bodyPr/>
                    <a:lstStyle/>
                    <a:p>
                      <a:pPr>
                        <a:lnSpc>
                          <a:spcPct val="150000"/>
                        </a:lnSpc>
                        <a:spcAft>
                          <a:spcPts val="0"/>
                        </a:spcAft>
                      </a:pPr>
                      <a:r>
                        <a:rPr lang="en-GB" sz="1400" dirty="0">
                          <a:effectLst/>
                        </a:rPr>
                        <a:t>Brand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50000"/>
                        </a:lnSpc>
                        <a:spcAft>
                          <a:spcPts val="0"/>
                        </a:spcAft>
                        <a:buFont typeface="Symbol" panose="05050102010706020507" pitchFamily="18" charset="2"/>
                        <a:buChar char=""/>
                      </a:pPr>
                      <a:r>
                        <a:rPr lang="en-GB" sz="1400" dirty="0">
                          <a:effectLst/>
                        </a:rPr>
                        <a:t>Extension of the brand </a:t>
                      </a:r>
                      <a:r>
                        <a:rPr lang="en-GB" sz="1400" dirty="0" smtClean="0">
                          <a:effectLst/>
                        </a:rPr>
                        <a:t>presence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9422423"/>
                  </a:ext>
                </a:extLst>
              </a:tr>
              <a:tr h="1083228">
                <a:tc>
                  <a:txBody>
                    <a:bodyPr/>
                    <a:lstStyle/>
                    <a:p>
                      <a:pPr>
                        <a:lnSpc>
                          <a:spcPct val="150000"/>
                        </a:lnSpc>
                        <a:spcAft>
                          <a:spcPts val="0"/>
                        </a:spcAft>
                      </a:pPr>
                      <a:r>
                        <a:rPr lang="en-GB" sz="1400" dirty="0">
                          <a:effectLst/>
                        </a:rPr>
                        <a:t>Communication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50000"/>
                        </a:lnSpc>
                        <a:spcAft>
                          <a:spcPts val="0"/>
                        </a:spcAft>
                        <a:buFont typeface="Symbol" panose="05050102010706020507" pitchFamily="18" charset="2"/>
                        <a:buChar char=""/>
                      </a:pPr>
                      <a:r>
                        <a:rPr lang="en-GB" sz="1400" dirty="0">
                          <a:effectLst/>
                        </a:rPr>
                        <a:t>Facility to communicate to existing </a:t>
                      </a:r>
                      <a:r>
                        <a:rPr lang="en-GB" sz="1400" dirty="0" smtClean="0">
                          <a:effectLst/>
                        </a:rPr>
                        <a:t>customers</a:t>
                      </a:r>
                      <a:endParaRPr lang="en-GB" sz="1600" dirty="0">
                        <a:effectLst/>
                      </a:endParaRPr>
                    </a:p>
                    <a:p>
                      <a:pPr marL="342900" lvl="0" indent="-342900">
                        <a:lnSpc>
                          <a:spcPct val="150000"/>
                        </a:lnSpc>
                        <a:spcAft>
                          <a:spcPts val="0"/>
                        </a:spcAft>
                        <a:buFont typeface="Symbol" panose="05050102010706020507" pitchFamily="18" charset="2"/>
                        <a:buChar char=""/>
                      </a:pPr>
                      <a:r>
                        <a:rPr lang="en-GB" sz="1400" dirty="0">
                          <a:effectLst/>
                        </a:rPr>
                        <a:t>Method to speak with potential </a:t>
                      </a:r>
                      <a:r>
                        <a:rPr lang="en-GB" sz="1400" dirty="0" smtClean="0">
                          <a:effectLst/>
                        </a:rPr>
                        <a:t>customers</a:t>
                      </a:r>
                      <a:endParaRPr lang="en-GB" sz="1600" dirty="0">
                        <a:effectLst/>
                      </a:endParaRPr>
                    </a:p>
                    <a:p>
                      <a:pPr marL="342900" lvl="0" indent="-342900">
                        <a:lnSpc>
                          <a:spcPct val="150000"/>
                        </a:lnSpc>
                        <a:spcAft>
                          <a:spcPts val="0"/>
                        </a:spcAft>
                        <a:buFont typeface="Symbol" panose="05050102010706020507" pitchFamily="18" charset="2"/>
                        <a:buChar char=""/>
                      </a:pPr>
                      <a:r>
                        <a:rPr lang="en-GB" sz="1400" dirty="0">
                          <a:effectLst/>
                        </a:rPr>
                        <a:t>System for stakeholder </a:t>
                      </a:r>
                      <a:r>
                        <a:rPr lang="en-GB" sz="1400" dirty="0" smtClean="0">
                          <a:effectLst/>
                        </a:rPr>
                        <a:t>communication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01409104"/>
                  </a:ext>
                </a:extLst>
              </a:tr>
              <a:tr h="361076">
                <a:tc>
                  <a:txBody>
                    <a:bodyPr/>
                    <a:lstStyle/>
                    <a:p>
                      <a:pPr>
                        <a:lnSpc>
                          <a:spcPct val="150000"/>
                        </a:lnSpc>
                        <a:spcAft>
                          <a:spcPts val="0"/>
                        </a:spcAft>
                      </a:pPr>
                      <a:r>
                        <a:rPr lang="en-GB" sz="1400">
                          <a:effectLst/>
                        </a:rPr>
                        <a:t>Customer service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50000"/>
                        </a:lnSpc>
                        <a:spcAft>
                          <a:spcPts val="0"/>
                        </a:spcAft>
                        <a:buFont typeface="Symbol" panose="05050102010706020507" pitchFamily="18" charset="2"/>
                        <a:buChar char=""/>
                      </a:pPr>
                      <a:r>
                        <a:rPr lang="en-GB" sz="1400" dirty="0">
                          <a:effectLst/>
                        </a:rPr>
                        <a:t>Service for responding to customer </a:t>
                      </a:r>
                      <a:r>
                        <a:rPr lang="en-GB" sz="1400" dirty="0" smtClean="0">
                          <a:effectLst/>
                        </a:rPr>
                        <a:t>issues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83585827"/>
                  </a:ext>
                </a:extLst>
              </a:tr>
              <a:tr h="722152">
                <a:tc>
                  <a:txBody>
                    <a:bodyPr/>
                    <a:lstStyle/>
                    <a:p>
                      <a:pPr>
                        <a:lnSpc>
                          <a:spcPct val="150000"/>
                        </a:lnSpc>
                        <a:spcAft>
                          <a:spcPts val="0"/>
                        </a:spcAft>
                      </a:pPr>
                      <a:r>
                        <a:rPr lang="en-GB" sz="1400">
                          <a:effectLst/>
                        </a:rPr>
                        <a:t>New products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50000"/>
                        </a:lnSpc>
                        <a:spcAft>
                          <a:spcPts val="0"/>
                        </a:spcAft>
                        <a:buFont typeface="Symbol" panose="05050102010706020507" pitchFamily="18" charset="2"/>
                        <a:buChar char=""/>
                      </a:pPr>
                      <a:r>
                        <a:rPr lang="en-GB" sz="1400" dirty="0">
                          <a:effectLst/>
                        </a:rPr>
                        <a:t>Mechanism to crowdsource ideas for new </a:t>
                      </a:r>
                      <a:r>
                        <a:rPr lang="en-GB" sz="1400" dirty="0" smtClean="0">
                          <a:effectLst/>
                        </a:rPr>
                        <a:t>products</a:t>
                      </a:r>
                      <a:endParaRPr lang="en-GB" sz="1600" dirty="0">
                        <a:effectLst/>
                      </a:endParaRPr>
                    </a:p>
                    <a:p>
                      <a:pPr marL="342900" lvl="0" indent="-342900">
                        <a:lnSpc>
                          <a:spcPct val="150000"/>
                        </a:lnSpc>
                        <a:spcAft>
                          <a:spcPts val="0"/>
                        </a:spcAft>
                        <a:buFont typeface="Symbol" panose="05050102010706020507" pitchFamily="18" charset="2"/>
                        <a:buChar char=""/>
                      </a:pPr>
                      <a:r>
                        <a:rPr lang="en-GB" sz="1400" dirty="0">
                          <a:effectLst/>
                        </a:rPr>
                        <a:t>Platform to launch new </a:t>
                      </a:r>
                      <a:r>
                        <a:rPr lang="en-GB" sz="1400" dirty="0" smtClean="0">
                          <a:effectLst/>
                        </a:rPr>
                        <a:t>products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01133849"/>
                  </a:ext>
                </a:extLst>
              </a:tr>
              <a:tr h="361076">
                <a:tc>
                  <a:txBody>
                    <a:bodyPr/>
                    <a:lstStyle/>
                    <a:p>
                      <a:pPr>
                        <a:lnSpc>
                          <a:spcPct val="150000"/>
                        </a:lnSpc>
                        <a:spcAft>
                          <a:spcPts val="0"/>
                        </a:spcAft>
                      </a:pPr>
                      <a:r>
                        <a:rPr lang="en-GB" sz="1400">
                          <a:effectLst/>
                        </a:rPr>
                        <a:t>Recruitment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50000"/>
                        </a:lnSpc>
                        <a:spcAft>
                          <a:spcPts val="0"/>
                        </a:spcAft>
                        <a:buFont typeface="Symbol" panose="05050102010706020507" pitchFamily="18" charset="2"/>
                        <a:buChar char=""/>
                      </a:pPr>
                      <a:r>
                        <a:rPr lang="en-GB" sz="1400" dirty="0">
                          <a:effectLst/>
                        </a:rPr>
                        <a:t>Source of new </a:t>
                      </a:r>
                      <a:r>
                        <a:rPr lang="en-GB" sz="1400" dirty="0" smtClean="0">
                          <a:effectLst/>
                        </a:rPr>
                        <a:t>staff</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45075961"/>
                  </a:ext>
                </a:extLst>
              </a:tr>
              <a:tr h="1083228">
                <a:tc>
                  <a:txBody>
                    <a:bodyPr/>
                    <a:lstStyle/>
                    <a:p>
                      <a:pPr>
                        <a:lnSpc>
                          <a:spcPct val="150000"/>
                        </a:lnSpc>
                        <a:spcAft>
                          <a:spcPts val="0"/>
                        </a:spcAft>
                      </a:pPr>
                      <a:r>
                        <a:rPr lang="en-GB" sz="1400">
                          <a:effectLst/>
                        </a:rPr>
                        <a:t>Research</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50000"/>
                        </a:lnSpc>
                        <a:spcAft>
                          <a:spcPts val="0"/>
                        </a:spcAft>
                        <a:buFont typeface="Symbol" panose="05050102010706020507" pitchFamily="18" charset="2"/>
                        <a:buChar char=""/>
                      </a:pPr>
                      <a:r>
                        <a:rPr lang="en-GB" sz="1400" dirty="0">
                          <a:effectLst/>
                        </a:rPr>
                        <a:t>Vehicle to find new </a:t>
                      </a:r>
                      <a:r>
                        <a:rPr lang="en-GB" sz="1400" dirty="0" smtClean="0">
                          <a:effectLst/>
                        </a:rPr>
                        <a:t>markets</a:t>
                      </a:r>
                      <a:endParaRPr lang="en-GB" sz="1600" dirty="0">
                        <a:effectLst/>
                      </a:endParaRPr>
                    </a:p>
                    <a:p>
                      <a:pPr marL="342900" lvl="0" indent="-342900">
                        <a:lnSpc>
                          <a:spcPct val="150000"/>
                        </a:lnSpc>
                        <a:spcAft>
                          <a:spcPts val="0"/>
                        </a:spcAft>
                        <a:buFont typeface="Symbol" panose="05050102010706020507" pitchFamily="18" charset="2"/>
                        <a:buChar char=""/>
                      </a:pPr>
                      <a:r>
                        <a:rPr lang="en-GB" sz="1400" dirty="0">
                          <a:effectLst/>
                        </a:rPr>
                        <a:t>Resource for finding new suppliers or </a:t>
                      </a:r>
                      <a:r>
                        <a:rPr lang="en-GB" sz="1400" dirty="0" smtClean="0">
                          <a:effectLst/>
                        </a:rPr>
                        <a:t>services</a:t>
                      </a:r>
                      <a:endParaRPr lang="en-GB" sz="1600" dirty="0">
                        <a:effectLst/>
                      </a:endParaRPr>
                    </a:p>
                    <a:p>
                      <a:pPr marL="342900" lvl="0" indent="-342900">
                        <a:lnSpc>
                          <a:spcPct val="150000"/>
                        </a:lnSpc>
                        <a:spcAft>
                          <a:spcPts val="0"/>
                        </a:spcAft>
                        <a:buFont typeface="Symbol" panose="05050102010706020507" pitchFamily="18" charset="2"/>
                        <a:buChar char=""/>
                      </a:pPr>
                      <a:r>
                        <a:rPr lang="en-GB" sz="1400" dirty="0">
                          <a:effectLst/>
                        </a:rPr>
                        <a:t>Tool to undertake research and investigate market </a:t>
                      </a:r>
                      <a:r>
                        <a:rPr lang="en-GB" sz="1400" dirty="0" smtClean="0">
                          <a:effectLst/>
                        </a:rPr>
                        <a:t>size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00706216"/>
                  </a:ext>
                </a:extLst>
              </a:tr>
            </a:tbl>
          </a:graphicData>
        </a:graphic>
      </p:graphicFrame>
      <p:sp>
        <p:nvSpPr>
          <p:cNvPr id="4" name="Slide Number Placeholder 8"/>
          <p:cNvSpPr txBox="1">
            <a:spLocks/>
          </p:cNvSpPr>
          <p:nvPr/>
        </p:nvSpPr>
        <p:spPr>
          <a:xfrm>
            <a:off x="7981950" y="6356352"/>
            <a:ext cx="2057400" cy="365125"/>
          </a:xfrm>
          <a:prstGeom prst="rect">
            <a:avLst/>
          </a:prstGeom>
        </p:spPr>
        <p:txBody>
          <a:bodyPr vert="horz" lIns="91440" tIns="45720" rIns="91440" bIns="45720" rtlCol="0" anchor="ctr"/>
          <a:lstStyle/>
          <a:p>
            <a:pPr algn="r">
              <a:defRPr/>
            </a:pPr>
            <a:fld id="{C439CF85-8457-400C-A4F9-DC61A400AE11}" type="slidenum">
              <a:rPr lang="en-US" sz="1200">
                <a:solidFill>
                  <a:schemeClr val="tx1">
                    <a:tint val="75000"/>
                  </a:schemeClr>
                </a:solidFill>
              </a:rPr>
              <a:pPr algn="r">
                <a:defRPr/>
              </a:pPr>
              <a:t>27</a:t>
            </a:fld>
            <a:endParaRPr lang="en-US" sz="1200" dirty="0">
              <a:solidFill>
                <a:schemeClr val="tx1">
                  <a:tint val="75000"/>
                </a:schemeClr>
              </a:solidFill>
            </a:endParaRPr>
          </a:p>
        </p:txBody>
      </p:sp>
    </p:spTree>
    <p:extLst>
      <p:ext uri="{BB962C8B-B14F-4D97-AF65-F5344CB8AC3E}">
        <p14:creationId xmlns:p14="http://schemas.microsoft.com/office/powerpoint/2010/main" val="40456367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25810A-C565-4119-AA76-0AB205BA4CC4}"/>
              </a:ext>
            </a:extLst>
          </p:cNvPr>
          <p:cNvSpPr>
            <a:spLocks noGrp="1"/>
          </p:cNvSpPr>
          <p:nvPr>
            <p:ph type="title"/>
          </p:nvPr>
        </p:nvSpPr>
        <p:spPr>
          <a:solidFill>
            <a:schemeClr val="tx1"/>
          </a:solidFill>
        </p:spPr>
        <p:txBody>
          <a:bodyPr/>
          <a:lstStyle/>
          <a:p>
            <a:r>
              <a:rPr lang="en-GB" dirty="0" smtClean="0">
                <a:solidFill>
                  <a:schemeClr val="bg1"/>
                </a:solidFill>
              </a:rPr>
              <a:t>Investing in social media</a:t>
            </a:r>
            <a:endParaRPr lang="en-GB" dirty="0">
              <a:solidFill>
                <a:schemeClr val="bg1"/>
              </a:solidFill>
            </a:endParaRPr>
          </a:p>
        </p:txBody>
      </p:sp>
      <p:pic>
        <p:nvPicPr>
          <p:cNvPr id="7" name="Content Placeholder 6">
            <a:extLst>
              <a:ext uri="{FF2B5EF4-FFF2-40B4-BE49-F238E27FC236}">
                <a16:creationId xmlns:a16="http://schemas.microsoft.com/office/drawing/2014/main" id="{20F55CAC-0C00-446D-B01E-4CEE5A57A2B0}"/>
              </a:ext>
            </a:extLst>
          </p:cNvPr>
          <p:cNvPicPr>
            <a:picLocks noGrp="1" noChangeAspect="1"/>
          </p:cNvPicPr>
          <p:nvPr>
            <p:ph idx="1"/>
          </p:nvPr>
        </p:nvPicPr>
        <p:blipFill>
          <a:blip r:embed="rId3"/>
          <a:stretch>
            <a:fillRect/>
          </a:stretch>
        </p:blipFill>
        <p:spPr>
          <a:xfrm>
            <a:off x="3411408" y="1611014"/>
            <a:ext cx="4593526" cy="4152900"/>
          </a:xfrm>
        </p:spPr>
      </p:pic>
      <p:sp>
        <p:nvSpPr>
          <p:cNvPr id="8" name="Rectangle 7">
            <a:extLst>
              <a:ext uri="{FF2B5EF4-FFF2-40B4-BE49-F238E27FC236}">
                <a16:creationId xmlns:a16="http://schemas.microsoft.com/office/drawing/2014/main" id="{26AED1A9-94E4-477F-9FB4-8CB8D325385E}"/>
              </a:ext>
            </a:extLst>
          </p:cNvPr>
          <p:cNvSpPr/>
          <p:nvPr/>
        </p:nvSpPr>
        <p:spPr>
          <a:xfrm>
            <a:off x="2152650" y="5966912"/>
            <a:ext cx="4762747" cy="461665"/>
          </a:xfrm>
          <a:prstGeom prst="rect">
            <a:avLst/>
          </a:prstGeom>
        </p:spPr>
        <p:txBody>
          <a:bodyPr wrap="square">
            <a:spAutoFit/>
          </a:bodyPr>
          <a:lstStyle/>
          <a:p>
            <a:pPr>
              <a:lnSpc>
                <a:spcPct val="150000"/>
              </a:lnSpc>
            </a:pPr>
            <a:r>
              <a:rPr lang="en-GB" sz="1600" i="1" dirty="0">
                <a:ea typeface="Calibri" panose="020F0502020204030204" pitchFamily="34" charset="0"/>
                <a:cs typeface="Times New Roman" panose="02020603050405020304" pitchFamily="18" charset="0"/>
              </a:rPr>
              <a:t>Source:</a:t>
            </a:r>
            <a:r>
              <a:rPr lang="en-GB" sz="1600" dirty="0">
                <a:ea typeface="Calibri" panose="020F0502020204030204" pitchFamily="34" charset="0"/>
                <a:cs typeface="Times New Roman" panose="02020603050405020304" pitchFamily="18" charset="0"/>
              </a:rPr>
              <a:t> Mills and </a:t>
            </a:r>
            <a:r>
              <a:rPr lang="en-GB" sz="1600" dirty="0" err="1">
                <a:ea typeface="Calibri" panose="020F0502020204030204" pitchFamily="34" charset="0"/>
                <a:cs typeface="Times New Roman" panose="02020603050405020304" pitchFamily="18" charset="0"/>
              </a:rPr>
              <a:t>Plangger</a:t>
            </a:r>
            <a:r>
              <a:rPr lang="en-GB" sz="1600" dirty="0">
                <a:ea typeface="Calibri" panose="020F0502020204030204" pitchFamily="34" charset="0"/>
                <a:cs typeface="Times New Roman" panose="02020603050405020304" pitchFamily="18" charset="0"/>
              </a:rPr>
              <a:t> (2015, p. 530)</a:t>
            </a:r>
            <a:endParaRPr lang="en-GB" dirty="0">
              <a:ea typeface="Calibri" panose="020F0502020204030204" pitchFamily="34" charset="0"/>
              <a:cs typeface="Times New Roman" panose="02020603050405020304" pitchFamily="18" charset="0"/>
            </a:endParaRPr>
          </a:p>
        </p:txBody>
      </p:sp>
      <p:sp>
        <p:nvSpPr>
          <p:cNvPr id="11" name="Slide Number Placeholder 10"/>
          <p:cNvSpPr>
            <a:spLocks noGrp="1"/>
          </p:cNvSpPr>
          <p:nvPr>
            <p:ph type="sldNum" sz="quarter" idx="12"/>
          </p:nvPr>
        </p:nvSpPr>
        <p:spPr/>
        <p:txBody>
          <a:bodyPr/>
          <a:lstStyle/>
          <a:p>
            <a:fld id="{C439CF85-8457-400C-A4F9-DC61A400AE11}" type="slidenum">
              <a:rPr lang="en-US" smtClean="0"/>
              <a:pPr/>
              <a:t>28</a:t>
            </a:fld>
            <a:endParaRPr lang="en-US"/>
          </a:p>
        </p:txBody>
      </p:sp>
    </p:spTree>
    <p:extLst>
      <p:ext uri="{BB962C8B-B14F-4D97-AF65-F5344CB8AC3E}">
        <p14:creationId xmlns:p14="http://schemas.microsoft.com/office/powerpoint/2010/main" val="8521580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Task </a:t>
            </a:r>
            <a:endParaRPr lang="en-GB" dirty="0">
              <a:solidFill>
                <a:schemeClr val="bg1"/>
              </a:solidFill>
            </a:endParaRPr>
          </a:p>
        </p:txBody>
      </p:sp>
      <p:sp>
        <p:nvSpPr>
          <p:cNvPr id="3" name="Content Placeholder 2"/>
          <p:cNvSpPr>
            <a:spLocks noGrp="1"/>
          </p:cNvSpPr>
          <p:nvPr>
            <p:ph idx="1"/>
          </p:nvPr>
        </p:nvSpPr>
        <p:spPr/>
        <p:txBody>
          <a:bodyPr/>
          <a:lstStyle/>
          <a:p>
            <a:pPr marL="0" indent="0">
              <a:buNone/>
            </a:pPr>
            <a:r>
              <a:rPr lang="en-GB" dirty="0" smtClean="0"/>
              <a:t>2b: Evaluate the strengths and weaknesses of your chosen organisation’s current digital marketing mix </a:t>
            </a:r>
            <a:endParaRPr lang="en-GB" dirty="0"/>
          </a:p>
        </p:txBody>
      </p:sp>
    </p:spTree>
    <p:extLst>
      <p:ext uri="{BB962C8B-B14F-4D97-AF65-F5344CB8AC3E}">
        <p14:creationId xmlns:p14="http://schemas.microsoft.com/office/powerpoint/2010/main" val="7982916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lumMod val="85000"/>
              <a:lumOff val="15000"/>
            </a:schemeClr>
          </a:solidFill>
        </p:spPr>
        <p:txBody>
          <a:bodyPr/>
          <a:lstStyle/>
          <a:p>
            <a:r>
              <a:rPr lang="en-GB" dirty="0" smtClean="0">
                <a:solidFill>
                  <a:schemeClr val="bg1"/>
                </a:solidFill>
              </a:rPr>
              <a:t>By</a:t>
            </a:r>
            <a:r>
              <a:rPr lang="en-GB" dirty="0" smtClean="0"/>
              <a:t> </a:t>
            </a:r>
            <a:r>
              <a:rPr lang="en-GB" dirty="0" smtClean="0">
                <a:solidFill>
                  <a:schemeClr val="bg1"/>
                </a:solidFill>
              </a:rPr>
              <a:t>next week….</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t>Listen to the senior examiner webinar on </a:t>
            </a:r>
            <a:r>
              <a:rPr lang="en-GB" dirty="0" err="1" smtClean="0"/>
              <a:t>MyCIM</a:t>
            </a:r>
            <a:r>
              <a:rPr lang="en-GB" dirty="0"/>
              <a:t> </a:t>
            </a:r>
            <a:endParaRPr lang="en-GB" dirty="0" smtClean="0"/>
          </a:p>
          <a:p>
            <a:r>
              <a:rPr lang="en-GB" dirty="0" smtClean="0"/>
              <a:t>Listen to The Digital Podcast by Target Internet Series 1 episode 189 – Influencer Marketing </a:t>
            </a:r>
          </a:p>
          <a:p>
            <a:endParaRPr lang="en-GB" dirty="0"/>
          </a:p>
          <a:p>
            <a:r>
              <a:rPr lang="en-GB" b="1" i="1" dirty="0" smtClean="0"/>
              <a:t>Consider task </a:t>
            </a:r>
            <a:r>
              <a:rPr lang="en-GB" b="1" i="1" dirty="0" smtClean="0"/>
              <a:t>1c </a:t>
            </a:r>
            <a:r>
              <a:rPr lang="en-GB" b="1" i="1" dirty="0" smtClean="0"/>
              <a:t>and draft a response </a:t>
            </a:r>
            <a:r>
              <a:rPr lang="en-GB" b="1" i="1" dirty="0" smtClean="0"/>
              <a:t>– Illustrate 4 ways that the internet can be used as a vehicle for revenue generation – try and think of examples that can be applied in your organisation. </a:t>
            </a:r>
            <a:endParaRPr lang="en-GB" b="1" i="1" dirty="0"/>
          </a:p>
        </p:txBody>
      </p:sp>
    </p:spTree>
    <p:extLst>
      <p:ext uri="{BB962C8B-B14F-4D97-AF65-F5344CB8AC3E}">
        <p14:creationId xmlns:p14="http://schemas.microsoft.com/office/powerpoint/2010/main" val="23258461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1004</TotalTime>
  <Words>1456</Words>
  <Application>Microsoft Office PowerPoint</Application>
  <PresentationFormat>Widescreen</PresentationFormat>
  <Paragraphs>261</Paragraphs>
  <Slides>30</Slides>
  <Notes>10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ＭＳ Ｐゴシック</vt:lpstr>
      <vt:lpstr>Arial</vt:lpstr>
      <vt:lpstr>Calibri</vt:lpstr>
      <vt:lpstr>Calibri Light</vt:lpstr>
      <vt:lpstr>Symbol</vt:lpstr>
      <vt:lpstr>Times New Roman</vt:lpstr>
      <vt:lpstr>Office Theme</vt:lpstr>
      <vt:lpstr>CIM Certificate in Professional Marketing </vt:lpstr>
      <vt:lpstr>The Digital Toolkit </vt:lpstr>
      <vt:lpstr>Traditional v Inbound</vt:lpstr>
      <vt:lpstr>Inbound Marketing </vt:lpstr>
      <vt:lpstr>The role of digital marketing communication within the extended marketing mix</vt:lpstr>
      <vt:lpstr>Using the internet to vary the marketing mix</vt:lpstr>
      <vt:lpstr>Introducing the Modern Marketing Model (M3) </vt:lpstr>
      <vt:lpstr>Benefits of digital marketing – The 5Ss</vt:lpstr>
      <vt:lpstr>PowerPoint Presentation</vt:lpstr>
      <vt:lpstr>Case study H&amp;M</vt:lpstr>
      <vt:lpstr>Now read……</vt:lpstr>
      <vt:lpstr>Digital Communications mix</vt:lpstr>
      <vt:lpstr>Integrated Marketing Communications</vt:lpstr>
      <vt:lpstr>Challenges for Digital Comms…</vt:lpstr>
      <vt:lpstr>Task </vt:lpstr>
      <vt:lpstr>Fixed to mobile…..</vt:lpstr>
      <vt:lpstr>Taking online offline…..</vt:lpstr>
      <vt:lpstr>Enhancing the customer experience….</vt:lpstr>
      <vt:lpstr>Digital marketing toolbox</vt:lpstr>
      <vt:lpstr>Steps in planning an email campaign</vt:lpstr>
      <vt:lpstr>Website purpose and function</vt:lpstr>
      <vt:lpstr>Website usability</vt:lpstr>
      <vt:lpstr>Hofacker’s 5 stages of information processing</vt:lpstr>
      <vt:lpstr>Evaluation of different search engine advertising payment</vt:lpstr>
      <vt:lpstr> The honeycomb model </vt:lpstr>
      <vt:lpstr>Personal data available via social media pages</vt:lpstr>
      <vt:lpstr>The utility of social media for business</vt:lpstr>
      <vt:lpstr>Investing in social media</vt:lpstr>
      <vt:lpstr>Task </vt:lpstr>
      <vt:lpstr>By 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CIM Certificate in Professional Marketing</dc:title>
  <dc:creator>Beth Cummings</dc:creator>
  <cp:lastModifiedBy>Cummings Beth.</cp:lastModifiedBy>
  <cp:revision>58</cp:revision>
  <dcterms:created xsi:type="dcterms:W3CDTF">2018-10-02T07:12:32Z</dcterms:created>
  <dcterms:modified xsi:type="dcterms:W3CDTF">2019-10-04T15:59:53Z</dcterms:modified>
</cp:coreProperties>
</file>