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sldIdLst>
    <p:sldId id="256" r:id="rId5"/>
    <p:sldId id="275" r:id="rId6"/>
    <p:sldId id="258" r:id="rId7"/>
    <p:sldId id="260" r:id="rId8"/>
    <p:sldId id="272" r:id="rId9"/>
    <p:sldId id="268" r:id="rId10"/>
    <p:sldId id="274" r:id="rId11"/>
    <p:sldId id="269" r:id="rId12"/>
    <p:sldId id="276" r:id="rId13"/>
    <p:sldId id="277" r:id="rId14"/>
    <p:sldId id="270" r:id="rId15"/>
    <p:sldId id="271" r:id="rId16"/>
    <p:sldId id="273" r:id="rId17"/>
    <p:sldId id="266"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3AB640-2CB6-59B0-4C6A-7885C2D5570E}" v="1804" dt="2026-08-08T16:25:28.783"/>
    <p1510:client id="{7A936F2B-A960-51AD-A2ED-7C314A2AAA00}" v="1178" dt="2026-08-09T10:29:56.819"/>
    <p1510:client id="{86379814-BA51-0EA1-DF45-15173D8BD5DE}" v="260" dt="2026-08-08T14:07:21.470"/>
    <p1510:client id="{A81B2B54-C660-7467-EDA8-567571BBE58B}" v="262" dt="2026-08-07T20:18:16.462"/>
    <p1510:client id="{A9509D31-AA74-7296-C05C-2F5643A28A7B}" v="1875" dt="2026-08-08T09:29:12.671"/>
    <p1510:client id="{AB068574-8AA6-F3F7-3846-0176DE3915C9}" v="1182" dt="2026-08-07T20:01:00.2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biana Sofia Nunes Franca (2533540)" userId="S::2533540@student.uwtsd.ac.uk::af92dde9-9708-4db6-bc0c-71942b56cb80" providerId="AD" clId="Web-{D4FCC20D-A9E8-877D-7030-A5E58B13D943}"/>
    <pc:docChg chg="addSld delSld modSld sldOrd">
      <pc:chgData name="Fabiana Sofia Nunes Franca (2533540)" userId="S::2533540@student.uwtsd.ac.uk::af92dde9-9708-4db6-bc0c-71942b56cb80" providerId="AD" clId="Web-{D4FCC20D-A9E8-877D-7030-A5E58B13D943}" dt="2026-08-06T19:28:50.892" v="2237" actId="20577"/>
      <pc:docMkLst>
        <pc:docMk/>
      </pc:docMkLst>
      <pc:sldChg chg="modSp">
        <pc:chgData name="Fabiana Sofia Nunes Franca (2533540)" userId="S::2533540@student.uwtsd.ac.uk::af92dde9-9708-4db6-bc0c-71942b56cb80" providerId="AD" clId="Web-{D4FCC20D-A9E8-877D-7030-A5E58B13D943}" dt="2026-08-06T17:32:21.696" v="1198" actId="1076"/>
        <pc:sldMkLst>
          <pc:docMk/>
          <pc:sldMk cId="3782136887" sldId="256"/>
        </pc:sldMkLst>
        <pc:spChg chg="mod">
          <ac:chgData name="Fabiana Sofia Nunes Franca (2533540)" userId="S::2533540@student.uwtsd.ac.uk::af92dde9-9708-4db6-bc0c-71942b56cb80" providerId="AD" clId="Web-{D4FCC20D-A9E8-877D-7030-A5E58B13D943}" dt="2026-08-06T17:32:21.696" v="1198" actId="1076"/>
          <ac:spMkLst>
            <pc:docMk/>
            <pc:sldMk cId="3782136887" sldId="256"/>
            <ac:spMk id="3" creationId="{AC916A29-EE28-9FCA-C261-7378E632FA24}"/>
          </ac:spMkLst>
        </pc:spChg>
      </pc:sldChg>
      <pc:sldChg chg="modSp">
        <pc:chgData name="Fabiana Sofia Nunes Franca (2533540)" userId="S::2533540@student.uwtsd.ac.uk::af92dde9-9708-4db6-bc0c-71942b56cb80" providerId="AD" clId="Web-{D4FCC20D-A9E8-877D-7030-A5E58B13D943}" dt="2026-08-06T17:32:10.898" v="1197" actId="20577"/>
        <pc:sldMkLst>
          <pc:docMk/>
          <pc:sldMk cId="2796619829" sldId="258"/>
        </pc:sldMkLst>
        <pc:spChg chg="mod">
          <ac:chgData name="Fabiana Sofia Nunes Franca (2533540)" userId="S::2533540@student.uwtsd.ac.uk::af92dde9-9708-4db6-bc0c-71942b56cb80" providerId="AD" clId="Web-{D4FCC20D-A9E8-877D-7030-A5E58B13D943}" dt="2026-08-06T17:32:10.898" v="1197" actId="20577"/>
          <ac:spMkLst>
            <pc:docMk/>
            <pc:sldMk cId="2796619829" sldId="258"/>
            <ac:spMk id="5" creationId="{4D92CF93-D3FC-D098-C6A7-B0714D811CE5}"/>
          </ac:spMkLst>
        </pc:spChg>
      </pc:sldChg>
      <pc:sldChg chg="add del ord">
        <pc:chgData name="Fabiana Sofia Nunes Franca (2533540)" userId="S::2533540@student.uwtsd.ac.uk::af92dde9-9708-4db6-bc0c-71942b56cb80" providerId="AD" clId="Web-{D4FCC20D-A9E8-877D-7030-A5E58B13D943}" dt="2026-08-01T10:51:48.597" v="490"/>
        <pc:sldMkLst>
          <pc:docMk/>
          <pc:sldMk cId="556004937" sldId="266"/>
        </pc:sldMkLst>
      </pc:sldChg>
      <pc:sldChg chg="addSp delSp modSp">
        <pc:chgData name="Fabiana Sofia Nunes Franca (2533540)" userId="S::2533540@student.uwtsd.ac.uk::af92dde9-9708-4db6-bc0c-71942b56cb80" providerId="AD" clId="Web-{D4FCC20D-A9E8-877D-7030-A5E58B13D943}" dt="2026-08-06T17:42:00.315" v="1219" actId="20577"/>
        <pc:sldMkLst>
          <pc:docMk/>
          <pc:sldMk cId="2730185354" sldId="268"/>
        </pc:sldMkLst>
        <pc:spChg chg="add mod">
          <ac:chgData name="Fabiana Sofia Nunes Franca (2533540)" userId="S::2533540@student.uwtsd.ac.uk::af92dde9-9708-4db6-bc0c-71942b56cb80" providerId="AD" clId="Web-{D4FCC20D-A9E8-877D-7030-A5E58B13D943}" dt="2026-08-06T17:42:00.315" v="1219" actId="20577"/>
          <ac:spMkLst>
            <pc:docMk/>
            <pc:sldMk cId="2730185354" sldId="268"/>
            <ac:spMk id="4" creationId="{DE13440B-3ECE-8802-6C26-1F03C6A1969C}"/>
          </ac:spMkLst>
        </pc:spChg>
        <pc:spChg chg="mod">
          <ac:chgData name="Fabiana Sofia Nunes Franca (2533540)" userId="S::2533540@student.uwtsd.ac.uk::af92dde9-9708-4db6-bc0c-71942b56cb80" providerId="AD" clId="Web-{D4FCC20D-A9E8-877D-7030-A5E58B13D943}" dt="2026-08-02T10:32:58.030" v="539" actId="20577"/>
          <ac:spMkLst>
            <pc:docMk/>
            <pc:sldMk cId="2730185354" sldId="268"/>
            <ac:spMk id="6" creationId="{2A3EED2D-4000-CD78-93F8-941AE43FAFE6}"/>
          </ac:spMkLst>
        </pc:spChg>
      </pc:sldChg>
      <pc:sldChg chg="modSp">
        <pc:chgData name="Fabiana Sofia Nunes Franca (2533540)" userId="S::2533540@student.uwtsd.ac.uk::af92dde9-9708-4db6-bc0c-71942b56cb80" providerId="AD" clId="Web-{D4FCC20D-A9E8-877D-7030-A5E58B13D943}" dt="2026-08-06T17:33:58.109" v="1216" actId="20577"/>
        <pc:sldMkLst>
          <pc:docMk/>
          <pc:sldMk cId="673706242" sldId="270"/>
        </pc:sldMkLst>
        <pc:spChg chg="mod">
          <ac:chgData name="Fabiana Sofia Nunes Franca (2533540)" userId="S::2533540@student.uwtsd.ac.uk::af92dde9-9708-4db6-bc0c-71942b56cb80" providerId="AD" clId="Web-{D4FCC20D-A9E8-877D-7030-A5E58B13D943}" dt="2026-08-06T17:33:58.109" v="1216" actId="20577"/>
          <ac:spMkLst>
            <pc:docMk/>
            <pc:sldMk cId="673706242" sldId="270"/>
            <ac:spMk id="6" creationId="{FAB768C7-3506-F5DD-355D-7ECC95A409F1}"/>
          </ac:spMkLst>
        </pc:spChg>
        <pc:spChg chg="mod">
          <ac:chgData name="Fabiana Sofia Nunes Franca (2533540)" userId="S::2533540@student.uwtsd.ac.uk::af92dde9-9708-4db6-bc0c-71942b56cb80" providerId="AD" clId="Web-{D4FCC20D-A9E8-877D-7030-A5E58B13D943}" dt="2026-08-02T11:12:06.995" v="1195" actId="20577"/>
          <ac:spMkLst>
            <pc:docMk/>
            <pc:sldMk cId="673706242" sldId="270"/>
            <ac:spMk id="8" creationId="{6F12F20A-FBD7-570C-C37B-3DFBC34B97FD}"/>
          </ac:spMkLst>
        </pc:spChg>
      </pc:sldChg>
      <pc:sldChg chg="addSp delSp modSp new">
        <pc:chgData name="Fabiana Sofia Nunes Franca (2533540)" userId="S::2533540@student.uwtsd.ac.uk::af92dde9-9708-4db6-bc0c-71942b56cb80" providerId="AD" clId="Web-{D4FCC20D-A9E8-877D-7030-A5E58B13D943}" dt="2026-08-06T19:28:50.892" v="2237" actId="20577"/>
        <pc:sldMkLst>
          <pc:docMk/>
          <pc:sldMk cId="1566828282" sldId="274"/>
        </pc:sldMkLst>
        <pc:spChg chg="mod">
          <ac:chgData name="Fabiana Sofia Nunes Franca (2533540)" userId="S::2533540@student.uwtsd.ac.uk::af92dde9-9708-4db6-bc0c-71942b56cb80" providerId="AD" clId="Web-{D4FCC20D-A9E8-877D-7030-A5E58B13D943}" dt="2026-08-06T17:59:34.330" v="1320" actId="1076"/>
          <ac:spMkLst>
            <pc:docMk/>
            <pc:sldMk cId="1566828282" sldId="274"/>
            <ac:spMk id="2" creationId="{2265C1C4-9A9E-DDB8-B842-780F2F1DC2F4}"/>
          </ac:spMkLst>
        </pc:spChg>
        <pc:spChg chg="add mod">
          <ac:chgData name="Fabiana Sofia Nunes Franca (2533540)" userId="S::2533540@student.uwtsd.ac.uk::af92dde9-9708-4db6-bc0c-71942b56cb80" providerId="AD" clId="Web-{D4FCC20D-A9E8-877D-7030-A5E58B13D943}" dt="2026-08-06T19:28:50.892" v="2237" actId="20577"/>
          <ac:spMkLst>
            <pc:docMk/>
            <pc:sldMk cId="1566828282" sldId="274"/>
            <ac:spMk id="8" creationId="{288FA961-01F2-E106-1584-D099F981E9C5}"/>
          </ac:spMkLst>
        </pc:spChg>
      </pc:sldChg>
    </pc:docChg>
  </pc:docChgLst>
  <pc:docChgLst>
    <pc:chgData name="Nuno Miguel Dias Goncalves (2530660)" userId="S::2530660@student.uwtsd.ac.uk::88206553-11e7-4241-9f92-11c3136b085c" providerId="AD" clId="Web-{A9509D31-AA74-7296-C05C-2F5643A28A7B}"/>
    <pc:docChg chg="mod addSld delSld modSld addMainMaster delMainMaster">
      <pc:chgData name="Nuno Miguel Dias Goncalves (2530660)" userId="S::2530660@student.uwtsd.ac.uk::88206553-11e7-4241-9f92-11c3136b085c" providerId="AD" clId="Web-{A9509D31-AA74-7296-C05C-2F5643A28A7B}" dt="2026-08-08T09:29:12.671" v="996" actId="20577"/>
      <pc:docMkLst>
        <pc:docMk/>
      </pc:docMkLst>
      <pc:sldChg chg="modSp mod modClrScheme chgLayout">
        <pc:chgData name="Nuno Miguel Dias Goncalves (2530660)" userId="S::2530660@student.uwtsd.ac.uk::88206553-11e7-4241-9f92-11c3136b085c" providerId="AD" clId="Web-{A9509D31-AA74-7296-C05C-2F5643A28A7B}" dt="2026-08-06T17:44:53.388" v="660" actId="20577"/>
        <pc:sldMkLst>
          <pc:docMk/>
          <pc:sldMk cId="3782136887" sldId="256"/>
        </pc:sldMkLst>
        <pc:spChg chg="mod ord">
          <ac:chgData name="Nuno Miguel Dias Goncalves (2530660)" userId="S::2530660@student.uwtsd.ac.uk::88206553-11e7-4241-9f92-11c3136b085c" providerId="AD" clId="Web-{A9509D31-AA74-7296-C05C-2F5643A28A7B}" dt="2026-08-06T17:44:53.388" v="660" actId="20577"/>
          <ac:spMkLst>
            <pc:docMk/>
            <pc:sldMk cId="3782136887" sldId="256"/>
            <ac:spMk id="3" creationId="{AC916A29-EE28-9FCA-C261-7378E632FA24}"/>
          </ac:spMkLst>
        </pc:spChg>
      </pc:sldChg>
      <pc:sldChg chg="modSp mod modClrScheme chgLayout">
        <pc:chgData name="Nuno Miguel Dias Goncalves (2530660)" userId="S::2530660@student.uwtsd.ac.uk::88206553-11e7-4241-9f92-11c3136b085c" providerId="AD" clId="Web-{A9509D31-AA74-7296-C05C-2F5643A28A7B}" dt="2026-08-06T17:56:05.228" v="681" actId="20577"/>
        <pc:sldMkLst>
          <pc:docMk/>
          <pc:sldMk cId="2796619829" sldId="258"/>
        </pc:sldMkLst>
        <pc:spChg chg="mod">
          <ac:chgData name="Nuno Miguel Dias Goncalves (2530660)" userId="S::2530660@student.uwtsd.ac.uk::88206553-11e7-4241-9f92-11c3136b085c" providerId="AD" clId="Web-{A9509D31-AA74-7296-C05C-2F5643A28A7B}" dt="2026-08-06T17:42:36.867" v="646" actId="14100"/>
          <ac:spMkLst>
            <pc:docMk/>
            <pc:sldMk cId="2796619829" sldId="258"/>
            <ac:spMk id="4" creationId="{2BE6A613-76FA-6D22-CA99-79A12D88A896}"/>
          </ac:spMkLst>
        </pc:spChg>
        <pc:spChg chg="mod">
          <ac:chgData name="Nuno Miguel Dias Goncalves (2530660)" userId="S::2530660@student.uwtsd.ac.uk::88206553-11e7-4241-9f92-11c3136b085c" providerId="AD" clId="Web-{A9509D31-AA74-7296-C05C-2F5643A28A7B}" dt="2026-08-06T17:56:05.228" v="681" actId="20577"/>
          <ac:spMkLst>
            <pc:docMk/>
            <pc:sldMk cId="2796619829" sldId="258"/>
            <ac:spMk id="5" creationId="{4D92CF93-D3FC-D098-C6A7-B0714D811CE5}"/>
          </ac:spMkLst>
        </pc:spChg>
      </pc:sldChg>
      <pc:sldChg chg="modSp mod modClrScheme chgLayout">
        <pc:chgData name="Nuno Miguel Dias Goncalves (2530660)" userId="S::2530660@student.uwtsd.ac.uk::88206553-11e7-4241-9f92-11c3136b085c" providerId="AD" clId="Web-{A9509D31-AA74-7296-C05C-2F5643A28A7B}" dt="2026-08-06T17:55:48.915" v="680" actId="20577"/>
        <pc:sldMkLst>
          <pc:docMk/>
          <pc:sldMk cId="3461097900" sldId="260"/>
        </pc:sldMkLst>
        <pc:spChg chg="mod">
          <ac:chgData name="Nuno Miguel Dias Goncalves (2530660)" userId="S::2530660@student.uwtsd.ac.uk::88206553-11e7-4241-9f92-11c3136b085c" providerId="AD" clId="Web-{A9509D31-AA74-7296-C05C-2F5643A28A7B}" dt="2026-08-06T17:42:06.710" v="641" actId="14100"/>
          <ac:spMkLst>
            <pc:docMk/>
            <pc:sldMk cId="3461097900" sldId="260"/>
            <ac:spMk id="6" creationId="{FEBBA9C2-896E-0800-5DDF-A163A80E24AF}"/>
          </ac:spMkLst>
        </pc:spChg>
        <pc:spChg chg="mod">
          <ac:chgData name="Nuno Miguel Dias Goncalves (2530660)" userId="S::2530660@student.uwtsd.ac.uk::88206553-11e7-4241-9f92-11c3136b085c" providerId="AD" clId="Web-{A9509D31-AA74-7296-C05C-2F5643A28A7B}" dt="2026-08-06T17:55:48.915" v="680" actId="20577"/>
          <ac:spMkLst>
            <pc:docMk/>
            <pc:sldMk cId="3461097900" sldId="260"/>
            <ac:spMk id="8" creationId="{69070F1A-AB9A-5FA4-FCF2-A720414146F6}"/>
          </ac:spMkLst>
        </pc:spChg>
      </pc:sldChg>
      <pc:sldChg chg="modSp mod modClrScheme chgLayout">
        <pc:chgData name="Nuno Miguel Dias Goncalves (2530660)" userId="S::2530660@student.uwtsd.ac.uk::88206553-11e7-4241-9f92-11c3136b085c" providerId="AD" clId="Web-{A9509D31-AA74-7296-C05C-2F5643A28A7B}" dt="2026-08-06T17:46:38.005" v="665" actId="20577"/>
        <pc:sldMkLst>
          <pc:docMk/>
          <pc:sldMk cId="556004937" sldId="266"/>
        </pc:sldMkLst>
        <pc:spChg chg="mod ord">
          <ac:chgData name="Nuno Miguel Dias Goncalves (2530660)" userId="S::2530660@student.uwtsd.ac.uk::88206553-11e7-4241-9f92-11c3136b085c" providerId="AD" clId="Web-{A9509D31-AA74-7296-C05C-2F5643A28A7B}" dt="2026-08-06T17:46:38.005" v="665" actId="20577"/>
          <ac:spMkLst>
            <pc:docMk/>
            <pc:sldMk cId="556004937" sldId="266"/>
            <ac:spMk id="2" creationId="{3F833776-40A9-FAAA-0A33-C5548644562F}"/>
          </ac:spMkLst>
        </pc:spChg>
      </pc:sldChg>
      <pc:sldChg chg="modSp mod modClrScheme chgLayout">
        <pc:chgData name="Nuno Miguel Dias Goncalves (2530660)" userId="S::2530660@student.uwtsd.ac.uk::88206553-11e7-4241-9f92-11c3136b085c" providerId="AD" clId="Web-{A9509D31-AA74-7296-C05C-2F5643A28A7B}" dt="2026-08-06T17:56:33.308" v="683" actId="20577"/>
        <pc:sldMkLst>
          <pc:docMk/>
          <pc:sldMk cId="2730185354" sldId="268"/>
        </pc:sldMkLst>
        <pc:spChg chg="mod">
          <ac:chgData name="Nuno Miguel Dias Goncalves (2530660)" userId="S::2530660@student.uwtsd.ac.uk::88206553-11e7-4241-9f92-11c3136b085c" providerId="AD" clId="Web-{A9509D31-AA74-7296-C05C-2F5643A28A7B}" dt="2026-08-06T17:56:33.308" v="683" actId="20577"/>
          <ac:spMkLst>
            <pc:docMk/>
            <pc:sldMk cId="2730185354" sldId="268"/>
            <ac:spMk id="4" creationId="{DE13440B-3ECE-8802-6C26-1F03C6A1969C}"/>
          </ac:spMkLst>
        </pc:spChg>
        <pc:spChg chg="mod">
          <ac:chgData name="Nuno Miguel Dias Goncalves (2530660)" userId="S::2530660@student.uwtsd.ac.uk::88206553-11e7-4241-9f92-11c3136b085c" providerId="AD" clId="Web-{A9509D31-AA74-7296-C05C-2F5643A28A7B}" dt="2026-08-06T17:41:31.380" v="636" actId="20577"/>
          <ac:spMkLst>
            <pc:docMk/>
            <pc:sldMk cId="2730185354" sldId="268"/>
            <ac:spMk id="6" creationId="{2A3EED2D-4000-CD78-93F8-941AE43FAFE6}"/>
          </ac:spMkLst>
        </pc:spChg>
      </pc:sldChg>
      <pc:sldChg chg="mod modClrScheme chgLayout">
        <pc:chgData name="Nuno Miguel Dias Goncalves (2530660)" userId="S::2530660@student.uwtsd.ac.uk::88206553-11e7-4241-9f92-11c3136b085c" providerId="AD" clId="Web-{A9509D31-AA74-7296-C05C-2F5643A28A7B}" dt="2026-08-06T17:34:45.491" v="571"/>
        <pc:sldMkLst>
          <pc:docMk/>
          <pc:sldMk cId="1698379824" sldId="269"/>
        </pc:sldMkLst>
      </pc:sldChg>
      <pc:sldChg chg="modSp mod modClrScheme chgLayout">
        <pc:chgData name="Nuno Miguel Dias Goncalves (2530660)" userId="S::2530660@student.uwtsd.ac.uk::88206553-11e7-4241-9f92-11c3136b085c" providerId="AD" clId="Web-{A9509D31-AA74-7296-C05C-2F5643A28A7B}" dt="2026-08-06T17:57:27.247" v="684" actId="20577"/>
        <pc:sldMkLst>
          <pc:docMk/>
          <pc:sldMk cId="673706242" sldId="270"/>
        </pc:sldMkLst>
        <pc:spChg chg="mod">
          <ac:chgData name="Nuno Miguel Dias Goncalves (2530660)" userId="S::2530660@student.uwtsd.ac.uk::88206553-11e7-4241-9f92-11c3136b085c" providerId="AD" clId="Web-{A9509D31-AA74-7296-C05C-2F5643A28A7B}" dt="2026-08-06T17:40:41.879" v="632" actId="20577"/>
          <ac:spMkLst>
            <pc:docMk/>
            <pc:sldMk cId="673706242" sldId="270"/>
            <ac:spMk id="6" creationId="{FAB768C7-3506-F5DD-355D-7ECC95A409F1}"/>
          </ac:spMkLst>
        </pc:spChg>
        <pc:spChg chg="mod">
          <ac:chgData name="Nuno Miguel Dias Goncalves (2530660)" userId="S::2530660@student.uwtsd.ac.uk::88206553-11e7-4241-9f92-11c3136b085c" providerId="AD" clId="Web-{A9509D31-AA74-7296-C05C-2F5643A28A7B}" dt="2026-08-06T17:57:27.247" v="684" actId="20577"/>
          <ac:spMkLst>
            <pc:docMk/>
            <pc:sldMk cId="673706242" sldId="270"/>
            <ac:spMk id="8" creationId="{6F12F20A-FBD7-570C-C37B-3DFBC34B97FD}"/>
          </ac:spMkLst>
        </pc:spChg>
      </pc:sldChg>
      <pc:sldChg chg="mod modClrScheme chgLayout">
        <pc:chgData name="Nuno Miguel Dias Goncalves (2530660)" userId="S::2530660@student.uwtsd.ac.uk::88206553-11e7-4241-9f92-11c3136b085c" providerId="AD" clId="Web-{A9509D31-AA74-7296-C05C-2F5643A28A7B}" dt="2026-08-06T17:34:45.491" v="571"/>
        <pc:sldMkLst>
          <pc:docMk/>
          <pc:sldMk cId="1414326567" sldId="271"/>
        </pc:sldMkLst>
      </pc:sldChg>
      <pc:sldChg chg="modSp mod modClrScheme chgLayout">
        <pc:chgData name="Nuno Miguel Dias Goncalves (2530660)" userId="S::2530660@student.uwtsd.ac.uk::88206553-11e7-4241-9f92-11c3136b085c" providerId="AD" clId="Web-{A9509D31-AA74-7296-C05C-2F5643A28A7B}" dt="2026-08-06T17:56:18.276" v="682" actId="20577"/>
        <pc:sldMkLst>
          <pc:docMk/>
          <pc:sldMk cId="1516374276" sldId="272"/>
        </pc:sldMkLst>
        <pc:spChg chg="mod">
          <ac:chgData name="Nuno Miguel Dias Goncalves (2530660)" userId="S::2530660@student.uwtsd.ac.uk::88206553-11e7-4241-9f92-11c3136b085c" providerId="AD" clId="Web-{A9509D31-AA74-7296-C05C-2F5643A28A7B}" dt="2026-08-06T17:41:43.443" v="638" actId="20577"/>
          <ac:spMkLst>
            <pc:docMk/>
            <pc:sldMk cId="1516374276" sldId="272"/>
            <ac:spMk id="3" creationId="{357D73A6-D00C-334F-9D64-A19DAF49865B}"/>
          </ac:spMkLst>
        </pc:spChg>
        <pc:spChg chg="mod">
          <ac:chgData name="Nuno Miguel Dias Goncalves (2530660)" userId="S::2530660@student.uwtsd.ac.uk::88206553-11e7-4241-9f92-11c3136b085c" providerId="AD" clId="Web-{A9509D31-AA74-7296-C05C-2F5643A28A7B}" dt="2026-08-06T17:56:18.276" v="682" actId="20577"/>
          <ac:spMkLst>
            <pc:docMk/>
            <pc:sldMk cId="1516374276" sldId="272"/>
            <ac:spMk id="4" creationId="{0939C1DE-344B-BF37-BA88-90F815EB7A13}"/>
          </ac:spMkLst>
        </pc:spChg>
      </pc:sldChg>
      <pc:sldChg chg="modSp mod modClrScheme chgLayout">
        <pc:chgData name="Nuno Miguel Dias Goncalves (2530660)" userId="S::2530660@student.uwtsd.ac.uk::88206553-11e7-4241-9f92-11c3136b085c" providerId="AD" clId="Web-{A9509D31-AA74-7296-C05C-2F5643A28A7B}" dt="2026-08-06T17:41:01.208" v="633" actId="20577"/>
        <pc:sldMkLst>
          <pc:docMk/>
          <pc:sldMk cId="2297720911" sldId="273"/>
        </pc:sldMkLst>
        <pc:spChg chg="mod">
          <ac:chgData name="Nuno Miguel Dias Goncalves (2530660)" userId="S::2530660@student.uwtsd.ac.uk::88206553-11e7-4241-9f92-11c3136b085c" providerId="AD" clId="Web-{A9509D31-AA74-7296-C05C-2F5643A28A7B}" dt="2026-08-06T17:41:01.208" v="633" actId="20577"/>
          <ac:spMkLst>
            <pc:docMk/>
            <pc:sldMk cId="2297720911" sldId="273"/>
            <ac:spMk id="6" creationId="{81EE777E-5EC9-8317-9E7C-3A6FF0B9F0DA}"/>
          </ac:spMkLst>
        </pc:spChg>
      </pc:sldChg>
      <pc:sldChg chg="modSp">
        <pc:chgData name="Nuno Miguel Dias Goncalves (2530660)" userId="S::2530660@student.uwtsd.ac.uk::88206553-11e7-4241-9f92-11c3136b085c" providerId="AD" clId="Web-{A9509D31-AA74-7296-C05C-2F5643A28A7B}" dt="2026-08-08T09:29:12.671" v="996" actId="20577"/>
        <pc:sldMkLst>
          <pc:docMk/>
          <pc:sldMk cId="1566828282" sldId="274"/>
        </pc:sldMkLst>
        <pc:spChg chg="mod">
          <ac:chgData name="Nuno Miguel Dias Goncalves (2530660)" userId="S::2530660@student.uwtsd.ac.uk::88206553-11e7-4241-9f92-11c3136b085c" providerId="AD" clId="Web-{A9509D31-AA74-7296-C05C-2F5643A28A7B}" dt="2026-08-06T18:29:41.277" v="958" actId="20577"/>
          <ac:spMkLst>
            <pc:docMk/>
            <pc:sldMk cId="1566828282" sldId="274"/>
            <ac:spMk id="2" creationId="{2265C1C4-9A9E-DDB8-B842-780F2F1DC2F4}"/>
          </ac:spMkLst>
        </pc:spChg>
        <pc:spChg chg="mod">
          <ac:chgData name="Nuno Miguel Dias Goncalves (2530660)" userId="S::2530660@student.uwtsd.ac.uk::88206553-11e7-4241-9f92-11c3136b085c" providerId="AD" clId="Web-{A9509D31-AA74-7296-C05C-2F5643A28A7B}" dt="2026-08-08T09:29:12.671" v="996" actId="20577"/>
          <ac:spMkLst>
            <pc:docMk/>
            <pc:sldMk cId="1566828282" sldId="274"/>
            <ac:spMk id="8" creationId="{288FA961-01F2-E106-1584-D099F981E9C5}"/>
          </ac:spMkLst>
        </pc:spChg>
      </pc:sldChg>
      <pc:sldChg chg="addSp modSp new">
        <pc:chgData name="Nuno Miguel Dias Goncalves (2530660)" userId="S::2530660@student.uwtsd.ac.uk::88206553-11e7-4241-9f92-11c3136b085c" providerId="AD" clId="Web-{A9509D31-AA74-7296-C05C-2F5643A28A7B}" dt="2026-08-06T18:13:00.343" v="941" actId="20577"/>
        <pc:sldMkLst>
          <pc:docMk/>
          <pc:sldMk cId="1559178182" sldId="275"/>
        </pc:sldMkLst>
        <pc:spChg chg="add mod">
          <ac:chgData name="Nuno Miguel Dias Goncalves (2530660)" userId="S::2530660@student.uwtsd.ac.uk::88206553-11e7-4241-9f92-11c3136b085c" providerId="AD" clId="Web-{A9509D31-AA74-7296-C05C-2F5643A28A7B}" dt="2026-08-06T18:12:10.342" v="934" actId="20577"/>
          <ac:spMkLst>
            <pc:docMk/>
            <pc:sldMk cId="1559178182" sldId="275"/>
            <ac:spMk id="2" creationId="{B7B350F1-7B29-292C-2790-CAC7C276B0CF}"/>
          </ac:spMkLst>
        </pc:spChg>
        <pc:spChg chg="add mod">
          <ac:chgData name="Nuno Miguel Dias Goncalves (2530660)" userId="S::2530660@student.uwtsd.ac.uk::88206553-11e7-4241-9f92-11c3136b085c" providerId="AD" clId="Web-{A9509D31-AA74-7296-C05C-2F5643A28A7B}" dt="2026-08-06T18:13:00.343" v="941" actId="20577"/>
          <ac:spMkLst>
            <pc:docMk/>
            <pc:sldMk cId="1559178182" sldId="275"/>
            <ac:spMk id="3" creationId="{07E825E3-2733-63DB-6C47-692746A3D2E2}"/>
          </ac:spMkLst>
        </pc:spChg>
      </pc:sldChg>
      <pc:sldMasterChg chg="add addSldLayout modSldLayout">
        <pc:chgData name="Nuno Miguel Dias Goncalves (2530660)" userId="S::2530660@student.uwtsd.ac.uk::88206553-11e7-4241-9f92-11c3136b085c" providerId="AD" clId="Web-{A9509D31-AA74-7296-C05C-2F5643A28A7B}" dt="2026-08-06T17:34:45.491" v="571"/>
        <pc:sldMasterMkLst>
          <pc:docMk/>
          <pc:sldMasterMk cId="295598284" sldId="2147483669"/>
        </pc:sldMasterMkLst>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3015995983" sldId="2147483670"/>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3024544105" sldId="2147483671"/>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3551376068" sldId="2147483672"/>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2440531492" sldId="2147483673"/>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3472319643" sldId="2147483674"/>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2286917488" sldId="2147483675"/>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847505245" sldId="2147483676"/>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3052735227" sldId="2147483677"/>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736791419" sldId="2147483678"/>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4294086250" sldId="2147483679"/>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515513243" sldId="2147483680"/>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1926932098" sldId="2147483681"/>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558617024" sldId="2147483682"/>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2543209236" sldId="2147483683"/>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2389004770" sldId="2147483684"/>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1129837486" sldId="2147483685"/>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2617198876" sldId="2147483686"/>
          </pc:sldLayoutMkLst>
        </pc:sldLayoutChg>
        <pc:sldLayoutChg chg="add mod replId">
          <pc:chgData name="Nuno Miguel Dias Goncalves (2530660)" userId="S::2530660@student.uwtsd.ac.uk::88206553-11e7-4241-9f92-11c3136b085c" providerId="AD" clId="Web-{A9509D31-AA74-7296-C05C-2F5643A28A7B}" dt="2026-08-06T17:34:45.491" v="571"/>
          <pc:sldLayoutMkLst>
            <pc:docMk/>
            <pc:sldMasterMk cId="295598284" sldId="2147483669"/>
            <pc:sldLayoutMk cId="753475299" sldId="2147483687"/>
          </pc:sldLayoutMkLst>
        </pc:sldLayoutChg>
      </pc:sldMasterChg>
    </pc:docChg>
  </pc:docChgLst>
  <pc:docChgLst>
    <pc:chgData name="Helena Cristina De Carvalho Urbano Goncalves (2530656)" userId="S::2530656@student.uwtsd.ac.uk::0ea5a84b-fb45-4d52-97da-5db695116138" providerId="AD" clId="Web-{B8485AAD-326A-0821-99B2-ACD09D7ACE4D}"/>
    <pc:docChg chg="addSld modSld">
      <pc:chgData name="Helena Cristina De Carvalho Urbano Goncalves (2530656)" userId="S::2530656@student.uwtsd.ac.uk::0ea5a84b-fb45-4d52-97da-5db695116138" providerId="AD" clId="Web-{B8485AAD-326A-0821-99B2-ACD09D7ACE4D}" dt="2026-08-02T11:00:04.319" v="786" actId="20577"/>
      <pc:docMkLst>
        <pc:docMk/>
      </pc:docMkLst>
      <pc:sldChg chg="modSp">
        <pc:chgData name="Helena Cristina De Carvalho Urbano Goncalves (2530656)" userId="S::2530656@student.uwtsd.ac.uk::0ea5a84b-fb45-4d52-97da-5db695116138" providerId="AD" clId="Web-{B8485AAD-326A-0821-99B2-ACD09D7ACE4D}" dt="2026-08-02T10:06:13.349" v="201" actId="20577"/>
        <pc:sldMkLst>
          <pc:docMk/>
          <pc:sldMk cId="3461097900" sldId="260"/>
        </pc:sldMkLst>
        <pc:spChg chg="mod">
          <ac:chgData name="Helena Cristina De Carvalho Urbano Goncalves (2530656)" userId="S::2530656@student.uwtsd.ac.uk::0ea5a84b-fb45-4d52-97da-5db695116138" providerId="AD" clId="Web-{B8485AAD-326A-0821-99B2-ACD09D7ACE4D}" dt="2026-08-02T10:06:13.349" v="201" actId="20577"/>
          <ac:spMkLst>
            <pc:docMk/>
            <pc:sldMk cId="3461097900" sldId="260"/>
            <ac:spMk id="8" creationId="{69070F1A-AB9A-5FA4-FCF2-A720414146F6}"/>
          </ac:spMkLst>
        </pc:spChg>
      </pc:sldChg>
      <pc:sldChg chg="addSp delSp modSp new">
        <pc:chgData name="Helena Cristina De Carvalho Urbano Goncalves (2530656)" userId="S::2530656@student.uwtsd.ac.uk::0ea5a84b-fb45-4d52-97da-5db695116138" providerId="AD" clId="Web-{B8485AAD-326A-0821-99B2-ACD09D7ACE4D}" dt="2026-08-02T11:00:04.319" v="786" actId="20577"/>
        <pc:sldMkLst>
          <pc:docMk/>
          <pc:sldMk cId="1516374276" sldId="272"/>
        </pc:sldMkLst>
        <pc:spChg chg="add mod">
          <ac:chgData name="Helena Cristina De Carvalho Urbano Goncalves (2530656)" userId="S::2530656@student.uwtsd.ac.uk::0ea5a84b-fb45-4d52-97da-5db695116138" providerId="AD" clId="Web-{B8485AAD-326A-0821-99B2-ACD09D7ACE4D}" dt="2026-08-02T11:00:04.319" v="786" actId="20577"/>
          <ac:spMkLst>
            <pc:docMk/>
            <pc:sldMk cId="1516374276" sldId="272"/>
            <ac:spMk id="4" creationId="{0939C1DE-344B-BF37-BA88-90F815EB7A13}"/>
          </ac:spMkLst>
        </pc:spChg>
      </pc:sldChg>
    </pc:docChg>
  </pc:docChgLst>
  <pc:docChgLst>
    <pc:chgData name="Paola Lisbeth Martinez Molina (2532850)" userId="S::2532850@student.uwtsd.ac.uk::e9116554-2949-4318-a85d-d98d2ac97d7c" providerId="AD" clId="Web-{86379814-BA51-0EA1-DF45-15173D8BD5DE}"/>
    <pc:docChg chg="addSld modSld">
      <pc:chgData name="Paola Lisbeth Martinez Molina (2532850)" userId="S::2532850@student.uwtsd.ac.uk::e9116554-2949-4318-a85d-d98d2ac97d7c" providerId="AD" clId="Web-{86379814-BA51-0EA1-DF45-15173D8BD5DE}" dt="2026-08-08T14:07:19.830" v="217" actId="20577"/>
      <pc:docMkLst>
        <pc:docMk/>
      </pc:docMkLst>
      <pc:sldChg chg="modSp">
        <pc:chgData name="Paola Lisbeth Martinez Molina (2532850)" userId="S::2532850@student.uwtsd.ac.uk::e9116554-2949-4318-a85d-d98d2ac97d7c" providerId="AD" clId="Web-{86379814-BA51-0EA1-DF45-15173D8BD5DE}" dt="2026-08-08T14:07:19.830" v="217" actId="20577"/>
        <pc:sldMkLst>
          <pc:docMk/>
          <pc:sldMk cId="1698379824" sldId="269"/>
        </pc:sldMkLst>
        <pc:spChg chg="mod">
          <ac:chgData name="Paola Lisbeth Martinez Molina (2532850)" userId="S::2532850@student.uwtsd.ac.uk::e9116554-2949-4318-a85d-d98d2ac97d7c" providerId="AD" clId="Web-{86379814-BA51-0EA1-DF45-15173D8BD5DE}" dt="2026-08-08T13:45:06.336" v="27" actId="20577"/>
          <ac:spMkLst>
            <pc:docMk/>
            <pc:sldMk cId="1698379824" sldId="269"/>
            <ac:spMk id="6" creationId="{5528A519-15C9-ABA0-581F-80D4D3311453}"/>
          </ac:spMkLst>
        </pc:spChg>
        <pc:spChg chg="mod">
          <ac:chgData name="Paola Lisbeth Martinez Molina (2532850)" userId="S::2532850@student.uwtsd.ac.uk::e9116554-2949-4318-a85d-d98d2ac97d7c" providerId="AD" clId="Web-{86379814-BA51-0EA1-DF45-15173D8BD5DE}" dt="2026-08-08T14:07:19.830" v="217" actId="20577"/>
          <ac:spMkLst>
            <pc:docMk/>
            <pc:sldMk cId="1698379824" sldId="269"/>
            <ac:spMk id="8" creationId="{80582448-B147-776B-3567-CF253A484586}"/>
          </ac:spMkLst>
        </pc:spChg>
      </pc:sldChg>
      <pc:sldChg chg="addSp delSp modSp new">
        <pc:chgData name="Paola Lisbeth Martinez Molina (2532850)" userId="S::2532850@student.uwtsd.ac.uk::e9116554-2949-4318-a85d-d98d2ac97d7c" providerId="AD" clId="Web-{86379814-BA51-0EA1-DF45-15173D8BD5DE}" dt="2026-08-08T13:59:14.482" v="140" actId="1076"/>
        <pc:sldMkLst>
          <pc:docMk/>
          <pc:sldMk cId="1889993667" sldId="276"/>
        </pc:sldMkLst>
        <pc:spChg chg="mod">
          <ac:chgData name="Paola Lisbeth Martinez Molina (2532850)" userId="S::2532850@student.uwtsd.ac.uk::e9116554-2949-4318-a85d-d98d2ac97d7c" providerId="AD" clId="Web-{86379814-BA51-0EA1-DF45-15173D8BD5DE}" dt="2026-08-08T13:59:14.482" v="140" actId="1076"/>
          <ac:spMkLst>
            <pc:docMk/>
            <pc:sldMk cId="1889993667" sldId="276"/>
            <ac:spMk id="2" creationId="{F9FABB95-D9AC-DC2F-560B-F5399495DFF8}"/>
          </ac:spMkLst>
        </pc:spChg>
        <pc:spChg chg="del mod">
          <ac:chgData name="Paola Lisbeth Martinez Molina (2532850)" userId="S::2532850@student.uwtsd.ac.uk::e9116554-2949-4318-a85d-d98d2ac97d7c" providerId="AD" clId="Web-{86379814-BA51-0EA1-DF45-15173D8BD5DE}" dt="2026-08-08T13:53:03.656" v="93"/>
          <ac:spMkLst>
            <pc:docMk/>
            <pc:sldMk cId="1889993667" sldId="276"/>
            <ac:spMk id="3" creationId="{9364EDC1-FD5B-3198-4982-B1E3F655A629}"/>
          </ac:spMkLst>
        </pc:spChg>
        <pc:spChg chg="add del mod">
          <ac:chgData name="Paola Lisbeth Martinez Molina (2532850)" userId="S::2532850@student.uwtsd.ac.uk::e9116554-2949-4318-a85d-d98d2ac97d7c" providerId="AD" clId="Web-{86379814-BA51-0EA1-DF45-15173D8BD5DE}" dt="2026-08-08T13:57:12.082" v="102"/>
          <ac:spMkLst>
            <pc:docMk/>
            <pc:sldMk cId="1889993667" sldId="276"/>
            <ac:spMk id="4" creationId="{E4746053-51F0-4EE8-2575-397F1BEFFFFC}"/>
          </ac:spMkLst>
        </pc:spChg>
        <pc:spChg chg="add del">
          <ac:chgData name="Paola Lisbeth Martinez Molina (2532850)" userId="S::2532850@student.uwtsd.ac.uk::e9116554-2949-4318-a85d-d98d2ac97d7c" providerId="AD" clId="Web-{86379814-BA51-0EA1-DF45-15173D8BD5DE}" dt="2026-08-08T13:57:17.879" v="104"/>
          <ac:spMkLst>
            <pc:docMk/>
            <pc:sldMk cId="1889993667" sldId="276"/>
            <ac:spMk id="5" creationId="{C08751E4-DBA7-DFDE-EA77-39F9988B10F1}"/>
          </ac:spMkLst>
        </pc:spChg>
        <pc:spChg chg="add mod">
          <ac:chgData name="Paola Lisbeth Martinez Molina (2532850)" userId="S::2532850@student.uwtsd.ac.uk::e9116554-2949-4318-a85d-d98d2ac97d7c" providerId="AD" clId="Web-{86379814-BA51-0EA1-DF45-15173D8BD5DE}" dt="2026-08-08T13:59:00.903" v="138" actId="1076"/>
          <ac:spMkLst>
            <pc:docMk/>
            <pc:sldMk cId="1889993667" sldId="276"/>
            <ac:spMk id="6" creationId="{D22AAEE4-9CA0-9C18-BE46-98F3E2496076}"/>
          </ac:spMkLst>
        </pc:spChg>
      </pc:sldChg>
      <pc:sldChg chg="modSp new">
        <pc:chgData name="Paola Lisbeth Martinez Molina (2532850)" userId="S::2532850@student.uwtsd.ac.uk::e9116554-2949-4318-a85d-d98d2ac97d7c" providerId="AD" clId="Web-{86379814-BA51-0EA1-DF45-15173D8BD5DE}" dt="2026-08-08T14:06:53.468" v="216" actId="20577"/>
        <pc:sldMkLst>
          <pc:docMk/>
          <pc:sldMk cId="1690974470" sldId="277"/>
        </pc:sldMkLst>
        <pc:spChg chg="mod">
          <ac:chgData name="Paola Lisbeth Martinez Molina (2532850)" userId="S::2532850@student.uwtsd.ac.uk::e9116554-2949-4318-a85d-d98d2ac97d7c" providerId="AD" clId="Web-{86379814-BA51-0EA1-DF45-15173D8BD5DE}" dt="2026-08-08T14:06:53.468" v="216" actId="20577"/>
          <ac:spMkLst>
            <pc:docMk/>
            <pc:sldMk cId="1690974470" sldId="277"/>
            <ac:spMk id="2" creationId="{77F942CE-A3F0-B4ED-867A-D0241A80E79B}"/>
          </ac:spMkLst>
        </pc:spChg>
        <pc:spChg chg="mod">
          <ac:chgData name="Paola Lisbeth Martinez Molina (2532850)" userId="S::2532850@student.uwtsd.ac.uk::e9116554-2949-4318-a85d-d98d2ac97d7c" providerId="AD" clId="Web-{86379814-BA51-0EA1-DF45-15173D8BD5DE}" dt="2026-08-08T14:06:40.311" v="214" actId="20577"/>
          <ac:spMkLst>
            <pc:docMk/>
            <pc:sldMk cId="1690974470" sldId="277"/>
            <ac:spMk id="3" creationId="{70FF547A-0DE4-DBAC-04CC-6C357BBABDF2}"/>
          </ac:spMkLst>
        </pc:spChg>
      </pc:sldChg>
    </pc:docChg>
  </pc:docChgLst>
  <pc:docChgLst>
    <pc:chgData name="Nuno Miguel Dias Goncalves (2530660)" userId="S::2530660@student.uwtsd.ac.uk::88206553-11e7-4241-9f92-11c3136b085c" providerId="AD" clId="Web-{7A936F2B-A960-51AD-A2ED-7C314A2AAA00}"/>
    <pc:docChg chg="mod addSld delSld modSld addMainMaster delMainMaster">
      <pc:chgData name="Nuno Miguel Dias Goncalves (2530660)" userId="S::2530660@student.uwtsd.ac.uk::88206553-11e7-4241-9f92-11c3136b085c" providerId="AD" clId="Web-{7A936F2B-A960-51AD-A2ED-7C314A2AAA00}" dt="2026-08-09T10:29:56.819" v="610"/>
      <pc:docMkLst>
        <pc:docMk/>
      </pc:docMkLst>
      <pc:sldChg chg="modSp mod modClrScheme chgLayout">
        <pc:chgData name="Nuno Miguel Dias Goncalves (2530660)" userId="S::2530660@student.uwtsd.ac.uk::88206553-11e7-4241-9f92-11c3136b085c" providerId="AD" clId="Web-{7A936F2B-A960-51AD-A2ED-7C314A2AAA00}" dt="2026-08-09T10:29:56.819" v="610"/>
        <pc:sldMkLst>
          <pc:docMk/>
          <pc:sldMk cId="3782136887" sldId="256"/>
        </pc:sldMkLst>
        <pc:spChg chg="mod ord">
          <ac:chgData name="Nuno Miguel Dias Goncalves (2530660)" userId="S::2530660@student.uwtsd.ac.uk::88206553-11e7-4241-9f92-11c3136b085c" providerId="AD" clId="Web-{7A936F2B-A960-51AD-A2ED-7C314A2AAA00}" dt="2026-08-09T10:29:56.819" v="610"/>
          <ac:spMkLst>
            <pc:docMk/>
            <pc:sldMk cId="3782136887" sldId="256"/>
            <ac:spMk id="3" creationId="{AC916A29-EE28-9FCA-C261-7378E632FA24}"/>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2796619829" sldId="258"/>
        </pc:sldMkLst>
        <pc:spChg chg="mod">
          <ac:chgData name="Nuno Miguel Dias Goncalves (2530660)" userId="S::2530660@student.uwtsd.ac.uk::88206553-11e7-4241-9f92-11c3136b085c" providerId="AD" clId="Web-{7A936F2B-A960-51AD-A2ED-7C314A2AAA00}" dt="2026-08-09T10:21:24.914" v="506" actId="1076"/>
          <ac:spMkLst>
            <pc:docMk/>
            <pc:sldMk cId="2796619829" sldId="258"/>
            <ac:spMk id="4" creationId="{2BE6A613-76FA-6D22-CA99-79A12D88A896}"/>
          </ac:spMkLst>
        </pc:spChg>
        <pc:spChg chg="mod">
          <ac:chgData name="Nuno Miguel Dias Goncalves (2530660)" userId="S::2530660@student.uwtsd.ac.uk::88206553-11e7-4241-9f92-11c3136b085c" providerId="AD" clId="Web-{7A936F2B-A960-51AD-A2ED-7C314A2AAA00}" dt="2026-08-09T10:21:29.789" v="507" actId="1076"/>
          <ac:spMkLst>
            <pc:docMk/>
            <pc:sldMk cId="2796619829" sldId="258"/>
            <ac:spMk id="5" creationId="{4D92CF93-D3FC-D098-C6A7-B0714D811CE5}"/>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3461097900" sldId="260"/>
        </pc:sldMkLst>
        <pc:spChg chg="mod">
          <ac:chgData name="Nuno Miguel Dias Goncalves (2530660)" userId="S::2530660@student.uwtsd.ac.uk::88206553-11e7-4241-9f92-11c3136b085c" providerId="AD" clId="Web-{7A936F2B-A960-51AD-A2ED-7C314A2AAA00}" dt="2026-08-09T10:21:41.930" v="508" actId="1076"/>
          <ac:spMkLst>
            <pc:docMk/>
            <pc:sldMk cId="3461097900" sldId="260"/>
            <ac:spMk id="6" creationId="{FEBBA9C2-896E-0800-5DDF-A163A80E24AF}"/>
          </ac:spMkLst>
        </pc:spChg>
        <pc:spChg chg="mod">
          <ac:chgData name="Nuno Miguel Dias Goncalves (2530660)" userId="S::2530660@student.uwtsd.ac.uk::88206553-11e7-4241-9f92-11c3136b085c" providerId="AD" clId="Web-{7A936F2B-A960-51AD-A2ED-7C314A2AAA00}" dt="2026-08-09T10:22:02.415" v="514" actId="20577"/>
          <ac:spMkLst>
            <pc:docMk/>
            <pc:sldMk cId="3461097900" sldId="260"/>
            <ac:spMk id="8" creationId="{69070F1A-AB9A-5FA4-FCF2-A720414146F6}"/>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556004937" sldId="266"/>
        </pc:sldMkLst>
        <pc:spChg chg="mod ord">
          <ac:chgData name="Nuno Miguel Dias Goncalves (2530660)" userId="S::2530660@student.uwtsd.ac.uk::88206553-11e7-4241-9f92-11c3136b085c" providerId="AD" clId="Web-{7A936F2B-A960-51AD-A2ED-7C314A2AAA00}" dt="2026-08-09T10:29:56.819" v="610"/>
          <ac:spMkLst>
            <pc:docMk/>
            <pc:sldMk cId="556004937" sldId="266"/>
            <ac:spMk id="2" creationId="{3F833776-40A9-FAAA-0A33-C5548644562F}"/>
          </ac:spMkLst>
        </pc:spChg>
        <pc:spChg chg="mod">
          <ac:chgData name="Nuno Miguel Dias Goncalves (2530660)" userId="S::2530660@student.uwtsd.ac.uk::88206553-11e7-4241-9f92-11c3136b085c" providerId="AD" clId="Web-{7A936F2B-A960-51AD-A2ED-7C314A2AAA00}" dt="2026-08-09T10:28:41.942" v="608" actId="20577"/>
          <ac:spMkLst>
            <pc:docMk/>
            <pc:sldMk cId="556004937" sldId="266"/>
            <ac:spMk id="3" creationId="{BE95EE1B-233E-0547-C648-CB634AFA4B02}"/>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2730185354" sldId="268"/>
        </pc:sldMkLst>
        <pc:spChg chg="mod">
          <ac:chgData name="Nuno Miguel Dias Goncalves (2530660)" userId="S::2530660@student.uwtsd.ac.uk::88206553-11e7-4241-9f92-11c3136b085c" providerId="AD" clId="Web-{7A936F2B-A960-51AD-A2ED-7C314A2AAA00}" dt="2026-08-09T10:24:08.653" v="547" actId="20577"/>
          <ac:spMkLst>
            <pc:docMk/>
            <pc:sldMk cId="2730185354" sldId="268"/>
            <ac:spMk id="4" creationId="{DE13440B-3ECE-8802-6C26-1F03C6A1969C}"/>
          </ac:spMkLst>
        </pc:spChg>
        <pc:spChg chg="mod">
          <ac:chgData name="Nuno Miguel Dias Goncalves (2530660)" userId="S::2530660@student.uwtsd.ac.uk::88206553-11e7-4241-9f92-11c3136b085c" providerId="AD" clId="Web-{7A936F2B-A960-51AD-A2ED-7C314A2AAA00}" dt="2026-08-09T10:23:41.480" v="538" actId="14100"/>
          <ac:spMkLst>
            <pc:docMk/>
            <pc:sldMk cId="2730185354" sldId="268"/>
            <ac:spMk id="6" creationId="{2A3EED2D-4000-CD78-93F8-941AE43FAFE6}"/>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1698379824" sldId="269"/>
        </pc:sldMkLst>
        <pc:spChg chg="mod">
          <ac:chgData name="Nuno Miguel Dias Goncalves (2530660)" userId="S::2530660@student.uwtsd.ac.uk::88206553-11e7-4241-9f92-11c3136b085c" providerId="AD" clId="Web-{7A936F2B-A960-51AD-A2ED-7C314A2AAA00}" dt="2026-08-09T10:25:15.655" v="559" actId="1076"/>
          <ac:spMkLst>
            <pc:docMk/>
            <pc:sldMk cId="1698379824" sldId="269"/>
            <ac:spMk id="8" creationId="{80582448-B147-776B-3567-CF253A484586}"/>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673706242" sldId="270"/>
        </pc:sldMkLst>
        <pc:spChg chg="mod">
          <ac:chgData name="Nuno Miguel Dias Goncalves (2530660)" userId="S::2530660@student.uwtsd.ac.uk::88206553-11e7-4241-9f92-11c3136b085c" providerId="AD" clId="Web-{7A936F2B-A960-51AD-A2ED-7C314A2AAA00}" dt="2026-08-09T10:26:05.375" v="570" actId="1076"/>
          <ac:spMkLst>
            <pc:docMk/>
            <pc:sldMk cId="673706242" sldId="270"/>
            <ac:spMk id="6" creationId="{FAB768C7-3506-F5DD-355D-7ECC95A409F1}"/>
          </ac:spMkLst>
        </pc:spChg>
        <pc:spChg chg="mod">
          <ac:chgData name="Nuno Miguel Dias Goncalves (2530660)" userId="S::2530660@student.uwtsd.ac.uk::88206553-11e7-4241-9f92-11c3136b085c" providerId="AD" clId="Web-{7A936F2B-A960-51AD-A2ED-7C314A2AAA00}" dt="2026-08-09T10:26:31.329" v="582" actId="20577"/>
          <ac:spMkLst>
            <pc:docMk/>
            <pc:sldMk cId="673706242" sldId="270"/>
            <ac:spMk id="8" creationId="{6F12F20A-FBD7-570C-C37B-3DFBC34B97FD}"/>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1414326567" sldId="271"/>
        </pc:sldMkLst>
        <pc:spChg chg="mod">
          <ac:chgData name="Nuno Miguel Dias Goncalves (2530660)" userId="S::2530660@student.uwtsd.ac.uk::88206553-11e7-4241-9f92-11c3136b085c" providerId="AD" clId="Web-{7A936F2B-A960-51AD-A2ED-7C314A2AAA00}" dt="2026-08-09T10:27:15.939" v="590" actId="14100"/>
          <ac:spMkLst>
            <pc:docMk/>
            <pc:sldMk cId="1414326567" sldId="271"/>
            <ac:spMk id="6" creationId="{A72640FC-3748-8A2D-39DB-A325D6914615}"/>
          </ac:spMkLst>
        </pc:spChg>
        <pc:spChg chg="mod">
          <ac:chgData name="Nuno Miguel Dias Goncalves (2530660)" userId="S::2530660@student.uwtsd.ac.uk::88206553-11e7-4241-9f92-11c3136b085c" providerId="AD" clId="Web-{7A936F2B-A960-51AD-A2ED-7C314A2AAA00}" dt="2026-08-09T10:27:26.596" v="593" actId="20577"/>
          <ac:spMkLst>
            <pc:docMk/>
            <pc:sldMk cId="1414326567" sldId="271"/>
            <ac:spMk id="8" creationId="{018EDCE5-A1DA-9C24-8D29-344F6951BB15}"/>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1516374276" sldId="272"/>
        </pc:sldMkLst>
        <pc:spChg chg="mod">
          <ac:chgData name="Nuno Miguel Dias Goncalves (2530660)" userId="S::2530660@student.uwtsd.ac.uk::88206553-11e7-4241-9f92-11c3136b085c" providerId="AD" clId="Web-{7A936F2B-A960-51AD-A2ED-7C314A2AAA00}" dt="2026-08-09T10:23:02.448" v="530" actId="20577"/>
          <ac:spMkLst>
            <pc:docMk/>
            <pc:sldMk cId="1516374276" sldId="272"/>
            <ac:spMk id="4" creationId="{0939C1DE-344B-BF37-BA88-90F815EB7A13}"/>
          </ac:spMkLst>
        </pc:spChg>
      </pc:sldChg>
      <pc:sldChg chg="addSp modSp mod modClrScheme chgLayout">
        <pc:chgData name="Nuno Miguel Dias Goncalves (2530660)" userId="S::2530660@student.uwtsd.ac.uk::88206553-11e7-4241-9f92-11c3136b085c" providerId="AD" clId="Web-{7A936F2B-A960-51AD-A2ED-7C314A2AAA00}" dt="2026-08-09T10:29:56.819" v="610"/>
        <pc:sldMkLst>
          <pc:docMk/>
          <pc:sldMk cId="2297720911" sldId="273"/>
        </pc:sldMkLst>
        <pc:spChg chg="add mod">
          <ac:chgData name="Nuno Miguel Dias Goncalves (2530660)" userId="S::2530660@student.uwtsd.ac.uk::88206553-11e7-4241-9f92-11c3136b085c" providerId="AD" clId="Web-{7A936F2B-A960-51AD-A2ED-7C314A2AAA00}" dt="2026-08-09T10:28:03.378" v="600" actId="20577"/>
          <ac:spMkLst>
            <pc:docMk/>
            <pc:sldMk cId="2297720911" sldId="273"/>
            <ac:spMk id="2" creationId="{A2754F10-397E-414C-4D74-F7D03D8EC045}"/>
          </ac:spMkLst>
        </pc:spChg>
        <pc:spChg chg="mod">
          <ac:chgData name="Nuno Miguel Dias Goncalves (2530660)" userId="S::2530660@student.uwtsd.ac.uk::88206553-11e7-4241-9f92-11c3136b085c" providerId="AD" clId="Web-{7A936F2B-A960-51AD-A2ED-7C314A2AAA00}" dt="2026-08-09T10:27:36.956" v="594" actId="1076"/>
          <ac:spMkLst>
            <pc:docMk/>
            <pc:sldMk cId="2297720911" sldId="273"/>
            <ac:spMk id="6" creationId="{81EE777E-5EC9-8317-9E7C-3A6FF0B9F0DA}"/>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1566828282" sldId="274"/>
        </pc:sldMkLst>
        <pc:spChg chg="mod ord">
          <ac:chgData name="Nuno Miguel Dias Goncalves (2530660)" userId="S::2530660@student.uwtsd.ac.uk::88206553-11e7-4241-9f92-11c3136b085c" providerId="AD" clId="Web-{7A936F2B-A960-51AD-A2ED-7C314A2AAA00}" dt="2026-08-09T10:29:56.819" v="610"/>
          <ac:spMkLst>
            <pc:docMk/>
            <pc:sldMk cId="1566828282" sldId="274"/>
            <ac:spMk id="2" creationId="{2265C1C4-9A9E-DDB8-B842-780F2F1DC2F4}"/>
          </ac:spMkLst>
        </pc:spChg>
        <pc:spChg chg="mod">
          <ac:chgData name="Nuno Miguel Dias Goncalves (2530660)" userId="S::2530660@student.uwtsd.ac.uk::88206553-11e7-4241-9f92-11c3136b085c" providerId="AD" clId="Web-{7A936F2B-A960-51AD-A2ED-7C314A2AAA00}" dt="2026-08-09T10:24:54.373" v="556" actId="14100"/>
          <ac:spMkLst>
            <pc:docMk/>
            <pc:sldMk cId="1566828282" sldId="274"/>
            <ac:spMk id="8" creationId="{288FA961-01F2-E106-1584-D099F981E9C5}"/>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1559178182" sldId="275"/>
        </pc:sldMkLst>
        <pc:spChg chg="mod">
          <ac:chgData name="Nuno Miguel Dias Goncalves (2530660)" userId="S::2530660@student.uwtsd.ac.uk::88206553-11e7-4241-9f92-11c3136b085c" providerId="AD" clId="Web-{7A936F2B-A960-51AD-A2ED-7C314A2AAA00}" dt="2026-08-09T10:20:29.553" v="499" actId="20577"/>
          <ac:spMkLst>
            <pc:docMk/>
            <pc:sldMk cId="1559178182" sldId="275"/>
            <ac:spMk id="2" creationId="{B7B350F1-7B29-292C-2790-CAC7C276B0CF}"/>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1889993667" sldId="276"/>
        </pc:sldMkLst>
        <pc:spChg chg="mod ord">
          <ac:chgData name="Nuno Miguel Dias Goncalves (2530660)" userId="S::2530660@student.uwtsd.ac.uk::88206553-11e7-4241-9f92-11c3136b085c" providerId="AD" clId="Web-{7A936F2B-A960-51AD-A2ED-7C314A2AAA00}" dt="2026-08-09T10:29:56.819" v="610"/>
          <ac:spMkLst>
            <pc:docMk/>
            <pc:sldMk cId="1889993667" sldId="276"/>
            <ac:spMk id="2" creationId="{F9FABB95-D9AC-DC2F-560B-F5399495DFF8}"/>
          </ac:spMkLst>
        </pc:spChg>
        <pc:spChg chg="mod">
          <ac:chgData name="Nuno Miguel Dias Goncalves (2530660)" userId="S::2530660@student.uwtsd.ac.uk::88206553-11e7-4241-9f92-11c3136b085c" providerId="AD" clId="Web-{7A936F2B-A960-51AD-A2ED-7C314A2AAA00}" dt="2026-08-09T10:25:35.233" v="563" actId="20577"/>
          <ac:spMkLst>
            <pc:docMk/>
            <pc:sldMk cId="1889993667" sldId="276"/>
            <ac:spMk id="6" creationId="{D22AAEE4-9CA0-9C18-BE46-98F3E2496076}"/>
          </ac:spMkLst>
        </pc:spChg>
      </pc:sldChg>
      <pc:sldChg chg="modSp mod modClrScheme chgLayout">
        <pc:chgData name="Nuno Miguel Dias Goncalves (2530660)" userId="S::2530660@student.uwtsd.ac.uk::88206553-11e7-4241-9f92-11c3136b085c" providerId="AD" clId="Web-{7A936F2B-A960-51AD-A2ED-7C314A2AAA00}" dt="2026-08-09T10:29:56.819" v="610"/>
        <pc:sldMkLst>
          <pc:docMk/>
          <pc:sldMk cId="1690974470" sldId="277"/>
        </pc:sldMkLst>
        <pc:spChg chg="mod ord">
          <ac:chgData name="Nuno Miguel Dias Goncalves (2530660)" userId="S::2530660@student.uwtsd.ac.uk::88206553-11e7-4241-9f92-11c3136b085c" providerId="AD" clId="Web-{7A936F2B-A960-51AD-A2ED-7C314A2AAA00}" dt="2026-08-09T10:29:56.819" v="610"/>
          <ac:spMkLst>
            <pc:docMk/>
            <pc:sldMk cId="1690974470" sldId="277"/>
            <ac:spMk id="2" creationId="{77F942CE-A3F0-B4ED-867A-D0241A80E79B}"/>
          </ac:spMkLst>
        </pc:spChg>
        <pc:spChg chg="mod ord">
          <ac:chgData name="Nuno Miguel Dias Goncalves (2530660)" userId="S::2530660@student.uwtsd.ac.uk::88206553-11e7-4241-9f92-11c3136b085c" providerId="AD" clId="Web-{7A936F2B-A960-51AD-A2ED-7C314A2AAA00}" dt="2026-08-09T10:29:56.819" v="610"/>
          <ac:spMkLst>
            <pc:docMk/>
            <pc:sldMk cId="1690974470" sldId="277"/>
            <ac:spMk id="3" creationId="{70FF547A-0DE4-DBAC-04CC-6C357BBABDF2}"/>
          </ac:spMkLst>
        </pc:spChg>
      </pc:sldChg>
      <pc:sldChg chg="new del">
        <pc:chgData name="Nuno Miguel Dias Goncalves (2530660)" userId="S::2530660@student.uwtsd.ac.uk::88206553-11e7-4241-9f92-11c3136b085c" providerId="AD" clId="Web-{7A936F2B-A960-51AD-A2ED-7C314A2AAA00}" dt="2026-08-09T09:38:29.989" v="454"/>
        <pc:sldMkLst>
          <pc:docMk/>
          <pc:sldMk cId="726725481" sldId="278"/>
        </pc:sldMkLst>
      </pc:sldChg>
      <pc:sldMasterChg chg="add del addSldLayout delSldLayout">
        <pc:chgData name="Nuno Miguel Dias Goncalves (2530660)" userId="S::2530660@student.uwtsd.ac.uk::88206553-11e7-4241-9f92-11c3136b085c" providerId="AD" clId="Web-{7A936F2B-A960-51AD-A2ED-7C314A2AAA00}" dt="2026-08-09T10:29:56.819" v="610"/>
        <pc:sldMasterMkLst>
          <pc:docMk/>
          <pc:sldMasterMk cId="295598284" sldId="2147483669"/>
        </pc:sldMasterMkLst>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3015995983" sldId="2147483670"/>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3024544105" sldId="2147483671"/>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3551376068" sldId="2147483672"/>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2440531492" sldId="2147483673"/>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3472319643" sldId="2147483674"/>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2286917488" sldId="2147483675"/>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847505245" sldId="2147483676"/>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3052735227" sldId="2147483677"/>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736791419" sldId="2147483678"/>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4294086250" sldId="2147483679"/>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515513243" sldId="2147483680"/>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1926932098" sldId="2147483681"/>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558617024" sldId="2147483682"/>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2543209236" sldId="2147483683"/>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2389004770" sldId="2147483684"/>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1129837486" sldId="2147483685"/>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2617198876" sldId="2147483686"/>
          </pc:sldLayoutMkLst>
        </pc:sldLayoutChg>
        <pc:sldLayoutChg chg="add del">
          <pc:chgData name="Nuno Miguel Dias Goncalves (2530660)" userId="S::2530660@student.uwtsd.ac.uk::88206553-11e7-4241-9f92-11c3136b085c" providerId="AD" clId="Web-{7A936F2B-A960-51AD-A2ED-7C314A2AAA00}" dt="2026-08-09T10:29:56.819" v="610"/>
          <pc:sldLayoutMkLst>
            <pc:docMk/>
            <pc:sldMasterMk cId="295598284" sldId="2147483669"/>
            <pc:sldLayoutMk cId="753475299" sldId="2147483687"/>
          </pc:sldLayoutMkLst>
        </pc:sldLayoutChg>
      </pc:sldMasterChg>
      <pc:sldMasterChg chg="add del addSldLayout delSldLayout modSldLayout">
        <pc:chgData name="Nuno Miguel Dias Goncalves (2530660)" userId="S::2530660@student.uwtsd.ac.uk::88206553-11e7-4241-9f92-11c3136b085c" providerId="AD" clId="Web-{7A936F2B-A960-51AD-A2ED-7C314A2AAA00}" dt="2026-08-09T10:29:56.819" v="610"/>
        <pc:sldMasterMkLst>
          <pc:docMk/>
          <pc:sldMasterMk cId="1821333022" sldId="2147483688"/>
        </pc:sldMasterMkLst>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66369027" sldId="2147483689"/>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1953448743" sldId="2147483690"/>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363220176" sldId="2147483691"/>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2902411860" sldId="2147483692"/>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253804498" sldId="2147483693"/>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2987987200" sldId="2147483694"/>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131776868" sldId="2147483695"/>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710621224" sldId="2147483696"/>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1078075679" sldId="2147483697"/>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2968819945" sldId="2147483698"/>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1389194017" sldId="2147483699"/>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3654911042" sldId="2147483700"/>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202044667" sldId="2147483701"/>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2941219618" sldId="2147483702"/>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532627739" sldId="2147483703"/>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1700084733" sldId="2147483704"/>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2372568991" sldId="2147483705"/>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1480358445" sldId="2147483706"/>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1494222837" sldId="2147483707"/>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1122821350" sldId="2147483708"/>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777823219" sldId="2147483709"/>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3583489230" sldId="2147483710"/>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64722772" sldId="2147483711"/>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710548303" sldId="2147483712"/>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2897966793" sldId="2147483713"/>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3989798140" sldId="2147483714"/>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3655101937" sldId="2147483715"/>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2245690563" sldId="2147483716"/>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785973382" sldId="2147483717"/>
          </pc:sldLayoutMkLst>
        </pc:sldLayoutChg>
        <pc:sldLayoutChg chg="add del mod replId">
          <pc:chgData name="Nuno Miguel Dias Goncalves (2530660)" userId="S::2530660@student.uwtsd.ac.uk::88206553-11e7-4241-9f92-11c3136b085c" providerId="AD" clId="Web-{7A936F2B-A960-51AD-A2ED-7C314A2AAA00}" dt="2026-08-09T10:29:56.819" v="610"/>
          <pc:sldLayoutMkLst>
            <pc:docMk/>
            <pc:sldMasterMk cId="1821333022" sldId="2147483688"/>
            <pc:sldLayoutMk cId="2801918668" sldId="2147483718"/>
          </pc:sldLayoutMkLst>
        </pc:sldLayoutChg>
      </pc:sldMasterChg>
    </pc:docChg>
  </pc:docChgLst>
  <pc:docChgLst>
    <pc:chgData name="Nuno Miguel Dias Goncalves (2530660)" userId="S::2530660@student.uwtsd.ac.uk::88206553-11e7-4241-9f92-11c3136b085c" providerId="AD" clId="Web-{499576A1-C87A-BEE2-3985-FC53ABB24A62}"/>
    <pc:docChg chg="modSld">
      <pc:chgData name="Nuno Miguel Dias Goncalves (2530660)" userId="S::2530660@student.uwtsd.ac.uk::88206553-11e7-4241-9f92-11c3136b085c" providerId="AD" clId="Web-{499576A1-C87A-BEE2-3985-FC53ABB24A62}" dt="2026-07-25T08:47:02.075" v="287" actId="20577"/>
      <pc:docMkLst>
        <pc:docMk/>
      </pc:docMkLst>
      <pc:sldChg chg="delSp modSp">
        <pc:chgData name="Nuno Miguel Dias Goncalves (2530660)" userId="S::2530660@student.uwtsd.ac.uk::88206553-11e7-4241-9f92-11c3136b085c" providerId="AD" clId="Web-{499576A1-C87A-BEE2-3985-FC53ABB24A62}" dt="2026-07-25T08:47:02.075" v="287" actId="20577"/>
        <pc:sldMkLst>
          <pc:docMk/>
          <pc:sldMk cId="3782136887" sldId="256"/>
        </pc:sldMkLst>
        <pc:spChg chg="mod">
          <ac:chgData name="Nuno Miguel Dias Goncalves (2530660)" userId="S::2530660@student.uwtsd.ac.uk::88206553-11e7-4241-9f92-11c3136b085c" providerId="AD" clId="Web-{499576A1-C87A-BEE2-3985-FC53ABB24A62}" dt="2026-07-25T08:47:02.075" v="287" actId="20577"/>
          <ac:spMkLst>
            <pc:docMk/>
            <pc:sldMk cId="3782136887" sldId="256"/>
            <ac:spMk id="3" creationId="{AC916A29-EE28-9FCA-C261-7378E632FA24}"/>
          </ac:spMkLst>
        </pc:spChg>
      </pc:sldChg>
    </pc:docChg>
  </pc:docChgLst>
  <pc:docChgLst>
    <pc:chgData name="Nuno Miguel Dias Goncalves (2530660)" userId="S::2530660@student.uwtsd.ac.uk::88206553-11e7-4241-9f92-11c3136b085c" providerId="AD" clId="Web-{5497324A-8122-CC29-75E8-8BDFCE4AEF09}"/>
    <pc:docChg chg="addSld delSld modSld sldOrd">
      <pc:chgData name="Nuno Miguel Dias Goncalves (2530660)" userId="S::2530660@student.uwtsd.ac.uk::88206553-11e7-4241-9f92-11c3136b085c" providerId="AD" clId="Web-{5497324A-8122-CC29-75E8-8BDFCE4AEF09}" dt="2026-08-02T11:11:02.332" v="1062" actId="20577"/>
      <pc:docMkLst>
        <pc:docMk/>
      </pc:docMkLst>
      <pc:sldChg chg="addSp delSp modSp ord">
        <pc:chgData name="Nuno Miguel Dias Goncalves (2530660)" userId="S::2530660@student.uwtsd.ac.uk::88206553-11e7-4241-9f92-11c3136b085c" providerId="AD" clId="Web-{5497324A-8122-CC29-75E8-8BDFCE4AEF09}" dt="2026-08-02T10:25:21.330" v="572" actId="20577"/>
        <pc:sldMkLst>
          <pc:docMk/>
          <pc:sldMk cId="2796619829" sldId="258"/>
        </pc:sldMkLst>
        <pc:spChg chg="add mod">
          <ac:chgData name="Nuno Miguel Dias Goncalves (2530660)" userId="S::2530660@student.uwtsd.ac.uk::88206553-11e7-4241-9f92-11c3136b085c" providerId="AD" clId="Web-{5497324A-8122-CC29-75E8-8BDFCE4AEF09}" dt="2026-08-02T10:24:17.047" v="559" actId="20577"/>
          <ac:spMkLst>
            <pc:docMk/>
            <pc:sldMk cId="2796619829" sldId="258"/>
            <ac:spMk id="4" creationId="{2BE6A613-76FA-6D22-CA99-79A12D88A896}"/>
          </ac:spMkLst>
        </pc:spChg>
        <pc:spChg chg="add mod">
          <ac:chgData name="Nuno Miguel Dias Goncalves (2530660)" userId="S::2530660@student.uwtsd.ac.uk::88206553-11e7-4241-9f92-11c3136b085c" providerId="AD" clId="Web-{5497324A-8122-CC29-75E8-8BDFCE4AEF09}" dt="2026-08-02T10:25:21.330" v="572" actId="20577"/>
          <ac:spMkLst>
            <pc:docMk/>
            <pc:sldMk cId="2796619829" sldId="258"/>
            <ac:spMk id="5" creationId="{4D92CF93-D3FC-D098-C6A7-B0714D811CE5}"/>
          </ac:spMkLst>
        </pc:spChg>
      </pc:sldChg>
      <pc:sldChg chg="addSp delSp modSp">
        <pc:chgData name="Nuno Miguel Dias Goncalves (2530660)" userId="S::2530660@student.uwtsd.ac.uk::88206553-11e7-4241-9f92-11c3136b085c" providerId="AD" clId="Web-{5497324A-8122-CC29-75E8-8BDFCE4AEF09}" dt="2026-08-02T10:28:53.040" v="583" actId="20577"/>
        <pc:sldMkLst>
          <pc:docMk/>
          <pc:sldMk cId="3461097900" sldId="260"/>
        </pc:sldMkLst>
        <pc:spChg chg="add mod">
          <ac:chgData name="Nuno Miguel Dias Goncalves (2530660)" userId="S::2530660@student.uwtsd.ac.uk::88206553-11e7-4241-9f92-11c3136b085c" providerId="AD" clId="Web-{5497324A-8122-CC29-75E8-8BDFCE4AEF09}" dt="2026-08-02T10:26:46.631" v="575" actId="20577"/>
          <ac:spMkLst>
            <pc:docMk/>
            <pc:sldMk cId="3461097900" sldId="260"/>
            <ac:spMk id="6" creationId="{FEBBA9C2-896E-0800-5DDF-A163A80E24AF}"/>
          </ac:spMkLst>
        </pc:spChg>
        <pc:spChg chg="add mod">
          <ac:chgData name="Nuno Miguel Dias Goncalves (2530660)" userId="S::2530660@student.uwtsd.ac.uk::88206553-11e7-4241-9f92-11c3136b085c" providerId="AD" clId="Web-{5497324A-8122-CC29-75E8-8BDFCE4AEF09}" dt="2026-08-02T10:28:53.040" v="583" actId="20577"/>
          <ac:spMkLst>
            <pc:docMk/>
            <pc:sldMk cId="3461097900" sldId="260"/>
            <ac:spMk id="8" creationId="{69070F1A-AB9A-5FA4-FCF2-A720414146F6}"/>
          </ac:spMkLst>
        </pc:spChg>
      </pc:sldChg>
      <pc:sldChg chg="delSp modSp">
        <pc:chgData name="Nuno Miguel Dias Goncalves (2530660)" userId="S::2530660@student.uwtsd.ac.uk::88206553-11e7-4241-9f92-11c3136b085c" providerId="AD" clId="Web-{5497324A-8122-CC29-75E8-8BDFCE4AEF09}" dt="2026-08-02T11:03:57.135" v="980" actId="14100"/>
        <pc:sldMkLst>
          <pc:docMk/>
          <pc:sldMk cId="556004937" sldId="266"/>
        </pc:sldMkLst>
        <pc:spChg chg="mod">
          <ac:chgData name="Nuno Miguel Dias Goncalves (2530660)" userId="S::2530660@student.uwtsd.ac.uk::88206553-11e7-4241-9f92-11c3136b085c" providerId="AD" clId="Web-{5497324A-8122-CC29-75E8-8BDFCE4AEF09}" dt="2026-08-02T11:03:57.135" v="980" actId="14100"/>
          <ac:spMkLst>
            <pc:docMk/>
            <pc:sldMk cId="556004937" sldId="266"/>
            <ac:spMk id="2" creationId="{3F833776-40A9-FAAA-0A33-C5548644562F}"/>
          </ac:spMkLst>
        </pc:spChg>
      </pc:sldChg>
      <pc:sldChg chg="modSp add replId">
        <pc:chgData name="Nuno Miguel Dias Goncalves (2530660)" userId="S::2530660@student.uwtsd.ac.uk::88206553-11e7-4241-9f92-11c3136b085c" providerId="AD" clId="Web-{5497324A-8122-CC29-75E8-8BDFCE4AEF09}" dt="2026-08-02T11:02:13.866" v="977" actId="20577"/>
        <pc:sldMkLst>
          <pc:docMk/>
          <pc:sldMk cId="2730185354" sldId="268"/>
        </pc:sldMkLst>
        <pc:spChg chg="mod">
          <ac:chgData name="Nuno Miguel Dias Goncalves (2530660)" userId="S::2530660@student.uwtsd.ac.uk::88206553-11e7-4241-9f92-11c3136b085c" providerId="AD" clId="Web-{5497324A-8122-CC29-75E8-8BDFCE4AEF09}" dt="2026-08-02T11:02:13.866" v="977" actId="20577"/>
          <ac:spMkLst>
            <pc:docMk/>
            <pc:sldMk cId="2730185354" sldId="268"/>
            <ac:spMk id="4" creationId="{DE13440B-3ECE-8802-6C26-1F03C6A1969C}"/>
          </ac:spMkLst>
        </pc:spChg>
        <pc:spChg chg="mod">
          <ac:chgData name="Nuno Miguel Dias Goncalves (2530660)" userId="S::2530660@student.uwtsd.ac.uk::88206553-11e7-4241-9f92-11c3136b085c" providerId="AD" clId="Web-{5497324A-8122-CC29-75E8-8BDFCE4AEF09}" dt="2026-08-02T10:58:31.940" v="956" actId="1076"/>
          <ac:spMkLst>
            <pc:docMk/>
            <pc:sldMk cId="2730185354" sldId="268"/>
            <ac:spMk id="6" creationId="{2A3EED2D-4000-CD78-93F8-941AE43FAFE6}"/>
          </ac:spMkLst>
        </pc:spChg>
      </pc:sldChg>
      <pc:sldChg chg="modSp add replId">
        <pc:chgData name="Nuno Miguel Dias Goncalves (2530660)" userId="S::2530660@student.uwtsd.ac.uk::88206553-11e7-4241-9f92-11c3136b085c" providerId="AD" clId="Web-{5497324A-8122-CC29-75E8-8BDFCE4AEF09}" dt="2026-08-02T09:53:42.307" v="482" actId="20577"/>
        <pc:sldMkLst>
          <pc:docMk/>
          <pc:sldMk cId="1698379824" sldId="269"/>
        </pc:sldMkLst>
        <pc:spChg chg="mod">
          <ac:chgData name="Nuno Miguel Dias Goncalves (2530660)" userId="S::2530660@student.uwtsd.ac.uk::88206553-11e7-4241-9f92-11c3136b085c" providerId="AD" clId="Web-{5497324A-8122-CC29-75E8-8BDFCE4AEF09}" dt="2026-08-02T09:53:42.307" v="482" actId="20577"/>
          <ac:spMkLst>
            <pc:docMk/>
            <pc:sldMk cId="1698379824" sldId="269"/>
            <ac:spMk id="6" creationId="{5528A519-15C9-ABA0-581F-80D4D3311453}"/>
          </ac:spMkLst>
        </pc:spChg>
      </pc:sldChg>
      <pc:sldChg chg="modSp add replId">
        <pc:chgData name="Nuno Miguel Dias Goncalves (2530660)" userId="S::2530660@student.uwtsd.ac.uk::88206553-11e7-4241-9f92-11c3136b085c" providerId="AD" clId="Web-{5497324A-8122-CC29-75E8-8BDFCE4AEF09}" dt="2026-08-02T09:53:51.432" v="486" actId="20577"/>
        <pc:sldMkLst>
          <pc:docMk/>
          <pc:sldMk cId="673706242" sldId="270"/>
        </pc:sldMkLst>
        <pc:spChg chg="mod">
          <ac:chgData name="Nuno Miguel Dias Goncalves (2530660)" userId="S::2530660@student.uwtsd.ac.uk::88206553-11e7-4241-9f92-11c3136b085c" providerId="AD" clId="Web-{5497324A-8122-CC29-75E8-8BDFCE4AEF09}" dt="2026-08-02T09:53:51.432" v="486" actId="20577"/>
          <ac:spMkLst>
            <pc:docMk/>
            <pc:sldMk cId="673706242" sldId="270"/>
            <ac:spMk id="6" creationId="{FAB768C7-3506-F5DD-355D-7ECC95A409F1}"/>
          </ac:spMkLst>
        </pc:spChg>
      </pc:sldChg>
      <pc:sldChg chg="modSp add replId">
        <pc:chgData name="Nuno Miguel Dias Goncalves (2530660)" userId="S::2530660@student.uwtsd.ac.uk::88206553-11e7-4241-9f92-11c3136b085c" providerId="AD" clId="Web-{5497324A-8122-CC29-75E8-8BDFCE4AEF09}" dt="2026-08-02T09:54:02.026" v="491" actId="20577"/>
        <pc:sldMkLst>
          <pc:docMk/>
          <pc:sldMk cId="1414326567" sldId="271"/>
        </pc:sldMkLst>
        <pc:spChg chg="mod">
          <ac:chgData name="Nuno Miguel Dias Goncalves (2530660)" userId="S::2530660@student.uwtsd.ac.uk::88206553-11e7-4241-9f92-11c3136b085c" providerId="AD" clId="Web-{5497324A-8122-CC29-75E8-8BDFCE4AEF09}" dt="2026-08-02T09:54:02.026" v="491" actId="20577"/>
          <ac:spMkLst>
            <pc:docMk/>
            <pc:sldMk cId="1414326567" sldId="271"/>
            <ac:spMk id="6" creationId="{A72640FC-3748-8A2D-39DB-A325D6914615}"/>
          </ac:spMkLst>
        </pc:spChg>
      </pc:sldChg>
      <pc:sldChg chg="addSp delSp modSp">
        <pc:chgData name="Nuno Miguel Dias Goncalves (2530660)" userId="S::2530660@student.uwtsd.ac.uk::88206553-11e7-4241-9f92-11c3136b085c" providerId="AD" clId="Web-{5497324A-8122-CC29-75E8-8BDFCE4AEF09}" dt="2026-08-02T10:57:50.330" v="953" actId="20577"/>
        <pc:sldMkLst>
          <pc:docMk/>
          <pc:sldMk cId="1516374276" sldId="272"/>
        </pc:sldMkLst>
        <pc:spChg chg="add mod">
          <ac:chgData name="Nuno Miguel Dias Goncalves (2530660)" userId="S::2530660@student.uwtsd.ac.uk::88206553-11e7-4241-9f92-11c3136b085c" providerId="AD" clId="Web-{5497324A-8122-CC29-75E8-8BDFCE4AEF09}" dt="2026-08-02T10:55:39.749" v="942" actId="20577"/>
          <ac:spMkLst>
            <pc:docMk/>
            <pc:sldMk cId="1516374276" sldId="272"/>
            <ac:spMk id="3" creationId="{357D73A6-D00C-334F-9D64-A19DAF49865B}"/>
          </ac:spMkLst>
        </pc:spChg>
        <pc:spChg chg="mod">
          <ac:chgData name="Nuno Miguel Dias Goncalves (2530660)" userId="S::2530660@student.uwtsd.ac.uk::88206553-11e7-4241-9f92-11c3136b085c" providerId="AD" clId="Web-{5497324A-8122-CC29-75E8-8BDFCE4AEF09}" dt="2026-08-02T10:57:50.330" v="953" actId="20577"/>
          <ac:spMkLst>
            <pc:docMk/>
            <pc:sldMk cId="1516374276" sldId="272"/>
            <ac:spMk id="4" creationId="{0939C1DE-344B-BF37-BA88-90F815EB7A13}"/>
          </ac:spMkLst>
        </pc:spChg>
      </pc:sldChg>
      <pc:sldChg chg="delSp modSp add replId">
        <pc:chgData name="Nuno Miguel Dias Goncalves (2530660)" userId="S::2530660@student.uwtsd.ac.uk::88206553-11e7-4241-9f92-11c3136b085c" providerId="AD" clId="Web-{5497324A-8122-CC29-75E8-8BDFCE4AEF09}" dt="2026-08-02T10:49:16.662" v="838" actId="14100"/>
        <pc:sldMkLst>
          <pc:docMk/>
          <pc:sldMk cId="2297720911" sldId="273"/>
        </pc:sldMkLst>
        <pc:spChg chg="mod">
          <ac:chgData name="Nuno Miguel Dias Goncalves (2530660)" userId="S::2530660@student.uwtsd.ac.uk::88206553-11e7-4241-9f92-11c3136b085c" providerId="AD" clId="Web-{5497324A-8122-CC29-75E8-8BDFCE4AEF09}" dt="2026-08-02T10:49:16.662" v="838" actId="14100"/>
          <ac:spMkLst>
            <pc:docMk/>
            <pc:sldMk cId="2297720911" sldId="273"/>
            <ac:spMk id="6" creationId="{81EE777E-5EC9-8317-9E7C-3A6FF0B9F0DA}"/>
          </ac:spMkLst>
        </pc:spChg>
      </pc:sldChg>
    </pc:docChg>
  </pc:docChgLst>
  <pc:docChgLst>
    <pc:chgData name="Nuno Miguel Dias Goncalves (2530660)" userId="S::2530660@student.uwtsd.ac.uk::88206553-11e7-4241-9f92-11c3136b085c" providerId="AD" clId="Web-{223AB640-2CB6-59B0-4C6A-7885C2D5570E}"/>
    <pc:docChg chg="modSld sldOrd">
      <pc:chgData name="Nuno Miguel Dias Goncalves (2530660)" userId="S::2530660@student.uwtsd.ac.uk::88206553-11e7-4241-9f92-11c3136b085c" providerId="AD" clId="Web-{223AB640-2CB6-59B0-4C6A-7885C2D5570E}" dt="2026-08-08T16:25:28.080" v="937" actId="20577"/>
      <pc:docMkLst>
        <pc:docMk/>
      </pc:docMkLst>
      <pc:sldChg chg="modSp">
        <pc:chgData name="Nuno Miguel Dias Goncalves (2530660)" userId="S::2530660@student.uwtsd.ac.uk::88206553-11e7-4241-9f92-11c3136b085c" providerId="AD" clId="Web-{223AB640-2CB6-59B0-4C6A-7885C2D5570E}" dt="2026-08-08T16:25:10.157" v="933" actId="20577"/>
        <pc:sldMkLst>
          <pc:docMk/>
          <pc:sldMk cId="2796619829" sldId="258"/>
        </pc:sldMkLst>
        <pc:spChg chg="mod">
          <ac:chgData name="Nuno Miguel Dias Goncalves (2530660)" userId="S::2530660@student.uwtsd.ac.uk::88206553-11e7-4241-9f92-11c3136b085c" providerId="AD" clId="Web-{223AB640-2CB6-59B0-4C6A-7885C2D5570E}" dt="2026-08-08T16:25:10.157" v="933" actId="20577"/>
          <ac:spMkLst>
            <pc:docMk/>
            <pc:sldMk cId="2796619829" sldId="258"/>
            <ac:spMk id="5" creationId="{4D92CF93-D3FC-D098-C6A7-B0714D811CE5}"/>
          </ac:spMkLst>
        </pc:spChg>
      </pc:sldChg>
      <pc:sldChg chg="modSp">
        <pc:chgData name="Nuno Miguel Dias Goncalves (2530660)" userId="S::2530660@student.uwtsd.ac.uk::88206553-11e7-4241-9f92-11c3136b085c" providerId="AD" clId="Web-{223AB640-2CB6-59B0-4C6A-7885C2D5570E}" dt="2026-08-08T16:21:10.697" v="913" actId="20577"/>
        <pc:sldMkLst>
          <pc:docMk/>
          <pc:sldMk cId="3461097900" sldId="260"/>
        </pc:sldMkLst>
        <pc:spChg chg="mod">
          <ac:chgData name="Nuno Miguel Dias Goncalves (2530660)" userId="S::2530660@student.uwtsd.ac.uk::88206553-11e7-4241-9f92-11c3136b085c" providerId="AD" clId="Web-{223AB640-2CB6-59B0-4C6A-7885C2D5570E}" dt="2026-08-08T16:21:10.697" v="913" actId="20577"/>
          <ac:spMkLst>
            <pc:docMk/>
            <pc:sldMk cId="3461097900" sldId="260"/>
            <ac:spMk id="8" creationId="{69070F1A-AB9A-5FA4-FCF2-A720414146F6}"/>
          </ac:spMkLst>
        </pc:spChg>
      </pc:sldChg>
      <pc:sldChg chg="addSp modSp">
        <pc:chgData name="Nuno Miguel Dias Goncalves (2530660)" userId="S::2530660@student.uwtsd.ac.uk::88206553-11e7-4241-9f92-11c3136b085c" providerId="AD" clId="Web-{223AB640-2CB6-59B0-4C6A-7885C2D5570E}" dt="2026-08-08T16:20:10.350" v="907" actId="20577"/>
        <pc:sldMkLst>
          <pc:docMk/>
          <pc:sldMk cId="556004937" sldId="266"/>
        </pc:sldMkLst>
        <pc:spChg chg="mod">
          <ac:chgData name="Nuno Miguel Dias Goncalves (2530660)" userId="S::2530660@student.uwtsd.ac.uk::88206553-11e7-4241-9f92-11c3136b085c" providerId="AD" clId="Web-{223AB640-2CB6-59B0-4C6A-7885C2D5570E}" dt="2026-08-08T16:19:52.412" v="906" actId="14100"/>
          <ac:spMkLst>
            <pc:docMk/>
            <pc:sldMk cId="556004937" sldId="266"/>
            <ac:spMk id="2" creationId="{3F833776-40A9-FAAA-0A33-C5548644562F}"/>
          </ac:spMkLst>
        </pc:spChg>
        <pc:spChg chg="add mod">
          <ac:chgData name="Nuno Miguel Dias Goncalves (2530660)" userId="S::2530660@student.uwtsd.ac.uk::88206553-11e7-4241-9f92-11c3136b085c" providerId="AD" clId="Web-{223AB640-2CB6-59B0-4C6A-7885C2D5570E}" dt="2026-08-08T16:20:10.350" v="907" actId="20577"/>
          <ac:spMkLst>
            <pc:docMk/>
            <pc:sldMk cId="556004937" sldId="266"/>
            <ac:spMk id="3" creationId="{BE95EE1B-233E-0547-C648-CB634AFA4B02}"/>
          </ac:spMkLst>
        </pc:spChg>
      </pc:sldChg>
      <pc:sldChg chg="modSp">
        <pc:chgData name="Nuno Miguel Dias Goncalves (2530660)" userId="S::2530660@student.uwtsd.ac.uk::88206553-11e7-4241-9f92-11c3136b085c" providerId="AD" clId="Web-{223AB640-2CB6-59B0-4C6A-7885C2D5570E}" dt="2026-08-08T16:21:29.275" v="914" actId="20577"/>
        <pc:sldMkLst>
          <pc:docMk/>
          <pc:sldMk cId="2730185354" sldId="268"/>
        </pc:sldMkLst>
        <pc:spChg chg="mod">
          <ac:chgData name="Nuno Miguel Dias Goncalves (2530660)" userId="S::2530660@student.uwtsd.ac.uk::88206553-11e7-4241-9f92-11c3136b085c" providerId="AD" clId="Web-{223AB640-2CB6-59B0-4C6A-7885C2D5570E}" dt="2026-08-08T16:21:29.275" v="914" actId="20577"/>
          <ac:spMkLst>
            <pc:docMk/>
            <pc:sldMk cId="2730185354" sldId="268"/>
            <ac:spMk id="4" creationId="{DE13440B-3ECE-8802-6C26-1F03C6A1969C}"/>
          </ac:spMkLst>
        </pc:spChg>
      </pc:sldChg>
      <pc:sldChg chg="modSp">
        <pc:chgData name="Nuno Miguel Dias Goncalves (2530660)" userId="S::2530660@student.uwtsd.ac.uk::88206553-11e7-4241-9f92-11c3136b085c" providerId="AD" clId="Web-{223AB640-2CB6-59B0-4C6A-7885C2D5570E}" dt="2026-08-08T15:34:25.225" v="37" actId="1076"/>
        <pc:sldMkLst>
          <pc:docMk/>
          <pc:sldMk cId="1698379824" sldId="269"/>
        </pc:sldMkLst>
        <pc:spChg chg="mod">
          <ac:chgData name="Nuno Miguel Dias Goncalves (2530660)" userId="S::2530660@student.uwtsd.ac.uk::88206553-11e7-4241-9f92-11c3136b085c" providerId="AD" clId="Web-{223AB640-2CB6-59B0-4C6A-7885C2D5570E}" dt="2026-08-08T15:34:25.225" v="37" actId="1076"/>
          <ac:spMkLst>
            <pc:docMk/>
            <pc:sldMk cId="1698379824" sldId="269"/>
            <ac:spMk id="6" creationId="{5528A519-15C9-ABA0-581F-80D4D3311453}"/>
          </ac:spMkLst>
        </pc:spChg>
      </pc:sldChg>
      <pc:sldChg chg="modSp">
        <pc:chgData name="Nuno Miguel Dias Goncalves (2530660)" userId="S::2530660@student.uwtsd.ac.uk::88206553-11e7-4241-9f92-11c3136b085c" providerId="AD" clId="Web-{223AB640-2CB6-59B0-4C6A-7885C2D5570E}" dt="2026-08-08T15:35:24.415" v="44" actId="20577"/>
        <pc:sldMkLst>
          <pc:docMk/>
          <pc:sldMk cId="673706242" sldId="270"/>
        </pc:sldMkLst>
        <pc:spChg chg="mod">
          <ac:chgData name="Nuno Miguel Dias Goncalves (2530660)" userId="S::2530660@student.uwtsd.ac.uk::88206553-11e7-4241-9f92-11c3136b085c" providerId="AD" clId="Web-{223AB640-2CB6-59B0-4C6A-7885C2D5570E}" dt="2026-08-08T15:34:55.867" v="40" actId="14100"/>
          <ac:spMkLst>
            <pc:docMk/>
            <pc:sldMk cId="673706242" sldId="270"/>
            <ac:spMk id="6" creationId="{FAB768C7-3506-F5DD-355D-7ECC95A409F1}"/>
          </ac:spMkLst>
        </pc:spChg>
        <pc:spChg chg="mod">
          <ac:chgData name="Nuno Miguel Dias Goncalves (2530660)" userId="S::2530660@student.uwtsd.ac.uk::88206553-11e7-4241-9f92-11c3136b085c" providerId="AD" clId="Web-{223AB640-2CB6-59B0-4C6A-7885C2D5570E}" dt="2026-08-08T15:35:24.415" v="44" actId="20577"/>
          <ac:spMkLst>
            <pc:docMk/>
            <pc:sldMk cId="673706242" sldId="270"/>
            <ac:spMk id="8" creationId="{6F12F20A-FBD7-570C-C37B-3DFBC34B97FD}"/>
          </ac:spMkLst>
        </pc:spChg>
      </pc:sldChg>
      <pc:sldChg chg="modSp ord">
        <pc:chgData name="Nuno Miguel Dias Goncalves (2530660)" userId="S::2530660@student.uwtsd.ac.uk::88206553-11e7-4241-9f92-11c3136b085c" providerId="AD" clId="Web-{223AB640-2CB6-59B0-4C6A-7885C2D5570E}" dt="2026-08-08T16:24:08.812" v="927"/>
        <pc:sldMkLst>
          <pc:docMk/>
          <pc:sldMk cId="1414326567" sldId="271"/>
        </pc:sldMkLst>
        <pc:spChg chg="mod">
          <ac:chgData name="Nuno Miguel Dias Goncalves (2530660)" userId="S::2530660@student.uwtsd.ac.uk::88206553-11e7-4241-9f92-11c3136b085c" providerId="AD" clId="Web-{223AB640-2CB6-59B0-4C6A-7885C2D5570E}" dt="2026-08-08T15:41:40.051" v="75" actId="14100"/>
          <ac:spMkLst>
            <pc:docMk/>
            <pc:sldMk cId="1414326567" sldId="271"/>
            <ac:spMk id="6" creationId="{A72640FC-3748-8A2D-39DB-A325D6914615}"/>
          </ac:spMkLst>
        </pc:spChg>
        <pc:spChg chg="mod">
          <ac:chgData name="Nuno Miguel Dias Goncalves (2530660)" userId="S::2530660@student.uwtsd.ac.uk::88206553-11e7-4241-9f92-11c3136b085c" providerId="AD" clId="Web-{223AB640-2CB6-59B0-4C6A-7885C2D5570E}" dt="2026-08-08T16:12:50.708" v="874" actId="20577"/>
          <ac:spMkLst>
            <pc:docMk/>
            <pc:sldMk cId="1414326567" sldId="271"/>
            <ac:spMk id="8" creationId="{018EDCE5-A1DA-9C24-8D29-344F6951BB15}"/>
          </ac:spMkLst>
        </pc:spChg>
      </pc:sldChg>
      <pc:sldChg chg="modSp">
        <pc:chgData name="Nuno Miguel Dias Goncalves (2530660)" userId="S::2530660@student.uwtsd.ac.uk::88206553-11e7-4241-9f92-11c3136b085c" providerId="AD" clId="Web-{223AB640-2CB6-59B0-4C6A-7885C2D5570E}" dt="2026-08-08T16:22:07.605" v="916" actId="20577"/>
        <pc:sldMkLst>
          <pc:docMk/>
          <pc:sldMk cId="1516374276" sldId="272"/>
        </pc:sldMkLst>
        <pc:spChg chg="mod">
          <ac:chgData name="Nuno Miguel Dias Goncalves (2530660)" userId="S::2530660@student.uwtsd.ac.uk::88206553-11e7-4241-9f92-11c3136b085c" providerId="AD" clId="Web-{223AB640-2CB6-59B0-4C6A-7885C2D5570E}" dt="2026-08-08T16:22:07.605" v="916" actId="20577"/>
          <ac:spMkLst>
            <pc:docMk/>
            <pc:sldMk cId="1516374276" sldId="272"/>
            <ac:spMk id="4" creationId="{0939C1DE-344B-BF37-BA88-90F815EB7A13}"/>
          </ac:spMkLst>
        </pc:spChg>
      </pc:sldChg>
      <pc:sldChg chg="modSp">
        <pc:chgData name="Nuno Miguel Dias Goncalves (2530660)" userId="S::2530660@student.uwtsd.ac.uk::88206553-11e7-4241-9f92-11c3136b085c" providerId="AD" clId="Web-{223AB640-2CB6-59B0-4C6A-7885C2D5570E}" dt="2026-08-08T16:25:28.080" v="937" actId="20577"/>
        <pc:sldMkLst>
          <pc:docMk/>
          <pc:sldMk cId="1559178182" sldId="275"/>
        </pc:sldMkLst>
        <pc:spChg chg="mod">
          <ac:chgData name="Nuno Miguel Dias Goncalves (2530660)" userId="S::2530660@student.uwtsd.ac.uk::88206553-11e7-4241-9f92-11c3136b085c" providerId="AD" clId="Web-{223AB640-2CB6-59B0-4C6A-7885C2D5570E}" dt="2026-08-08T16:25:28.080" v="937" actId="20577"/>
          <ac:spMkLst>
            <pc:docMk/>
            <pc:sldMk cId="1559178182" sldId="275"/>
            <ac:spMk id="2" creationId="{B7B350F1-7B29-292C-2790-CAC7C276B0CF}"/>
          </ac:spMkLst>
        </pc:spChg>
      </pc:sldChg>
      <pc:sldChg chg="modSp">
        <pc:chgData name="Nuno Miguel Dias Goncalves (2530660)" userId="S::2530660@student.uwtsd.ac.uk::88206553-11e7-4241-9f92-11c3136b085c" providerId="AD" clId="Web-{223AB640-2CB6-59B0-4C6A-7885C2D5570E}" dt="2026-08-08T15:33:33.536" v="31" actId="20577"/>
        <pc:sldMkLst>
          <pc:docMk/>
          <pc:sldMk cId="1889993667" sldId="276"/>
        </pc:sldMkLst>
        <pc:spChg chg="mod">
          <ac:chgData name="Nuno Miguel Dias Goncalves (2530660)" userId="S::2530660@student.uwtsd.ac.uk::88206553-11e7-4241-9f92-11c3136b085c" providerId="AD" clId="Web-{223AB640-2CB6-59B0-4C6A-7885C2D5570E}" dt="2026-08-08T15:33:33.536" v="31" actId="20577"/>
          <ac:spMkLst>
            <pc:docMk/>
            <pc:sldMk cId="1889993667" sldId="276"/>
            <ac:spMk id="2" creationId="{F9FABB95-D9AC-DC2F-560B-F5399495DFF8}"/>
          </ac:spMkLst>
        </pc:spChg>
        <pc:spChg chg="mod">
          <ac:chgData name="Nuno Miguel Dias Goncalves (2530660)" userId="S::2530660@student.uwtsd.ac.uk::88206553-11e7-4241-9f92-11c3136b085c" providerId="AD" clId="Web-{223AB640-2CB6-59B0-4C6A-7885C2D5570E}" dt="2026-08-08T15:32:08.920" v="20" actId="20577"/>
          <ac:spMkLst>
            <pc:docMk/>
            <pc:sldMk cId="1889993667" sldId="276"/>
            <ac:spMk id="6" creationId="{D22AAEE4-9CA0-9C18-BE46-98F3E2496076}"/>
          </ac:spMkLst>
        </pc:spChg>
      </pc:sldChg>
      <pc:sldChg chg="modSp">
        <pc:chgData name="Nuno Miguel Dias Goncalves (2530660)" userId="S::2530660@student.uwtsd.ac.uk::88206553-11e7-4241-9f92-11c3136b085c" providerId="AD" clId="Web-{223AB640-2CB6-59B0-4C6A-7885C2D5570E}" dt="2026-08-08T15:32:53.437" v="26" actId="14100"/>
        <pc:sldMkLst>
          <pc:docMk/>
          <pc:sldMk cId="1690974470" sldId="277"/>
        </pc:sldMkLst>
        <pc:spChg chg="mod">
          <ac:chgData name="Nuno Miguel Dias Goncalves (2530660)" userId="S::2530660@student.uwtsd.ac.uk::88206553-11e7-4241-9f92-11c3136b085c" providerId="AD" clId="Web-{223AB640-2CB6-59B0-4C6A-7885C2D5570E}" dt="2026-08-08T15:32:40.796" v="24" actId="20577"/>
          <ac:spMkLst>
            <pc:docMk/>
            <pc:sldMk cId="1690974470" sldId="277"/>
            <ac:spMk id="2" creationId="{77F942CE-A3F0-B4ED-867A-D0241A80E79B}"/>
          </ac:spMkLst>
        </pc:spChg>
        <pc:spChg chg="mod">
          <ac:chgData name="Nuno Miguel Dias Goncalves (2530660)" userId="S::2530660@student.uwtsd.ac.uk::88206553-11e7-4241-9f92-11c3136b085c" providerId="AD" clId="Web-{223AB640-2CB6-59B0-4C6A-7885C2D5570E}" dt="2026-08-08T15:32:53.437" v="26" actId="14100"/>
          <ac:spMkLst>
            <pc:docMk/>
            <pc:sldMk cId="1690974470" sldId="277"/>
            <ac:spMk id="3" creationId="{70FF547A-0DE4-DBAC-04CC-6C357BBABDF2}"/>
          </ac:spMkLst>
        </pc:spChg>
      </pc:sldChg>
    </pc:docChg>
  </pc:docChgLst>
  <pc:docChgLst>
    <pc:chgData name="Fabiana Sofia Nunes Franca (2533540)" userId="S::2533540@student.uwtsd.ac.uk::af92dde9-9708-4db6-bc0c-71942b56cb80" providerId="AD" clId="Web-{A81B2B54-C660-7467-EDA8-567571BBE58B}"/>
    <pc:docChg chg="modSld sldOrd">
      <pc:chgData name="Fabiana Sofia Nunes Franca (2533540)" userId="S::2533540@student.uwtsd.ac.uk::af92dde9-9708-4db6-bc0c-71942b56cb80" providerId="AD" clId="Web-{A81B2B54-C660-7467-EDA8-567571BBE58B}" dt="2026-08-07T20:18:16.462" v="138" actId="20577"/>
      <pc:docMkLst>
        <pc:docMk/>
      </pc:docMkLst>
      <pc:sldChg chg="modSp">
        <pc:chgData name="Fabiana Sofia Nunes Franca (2533540)" userId="S::2533540@student.uwtsd.ac.uk::af92dde9-9708-4db6-bc0c-71942b56cb80" providerId="AD" clId="Web-{A81B2B54-C660-7467-EDA8-567571BBE58B}" dt="2026-08-07T20:16:02.859" v="134" actId="20577"/>
        <pc:sldMkLst>
          <pc:docMk/>
          <pc:sldMk cId="2730185354" sldId="268"/>
        </pc:sldMkLst>
        <pc:spChg chg="mod">
          <ac:chgData name="Fabiana Sofia Nunes Franca (2533540)" userId="S::2533540@student.uwtsd.ac.uk::af92dde9-9708-4db6-bc0c-71942b56cb80" providerId="AD" clId="Web-{A81B2B54-C660-7467-EDA8-567571BBE58B}" dt="2026-08-07T20:16:02.859" v="134" actId="20577"/>
          <ac:spMkLst>
            <pc:docMk/>
            <pc:sldMk cId="2730185354" sldId="268"/>
            <ac:spMk id="4" creationId="{DE13440B-3ECE-8802-6C26-1F03C6A1969C}"/>
          </ac:spMkLst>
        </pc:spChg>
        <pc:spChg chg="mod">
          <ac:chgData name="Fabiana Sofia Nunes Franca (2533540)" userId="S::2533540@student.uwtsd.ac.uk::af92dde9-9708-4db6-bc0c-71942b56cb80" providerId="AD" clId="Web-{A81B2B54-C660-7467-EDA8-567571BBE58B}" dt="2026-08-07T20:15:56.030" v="131" actId="20577"/>
          <ac:spMkLst>
            <pc:docMk/>
            <pc:sldMk cId="2730185354" sldId="268"/>
            <ac:spMk id="6" creationId="{2A3EED2D-4000-CD78-93F8-941AE43FAFE6}"/>
          </ac:spMkLst>
        </pc:spChg>
      </pc:sldChg>
      <pc:sldChg chg="ord">
        <pc:chgData name="Fabiana Sofia Nunes Franca (2533540)" userId="S::2533540@student.uwtsd.ac.uk::af92dde9-9708-4db6-bc0c-71942b56cb80" providerId="AD" clId="Web-{A81B2B54-C660-7467-EDA8-567571BBE58B}" dt="2026-08-07T20:13:52.016" v="125"/>
        <pc:sldMkLst>
          <pc:docMk/>
          <pc:sldMk cId="1698379824" sldId="269"/>
        </pc:sldMkLst>
      </pc:sldChg>
      <pc:sldChg chg="modSp ord">
        <pc:chgData name="Fabiana Sofia Nunes Franca (2533540)" userId="S::2533540@student.uwtsd.ac.uk::af92dde9-9708-4db6-bc0c-71942b56cb80" providerId="AD" clId="Web-{A81B2B54-C660-7467-EDA8-567571BBE58B}" dt="2026-08-07T20:16:20.641" v="136" actId="20577"/>
        <pc:sldMkLst>
          <pc:docMk/>
          <pc:sldMk cId="673706242" sldId="270"/>
        </pc:sldMkLst>
        <pc:spChg chg="mod">
          <ac:chgData name="Fabiana Sofia Nunes Franca (2533540)" userId="S::2533540@student.uwtsd.ac.uk::af92dde9-9708-4db6-bc0c-71942b56cb80" providerId="AD" clId="Web-{A81B2B54-C660-7467-EDA8-567571BBE58B}" dt="2026-08-07T20:16:20.641" v="136" actId="20577"/>
          <ac:spMkLst>
            <pc:docMk/>
            <pc:sldMk cId="673706242" sldId="270"/>
            <ac:spMk id="6" creationId="{FAB768C7-3506-F5DD-355D-7ECC95A409F1}"/>
          </ac:spMkLst>
        </pc:spChg>
        <pc:spChg chg="mod">
          <ac:chgData name="Fabiana Sofia Nunes Franca (2533540)" userId="S::2533540@student.uwtsd.ac.uk::af92dde9-9708-4db6-bc0c-71942b56cb80" providerId="AD" clId="Web-{A81B2B54-C660-7467-EDA8-567571BBE58B}" dt="2026-08-07T20:15:33.716" v="127" actId="1076"/>
          <ac:spMkLst>
            <pc:docMk/>
            <pc:sldMk cId="673706242" sldId="270"/>
            <ac:spMk id="8" creationId="{6F12F20A-FBD7-570C-C37B-3DFBC34B97FD}"/>
          </ac:spMkLst>
        </pc:spChg>
      </pc:sldChg>
      <pc:sldChg chg="modSp">
        <pc:chgData name="Fabiana Sofia Nunes Franca (2533540)" userId="S::2533540@student.uwtsd.ac.uk::af92dde9-9708-4db6-bc0c-71942b56cb80" providerId="AD" clId="Web-{A81B2B54-C660-7467-EDA8-567571BBE58B}" dt="2026-08-07T20:18:16.462" v="138" actId="20577"/>
        <pc:sldMkLst>
          <pc:docMk/>
          <pc:sldMk cId="1566828282" sldId="274"/>
        </pc:sldMkLst>
        <pc:spChg chg="mod">
          <ac:chgData name="Fabiana Sofia Nunes Franca (2533540)" userId="S::2533540@student.uwtsd.ac.uk::af92dde9-9708-4db6-bc0c-71942b56cb80" providerId="AD" clId="Web-{A81B2B54-C660-7467-EDA8-567571BBE58B}" dt="2026-08-07T20:18:16.462" v="138" actId="20577"/>
          <ac:spMkLst>
            <pc:docMk/>
            <pc:sldMk cId="1566828282" sldId="274"/>
            <ac:spMk id="2" creationId="{2265C1C4-9A9E-DDB8-B842-780F2F1DC2F4}"/>
          </ac:spMkLst>
        </pc:spChg>
        <pc:spChg chg="mod">
          <ac:chgData name="Fabiana Sofia Nunes Franca (2533540)" userId="S::2533540@student.uwtsd.ac.uk::af92dde9-9708-4db6-bc0c-71942b56cb80" providerId="AD" clId="Web-{A81B2B54-C660-7467-EDA8-567571BBE58B}" dt="2026-08-07T20:16:44.627" v="137" actId="20577"/>
          <ac:spMkLst>
            <pc:docMk/>
            <pc:sldMk cId="1566828282" sldId="274"/>
            <ac:spMk id="8" creationId="{288FA961-01F2-E106-1584-D099F981E9C5}"/>
          </ac:spMkLst>
        </pc:spChg>
      </pc:sldChg>
    </pc:docChg>
  </pc:docChgLst>
  <pc:docChgLst>
    <pc:chgData name="Fabiana Sofia Nunes Franca (2533540)" userId="S::2533540@student.uwtsd.ac.uk::af92dde9-9708-4db6-bc0c-71942b56cb80" providerId="AD" clId="Web-{AB068574-8AA6-F3F7-3846-0176DE3915C9}"/>
    <pc:docChg chg="modSld">
      <pc:chgData name="Fabiana Sofia Nunes Franca (2533540)" userId="S::2533540@student.uwtsd.ac.uk::af92dde9-9708-4db6-bc0c-71942b56cb80" providerId="AD" clId="Web-{AB068574-8AA6-F3F7-3846-0176DE3915C9}" dt="2026-08-07T20:01:00.248" v="600" actId="1076"/>
      <pc:docMkLst>
        <pc:docMk/>
      </pc:docMkLst>
      <pc:sldChg chg="modSp">
        <pc:chgData name="Fabiana Sofia Nunes Franca (2533540)" userId="S::2533540@student.uwtsd.ac.uk::af92dde9-9708-4db6-bc0c-71942b56cb80" providerId="AD" clId="Web-{AB068574-8AA6-F3F7-3846-0176DE3915C9}" dt="2026-08-07T20:01:00.248" v="600" actId="1076"/>
        <pc:sldMkLst>
          <pc:docMk/>
          <pc:sldMk cId="673706242" sldId="270"/>
        </pc:sldMkLst>
        <pc:spChg chg="mod">
          <ac:chgData name="Fabiana Sofia Nunes Franca (2533540)" userId="S::2533540@student.uwtsd.ac.uk::af92dde9-9708-4db6-bc0c-71942b56cb80" providerId="AD" clId="Web-{AB068574-8AA6-F3F7-3846-0176DE3915C9}" dt="2026-08-07T19:49:49.423" v="44" actId="20577"/>
          <ac:spMkLst>
            <pc:docMk/>
            <pc:sldMk cId="673706242" sldId="270"/>
            <ac:spMk id="6" creationId="{FAB768C7-3506-F5DD-355D-7ECC95A409F1}"/>
          </ac:spMkLst>
        </pc:spChg>
        <pc:spChg chg="mod">
          <ac:chgData name="Fabiana Sofia Nunes Franca (2533540)" userId="S::2533540@student.uwtsd.ac.uk::af92dde9-9708-4db6-bc0c-71942b56cb80" providerId="AD" clId="Web-{AB068574-8AA6-F3F7-3846-0176DE3915C9}" dt="2026-08-07T20:01:00.248" v="600" actId="1076"/>
          <ac:spMkLst>
            <pc:docMk/>
            <pc:sldMk cId="673706242" sldId="270"/>
            <ac:spMk id="8" creationId="{6F12F20A-FBD7-570C-C37B-3DFBC34B97FD}"/>
          </ac:spMkLst>
        </pc:spChg>
      </pc:sldChg>
      <pc:sldChg chg="modSp">
        <pc:chgData name="Fabiana Sofia Nunes Franca (2533540)" userId="S::2533540@student.uwtsd.ac.uk::af92dde9-9708-4db6-bc0c-71942b56cb80" providerId="AD" clId="Web-{AB068574-8AA6-F3F7-3846-0176DE3915C9}" dt="2026-08-07T19:42:24.375" v="4" actId="20577"/>
        <pc:sldMkLst>
          <pc:docMk/>
          <pc:sldMk cId="1566828282" sldId="274"/>
        </pc:sldMkLst>
        <pc:spChg chg="mod">
          <ac:chgData name="Fabiana Sofia Nunes Franca (2533540)" userId="S::2533540@student.uwtsd.ac.uk::af92dde9-9708-4db6-bc0c-71942b56cb80" providerId="AD" clId="Web-{AB068574-8AA6-F3F7-3846-0176DE3915C9}" dt="2026-08-07T19:42:24.375" v="4" actId="20577"/>
          <ac:spMkLst>
            <pc:docMk/>
            <pc:sldMk cId="1566828282" sldId="274"/>
            <ac:spMk id="8" creationId="{288FA961-01F2-E106-1584-D099F981E9C5}"/>
          </ac:spMkLst>
        </pc:spChg>
      </pc:sldChg>
      <pc:sldChg chg="modSp">
        <pc:chgData name="Fabiana Sofia Nunes Franca (2533540)" userId="S::2533540@student.uwtsd.ac.uk::af92dde9-9708-4db6-bc0c-71942b56cb80" providerId="AD" clId="Web-{AB068574-8AA6-F3F7-3846-0176DE3915C9}" dt="2026-08-07T19:46:19.275" v="22" actId="20577"/>
        <pc:sldMkLst>
          <pc:docMk/>
          <pc:sldMk cId="1559178182" sldId="275"/>
        </pc:sldMkLst>
        <pc:spChg chg="mod">
          <ac:chgData name="Fabiana Sofia Nunes Franca (2533540)" userId="S::2533540@student.uwtsd.ac.uk::af92dde9-9708-4db6-bc0c-71942b56cb80" providerId="AD" clId="Web-{AB068574-8AA6-F3F7-3846-0176DE3915C9}" dt="2026-08-07T19:46:19.275" v="22" actId="20577"/>
          <ac:spMkLst>
            <pc:docMk/>
            <pc:sldMk cId="1559178182" sldId="275"/>
            <ac:spMk id="2" creationId="{B7B350F1-7B29-292C-2790-CAC7C276B0CF}"/>
          </ac:spMkLst>
        </pc:spChg>
      </pc:sldChg>
    </pc:docChg>
  </pc:docChgLst>
  <pc:docChgLst>
    <pc:chgData name="Fabiana Sofia Nunes Franca (2533540)" userId="S::2533540@student.uwtsd.ac.uk::af92dde9-9708-4db6-bc0c-71942b56cb80" providerId="AD" clId="Web-{98C6EF39-AAC2-8C1A-EB1A-A92C4654C588}"/>
    <pc:docChg chg="delSld modSld">
      <pc:chgData name="Fabiana Sofia Nunes Franca (2533540)" userId="S::2533540@student.uwtsd.ac.uk::af92dde9-9708-4db6-bc0c-71942b56cb80" providerId="AD" clId="Web-{98C6EF39-AAC2-8C1A-EB1A-A92C4654C588}" dt="2026-07-25T10:39:23.230" v="396" actId="20577"/>
      <pc:docMkLst>
        <pc:docMk/>
      </pc:docMkLst>
      <pc:sldChg chg="modSp">
        <pc:chgData name="Fabiana Sofia Nunes Franca (2533540)" userId="S::2533540@student.uwtsd.ac.uk::af92dde9-9708-4db6-bc0c-71942b56cb80" providerId="AD" clId="Web-{98C6EF39-AAC2-8C1A-EB1A-A92C4654C588}" dt="2026-07-25T10:39:23.230" v="396" actId="20577"/>
        <pc:sldMkLst>
          <pc:docMk/>
          <pc:sldMk cId="3782136887" sldId="256"/>
        </pc:sldMkLst>
        <pc:spChg chg="mod">
          <ac:chgData name="Fabiana Sofia Nunes Franca (2533540)" userId="S::2533540@student.uwtsd.ac.uk::af92dde9-9708-4db6-bc0c-71942b56cb80" providerId="AD" clId="Web-{98C6EF39-AAC2-8C1A-EB1A-A92C4654C588}" dt="2026-07-25T10:39:23.230" v="396" actId="20577"/>
          <ac:spMkLst>
            <pc:docMk/>
            <pc:sldMk cId="3782136887" sldId="256"/>
            <ac:spMk id="3" creationId="{AC916A29-EE28-9FCA-C261-7378E632FA24}"/>
          </ac:spMkLst>
        </pc:spChg>
      </pc:sldChg>
      <pc:sldChg chg="modSp">
        <pc:chgData name="Fabiana Sofia Nunes Franca (2533540)" userId="S::2533540@student.uwtsd.ac.uk::af92dde9-9708-4db6-bc0c-71942b56cb80" providerId="AD" clId="Web-{98C6EF39-AAC2-8C1A-EB1A-A92C4654C588}" dt="2026-07-25T08:47:14.648" v="269" actId="20577"/>
        <pc:sldMkLst>
          <pc:docMk/>
          <pc:sldMk cId="2796619829" sldId="258"/>
        </pc:sldMkLst>
      </pc:sldChg>
      <pc:sldChg chg="modSp">
        <pc:chgData name="Fabiana Sofia Nunes Franca (2533540)" userId="S::2533540@student.uwtsd.ac.uk::af92dde9-9708-4db6-bc0c-71942b56cb80" providerId="AD" clId="Web-{98C6EF39-AAC2-8C1A-EB1A-A92C4654C588}" dt="2026-07-25T08:52:08.408" v="305" actId="20577"/>
        <pc:sldMkLst>
          <pc:docMk/>
          <pc:sldMk cId="3461097900" sldId="260"/>
        </pc:sldMkLst>
      </pc:sldChg>
      <pc:sldChg chg="modSp">
        <pc:chgData name="Fabiana Sofia Nunes Franca (2533540)" userId="S::2533540@student.uwtsd.ac.uk::af92dde9-9708-4db6-bc0c-71942b56cb80" providerId="AD" clId="Web-{98C6EF39-AAC2-8C1A-EB1A-A92C4654C588}" dt="2026-07-25T08:54:34.804" v="380" actId="20577"/>
        <pc:sldMkLst>
          <pc:docMk/>
          <pc:sldMk cId="556004937" sldId="266"/>
        </pc:sldMkLst>
        <pc:spChg chg="mod">
          <ac:chgData name="Fabiana Sofia Nunes Franca (2533540)" userId="S::2533540@student.uwtsd.ac.uk::af92dde9-9708-4db6-bc0c-71942b56cb80" providerId="AD" clId="Web-{98C6EF39-AAC2-8C1A-EB1A-A92C4654C588}" dt="2026-07-25T08:54:34.804" v="380" actId="20577"/>
          <ac:spMkLst>
            <pc:docMk/>
            <pc:sldMk cId="556004937" sldId="266"/>
            <ac:spMk id="2" creationId="{3F833776-40A9-FAAA-0A33-C5548644562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15995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024544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51376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8/9/2026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40531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8/9/2026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472319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8/9/2026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86917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47505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052735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36791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8/9/2026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294086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155132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19269320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58617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2543209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890047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298374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171988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753475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8/9/2026</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9559828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C916A29-EE28-9FCA-C261-7378E632FA24}"/>
              </a:ext>
            </a:extLst>
          </p:cNvPr>
          <p:cNvSpPr>
            <a:spLocks noGrp="1"/>
          </p:cNvSpPr>
          <p:nvPr>
            <p:ph type="subTitle" idx="1"/>
          </p:nvPr>
        </p:nvSpPr>
        <p:spPr>
          <a:xfrm>
            <a:off x="1000298" y="687762"/>
            <a:ext cx="10010776" cy="5480599"/>
          </a:xfrm>
        </p:spPr>
        <p:txBody>
          <a:bodyPr vert="horz" lIns="91440" tIns="45720" rIns="91440" bIns="45720" rtlCol="0" anchor="t">
            <a:normAutofit/>
          </a:bodyPr>
          <a:lstStyle/>
          <a:p>
            <a:r>
              <a:rPr lang="en-GB" sz="3200" b="1">
                <a:solidFill>
                  <a:schemeClr val="tx1"/>
                </a:solidFill>
                <a:latin typeface="Arial"/>
                <a:cs typeface="Arial"/>
              </a:rPr>
              <a:t>Effective team working and communication </a:t>
            </a:r>
            <a:r>
              <a:rPr lang="en-GB" sz="2800">
                <a:solidFill>
                  <a:schemeClr val="tx1"/>
                </a:solidFill>
                <a:latin typeface="Arial"/>
                <a:cs typeface="Arial"/>
              </a:rPr>
              <a:t> </a:t>
            </a:r>
            <a:br>
              <a:rPr lang="en-GB" sz="2800">
                <a:latin typeface="Arial"/>
                <a:cs typeface="Arial"/>
              </a:rPr>
            </a:br>
            <a:r>
              <a:rPr lang="en-GB" sz="2800">
                <a:solidFill>
                  <a:schemeClr val="tx1"/>
                </a:solidFill>
                <a:latin typeface="Arial"/>
                <a:cs typeface="Arial"/>
              </a:rPr>
              <a:t>LCLM4003_LON</a:t>
            </a:r>
            <a:endParaRPr lang="en-US" sz="1600">
              <a:solidFill>
                <a:schemeClr val="tx1"/>
              </a:solidFill>
              <a:latin typeface="Arial"/>
              <a:cs typeface="Arial"/>
            </a:endParaRPr>
          </a:p>
          <a:p>
            <a:r>
              <a:rPr lang="en-GB" sz="2800">
                <a:solidFill>
                  <a:schemeClr val="bg1"/>
                </a:solidFill>
                <a:latin typeface="Arial"/>
                <a:cs typeface="Arial"/>
              </a:rPr>
              <a:t>Nuno Goncalves 2530660 ( Team Leader)</a:t>
            </a:r>
            <a:endParaRPr lang="en-US" sz="2800">
              <a:solidFill>
                <a:schemeClr val="bg1"/>
              </a:solidFill>
              <a:latin typeface="Arial"/>
              <a:cs typeface="Arial"/>
            </a:endParaRPr>
          </a:p>
          <a:p>
            <a:r>
              <a:rPr lang="en-GB" sz="2800">
                <a:solidFill>
                  <a:schemeClr val="bg1"/>
                </a:solidFill>
                <a:latin typeface="Arial"/>
                <a:cs typeface="Arial"/>
              </a:rPr>
              <a:t>Helena Goncalves 2530656</a:t>
            </a:r>
            <a:endParaRPr lang="en-US" sz="2800">
              <a:solidFill>
                <a:schemeClr val="bg1"/>
              </a:solidFill>
              <a:latin typeface="Arial"/>
              <a:cs typeface="Arial"/>
            </a:endParaRPr>
          </a:p>
          <a:p>
            <a:r>
              <a:rPr lang="en-GB" sz="2800">
                <a:solidFill>
                  <a:schemeClr val="bg1"/>
                </a:solidFill>
                <a:latin typeface="Arial"/>
                <a:cs typeface="Arial"/>
              </a:rPr>
              <a:t>Paola Molina 253285</a:t>
            </a:r>
            <a:endParaRPr lang="en-US" sz="2800">
              <a:solidFill>
                <a:schemeClr val="bg1"/>
              </a:solidFill>
              <a:latin typeface="Arial"/>
              <a:cs typeface="Arial"/>
            </a:endParaRPr>
          </a:p>
          <a:p>
            <a:r>
              <a:rPr lang="en-GB" sz="2800">
                <a:solidFill>
                  <a:schemeClr val="bg1"/>
                </a:solidFill>
                <a:latin typeface="Arial"/>
                <a:cs typeface="Arial"/>
              </a:rPr>
              <a:t>Fabiana Franca 2533540</a:t>
            </a:r>
            <a:endParaRPr lang="en-US" sz="2800">
              <a:solidFill>
                <a:schemeClr val="bg1"/>
              </a:solidFill>
              <a:latin typeface="Arial"/>
              <a:cs typeface="Arial"/>
            </a:endParaRPr>
          </a:p>
          <a:p>
            <a:r>
              <a:rPr lang="en-GB" sz="2800">
                <a:solidFill>
                  <a:schemeClr val="bg1"/>
                </a:solidFill>
                <a:latin typeface="Arial"/>
                <a:cs typeface="Arial"/>
              </a:rPr>
              <a:t>Nidia Nunes 2530988</a:t>
            </a:r>
          </a:p>
          <a:p>
            <a:endParaRPr lang="en-US" sz="1200">
              <a:solidFill>
                <a:schemeClr val="bg1"/>
              </a:solidFill>
              <a:latin typeface="Arial"/>
              <a:cs typeface="Arial"/>
            </a:endParaRPr>
          </a:p>
          <a:p>
            <a:br>
              <a:rPr lang="en-US" sz="1200">
                <a:latin typeface="Arial"/>
                <a:cs typeface="Arial"/>
              </a:rPr>
            </a:br>
            <a:r>
              <a:rPr lang="en-GB" sz="2400">
                <a:solidFill>
                  <a:schemeClr val="bg1"/>
                </a:solidFill>
                <a:latin typeface="Arial"/>
                <a:cs typeface="Arial"/>
              </a:rPr>
              <a:t>LECTURER: Mohammad Rahman</a:t>
            </a:r>
            <a:br>
              <a:rPr lang="en-GB" sz="2400">
                <a:latin typeface="Arial"/>
                <a:cs typeface="Arial"/>
              </a:rPr>
            </a:br>
            <a:r>
              <a:rPr lang="en-GB" sz="2400">
                <a:solidFill>
                  <a:schemeClr val="bg1"/>
                </a:solidFill>
                <a:latin typeface="Arial"/>
                <a:cs typeface="Arial"/>
              </a:rPr>
              <a:t> Assignment 2: group Presentation</a:t>
            </a:r>
            <a:endParaRPr lang="en-GB" sz="2400">
              <a:solidFill>
                <a:schemeClr val="bg1"/>
              </a:solidFill>
            </a:endParaRPr>
          </a:p>
        </p:txBody>
      </p:sp>
    </p:spTree>
    <p:extLst>
      <p:ext uri="{BB962C8B-B14F-4D97-AF65-F5344CB8AC3E}">
        <p14:creationId xmlns:p14="http://schemas.microsoft.com/office/powerpoint/2010/main" val="37821368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B350F1-7B29-292C-2790-CAC7C276B0CF}"/>
              </a:ext>
            </a:extLst>
          </p:cNvPr>
          <p:cNvSpPr txBox="1"/>
          <p:nvPr/>
        </p:nvSpPr>
        <p:spPr>
          <a:xfrm>
            <a:off x="372633" y="1697549"/>
            <a:ext cx="11551622"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GB" sz="2600">
                <a:solidFill>
                  <a:schemeClr val="bg1"/>
                </a:solidFill>
                <a:latin typeface="Arial"/>
                <a:cs typeface="Arial"/>
              </a:rPr>
              <a:t>Introduction - S3 </a:t>
            </a:r>
          </a:p>
          <a:p>
            <a:pPr marL="342900" indent="-342900">
              <a:buAutoNum type="arabicPeriod"/>
            </a:pPr>
            <a:r>
              <a:rPr lang="en-GB" sz="2600">
                <a:solidFill>
                  <a:schemeClr val="bg1"/>
                </a:solidFill>
                <a:latin typeface="Arial"/>
                <a:cs typeface="Arial"/>
              </a:rPr>
              <a:t>Emotional Barriers Using Shannon and Weaver – Helena Goncalves – s4-s5</a:t>
            </a:r>
          </a:p>
          <a:p>
            <a:pPr marL="342900" indent="-342900">
              <a:buAutoNum type="arabicPeriod"/>
            </a:pPr>
            <a:r>
              <a:rPr lang="en-GB" sz="2600">
                <a:solidFill>
                  <a:schemeClr val="bg1"/>
                </a:solidFill>
                <a:latin typeface="Arial"/>
                <a:cs typeface="Arial"/>
              </a:rPr>
              <a:t>Language Barrier Using Shannon and Weaver – Fabiana Franca - s6 - s7</a:t>
            </a:r>
          </a:p>
          <a:p>
            <a:pPr marL="342900" indent="-342900">
              <a:buAutoNum type="arabicPeriod"/>
            </a:pPr>
            <a:r>
              <a:rPr lang="en-GB" sz="2600">
                <a:solidFill>
                  <a:schemeClr val="bg1"/>
                </a:solidFill>
                <a:latin typeface="Arial"/>
                <a:cs typeface="Arial"/>
              </a:rPr>
              <a:t>Cultural Barrier using Schramm – Paola Molina – s8 - s10</a:t>
            </a:r>
          </a:p>
          <a:p>
            <a:pPr marL="342900" indent="-342900">
              <a:buAutoNum type="arabicPeriod"/>
            </a:pPr>
            <a:r>
              <a:rPr lang="en-GB" sz="2600">
                <a:solidFill>
                  <a:schemeClr val="bg1"/>
                </a:solidFill>
                <a:latin typeface="Arial"/>
                <a:cs typeface="Arial"/>
              </a:rPr>
              <a:t>Age/Generational Barrier using Schramm  - Nidia Nunes - s11</a:t>
            </a:r>
          </a:p>
          <a:p>
            <a:pPr marL="342900" indent="-342900">
              <a:buFontTx/>
              <a:buAutoNum type="arabicPeriod"/>
            </a:pPr>
            <a:r>
              <a:rPr lang="en-GB" sz="2600">
                <a:solidFill>
                  <a:schemeClr val="bg1"/>
                </a:solidFill>
                <a:latin typeface="Arial"/>
                <a:cs typeface="Arial"/>
              </a:rPr>
              <a:t>Environmental noise Barrier using Daniel Berlo  – Nuno Goncalves – s12</a:t>
            </a:r>
          </a:p>
          <a:p>
            <a:pPr marL="342900" indent="-342900">
              <a:buAutoNum type="arabicPeriod"/>
            </a:pPr>
            <a:r>
              <a:rPr lang="en-GB" sz="2600">
                <a:solidFill>
                  <a:schemeClr val="bg1"/>
                </a:solidFill>
                <a:latin typeface="Arial"/>
                <a:cs typeface="Arial"/>
              </a:rPr>
              <a:t>Overall Suggestions - s13</a:t>
            </a:r>
          </a:p>
          <a:p>
            <a:pPr marL="342900" indent="-342900">
              <a:buAutoNum type="arabicPeriod"/>
            </a:pPr>
            <a:r>
              <a:rPr lang="en-GB" sz="2600">
                <a:solidFill>
                  <a:schemeClr val="bg1"/>
                </a:solidFill>
                <a:latin typeface="Arial"/>
                <a:cs typeface="Arial"/>
              </a:rPr>
              <a:t>Reference List - s14</a:t>
            </a:r>
          </a:p>
          <a:p>
            <a:pPr marL="342900" indent="-342900">
              <a:buAutoNum type="arabicPeriod"/>
            </a:pPr>
            <a:endParaRPr lang="en-GB"/>
          </a:p>
        </p:txBody>
      </p:sp>
      <p:sp>
        <p:nvSpPr>
          <p:cNvPr id="3" name="TextBox 2">
            <a:extLst>
              <a:ext uri="{FF2B5EF4-FFF2-40B4-BE49-F238E27FC236}">
                <a16:creationId xmlns:a16="http://schemas.microsoft.com/office/drawing/2014/main" id="{07E825E3-2733-63DB-6C47-692746A3D2E2}"/>
              </a:ext>
            </a:extLst>
          </p:cNvPr>
          <p:cNvSpPr txBox="1"/>
          <p:nvPr/>
        </p:nvSpPr>
        <p:spPr>
          <a:xfrm>
            <a:off x="375480" y="590826"/>
            <a:ext cx="11551476"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i="0" u="none" strike="noStrike" baseline="0">
                <a:solidFill>
                  <a:srgbClr val="FFFFFF"/>
                </a:solidFill>
                <a:latin typeface="Arial"/>
              </a:rPr>
              <a:t>Table of contents</a:t>
            </a:r>
            <a:r>
              <a:rPr sz="3200" b="0" i="0">
                <a:solidFill>
                  <a:srgbClr val="000000"/>
                </a:solidFill>
                <a:latin typeface="Arial"/>
                <a:ea typeface="Arial"/>
                <a:cs typeface="Arial"/>
              </a:rPr>
              <a:t>​</a:t>
            </a:r>
            <a:endParaRPr lang="en-GB"/>
          </a:p>
          <a:p>
            <a:pPr algn="ctr"/>
            <a:endParaRPr lang="en-GB"/>
          </a:p>
        </p:txBody>
      </p:sp>
    </p:spTree>
    <p:extLst>
      <p:ext uri="{BB962C8B-B14F-4D97-AF65-F5344CB8AC3E}">
        <p14:creationId xmlns:p14="http://schemas.microsoft.com/office/powerpoint/2010/main" val="15591781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9CF57B-0D3B-5109-D1A3-A5DB2AE0C54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BE6A613-76FA-6D22-CA99-79A12D88A896}"/>
              </a:ext>
            </a:extLst>
          </p:cNvPr>
          <p:cNvSpPr txBox="1"/>
          <p:nvPr/>
        </p:nvSpPr>
        <p:spPr>
          <a:xfrm>
            <a:off x="559742" y="188023"/>
            <a:ext cx="1106221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a:latin typeface="Arial"/>
                <a:cs typeface="Arial"/>
              </a:rPr>
              <a:t>Introduction </a:t>
            </a:r>
          </a:p>
        </p:txBody>
      </p:sp>
      <p:sp>
        <p:nvSpPr>
          <p:cNvPr id="5" name="TextBox 4">
            <a:extLst>
              <a:ext uri="{FF2B5EF4-FFF2-40B4-BE49-F238E27FC236}">
                <a16:creationId xmlns:a16="http://schemas.microsoft.com/office/drawing/2014/main" id="{4D92CF93-D3FC-D098-C6A7-B0714D811CE5}"/>
              </a:ext>
            </a:extLst>
          </p:cNvPr>
          <p:cNvSpPr txBox="1"/>
          <p:nvPr/>
        </p:nvSpPr>
        <p:spPr>
          <a:xfrm>
            <a:off x="566169" y="774376"/>
            <a:ext cx="11060929" cy="59758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chemeClr val="bg1"/>
                </a:solidFill>
                <a:latin typeface="Arial"/>
                <a:ea typeface="+mn-lt"/>
                <a:cs typeface="Arial"/>
              </a:rPr>
              <a:t>In our presentation, we will be presenting and identifying different communication barriers that the company Flight Foods Ltd is facing. We will support Gary, the Manager, in overcoming these barriers to correct some of these issues.</a:t>
            </a:r>
          </a:p>
          <a:p>
            <a:endParaRPr lang="en-GB" sz="2400">
              <a:solidFill>
                <a:schemeClr val="bg1"/>
              </a:solidFill>
              <a:latin typeface="Arial"/>
              <a:ea typeface="+mn-lt"/>
              <a:cs typeface="Arial"/>
            </a:endParaRPr>
          </a:p>
          <a:p>
            <a:r>
              <a:rPr lang="en-GB" sz="2400">
                <a:solidFill>
                  <a:schemeClr val="bg1"/>
                </a:solidFill>
                <a:latin typeface="Arial"/>
                <a:ea typeface="+mn-lt"/>
                <a:cs typeface="Arial"/>
              </a:rPr>
              <a:t>We will be using the different models of communication known as Shannon and Weaver (1948), Schramm (1954) and Berlo (1961)</a:t>
            </a:r>
          </a:p>
          <a:p>
            <a:endParaRPr lang="en-GB" sz="2400">
              <a:solidFill>
                <a:schemeClr val="bg1"/>
              </a:solidFill>
              <a:latin typeface="Arial"/>
              <a:ea typeface="+mn-lt"/>
              <a:cs typeface="Arial"/>
            </a:endParaRPr>
          </a:p>
          <a:p>
            <a:r>
              <a:rPr lang="en-GB" sz="2400">
                <a:solidFill>
                  <a:schemeClr val="bg1"/>
                </a:solidFill>
                <a:latin typeface="Arial"/>
                <a:ea typeface="+mn-lt"/>
                <a:cs typeface="Arial"/>
              </a:rPr>
              <a:t>Some of the Communication barriers we will be discussing are below and will be presented by our Group.</a:t>
            </a:r>
          </a:p>
          <a:p>
            <a:endParaRPr lang="en-GB" sz="2000">
              <a:solidFill>
                <a:schemeClr val="bg1"/>
              </a:solidFill>
              <a:latin typeface="Arial"/>
              <a:ea typeface="+mn-lt"/>
              <a:cs typeface="Arial"/>
            </a:endParaRPr>
          </a:p>
          <a:p>
            <a:pPr marL="342900" indent="-342900">
              <a:buFont typeface="Arial"/>
              <a:buChar char="•"/>
            </a:pPr>
            <a:r>
              <a:rPr lang="en-GB" sz="2400">
                <a:solidFill>
                  <a:schemeClr val="bg1"/>
                </a:solidFill>
                <a:latin typeface="Arial"/>
                <a:ea typeface="+mn-lt"/>
                <a:cs typeface="Arial"/>
              </a:rPr>
              <a:t>Emotional</a:t>
            </a:r>
          </a:p>
          <a:p>
            <a:pPr marL="342900" indent="-342900">
              <a:buFont typeface="Arial"/>
              <a:buChar char="•"/>
            </a:pPr>
            <a:r>
              <a:rPr lang="en-GB" sz="2400">
                <a:solidFill>
                  <a:schemeClr val="bg1"/>
                </a:solidFill>
                <a:latin typeface="Arial"/>
                <a:ea typeface="+mn-lt"/>
                <a:cs typeface="Arial"/>
              </a:rPr>
              <a:t>Language/Communication/Body language</a:t>
            </a:r>
            <a:endParaRPr lang="en-GB" sz="2400">
              <a:solidFill>
                <a:schemeClr val="bg1"/>
              </a:solidFill>
              <a:latin typeface="Arial"/>
              <a:cs typeface="Arial"/>
            </a:endParaRPr>
          </a:p>
          <a:p>
            <a:pPr marL="342900" indent="-342900">
              <a:buFont typeface="Arial"/>
              <a:buChar char="•"/>
            </a:pPr>
            <a:r>
              <a:rPr lang="en-GB" sz="2400">
                <a:solidFill>
                  <a:schemeClr val="bg1"/>
                </a:solidFill>
                <a:latin typeface="Arial"/>
                <a:ea typeface="+mn-lt"/>
                <a:cs typeface="Arial"/>
              </a:rPr>
              <a:t>Cultural (standards and practices)</a:t>
            </a:r>
          </a:p>
          <a:p>
            <a:pPr marL="342900" indent="-342900">
              <a:buFont typeface="Arial"/>
              <a:buChar char="•"/>
            </a:pPr>
            <a:r>
              <a:rPr lang="en-GB" sz="2400">
                <a:solidFill>
                  <a:schemeClr val="bg1"/>
                </a:solidFill>
                <a:latin typeface="Arial"/>
                <a:ea typeface="+mn-lt"/>
                <a:cs typeface="Arial"/>
              </a:rPr>
              <a:t>Age/Generational</a:t>
            </a:r>
            <a:endParaRPr lang="en-GB" sz="2400">
              <a:solidFill>
                <a:schemeClr val="bg1"/>
              </a:solidFill>
              <a:latin typeface="Arial"/>
              <a:cs typeface="Arial"/>
            </a:endParaRPr>
          </a:p>
          <a:p>
            <a:pPr marL="342900" indent="-342900">
              <a:buFont typeface="Arial"/>
              <a:buChar char="•"/>
            </a:pPr>
            <a:r>
              <a:rPr lang="en-GB" sz="2400">
                <a:solidFill>
                  <a:schemeClr val="bg1"/>
                </a:solidFill>
                <a:latin typeface="Arial"/>
                <a:ea typeface="+mn-lt"/>
                <a:cs typeface="Arial"/>
              </a:rPr>
              <a:t>Environmental noise</a:t>
            </a:r>
            <a:endParaRPr lang="en-GB" sz="2400">
              <a:solidFill>
                <a:schemeClr val="bg1"/>
              </a:solidFill>
              <a:latin typeface="Arial"/>
              <a:cs typeface="Arial"/>
            </a:endParaRPr>
          </a:p>
        </p:txBody>
      </p:sp>
    </p:spTree>
    <p:extLst>
      <p:ext uri="{BB962C8B-B14F-4D97-AF65-F5344CB8AC3E}">
        <p14:creationId xmlns:p14="http://schemas.microsoft.com/office/powerpoint/2010/main" val="27966198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EBBA9C2-896E-0800-5DDF-A163A80E24AF}"/>
              </a:ext>
            </a:extLst>
          </p:cNvPr>
          <p:cNvSpPr txBox="1"/>
          <p:nvPr/>
        </p:nvSpPr>
        <p:spPr>
          <a:xfrm>
            <a:off x="1603486" y="360761"/>
            <a:ext cx="938521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a:latin typeface="Arial"/>
                <a:cs typeface="Arial"/>
              </a:rPr>
              <a:t>Emotional Barrier </a:t>
            </a:r>
            <a:endParaRPr lang="en-US" sz="3200" b="1">
              <a:latin typeface="Arial"/>
              <a:cs typeface="Arial"/>
            </a:endParaRPr>
          </a:p>
        </p:txBody>
      </p:sp>
      <p:sp>
        <p:nvSpPr>
          <p:cNvPr id="8" name="TextBox 7">
            <a:extLst>
              <a:ext uri="{FF2B5EF4-FFF2-40B4-BE49-F238E27FC236}">
                <a16:creationId xmlns:a16="http://schemas.microsoft.com/office/drawing/2014/main" id="{69070F1A-AB9A-5FA4-FCF2-A720414146F6}"/>
              </a:ext>
            </a:extLst>
          </p:cNvPr>
          <p:cNvSpPr txBox="1"/>
          <p:nvPr/>
        </p:nvSpPr>
        <p:spPr>
          <a:xfrm>
            <a:off x="1589036" y="1175033"/>
            <a:ext cx="9384830" cy="54476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a:solidFill>
                  <a:schemeClr val="bg1"/>
                </a:solidFill>
                <a:latin typeface="Arial"/>
                <a:cs typeface="Arial"/>
              </a:rPr>
              <a:t>In the Flight Foods Ltd case study, </a:t>
            </a:r>
            <a:r>
              <a:rPr lang="en-GB" sz="3200" i="1">
                <a:solidFill>
                  <a:schemeClr val="bg1"/>
                </a:solidFill>
                <a:latin typeface="Arial"/>
                <a:cs typeface="Arial"/>
              </a:rPr>
              <a:t>emotional barriers   </a:t>
            </a:r>
            <a:r>
              <a:rPr lang="en-GB" sz="3200">
                <a:solidFill>
                  <a:schemeClr val="bg1"/>
                </a:solidFill>
                <a:latin typeface="Arial"/>
                <a:cs typeface="Arial"/>
              </a:rPr>
              <a:t>to communication include:</a:t>
            </a:r>
            <a:endParaRPr lang="en-US" sz="3200">
              <a:solidFill>
                <a:schemeClr val="bg1"/>
              </a:solidFill>
              <a:latin typeface="Arial"/>
              <a:cs typeface="Arial"/>
            </a:endParaRPr>
          </a:p>
          <a:p>
            <a:pPr marL="457200" indent="-457200">
              <a:buFont typeface="Arial"/>
              <a:buChar char="•"/>
            </a:pPr>
            <a:endParaRPr lang="en-GB" sz="3200">
              <a:solidFill>
                <a:schemeClr val="bg1"/>
              </a:solidFill>
              <a:latin typeface="Arial"/>
              <a:cs typeface="Arial"/>
            </a:endParaRPr>
          </a:p>
          <a:p>
            <a:pPr marL="457200" indent="-457200">
              <a:buFont typeface="Arial"/>
              <a:buChar char="•"/>
            </a:pPr>
            <a:r>
              <a:rPr lang="en-GB" sz="3200">
                <a:solidFill>
                  <a:schemeClr val="bg1"/>
                </a:solidFill>
                <a:latin typeface="Arial"/>
                <a:cs typeface="Arial"/>
              </a:rPr>
              <a:t>Stress</a:t>
            </a:r>
          </a:p>
          <a:p>
            <a:pPr marL="457200" indent="-457200">
              <a:buFont typeface="Arial"/>
              <a:buChar char="•"/>
            </a:pPr>
            <a:endParaRPr lang="en-GB" sz="3200">
              <a:solidFill>
                <a:schemeClr val="bg1"/>
              </a:solidFill>
              <a:latin typeface="Arial"/>
              <a:cs typeface="Arial"/>
            </a:endParaRPr>
          </a:p>
          <a:p>
            <a:pPr marL="457200" indent="-457200">
              <a:buFont typeface="Arial"/>
              <a:buChar char="•"/>
            </a:pPr>
            <a:r>
              <a:rPr lang="en-GB" sz="3200">
                <a:solidFill>
                  <a:schemeClr val="bg1"/>
                </a:solidFill>
                <a:latin typeface="Arial"/>
                <a:cs typeface="Arial"/>
              </a:rPr>
              <a:t>Fear frustration</a:t>
            </a:r>
          </a:p>
          <a:p>
            <a:pPr marL="457200" indent="-457200">
              <a:buFont typeface="Arial"/>
              <a:buChar char="•"/>
            </a:pPr>
            <a:endParaRPr lang="en-GB" sz="3200">
              <a:solidFill>
                <a:schemeClr val="bg1"/>
              </a:solidFill>
              <a:latin typeface="Arial"/>
              <a:cs typeface="Arial"/>
            </a:endParaRPr>
          </a:p>
          <a:p>
            <a:pPr marL="457200" indent="-457200">
              <a:buFont typeface="Arial"/>
              <a:buChar char="•"/>
            </a:pPr>
            <a:r>
              <a:rPr lang="en-GB" sz="3200">
                <a:solidFill>
                  <a:schemeClr val="bg1"/>
                </a:solidFill>
                <a:latin typeface="Arial"/>
                <a:cs typeface="Arial"/>
              </a:rPr>
              <a:t>Low morale</a:t>
            </a:r>
          </a:p>
          <a:p>
            <a:pPr marL="457200" indent="-457200">
              <a:buFont typeface="Arial"/>
              <a:buChar char="•"/>
            </a:pPr>
            <a:endParaRPr lang="en-GB" sz="3200">
              <a:solidFill>
                <a:schemeClr val="bg1"/>
              </a:solidFill>
              <a:latin typeface="Arial"/>
              <a:cs typeface="Arial"/>
            </a:endParaRPr>
          </a:p>
          <a:p>
            <a:pPr marL="457200" indent="-457200">
              <a:buFont typeface="Arial"/>
              <a:buChar char="•"/>
            </a:pPr>
            <a:r>
              <a:rPr lang="en-GB" sz="3200">
                <a:solidFill>
                  <a:schemeClr val="bg1"/>
                </a:solidFill>
                <a:latin typeface="Arial"/>
                <a:cs typeface="Arial"/>
              </a:rPr>
              <a:t>Anxiety about change</a:t>
            </a:r>
            <a:r>
              <a:rPr lang="en-GB" sz="3200">
                <a:latin typeface="Arial"/>
                <a:cs typeface="Arial"/>
              </a:rPr>
              <a:t> </a:t>
            </a:r>
          </a:p>
          <a:p>
            <a:endParaRPr lang="en-GB" sz="2800">
              <a:latin typeface="Arial"/>
              <a:cs typeface="Arial"/>
            </a:endParaRPr>
          </a:p>
        </p:txBody>
      </p:sp>
    </p:spTree>
    <p:extLst>
      <p:ext uri="{BB962C8B-B14F-4D97-AF65-F5344CB8AC3E}">
        <p14:creationId xmlns:p14="http://schemas.microsoft.com/office/powerpoint/2010/main" val="3461097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939C1DE-344B-BF37-BA88-90F815EB7A13}"/>
              </a:ext>
            </a:extLst>
          </p:cNvPr>
          <p:cNvSpPr txBox="1"/>
          <p:nvPr/>
        </p:nvSpPr>
        <p:spPr>
          <a:xfrm>
            <a:off x="660741" y="1104528"/>
            <a:ext cx="10822054" cy="55399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a:p>
            <a:r>
              <a:rPr lang="en-US" sz="2400">
                <a:solidFill>
                  <a:schemeClr val="bg1"/>
                </a:solidFill>
                <a:latin typeface="Arial"/>
                <a:cs typeface="Arial"/>
              </a:rPr>
              <a:t>This model explains that communication can be disrupted by "</a:t>
            </a:r>
            <a:r>
              <a:rPr lang="en-US" sz="2400" b="1">
                <a:solidFill>
                  <a:schemeClr val="bg1"/>
                </a:solidFill>
                <a:latin typeface="Arial"/>
                <a:cs typeface="Arial"/>
              </a:rPr>
              <a:t>noise</a:t>
            </a:r>
            <a:r>
              <a:rPr lang="en-US" sz="2400">
                <a:solidFill>
                  <a:schemeClr val="bg1"/>
                </a:solidFill>
                <a:latin typeface="Arial"/>
                <a:cs typeface="Arial"/>
              </a:rPr>
              <a:t>".</a:t>
            </a:r>
          </a:p>
          <a:p>
            <a:endParaRPr lang="en-US" sz="2400" b="1" i="1">
              <a:solidFill>
                <a:schemeClr val="bg1"/>
              </a:solidFill>
              <a:latin typeface="Arial"/>
              <a:cs typeface="Arial"/>
            </a:endParaRPr>
          </a:p>
          <a:p>
            <a:r>
              <a:rPr lang="en-US" sz="2400" b="1" i="1">
                <a:solidFill>
                  <a:schemeClr val="bg1"/>
                </a:solidFill>
                <a:latin typeface="Arial"/>
                <a:cs typeface="Arial"/>
              </a:rPr>
              <a:t>Emotional</a:t>
            </a:r>
            <a:r>
              <a:rPr lang="en-US" sz="2400">
                <a:solidFill>
                  <a:schemeClr val="bg1"/>
                </a:solidFill>
                <a:latin typeface="Arial"/>
                <a:cs typeface="Arial"/>
              </a:rPr>
              <a:t> barriers are a type of psychological noise that can be reduced by improving communication between the sender and receiver.</a:t>
            </a:r>
          </a:p>
          <a:p>
            <a:pPr marL="285750" indent="-285750">
              <a:buFont typeface="Arial"/>
              <a:buChar char="•"/>
            </a:pPr>
            <a:endParaRPr lang="en-US" sz="2400">
              <a:solidFill>
                <a:schemeClr val="bg1"/>
              </a:solidFill>
              <a:latin typeface="Arial"/>
              <a:cs typeface="Arial"/>
            </a:endParaRPr>
          </a:p>
          <a:p>
            <a:pPr marL="342900" indent="-342900">
              <a:buFont typeface="Arial"/>
              <a:buChar char="•"/>
            </a:pPr>
            <a:r>
              <a:rPr lang="en-US" sz="2400">
                <a:solidFill>
                  <a:schemeClr val="bg1"/>
                </a:solidFill>
                <a:latin typeface="Arial"/>
                <a:cs typeface="Arial"/>
              </a:rPr>
              <a:t>Build Trust </a:t>
            </a:r>
          </a:p>
          <a:p>
            <a:pPr marL="342900" indent="-342900">
              <a:buFont typeface="Arial"/>
              <a:buChar char="•"/>
            </a:pPr>
            <a:r>
              <a:rPr lang="en-US" sz="2400">
                <a:solidFill>
                  <a:schemeClr val="bg1"/>
                </a:solidFill>
                <a:latin typeface="Arial"/>
                <a:cs typeface="Arial"/>
              </a:rPr>
              <a:t>Provide Regular Feedback</a:t>
            </a:r>
          </a:p>
          <a:p>
            <a:pPr marL="342900" indent="-342900">
              <a:buFont typeface="Arial"/>
              <a:buChar char="•"/>
            </a:pPr>
            <a:r>
              <a:rPr lang="en-US" sz="2400">
                <a:solidFill>
                  <a:schemeClr val="bg1"/>
                </a:solidFill>
                <a:latin typeface="Arial"/>
                <a:cs typeface="Arial"/>
              </a:rPr>
              <a:t>Offer training and support</a:t>
            </a:r>
          </a:p>
          <a:p>
            <a:pPr marL="342900" indent="-342900">
              <a:buFont typeface="Arial"/>
              <a:buChar char="•"/>
            </a:pPr>
            <a:r>
              <a:rPr lang="en-US" sz="2400">
                <a:solidFill>
                  <a:schemeClr val="bg1"/>
                </a:solidFill>
                <a:latin typeface="Arial"/>
                <a:cs typeface="Arial"/>
              </a:rPr>
              <a:t>Reduce Stress</a:t>
            </a:r>
          </a:p>
          <a:p>
            <a:pPr marL="342900" indent="-342900">
              <a:buFont typeface="Arial"/>
              <a:buChar char="•"/>
            </a:pPr>
            <a:r>
              <a:rPr lang="en-US" sz="2400">
                <a:solidFill>
                  <a:schemeClr val="bg1"/>
                </a:solidFill>
                <a:latin typeface="Arial"/>
                <a:cs typeface="Arial"/>
              </a:rPr>
              <a:t>Recognise and reward employees</a:t>
            </a:r>
          </a:p>
          <a:p>
            <a:pPr marL="342900" indent="-342900">
              <a:buFont typeface="Arial"/>
              <a:buChar char="•"/>
            </a:pPr>
            <a:endParaRPr lang="en-US" sz="2400">
              <a:solidFill>
                <a:schemeClr val="bg1"/>
              </a:solidFill>
              <a:latin typeface="Arial"/>
              <a:cs typeface="Arial"/>
            </a:endParaRPr>
          </a:p>
          <a:p>
            <a:r>
              <a:rPr lang="en-US" sz="2400">
                <a:solidFill>
                  <a:schemeClr val="bg1"/>
                </a:solidFill>
                <a:latin typeface="Arial"/>
                <a:cs typeface="Arial"/>
              </a:rPr>
              <a:t>This helps employees understand messages more clearly and communicate more effectively.</a:t>
            </a:r>
            <a:r>
              <a:rPr lang="en-US" sz="2400">
                <a:latin typeface="Arial"/>
                <a:cs typeface="Arial"/>
              </a:rPr>
              <a:t> </a:t>
            </a:r>
          </a:p>
          <a:p>
            <a:endParaRPr lang="en-US" sz="2400" b="1">
              <a:latin typeface="Arial"/>
              <a:cs typeface="Arial"/>
            </a:endParaRPr>
          </a:p>
        </p:txBody>
      </p:sp>
      <p:sp>
        <p:nvSpPr>
          <p:cNvPr id="3" name="TextBox 2">
            <a:extLst>
              <a:ext uri="{FF2B5EF4-FFF2-40B4-BE49-F238E27FC236}">
                <a16:creationId xmlns:a16="http://schemas.microsoft.com/office/drawing/2014/main" id="{357D73A6-D00C-334F-9D64-A19DAF49865B}"/>
              </a:ext>
            </a:extLst>
          </p:cNvPr>
          <p:cNvSpPr txBox="1"/>
          <p:nvPr/>
        </p:nvSpPr>
        <p:spPr>
          <a:xfrm>
            <a:off x="660810" y="479041"/>
            <a:ext cx="10820981"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latin typeface="Arial"/>
                <a:cs typeface="Arial"/>
              </a:rPr>
              <a:t>Using Shannon and Weaver Communication Model:</a:t>
            </a:r>
          </a:p>
        </p:txBody>
      </p:sp>
    </p:spTree>
    <p:extLst>
      <p:ext uri="{BB962C8B-B14F-4D97-AF65-F5344CB8AC3E}">
        <p14:creationId xmlns:p14="http://schemas.microsoft.com/office/powerpoint/2010/main" val="15163742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9CD0A-E99D-053C-2326-2DE6AAC6FEB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A3EED2D-4000-CD78-93F8-941AE43FAFE6}"/>
              </a:ext>
            </a:extLst>
          </p:cNvPr>
          <p:cNvSpPr txBox="1"/>
          <p:nvPr/>
        </p:nvSpPr>
        <p:spPr>
          <a:xfrm>
            <a:off x="394175" y="232594"/>
            <a:ext cx="10537362"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a:latin typeface="Arial"/>
                <a:cs typeface="Arial"/>
              </a:rPr>
              <a:t>Language Barrier</a:t>
            </a:r>
          </a:p>
          <a:p>
            <a:pPr algn="ctr"/>
            <a:endParaRPr lang="en-US"/>
          </a:p>
        </p:txBody>
      </p:sp>
      <p:sp>
        <p:nvSpPr>
          <p:cNvPr id="4" name="TextBox 3">
            <a:extLst>
              <a:ext uri="{FF2B5EF4-FFF2-40B4-BE49-F238E27FC236}">
                <a16:creationId xmlns:a16="http://schemas.microsoft.com/office/drawing/2014/main" id="{DE13440B-3ECE-8802-6C26-1F03C6A1969C}"/>
              </a:ext>
            </a:extLst>
          </p:cNvPr>
          <p:cNvSpPr txBox="1"/>
          <p:nvPr/>
        </p:nvSpPr>
        <p:spPr>
          <a:xfrm>
            <a:off x="394247" y="1089237"/>
            <a:ext cx="10537753"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chemeClr val="bg1"/>
                </a:solidFill>
                <a:latin typeface="Arial"/>
                <a:cs typeface="Arial"/>
              </a:rPr>
              <a:t>Flight food employs workers from five different cultural groups, many of whom speak on their own language with only a few English words. Employees misunderstand instructions and fail to follow food hygiene procedures correctly.</a:t>
            </a:r>
          </a:p>
          <a:p>
            <a:endParaRPr lang="en-GB" sz="2400">
              <a:solidFill>
                <a:schemeClr val="bg1"/>
              </a:solidFill>
              <a:latin typeface="Arial"/>
              <a:cs typeface="Arial"/>
            </a:endParaRPr>
          </a:p>
          <a:p>
            <a:r>
              <a:rPr lang="en-GB" sz="2400">
                <a:solidFill>
                  <a:schemeClr val="bg1"/>
                </a:solidFill>
                <a:latin typeface="Arial"/>
                <a:cs typeface="Arial"/>
              </a:rPr>
              <a:t>Examples:</a:t>
            </a:r>
          </a:p>
          <a:p>
            <a:pPr marL="285750" indent="-285750">
              <a:buFont typeface="Arial"/>
              <a:buChar char="•"/>
            </a:pPr>
            <a:r>
              <a:rPr lang="en-GB" sz="2400">
                <a:solidFill>
                  <a:schemeClr val="bg1"/>
                </a:solidFill>
                <a:latin typeface="Arial"/>
                <a:cs typeface="Arial"/>
              </a:rPr>
              <a:t>Food left out overnight</a:t>
            </a:r>
          </a:p>
          <a:p>
            <a:pPr marL="285750" indent="-285750">
              <a:buFont typeface="Arial"/>
              <a:buChar char="•"/>
            </a:pPr>
            <a:r>
              <a:rPr lang="en-GB" sz="2400">
                <a:solidFill>
                  <a:schemeClr val="bg1"/>
                </a:solidFill>
                <a:latin typeface="Arial"/>
                <a:cs typeface="Arial"/>
              </a:rPr>
              <a:t>Undercooked meals</a:t>
            </a:r>
          </a:p>
          <a:p>
            <a:pPr marL="285750" indent="-285750">
              <a:buFont typeface="Arial"/>
              <a:buChar char="•"/>
            </a:pPr>
            <a:r>
              <a:rPr lang="en-GB" sz="2400">
                <a:solidFill>
                  <a:schemeClr val="bg1"/>
                </a:solidFill>
                <a:latin typeface="Arial"/>
                <a:cs typeface="Arial"/>
              </a:rPr>
              <a:t>Meat found in vegetarian meals</a:t>
            </a:r>
          </a:p>
          <a:p>
            <a:pPr marL="285750" indent="-285750">
              <a:buFont typeface="Arial"/>
              <a:buChar char="•"/>
            </a:pPr>
            <a:r>
              <a:rPr lang="en-GB" sz="2400">
                <a:solidFill>
                  <a:schemeClr val="bg1"/>
                </a:solidFill>
                <a:latin typeface="Arial"/>
                <a:cs typeface="Arial"/>
              </a:rPr>
              <a:t>Incorrect food handling</a:t>
            </a:r>
          </a:p>
          <a:p>
            <a:pPr marL="285750" indent="-285750">
              <a:buFont typeface="Arial"/>
              <a:buChar char="•"/>
            </a:pPr>
            <a:r>
              <a:rPr lang="en-GB" sz="2400">
                <a:solidFill>
                  <a:schemeClr val="bg1"/>
                </a:solidFill>
                <a:latin typeface="Arial"/>
                <a:cs typeface="Arial"/>
              </a:rPr>
              <a:t>Gary can overcome the language barrier by:</a:t>
            </a:r>
          </a:p>
          <a:p>
            <a:pPr marL="342900" indent="-342900">
              <a:buFont typeface="Arial"/>
              <a:buChar char="•"/>
            </a:pPr>
            <a:r>
              <a:rPr lang="en-GB" sz="2400">
                <a:solidFill>
                  <a:schemeClr val="bg1"/>
                </a:solidFill>
                <a:latin typeface="Arial"/>
                <a:cs typeface="Arial"/>
              </a:rPr>
              <a:t>Providing translated training materials</a:t>
            </a:r>
          </a:p>
          <a:p>
            <a:pPr marL="342900" indent="-342900">
              <a:buFont typeface="Arial"/>
              <a:buChar char="•"/>
            </a:pPr>
            <a:r>
              <a:rPr lang="en-GB" sz="2400">
                <a:solidFill>
                  <a:schemeClr val="bg1"/>
                </a:solidFill>
                <a:latin typeface="Arial"/>
                <a:cs typeface="Arial"/>
              </a:rPr>
              <a:t>Demonstrate tasks rather than relying on only verbale explanations</a:t>
            </a:r>
          </a:p>
          <a:p>
            <a:pPr marL="342900" indent="-342900">
              <a:buFont typeface="Arial"/>
              <a:buChar char="•"/>
            </a:pPr>
            <a:r>
              <a:rPr lang="en-GB" sz="2400">
                <a:solidFill>
                  <a:schemeClr val="bg1"/>
                </a:solidFill>
                <a:latin typeface="Arial"/>
                <a:cs typeface="Arial"/>
              </a:rPr>
              <a:t>Use supervisors where possible</a:t>
            </a:r>
          </a:p>
          <a:p>
            <a:pPr marL="342900" indent="-342900">
              <a:buFont typeface="Arial"/>
              <a:buChar char="•"/>
            </a:pPr>
            <a:r>
              <a:rPr lang="en-GB" sz="2400">
                <a:solidFill>
                  <a:schemeClr val="bg1"/>
                </a:solidFill>
                <a:latin typeface="Arial"/>
                <a:cs typeface="Arial"/>
              </a:rPr>
              <a:t>Providing food hygiene training for staff</a:t>
            </a:r>
          </a:p>
        </p:txBody>
      </p:sp>
    </p:spTree>
    <p:extLst>
      <p:ext uri="{BB962C8B-B14F-4D97-AF65-F5344CB8AC3E}">
        <p14:creationId xmlns:p14="http://schemas.microsoft.com/office/powerpoint/2010/main" val="2730185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5C1C4-9A9E-DDB8-B842-780F2F1DC2F4}"/>
              </a:ext>
            </a:extLst>
          </p:cNvPr>
          <p:cNvSpPr>
            <a:spLocks noGrp="1"/>
          </p:cNvSpPr>
          <p:nvPr>
            <p:ph type="title"/>
          </p:nvPr>
        </p:nvSpPr>
        <p:spPr>
          <a:xfrm>
            <a:off x="525822" y="539969"/>
            <a:ext cx="11140660" cy="612546"/>
          </a:xfrm>
        </p:spPr>
        <p:txBody>
          <a:bodyPr vert="horz" lIns="91440" tIns="45720" rIns="91440" bIns="45720" rtlCol="0" anchor="ctr">
            <a:noAutofit/>
          </a:bodyPr>
          <a:lstStyle/>
          <a:p>
            <a:pPr algn="ctr"/>
            <a:r>
              <a:rPr lang="en-GB" sz="2800" b="1">
                <a:latin typeface="Arial"/>
                <a:cs typeface="Arial"/>
              </a:rPr>
              <a:t>Language barrier using Shannon and weaver model</a:t>
            </a:r>
          </a:p>
        </p:txBody>
      </p:sp>
      <p:sp>
        <p:nvSpPr>
          <p:cNvPr id="8" name="TextBox 7">
            <a:extLst>
              <a:ext uri="{FF2B5EF4-FFF2-40B4-BE49-F238E27FC236}">
                <a16:creationId xmlns:a16="http://schemas.microsoft.com/office/drawing/2014/main" id="{288FA961-01F2-E106-1584-D099F981E9C5}"/>
              </a:ext>
            </a:extLst>
          </p:cNvPr>
          <p:cNvSpPr txBox="1"/>
          <p:nvPr/>
        </p:nvSpPr>
        <p:spPr>
          <a:xfrm>
            <a:off x="522627" y="1157035"/>
            <a:ext cx="11144100" cy="63053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latin typeface="Arial"/>
                <a:cs typeface="Arial"/>
              </a:rPr>
              <a:t>The Shannon and Weaver model explains how communication can fail when "noise" interferes with a message. </a:t>
            </a:r>
            <a:endParaRPr lang="en-US">
              <a:solidFill>
                <a:schemeClr val="bg1"/>
              </a:solidFill>
              <a:latin typeface="Arial"/>
              <a:cs typeface="Arial"/>
            </a:endParaRPr>
          </a:p>
          <a:p>
            <a:r>
              <a:rPr lang="en-GB">
                <a:solidFill>
                  <a:schemeClr val="bg1"/>
                </a:solidFill>
                <a:latin typeface="Arial"/>
                <a:cs typeface="Arial"/>
              </a:rPr>
              <a:t>Communication can only be successful if the receiver understands the message as the sender intended. When there is noise, the message becomes unclear, which can lead to misunderstandings and mistakes.</a:t>
            </a:r>
          </a:p>
          <a:p>
            <a:endParaRPr lang="en-GB">
              <a:solidFill>
                <a:schemeClr val="bg1"/>
              </a:solidFill>
              <a:latin typeface="Arial"/>
              <a:cs typeface="Arial"/>
            </a:endParaRPr>
          </a:p>
          <a:p>
            <a:r>
              <a:rPr lang="en-GB">
                <a:solidFill>
                  <a:schemeClr val="bg1"/>
                </a:solidFill>
                <a:latin typeface="Arial"/>
                <a:cs typeface="Arial"/>
              </a:rPr>
              <a:t>Sender: Gary </a:t>
            </a:r>
          </a:p>
          <a:p>
            <a:r>
              <a:rPr lang="en-GB">
                <a:solidFill>
                  <a:schemeClr val="bg1"/>
                </a:solidFill>
                <a:latin typeface="Arial"/>
                <a:cs typeface="Arial"/>
              </a:rPr>
              <a:t>Message: Food, hygiene, and safety instructions</a:t>
            </a:r>
          </a:p>
          <a:p>
            <a:r>
              <a:rPr lang="en-GB">
                <a:solidFill>
                  <a:schemeClr val="bg1"/>
                </a:solidFill>
                <a:latin typeface="Arial"/>
                <a:cs typeface="Arial"/>
              </a:rPr>
              <a:t>Channel: Verbal instructions and workplace signs</a:t>
            </a:r>
          </a:p>
          <a:p>
            <a:r>
              <a:rPr lang="en-GB">
                <a:solidFill>
                  <a:schemeClr val="bg1"/>
                </a:solidFill>
                <a:latin typeface="Arial"/>
                <a:cs typeface="Arial"/>
              </a:rPr>
              <a:t>Noise:</a:t>
            </a:r>
          </a:p>
          <a:p>
            <a:pPr marL="285750" indent="-285750">
              <a:buFont typeface="Arial"/>
              <a:buChar char="•"/>
            </a:pPr>
            <a:r>
              <a:rPr lang="en-GB">
                <a:solidFill>
                  <a:schemeClr val="bg1"/>
                </a:solidFill>
                <a:latin typeface="Arial"/>
                <a:cs typeface="Arial"/>
              </a:rPr>
              <a:t>Workers with limited English</a:t>
            </a:r>
          </a:p>
          <a:p>
            <a:pPr marL="285750" indent="-285750">
              <a:buFont typeface="Arial"/>
              <a:buChar char="•"/>
            </a:pPr>
            <a:r>
              <a:rPr lang="en-GB">
                <a:solidFill>
                  <a:schemeClr val="bg1"/>
                </a:solidFill>
                <a:latin typeface="Arial"/>
                <a:cs typeface="Arial"/>
              </a:rPr>
              <a:t>Loud factory machinery makes instructions difficult to hear</a:t>
            </a:r>
          </a:p>
          <a:p>
            <a:pPr marL="285750" indent="-285750">
              <a:buFont typeface="Arial"/>
              <a:buChar char="•"/>
            </a:pPr>
            <a:r>
              <a:rPr lang="en-GB">
                <a:solidFill>
                  <a:schemeClr val="bg1"/>
                </a:solidFill>
                <a:latin typeface="Arial"/>
                <a:cs typeface="Arial"/>
              </a:rPr>
              <a:t>Receiver: Factory workers</a:t>
            </a:r>
          </a:p>
          <a:p>
            <a:pPr marL="285750" indent="-285750">
              <a:buFont typeface="Arial"/>
              <a:buChar char="•"/>
            </a:pPr>
            <a:r>
              <a:rPr lang="en-GB">
                <a:solidFill>
                  <a:schemeClr val="bg1"/>
                </a:solidFill>
                <a:latin typeface="Arial"/>
                <a:cs typeface="Arial"/>
              </a:rPr>
              <a:t>Because of this noise workers misunderstand Gary's instruction, leading to:</a:t>
            </a:r>
          </a:p>
          <a:p>
            <a:pPr marL="285750" indent="-285750">
              <a:buFont typeface="Arial"/>
              <a:buChar char="•"/>
            </a:pPr>
            <a:r>
              <a:rPr lang="en-GB">
                <a:solidFill>
                  <a:schemeClr val="bg1"/>
                </a:solidFill>
                <a:latin typeface="Arial"/>
                <a:cs typeface="Arial"/>
              </a:rPr>
              <a:t>Undercooked meals </a:t>
            </a:r>
          </a:p>
          <a:p>
            <a:pPr marL="285750" indent="-285750">
              <a:buFont typeface="Arial"/>
              <a:buChar char="•"/>
            </a:pPr>
            <a:r>
              <a:rPr lang="en-GB">
                <a:solidFill>
                  <a:schemeClr val="bg1"/>
                </a:solidFill>
                <a:latin typeface="Arial"/>
                <a:cs typeface="Arial"/>
              </a:rPr>
              <a:t>Meat found in vegetarian meals</a:t>
            </a:r>
          </a:p>
          <a:p>
            <a:pPr marL="285750" indent="-285750">
              <a:buFont typeface="Arial"/>
              <a:buChar char="•"/>
            </a:pPr>
            <a:r>
              <a:rPr lang="en-GB">
                <a:solidFill>
                  <a:schemeClr val="bg1"/>
                </a:solidFill>
                <a:latin typeface="Arial"/>
                <a:cs typeface="Arial"/>
              </a:rPr>
              <a:t>Food left out overnight</a:t>
            </a:r>
          </a:p>
          <a:p>
            <a:pPr marL="285750" indent="-285750">
              <a:buFont typeface="Arial"/>
              <a:buChar char="•"/>
            </a:pPr>
            <a:r>
              <a:rPr lang="en-GB">
                <a:solidFill>
                  <a:schemeClr val="bg1"/>
                </a:solidFill>
                <a:latin typeface="Arial"/>
                <a:cs typeface="Arial"/>
              </a:rPr>
              <a:t>Poor food hygiene practice</a:t>
            </a:r>
          </a:p>
          <a:p>
            <a:endParaRPr lang="en-GB">
              <a:solidFill>
                <a:schemeClr val="bg1"/>
              </a:solidFill>
              <a:latin typeface="Arial"/>
              <a:cs typeface="Arial"/>
            </a:endParaRPr>
          </a:p>
          <a:p>
            <a:r>
              <a:rPr lang="en-GB">
                <a:solidFill>
                  <a:schemeClr val="bg1"/>
                </a:solidFill>
                <a:latin typeface="Arial"/>
                <a:cs typeface="Arial"/>
              </a:rPr>
              <a:t>To reduce communication barriers Gary should use visual demonstrations, translated materials such as either safety posters or labels and signs with both English and another language, bilingual supervisors and check employees understanding through feedback.</a:t>
            </a:r>
          </a:p>
          <a:p>
            <a:endParaRPr lang="en-GB">
              <a:solidFill>
                <a:schemeClr val="bg1"/>
              </a:solidFill>
              <a:latin typeface="Arial"/>
              <a:cs typeface="Arial"/>
            </a:endParaRPr>
          </a:p>
        </p:txBody>
      </p:sp>
    </p:spTree>
    <p:extLst>
      <p:ext uri="{BB962C8B-B14F-4D97-AF65-F5344CB8AC3E}">
        <p14:creationId xmlns:p14="http://schemas.microsoft.com/office/powerpoint/2010/main" val="15668282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39392-E5C6-30FB-785A-043568FB4AE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528A519-15C9-ABA0-581F-80D4D3311453}"/>
              </a:ext>
            </a:extLst>
          </p:cNvPr>
          <p:cNvSpPr txBox="1"/>
          <p:nvPr/>
        </p:nvSpPr>
        <p:spPr>
          <a:xfrm>
            <a:off x="1600725" y="688533"/>
            <a:ext cx="937677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b="1">
                <a:latin typeface="Arial"/>
                <a:cs typeface="Arial"/>
              </a:rPr>
              <a:t>CULTURAL COMMUNICATION BARRIER</a:t>
            </a:r>
          </a:p>
        </p:txBody>
      </p:sp>
      <p:sp>
        <p:nvSpPr>
          <p:cNvPr id="8" name="TextBox 7">
            <a:extLst>
              <a:ext uri="{FF2B5EF4-FFF2-40B4-BE49-F238E27FC236}">
                <a16:creationId xmlns:a16="http://schemas.microsoft.com/office/drawing/2014/main" id="{80582448-B147-776B-3567-CF253A484586}"/>
              </a:ext>
            </a:extLst>
          </p:cNvPr>
          <p:cNvSpPr txBox="1"/>
          <p:nvPr/>
        </p:nvSpPr>
        <p:spPr>
          <a:xfrm>
            <a:off x="1398536" y="1282189"/>
            <a:ext cx="9384830" cy="55707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800">
                <a:solidFill>
                  <a:schemeClr val="bg1"/>
                </a:solidFill>
                <a:latin typeface="Arial"/>
                <a:ea typeface="+mn-lt"/>
                <a:cs typeface="Arial"/>
              </a:rPr>
              <a:t>There are five different cultural groups among the employees at Flight Foods. </a:t>
            </a:r>
            <a:endParaRPr lang="en-GB" sz="2800">
              <a:solidFill>
                <a:schemeClr val="bg1"/>
              </a:solidFill>
              <a:latin typeface="Arial"/>
              <a:cs typeface="Arial"/>
            </a:endParaRPr>
          </a:p>
          <a:p>
            <a:pPr marL="285750" indent="-285750">
              <a:buFont typeface="Arial"/>
              <a:buChar char="•"/>
            </a:pPr>
            <a:endParaRPr lang="en-GB" sz="2800">
              <a:solidFill>
                <a:schemeClr val="bg1"/>
              </a:solidFill>
              <a:latin typeface="Arial"/>
              <a:ea typeface="+mn-lt"/>
              <a:cs typeface="Arial"/>
            </a:endParaRPr>
          </a:p>
          <a:p>
            <a:pPr marL="285750" indent="-285750">
              <a:buFont typeface="Arial"/>
              <a:buChar char="•"/>
            </a:pPr>
            <a:r>
              <a:rPr lang="en-GB" sz="2800">
                <a:solidFill>
                  <a:schemeClr val="bg1"/>
                </a:solidFill>
                <a:latin typeface="Arial"/>
                <a:ea typeface="+mn-lt"/>
                <a:cs typeface="Arial"/>
              </a:rPr>
              <a:t>Various cultural differences and norms can influence the interpretation of instructions (Raihan and </a:t>
            </a:r>
            <a:r>
              <a:rPr lang="en-GB" sz="2800" err="1">
                <a:solidFill>
                  <a:schemeClr val="bg1"/>
                </a:solidFill>
                <a:latin typeface="Arial"/>
                <a:ea typeface="+mn-lt"/>
                <a:cs typeface="Arial"/>
              </a:rPr>
              <a:t>Hiray</a:t>
            </a:r>
            <a:r>
              <a:rPr lang="en-GB" sz="2800">
                <a:solidFill>
                  <a:schemeClr val="bg1"/>
                </a:solidFill>
                <a:latin typeface="Arial"/>
                <a:ea typeface="+mn-lt"/>
                <a:cs typeface="Arial"/>
              </a:rPr>
              <a:t>, 2022). </a:t>
            </a:r>
            <a:endParaRPr lang="en-GB" sz="2800">
              <a:solidFill>
                <a:schemeClr val="bg1"/>
              </a:solidFill>
              <a:latin typeface="Arial"/>
              <a:cs typeface="Arial"/>
            </a:endParaRPr>
          </a:p>
          <a:p>
            <a:pPr marL="285750" indent="-285750">
              <a:buFont typeface="Arial"/>
              <a:buChar char="•"/>
            </a:pPr>
            <a:endParaRPr lang="en-GB" sz="2800">
              <a:solidFill>
                <a:schemeClr val="bg1"/>
              </a:solidFill>
              <a:latin typeface="Arial"/>
              <a:ea typeface="+mn-lt"/>
              <a:cs typeface="Arial"/>
            </a:endParaRPr>
          </a:p>
          <a:p>
            <a:pPr marL="285750" indent="-285750">
              <a:buFont typeface="Arial"/>
              <a:buChar char="•"/>
            </a:pPr>
            <a:r>
              <a:rPr lang="en-GB" sz="2800">
                <a:solidFill>
                  <a:schemeClr val="bg1"/>
                </a:solidFill>
                <a:latin typeface="Arial"/>
                <a:ea typeface="+mn-lt"/>
                <a:cs typeface="Arial"/>
              </a:rPr>
              <a:t>Language differences are also affecting Gary's communication with employees. </a:t>
            </a:r>
            <a:endParaRPr lang="en-GB" sz="2800">
              <a:solidFill>
                <a:schemeClr val="bg1"/>
              </a:solidFill>
              <a:latin typeface="Arial"/>
              <a:cs typeface="Arial"/>
            </a:endParaRPr>
          </a:p>
          <a:p>
            <a:pPr marL="285750" indent="-285750">
              <a:buFont typeface="Arial"/>
              <a:buChar char="•"/>
            </a:pPr>
            <a:endParaRPr lang="en-GB" sz="2800">
              <a:solidFill>
                <a:schemeClr val="bg1"/>
              </a:solidFill>
              <a:latin typeface="Arial"/>
              <a:ea typeface="+mn-lt"/>
              <a:cs typeface="Arial"/>
            </a:endParaRPr>
          </a:p>
          <a:p>
            <a:pPr marL="285750" indent="-285750">
              <a:buFont typeface="Arial"/>
              <a:buChar char="•"/>
            </a:pPr>
            <a:r>
              <a:rPr lang="en-GB" sz="2800">
                <a:solidFill>
                  <a:schemeClr val="bg1"/>
                </a:solidFill>
                <a:latin typeface="Arial"/>
                <a:ea typeface="+mn-lt"/>
                <a:cs typeface="Arial"/>
              </a:rPr>
              <a:t>This may contribute to misunderstandings regarding food hygiene procedures.</a:t>
            </a:r>
            <a:endParaRPr lang="en-GB" sz="2800">
              <a:solidFill>
                <a:schemeClr val="bg1"/>
              </a:solidFill>
              <a:latin typeface="Arial"/>
              <a:cs typeface="Arial"/>
            </a:endParaRPr>
          </a:p>
          <a:p>
            <a:pPr algn="l"/>
            <a:endParaRPr lang="en-GB" sz="2400">
              <a:solidFill>
                <a:schemeClr val="bg1"/>
              </a:solidFill>
            </a:endParaRPr>
          </a:p>
          <a:p>
            <a:endParaRPr lang="en-GB" sz="2400">
              <a:solidFill>
                <a:schemeClr val="bg1"/>
              </a:solidFill>
            </a:endParaRPr>
          </a:p>
        </p:txBody>
      </p:sp>
    </p:spTree>
    <p:extLst>
      <p:ext uri="{BB962C8B-B14F-4D97-AF65-F5344CB8AC3E}">
        <p14:creationId xmlns:p14="http://schemas.microsoft.com/office/powerpoint/2010/main" val="1698379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ABB95-D9AC-DC2F-560B-F5399495DFF8}"/>
              </a:ext>
            </a:extLst>
          </p:cNvPr>
          <p:cNvSpPr>
            <a:spLocks noGrp="1"/>
          </p:cNvSpPr>
          <p:nvPr>
            <p:ph type="title"/>
          </p:nvPr>
        </p:nvSpPr>
        <p:spPr>
          <a:xfrm>
            <a:off x="1201633" y="205223"/>
            <a:ext cx="9778253" cy="1507067"/>
          </a:xfrm>
        </p:spPr>
        <p:txBody>
          <a:bodyPr>
            <a:normAutofit/>
          </a:bodyPr>
          <a:lstStyle/>
          <a:p>
            <a:pPr algn="ctr"/>
            <a:r>
              <a:rPr lang="en-GB" sz="3200" b="1">
                <a:latin typeface="Arial"/>
                <a:cs typeface="Arial"/>
              </a:rPr>
              <a:t>APPLYING SCHAMM'S MODEL(1954)</a:t>
            </a:r>
            <a:endParaRPr lang="en-US" sz="3200">
              <a:latin typeface="Arial"/>
              <a:cs typeface="Arial"/>
            </a:endParaRPr>
          </a:p>
        </p:txBody>
      </p:sp>
      <p:sp>
        <p:nvSpPr>
          <p:cNvPr id="6" name="TextBox 5">
            <a:extLst>
              <a:ext uri="{FF2B5EF4-FFF2-40B4-BE49-F238E27FC236}">
                <a16:creationId xmlns:a16="http://schemas.microsoft.com/office/drawing/2014/main" id="{D22AAEE4-9CA0-9C18-BE46-98F3E2496076}"/>
              </a:ext>
            </a:extLst>
          </p:cNvPr>
          <p:cNvSpPr txBox="1"/>
          <p:nvPr/>
        </p:nvSpPr>
        <p:spPr>
          <a:xfrm>
            <a:off x="1201668" y="1711739"/>
            <a:ext cx="9779000" cy="51090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800">
                <a:solidFill>
                  <a:schemeClr val="bg1"/>
                </a:solidFill>
                <a:latin typeface="Arial"/>
                <a:ea typeface="+mn-lt"/>
                <a:cs typeface="Arial"/>
              </a:rPr>
              <a:t>Gary (Sender) → Message → Employees (Receivers) (Schramm, 1954).</a:t>
            </a:r>
            <a:endParaRPr lang="en-US" sz="2800">
              <a:solidFill>
                <a:schemeClr val="bg1"/>
              </a:solidFill>
            </a:endParaRPr>
          </a:p>
          <a:p>
            <a:pPr marL="342900" indent="-342900">
              <a:buFont typeface="Arial"/>
              <a:buChar char="•"/>
            </a:pPr>
            <a:endParaRPr lang="en-GB" sz="2800">
              <a:solidFill>
                <a:schemeClr val="bg1"/>
              </a:solidFill>
              <a:latin typeface="Arial"/>
              <a:cs typeface="Arial"/>
            </a:endParaRPr>
          </a:p>
          <a:p>
            <a:pPr marL="342900" indent="-342900" algn="just">
              <a:buFont typeface="Arial"/>
              <a:buChar char="•"/>
            </a:pPr>
            <a:r>
              <a:rPr lang="en-GB" sz="2800">
                <a:solidFill>
                  <a:schemeClr val="bg1"/>
                </a:solidFill>
                <a:latin typeface="Arial"/>
                <a:cs typeface="Arial"/>
              </a:rPr>
              <a:t>There are indications that cultural background may have an effect on decoding and interpretation of the message.</a:t>
            </a:r>
          </a:p>
          <a:p>
            <a:pPr marL="342900" indent="-342900" algn="just">
              <a:buFont typeface="Arial"/>
              <a:buChar char="•"/>
            </a:pPr>
            <a:endParaRPr lang="en-GB" sz="2800">
              <a:solidFill>
                <a:schemeClr val="bg1"/>
              </a:solidFill>
              <a:latin typeface="Arial"/>
              <a:cs typeface="Arial"/>
            </a:endParaRPr>
          </a:p>
          <a:p>
            <a:pPr marL="342900" indent="-342900" algn="just">
              <a:buFont typeface="Arial"/>
              <a:buChar char="•"/>
            </a:pPr>
            <a:r>
              <a:rPr lang="en-GB" sz="2800">
                <a:solidFill>
                  <a:schemeClr val="bg1"/>
                </a:solidFill>
                <a:latin typeface="Arial"/>
                <a:cs typeface="Arial"/>
              </a:rPr>
              <a:t>Gary can give them feedback to see if what they have understood is correct.</a:t>
            </a:r>
          </a:p>
          <a:p>
            <a:pPr marL="342900" indent="-342900" algn="just">
              <a:buFont typeface="Arial"/>
              <a:buChar char="•"/>
            </a:pPr>
            <a:endParaRPr lang="en-GB" sz="2800">
              <a:solidFill>
                <a:schemeClr val="bg1"/>
              </a:solidFill>
              <a:latin typeface="Arial"/>
              <a:cs typeface="Arial"/>
            </a:endParaRPr>
          </a:p>
          <a:p>
            <a:pPr marL="342900" indent="-342900" algn="just">
              <a:buFont typeface="Arial"/>
              <a:buChar char="•"/>
            </a:pPr>
            <a:r>
              <a:rPr lang="en-GB" sz="2800">
                <a:solidFill>
                  <a:schemeClr val="bg1"/>
                </a:solidFill>
                <a:latin typeface="Arial"/>
                <a:cs typeface="Arial"/>
              </a:rPr>
              <a:t>Sometimes there is a lack of shared understanding, which can lead to barriers to communication.</a:t>
            </a:r>
          </a:p>
          <a:p>
            <a:endParaRPr lang="en-GB"/>
          </a:p>
        </p:txBody>
      </p:sp>
    </p:spTree>
    <p:extLst>
      <p:ext uri="{BB962C8B-B14F-4D97-AF65-F5344CB8AC3E}">
        <p14:creationId xmlns:p14="http://schemas.microsoft.com/office/powerpoint/2010/main" val="18899936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942CE-A3F0-B4ED-867A-D0241A80E79B}"/>
              </a:ext>
            </a:extLst>
          </p:cNvPr>
          <p:cNvSpPr>
            <a:spLocks noGrp="1"/>
          </p:cNvSpPr>
          <p:nvPr>
            <p:ph type="title"/>
          </p:nvPr>
        </p:nvSpPr>
        <p:spPr>
          <a:xfrm>
            <a:off x="717343" y="205223"/>
            <a:ext cx="10360958" cy="1507067"/>
          </a:xfrm>
        </p:spPr>
        <p:txBody>
          <a:bodyPr>
            <a:normAutofit/>
          </a:bodyPr>
          <a:lstStyle/>
          <a:p>
            <a:pPr algn="ctr"/>
            <a:r>
              <a:rPr lang="en-GB" sz="3200" b="1">
                <a:latin typeface="Arial"/>
                <a:cs typeface="Arial"/>
              </a:rPr>
              <a:t>How Gary Can Reduce the Barrier </a:t>
            </a:r>
            <a:endParaRPr lang="en-US" sz="3200">
              <a:latin typeface="Arial"/>
              <a:cs typeface="Arial"/>
            </a:endParaRPr>
          </a:p>
        </p:txBody>
      </p:sp>
      <p:sp>
        <p:nvSpPr>
          <p:cNvPr id="3" name="Content Placeholder 2">
            <a:extLst>
              <a:ext uri="{FF2B5EF4-FFF2-40B4-BE49-F238E27FC236}">
                <a16:creationId xmlns:a16="http://schemas.microsoft.com/office/drawing/2014/main" id="{70FF547A-0DE4-DBAC-04CC-6C357BBABDF2}"/>
              </a:ext>
            </a:extLst>
          </p:cNvPr>
          <p:cNvSpPr>
            <a:spLocks noGrp="1"/>
          </p:cNvSpPr>
          <p:nvPr>
            <p:ph sz="quarter" idx="13"/>
          </p:nvPr>
        </p:nvSpPr>
        <p:spPr>
          <a:xfrm>
            <a:off x="714991" y="1551012"/>
            <a:ext cx="10363826" cy="4466253"/>
          </a:xfrm>
        </p:spPr>
        <p:txBody>
          <a:bodyPr vert="horz" lIns="91440" tIns="45720" rIns="91440" bIns="45720" rtlCol="0" anchor="ctr">
            <a:noAutofit/>
          </a:bodyPr>
          <a:lstStyle/>
          <a:p>
            <a:pPr algn="just">
              <a:buNone/>
            </a:pPr>
            <a:r>
              <a:rPr lang="en-GB" sz="2800">
                <a:solidFill>
                  <a:srgbClr val="000000"/>
                </a:solidFill>
                <a:latin typeface="Arial"/>
                <a:cs typeface="Arial"/>
              </a:rPr>
              <a:t>●Offer cultural-awareness training to Gary and supervisors.</a:t>
            </a:r>
            <a:endParaRPr lang="en-US" sz="2800">
              <a:latin typeface="Arial"/>
              <a:cs typeface="Arial"/>
            </a:endParaRPr>
          </a:p>
          <a:p>
            <a:pPr algn="just">
              <a:buNone/>
            </a:pPr>
            <a:endParaRPr lang="en-GB" sz="2800">
              <a:solidFill>
                <a:srgbClr val="000000"/>
              </a:solidFill>
              <a:latin typeface="Arial"/>
              <a:cs typeface="Arial"/>
            </a:endParaRPr>
          </a:p>
          <a:p>
            <a:pPr algn="just">
              <a:buNone/>
            </a:pPr>
            <a:r>
              <a:rPr lang="en-GB" sz="2800">
                <a:solidFill>
                  <a:srgbClr val="000000"/>
                </a:solidFill>
                <a:latin typeface="Arial"/>
                <a:cs typeface="Arial"/>
              </a:rPr>
              <a:t>●Model tasks in addition to verbally instructing them (Dhiman 2025)</a:t>
            </a:r>
          </a:p>
          <a:p>
            <a:pPr algn="just">
              <a:buNone/>
            </a:pPr>
            <a:endParaRPr lang="en-GB" sz="2800">
              <a:solidFill>
                <a:srgbClr val="000000"/>
              </a:solidFill>
              <a:latin typeface="Arial"/>
              <a:cs typeface="Arial"/>
            </a:endParaRPr>
          </a:p>
          <a:p>
            <a:pPr algn="just">
              <a:buNone/>
            </a:pPr>
            <a:r>
              <a:rPr lang="en-GB" sz="2800">
                <a:solidFill>
                  <a:srgbClr val="000000"/>
                </a:solidFill>
                <a:latin typeface="Arial"/>
                <a:cs typeface="Arial"/>
              </a:rPr>
              <a:t>●Support staff dialogue and solicit their input.</a:t>
            </a:r>
            <a:endParaRPr lang="en-GB" sz="2800">
              <a:latin typeface="Arial"/>
              <a:cs typeface="Arial"/>
            </a:endParaRPr>
          </a:p>
          <a:p>
            <a:pPr algn="just">
              <a:buNone/>
            </a:pPr>
            <a:endParaRPr lang="en-GB" sz="2800">
              <a:solidFill>
                <a:srgbClr val="000000"/>
              </a:solidFill>
              <a:latin typeface="Arial"/>
              <a:cs typeface="Arial"/>
            </a:endParaRPr>
          </a:p>
          <a:p>
            <a:pPr algn="just">
              <a:buNone/>
            </a:pPr>
            <a:r>
              <a:rPr lang="en-GB" sz="2800">
                <a:solidFill>
                  <a:srgbClr val="000000"/>
                </a:solidFill>
                <a:latin typeface="Arial"/>
                <a:cs typeface="Arial"/>
              </a:rPr>
              <a:t>●Build shared understanding and teamwork using multicultural floor support.</a:t>
            </a:r>
            <a:endParaRPr lang="en-GB" sz="2800">
              <a:latin typeface="Arial"/>
              <a:cs typeface="Arial"/>
            </a:endParaRPr>
          </a:p>
          <a:p>
            <a:pPr marL="0" indent="0">
              <a:buNone/>
            </a:pPr>
            <a:endParaRPr lang="en-GB"/>
          </a:p>
        </p:txBody>
      </p:sp>
    </p:spTree>
    <p:extLst>
      <p:ext uri="{BB962C8B-B14F-4D97-AF65-F5344CB8AC3E}">
        <p14:creationId xmlns:p14="http://schemas.microsoft.com/office/powerpoint/2010/main" val="1690974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E883CE-68A2-FAF1-826B-FAB6098E681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AB768C7-3506-F5DD-355D-7ECC95A409F1}"/>
              </a:ext>
            </a:extLst>
          </p:cNvPr>
          <p:cNvSpPr txBox="1"/>
          <p:nvPr/>
        </p:nvSpPr>
        <p:spPr>
          <a:xfrm>
            <a:off x="1085255" y="178090"/>
            <a:ext cx="9387978"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a:latin typeface="Arial"/>
                <a:cs typeface="Arial"/>
              </a:rPr>
              <a:t>Age/Generational barrier using Schramm model </a:t>
            </a:r>
          </a:p>
        </p:txBody>
      </p:sp>
      <p:sp>
        <p:nvSpPr>
          <p:cNvPr id="8" name="TextBox 7">
            <a:extLst>
              <a:ext uri="{FF2B5EF4-FFF2-40B4-BE49-F238E27FC236}">
                <a16:creationId xmlns:a16="http://schemas.microsoft.com/office/drawing/2014/main" id="{6F12F20A-FBD7-570C-C37B-3DFBC34B97FD}"/>
              </a:ext>
            </a:extLst>
          </p:cNvPr>
          <p:cNvSpPr txBox="1"/>
          <p:nvPr/>
        </p:nvSpPr>
        <p:spPr>
          <a:xfrm>
            <a:off x="363182" y="1493077"/>
            <a:ext cx="11349360" cy="55399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100">
                <a:solidFill>
                  <a:schemeClr val="bg1"/>
                </a:solidFill>
                <a:latin typeface="Arial"/>
                <a:cs typeface="Arial"/>
              </a:rPr>
              <a:t>The Schramm model explains that communication is most effective when the sender and receiver share a similar field of experience.</a:t>
            </a:r>
            <a:endParaRPr lang="en-US" sz="2100">
              <a:solidFill>
                <a:schemeClr val="bg1"/>
              </a:solidFill>
              <a:latin typeface="Arial"/>
              <a:cs typeface="Arial"/>
            </a:endParaRPr>
          </a:p>
          <a:p>
            <a:r>
              <a:rPr lang="en-US" sz="2100">
                <a:solidFill>
                  <a:srgbClr val="000000"/>
                </a:solidFill>
                <a:latin typeface="Arial"/>
                <a:cs typeface="Arial"/>
              </a:rPr>
              <a:t>At Flights Foods Ltd:</a:t>
            </a:r>
          </a:p>
          <a:p>
            <a:r>
              <a:rPr lang="en-US" sz="2100">
                <a:solidFill>
                  <a:srgbClr val="000000"/>
                </a:solidFill>
                <a:latin typeface="Arial"/>
                <a:cs typeface="Arial"/>
              </a:rPr>
              <a:t>Sender: Gary</a:t>
            </a:r>
          </a:p>
          <a:p>
            <a:r>
              <a:rPr lang="en-US" sz="2100">
                <a:solidFill>
                  <a:srgbClr val="000000"/>
                </a:solidFill>
                <a:latin typeface="Arial"/>
                <a:cs typeface="Arial"/>
              </a:rPr>
              <a:t>Message: food hygiene and safety instructions</a:t>
            </a:r>
          </a:p>
          <a:p>
            <a:r>
              <a:rPr lang="en-US" sz="2100">
                <a:solidFill>
                  <a:srgbClr val="000000"/>
                </a:solidFill>
                <a:latin typeface="Arial"/>
                <a:cs typeface="Arial"/>
              </a:rPr>
              <a:t>Receiver: employees age 16-60 years</a:t>
            </a:r>
          </a:p>
          <a:p>
            <a:r>
              <a:rPr lang="en-US" sz="2100">
                <a:solidFill>
                  <a:srgbClr val="000000"/>
                </a:solidFill>
                <a:latin typeface="Arial"/>
                <a:cs typeface="Arial"/>
              </a:rPr>
              <a:t>Barrier: different fields of experience</a:t>
            </a:r>
          </a:p>
          <a:p>
            <a:pPr marL="285750" indent="-285750">
              <a:buFont typeface="Arial"/>
              <a:buChar char="•"/>
            </a:pPr>
            <a:r>
              <a:rPr lang="en-US" sz="2100">
                <a:solidFill>
                  <a:srgbClr val="000000"/>
                </a:solidFill>
                <a:latin typeface="Arial"/>
                <a:cs typeface="Arial"/>
              </a:rPr>
              <a:t>Gary states that older employees understand instructions better than younger employees</a:t>
            </a:r>
          </a:p>
          <a:p>
            <a:pPr marL="285750" indent="-285750">
              <a:buFont typeface="Arial"/>
              <a:buChar char="•"/>
            </a:pPr>
            <a:r>
              <a:rPr lang="en-US" sz="2100">
                <a:solidFill>
                  <a:srgbClr val="000000"/>
                </a:solidFill>
                <a:latin typeface="Arial"/>
                <a:cs typeface="Arial"/>
              </a:rPr>
              <a:t>Younger employees have less workplace experience and different learning styles making Garys instructions easier to misunderstand</a:t>
            </a:r>
          </a:p>
          <a:p>
            <a:pPr marL="285750" indent="-285750">
              <a:buFont typeface="Arial"/>
              <a:buChar char="•"/>
            </a:pPr>
            <a:r>
              <a:rPr lang="en-US" sz="2100">
                <a:solidFill>
                  <a:srgbClr val="000000"/>
                </a:solidFill>
                <a:latin typeface="Arial"/>
                <a:cs typeface="Arial"/>
              </a:rPr>
              <a:t>This results in misunderstandings, poor food hygiene, undercooked meals and customer complaints</a:t>
            </a:r>
          </a:p>
          <a:p>
            <a:r>
              <a:rPr lang="en-US" sz="2100">
                <a:solidFill>
                  <a:srgbClr val="000000"/>
                </a:solidFill>
                <a:latin typeface="Arial"/>
                <a:cs typeface="Arial"/>
              </a:rPr>
              <a:t>How can Gary improve communication:</a:t>
            </a:r>
            <a:endParaRPr lang="en-US" sz="2100">
              <a:latin typeface="Arial"/>
              <a:cs typeface="Arial"/>
            </a:endParaRPr>
          </a:p>
          <a:p>
            <a:pPr marL="285750" indent="-285750">
              <a:buFont typeface="Arial"/>
              <a:buChar char="•"/>
            </a:pPr>
            <a:r>
              <a:rPr lang="en-US" sz="2100">
                <a:solidFill>
                  <a:srgbClr val="000000"/>
                </a:solidFill>
                <a:latin typeface="Arial"/>
                <a:cs typeface="Arial"/>
              </a:rPr>
              <a:t>Practical demonstrations</a:t>
            </a:r>
          </a:p>
          <a:p>
            <a:pPr marL="285750" indent="-285750">
              <a:buFont typeface="Arial"/>
              <a:buChar char="•"/>
            </a:pPr>
            <a:r>
              <a:rPr lang="en-US" sz="2100">
                <a:solidFill>
                  <a:srgbClr val="000000"/>
                </a:solidFill>
                <a:latin typeface="Arial"/>
                <a:cs typeface="Arial"/>
              </a:rPr>
              <a:t>Encourage questions</a:t>
            </a:r>
          </a:p>
          <a:p>
            <a:pPr marL="285750" indent="-285750">
              <a:buFont typeface="Arial"/>
              <a:buChar char="•"/>
            </a:pPr>
            <a:r>
              <a:rPr lang="en-US" sz="2100">
                <a:solidFill>
                  <a:srgbClr val="000000"/>
                </a:solidFill>
                <a:latin typeface="Arial"/>
                <a:cs typeface="Arial"/>
              </a:rPr>
              <a:t>Check understanding through feed back</a:t>
            </a:r>
          </a:p>
          <a:p>
            <a:endParaRPr lang="en-US">
              <a:solidFill>
                <a:srgbClr val="000000"/>
              </a:solidFill>
              <a:latin typeface="Arial"/>
              <a:cs typeface="Arial"/>
            </a:endParaRPr>
          </a:p>
        </p:txBody>
      </p:sp>
    </p:spTree>
    <p:extLst>
      <p:ext uri="{BB962C8B-B14F-4D97-AF65-F5344CB8AC3E}">
        <p14:creationId xmlns:p14="http://schemas.microsoft.com/office/powerpoint/2010/main" val="6737062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258B3-73E1-983E-57F6-0E42F504766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72640FC-3748-8A2D-39DB-A325D6914615}"/>
              </a:ext>
            </a:extLst>
          </p:cNvPr>
          <p:cNvSpPr txBox="1"/>
          <p:nvPr/>
        </p:nvSpPr>
        <p:spPr>
          <a:xfrm>
            <a:off x="529163" y="336949"/>
            <a:ext cx="1113889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a:latin typeface="Arial"/>
                <a:cs typeface="Arial"/>
              </a:rPr>
              <a:t>Environmental noise barrier</a:t>
            </a:r>
          </a:p>
        </p:txBody>
      </p:sp>
      <p:sp>
        <p:nvSpPr>
          <p:cNvPr id="8" name="TextBox 7">
            <a:extLst>
              <a:ext uri="{FF2B5EF4-FFF2-40B4-BE49-F238E27FC236}">
                <a16:creationId xmlns:a16="http://schemas.microsoft.com/office/drawing/2014/main" id="{018EDCE5-A1DA-9C24-8D29-344F6951BB15}"/>
              </a:ext>
            </a:extLst>
          </p:cNvPr>
          <p:cNvSpPr txBox="1"/>
          <p:nvPr/>
        </p:nvSpPr>
        <p:spPr>
          <a:xfrm>
            <a:off x="362692" y="925002"/>
            <a:ext cx="11456517"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chemeClr val="bg1"/>
                </a:solidFill>
                <a:latin typeface="Arial"/>
                <a:cs typeface="Arial"/>
              </a:rPr>
              <a:t>Inside Flight Foods, there are a lot of communication barriers; one of them is the environmental noise. Using Daniel Berlo's model, I will try to explain and overcome this barrier.</a:t>
            </a:r>
          </a:p>
          <a:p>
            <a:pPr marL="285750" indent="-285750">
              <a:buFont typeface="Arial"/>
              <a:buChar char="•"/>
            </a:pPr>
            <a:r>
              <a:rPr lang="en-GB" sz="2400">
                <a:solidFill>
                  <a:schemeClr val="bg1"/>
                </a:solidFill>
                <a:latin typeface="Arial"/>
                <a:cs typeface="Arial"/>
              </a:rPr>
              <a:t>Finding the Source of the communication is Gary, the manager. </a:t>
            </a:r>
          </a:p>
          <a:p>
            <a:pPr marL="285750" indent="-285750">
              <a:buFont typeface="Arial"/>
              <a:buChar char="•"/>
            </a:pPr>
            <a:r>
              <a:rPr lang="en-GB" sz="2400">
                <a:solidFill>
                  <a:schemeClr val="bg1"/>
                </a:solidFill>
                <a:latin typeface="Arial"/>
                <a:cs typeface="Arial"/>
              </a:rPr>
              <a:t>The message that he wants to pass is the food hygiene instructions.</a:t>
            </a:r>
          </a:p>
          <a:p>
            <a:pPr marL="285750" indent="-285750">
              <a:buFont typeface="Arial"/>
              <a:buChar char="•"/>
            </a:pPr>
            <a:r>
              <a:rPr lang="en-GB" sz="2400">
                <a:solidFill>
                  <a:schemeClr val="bg1"/>
                </a:solidFill>
                <a:latin typeface="Arial"/>
                <a:cs typeface="Arial"/>
              </a:rPr>
              <a:t>He is using verbal communication; this is the channel</a:t>
            </a:r>
          </a:p>
          <a:p>
            <a:pPr marL="285750" indent="-285750">
              <a:buFont typeface="Arial"/>
              <a:buChar char="•"/>
            </a:pPr>
            <a:r>
              <a:rPr lang="en-GB" sz="2400">
                <a:solidFill>
                  <a:schemeClr val="bg1"/>
                </a:solidFill>
                <a:latin typeface="Arial"/>
                <a:cs typeface="Arial"/>
              </a:rPr>
              <a:t>And the receiver is the workforce.</a:t>
            </a:r>
          </a:p>
          <a:p>
            <a:r>
              <a:rPr lang="en-GB" sz="2400">
                <a:solidFill>
                  <a:schemeClr val="bg1"/>
                </a:solidFill>
                <a:latin typeface="Arial"/>
                <a:cs typeface="Arial"/>
              </a:rPr>
              <a:t>To overcome these barriers, Gary will have to be able to create a quiet area where he can communicate better with his workforce; the noise of the old machinery is affecting the message, which does not arrive the way that Gary intends. By creating this area, he will be able to pass his message and will have confirmation from the workers.</a:t>
            </a:r>
          </a:p>
          <a:p>
            <a:r>
              <a:rPr lang="en-GB" sz="2400">
                <a:solidFill>
                  <a:schemeClr val="bg1"/>
                </a:solidFill>
                <a:latin typeface="Arial"/>
                <a:cs typeface="Arial"/>
              </a:rPr>
              <a:t>Using colourful diagrams with pictures and instructions will help him to pass a clear, linear message. These materials are important for the workforce's understanding of the requested by Gary (Slam, S.,2014)</a:t>
            </a:r>
            <a:endParaRPr lang="en-GB" sz="2400">
              <a:solidFill>
                <a:schemeClr val="bg1"/>
              </a:solidFill>
            </a:endParaRPr>
          </a:p>
          <a:p>
            <a:endParaRPr lang="en-GB">
              <a:solidFill>
                <a:schemeClr val="bg1"/>
              </a:solidFill>
              <a:latin typeface="Arial"/>
              <a:cs typeface="Arial"/>
            </a:endParaRPr>
          </a:p>
        </p:txBody>
      </p:sp>
    </p:spTree>
    <p:extLst>
      <p:ext uri="{BB962C8B-B14F-4D97-AF65-F5344CB8AC3E}">
        <p14:creationId xmlns:p14="http://schemas.microsoft.com/office/powerpoint/2010/main" val="1414326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CC4FA-2DEB-2839-6E85-4A015D85B4E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1EE777E-5EC9-8317-9E7C-3A6FF0B9F0DA}"/>
              </a:ext>
            </a:extLst>
          </p:cNvPr>
          <p:cNvSpPr txBox="1"/>
          <p:nvPr/>
        </p:nvSpPr>
        <p:spPr>
          <a:xfrm>
            <a:off x="1377308" y="146449"/>
            <a:ext cx="935436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a:latin typeface="Arial"/>
                <a:cs typeface="Arial"/>
              </a:rPr>
              <a:t>Overall Suggestions to Reduce These Barriers and Conclusion</a:t>
            </a:r>
          </a:p>
        </p:txBody>
      </p:sp>
      <p:sp>
        <p:nvSpPr>
          <p:cNvPr id="2" name="TextBox 1">
            <a:extLst>
              <a:ext uri="{FF2B5EF4-FFF2-40B4-BE49-F238E27FC236}">
                <a16:creationId xmlns:a16="http://schemas.microsoft.com/office/drawing/2014/main" id="{A2754F10-397E-414C-4D74-F7D03D8EC045}"/>
              </a:ext>
            </a:extLst>
          </p:cNvPr>
          <p:cNvSpPr txBox="1"/>
          <p:nvPr/>
        </p:nvSpPr>
        <p:spPr>
          <a:xfrm>
            <a:off x="544539" y="1229166"/>
            <a:ext cx="11014591"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chemeClr val="bg1"/>
                </a:solidFill>
                <a:latin typeface="Arial"/>
                <a:cs typeface="Arial"/>
              </a:rPr>
              <a:t>After we analyse the communication barrier at Flight Foods, we come to the conclusion that for Flight Foods to overcome these barriers, they will need to reduce the factory noise, and training needs to be given to the workforce in a quiet environment. It is important that they use visual and multilingual communication where possible.</a:t>
            </a:r>
          </a:p>
          <a:p>
            <a:endParaRPr lang="en-GB" sz="2400">
              <a:solidFill>
                <a:schemeClr val="bg1"/>
              </a:solidFill>
              <a:latin typeface="Arial"/>
              <a:cs typeface="Arial"/>
            </a:endParaRPr>
          </a:p>
          <a:p>
            <a:r>
              <a:rPr lang="en-GB" sz="2400">
                <a:solidFill>
                  <a:schemeClr val="bg1"/>
                </a:solidFill>
                <a:latin typeface="Arial"/>
                <a:cs typeface="Arial"/>
              </a:rPr>
              <a:t>Gary will have to demonstrate the procedures during the training, and during this training, he needs to continuously check with the workforce if the message is being passed and that they are understanding what is requested.</a:t>
            </a:r>
          </a:p>
          <a:p>
            <a:endParaRPr lang="en-GB" sz="2400">
              <a:solidFill>
                <a:schemeClr val="bg1"/>
              </a:solidFill>
              <a:latin typeface="Arial"/>
              <a:cs typeface="Arial"/>
            </a:endParaRPr>
          </a:p>
          <a:p>
            <a:r>
              <a:rPr lang="en-GB" sz="2400">
                <a:solidFill>
                  <a:schemeClr val="bg1"/>
                </a:solidFill>
                <a:latin typeface="Arial"/>
                <a:cs typeface="Arial"/>
              </a:rPr>
              <a:t>This will create effective communication so that all will be understanding, reducing this way the food-hygiene failures and improving customer satisfaction</a:t>
            </a:r>
          </a:p>
          <a:p>
            <a:endParaRPr lang="en-GB"/>
          </a:p>
        </p:txBody>
      </p:sp>
    </p:spTree>
    <p:extLst>
      <p:ext uri="{BB962C8B-B14F-4D97-AF65-F5344CB8AC3E}">
        <p14:creationId xmlns:p14="http://schemas.microsoft.com/office/powerpoint/2010/main" val="2297720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33776-40A9-FAAA-0A33-C5548644562F}"/>
              </a:ext>
            </a:extLst>
          </p:cNvPr>
          <p:cNvSpPr>
            <a:spLocks noGrp="1"/>
          </p:cNvSpPr>
          <p:nvPr>
            <p:ph type="title"/>
          </p:nvPr>
        </p:nvSpPr>
        <p:spPr>
          <a:xfrm>
            <a:off x="1967128" y="170282"/>
            <a:ext cx="8123275" cy="800559"/>
          </a:xfrm>
        </p:spPr>
        <p:txBody>
          <a:bodyPr>
            <a:normAutofit/>
          </a:bodyPr>
          <a:lstStyle/>
          <a:p>
            <a:pPr algn="ctr"/>
            <a:r>
              <a:rPr lang="en-GB" sz="3200" b="1">
                <a:latin typeface="Arial"/>
                <a:cs typeface="Arial"/>
              </a:rPr>
              <a:t>References</a:t>
            </a:r>
            <a:endParaRPr lang="en-US"/>
          </a:p>
        </p:txBody>
      </p:sp>
      <p:sp>
        <p:nvSpPr>
          <p:cNvPr id="3" name="TextBox 2">
            <a:extLst>
              <a:ext uri="{FF2B5EF4-FFF2-40B4-BE49-F238E27FC236}">
                <a16:creationId xmlns:a16="http://schemas.microsoft.com/office/drawing/2014/main" id="{BE95EE1B-233E-0547-C648-CB634AFA4B02}"/>
              </a:ext>
            </a:extLst>
          </p:cNvPr>
          <p:cNvSpPr txBox="1"/>
          <p:nvPr/>
        </p:nvSpPr>
        <p:spPr>
          <a:xfrm>
            <a:off x="673814" y="822667"/>
            <a:ext cx="11077012" cy="63709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200">
                <a:solidFill>
                  <a:schemeClr val="bg1"/>
                </a:solidFill>
                <a:latin typeface="Arial"/>
                <a:cs typeface="Arial"/>
              </a:rPr>
              <a:t>Salam, S., 2014. Learning devices development on descriptive writing for foreign language based on </a:t>
            </a:r>
            <a:r>
              <a:rPr lang="en-GB" sz="2200" err="1">
                <a:solidFill>
                  <a:schemeClr val="bg1"/>
                </a:solidFill>
                <a:latin typeface="Arial"/>
                <a:cs typeface="Arial"/>
              </a:rPr>
              <a:t>berlo’s</a:t>
            </a:r>
            <a:r>
              <a:rPr lang="en-GB" sz="2200">
                <a:solidFill>
                  <a:schemeClr val="bg1"/>
                </a:solidFill>
                <a:latin typeface="Arial"/>
                <a:cs typeface="Arial"/>
              </a:rPr>
              <a:t> </a:t>
            </a:r>
            <a:r>
              <a:rPr lang="en-GB" sz="2200" err="1">
                <a:solidFill>
                  <a:schemeClr val="bg1"/>
                </a:solidFill>
                <a:latin typeface="Arial"/>
                <a:cs typeface="Arial"/>
              </a:rPr>
              <a:t>smcr</a:t>
            </a:r>
            <a:r>
              <a:rPr lang="en-GB" sz="2200">
                <a:solidFill>
                  <a:schemeClr val="bg1"/>
                </a:solidFill>
                <a:latin typeface="Arial"/>
                <a:cs typeface="Arial"/>
              </a:rPr>
              <a:t> communication model of secondary school student. Journal of Language Teaching and Research.</a:t>
            </a:r>
          </a:p>
          <a:p>
            <a:pPr marL="285750" indent="-285750">
              <a:buFont typeface="Arial"/>
              <a:buChar char="•"/>
            </a:pPr>
            <a:endParaRPr lang="en-GB" sz="2200">
              <a:solidFill>
                <a:schemeClr val="bg1"/>
              </a:solidFill>
              <a:latin typeface="Arial"/>
              <a:cs typeface="Arial"/>
            </a:endParaRPr>
          </a:p>
          <a:p>
            <a:pPr marL="285750" indent="-285750">
              <a:buFont typeface="Arial"/>
              <a:buChar char="•"/>
            </a:pPr>
            <a:r>
              <a:rPr lang="en-GB" sz="2200">
                <a:solidFill>
                  <a:schemeClr val="bg1"/>
                </a:solidFill>
                <a:latin typeface="Arial"/>
                <a:cs typeface="Arial"/>
              </a:rPr>
              <a:t>Schramm, H. and Knoll, J., 2015. </a:t>
            </a:r>
            <a:r>
              <a:rPr lang="en-GB" sz="2200" err="1">
                <a:solidFill>
                  <a:schemeClr val="bg1"/>
                </a:solidFill>
                <a:latin typeface="Arial"/>
                <a:cs typeface="Arial"/>
              </a:rPr>
              <a:t>Modeling</a:t>
            </a:r>
            <a:r>
              <a:rPr lang="en-GB" sz="2200">
                <a:solidFill>
                  <a:schemeClr val="bg1"/>
                </a:solidFill>
                <a:latin typeface="Arial"/>
                <a:cs typeface="Arial"/>
              </a:rPr>
              <a:t> the impact of parasocial interactions with media characters on brand placement effects. Journal of Promotion Management, 21(5), pp.548-565.</a:t>
            </a:r>
          </a:p>
          <a:p>
            <a:pPr marL="285750" indent="-285750">
              <a:buFont typeface="Arial"/>
              <a:buChar char="•"/>
            </a:pPr>
            <a:endParaRPr lang="en-GB" sz="2200">
              <a:solidFill>
                <a:schemeClr val="bg1"/>
              </a:solidFill>
              <a:latin typeface="Arial"/>
              <a:cs typeface="Arial"/>
            </a:endParaRPr>
          </a:p>
          <a:p>
            <a:pPr marL="285750" indent="-285750">
              <a:buFont typeface="Arial"/>
              <a:buChar char="•"/>
            </a:pPr>
            <a:r>
              <a:rPr lang="en-GB" sz="2200">
                <a:solidFill>
                  <a:schemeClr val="bg1"/>
                </a:solidFill>
                <a:latin typeface="Arial"/>
                <a:cs typeface="Arial"/>
              </a:rPr>
              <a:t>Magnussen, S. and Boyle, T.J.B., 1995. Estimating sample size for inference about the Shannon-Weaver and the Simpson indices of species diversity. Forest Ecology and Management, 78(1-3), pp.71-84.</a:t>
            </a:r>
          </a:p>
          <a:p>
            <a:pPr marL="285750" indent="-285750">
              <a:buFont typeface="Arial"/>
              <a:buChar char="•"/>
            </a:pPr>
            <a:endParaRPr lang="en-GB" sz="2200">
              <a:solidFill>
                <a:schemeClr val="bg1"/>
              </a:solidFill>
              <a:latin typeface="Arial"/>
              <a:cs typeface="Arial"/>
            </a:endParaRPr>
          </a:p>
          <a:p>
            <a:pPr marL="285750" indent="-285750">
              <a:buFont typeface="Arial"/>
              <a:buChar char="•"/>
            </a:pPr>
            <a:r>
              <a:rPr lang="en-GB" sz="2200">
                <a:solidFill>
                  <a:schemeClr val="bg1"/>
                </a:solidFill>
                <a:latin typeface="Arial"/>
                <a:cs typeface="Arial"/>
              </a:rPr>
              <a:t>Ritchie, D., 1986. Shannon and Weaver: Unravelling the paradox of information. Communication research, 13(2), pp.278-298.</a:t>
            </a:r>
          </a:p>
          <a:p>
            <a:pPr marL="285750" indent="-285750">
              <a:buFont typeface="Arial"/>
              <a:buChar char="•"/>
            </a:pPr>
            <a:endParaRPr lang="en-GB" sz="2200">
              <a:solidFill>
                <a:schemeClr val="bg1"/>
              </a:solidFill>
              <a:latin typeface="Arial"/>
              <a:cs typeface="Arial"/>
            </a:endParaRPr>
          </a:p>
          <a:p>
            <a:pPr marL="285750" indent="-285750">
              <a:buFont typeface="Arial"/>
              <a:buChar char="•"/>
            </a:pPr>
            <a:r>
              <a:rPr lang="en-GB" sz="2200">
                <a:solidFill>
                  <a:schemeClr val="bg1"/>
                </a:solidFill>
                <a:latin typeface="Arial"/>
                <a:cs typeface="Arial"/>
              </a:rPr>
              <a:t>Schramm, R., 1972. Neoclassical investment models and French private manufacturing investment. The American Economic Review, 62(4), pp.553-563.</a:t>
            </a:r>
          </a:p>
          <a:p>
            <a:endParaRPr lang="en-GB" sz="1600">
              <a:latin typeface="Arial"/>
              <a:cs typeface="Arial"/>
            </a:endParaRPr>
          </a:p>
          <a:p>
            <a:endParaRPr lang="en-GB"/>
          </a:p>
        </p:txBody>
      </p:sp>
    </p:spTree>
    <p:extLst>
      <p:ext uri="{BB962C8B-B14F-4D97-AF65-F5344CB8AC3E}">
        <p14:creationId xmlns:p14="http://schemas.microsoft.com/office/powerpoint/2010/main" val="556004937"/>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21f98238-5914-40fc-b2db-49ce196065c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A021E96B5FC724E97FF783D9C73C02D" ma:contentTypeVersion="5" ma:contentTypeDescription="Create a new document." ma:contentTypeScope="" ma:versionID="6d6b77632d87d1eaa28acf3e680e162f">
  <xsd:schema xmlns:xsd="http://www.w3.org/2001/XMLSchema" xmlns:xs="http://www.w3.org/2001/XMLSchema" xmlns:p="http://schemas.microsoft.com/office/2006/metadata/properties" xmlns:ns3="21f98238-5914-40fc-b2db-49ce196065c9" targetNamespace="http://schemas.microsoft.com/office/2006/metadata/properties" ma:root="true" ma:fieldsID="2e0ee5454b9be11b087e782357c19e39" ns3:_="">
    <xsd:import namespace="21f98238-5914-40fc-b2db-49ce196065c9"/>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f98238-5914-40fc-b2db-49ce196065c9"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404D902-B950-4DC8-B8BB-93DBBF8845D9}">
  <ds:schemaRefs>
    <ds:schemaRef ds:uri="http://schemas.microsoft.com/sharepoint/v3/contenttype/forms"/>
  </ds:schemaRefs>
</ds:datastoreItem>
</file>

<file path=customXml/itemProps2.xml><?xml version="1.0" encoding="utf-8"?>
<ds:datastoreItem xmlns:ds="http://schemas.openxmlformats.org/officeDocument/2006/customXml" ds:itemID="{5D65FB2B-C793-48F0-8464-FDA1A95B1B35}">
  <ds:schemaRefs>
    <ds:schemaRef ds:uri="21f98238-5914-40fc-b2db-49ce196065c9"/>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2DA4DD39-A31D-4391-B932-BC00C1B5F543}">
  <ds:schemaRefs>
    <ds:schemaRef ds:uri="21f98238-5914-40fc-b2db-49ce196065c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{978DBA26-FF3E-4BE5-A356-F4EF68F0EB24}TF62d0d592-7ac2-4846-a919-75806e8bead47c13978d-7a72a11451b2</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Slice</vt:lpstr>
      <vt:lpstr>PowerPoint Presentation</vt:lpstr>
      <vt:lpstr>PowerPoint Presentation</vt:lpstr>
      <vt:lpstr>PowerPoint Presentation</vt:lpstr>
      <vt:lpstr>PowerPoint Presentation</vt:lpstr>
      <vt:lpstr>PowerPoint Presentation</vt:lpstr>
      <vt:lpstr>PowerPoint Presentation</vt:lpstr>
      <vt:lpstr>Language barrier using Shannon and weaver model</vt:lpstr>
      <vt:lpstr>PowerPoint Presentation</vt:lpstr>
      <vt:lpstr>APPLYING SCHAMM'S MODEL(1954)</vt:lpstr>
      <vt:lpstr>How Gary Can Reduce the Barrier </vt:lpstr>
      <vt:lpstr>PowerPoint Presentation</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Nuno Miguel Dias Goncalves (2530660)</dc:creator>
  <cp:revision>1</cp:revision>
  <dcterms:created xsi:type="dcterms:W3CDTF">2026-07-25T08:06:46Z</dcterms:created>
  <dcterms:modified xsi:type="dcterms:W3CDTF">2026-08-09T10:30:20Z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0x010100DA021E96B5FC724E97FF783D9C73C02D</vt:lpwstr>
  </property>
</Properties>
</file>