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0" r:id="rId4"/>
  </p:sldMasterIdLst>
  <p:notesMasterIdLst>
    <p:notesMasterId r:id="rId22"/>
  </p:notesMasterIdLst>
  <p:sldIdLst>
    <p:sldId id="256" r:id="rId5"/>
    <p:sldId id="258" r:id="rId6"/>
    <p:sldId id="259" r:id="rId7"/>
    <p:sldId id="260" r:id="rId8"/>
    <p:sldId id="267" r:id="rId9"/>
    <p:sldId id="261" r:id="rId10"/>
    <p:sldId id="262" r:id="rId11"/>
    <p:sldId id="268" r:id="rId12"/>
    <p:sldId id="263" r:id="rId13"/>
    <p:sldId id="264" r:id="rId14"/>
    <p:sldId id="265" r:id="rId15"/>
    <p:sldId id="266" r:id="rId16"/>
    <p:sldId id="269" r:id="rId17"/>
    <p:sldId id="270" r:id="rId18"/>
    <p:sldId id="271" r:id="rId19"/>
    <p:sldId id="272" r:id="rId20"/>
    <p:sldId id="273"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4D354A-0213-4EFA-991D-C3465CB09072}" v="260" dt="2023-11-26T20:51:33.9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60311" autoAdjust="0"/>
  </p:normalViewPr>
  <p:slideViewPr>
    <p:cSldViewPr snapToGrid="0">
      <p:cViewPr varScale="1">
        <p:scale>
          <a:sx n="41" d="100"/>
          <a:sy n="41" d="100"/>
        </p:scale>
        <p:origin x="165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ctoria Beecham (2108844)" userId="6cbda25f-09e3-4c95-8953-e90e80eefaf9" providerId="ADAL" clId="{F5675F10-FB0B-441D-B443-C289A8346400}"/>
    <pc:docChg chg="addSld modSld">
      <pc:chgData name="Victoria Beecham (2108844)" userId="6cbda25f-09e3-4c95-8953-e90e80eefaf9" providerId="ADAL" clId="{F5675F10-FB0B-441D-B443-C289A8346400}" dt="2023-11-09T15:25:01.028" v="32" actId="122"/>
      <pc:docMkLst>
        <pc:docMk/>
      </pc:docMkLst>
      <pc:sldChg chg="modSp mod">
        <pc:chgData name="Victoria Beecham (2108844)" userId="6cbda25f-09e3-4c95-8953-e90e80eefaf9" providerId="ADAL" clId="{F5675F10-FB0B-441D-B443-C289A8346400}" dt="2023-11-09T15:14:37.686" v="13" actId="6559"/>
        <pc:sldMkLst>
          <pc:docMk/>
          <pc:sldMk cId="3068018111" sldId="258"/>
        </pc:sldMkLst>
        <pc:spChg chg="mod">
          <ac:chgData name="Victoria Beecham (2108844)" userId="6cbda25f-09e3-4c95-8953-e90e80eefaf9" providerId="ADAL" clId="{F5675F10-FB0B-441D-B443-C289A8346400}" dt="2023-11-09T15:14:37.686" v="13" actId="6559"/>
          <ac:spMkLst>
            <pc:docMk/>
            <pc:sldMk cId="3068018111" sldId="258"/>
            <ac:spMk id="2" creationId="{536039EF-98B0-6E62-FEEE-A2E1219406B6}"/>
          </ac:spMkLst>
        </pc:spChg>
      </pc:sldChg>
      <pc:sldChg chg="modSp mod">
        <pc:chgData name="Victoria Beecham (2108844)" userId="6cbda25f-09e3-4c95-8953-e90e80eefaf9" providerId="ADAL" clId="{F5675F10-FB0B-441D-B443-C289A8346400}" dt="2023-11-09T15:24:00.652" v="27" actId="6559"/>
        <pc:sldMkLst>
          <pc:docMk/>
          <pc:sldMk cId="3663860295" sldId="260"/>
        </pc:sldMkLst>
        <pc:spChg chg="mod">
          <ac:chgData name="Victoria Beecham (2108844)" userId="6cbda25f-09e3-4c95-8953-e90e80eefaf9" providerId="ADAL" clId="{F5675F10-FB0B-441D-B443-C289A8346400}" dt="2023-11-09T15:24:00.652" v="27" actId="6559"/>
          <ac:spMkLst>
            <pc:docMk/>
            <pc:sldMk cId="3663860295" sldId="260"/>
            <ac:spMk id="2" creationId="{74FA919E-19C7-77DE-7DFE-A6D34798F12F}"/>
          </ac:spMkLst>
        </pc:spChg>
      </pc:sldChg>
      <pc:sldChg chg="modSp mod">
        <pc:chgData name="Victoria Beecham (2108844)" userId="6cbda25f-09e3-4c95-8953-e90e80eefaf9" providerId="ADAL" clId="{F5675F10-FB0B-441D-B443-C289A8346400}" dt="2023-11-09T15:20:07.179" v="15" actId="6559"/>
        <pc:sldMkLst>
          <pc:docMk/>
          <pc:sldMk cId="697905772" sldId="261"/>
        </pc:sldMkLst>
        <pc:spChg chg="mod">
          <ac:chgData name="Victoria Beecham (2108844)" userId="6cbda25f-09e3-4c95-8953-e90e80eefaf9" providerId="ADAL" clId="{F5675F10-FB0B-441D-B443-C289A8346400}" dt="2023-11-09T15:20:07.179" v="15" actId="6559"/>
          <ac:spMkLst>
            <pc:docMk/>
            <pc:sldMk cId="697905772" sldId="261"/>
            <ac:spMk id="2" creationId="{12E4349E-A853-7907-F0A4-EDBBF1F40A71}"/>
          </ac:spMkLst>
        </pc:spChg>
      </pc:sldChg>
      <pc:sldChg chg="modSp mod">
        <pc:chgData name="Victoria Beecham (2108844)" userId="6cbda25f-09e3-4c95-8953-e90e80eefaf9" providerId="ADAL" clId="{F5675F10-FB0B-441D-B443-C289A8346400}" dt="2023-11-09T15:24:28.423" v="28" actId="122"/>
        <pc:sldMkLst>
          <pc:docMk/>
          <pc:sldMk cId="1519357220" sldId="262"/>
        </pc:sldMkLst>
        <pc:spChg chg="mod">
          <ac:chgData name="Victoria Beecham (2108844)" userId="6cbda25f-09e3-4c95-8953-e90e80eefaf9" providerId="ADAL" clId="{F5675F10-FB0B-441D-B443-C289A8346400}" dt="2023-11-09T15:24:28.423" v="28" actId="122"/>
          <ac:spMkLst>
            <pc:docMk/>
            <pc:sldMk cId="1519357220" sldId="262"/>
            <ac:spMk id="2" creationId="{67D6AFBA-BA81-0350-3509-8F2A456A7000}"/>
          </ac:spMkLst>
        </pc:spChg>
      </pc:sldChg>
      <pc:sldChg chg="modSp mod">
        <pc:chgData name="Victoria Beecham (2108844)" userId="6cbda25f-09e3-4c95-8953-e90e80eefaf9" providerId="ADAL" clId="{F5675F10-FB0B-441D-B443-C289A8346400}" dt="2023-11-09T15:24:36.521" v="29" actId="122"/>
        <pc:sldMkLst>
          <pc:docMk/>
          <pc:sldMk cId="825585140" sldId="263"/>
        </pc:sldMkLst>
        <pc:spChg chg="mod">
          <ac:chgData name="Victoria Beecham (2108844)" userId="6cbda25f-09e3-4c95-8953-e90e80eefaf9" providerId="ADAL" clId="{F5675F10-FB0B-441D-B443-C289A8346400}" dt="2023-11-09T15:24:36.521" v="29" actId="122"/>
          <ac:spMkLst>
            <pc:docMk/>
            <pc:sldMk cId="825585140" sldId="263"/>
            <ac:spMk id="2" creationId="{2AC2583B-41AB-0E85-AAE5-AB9BFAB58D32}"/>
          </ac:spMkLst>
        </pc:spChg>
      </pc:sldChg>
      <pc:sldChg chg="modSp mod">
        <pc:chgData name="Victoria Beecham (2108844)" userId="6cbda25f-09e3-4c95-8953-e90e80eefaf9" providerId="ADAL" clId="{F5675F10-FB0B-441D-B443-C289A8346400}" dt="2023-11-09T15:24:43.887" v="30" actId="122"/>
        <pc:sldMkLst>
          <pc:docMk/>
          <pc:sldMk cId="2873629748" sldId="264"/>
        </pc:sldMkLst>
        <pc:spChg chg="mod">
          <ac:chgData name="Victoria Beecham (2108844)" userId="6cbda25f-09e3-4c95-8953-e90e80eefaf9" providerId="ADAL" clId="{F5675F10-FB0B-441D-B443-C289A8346400}" dt="2023-11-09T15:24:43.887" v="30" actId="122"/>
          <ac:spMkLst>
            <pc:docMk/>
            <pc:sldMk cId="2873629748" sldId="264"/>
            <ac:spMk id="2" creationId="{E8DF9D18-6C69-0A7F-07AF-D601B8DFA491}"/>
          </ac:spMkLst>
        </pc:spChg>
      </pc:sldChg>
      <pc:sldChg chg="modSp mod">
        <pc:chgData name="Victoria Beecham (2108844)" userId="6cbda25f-09e3-4c95-8953-e90e80eefaf9" providerId="ADAL" clId="{F5675F10-FB0B-441D-B443-C289A8346400}" dt="2023-11-09T15:24:55.095" v="31" actId="122"/>
        <pc:sldMkLst>
          <pc:docMk/>
          <pc:sldMk cId="960415782" sldId="265"/>
        </pc:sldMkLst>
        <pc:spChg chg="mod">
          <ac:chgData name="Victoria Beecham (2108844)" userId="6cbda25f-09e3-4c95-8953-e90e80eefaf9" providerId="ADAL" clId="{F5675F10-FB0B-441D-B443-C289A8346400}" dt="2023-11-09T15:24:55.095" v="31" actId="122"/>
          <ac:spMkLst>
            <pc:docMk/>
            <pc:sldMk cId="960415782" sldId="265"/>
            <ac:spMk id="2" creationId="{41BAB04C-4F69-F7C1-6D72-AEED39C96ED2}"/>
          </ac:spMkLst>
        </pc:spChg>
      </pc:sldChg>
      <pc:sldChg chg="modSp new mod">
        <pc:chgData name="Victoria Beecham (2108844)" userId="6cbda25f-09e3-4c95-8953-e90e80eefaf9" providerId="ADAL" clId="{F5675F10-FB0B-441D-B443-C289A8346400}" dt="2023-11-09T15:25:01.028" v="32" actId="122"/>
        <pc:sldMkLst>
          <pc:docMk/>
          <pc:sldMk cId="1129096524" sldId="266"/>
        </pc:sldMkLst>
        <pc:spChg chg="mod">
          <ac:chgData name="Victoria Beecham (2108844)" userId="6cbda25f-09e3-4c95-8953-e90e80eefaf9" providerId="ADAL" clId="{F5675F10-FB0B-441D-B443-C289A8346400}" dt="2023-11-09T15:25:01.028" v="32" actId="122"/>
          <ac:spMkLst>
            <pc:docMk/>
            <pc:sldMk cId="1129096524" sldId="266"/>
            <ac:spMk id="2" creationId="{CB8DF8B5-70B5-34AB-A9F3-C006A0CDA797}"/>
          </ac:spMkLst>
        </pc:spChg>
      </pc:sldChg>
    </pc:docChg>
  </pc:docChgLst>
  <pc:docChgLst>
    <pc:chgData name="Victoria Beecham (2108844)" userId="6cbda25f-09e3-4c95-8953-e90e80eefaf9" providerId="ADAL" clId="{744D354A-0213-4EFA-991D-C3465CB09072}"/>
    <pc:docChg chg="undo redo custSel addSld delSld modSld">
      <pc:chgData name="Victoria Beecham (2108844)" userId="6cbda25f-09e3-4c95-8953-e90e80eefaf9" providerId="ADAL" clId="{744D354A-0213-4EFA-991D-C3465CB09072}" dt="2023-11-26T20:51:33.991" v="1514"/>
      <pc:docMkLst>
        <pc:docMk/>
      </pc:docMkLst>
      <pc:sldChg chg="addSp delSp modSp mod modTransition setBg modAnim setClrOvrMap delDesignElem">
        <pc:chgData name="Victoria Beecham (2108844)" userId="6cbda25f-09e3-4c95-8953-e90e80eefaf9" providerId="ADAL" clId="{744D354A-0213-4EFA-991D-C3465CB09072}" dt="2023-11-26T19:40:02.694" v="948"/>
        <pc:sldMkLst>
          <pc:docMk/>
          <pc:sldMk cId="1276157306" sldId="256"/>
        </pc:sldMkLst>
        <pc:spChg chg="mod">
          <ac:chgData name="Victoria Beecham (2108844)" userId="6cbda25f-09e3-4c95-8953-e90e80eefaf9" providerId="ADAL" clId="{744D354A-0213-4EFA-991D-C3465CB09072}" dt="2023-11-26T17:22:01.440" v="458"/>
          <ac:spMkLst>
            <pc:docMk/>
            <pc:sldMk cId="1276157306" sldId="256"/>
            <ac:spMk id="2" creationId="{61CECD32-F004-F9B3-233D-52FFF759AECB}"/>
          </ac:spMkLst>
        </pc:spChg>
        <pc:spChg chg="mod">
          <ac:chgData name="Victoria Beecham (2108844)" userId="6cbda25f-09e3-4c95-8953-e90e80eefaf9" providerId="ADAL" clId="{744D354A-0213-4EFA-991D-C3465CB09072}" dt="2023-11-26T17:22:01.440" v="458"/>
          <ac:spMkLst>
            <pc:docMk/>
            <pc:sldMk cId="1276157306" sldId="256"/>
            <ac:spMk id="3" creationId="{32F6B54A-6DA6-77D1-C783-611FE26CF6D8}"/>
          </ac:spMkLst>
        </pc:spChg>
        <pc:spChg chg="mod ord">
          <ac:chgData name="Victoria Beecham (2108844)" userId="6cbda25f-09e3-4c95-8953-e90e80eefaf9" providerId="ADAL" clId="{744D354A-0213-4EFA-991D-C3465CB09072}" dt="2023-11-26T17:21:47.684" v="449" actId="27636"/>
          <ac:spMkLst>
            <pc:docMk/>
            <pc:sldMk cId="1276157306" sldId="256"/>
            <ac:spMk id="23" creationId="{7BE9DDB4-99DE-4D8D-9A4D-2B17DE4EFB4E}"/>
          </ac:spMkLst>
        </pc:spChg>
        <pc:spChg chg="mod">
          <ac:chgData name="Victoria Beecham (2108844)" userId="6cbda25f-09e3-4c95-8953-e90e80eefaf9" providerId="ADAL" clId="{744D354A-0213-4EFA-991D-C3465CB09072}" dt="2023-11-26T17:20:21.257" v="431" actId="26606"/>
          <ac:spMkLst>
            <pc:docMk/>
            <pc:sldMk cId="1276157306" sldId="256"/>
            <ac:spMk id="25" creationId="{44C2A83A-846F-4B6F-BD3D-98AC130EF78B}"/>
          </ac:spMkLst>
        </pc:spChg>
        <pc:spChg chg="mod">
          <ac:chgData name="Victoria Beecham (2108844)" userId="6cbda25f-09e3-4c95-8953-e90e80eefaf9" providerId="ADAL" clId="{744D354A-0213-4EFA-991D-C3465CB09072}" dt="2023-11-26T17:21:52.552" v="454" actId="27636"/>
          <ac:spMkLst>
            <pc:docMk/>
            <pc:sldMk cId="1276157306" sldId="256"/>
            <ac:spMk id="27" creationId="{5AECE3F6-DF59-45FF-9C05-00849569DF08}"/>
          </ac:spMkLst>
        </pc:spChg>
        <pc:spChg chg="add del">
          <ac:chgData name="Victoria Beecham (2108844)" userId="6cbda25f-09e3-4c95-8953-e90e80eefaf9" providerId="ADAL" clId="{744D354A-0213-4EFA-991D-C3465CB09072}" dt="2023-11-26T17:20:21.257" v="431" actId="26606"/>
          <ac:spMkLst>
            <pc:docMk/>
            <pc:sldMk cId="1276157306" sldId="256"/>
            <ac:spMk id="32" creationId="{9401732C-37EE-4B98-A709-9530173F3802}"/>
          </ac:spMkLst>
        </pc:spChg>
        <pc:spChg chg="add del">
          <ac:chgData name="Victoria Beecham (2108844)" userId="6cbda25f-09e3-4c95-8953-e90e80eefaf9" providerId="ADAL" clId="{744D354A-0213-4EFA-991D-C3465CB09072}" dt="2023-11-26T17:20:09.905" v="428" actId="26606"/>
          <ac:spMkLst>
            <pc:docMk/>
            <pc:sldMk cId="1276157306" sldId="256"/>
            <ac:spMk id="43" creationId="{1CD07172-CD61-45EB-BEE3-F644503E5C8A}"/>
          </ac:spMkLst>
        </pc:spChg>
        <pc:spChg chg="add del">
          <ac:chgData name="Victoria Beecham (2108844)" userId="6cbda25f-09e3-4c95-8953-e90e80eefaf9" providerId="ADAL" clId="{744D354A-0213-4EFA-991D-C3465CB09072}" dt="2023-11-26T17:20:09.905" v="428" actId="26606"/>
          <ac:spMkLst>
            <pc:docMk/>
            <pc:sldMk cId="1276157306" sldId="256"/>
            <ac:spMk id="45" creationId="{1EADA5DB-ED12-413A-AAB5-6A8D1152E6C4}"/>
          </ac:spMkLst>
        </pc:spChg>
        <pc:spChg chg="add del">
          <ac:chgData name="Victoria Beecham (2108844)" userId="6cbda25f-09e3-4c95-8953-e90e80eefaf9" providerId="ADAL" clId="{744D354A-0213-4EFA-991D-C3465CB09072}" dt="2023-11-26T17:20:09.905" v="428" actId="26606"/>
          <ac:spMkLst>
            <pc:docMk/>
            <pc:sldMk cId="1276157306" sldId="256"/>
            <ac:spMk id="47" creationId="{8BA45E5C-ACB9-49E8-B4DB-5255C2376673}"/>
          </ac:spMkLst>
        </pc:spChg>
        <pc:spChg chg="add del">
          <ac:chgData name="Victoria Beecham (2108844)" userId="6cbda25f-09e3-4c95-8953-e90e80eefaf9" providerId="ADAL" clId="{744D354A-0213-4EFA-991D-C3465CB09072}" dt="2023-11-26T17:20:09.905" v="428" actId="26606"/>
          <ac:spMkLst>
            <pc:docMk/>
            <pc:sldMk cId="1276157306" sldId="256"/>
            <ac:spMk id="49" creationId="{857E618C-1D7B-4A51-90C1-6106CD8A1AE7}"/>
          </ac:spMkLst>
        </pc:spChg>
        <pc:spChg chg="add del">
          <ac:chgData name="Victoria Beecham (2108844)" userId="6cbda25f-09e3-4c95-8953-e90e80eefaf9" providerId="ADAL" clId="{744D354A-0213-4EFA-991D-C3465CB09072}" dt="2023-11-26T17:20:21.224" v="430" actId="26606"/>
          <ac:spMkLst>
            <pc:docMk/>
            <pc:sldMk cId="1276157306" sldId="256"/>
            <ac:spMk id="52" creationId="{2EE2039B-69BD-482A-841A-9C5206D96866}"/>
          </ac:spMkLst>
        </pc:spChg>
        <pc:spChg chg="add del">
          <ac:chgData name="Victoria Beecham (2108844)" userId="6cbda25f-09e3-4c95-8953-e90e80eefaf9" providerId="ADAL" clId="{744D354A-0213-4EFA-991D-C3465CB09072}" dt="2023-11-26T17:20:21.224" v="430" actId="26606"/>
          <ac:spMkLst>
            <pc:docMk/>
            <pc:sldMk cId="1276157306" sldId="256"/>
            <ac:spMk id="54" creationId="{818010C1-DC06-49C2-A879-22A5A94F46D5}"/>
          </ac:spMkLst>
        </pc:spChg>
        <pc:spChg chg="add del">
          <ac:chgData name="Victoria Beecham (2108844)" userId="6cbda25f-09e3-4c95-8953-e90e80eefaf9" providerId="ADAL" clId="{744D354A-0213-4EFA-991D-C3465CB09072}" dt="2023-11-26T17:21:42.745" v="438"/>
          <ac:spMkLst>
            <pc:docMk/>
            <pc:sldMk cId="1276157306" sldId="256"/>
            <ac:spMk id="58" creationId="{FDF8837B-BAE2-489A-8F93-69216307D5A5}"/>
          </ac:spMkLst>
        </pc:spChg>
        <pc:grpChg chg="add del">
          <ac:chgData name="Victoria Beecham (2108844)" userId="6cbda25f-09e3-4c95-8953-e90e80eefaf9" providerId="ADAL" clId="{744D354A-0213-4EFA-991D-C3465CB09072}" dt="2023-11-26T17:20:21.257" v="431" actId="26606"/>
          <ac:grpSpMkLst>
            <pc:docMk/>
            <pc:sldMk cId="1276157306" sldId="256"/>
            <ac:grpSpMk id="34" creationId="{654E48C8-2A00-4C54-BC9C-B18EE49E9C13}"/>
          </ac:grpSpMkLst>
        </pc:grpChg>
        <pc:grpChg chg="add del">
          <ac:chgData name="Victoria Beecham (2108844)" userId="6cbda25f-09e3-4c95-8953-e90e80eefaf9" providerId="ADAL" clId="{744D354A-0213-4EFA-991D-C3465CB09072}" dt="2023-11-26T17:20:21.224" v="430" actId="26606"/>
          <ac:grpSpMkLst>
            <pc:docMk/>
            <pc:sldMk cId="1276157306" sldId="256"/>
            <ac:grpSpMk id="55" creationId="{C929FEA8-B524-492D-9E1B-D7CF0D1C167B}"/>
          </ac:grpSpMkLst>
        </pc:grpChg>
        <pc:picChg chg="mod ord">
          <ac:chgData name="Victoria Beecham (2108844)" userId="6cbda25f-09e3-4c95-8953-e90e80eefaf9" providerId="ADAL" clId="{744D354A-0213-4EFA-991D-C3465CB09072}" dt="2023-11-26T17:20:21.257" v="431" actId="26606"/>
          <ac:picMkLst>
            <pc:docMk/>
            <pc:sldMk cId="1276157306" sldId="256"/>
            <ac:picMk id="4" creationId="{452675BE-349A-8C2B-4AB0-BB68CBD16F8A}"/>
          </ac:picMkLst>
        </pc:picChg>
        <pc:picChg chg="add del mod">
          <ac:chgData name="Victoria Beecham (2108844)" userId="6cbda25f-09e3-4c95-8953-e90e80eefaf9" providerId="ADAL" clId="{744D354A-0213-4EFA-991D-C3465CB09072}" dt="2023-11-26T19:39:13.461" v="941"/>
          <ac:picMkLst>
            <pc:docMk/>
            <pc:sldMk cId="1276157306" sldId="256"/>
            <ac:picMk id="8" creationId="{924B85D6-8A58-96FB-6A98-FC236EB163D8}"/>
          </ac:picMkLst>
        </pc:picChg>
        <pc:picChg chg="add del mod ord">
          <ac:chgData name="Victoria Beecham (2108844)" userId="6cbda25f-09e3-4c95-8953-e90e80eefaf9" providerId="ADAL" clId="{744D354A-0213-4EFA-991D-C3465CB09072}" dt="2023-11-26T19:39:23.202" v="942"/>
          <ac:picMkLst>
            <pc:docMk/>
            <pc:sldMk cId="1276157306" sldId="256"/>
            <ac:picMk id="14" creationId="{D6FB47F3-A102-4AB2-3C61-02DF936B240B}"/>
          </ac:picMkLst>
        </pc:picChg>
        <pc:picChg chg="add del mod">
          <ac:chgData name="Victoria Beecham (2108844)" userId="6cbda25f-09e3-4c95-8953-e90e80eefaf9" providerId="ADAL" clId="{744D354A-0213-4EFA-991D-C3465CB09072}" dt="2023-11-26T19:39:44.650" v="944"/>
          <ac:picMkLst>
            <pc:docMk/>
            <pc:sldMk cId="1276157306" sldId="256"/>
            <ac:picMk id="15" creationId="{F7497FFB-A67F-7F33-D70D-78C9620A7E3B}"/>
          </ac:picMkLst>
        </pc:picChg>
        <pc:picChg chg="add del mod ord">
          <ac:chgData name="Victoria Beecham (2108844)" userId="6cbda25f-09e3-4c95-8953-e90e80eefaf9" providerId="ADAL" clId="{744D354A-0213-4EFA-991D-C3465CB09072}" dt="2023-11-26T19:39:53.092" v="945"/>
          <ac:picMkLst>
            <pc:docMk/>
            <pc:sldMk cId="1276157306" sldId="256"/>
            <ac:picMk id="18" creationId="{AAF7DE7D-ACE7-ADA1-66C2-61BCB703451D}"/>
          </ac:picMkLst>
        </pc:picChg>
        <pc:picChg chg="add del mod">
          <ac:chgData name="Victoria Beecham (2108844)" userId="6cbda25f-09e3-4c95-8953-e90e80eefaf9" providerId="ADAL" clId="{744D354A-0213-4EFA-991D-C3465CB09072}" dt="2023-11-26T19:39:56.772" v="947"/>
          <ac:picMkLst>
            <pc:docMk/>
            <pc:sldMk cId="1276157306" sldId="256"/>
            <ac:picMk id="19" creationId="{B36F935E-B066-CD37-5512-AA45E75DCF58}"/>
          </ac:picMkLst>
        </pc:picChg>
        <pc:picChg chg="add del mod ord">
          <ac:chgData name="Victoria Beecham (2108844)" userId="6cbda25f-09e3-4c95-8953-e90e80eefaf9" providerId="ADAL" clId="{744D354A-0213-4EFA-991D-C3465CB09072}" dt="2023-11-26T19:40:02.694" v="948"/>
          <ac:picMkLst>
            <pc:docMk/>
            <pc:sldMk cId="1276157306" sldId="256"/>
            <ac:picMk id="22" creationId="{0DA8BD97-C158-E9F3-180E-76CF1814FD9A}"/>
          </ac:picMkLst>
        </pc:picChg>
        <pc:picChg chg="add mod">
          <ac:chgData name="Victoria Beecham (2108844)" userId="6cbda25f-09e3-4c95-8953-e90e80eefaf9" providerId="ADAL" clId="{744D354A-0213-4EFA-991D-C3465CB09072}" dt="2023-11-26T19:40:02.694" v="948"/>
          <ac:picMkLst>
            <pc:docMk/>
            <pc:sldMk cId="1276157306" sldId="256"/>
            <ac:picMk id="24" creationId="{7E224729-DA14-102F-3AAA-C4FAF233589A}"/>
          </ac:picMkLst>
        </pc:picChg>
        <pc:cxnChg chg="add del">
          <ac:chgData name="Victoria Beecham (2108844)" userId="6cbda25f-09e3-4c95-8953-e90e80eefaf9" providerId="ADAL" clId="{744D354A-0213-4EFA-991D-C3465CB09072}" dt="2023-11-26T17:20:21.224" v="430" actId="26606"/>
          <ac:cxnSpMkLst>
            <pc:docMk/>
            <pc:sldMk cId="1276157306" sldId="256"/>
            <ac:cxnSpMk id="53" creationId="{FA2F8AFE-17D5-4D84-BEE2-F0CAE81E6DAF}"/>
          </ac:cxnSpMkLst>
        </pc:cxnChg>
        <pc:cxnChg chg="add del">
          <ac:chgData name="Victoria Beecham (2108844)" userId="6cbda25f-09e3-4c95-8953-e90e80eefaf9" providerId="ADAL" clId="{744D354A-0213-4EFA-991D-C3465CB09072}" dt="2023-11-26T17:21:42.745" v="438"/>
          <ac:cxnSpMkLst>
            <pc:docMk/>
            <pc:sldMk cId="1276157306" sldId="256"/>
            <ac:cxnSpMk id="59" creationId="{B48BEE9B-A2F4-4BF3-9EAD-16E1A7FC2DC6}"/>
          </ac:cxnSpMkLst>
        </pc:cxnChg>
      </pc:sldChg>
      <pc:sldChg chg="modSp del mod">
        <pc:chgData name="Victoria Beecham (2108844)" userId="6cbda25f-09e3-4c95-8953-e90e80eefaf9" providerId="ADAL" clId="{744D354A-0213-4EFA-991D-C3465CB09072}" dt="2023-11-26T17:21:22.356" v="436" actId="47"/>
        <pc:sldMkLst>
          <pc:docMk/>
          <pc:sldMk cId="3690142500" sldId="257"/>
        </pc:sldMkLst>
        <pc:spChg chg="mod">
          <ac:chgData name="Victoria Beecham (2108844)" userId="6cbda25f-09e3-4c95-8953-e90e80eefaf9" providerId="ADAL" clId="{744D354A-0213-4EFA-991D-C3465CB09072}" dt="2023-11-26T17:18:08.224" v="417" actId="27636"/>
          <ac:spMkLst>
            <pc:docMk/>
            <pc:sldMk cId="3690142500" sldId="257"/>
            <ac:spMk id="2" creationId="{21617177-71EF-7CD5-46EA-D4E79EB21B16}"/>
          </ac:spMkLst>
        </pc:spChg>
      </pc:sldChg>
      <pc:sldChg chg="addSp delSp modSp mod modTransition modClrScheme modAnim chgLayout">
        <pc:chgData name="Victoria Beecham (2108844)" userId="6cbda25f-09e3-4c95-8953-e90e80eefaf9" providerId="ADAL" clId="{744D354A-0213-4EFA-991D-C3465CB09072}" dt="2023-11-26T20:29:22.580" v="1409"/>
        <pc:sldMkLst>
          <pc:docMk/>
          <pc:sldMk cId="3068018111" sldId="258"/>
        </pc:sldMkLst>
        <pc:spChg chg="mod">
          <ac:chgData name="Victoria Beecham (2108844)" userId="6cbda25f-09e3-4c95-8953-e90e80eefaf9" providerId="ADAL" clId="{744D354A-0213-4EFA-991D-C3465CB09072}" dt="2023-11-26T17:21:47.555" v="446" actId="27636"/>
          <ac:spMkLst>
            <pc:docMk/>
            <pc:sldMk cId="3068018111" sldId="258"/>
            <ac:spMk id="2" creationId="{536039EF-98B0-6E62-FEEE-A2E1219406B6}"/>
          </ac:spMkLst>
        </pc:spChg>
        <pc:spChg chg="add mod">
          <ac:chgData name="Victoria Beecham (2108844)" userId="6cbda25f-09e3-4c95-8953-e90e80eefaf9" providerId="ADAL" clId="{744D354A-0213-4EFA-991D-C3465CB09072}" dt="2023-11-26T16:51:11.732" v="22" actId="962"/>
          <ac:spMkLst>
            <pc:docMk/>
            <pc:sldMk cId="3068018111" sldId="258"/>
            <ac:spMk id="3" creationId="{4CC98D95-C3A2-F9EE-A9FC-E6639914E177}"/>
          </ac:spMkLst>
        </pc:spChg>
        <pc:spChg chg="add del mod">
          <ac:chgData name="Victoria Beecham (2108844)" userId="6cbda25f-09e3-4c95-8953-e90e80eefaf9" providerId="ADAL" clId="{744D354A-0213-4EFA-991D-C3465CB09072}" dt="2023-11-26T16:47:21.444" v="12"/>
          <ac:spMkLst>
            <pc:docMk/>
            <pc:sldMk cId="3068018111" sldId="258"/>
            <ac:spMk id="4" creationId="{D9A30014-DE3C-28CD-3E50-0FDA26F3CC28}"/>
          </ac:spMkLst>
        </pc:spChg>
        <pc:spChg chg="add mod">
          <ac:chgData name="Victoria Beecham (2108844)" userId="6cbda25f-09e3-4c95-8953-e90e80eefaf9" providerId="ADAL" clId="{744D354A-0213-4EFA-991D-C3465CB09072}" dt="2023-11-26T16:53:38.283" v="74" actId="255"/>
          <ac:spMkLst>
            <pc:docMk/>
            <pc:sldMk cId="3068018111" sldId="258"/>
            <ac:spMk id="10" creationId="{B105B50D-039F-4C20-A404-992A78362B68}"/>
          </ac:spMkLst>
        </pc:spChg>
        <pc:spChg chg="add del mod">
          <ac:chgData name="Victoria Beecham (2108844)" userId="6cbda25f-09e3-4c95-8953-e90e80eefaf9" providerId="ADAL" clId="{744D354A-0213-4EFA-991D-C3465CB09072}" dt="2023-11-26T16:51:28.184" v="26" actId="478"/>
          <ac:spMkLst>
            <pc:docMk/>
            <pc:sldMk cId="3068018111" sldId="258"/>
            <ac:spMk id="14" creationId="{EDFE2D25-1C55-481A-9BA8-618AAE459340}"/>
          </ac:spMkLst>
        </pc:spChg>
        <pc:spChg chg="add del mod">
          <ac:chgData name="Victoria Beecham (2108844)" userId="6cbda25f-09e3-4c95-8953-e90e80eefaf9" providerId="ADAL" clId="{744D354A-0213-4EFA-991D-C3465CB09072}" dt="2023-11-26T16:51:20.451" v="24" actId="478"/>
          <ac:spMkLst>
            <pc:docMk/>
            <pc:sldMk cId="3068018111" sldId="258"/>
            <ac:spMk id="16" creationId="{FB26FEC4-D3B9-4DCB-A915-6C27AD5D0780}"/>
          </ac:spMkLst>
        </pc:spChg>
        <pc:spChg chg="add del mod">
          <ac:chgData name="Victoria Beecham (2108844)" userId="6cbda25f-09e3-4c95-8953-e90e80eefaf9" providerId="ADAL" clId="{744D354A-0213-4EFA-991D-C3465CB09072}" dt="2023-11-26T16:52:00.390" v="42" actId="478"/>
          <ac:spMkLst>
            <pc:docMk/>
            <pc:sldMk cId="3068018111" sldId="258"/>
            <ac:spMk id="18" creationId="{43B5FB8D-AE14-4467-8588-8A6899877A79}"/>
          </ac:spMkLst>
        </pc:spChg>
        <pc:picChg chg="add del">
          <ac:chgData name="Victoria Beecham (2108844)" userId="6cbda25f-09e3-4c95-8953-e90e80eefaf9" providerId="ADAL" clId="{744D354A-0213-4EFA-991D-C3465CB09072}" dt="2023-11-26T16:47:30.334" v="14" actId="478"/>
          <ac:picMkLst>
            <pc:docMk/>
            <pc:sldMk cId="3068018111" sldId="258"/>
            <ac:picMk id="6" creationId="{7B9070FA-0DB6-2E63-1F04-65BD550DCBC4}"/>
          </ac:picMkLst>
        </pc:picChg>
        <pc:picChg chg="add del mod">
          <ac:chgData name="Victoria Beecham (2108844)" userId="6cbda25f-09e3-4c95-8953-e90e80eefaf9" providerId="ADAL" clId="{744D354A-0213-4EFA-991D-C3465CB09072}" dt="2023-11-26T16:47:25.699" v="13" actId="478"/>
          <ac:picMkLst>
            <pc:docMk/>
            <pc:sldMk cId="3068018111" sldId="258"/>
            <ac:picMk id="8" creationId="{0F4878FD-19BF-40CB-7341-9DFB8B435539}"/>
          </ac:picMkLst>
        </pc:picChg>
        <pc:picChg chg="add mod">
          <ac:chgData name="Victoria Beecham (2108844)" userId="6cbda25f-09e3-4c95-8953-e90e80eefaf9" providerId="ADAL" clId="{744D354A-0213-4EFA-991D-C3465CB09072}" dt="2023-11-26T16:51:11.732" v="21" actId="27614"/>
          <ac:picMkLst>
            <pc:docMk/>
            <pc:sldMk cId="3068018111" sldId="258"/>
            <ac:picMk id="9" creationId="{EBB2445A-3AC3-0D6F-F6CE-C80CEB7C320C}"/>
          </ac:picMkLst>
        </pc:picChg>
        <pc:picChg chg="add del mod">
          <ac:chgData name="Victoria Beecham (2108844)" userId="6cbda25f-09e3-4c95-8953-e90e80eefaf9" providerId="ADAL" clId="{744D354A-0213-4EFA-991D-C3465CB09072}" dt="2023-11-26T18:19:14.811" v="767"/>
          <ac:picMkLst>
            <pc:docMk/>
            <pc:sldMk cId="3068018111" sldId="258"/>
            <ac:picMk id="13" creationId="{041BB975-09C5-C405-BF4B-0A325D5B6EF2}"/>
          </ac:picMkLst>
        </pc:picChg>
        <pc:picChg chg="add del mod ord">
          <ac:chgData name="Victoria Beecham (2108844)" userId="6cbda25f-09e3-4c95-8953-e90e80eefaf9" providerId="ADAL" clId="{744D354A-0213-4EFA-991D-C3465CB09072}" dt="2023-11-26T18:19:36.796" v="768"/>
          <ac:picMkLst>
            <pc:docMk/>
            <pc:sldMk cId="3068018111" sldId="258"/>
            <ac:picMk id="19" creationId="{08476C13-3703-7680-40B9-A149A2284368}"/>
          </ac:picMkLst>
        </pc:picChg>
        <pc:picChg chg="add del mod">
          <ac:chgData name="Victoria Beecham (2108844)" userId="6cbda25f-09e3-4c95-8953-e90e80eefaf9" providerId="ADAL" clId="{744D354A-0213-4EFA-991D-C3465CB09072}" dt="2023-11-26T18:20:04.772" v="770"/>
          <ac:picMkLst>
            <pc:docMk/>
            <pc:sldMk cId="3068018111" sldId="258"/>
            <ac:picMk id="20" creationId="{9EA83992-B285-BFF8-4AFB-3DDDFFAB0593}"/>
          </ac:picMkLst>
        </pc:picChg>
        <pc:picChg chg="add del mod ord">
          <ac:chgData name="Victoria Beecham (2108844)" userId="6cbda25f-09e3-4c95-8953-e90e80eefaf9" providerId="ADAL" clId="{744D354A-0213-4EFA-991D-C3465CB09072}" dt="2023-11-26T18:20:39.962" v="772"/>
          <ac:picMkLst>
            <pc:docMk/>
            <pc:sldMk cId="3068018111" sldId="258"/>
            <ac:picMk id="24" creationId="{B555BC25-5E76-0509-E3F2-A9C3E5ED9B89}"/>
          </ac:picMkLst>
        </pc:picChg>
        <pc:picChg chg="add del mod">
          <ac:chgData name="Victoria Beecham (2108844)" userId="6cbda25f-09e3-4c95-8953-e90e80eefaf9" providerId="ADAL" clId="{744D354A-0213-4EFA-991D-C3465CB09072}" dt="2023-11-26T18:21:12.010" v="774"/>
          <ac:picMkLst>
            <pc:docMk/>
            <pc:sldMk cId="3068018111" sldId="258"/>
            <ac:picMk id="25" creationId="{A4D094F8-EC2B-56C3-6B7A-9731FDFEBC68}"/>
          </ac:picMkLst>
        </pc:picChg>
        <pc:picChg chg="add del mod ord">
          <ac:chgData name="Victoria Beecham (2108844)" userId="6cbda25f-09e3-4c95-8953-e90e80eefaf9" providerId="ADAL" clId="{744D354A-0213-4EFA-991D-C3465CB09072}" dt="2023-11-26T18:21:33.448" v="775"/>
          <ac:picMkLst>
            <pc:docMk/>
            <pc:sldMk cId="3068018111" sldId="258"/>
            <ac:picMk id="28" creationId="{D098D9BB-1200-CACC-85B2-F58A2288CBBD}"/>
          </ac:picMkLst>
        </pc:picChg>
        <pc:picChg chg="add del mod">
          <ac:chgData name="Victoria Beecham (2108844)" userId="6cbda25f-09e3-4c95-8953-e90e80eefaf9" providerId="ADAL" clId="{744D354A-0213-4EFA-991D-C3465CB09072}" dt="2023-11-26T19:40:47.635" v="950"/>
          <ac:picMkLst>
            <pc:docMk/>
            <pc:sldMk cId="3068018111" sldId="258"/>
            <ac:picMk id="29" creationId="{3E608255-6791-8903-EFC4-730A1B8D7B7E}"/>
          </ac:picMkLst>
        </pc:picChg>
        <pc:picChg chg="add del mod ord">
          <ac:chgData name="Victoria Beecham (2108844)" userId="6cbda25f-09e3-4c95-8953-e90e80eefaf9" providerId="ADAL" clId="{744D354A-0213-4EFA-991D-C3465CB09072}" dt="2023-11-26T19:41:06.455" v="951"/>
          <ac:picMkLst>
            <pc:docMk/>
            <pc:sldMk cId="3068018111" sldId="258"/>
            <ac:picMk id="42" creationId="{999A32A3-9B52-95C4-CA11-2D9E49471254}"/>
          </ac:picMkLst>
        </pc:picChg>
        <pc:picChg chg="add del mod">
          <ac:chgData name="Victoria Beecham (2108844)" userId="6cbda25f-09e3-4c95-8953-e90e80eefaf9" providerId="ADAL" clId="{744D354A-0213-4EFA-991D-C3465CB09072}" dt="2023-11-26T20:27:31.955" v="1390"/>
          <ac:picMkLst>
            <pc:docMk/>
            <pc:sldMk cId="3068018111" sldId="258"/>
            <ac:picMk id="43" creationId="{BC389590-7672-05C4-592A-1622CCA43C46}"/>
          </ac:picMkLst>
        </pc:picChg>
        <pc:picChg chg="add del mod ord">
          <ac:chgData name="Victoria Beecham (2108844)" userId="6cbda25f-09e3-4c95-8953-e90e80eefaf9" providerId="ADAL" clId="{744D354A-0213-4EFA-991D-C3465CB09072}" dt="2023-11-26T20:27:42.891" v="1391"/>
          <ac:picMkLst>
            <pc:docMk/>
            <pc:sldMk cId="3068018111" sldId="258"/>
            <ac:picMk id="53" creationId="{ECA0554E-CB6F-4658-F08A-B6593211745F}"/>
          </ac:picMkLst>
        </pc:picChg>
        <pc:picChg chg="add del mod">
          <ac:chgData name="Victoria Beecham (2108844)" userId="6cbda25f-09e3-4c95-8953-e90e80eefaf9" providerId="ADAL" clId="{744D354A-0213-4EFA-991D-C3465CB09072}" dt="2023-11-26T20:27:45.405" v="1393"/>
          <ac:picMkLst>
            <pc:docMk/>
            <pc:sldMk cId="3068018111" sldId="258"/>
            <ac:picMk id="54" creationId="{CF442EB2-3B78-7A51-896D-8D2BED03EDD6}"/>
          </ac:picMkLst>
        </pc:picChg>
        <pc:picChg chg="add del mod ord">
          <ac:chgData name="Victoria Beecham (2108844)" userId="6cbda25f-09e3-4c95-8953-e90e80eefaf9" providerId="ADAL" clId="{744D354A-0213-4EFA-991D-C3465CB09072}" dt="2023-11-26T20:27:54.728" v="1394"/>
          <ac:picMkLst>
            <pc:docMk/>
            <pc:sldMk cId="3068018111" sldId="258"/>
            <ac:picMk id="57" creationId="{563B9BFA-F583-70A5-3378-B21A11B25455}"/>
          </ac:picMkLst>
        </pc:picChg>
        <pc:picChg chg="add del mod">
          <ac:chgData name="Victoria Beecham (2108844)" userId="6cbda25f-09e3-4c95-8953-e90e80eefaf9" providerId="ADAL" clId="{744D354A-0213-4EFA-991D-C3465CB09072}" dt="2023-11-26T20:27:58.812" v="1396"/>
          <ac:picMkLst>
            <pc:docMk/>
            <pc:sldMk cId="3068018111" sldId="258"/>
            <ac:picMk id="58" creationId="{47C2F9F5-8AB9-F102-0C19-011B572F9B3F}"/>
          </ac:picMkLst>
        </pc:picChg>
        <pc:picChg chg="add del mod ord">
          <ac:chgData name="Victoria Beecham (2108844)" userId="6cbda25f-09e3-4c95-8953-e90e80eefaf9" providerId="ADAL" clId="{744D354A-0213-4EFA-991D-C3465CB09072}" dt="2023-11-26T20:28:16.602" v="1397"/>
          <ac:picMkLst>
            <pc:docMk/>
            <pc:sldMk cId="3068018111" sldId="258"/>
            <ac:picMk id="61" creationId="{D7ED5512-DF59-10DA-45B2-539C8033FC94}"/>
          </ac:picMkLst>
        </pc:picChg>
        <pc:picChg chg="add del mod">
          <ac:chgData name="Victoria Beecham (2108844)" userId="6cbda25f-09e3-4c95-8953-e90e80eefaf9" providerId="ADAL" clId="{744D354A-0213-4EFA-991D-C3465CB09072}" dt="2023-11-26T20:28:19.996" v="1399"/>
          <ac:picMkLst>
            <pc:docMk/>
            <pc:sldMk cId="3068018111" sldId="258"/>
            <ac:picMk id="62" creationId="{AB3256CF-C9BA-B3BD-371A-A61A2A4AA078}"/>
          </ac:picMkLst>
        </pc:picChg>
        <pc:picChg chg="add del mod ord">
          <ac:chgData name="Victoria Beecham (2108844)" userId="6cbda25f-09e3-4c95-8953-e90e80eefaf9" providerId="ADAL" clId="{744D354A-0213-4EFA-991D-C3465CB09072}" dt="2023-11-26T20:28:35.098" v="1400"/>
          <ac:picMkLst>
            <pc:docMk/>
            <pc:sldMk cId="3068018111" sldId="258"/>
            <ac:picMk id="65" creationId="{95D900EE-2527-068B-1AAE-8B82E9565657}"/>
          </ac:picMkLst>
        </pc:picChg>
        <pc:picChg chg="add del mod">
          <ac:chgData name="Victoria Beecham (2108844)" userId="6cbda25f-09e3-4c95-8953-e90e80eefaf9" providerId="ADAL" clId="{744D354A-0213-4EFA-991D-C3465CB09072}" dt="2023-11-26T20:28:40.094" v="1402"/>
          <ac:picMkLst>
            <pc:docMk/>
            <pc:sldMk cId="3068018111" sldId="258"/>
            <ac:picMk id="66" creationId="{EDDDCB6F-5C8D-C22F-0B6A-C5D1770A8C97}"/>
          </ac:picMkLst>
        </pc:picChg>
        <pc:picChg chg="add del mod ord">
          <ac:chgData name="Victoria Beecham (2108844)" userId="6cbda25f-09e3-4c95-8953-e90e80eefaf9" providerId="ADAL" clId="{744D354A-0213-4EFA-991D-C3465CB09072}" dt="2023-11-26T20:28:45.931" v="1403"/>
          <ac:picMkLst>
            <pc:docMk/>
            <pc:sldMk cId="3068018111" sldId="258"/>
            <ac:picMk id="69" creationId="{8F4D569B-6709-B44F-23DE-E6D4DEB21B59}"/>
          </ac:picMkLst>
        </pc:picChg>
        <pc:picChg chg="add del mod">
          <ac:chgData name="Victoria Beecham (2108844)" userId="6cbda25f-09e3-4c95-8953-e90e80eefaf9" providerId="ADAL" clId="{744D354A-0213-4EFA-991D-C3465CB09072}" dt="2023-11-26T20:28:48.532" v="1405"/>
          <ac:picMkLst>
            <pc:docMk/>
            <pc:sldMk cId="3068018111" sldId="258"/>
            <ac:picMk id="70" creationId="{821FE796-0983-D6BE-E12B-99194850ACAF}"/>
          </ac:picMkLst>
        </pc:picChg>
        <pc:picChg chg="add del mod ord">
          <ac:chgData name="Victoria Beecham (2108844)" userId="6cbda25f-09e3-4c95-8953-e90e80eefaf9" providerId="ADAL" clId="{744D354A-0213-4EFA-991D-C3465CB09072}" dt="2023-11-26T20:29:04.427" v="1406"/>
          <ac:picMkLst>
            <pc:docMk/>
            <pc:sldMk cId="3068018111" sldId="258"/>
            <ac:picMk id="73" creationId="{F24A961B-7922-F605-3C67-B1291B7C6353}"/>
          </ac:picMkLst>
        </pc:picChg>
        <pc:picChg chg="add del mod">
          <ac:chgData name="Victoria Beecham (2108844)" userId="6cbda25f-09e3-4c95-8953-e90e80eefaf9" providerId="ADAL" clId="{744D354A-0213-4EFA-991D-C3465CB09072}" dt="2023-11-26T20:29:08.169" v="1408"/>
          <ac:picMkLst>
            <pc:docMk/>
            <pc:sldMk cId="3068018111" sldId="258"/>
            <ac:picMk id="74" creationId="{56268659-AFE9-C4CF-3A6F-E02A2DECF98F}"/>
          </ac:picMkLst>
        </pc:picChg>
        <pc:picChg chg="add del mod ord">
          <ac:chgData name="Victoria Beecham (2108844)" userId="6cbda25f-09e3-4c95-8953-e90e80eefaf9" providerId="ADAL" clId="{744D354A-0213-4EFA-991D-C3465CB09072}" dt="2023-11-26T20:29:22.580" v="1409"/>
          <ac:picMkLst>
            <pc:docMk/>
            <pc:sldMk cId="3068018111" sldId="258"/>
            <ac:picMk id="77" creationId="{044EFDA3-0CD0-03A8-741E-8C598FB067EA}"/>
          </ac:picMkLst>
        </pc:picChg>
        <pc:picChg chg="add mod">
          <ac:chgData name="Victoria Beecham (2108844)" userId="6cbda25f-09e3-4c95-8953-e90e80eefaf9" providerId="ADAL" clId="{744D354A-0213-4EFA-991D-C3465CB09072}" dt="2023-11-26T20:29:22.580" v="1409"/>
          <ac:picMkLst>
            <pc:docMk/>
            <pc:sldMk cId="3068018111" sldId="258"/>
            <ac:picMk id="78" creationId="{C0F9ED66-A418-8B2E-9DBA-8B27159B09EA}"/>
          </ac:picMkLst>
        </pc:picChg>
      </pc:sldChg>
      <pc:sldChg chg="addSp delSp modSp mod modTransition modAnim modNotesTx">
        <pc:chgData name="Victoria Beecham (2108844)" userId="6cbda25f-09e3-4c95-8953-e90e80eefaf9" providerId="ADAL" clId="{744D354A-0213-4EFA-991D-C3465CB09072}" dt="2023-11-26T20:41:56.253" v="1490"/>
        <pc:sldMkLst>
          <pc:docMk/>
          <pc:sldMk cId="2076544570" sldId="259"/>
        </pc:sldMkLst>
        <pc:spChg chg="mod">
          <ac:chgData name="Victoria Beecham (2108844)" userId="6cbda25f-09e3-4c95-8953-e90e80eefaf9" providerId="ADAL" clId="{744D354A-0213-4EFA-991D-C3465CB09072}" dt="2023-11-26T17:28:03.440" v="487" actId="2711"/>
          <ac:spMkLst>
            <pc:docMk/>
            <pc:sldMk cId="2076544570" sldId="259"/>
            <ac:spMk id="2" creationId="{CE372139-D239-12B9-983E-C18BEC413050}"/>
          </ac:spMkLst>
        </pc:spChg>
        <pc:spChg chg="add mod">
          <ac:chgData name="Victoria Beecham (2108844)" userId="6cbda25f-09e3-4c95-8953-e90e80eefaf9" providerId="ADAL" clId="{744D354A-0213-4EFA-991D-C3465CB09072}" dt="2023-11-26T17:00:39.616" v="177" actId="255"/>
          <ac:spMkLst>
            <pc:docMk/>
            <pc:sldMk cId="2076544570" sldId="259"/>
            <ac:spMk id="5" creationId="{F39B097A-5FE2-97D2-E9C4-6FE43E54F4A1}"/>
          </ac:spMkLst>
        </pc:spChg>
        <pc:picChg chg="add mod">
          <ac:chgData name="Victoria Beecham (2108844)" userId="6cbda25f-09e3-4c95-8953-e90e80eefaf9" providerId="ADAL" clId="{744D354A-0213-4EFA-991D-C3465CB09072}" dt="2023-11-26T16:59:00.026" v="174" actId="14100"/>
          <ac:picMkLst>
            <pc:docMk/>
            <pc:sldMk cId="2076544570" sldId="259"/>
            <ac:picMk id="4" creationId="{2850556C-963E-6702-565E-6016EA8F7CD1}"/>
          </ac:picMkLst>
        </pc:picChg>
        <pc:picChg chg="add del mod">
          <ac:chgData name="Victoria Beecham (2108844)" userId="6cbda25f-09e3-4c95-8953-e90e80eefaf9" providerId="ADAL" clId="{744D354A-0213-4EFA-991D-C3465CB09072}" dt="2023-11-26T18:22:41.294" v="778"/>
          <ac:picMkLst>
            <pc:docMk/>
            <pc:sldMk cId="2076544570" sldId="259"/>
            <ac:picMk id="10" creationId="{CCA9CC5C-87F6-6F57-8A2F-F9E890046E2E}"/>
          </ac:picMkLst>
        </pc:picChg>
        <pc:picChg chg="add del mod ord">
          <ac:chgData name="Victoria Beecham (2108844)" userId="6cbda25f-09e3-4c95-8953-e90e80eefaf9" providerId="ADAL" clId="{744D354A-0213-4EFA-991D-C3465CB09072}" dt="2023-11-26T18:23:40.542" v="779"/>
          <ac:picMkLst>
            <pc:docMk/>
            <pc:sldMk cId="2076544570" sldId="259"/>
            <ac:picMk id="13" creationId="{0BD9BBA6-355C-E425-8C4D-924CF8743936}"/>
          </ac:picMkLst>
        </pc:picChg>
        <pc:picChg chg="add del mod">
          <ac:chgData name="Victoria Beecham (2108844)" userId="6cbda25f-09e3-4c95-8953-e90e80eefaf9" providerId="ADAL" clId="{744D354A-0213-4EFA-991D-C3465CB09072}" dt="2023-11-26T18:23:48.825" v="781"/>
          <ac:picMkLst>
            <pc:docMk/>
            <pc:sldMk cId="2076544570" sldId="259"/>
            <ac:picMk id="14" creationId="{48F02D66-B5EE-E7AF-F529-583137397993}"/>
          </ac:picMkLst>
        </pc:picChg>
        <pc:picChg chg="add del mod ord">
          <ac:chgData name="Victoria Beecham (2108844)" userId="6cbda25f-09e3-4c95-8953-e90e80eefaf9" providerId="ADAL" clId="{744D354A-0213-4EFA-991D-C3465CB09072}" dt="2023-11-26T18:29:32.576" v="782"/>
          <ac:picMkLst>
            <pc:docMk/>
            <pc:sldMk cId="2076544570" sldId="259"/>
            <ac:picMk id="17" creationId="{82363A51-5741-339D-ED56-EE80A51AA35A}"/>
          </ac:picMkLst>
        </pc:picChg>
        <pc:picChg chg="add del mod">
          <ac:chgData name="Victoria Beecham (2108844)" userId="6cbda25f-09e3-4c95-8953-e90e80eefaf9" providerId="ADAL" clId="{744D354A-0213-4EFA-991D-C3465CB09072}" dt="2023-11-26T19:41:36.291" v="953"/>
          <ac:picMkLst>
            <pc:docMk/>
            <pc:sldMk cId="2076544570" sldId="259"/>
            <ac:picMk id="18" creationId="{EC963BEC-F6B6-7502-88FC-AB2467D1F7AE}"/>
          </ac:picMkLst>
        </pc:picChg>
        <pc:picChg chg="add del mod ord">
          <ac:chgData name="Victoria Beecham (2108844)" userId="6cbda25f-09e3-4c95-8953-e90e80eefaf9" providerId="ADAL" clId="{744D354A-0213-4EFA-991D-C3465CB09072}" dt="2023-11-26T19:41:46.848" v="954"/>
          <ac:picMkLst>
            <pc:docMk/>
            <pc:sldMk cId="2076544570" sldId="259"/>
            <ac:picMk id="27" creationId="{1949D146-3AC4-2195-28ED-FE6714E7CEAA}"/>
          </ac:picMkLst>
        </pc:picChg>
        <pc:picChg chg="add del mod">
          <ac:chgData name="Victoria Beecham (2108844)" userId="6cbda25f-09e3-4c95-8953-e90e80eefaf9" providerId="ADAL" clId="{744D354A-0213-4EFA-991D-C3465CB09072}" dt="2023-11-26T19:41:57.028" v="956"/>
          <ac:picMkLst>
            <pc:docMk/>
            <pc:sldMk cId="2076544570" sldId="259"/>
            <ac:picMk id="28" creationId="{991B2E7D-BFD7-2C9F-D081-EE6A59092FC9}"/>
          </ac:picMkLst>
        </pc:picChg>
        <pc:picChg chg="add del mod ord">
          <ac:chgData name="Victoria Beecham (2108844)" userId="6cbda25f-09e3-4c95-8953-e90e80eefaf9" providerId="ADAL" clId="{744D354A-0213-4EFA-991D-C3465CB09072}" dt="2023-11-26T19:42:22.411" v="957"/>
          <ac:picMkLst>
            <pc:docMk/>
            <pc:sldMk cId="2076544570" sldId="259"/>
            <ac:picMk id="31" creationId="{85ED99DA-2C03-3247-43A3-D6D046C3C862}"/>
          </ac:picMkLst>
        </pc:picChg>
        <pc:picChg chg="add del mod">
          <ac:chgData name="Victoria Beecham (2108844)" userId="6cbda25f-09e3-4c95-8953-e90e80eefaf9" providerId="ADAL" clId="{744D354A-0213-4EFA-991D-C3465CB09072}" dt="2023-11-26T19:42:51.123" v="959"/>
          <ac:picMkLst>
            <pc:docMk/>
            <pc:sldMk cId="2076544570" sldId="259"/>
            <ac:picMk id="32" creationId="{5CB0A57E-FE03-6E63-07E3-7D0B36A08681}"/>
          </ac:picMkLst>
        </pc:picChg>
        <pc:picChg chg="add del mod ord">
          <ac:chgData name="Victoria Beecham (2108844)" userId="6cbda25f-09e3-4c95-8953-e90e80eefaf9" providerId="ADAL" clId="{744D354A-0213-4EFA-991D-C3465CB09072}" dt="2023-11-26T19:43:17.719" v="960"/>
          <ac:picMkLst>
            <pc:docMk/>
            <pc:sldMk cId="2076544570" sldId="259"/>
            <ac:picMk id="35" creationId="{CB710FB0-4839-015A-037A-FC57A39D5048}"/>
          </ac:picMkLst>
        </pc:picChg>
        <pc:picChg chg="add del mod">
          <ac:chgData name="Victoria Beecham (2108844)" userId="6cbda25f-09e3-4c95-8953-e90e80eefaf9" providerId="ADAL" clId="{744D354A-0213-4EFA-991D-C3465CB09072}" dt="2023-11-26T19:43:27.825" v="962"/>
          <ac:picMkLst>
            <pc:docMk/>
            <pc:sldMk cId="2076544570" sldId="259"/>
            <ac:picMk id="36" creationId="{A5D73FFA-F026-6560-178B-643C513F8432}"/>
          </ac:picMkLst>
        </pc:picChg>
        <pc:picChg chg="add del mod ord">
          <ac:chgData name="Victoria Beecham (2108844)" userId="6cbda25f-09e3-4c95-8953-e90e80eefaf9" providerId="ADAL" clId="{744D354A-0213-4EFA-991D-C3465CB09072}" dt="2023-11-26T19:43:48.867" v="963"/>
          <ac:picMkLst>
            <pc:docMk/>
            <pc:sldMk cId="2076544570" sldId="259"/>
            <ac:picMk id="39" creationId="{A0BC96D6-1278-0D6A-DBA3-3B9C6718EE0C}"/>
          </ac:picMkLst>
        </pc:picChg>
        <pc:picChg chg="add del mod">
          <ac:chgData name="Victoria Beecham (2108844)" userId="6cbda25f-09e3-4c95-8953-e90e80eefaf9" providerId="ADAL" clId="{744D354A-0213-4EFA-991D-C3465CB09072}" dt="2023-11-26T19:43:52.906" v="965"/>
          <ac:picMkLst>
            <pc:docMk/>
            <pc:sldMk cId="2076544570" sldId="259"/>
            <ac:picMk id="40" creationId="{2B375D40-84F9-8558-F4E0-48DF02721C3D}"/>
          </ac:picMkLst>
        </pc:picChg>
        <pc:picChg chg="add del mod ord">
          <ac:chgData name="Victoria Beecham (2108844)" userId="6cbda25f-09e3-4c95-8953-e90e80eefaf9" providerId="ADAL" clId="{744D354A-0213-4EFA-991D-C3465CB09072}" dt="2023-11-26T19:44:47.428" v="966"/>
          <ac:picMkLst>
            <pc:docMk/>
            <pc:sldMk cId="2076544570" sldId="259"/>
            <ac:picMk id="43" creationId="{FDC65FFC-C0A1-CE71-B989-718D89906709}"/>
          </ac:picMkLst>
        </pc:picChg>
        <pc:picChg chg="add del mod">
          <ac:chgData name="Victoria Beecham (2108844)" userId="6cbda25f-09e3-4c95-8953-e90e80eefaf9" providerId="ADAL" clId="{744D354A-0213-4EFA-991D-C3465CB09072}" dt="2023-11-26T19:45:53.728" v="1041"/>
          <ac:picMkLst>
            <pc:docMk/>
            <pc:sldMk cId="2076544570" sldId="259"/>
            <ac:picMk id="44" creationId="{1B2D7E08-9CA6-CE40-0DA7-374A93CCEE04}"/>
          </ac:picMkLst>
        </pc:picChg>
        <pc:picChg chg="add del mod ord">
          <ac:chgData name="Victoria Beecham (2108844)" userId="6cbda25f-09e3-4c95-8953-e90e80eefaf9" providerId="ADAL" clId="{744D354A-0213-4EFA-991D-C3465CB09072}" dt="2023-11-26T19:48:35.997" v="1042"/>
          <ac:picMkLst>
            <pc:docMk/>
            <pc:sldMk cId="2076544570" sldId="259"/>
            <ac:picMk id="48" creationId="{693E8396-D5E6-CF0A-ED71-0ED42728E90C}"/>
          </ac:picMkLst>
        </pc:picChg>
        <pc:picChg chg="add del mod">
          <ac:chgData name="Victoria Beecham (2108844)" userId="6cbda25f-09e3-4c95-8953-e90e80eefaf9" providerId="ADAL" clId="{744D354A-0213-4EFA-991D-C3465CB09072}" dt="2023-11-26T20:31:20.326" v="1445"/>
          <ac:picMkLst>
            <pc:docMk/>
            <pc:sldMk cId="2076544570" sldId="259"/>
            <ac:picMk id="49" creationId="{28A90704-0989-8179-95FC-2C42A9FC6B0C}"/>
          </ac:picMkLst>
        </pc:picChg>
        <pc:picChg chg="add del mod ord">
          <ac:chgData name="Victoria Beecham (2108844)" userId="6cbda25f-09e3-4c95-8953-e90e80eefaf9" providerId="ADAL" clId="{744D354A-0213-4EFA-991D-C3465CB09072}" dt="2023-11-26T20:31:42.424" v="1446"/>
          <ac:picMkLst>
            <pc:docMk/>
            <pc:sldMk cId="2076544570" sldId="259"/>
            <ac:picMk id="61" creationId="{12BB82DA-A877-470D-DE20-95F8795CC4A6}"/>
          </ac:picMkLst>
        </pc:picChg>
        <pc:picChg chg="add del mod">
          <ac:chgData name="Victoria Beecham (2108844)" userId="6cbda25f-09e3-4c95-8953-e90e80eefaf9" providerId="ADAL" clId="{744D354A-0213-4EFA-991D-C3465CB09072}" dt="2023-11-26T20:31:46.582" v="1448"/>
          <ac:picMkLst>
            <pc:docMk/>
            <pc:sldMk cId="2076544570" sldId="259"/>
            <ac:picMk id="62" creationId="{E1A6B6F3-DBDD-1E15-0F79-20CBB98A6F5D}"/>
          </ac:picMkLst>
        </pc:picChg>
        <pc:picChg chg="add del mod ord">
          <ac:chgData name="Victoria Beecham (2108844)" userId="6cbda25f-09e3-4c95-8953-e90e80eefaf9" providerId="ADAL" clId="{744D354A-0213-4EFA-991D-C3465CB09072}" dt="2023-11-26T20:31:54.693" v="1449"/>
          <ac:picMkLst>
            <pc:docMk/>
            <pc:sldMk cId="2076544570" sldId="259"/>
            <ac:picMk id="65" creationId="{054A9A7E-A6E9-B8A6-FC4A-7BA15012A479}"/>
          </ac:picMkLst>
        </pc:picChg>
        <pc:picChg chg="add del mod">
          <ac:chgData name="Victoria Beecham (2108844)" userId="6cbda25f-09e3-4c95-8953-e90e80eefaf9" providerId="ADAL" clId="{744D354A-0213-4EFA-991D-C3465CB09072}" dt="2023-11-26T20:31:57.952" v="1451"/>
          <ac:picMkLst>
            <pc:docMk/>
            <pc:sldMk cId="2076544570" sldId="259"/>
            <ac:picMk id="66" creationId="{EAB83BF3-2C42-A9F8-0581-2E79BAB2C63F}"/>
          </ac:picMkLst>
        </pc:picChg>
        <pc:picChg chg="add del mod ord">
          <ac:chgData name="Victoria Beecham (2108844)" userId="6cbda25f-09e3-4c95-8953-e90e80eefaf9" providerId="ADAL" clId="{744D354A-0213-4EFA-991D-C3465CB09072}" dt="2023-11-26T20:32:42.906" v="1452"/>
          <ac:picMkLst>
            <pc:docMk/>
            <pc:sldMk cId="2076544570" sldId="259"/>
            <ac:picMk id="69" creationId="{4A53E7CB-D37C-8E8B-EC7D-6904BB4E1B92}"/>
          </ac:picMkLst>
        </pc:picChg>
        <pc:picChg chg="add del mod">
          <ac:chgData name="Victoria Beecham (2108844)" userId="6cbda25f-09e3-4c95-8953-e90e80eefaf9" providerId="ADAL" clId="{744D354A-0213-4EFA-991D-C3465CB09072}" dt="2023-11-26T20:32:49.605" v="1454"/>
          <ac:picMkLst>
            <pc:docMk/>
            <pc:sldMk cId="2076544570" sldId="259"/>
            <ac:picMk id="70" creationId="{995B33A5-9D65-5DEE-E4D8-14FF2EC79BCD}"/>
          </ac:picMkLst>
        </pc:picChg>
        <pc:picChg chg="add del mod ord">
          <ac:chgData name="Victoria Beecham (2108844)" userId="6cbda25f-09e3-4c95-8953-e90e80eefaf9" providerId="ADAL" clId="{744D354A-0213-4EFA-991D-C3465CB09072}" dt="2023-11-26T20:33:05.736" v="1455"/>
          <ac:picMkLst>
            <pc:docMk/>
            <pc:sldMk cId="2076544570" sldId="259"/>
            <ac:picMk id="73" creationId="{40D58BC0-2ED9-C94E-FF2A-F75C91F336ED}"/>
          </ac:picMkLst>
        </pc:picChg>
        <pc:picChg chg="add del mod">
          <ac:chgData name="Victoria Beecham (2108844)" userId="6cbda25f-09e3-4c95-8953-e90e80eefaf9" providerId="ADAL" clId="{744D354A-0213-4EFA-991D-C3465CB09072}" dt="2023-11-26T20:33:13.245" v="1457"/>
          <ac:picMkLst>
            <pc:docMk/>
            <pc:sldMk cId="2076544570" sldId="259"/>
            <ac:picMk id="74" creationId="{0907802A-B966-9239-5B6E-495AF818A365}"/>
          </ac:picMkLst>
        </pc:picChg>
        <pc:picChg chg="add del mod ord">
          <ac:chgData name="Victoria Beecham (2108844)" userId="6cbda25f-09e3-4c95-8953-e90e80eefaf9" providerId="ADAL" clId="{744D354A-0213-4EFA-991D-C3465CB09072}" dt="2023-11-26T20:33:48.250" v="1458"/>
          <ac:picMkLst>
            <pc:docMk/>
            <pc:sldMk cId="2076544570" sldId="259"/>
            <ac:picMk id="77" creationId="{D313F3BE-9738-C866-AD23-84D57CCA3F3A}"/>
          </ac:picMkLst>
        </pc:picChg>
        <pc:picChg chg="add del mod">
          <ac:chgData name="Victoria Beecham (2108844)" userId="6cbda25f-09e3-4c95-8953-e90e80eefaf9" providerId="ADAL" clId="{744D354A-0213-4EFA-991D-C3465CB09072}" dt="2023-11-26T20:33:51.556" v="1460"/>
          <ac:picMkLst>
            <pc:docMk/>
            <pc:sldMk cId="2076544570" sldId="259"/>
            <ac:picMk id="78" creationId="{526D555F-7A96-0F3D-0AE3-28F43A3B58A4}"/>
          </ac:picMkLst>
        </pc:picChg>
        <pc:picChg chg="add del mod ord">
          <ac:chgData name="Victoria Beecham (2108844)" userId="6cbda25f-09e3-4c95-8953-e90e80eefaf9" providerId="ADAL" clId="{744D354A-0213-4EFA-991D-C3465CB09072}" dt="2023-11-26T20:34:05.162" v="1461"/>
          <ac:picMkLst>
            <pc:docMk/>
            <pc:sldMk cId="2076544570" sldId="259"/>
            <ac:picMk id="81" creationId="{DBABED1B-9642-2973-73E1-82B7E855B6FF}"/>
          </ac:picMkLst>
        </pc:picChg>
        <pc:picChg chg="add del mod">
          <ac:chgData name="Victoria Beecham (2108844)" userId="6cbda25f-09e3-4c95-8953-e90e80eefaf9" providerId="ADAL" clId="{744D354A-0213-4EFA-991D-C3465CB09072}" dt="2023-11-26T20:34:22.846" v="1463"/>
          <ac:picMkLst>
            <pc:docMk/>
            <pc:sldMk cId="2076544570" sldId="259"/>
            <ac:picMk id="82" creationId="{904F2F57-8375-BF84-ACD3-3BC4EE9CEDD1}"/>
          </ac:picMkLst>
        </pc:picChg>
        <pc:picChg chg="add del mod ord">
          <ac:chgData name="Victoria Beecham (2108844)" userId="6cbda25f-09e3-4c95-8953-e90e80eefaf9" providerId="ADAL" clId="{744D354A-0213-4EFA-991D-C3465CB09072}" dt="2023-11-26T20:35:26.312" v="1464"/>
          <ac:picMkLst>
            <pc:docMk/>
            <pc:sldMk cId="2076544570" sldId="259"/>
            <ac:picMk id="85" creationId="{F7F35822-D5E9-7462-1437-43440BF91396}"/>
          </ac:picMkLst>
        </pc:picChg>
        <pc:picChg chg="add del mod">
          <ac:chgData name="Victoria Beecham (2108844)" userId="6cbda25f-09e3-4c95-8953-e90e80eefaf9" providerId="ADAL" clId="{744D354A-0213-4EFA-991D-C3465CB09072}" dt="2023-11-26T20:35:33.127" v="1466"/>
          <ac:picMkLst>
            <pc:docMk/>
            <pc:sldMk cId="2076544570" sldId="259"/>
            <ac:picMk id="86" creationId="{85920C61-D909-2DB4-3E78-A72A688DDE1C}"/>
          </ac:picMkLst>
        </pc:picChg>
        <pc:picChg chg="add del mod ord">
          <ac:chgData name="Victoria Beecham (2108844)" userId="6cbda25f-09e3-4c95-8953-e90e80eefaf9" providerId="ADAL" clId="{744D354A-0213-4EFA-991D-C3465CB09072}" dt="2023-11-26T20:35:41.973" v="1467"/>
          <ac:picMkLst>
            <pc:docMk/>
            <pc:sldMk cId="2076544570" sldId="259"/>
            <ac:picMk id="89" creationId="{075422F0-1CB3-35CC-E5A4-71FC9C3AC5B4}"/>
          </ac:picMkLst>
        </pc:picChg>
        <pc:picChg chg="add del mod">
          <ac:chgData name="Victoria Beecham (2108844)" userId="6cbda25f-09e3-4c95-8953-e90e80eefaf9" providerId="ADAL" clId="{744D354A-0213-4EFA-991D-C3465CB09072}" dt="2023-11-26T20:35:44.598" v="1469"/>
          <ac:picMkLst>
            <pc:docMk/>
            <pc:sldMk cId="2076544570" sldId="259"/>
            <ac:picMk id="90" creationId="{A88C90AF-25E1-1FAF-C4AA-9BF16DBE989A}"/>
          </ac:picMkLst>
        </pc:picChg>
        <pc:picChg chg="add del mod ord">
          <ac:chgData name="Victoria Beecham (2108844)" userId="6cbda25f-09e3-4c95-8953-e90e80eefaf9" providerId="ADAL" clId="{744D354A-0213-4EFA-991D-C3465CB09072}" dt="2023-11-26T20:36:10.409" v="1470"/>
          <ac:picMkLst>
            <pc:docMk/>
            <pc:sldMk cId="2076544570" sldId="259"/>
            <ac:picMk id="93" creationId="{06715326-1C7E-7ECE-6CF7-7335844A51E9}"/>
          </ac:picMkLst>
        </pc:picChg>
        <pc:picChg chg="add del mod">
          <ac:chgData name="Victoria Beecham (2108844)" userId="6cbda25f-09e3-4c95-8953-e90e80eefaf9" providerId="ADAL" clId="{744D354A-0213-4EFA-991D-C3465CB09072}" dt="2023-11-26T20:36:42.812" v="1473"/>
          <ac:picMkLst>
            <pc:docMk/>
            <pc:sldMk cId="2076544570" sldId="259"/>
            <ac:picMk id="94" creationId="{7DDC1233-C133-2EA7-6684-F5179F03FBEC}"/>
          </ac:picMkLst>
        </pc:picChg>
        <pc:picChg chg="add del mod ord">
          <ac:chgData name="Victoria Beecham (2108844)" userId="6cbda25f-09e3-4c95-8953-e90e80eefaf9" providerId="ADAL" clId="{744D354A-0213-4EFA-991D-C3465CB09072}" dt="2023-11-26T20:37:22.841" v="1474"/>
          <ac:picMkLst>
            <pc:docMk/>
            <pc:sldMk cId="2076544570" sldId="259"/>
            <ac:picMk id="98" creationId="{DF3A6CAC-01E5-558A-3258-102B6CCB74E9}"/>
          </ac:picMkLst>
        </pc:picChg>
        <pc:picChg chg="add del mod">
          <ac:chgData name="Victoria Beecham (2108844)" userId="6cbda25f-09e3-4c95-8953-e90e80eefaf9" providerId="ADAL" clId="{744D354A-0213-4EFA-991D-C3465CB09072}" dt="2023-11-26T20:37:26.549" v="1476"/>
          <ac:picMkLst>
            <pc:docMk/>
            <pc:sldMk cId="2076544570" sldId="259"/>
            <ac:picMk id="99" creationId="{03537457-1A3E-32BB-9118-22AD6D92E601}"/>
          </ac:picMkLst>
        </pc:picChg>
        <pc:picChg chg="add del mod ord">
          <ac:chgData name="Victoria Beecham (2108844)" userId="6cbda25f-09e3-4c95-8953-e90e80eefaf9" providerId="ADAL" clId="{744D354A-0213-4EFA-991D-C3465CB09072}" dt="2023-11-26T20:37:52.204" v="1477"/>
          <ac:picMkLst>
            <pc:docMk/>
            <pc:sldMk cId="2076544570" sldId="259"/>
            <ac:picMk id="102" creationId="{65A211CF-EC42-B60B-41B3-C09B0556194B}"/>
          </ac:picMkLst>
        </pc:picChg>
        <pc:picChg chg="add del mod">
          <ac:chgData name="Victoria Beecham (2108844)" userId="6cbda25f-09e3-4c95-8953-e90e80eefaf9" providerId="ADAL" clId="{744D354A-0213-4EFA-991D-C3465CB09072}" dt="2023-11-26T20:38:23.621" v="1480"/>
          <ac:picMkLst>
            <pc:docMk/>
            <pc:sldMk cId="2076544570" sldId="259"/>
            <ac:picMk id="103" creationId="{B05AF93D-6572-FA6F-F8EE-549DE7F92109}"/>
          </ac:picMkLst>
        </pc:picChg>
        <pc:picChg chg="add del mod ord">
          <ac:chgData name="Victoria Beecham (2108844)" userId="6cbda25f-09e3-4c95-8953-e90e80eefaf9" providerId="ADAL" clId="{744D354A-0213-4EFA-991D-C3465CB09072}" dt="2023-11-26T20:38:38.243" v="1481"/>
          <ac:picMkLst>
            <pc:docMk/>
            <pc:sldMk cId="2076544570" sldId="259"/>
            <ac:picMk id="107" creationId="{5263EE69-F9C7-50CA-AD35-64C07CA65BFF}"/>
          </ac:picMkLst>
        </pc:picChg>
        <pc:picChg chg="add del mod">
          <ac:chgData name="Victoria Beecham (2108844)" userId="6cbda25f-09e3-4c95-8953-e90e80eefaf9" providerId="ADAL" clId="{744D354A-0213-4EFA-991D-C3465CB09072}" dt="2023-11-26T20:38:41.106" v="1483"/>
          <ac:picMkLst>
            <pc:docMk/>
            <pc:sldMk cId="2076544570" sldId="259"/>
            <ac:picMk id="108" creationId="{08538492-14FA-D14B-B755-8A297F8C2CB4}"/>
          </ac:picMkLst>
        </pc:picChg>
        <pc:picChg chg="add del mod ord">
          <ac:chgData name="Victoria Beecham (2108844)" userId="6cbda25f-09e3-4c95-8953-e90e80eefaf9" providerId="ADAL" clId="{744D354A-0213-4EFA-991D-C3465CB09072}" dt="2023-11-26T20:39:47.335" v="1484"/>
          <ac:picMkLst>
            <pc:docMk/>
            <pc:sldMk cId="2076544570" sldId="259"/>
            <ac:picMk id="111" creationId="{EBCA71B7-A1EC-ED3A-4123-D23881DB0EE5}"/>
          </ac:picMkLst>
        </pc:picChg>
        <pc:picChg chg="add del mod">
          <ac:chgData name="Victoria Beecham (2108844)" userId="6cbda25f-09e3-4c95-8953-e90e80eefaf9" providerId="ADAL" clId="{744D354A-0213-4EFA-991D-C3465CB09072}" dt="2023-11-26T20:39:51.436" v="1486"/>
          <ac:picMkLst>
            <pc:docMk/>
            <pc:sldMk cId="2076544570" sldId="259"/>
            <ac:picMk id="112" creationId="{56A05070-4156-3138-89B1-08453826D8C2}"/>
          </ac:picMkLst>
        </pc:picChg>
        <pc:picChg chg="add del mod ord">
          <ac:chgData name="Victoria Beecham (2108844)" userId="6cbda25f-09e3-4c95-8953-e90e80eefaf9" providerId="ADAL" clId="{744D354A-0213-4EFA-991D-C3465CB09072}" dt="2023-11-26T20:39:58.386" v="1487"/>
          <ac:picMkLst>
            <pc:docMk/>
            <pc:sldMk cId="2076544570" sldId="259"/>
            <ac:picMk id="115" creationId="{E669714B-2BCC-523C-A38D-CFB569A7A246}"/>
          </ac:picMkLst>
        </pc:picChg>
        <pc:picChg chg="add del mod">
          <ac:chgData name="Victoria Beecham (2108844)" userId="6cbda25f-09e3-4c95-8953-e90e80eefaf9" providerId="ADAL" clId="{744D354A-0213-4EFA-991D-C3465CB09072}" dt="2023-11-26T20:40:00.993" v="1489"/>
          <ac:picMkLst>
            <pc:docMk/>
            <pc:sldMk cId="2076544570" sldId="259"/>
            <ac:picMk id="116" creationId="{E79E7A5C-FE3C-42EA-5FC4-7B94FBDDBEEE}"/>
          </ac:picMkLst>
        </pc:picChg>
        <pc:picChg chg="add del mod ord">
          <ac:chgData name="Victoria Beecham (2108844)" userId="6cbda25f-09e3-4c95-8953-e90e80eefaf9" providerId="ADAL" clId="{744D354A-0213-4EFA-991D-C3465CB09072}" dt="2023-11-26T20:41:56.253" v="1490"/>
          <ac:picMkLst>
            <pc:docMk/>
            <pc:sldMk cId="2076544570" sldId="259"/>
            <ac:picMk id="119" creationId="{09759C51-8FE9-DCB1-0CD6-8500074CEDA7}"/>
          </ac:picMkLst>
        </pc:picChg>
        <pc:picChg chg="add mod">
          <ac:chgData name="Victoria Beecham (2108844)" userId="6cbda25f-09e3-4c95-8953-e90e80eefaf9" providerId="ADAL" clId="{744D354A-0213-4EFA-991D-C3465CB09072}" dt="2023-11-26T20:41:56.253" v="1490"/>
          <ac:picMkLst>
            <pc:docMk/>
            <pc:sldMk cId="2076544570" sldId="259"/>
            <ac:picMk id="120" creationId="{879626B8-2C03-A1CE-5118-D395DB731630}"/>
          </ac:picMkLst>
        </pc:picChg>
      </pc:sldChg>
      <pc:sldChg chg="addSp delSp modSp mod modTransition setBg modClrScheme modAnim chgLayout modNotesTx">
        <pc:chgData name="Victoria Beecham (2108844)" userId="6cbda25f-09e3-4c95-8953-e90e80eefaf9" providerId="ADAL" clId="{744D354A-0213-4EFA-991D-C3465CB09072}" dt="2023-11-26T20:51:33.991" v="1514"/>
        <pc:sldMkLst>
          <pc:docMk/>
          <pc:sldMk cId="3663860295" sldId="260"/>
        </pc:sldMkLst>
        <pc:spChg chg="mod">
          <ac:chgData name="Victoria Beecham (2108844)" userId="6cbda25f-09e3-4c95-8953-e90e80eefaf9" providerId="ADAL" clId="{744D354A-0213-4EFA-991D-C3465CB09072}" dt="2023-11-26T17:29:45.005" v="502" actId="26606"/>
          <ac:spMkLst>
            <pc:docMk/>
            <pc:sldMk cId="3663860295" sldId="260"/>
            <ac:spMk id="2" creationId="{74FA919E-19C7-77DE-7DFE-A6D34798F12F}"/>
          </ac:spMkLst>
        </pc:spChg>
        <pc:spChg chg="add del mod">
          <ac:chgData name="Victoria Beecham (2108844)" userId="6cbda25f-09e3-4c95-8953-e90e80eefaf9" providerId="ADAL" clId="{744D354A-0213-4EFA-991D-C3465CB09072}" dt="2023-11-26T17:02:12.372" v="213" actId="26606"/>
          <ac:spMkLst>
            <pc:docMk/>
            <pc:sldMk cId="3663860295" sldId="260"/>
            <ac:spMk id="8" creationId="{0BA1043F-282A-469A-B742-1FC2858BDE4F}"/>
          </ac:spMkLst>
        </pc:spChg>
        <pc:spChg chg="add del mod">
          <ac:chgData name="Victoria Beecham (2108844)" userId="6cbda25f-09e3-4c95-8953-e90e80eefaf9" providerId="ADAL" clId="{744D354A-0213-4EFA-991D-C3465CB09072}" dt="2023-11-26T17:02:12.372" v="213" actId="26606"/>
          <ac:spMkLst>
            <pc:docMk/>
            <pc:sldMk cId="3663860295" sldId="260"/>
            <ac:spMk id="10" creationId="{8556D007-6C04-49DF-A0D6-30AD59C1F415}"/>
          </ac:spMkLst>
        </pc:spChg>
        <pc:spChg chg="add del mod">
          <ac:chgData name="Victoria Beecham (2108844)" userId="6cbda25f-09e3-4c95-8953-e90e80eefaf9" providerId="ADAL" clId="{744D354A-0213-4EFA-991D-C3465CB09072}" dt="2023-11-26T17:02:12.372" v="213" actId="26606"/>
          <ac:spMkLst>
            <pc:docMk/>
            <pc:sldMk cId="3663860295" sldId="260"/>
            <ac:spMk id="12" creationId="{F2650204-731C-42C7-A04B-9BE77D83BA13}"/>
          </ac:spMkLst>
        </pc:spChg>
        <pc:spChg chg="add del mod">
          <ac:chgData name="Victoria Beecham (2108844)" userId="6cbda25f-09e3-4c95-8953-e90e80eefaf9" providerId="ADAL" clId="{744D354A-0213-4EFA-991D-C3465CB09072}" dt="2023-11-26T17:02:12.372" v="213" actId="26606"/>
          <ac:spMkLst>
            <pc:docMk/>
            <pc:sldMk cId="3663860295" sldId="260"/>
            <ac:spMk id="14" creationId="{F535709A-A67F-4015-913B-A0F75E67B6E6}"/>
          </ac:spMkLst>
        </pc:spChg>
        <pc:spChg chg="add del mod">
          <ac:chgData name="Victoria Beecham (2108844)" userId="6cbda25f-09e3-4c95-8953-e90e80eefaf9" providerId="ADAL" clId="{744D354A-0213-4EFA-991D-C3465CB09072}" dt="2023-11-26T17:02:24.112" v="215" actId="26606"/>
          <ac:spMkLst>
            <pc:docMk/>
            <pc:sldMk cId="3663860295" sldId="260"/>
            <ac:spMk id="17" creationId="{C065F013-CFF1-422E-BFC3-B0B22F915619}"/>
          </ac:spMkLst>
        </pc:spChg>
        <pc:spChg chg="add del mod">
          <ac:chgData name="Victoria Beecham (2108844)" userId="6cbda25f-09e3-4c95-8953-e90e80eefaf9" providerId="ADAL" clId="{744D354A-0213-4EFA-991D-C3465CB09072}" dt="2023-11-26T17:02:24.112" v="215" actId="26606"/>
          <ac:spMkLst>
            <pc:docMk/>
            <pc:sldMk cId="3663860295" sldId="260"/>
            <ac:spMk id="18" creationId="{65562C84-14F0-4240-B89A-00CA789E2A37}"/>
          </ac:spMkLst>
        </pc:spChg>
        <pc:spChg chg="add del mod">
          <ac:chgData name="Victoria Beecham (2108844)" userId="6cbda25f-09e3-4c95-8953-e90e80eefaf9" providerId="ADAL" clId="{744D354A-0213-4EFA-991D-C3465CB09072}" dt="2023-11-26T17:02:24.112" v="215" actId="26606"/>
          <ac:spMkLst>
            <pc:docMk/>
            <pc:sldMk cId="3663860295" sldId="260"/>
            <ac:spMk id="19" creationId="{2F59C538-87BA-4933-ABE5-1BA4EBB62227}"/>
          </ac:spMkLst>
        </pc:spChg>
        <pc:spChg chg="add del mod">
          <ac:chgData name="Victoria Beecham (2108844)" userId="6cbda25f-09e3-4c95-8953-e90e80eefaf9" providerId="ADAL" clId="{744D354A-0213-4EFA-991D-C3465CB09072}" dt="2023-11-26T17:02:24.112" v="215" actId="26606"/>
          <ac:spMkLst>
            <pc:docMk/>
            <pc:sldMk cId="3663860295" sldId="260"/>
            <ac:spMk id="20" creationId="{FCBC76CB-4677-4803-9DDD-22B37EA69ADE}"/>
          </ac:spMkLst>
        </pc:spChg>
        <pc:spChg chg="add del mod">
          <ac:chgData name="Victoria Beecham (2108844)" userId="6cbda25f-09e3-4c95-8953-e90e80eefaf9" providerId="ADAL" clId="{744D354A-0213-4EFA-991D-C3465CB09072}" dt="2023-11-26T17:03:10.465" v="218" actId="26606"/>
          <ac:spMkLst>
            <pc:docMk/>
            <pc:sldMk cId="3663860295" sldId="260"/>
            <ac:spMk id="23" creationId="{0BA1043F-282A-469A-B742-1FC2858BDE4F}"/>
          </ac:spMkLst>
        </pc:spChg>
        <pc:spChg chg="add del mod">
          <ac:chgData name="Victoria Beecham (2108844)" userId="6cbda25f-09e3-4c95-8953-e90e80eefaf9" providerId="ADAL" clId="{744D354A-0213-4EFA-991D-C3465CB09072}" dt="2023-11-26T17:05:39.009" v="240" actId="478"/>
          <ac:spMkLst>
            <pc:docMk/>
            <pc:sldMk cId="3663860295" sldId="260"/>
            <ac:spMk id="24" creationId="{8556D007-6C04-49DF-A0D6-30AD59C1F415}"/>
          </ac:spMkLst>
        </pc:spChg>
        <pc:spChg chg="add del mod">
          <ac:chgData name="Victoria Beecham (2108844)" userId="6cbda25f-09e3-4c95-8953-e90e80eefaf9" providerId="ADAL" clId="{744D354A-0213-4EFA-991D-C3465CB09072}" dt="2023-11-26T17:05:44.552" v="242" actId="478"/>
          <ac:spMkLst>
            <pc:docMk/>
            <pc:sldMk cId="3663860295" sldId="260"/>
            <ac:spMk id="25" creationId="{F2650204-731C-42C7-A04B-9BE77D83BA13}"/>
          </ac:spMkLst>
        </pc:spChg>
        <pc:spChg chg="add del mod">
          <ac:chgData name="Victoria Beecham (2108844)" userId="6cbda25f-09e3-4c95-8953-e90e80eefaf9" providerId="ADAL" clId="{744D354A-0213-4EFA-991D-C3465CB09072}" dt="2023-11-26T17:05:50.443" v="243" actId="478"/>
          <ac:spMkLst>
            <pc:docMk/>
            <pc:sldMk cId="3663860295" sldId="260"/>
            <ac:spMk id="26" creationId="{F535709A-A67F-4015-913B-A0F75E67B6E6}"/>
          </ac:spMkLst>
        </pc:spChg>
        <pc:spChg chg="add del mod">
          <ac:chgData name="Victoria Beecham (2108844)" userId="6cbda25f-09e3-4c95-8953-e90e80eefaf9" providerId="ADAL" clId="{744D354A-0213-4EFA-991D-C3465CB09072}" dt="2023-11-26T17:29:45.005" v="502" actId="26606"/>
          <ac:spMkLst>
            <pc:docMk/>
            <pc:sldMk cId="3663860295" sldId="260"/>
            <ac:spMk id="31" creationId="{1094B1DF-E019-4493-A36D-213E9038BC03}"/>
          </ac:spMkLst>
        </pc:spChg>
        <pc:spChg chg="add del">
          <ac:chgData name="Victoria Beecham (2108844)" userId="6cbda25f-09e3-4c95-8953-e90e80eefaf9" providerId="ADAL" clId="{744D354A-0213-4EFA-991D-C3465CB09072}" dt="2023-11-26T17:29:45.005" v="502" actId="26606"/>
          <ac:spMkLst>
            <pc:docMk/>
            <pc:sldMk cId="3663860295" sldId="260"/>
            <ac:spMk id="36" creationId="{E8F1C256-2F11-4A02-95F5-6AF1309D4B6D}"/>
          </ac:spMkLst>
        </pc:spChg>
        <pc:spChg chg="add">
          <ac:chgData name="Victoria Beecham (2108844)" userId="6cbda25f-09e3-4c95-8953-e90e80eefaf9" providerId="ADAL" clId="{744D354A-0213-4EFA-991D-C3465CB09072}" dt="2023-11-26T17:29:45.005" v="502" actId="26606"/>
          <ac:spMkLst>
            <pc:docMk/>
            <pc:sldMk cId="3663860295" sldId="260"/>
            <ac:spMk id="45" creationId="{A7244538-290E-40DA-A93A-14BB3E6CF173}"/>
          </ac:spMkLst>
        </pc:spChg>
        <pc:spChg chg="add">
          <ac:chgData name="Victoria Beecham (2108844)" userId="6cbda25f-09e3-4c95-8953-e90e80eefaf9" providerId="ADAL" clId="{744D354A-0213-4EFA-991D-C3465CB09072}" dt="2023-11-26T17:29:45.005" v="502" actId="26606"/>
          <ac:spMkLst>
            <pc:docMk/>
            <pc:sldMk cId="3663860295" sldId="260"/>
            <ac:spMk id="47" creationId="{AB1DF3B3-9DBC-445D-AE4E-A62E5A9B85D5}"/>
          </ac:spMkLst>
        </pc:spChg>
        <pc:spChg chg="add">
          <ac:chgData name="Victoria Beecham (2108844)" userId="6cbda25f-09e3-4c95-8953-e90e80eefaf9" providerId="ADAL" clId="{744D354A-0213-4EFA-991D-C3465CB09072}" dt="2023-11-26T17:29:45.005" v="502" actId="26606"/>
          <ac:spMkLst>
            <pc:docMk/>
            <pc:sldMk cId="3663860295" sldId="260"/>
            <ac:spMk id="49" creationId="{F51F80E8-0CAC-410E-B59A-29FDDC357ED4}"/>
          </ac:spMkLst>
        </pc:spChg>
        <pc:picChg chg="add del">
          <ac:chgData name="Victoria Beecham (2108844)" userId="6cbda25f-09e3-4c95-8953-e90e80eefaf9" providerId="ADAL" clId="{744D354A-0213-4EFA-991D-C3465CB09072}" dt="2023-11-26T17:02:12.372" v="213" actId="26606"/>
          <ac:picMkLst>
            <pc:docMk/>
            <pc:sldMk cId="3663860295" sldId="260"/>
            <ac:picMk id="4" creationId="{96BE4173-0BBD-334D-8D81-21DC64771021}"/>
          </ac:picMkLst>
        </pc:picChg>
        <pc:picChg chg="add del mod">
          <ac:chgData name="Victoria Beecham (2108844)" userId="6cbda25f-09e3-4c95-8953-e90e80eefaf9" providerId="ADAL" clId="{744D354A-0213-4EFA-991D-C3465CB09072}" dt="2023-11-26T18:31:46.082" v="785"/>
          <ac:picMkLst>
            <pc:docMk/>
            <pc:sldMk cId="3663860295" sldId="260"/>
            <ac:picMk id="11" creationId="{59876B9D-1B09-DEBB-9950-758F6EFAE1E6}"/>
          </ac:picMkLst>
        </pc:picChg>
        <pc:picChg chg="add del">
          <ac:chgData name="Victoria Beecham (2108844)" userId="6cbda25f-09e3-4c95-8953-e90e80eefaf9" providerId="ADAL" clId="{744D354A-0213-4EFA-991D-C3465CB09072}" dt="2023-11-26T17:02:24.112" v="215" actId="26606"/>
          <ac:picMkLst>
            <pc:docMk/>
            <pc:sldMk cId="3663860295" sldId="260"/>
            <ac:picMk id="16" creationId="{867E707D-F5DE-9EE6-F6AD-1F6018E5B792}"/>
          </ac:picMkLst>
        </pc:picChg>
        <pc:picChg chg="add del mod ord">
          <ac:chgData name="Victoria Beecham (2108844)" userId="6cbda25f-09e3-4c95-8953-e90e80eefaf9" providerId="ADAL" clId="{744D354A-0213-4EFA-991D-C3465CB09072}" dt="2023-11-26T18:32:10.003" v="786"/>
          <ac:picMkLst>
            <pc:docMk/>
            <pc:sldMk cId="3663860295" sldId="260"/>
            <ac:picMk id="21" creationId="{AB343012-42DF-DD64-A28E-10C58A2F096C}"/>
          </ac:picMkLst>
        </pc:picChg>
        <pc:picChg chg="add mod ord">
          <ac:chgData name="Victoria Beecham (2108844)" userId="6cbda25f-09e3-4c95-8953-e90e80eefaf9" providerId="ADAL" clId="{744D354A-0213-4EFA-991D-C3465CB09072}" dt="2023-11-26T17:29:45.005" v="502" actId="26606"/>
          <ac:picMkLst>
            <pc:docMk/>
            <pc:sldMk cId="3663860295" sldId="260"/>
            <ac:picMk id="22" creationId="{96BE4173-0BBD-334D-8D81-21DC64771021}"/>
          </ac:picMkLst>
        </pc:picChg>
        <pc:picChg chg="add del mod">
          <ac:chgData name="Victoria Beecham (2108844)" userId="6cbda25f-09e3-4c95-8953-e90e80eefaf9" providerId="ADAL" clId="{744D354A-0213-4EFA-991D-C3465CB09072}" dt="2023-11-26T18:32:17.514" v="788"/>
          <ac:picMkLst>
            <pc:docMk/>
            <pc:sldMk cId="3663860295" sldId="260"/>
            <ac:picMk id="27" creationId="{541EB801-CEB2-A04F-0A83-FF6516CB8536}"/>
          </ac:picMkLst>
        </pc:picChg>
        <pc:picChg chg="add del mod ord">
          <ac:chgData name="Victoria Beecham (2108844)" userId="6cbda25f-09e3-4c95-8953-e90e80eefaf9" providerId="ADAL" clId="{744D354A-0213-4EFA-991D-C3465CB09072}" dt="2023-11-26T18:32:28.779" v="789"/>
          <ac:picMkLst>
            <pc:docMk/>
            <pc:sldMk cId="3663860295" sldId="260"/>
            <ac:picMk id="30" creationId="{CE3256B7-0C40-83D2-728D-E2145E579877}"/>
          </ac:picMkLst>
        </pc:picChg>
        <pc:picChg chg="add del mod">
          <ac:chgData name="Victoria Beecham (2108844)" userId="6cbda25f-09e3-4c95-8953-e90e80eefaf9" providerId="ADAL" clId="{744D354A-0213-4EFA-991D-C3465CB09072}" dt="2023-11-26T18:32:32.399" v="791"/>
          <ac:picMkLst>
            <pc:docMk/>
            <pc:sldMk cId="3663860295" sldId="260"/>
            <ac:picMk id="32" creationId="{CF44B8A1-C3E8-4061-14E6-662937C5CCE9}"/>
          </ac:picMkLst>
        </pc:picChg>
        <pc:picChg chg="add del mod ord">
          <ac:chgData name="Victoria Beecham (2108844)" userId="6cbda25f-09e3-4c95-8953-e90e80eefaf9" providerId="ADAL" clId="{744D354A-0213-4EFA-991D-C3465CB09072}" dt="2023-11-26T18:34:00.232" v="792"/>
          <ac:picMkLst>
            <pc:docMk/>
            <pc:sldMk cId="3663860295" sldId="260"/>
            <ac:picMk id="35" creationId="{5F319A18-4949-75B0-D53C-284297BDDBFC}"/>
          </ac:picMkLst>
        </pc:picChg>
        <pc:picChg chg="add del mod">
          <ac:chgData name="Victoria Beecham (2108844)" userId="6cbda25f-09e3-4c95-8953-e90e80eefaf9" providerId="ADAL" clId="{744D354A-0213-4EFA-991D-C3465CB09072}" dt="2023-11-26T18:34:03.430" v="794"/>
          <ac:picMkLst>
            <pc:docMk/>
            <pc:sldMk cId="3663860295" sldId="260"/>
            <ac:picMk id="37" creationId="{5806E732-5270-9BFA-B4C5-F47D85B81B20}"/>
          </ac:picMkLst>
        </pc:picChg>
        <pc:picChg chg="add del">
          <ac:chgData name="Victoria Beecham (2108844)" userId="6cbda25f-09e3-4c95-8953-e90e80eefaf9" providerId="ADAL" clId="{744D354A-0213-4EFA-991D-C3465CB09072}" dt="2023-11-26T17:29:45.005" v="502" actId="26606"/>
          <ac:picMkLst>
            <pc:docMk/>
            <pc:sldMk cId="3663860295" sldId="260"/>
            <ac:picMk id="38" creationId="{D58DF76B-DED5-42E0-858C-715D29C802CB}"/>
          </ac:picMkLst>
        </pc:picChg>
        <pc:picChg chg="add del">
          <ac:chgData name="Victoria Beecham (2108844)" userId="6cbda25f-09e3-4c95-8953-e90e80eefaf9" providerId="ADAL" clId="{744D354A-0213-4EFA-991D-C3465CB09072}" dt="2023-11-26T17:29:45.005" v="502" actId="26606"/>
          <ac:picMkLst>
            <pc:docMk/>
            <pc:sldMk cId="3663860295" sldId="260"/>
            <ac:picMk id="40" creationId="{91DB274C-2710-4178-96F7-5B9CB12984E8}"/>
          </ac:picMkLst>
        </pc:picChg>
        <pc:picChg chg="add del mod ord">
          <ac:chgData name="Victoria Beecham (2108844)" userId="6cbda25f-09e3-4c95-8953-e90e80eefaf9" providerId="ADAL" clId="{744D354A-0213-4EFA-991D-C3465CB09072}" dt="2023-11-26T18:34:17.134" v="795"/>
          <ac:picMkLst>
            <pc:docMk/>
            <pc:sldMk cId="3663860295" sldId="260"/>
            <ac:picMk id="42" creationId="{150B2B2E-C72D-25BD-2F9D-6D0956B1A91F}"/>
          </ac:picMkLst>
        </pc:picChg>
        <pc:picChg chg="add del mod">
          <ac:chgData name="Victoria Beecham (2108844)" userId="6cbda25f-09e3-4c95-8953-e90e80eefaf9" providerId="ADAL" clId="{744D354A-0213-4EFA-991D-C3465CB09072}" dt="2023-11-26T18:34:19.668" v="797"/>
          <ac:picMkLst>
            <pc:docMk/>
            <pc:sldMk cId="3663860295" sldId="260"/>
            <ac:picMk id="43" creationId="{7921D97C-4483-AB3A-8E99-14EFCD9AC107}"/>
          </ac:picMkLst>
        </pc:picChg>
        <pc:picChg chg="add del mod ord">
          <ac:chgData name="Victoria Beecham (2108844)" userId="6cbda25f-09e3-4c95-8953-e90e80eefaf9" providerId="ADAL" clId="{744D354A-0213-4EFA-991D-C3465CB09072}" dt="2023-11-26T18:34:52.896" v="798"/>
          <ac:picMkLst>
            <pc:docMk/>
            <pc:sldMk cId="3663860295" sldId="260"/>
            <ac:picMk id="48" creationId="{C4CF9BBB-F84E-1AB8-F559-48510A8B7134}"/>
          </ac:picMkLst>
        </pc:picChg>
        <pc:picChg chg="add del mod">
          <ac:chgData name="Victoria Beecham (2108844)" userId="6cbda25f-09e3-4c95-8953-e90e80eefaf9" providerId="ADAL" clId="{744D354A-0213-4EFA-991D-C3465CB09072}" dt="2023-11-26T18:35:24.397" v="800"/>
          <ac:picMkLst>
            <pc:docMk/>
            <pc:sldMk cId="3663860295" sldId="260"/>
            <ac:picMk id="50" creationId="{BB2A4AEB-5FF9-825E-6042-C5BED4604DF6}"/>
          </ac:picMkLst>
        </pc:picChg>
        <pc:picChg chg="add del mod ord">
          <ac:chgData name="Victoria Beecham (2108844)" userId="6cbda25f-09e3-4c95-8953-e90e80eefaf9" providerId="ADAL" clId="{744D354A-0213-4EFA-991D-C3465CB09072}" dt="2023-11-26T18:38:02.564" v="801"/>
          <ac:picMkLst>
            <pc:docMk/>
            <pc:sldMk cId="3663860295" sldId="260"/>
            <ac:picMk id="53" creationId="{F1C4FE45-5280-F793-E480-5536D3A81FFB}"/>
          </ac:picMkLst>
        </pc:picChg>
        <pc:picChg chg="add del mod">
          <ac:chgData name="Victoria Beecham (2108844)" userId="6cbda25f-09e3-4c95-8953-e90e80eefaf9" providerId="ADAL" clId="{744D354A-0213-4EFA-991D-C3465CB09072}" dt="2023-11-26T20:43:45.035" v="1492"/>
          <ac:picMkLst>
            <pc:docMk/>
            <pc:sldMk cId="3663860295" sldId="260"/>
            <ac:picMk id="54" creationId="{B261B930-82F0-8707-9F4A-D6F7D5B769EA}"/>
          </ac:picMkLst>
        </pc:picChg>
        <pc:picChg chg="add del mod ord">
          <ac:chgData name="Victoria Beecham (2108844)" userId="6cbda25f-09e3-4c95-8953-e90e80eefaf9" providerId="ADAL" clId="{744D354A-0213-4EFA-991D-C3465CB09072}" dt="2023-11-26T20:43:54.574" v="1493"/>
          <ac:picMkLst>
            <pc:docMk/>
            <pc:sldMk cId="3663860295" sldId="260"/>
            <ac:picMk id="78" creationId="{27C13D73-54CF-8C0C-B906-05E79C5D8568}"/>
          </ac:picMkLst>
        </pc:picChg>
        <pc:picChg chg="add del mod">
          <ac:chgData name="Victoria Beecham (2108844)" userId="6cbda25f-09e3-4c95-8953-e90e80eefaf9" providerId="ADAL" clId="{744D354A-0213-4EFA-991D-C3465CB09072}" dt="2023-11-26T20:44:38.555" v="1495"/>
          <ac:picMkLst>
            <pc:docMk/>
            <pc:sldMk cId="3663860295" sldId="260"/>
            <ac:picMk id="79" creationId="{24748784-CF83-FD22-34E2-AE760087B889}"/>
          </ac:picMkLst>
        </pc:picChg>
        <pc:picChg chg="add del mod ord">
          <ac:chgData name="Victoria Beecham (2108844)" userId="6cbda25f-09e3-4c95-8953-e90e80eefaf9" providerId="ADAL" clId="{744D354A-0213-4EFA-991D-C3465CB09072}" dt="2023-11-26T20:46:24.610" v="1496"/>
          <ac:picMkLst>
            <pc:docMk/>
            <pc:sldMk cId="3663860295" sldId="260"/>
            <ac:picMk id="82" creationId="{42B0CBC3-7DFB-62D0-B713-197149F7C751}"/>
          </ac:picMkLst>
        </pc:picChg>
        <pc:picChg chg="add del mod">
          <ac:chgData name="Victoria Beecham (2108844)" userId="6cbda25f-09e3-4c95-8953-e90e80eefaf9" providerId="ADAL" clId="{744D354A-0213-4EFA-991D-C3465CB09072}" dt="2023-11-26T20:46:37.281" v="1498"/>
          <ac:picMkLst>
            <pc:docMk/>
            <pc:sldMk cId="3663860295" sldId="260"/>
            <ac:picMk id="83" creationId="{B9943E2C-60FE-B574-E9CF-B84E83F3D7B8}"/>
          </ac:picMkLst>
        </pc:picChg>
        <pc:picChg chg="add del mod ord">
          <ac:chgData name="Victoria Beecham (2108844)" userId="6cbda25f-09e3-4c95-8953-e90e80eefaf9" providerId="ADAL" clId="{744D354A-0213-4EFA-991D-C3465CB09072}" dt="2023-11-26T20:47:15.548" v="1499"/>
          <ac:picMkLst>
            <pc:docMk/>
            <pc:sldMk cId="3663860295" sldId="260"/>
            <ac:picMk id="86" creationId="{DEFF1EDF-6A90-6527-D426-701B820340DB}"/>
          </ac:picMkLst>
        </pc:picChg>
        <pc:picChg chg="add del mod">
          <ac:chgData name="Victoria Beecham (2108844)" userId="6cbda25f-09e3-4c95-8953-e90e80eefaf9" providerId="ADAL" clId="{744D354A-0213-4EFA-991D-C3465CB09072}" dt="2023-11-26T20:48:00.566" v="1501"/>
          <ac:picMkLst>
            <pc:docMk/>
            <pc:sldMk cId="3663860295" sldId="260"/>
            <ac:picMk id="87" creationId="{D01CA69E-44D1-44C2-1D4F-77A337806D49}"/>
          </ac:picMkLst>
        </pc:picChg>
        <pc:picChg chg="add del mod ord">
          <ac:chgData name="Victoria Beecham (2108844)" userId="6cbda25f-09e3-4c95-8953-e90e80eefaf9" providerId="ADAL" clId="{744D354A-0213-4EFA-991D-C3465CB09072}" dt="2023-11-26T20:48:16.295" v="1502"/>
          <ac:picMkLst>
            <pc:docMk/>
            <pc:sldMk cId="3663860295" sldId="260"/>
            <ac:picMk id="90" creationId="{459D6470-DE0B-41EA-D3BA-47339E719A44}"/>
          </ac:picMkLst>
        </pc:picChg>
        <pc:picChg chg="add del mod">
          <ac:chgData name="Victoria Beecham (2108844)" userId="6cbda25f-09e3-4c95-8953-e90e80eefaf9" providerId="ADAL" clId="{744D354A-0213-4EFA-991D-C3465CB09072}" dt="2023-11-26T20:48:31.224" v="1504"/>
          <ac:picMkLst>
            <pc:docMk/>
            <pc:sldMk cId="3663860295" sldId="260"/>
            <ac:picMk id="91" creationId="{12A27432-BF56-97D5-F5CD-E0553A67BAC4}"/>
          </ac:picMkLst>
        </pc:picChg>
        <pc:picChg chg="add del mod ord">
          <ac:chgData name="Victoria Beecham (2108844)" userId="6cbda25f-09e3-4c95-8953-e90e80eefaf9" providerId="ADAL" clId="{744D354A-0213-4EFA-991D-C3465CB09072}" dt="2023-11-26T20:48:37.624" v="1505"/>
          <ac:picMkLst>
            <pc:docMk/>
            <pc:sldMk cId="3663860295" sldId="260"/>
            <ac:picMk id="94" creationId="{2909A4D7-B8A4-D6D7-419E-BE32C1D7CF30}"/>
          </ac:picMkLst>
        </pc:picChg>
        <pc:picChg chg="add del mod">
          <ac:chgData name="Victoria Beecham (2108844)" userId="6cbda25f-09e3-4c95-8953-e90e80eefaf9" providerId="ADAL" clId="{744D354A-0213-4EFA-991D-C3465CB09072}" dt="2023-11-26T20:48:43.007" v="1507"/>
          <ac:picMkLst>
            <pc:docMk/>
            <pc:sldMk cId="3663860295" sldId="260"/>
            <ac:picMk id="95" creationId="{629EE394-7526-EB6A-72C0-A4936FFDAC96}"/>
          </ac:picMkLst>
        </pc:picChg>
        <pc:picChg chg="add del mod ord">
          <ac:chgData name="Victoria Beecham (2108844)" userId="6cbda25f-09e3-4c95-8953-e90e80eefaf9" providerId="ADAL" clId="{744D354A-0213-4EFA-991D-C3465CB09072}" dt="2023-11-26T20:49:31.331" v="1508"/>
          <ac:picMkLst>
            <pc:docMk/>
            <pc:sldMk cId="3663860295" sldId="260"/>
            <ac:picMk id="98" creationId="{282A690B-2F51-237B-C0C0-C9201C720D88}"/>
          </ac:picMkLst>
        </pc:picChg>
        <pc:picChg chg="add del mod">
          <ac:chgData name="Victoria Beecham (2108844)" userId="6cbda25f-09e3-4c95-8953-e90e80eefaf9" providerId="ADAL" clId="{744D354A-0213-4EFA-991D-C3465CB09072}" dt="2023-11-26T20:49:38.520" v="1510"/>
          <ac:picMkLst>
            <pc:docMk/>
            <pc:sldMk cId="3663860295" sldId="260"/>
            <ac:picMk id="99" creationId="{36A9F843-0DEB-D000-B8F4-26168647D350}"/>
          </ac:picMkLst>
        </pc:picChg>
        <pc:picChg chg="add del mod ord">
          <ac:chgData name="Victoria Beecham (2108844)" userId="6cbda25f-09e3-4c95-8953-e90e80eefaf9" providerId="ADAL" clId="{744D354A-0213-4EFA-991D-C3465CB09072}" dt="2023-11-26T20:49:46.311" v="1511"/>
          <ac:picMkLst>
            <pc:docMk/>
            <pc:sldMk cId="3663860295" sldId="260"/>
            <ac:picMk id="102" creationId="{CC53C5CD-EB61-E0E0-2A33-90BEBDBF85B2}"/>
          </ac:picMkLst>
        </pc:picChg>
        <pc:picChg chg="add del mod">
          <ac:chgData name="Victoria Beecham (2108844)" userId="6cbda25f-09e3-4c95-8953-e90e80eefaf9" providerId="ADAL" clId="{744D354A-0213-4EFA-991D-C3465CB09072}" dt="2023-11-26T20:49:49.687" v="1513"/>
          <ac:picMkLst>
            <pc:docMk/>
            <pc:sldMk cId="3663860295" sldId="260"/>
            <ac:picMk id="103" creationId="{B6A9E766-446F-5E32-E868-F44326351B5E}"/>
          </ac:picMkLst>
        </pc:picChg>
        <pc:picChg chg="add del mod ord">
          <ac:chgData name="Victoria Beecham (2108844)" userId="6cbda25f-09e3-4c95-8953-e90e80eefaf9" providerId="ADAL" clId="{744D354A-0213-4EFA-991D-C3465CB09072}" dt="2023-11-26T20:51:33.991" v="1514"/>
          <ac:picMkLst>
            <pc:docMk/>
            <pc:sldMk cId="3663860295" sldId="260"/>
            <ac:picMk id="106" creationId="{EAF626BF-F4B9-A080-2CFC-7E1C260EF560}"/>
          </ac:picMkLst>
        </pc:picChg>
        <pc:picChg chg="add mod">
          <ac:chgData name="Victoria Beecham (2108844)" userId="6cbda25f-09e3-4c95-8953-e90e80eefaf9" providerId="ADAL" clId="{744D354A-0213-4EFA-991D-C3465CB09072}" dt="2023-11-26T20:51:33.991" v="1514"/>
          <ac:picMkLst>
            <pc:docMk/>
            <pc:sldMk cId="3663860295" sldId="260"/>
            <ac:picMk id="107" creationId="{7E44FD5C-5899-D3A2-0896-E253A11203A6}"/>
          </ac:picMkLst>
        </pc:picChg>
      </pc:sldChg>
      <pc:sldChg chg="addSp delSp modSp mod modTransition setBg addAnim delAnim modAnim modNotesTx">
        <pc:chgData name="Victoria Beecham (2108844)" userId="6cbda25f-09e3-4c95-8953-e90e80eefaf9" providerId="ADAL" clId="{744D354A-0213-4EFA-991D-C3465CB09072}" dt="2023-11-26T19:24:53.193" v="902"/>
        <pc:sldMkLst>
          <pc:docMk/>
          <pc:sldMk cId="697905772" sldId="261"/>
        </pc:sldMkLst>
        <pc:spChg chg="mod">
          <ac:chgData name="Victoria Beecham (2108844)" userId="6cbda25f-09e3-4c95-8953-e90e80eefaf9" providerId="ADAL" clId="{744D354A-0213-4EFA-991D-C3465CB09072}" dt="2023-11-26T17:27:12.187" v="481" actId="1076"/>
          <ac:spMkLst>
            <pc:docMk/>
            <pc:sldMk cId="697905772" sldId="261"/>
            <ac:spMk id="2" creationId="{12E4349E-A853-7907-F0A4-EDBBF1F40A71}"/>
          </ac:spMkLst>
        </pc:spChg>
        <pc:spChg chg="add del">
          <ac:chgData name="Victoria Beecham (2108844)" userId="6cbda25f-09e3-4c95-8953-e90e80eefaf9" providerId="ADAL" clId="{744D354A-0213-4EFA-991D-C3465CB09072}" dt="2023-11-26T17:25:58.470" v="468" actId="26606"/>
          <ac:spMkLst>
            <pc:docMk/>
            <pc:sldMk cId="697905772" sldId="261"/>
            <ac:spMk id="20" creationId="{127F6A1F-0148-4498-AE88-8D2F04C3D0CE}"/>
          </ac:spMkLst>
        </pc:spChg>
        <pc:spChg chg="add del">
          <ac:chgData name="Victoria Beecham (2108844)" userId="6cbda25f-09e3-4c95-8953-e90e80eefaf9" providerId="ADAL" clId="{744D354A-0213-4EFA-991D-C3465CB09072}" dt="2023-11-26T17:25:58.470" v="468" actId="26606"/>
          <ac:spMkLst>
            <pc:docMk/>
            <pc:sldMk cId="697905772" sldId="261"/>
            <ac:spMk id="22" creationId="{C6CB0956-5737-416E-AC6A-19ADEAF84750}"/>
          </ac:spMkLst>
        </pc:spChg>
        <pc:spChg chg="add del">
          <ac:chgData name="Victoria Beecham (2108844)" userId="6cbda25f-09e3-4c95-8953-e90e80eefaf9" providerId="ADAL" clId="{744D354A-0213-4EFA-991D-C3465CB09072}" dt="2023-11-26T17:25:58.470" v="468" actId="26606"/>
          <ac:spMkLst>
            <pc:docMk/>
            <pc:sldMk cId="697905772" sldId="261"/>
            <ac:spMk id="24" creationId="{620CA732-DD89-44F5-830B-E09421E863AD}"/>
          </ac:spMkLst>
        </pc:spChg>
        <pc:picChg chg="add mod">
          <ac:chgData name="Victoria Beecham (2108844)" userId="6cbda25f-09e3-4c95-8953-e90e80eefaf9" providerId="ADAL" clId="{744D354A-0213-4EFA-991D-C3465CB09072}" dt="2023-11-26T17:27:21.778" v="484" actId="1076"/>
          <ac:picMkLst>
            <pc:docMk/>
            <pc:sldMk cId="697905772" sldId="261"/>
            <ac:picMk id="4" creationId="{EACC5AEB-E10A-57D1-BA96-1346C8675EF9}"/>
          </ac:picMkLst>
        </pc:picChg>
        <pc:picChg chg="add del">
          <ac:chgData name="Victoria Beecham (2108844)" userId="6cbda25f-09e3-4c95-8953-e90e80eefaf9" providerId="ADAL" clId="{744D354A-0213-4EFA-991D-C3465CB09072}" dt="2023-11-26T17:25:58.548" v="469" actId="26606"/>
          <ac:picMkLst>
            <pc:docMk/>
            <pc:sldMk cId="697905772" sldId="261"/>
            <ac:picMk id="9" creationId="{B7626C8E-FB50-4909-8D9D-09E34A8DBFAB}"/>
          </ac:picMkLst>
        </pc:picChg>
        <pc:picChg chg="add del">
          <ac:chgData name="Victoria Beecham (2108844)" userId="6cbda25f-09e3-4c95-8953-e90e80eefaf9" providerId="ADAL" clId="{744D354A-0213-4EFA-991D-C3465CB09072}" dt="2023-11-26T17:25:58.548" v="469" actId="26606"/>
          <ac:picMkLst>
            <pc:docMk/>
            <pc:sldMk cId="697905772" sldId="261"/>
            <ac:picMk id="11" creationId="{CAED006F-534E-46AA-A794-9DAA58BAB4E7}"/>
          </ac:picMkLst>
        </pc:picChg>
        <pc:picChg chg="add del mod">
          <ac:chgData name="Victoria Beecham (2108844)" userId="6cbda25f-09e3-4c95-8953-e90e80eefaf9" providerId="ADAL" clId="{744D354A-0213-4EFA-991D-C3465CB09072}" dt="2023-11-26T19:13:43.886" v="874"/>
          <ac:picMkLst>
            <pc:docMk/>
            <pc:sldMk cId="697905772" sldId="261"/>
            <ac:picMk id="15" creationId="{55668E92-B294-E2CC-0DF2-5980D368CA64}"/>
          </ac:picMkLst>
        </pc:picChg>
        <pc:picChg chg="add del">
          <ac:chgData name="Victoria Beecham (2108844)" userId="6cbda25f-09e3-4c95-8953-e90e80eefaf9" providerId="ADAL" clId="{744D354A-0213-4EFA-991D-C3465CB09072}" dt="2023-11-26T17:25:58.470" v="468" actId="26606"/>
          <ac:picMkLst>
            <pc:docMk/>
            <pc:sldMk cId="697905772" sldId="261"/>
            <ac:picMk id="16" creationId="{5DE20DFA-89DB-4DCD-9C6A-E6F94CA75495}"/>
          </ac:picMkLst>
        </pc:picChg>
        <pc:picChg chg="add del">
          <ac:chgData name="Victoria Beecham (2108844)" userId="6cbda25f-09e3-4c95-8953-e90e80eefaf9" providerId="ADAL" clId="{744D354A-0213-4EFA-991D-C3465CB09072}" dt="2023-11-26T17:25:58.470" v="468" actId="26606"/>
          <ac:picMkLst>
            <pc:docMk/>
            <pc:sldMk cId="697905772" sldId="261"/>
            <ac:picMk id="18" creationId="{B606DC21-B3AA-4AE9-844F-E667E84438D4}"/>
          </ac:picMkLst>
        </pc:picChg>
        <pc:picChg chg="add del mod ord">
          <ac:chgData name="Victoria Beecham (2108844)" userId="6cbda25f-09e3-4c95-8953-e90e80eefaf9" providerId="ADAL" clId="{744D354A-0213-4EFA-991D-C3465CB09072}" dt="2023-11-26T19:13:52.222" v="875"/>
          <ac:picMkLst>
            <pc:docMk/>
            <pc:sldMk cId="697905772" sldId="261"/>
            <ac:picMk id="21" creationId="{D5433A6D-294A-0AE4-02FD-450C3EC1C297}"/>
          </ac:picMkLst>
        </pc:picChg>
        <pc:picChg chg="add del mod">
          <ac:chgData name="Victoria Beecham (2108844)" userId="6cbda25f-09e3-4c95-8953-e90e80eefaf9" providerId="ADAL" clId="{744D354A-0213-4EFA-991D-C3465CB09072}" dt="2023-11-26T19:13:55.876" v="877"/>
          <ac:picMkLst>
            <pc:docMk/>
            <pc:sldMk cId="697905772" sldId="261"/>
            <ac:picMk id="23" creationId="{08E1D331-2DE6-26AC-7D92-A097F9488139}"/>
          </ac:picMkLst>
        </pc:picChg>
        <pc:picChg chg="add">
          <ac:chgData name="Victoria Beecham (2108844)" userId="6cbda25f-09e3-4c95-8953-e90e80eefaf9" providerId="ADAL" clId="{744D354A-0213-4EFA-991D-C3465CB09072}" dt="2023-11-26T17:25:58.548" v="469" actId="26606"/>
          <ac:picMkLst>
            <pc:docMk/>
            <pc:sldMk cId="697905772" sldId="261"/>
            <ac:picMk id="26" creationId="{B7626C8E-FB50-4909-8D9D-09E34A8DBFAB}"/>
          </ac:picMkLst>
        </pc:picChg>
        <pc:picChg chg="add">
          <ac:chgData name="Victoria Beecham (2108844)" userId="6cbda25f-09e3-4c95-8953-e90e80eefaf9" providerId="ADAL" clId="{744D354A-0213-4EFA-991D-C3465CB09072}" dt="2023-11-26T17:25:58.548" v="469" actId="26606"/>
          <ac:picMkLst>
            <pc:docMk/>
            <pc:sldMk cId="697905772" sldId="261"/>
            <ac:picMk id="27" creationId="{CAED006F-534E-46AA-A794-9DAA58BAB4E7}"/>
          </ac:picMkLst>
        </pc:picChg>
        <pc:picChg chg="add del mod ord">
          <ac:chgData name="Victoria Beecham (2108844)" userId="6cbda25f-09e3-4c95-8953-e90e80eefaf9" providerId="ADAL" clId="{744D354A-0213-4EFA-991D-C3465CB09072}" dt="2023-11-26T19:14:05.672" v="878"/>
          <ac:picMkLst>
            <pc:docMk/>
            <pc:sldMk cId="697905772" sldId="261"/>
            <ac:picMk id="29" creationId="{B8DC5F97-81B3-3EC7-1089-68AF7C0AF6DE}"/>
          </ac:picMkLst>
        </pc:picChg>
        <pc:picChg chg="add del mod">
          <ac:chgData name="Victoria Beecham (2108844)" userId="6cbda25f-09e3-4c95-8953-e90e80eefaf9" providerId="ADAL" clId="{744D354A-0213-4EFA-991D-C3465CB09072}" dt="2023-11-26T19:14:10.884" v="880"/>
          <ac:picMkLst>
            <pc:docMk/>
            <pc:sldMk cId="697905772" sldId="261"/>
            <ac:picMk id="30" creationId="{DD8B993E-55B9-D024-C1E4-798873563772}"/>
          </ac:picMkLst>
        </pc:picChg>
        <pc:picChg chg="add del mod ord">
          <ac:chgData name="Victoria Beecham (2108844)" userId="6cbda25f-09e3-4c95-8953-e90e80eefaf9" providerId="ADAL" clId="{744D354A-0213-4EFA-991D-C3465CB09072}" dt="2023-11-26T19:14:42.876" v="881"/>
          <ac:picMkLst>
            <pc:docMk/>
            <pc:sldMk cId="697905772" sldId="261"/>
            <ac:picMk id="33" creationId="{23B34F44-EF97-9F23-51B5-5D0F138B37DF}"/>
          </ac:picMkLst>
        </pc:picChg>
        <pc:picChg chg="add del mod">
          <ac:chgData name="Victoria Beecham (2108844)" userId="6cbda25f-09e3-4c95-8953-e90e80eefaf9" providerId="ADAL" clId="{744D354A-0213-4EFA-991D-C3465CB09072}" dt="2023-11-26T19:15:13.222" v="883"/>
          <ac:picMkLst>
            <pc:docMk/>
            <pc:sldMk cId="697905772" sldId="261"/>
            <ac:picMk id="34" creationId="{B19F6A77-9D35-42BA-10EA-18AC80A1B027}"/>
          </ac:picMkLst>
        </pc:picChg>
        <pc:picChg chg="add del mod ord">
          <ac:chgData name="Victoria Beecham (2108844)" userId="6cbda25f-09e3-4c95-8953-e90e80eefaf9" providerId="ADAL" clId="{744D354A-0213-4EFA-991D-C3465CB09072}" dt="2023-11-26T19:16:21.369" v="884"/>
          <ac:picMkLst>
            <pc:docMk/>
            <pc:sldMk cId="697905772" sldId="261"/>
            <ac:picMk id="38" creationId="{DE927642-4793-FAC4-EDF8-2026EA909C02}"/>
          </ac:picMkLst>
        </pc:picChg>
        <pc:picChg chg="add del mod">
          <ac:chgData name="Victoria Beecham (2108844)" userId="6cbda25f-09e3-4c95-8953-e90e80eefaf9" providerId="ADAL" clId="{744D354A-0213-4EFA-991D-C3465CB09072}" dt="2023-11-26T19:17:00.266" v="886"/>
          <ac:picMkLst>
            <pc:docMk/>
            <pc:sldMk cId="697905772" sldId="261"/>
            <ac:picMk id="39" creationId="{042FDB6B-9CFF-57C7-433E-63976BF08442}"/>
          </ac:picMkLst>
        </pc:picChg>
        <pc:picChg chg="add del mod ord">
          <ac:chgData name="Victoria Beecham (2108844)" userId="6cbda25f-09e3-4c95-8953-e90e80eefaf9" providerId="ADAL" clId="{744D354A-0213-4EFA-991D-C3465CB09072}" dt="2023-11-26T19:17:16.942" v="887"/>
          <ac:picMkLst>
            <pc:docMk/>
            <pc:sldMk cId="697905772" sldId="261"/>
            <ac:picMk id="42" creationId="{509EFF01-43BD-0864-CCE5-D7BB1D24A857}"/>
          </ac:picMkLst>
        </pc:picChg>
        <pc:picChg chg="add del mod">
          <ac:chgData name="Victoria Beecham (2108844)" userId="6cbda25f-09e3-4c95-8953-e90e80eefaf9" providerId="ADAL" clId="{744D354A-0213-4EFA-991D-C3465CB09072}" dt="2023-11-26T19:17:32.443" v="889"/>
          <ac:picMkLst>
            <pc:docMk/>
            <pc:sldMk cId="697905772" sldId="261"/>
            <ac:picMk id="43" creationId="{0BA41EAA-1F6B-B681-A7A6-6F1357BB73F8}"/>
          </ac:picMkLst>
        </pc:picChg>
        <pc:picChg chg="add del mod ord">
          <ac:chgData name="Victoria Beecham (2108844)" userId="6cbda25f-09e3-4c95-8953-e90e80eefaf9" providerId="ADAL" clId="{744D354A-0213-4EFA-991D-C3465CB09072}" dt="2023-11-26T19:19:35.530" v="890"/>
          <ac:picMkLst>
            <pc:docMk/>
            <pc:sldMk cId="697905772" sldId="261"/>
            <ac:picMk id="46" creationId="{470C9933-89C5-CCA3-BC48-6815BFC26AAD}"/>
          </ac:picMkLst>
        </pc:picChg>
        <pc:picChg chg="add del mod">
          <ac:chgData name="Victoria Beecham (2108844)" userId="6cbda25f-09e3-4c95-8953-e90e80eefaf9" providerId="ADAL" clId="{744D354A-0213-4EFA-991D-C3465CB09072}" dt="2023-11-26T19:19:40.850" v="892"/>
          <ac:picMkLst>
            <pc:docMk/>
            <pc:sldMk cId="697905772" sldId="261"/>
            <ac:picMk id="47" creationId="{5757422E-BC2E-FB10-4318-21D0C60BBF6F}"/>
          </ac:picMkLst>
        </pc:picChg>
        <pc:picChg chg="add del mod ord">
          <ac:chgData name="Victoria Beecham (2108844)" userId="6cbda25f-09e3-4c95-8953-e90e80eefaf9" providerId="ADAL" clId="{744D354A-0213-4EFA-991D-C3465CB09072}" dt="2023-11-26T19:19:57.869" v="893"/>
          <ac:picMkLst>
            <pc:docMk/>
            <pc:sldMk cId="697905772" sldId="261"/>
            <ac:picMk id="50" creationId="{172EAEC9-90A2-D201-2869-D780AB1C7065}"/>
          </ac:picMkLst>
        </pc:picChg>
        <pc:picChg chg="add del mod">
          <ac:chgData name="Victoria Beecham (2108844)" userId="6cbda25f-09e3-4c95-8953-e90e80eefaf9" providerId="ADAL" clId="{744D354A-0213-4EFA-991D-C3465CB09072}" dt="2023-11-26T19:21:36.816" v="895"/>
          <ac:picMkLst>
            <pc:docMk/>
            <pc:sldMk cId="697905772" sldId="261"/>
            <ac:picMk id="51" creationId="{94B3160B-06D8-FDBE-714A-6E4B81FC0EB2}"/>
          </ac:picMkLst>
        </pc:picChg>
        <pc:picChg chg="add del mod ord">
          <ac:chgData name="Victoria Beecham (2108844)" userId="6cbda25f-09e3-4c95-8953-e90e80eefaf9" providerId="ADAL" clId="{744D354A-0213-4EFA-991D-C3465CB09072}" dt="2023-11-26T19:21:58.524" v="896"/>
          <ac:picMkLst>
            <pc:docMk/>
            <pc:sldMk cId="697905772" sldId="261"/>
            <ac:picMk id="54" creationId="{B34DAE7A-7E15-36B4-2A4F-76DAFB96D9BF}"/>
          </ac:picMkLst>
        </pc:picChg>
        <pc:picChg chg="add del mod">
          <ac:chgData name="Victoria Beecham (2108844)" userId="6cbda25f-09e3-4c95-8953-e90e80eefaf9" providerId="ADAL" clId="{744D354A-0213-4EFA-991D-C3465CB09072}" dt="2023-11-26T19:22:02.336" v="898"/>
          <ac:picMkLst>
            <pc:docMk/>
            <pc:sldMk cId="697905772" sldId="261"/>
            <ac:picMk id="55" creationId="{C1108C48-4CDA-BAD1-B94D-0EDB1C4197AF}"/>
          </ac:picMkLst>
        </pc:picChg>
        <pc:picChg chg="add del mod ord">
          <ac:chgData name="Victoria Beecham (2108844)" userId="6cbda25f-09e3-4c95-8953-e90e80eefaf9" providerId="ADAL" clId="{744D354A-0213-4EFA-991D-C3465CB09072}" dt="2023-11-26T19:22:41.488" v="899"/>
          <ac:picMkLst>
            <pc:docMk/>
            <pc:sldMk cId="697905772" sldId="261"/>
            <ac:picMk id="58" creationId="{6CD35A05-A83C-6277-C2FF-072591F45ACB}"/>
          </ac:picMkLst>
        </pc:picChg>
        <pc:picChg chg="add del mod">
          <ac:chgData name="Victoria Beecham (2108844)" userId="6cbda25f-09e3-4c95-8953-e90e80eefaf9" providerId="ADAL" clId="{744D354A-0213-4EFA-991D-C3465CB09072}" dt="2023-11-26T19:22:45.327" v="901"/>
          <ac:picMkLst>
            <pc:docMk/>
            <pc:sldMk cId="697905772" sldId="261"/>
            <ac:picMk id="59" creationId="{D607CAC6-C1F9-54DC-3860-81A391E491F7}"/>
          </ac:picMkLst>
        </pc:picChg>
        <pc:picChg chg="add del mod ord">
          <ac:chgData name="Victoria Beecham (2108844)" userId="6cbda25f-09e3-4c95-8953-e90e80eefaf9" providerId="ADAL" clId="{744D354A-0213-4EFA-991D-C3465CB09072}" dt="2023-11-26T19:24:53.193" v="902"/>
          <ac:picMkLst>
            <pc:docMk/>
            <pc:sldMk cId="697905772" sldId="261"/>
            <ac:picMk id="62" creationId="{5DA1BABB-03D0-4415-3EF5-C9452BF4ED1E}"/>
          </ac:picMkLst>
        </pc:picChg>
        <pc:picChg chg="add mod">
          <ac:chgData name="Victoria Beecham (2108844)" userId="6cbda25f-09e3-4c95-8953-e90e80eefaf9" providerId="ADAL" clId="{744D354A-0213-4EFA-991D-C3465CB09072}" dt="2023-11-26T19:24:53.193" v="902"/>
          <ac:picMkLst>
            <pc:docMk/>
            <pc:sldMk cId="697905772" sldId="261"/>
            <ac:picMk id="63" creationId="{0B3E0EC7-C6E3-934A-51F4-EA5B54EE32B4}"/>
          </ac:picMkLst>
        </pc:picChg>
      </pc:sldChg>
      <pc:sldChg chg="addSp delSp modSp mod modTransition setBg modAnim modNotesTx">
        <pc:chgData name="Victoria Beecham (2108844)" userId="6cbda25f-09e3-4c95-8953-e90e80eefaf9" providerId="ADAL" clId="{744D354A-0213-4EFA-991D-C3465CB09072}" dt="2023-11-26T19:37:02.726" v="939"/>
        <pc:sldMkLst>
          <pc:docMk/>
          <pc:sldMk cId="1519357220" sldId="262"/>
        </pc:sldMkLst>
        <pc:spChg chg="mod">
          <ac:chgData name="Victoria Beecham (2108844)" userId="6cbda25f-09e3-4c95-8953-e90e80eefaf9" providerId="ADAL" clId="{744D354A-0213-4EFA-991D-C3465CB09072}" dt="2023-11-26T17:24:23.595" v="463" actId="26606"/>
          <ac:spMkLst>
            <pc:docMk/>
            <pc:sldMk cId="1519357220" sldId="262"/>
            <ac:spMk id="2" creationId="{67D6AFBA-BA81-0350-3509-8F2A456A7000}"/>
          </ac:spMkLst>
        </pc:spChg>
        <pc:spChg chg="add mod">
          <ac:chgData name="Victoria Beecham (2108844)" userId="6cbda25f-09e3-4c95-8953-e90e80eefaf9" providerId="ADAL" clId="{744D354A-0213-4EFA-991D-C3465CB09072}" dt="2023-11-26T17:30:33.651" v="506" actId="20577"/>
          <ac:spMkLst>
            <pc:docMk/>
            <pc:sldMk cId="1519357220" sldId="262"/>
            <ac:spMk id="3" creationId="{B824E6B7-2738-5EEE-5E89-CB1EFCB8FE50}"/>
          </ac:spMkLst>
        </pc:spChg>
        <pc:spChg chg="add">
          <ac:chgData name="Victoria Beecham (2108844)" userId="6cbda25f-09e3-4c95-8953-e90e80eefaf9" providerId="ADAL" clId="{744D354A-0213-4EFA-991D-C3465CB09072}" dt="2023-11-26T17:24:23.595" v="463" actId="26606"/>
          <ac:spMkLst>
            <pc:docMk/>
            <pc:sldMk cId="1519357220" sldId="262"/>
            <ac:spMk id="11" creationId="{E770CA6A-B3B0-4826-A91F-B2B1F8922026}"/>
          </ac:spMkLst>
        </pc:spChg>
        <pc:picChg chg="add">
          <ac:chgData name="Victoria Beecham (2108844)" userId="6cbda25f-09e3-4c95-8953-e90e80eefaf9" providerId="ADAL" clId="{744D354A-0213-4EFA-991D-C3465CB09072}" dt="2023-11-26T17:24:23.595" v="463" actId="26606"/>
          <ac:picMkLst>
            <pc:docMk/>
            <pc:sldMk cId="1519357220" sldId="262"/>
            <ac:picMk id="7" creationId="{6ECDD1C7-3E51-40DC-8B85-24AA12A39173}"/>
          </ac:picMkLst>
        </pc:picChg>
        <pc:picChg chg="add">
          <ac:chgData name="Victoria Beecham (2108844)" userId="6cbda25f-09e3-4c95-8953-e90e80eefaf9" providerId="ADAL" clId="{744D354A-0213-4EFA-991D-C3465CB09072}" dt="2023-11-26T17:24:23.595" v="463" actId="26606"/>
          <ac:picMkLst>
            <pc:docMk/>
            <pc:sldMk cId="1519357220" sldId="262"/>
            <ac:picMk id="9" creationId="{926BC0C6-2E6A-4FE0-8465-4642D24063F2}"/>
          </ac:picMkLst>
        </pc:picChg>
        <pc:picChg chg="add">
          <ac:chgData name="Victoria Beecham (2108844)" userId="6cbda25f-09e3-4c95-8953-e90e80eefaf9" providerId="ADAL" clId="{744D354A-0213-4EFA-991D-C3465CB09072}" dt="2023-11-26T17:24:23.595" v="463" actId="26606"/>
          <ac:picMkLst>
            <pc:docMk/>
            <pc:sldMk cId="1519357220" sldId="262"/>
            <ac:picMk id="15" creationId="{0CE42A09-4F29-4DF7-BE2A-F91C882A27AD}"/>
          </ac:picMkLst>
        </pc:picChg>
        <pc:picChg chg="add del mod">
          <ac:chgData name="Victoria Beecham (2108844)" userId="6cbda25f-09e3-4c95-8953-e90e80eefaf9" providerId="ADAL" clId="{744D354A-0213-4EFA-991D-C3465CB09072}" dt="2023-11-26T19:26:10.309" v="905"/>
          <ac:picMkLst>
            <pc:docMk/>
            <pc:sldMk cId="1519357220" sldId="262"/>
            <ac:picMk id="17" creationId="{2DB94D6E-D03D-E2BA-1D87-A473D153DCC8}"/>
          </ac:picMkLst>
        </pc:picChg>
        <pc:picChg chg="add del mod ord">
          <ac:chgData name="Victoria Beecham (2108844)" userId="6cbda25f-09e3-4c95-8953-e90e80eefaf9" providerId="ADAL" clId="{744D354A-0213-4EFA-991D-C3465CB09072}" dt="2023-11-26T19:26:42.491" v="906"/>
          <ac:picMkLst>
            <pc:docMk/>
            <pc:sldMk cId="1519357220" sldId="262"/>
            <ac:picMk id="20" creationId="{020752C4-59F0-A15F-2A76-F99EE259FB40}"/>
          </ac:picMkLst>
        </pc:picChg>
        <pc:picChg chg="add del mod">
          <ac:chgData name="Victoria Beecham (2108844)" userId="6cbda25f-09e3-4c95-8953-e90e80eefaf9" providerId="ADAL" clId="{744D354A-0213-4EFA-991D-C3465CB09072}" dt="2023-11-26T19:26:45.018" v="908"/>
          <ac:picMkLst>
            <pc:docMk/>
            <pc:sldMk cId="1519357220" sldId="262"/>
            <ac:picMk id="21" creationId="{DA54F9C8-CB99-F43C-3DD1-121BCB0E810B}"/>
          </ac:picMkLst>
        </pc:picChg>
        <pc:picChg chg="add del mod ord">
          <ac:chgData name="Victoria Beecham (2108844)" userId="6cbda25f-09e3-4c95-8953-e90e80eefaf9" providerId="ADAL" clId="{744D354A-0213-4EFA-991D-C3465CB09072}" dt="2023-11-26T19:26:59.976" v="909"/>
          <ac:picMkLst>
            <pc:docMk/>
            <pc:sldMk cId="1519357220" sldId="262"/>
            <ac:picMk id="24" creationId="{0543BFE2-6F1F-2FD3-295C-279F57B4059E}"/>
          </ac:picMkLst>
        </pc:picChg>
        <pc:picChg chg="add del mod">
          <ac:chgData name="Victoria Beecham (2108844)" userId="6cbda25f-09e3-4c95-8953-e90e80eefaf9" providerId="ADAL" clId="{744D354A-0213-4EFA-991D-C3465CB09072}" dt="2023-11-26T19:27:05.948" v="911"/>
          <ac:picMkLst>
            <pc:docMk/>
            <pc:sldMk cId="1519357220" sldId="262"/>
            <ac:picMk id="25" creationId="{765A9DB4-FC44-C87F-8A65-09A99701A191}"/>
          </ac:picMkLst>
        </pc:picChg>
        <pc:picChg chg="add del mod ord">
          <ac:chgData name="Victoria Beecham (2108844)" userId="6cbda25f-09e3-4c95-8953-e90e80eefaf9" providerId="ADAL" clId="{744D354A-0213-4EFA-991D-C3465CB09072}" dt="2023-11-26T19:27:36.480" v="912"/>
          <ac:picMkLst>
            <pc:docMk/>
            <pc:sldMk cId="1519357220" sldId="262"/>
            <ac:picMk id="28" creationId="{95A7213E-4DA6-2737-51D7-4018D29049D6}"/>
          </ac:picMkLst>
        </pc:picChg>
        <pc:picChg chg="add del mod">
          <ac:chgData name="Victoria Beecham (2108844)" userId="6cbda25f-09e3-4c95-8953-e90e80eefaf9" providerId="ADAL" clId="{744D354A-0213-4EFA-991D-C3465CB09072}" dt="2023-11-26T19:27:41.236" v="914"/>
          <ac:picMkLst>
            <pc:docMk/>
            <pc:sldMk cId="1519357220" sldId="262"/>
            <ac:picMk id="29" creationId="{3317DF9E-CCB0-D433-BC0A-3BF70E9C2F17}"/>
          </ac:picMkLst>
        </pc:picChg>
        <pc:picChg chg="add del mod ord">
          <ac:chgData name="Victoria Beecham (2108844)" userId="6cbda25f-09e3-4c95-8953-e90e80eefaf9" providerId="ADAL" clId="{744D354A-0213-4EFA-991D-C3465CB09072}" dt="2023-11-26T19:29:50.281" v="915"/>
          <ac:picMkLst>
            <pc:docMk/>
            <pc:sldMk cId="1519357220" sldId="262"/>
            <ac:picMk id="32" creationId="{BA026D90-2C6C-98AA-2F67-67CF29B3278B}"/>
          </ac:picMkLst>
        </pc:picChg>
        <pc:picChg chg="add del mod">
          <ac:chgData name="Victoria Beecham (2108844)" userId="6cbda25f-09e3-4c95-8953-e90e80eefaf9" providerId="ADAL" clId="{744D354A-0213-4EFA-991D-C3465CB09072}" dt="2023-11-26T19:30:21.542" v="917"/>
          <ac:picMkLst>
            <pc:docMk/>
            <pc:sldMk cId="1519357220" sldId="262"/>
            <ac:picMk id="33" creationId="{A8F630FB-FC75-3632-CEDF-D9E6AC0DFA63}"/>
          </ac:picMkLst>
        </pc:picChg>
        <pc:picChg chg="add del mod ord">
          <ac:chgData name="Victoria Beecham (2108844)" userId="6cbda25f-09e3-4c95-8953-e90e80eefaf9" providerId="ADAL" clId="{744D354A-0213-4EFA-991D-C3465CB09072}" dt="2023-11-26T19:30:28.114" v="918"/>
          <ac:picMkLst>
            <pc:docMk/>
            <pc:sldMk cId="1519357220" sldId="262"/>
            <ac:picMk id="36" creationId="{CC3C7330-4CB8-4A04-5830-1E5B670CE045}"/>
          </ac:picMkLst>
        </pc:picChg>
        <pc:picChg chg="add del mod">
          <ac:chgData name="Victoria Beecham (2108844)" userId="6cbda25f-09e3-4c95-8953-e90e80eefaf9" providerId="ADAL" clId="{744D354A-0213-4EFA-991D-C3465CB09072}" dt="2023-11-26T19:30:34.495" v="920"/>
          <ac:picMkLst>
            <pc:docMk/>
            <pc:sldMk cId="1519357220" sldId="262"/>
            <ac:picMk id="37" creationId="{0F3A28F0-61E6-D2D5-FC3D-2ACAB9B09130}"/>
          </ac:picMkLst>
        </pc:picChg>
        <pc:picChg chg="add del mod ord">
          <ac:chgData name="Victoria Beecham (2108844)" userId="6cbda25f-09e3-4c95-8953-e90e80eefaf9" providerId="ADAL" clId="{744D354A-0213-4EFA-991D-C3465CB09072}" dt="2023-11-26T19:30:53.140" v="921"/>
          <ac:picMkLst>
            <pc:docMk/>
            <pc:sldMk cId="1519357220" sldId="262"/>
            <ac:picMk id="40" creationId="{6E432462-97FB-0B46-3892-E9BA5B35D097}"/>
          </ac:picMkLst>
        </pc:picChg>
        <pc:picChg chg="add del mod">
          <ac:chgData name="Victoria Beecham (2108844)" userId="6cbda25f-09e3-4c95-8953-e90e80eefaf9" providerId="ADAL" clId="{744D354A-0213-4EFA-991D-C3465CB09072}" dt="2023-11-26T19:30:56.610" v="923"/>
          <ac:picMkLst>
            <pc:docMk/>
            <pc:sldMk cId="1519357220" sldId="262"/>
            <ac:picMk id="41" creationId="{C1CCEF0A-F754-F8BD-2AA8-8C30A603DBE0}"/>
          </ac:picMkLst>
        </pc:picChg>
        <pc:picChg chg="add del mod ord">
          <ac:chgData name="Victoria Beecham (2108844)" userId="6cbda25f-09e3-4c95-8953-e90e80eefaf9" providerId="ADAL" clId="{744D354A-0213-4EFA-991D-C3465CB09072}" dt="2023-11-26T19:31:26.961" v="924"/>
          <ac:picMkLst>
            <pc:docMk/>
            <pc:sldMk cId="1519357220" sldId="262"/>
            <ac:picMk id="44" creationId="{1AEE967E-E20B-F9D5-43C4-B0C890FF9A9C}"/>
          </ac:picMkLst>
        </pc:picChg>
        <pc:picChg chg="add del mod">
          <ac:chgData name="Victoria Beecham (2108844)" userId="6cbda25f-09e3-4c95-8953-e90e80eefaf9" providerId="ADAL" clId="{744D354A-0213-4EFA-991D-C3465CB09072}" dt="2023-11-26T19:32:00.303" v="926"/>
          <ac:picMkLst>
            <pc:docMk/>
            <pc:sldMk cId="1519357220" sldId="262"/>
            <ac:picMk id="45" creationId="{803E3E02-979E-2523-28A1-8FEF9E228C80}"/>
          </ac:picMkLst>
        </pc:picChg>
        <pc:picChg chg="add del mod ord">
          <ac:chgData name="Victoria Beecham (2108844)" userId="6cbda25f-09e3-4c95-8953-e90e80eefaf9" providerId="ADAL" clId="{744D354A-0213-4EFA-991D-C3465CB09072}" dt="2023-11-26T19:32:34.962" v="927"/>
          <ac:picMkLst>
            <pc:docMk/>
            <pc:sldMk cId="1519357220" sldId="262"/>
            <ac:picMk id="49" creationId="{6B33B7DF-0DF3-90AF-4612-790DD1573C4E}"/>
          </ac:picMkLst>
        </pc:picChg>
        <pc:picChg chg="add del mod">
          <ac:chgData name="Victoria Beecham (2108844)" userId="6cbda25f-09e3-4c95-8953-e90e80eefaf9" providerId="ADAL" clId="{744D354A-0213-4EFA-991D-C3465CB09072}" dt="2023-11-26T19:32:41.344" v="929"/>
          <ac:picMkLst>
            <pc:docMk/>
            <pc:sldMk cId="1519357220" sldId="262"/>
            <ac:picMk id="50" creationId="{0D9F93B3-F2E1-3AC7-D014-05918BC24A47}"/>
          </ac:picMkLst>
        </pc:picChg>
        <pc:picChg chg="add del mod ord">
          <ac:chgData name="Victoria Beecham (2108844)" userId="6cbda25f-09e3-4c95-8953-e90e80eefaf9" providerId="ADAL" clId="{744D354A-0213-4EFA-991D-C3465CB09072}" dt="2023-11-26T19:33:16.501" v="930"/>
          <ac:picMkLst>
            <pc:docMk/>
            <pc:sldMk cId="1519357220" sldId="262"/>
            <ac:picMk id="53" creationId="{AF6E8759-8A07-19C7-D2AB-2D4DD652A54D}"/>
          </ac:picMkLst>
        </pc:picChg>
        <pc:picChg chg="add del mod">
          <ac:chgData name="Victoria Beecham (2108844)" userId="6cbda25f-09e3-4c95-8953-e90e80eefaf9" providerId="ADAL" clId="{744D354A-0213-4EFA-991D-C3465CB09072}" dt="2023-11-26T19:33:22.692" v="932"/>
          <ac:picMkLst>
            <pc:docMk/>
            <pc:sldMk cId="1519357220" sldId="262"/>
            <ac:picMk id="54" creationId="{B4F12C11-B3C1-A8DA-0DF6-4B47C0B7FB38}"/>
          </ac:picMkLst>
        </pc:picChg>
        <pc:picChg chg="add del mod ord">
          <ac:chgData name="Victoria Beecham (2108844)" userId="6cbda25f-09e3-4c95-8953-e90e80eefaf9" providerId="ADAL" clId="{744D354A-0213-4EFA-991D-C3465CB09072}" dt="2023-11-26T19:33:31.529" v="933"/>
          <ac:picMkLst>
            <pc:docMk/>
            <pc:sldMk cId="1519357220" sldId="262"/>
            <ac:picMk id="57" creationId="{CAE07C15-15FB-7F28-4E4F-77258BE7B1B8}"/>
          </ac:picMkLst>
        </pc:picChg>
        <pc:picChg chg="add del mod">
          <ac:chgData name="Victoria Beecham (2108844)" userId="6cbda25f-09e3-4c95-8953-e90e80eefaf9" providerId="ADAL" clId="{744D354A-0213-4EFA-991D-C3465CB09072}" dt="2023-11-26T19:33:36.862" v="935"/>
          <ac:picMkLst>
            <pc:docMk/>
            <pc:sldMk cId="1519357220" sldId="262"/>
            <ac:picMk id="58" creationId="{16D3F77E-8624-1D37-DB1E-2F7857835790}"/>
          </ac:picMkLst>
        </pc:picChg>
        <pc:picChg chg="add del mod ord">
          <ac:chgData name="Victoria Beecham (2108844)" userId="6cbda25f-09e3-4c95-8953-e90e80eefaf9" providerId="ADAL" clId="{744D354A-0213-4EFA-991D-C3465CB09072}" dt="2023-11-26T19:33:50.732" v="936"/>
          <ac:picMkLst>
            <pc:docMk/>
            <pc:sldMk cId="1519357220" sldId="262"/>
            <ac:picMk id="61" creationId="{537B9040-6482-1583-80D9-F2B43B52A52E}"/>
          </ac:picMkLst>
        </pc:picChg>
        <pc:picChg chg="add del mod">
          <ac:chgData name="Victoria Beecham (2108844)" userId="6cbda25f-09e3-4c95-8953-e90e80eefaf9" providerId="ADAL" clId="{744D354A-0213-4EFA-991D-C3465CB09072}" dt="2023-11-26T19:34:05.861" v="938"/>
          <ac:picMkLst>
            <pc:docMk/>
            <pc:sldMk cId="1519357220" sldId="262"/>
            <ac:picMk id="62" creationId="{822C9960-78AE-3B57-C08B-86D553DCF2C1}"/>
          </ac:picMkLst>
        </pc:picChg>
        <pc:picChg chg="add del mod ord">
          <ac:chgData name="Victoria Beecham (2108844)" userId="6cbda25f-09e3-4c95-8953-e90e80eefaf9" providerId="ADAL" clId="{744D354A-0213-4EFA-991D-C3465CB09072}" dt="2023-11-26T19:37:02.726" v="939"/>
          <ac:picMkLst>
            <pc:docMk/>
            <pc:sldMk cId="1519357220" sldId="262"/>
            <ac:picMk id="65" creationId="{A61C330B-1B8B-ECED-CB94-A4480637A363}"/>
          </ac:picMkLst>
        </pc:picChg>
        <pc:picChg chg="add mod">
          <ac:chgData name="Victoria Beecham (2108844)" userId="6cbda25f-09e3-4c95-8953-e90e80eefaf9" providerId="ADAL" clId="{744D354A-0213-4EFA-991D-C3465CB09072}" dt="2023-11-26T19:37:02.726" v="939"/>
          <ac:picMkLst>
            <pc:docMk/>
            <pc:sldMk cId="1519357220" sldId="262"/>
            <ac:picMk id="66" creationId="{3FB85F5A-97CD-30C3-360C-C7F8D60E2D35}"/>
          </ac:picMkLst>
        </pc:picChg>
        <pc:cxnChg chg="add">
          <ac:chgData name="Victoria Beecham (2108844)" userId="6cbda25f-09e3-4c95-8953-e90e80eefaf9" providerId="ADAL" clId="{744D354A-0213-4EFA-991D-C3465CB09072}" dt="2023-11-26T17:24:23.595" v="463" actId="26606"/>
          <ac:cxnSpMkLst>
            <pc:docMk/>
            <pc:sldMk cId="1519357220" sldId="262"/>
            <ac:cxnSpMk id="13" creationId="{6FE641DB-A503-41DE-ACA6-36B41C6C2BE9}"/>
          </ac:cxnSpMkLst>
        </pc:cxnChg>
      </pc:sldChg>
      <pc:sldChg chg="addSp delSp modSp mod modTransition setBg modAnim delDesignElem modNotesTx">
        <pc:chgData name="Victoria Beecham (2108844)" userId="6cbda25f-09e3-4c95-8953-e90e80eefaf9" providerId="ADAL" clId="{744D354A-0213-4EFA-991D-C3465CB09072}" dt="2023-11-26T20:13:11.461" v="1319"/>
        <pc:sldMkLst>
          <pc:docMk/>
          <pc:sldMk cId="825585140" sldId="263"/>
        </pc:sldMkLst>
        <pc:spChg chg="mod">
          <ac:chgData name="Victoria Beecham (2108844)" userId="6cbda25f-09e3-4c95-8953-e90e80eefaf9" providerId="ADAL" clId="{744D354A-0213-4EFA-991D-C3465CB09072}" dt="2023-11-26T20:09:53.696" v="1309" actId="1076"/>
          <ac:spMkLst>
            <pc:docMk/>
            <pc:sldMk cId="825585140" sldId="263"/>
            <ac:spMk id="2" creationId="{2AC2583B-41AB-0E85-AAE5-AB9BFAB58D32}"/>
          </ac:spMkLst>
        </pc:spChg>
        <pc:spChg chg="add del">
          <ac:chgData name="Victoria Beecham (2108844)" userId="6cbda25f-09e3-4c95-8953-e90e80eefaf9" providerId="ADAL" clId="{744D354A-0213-4EFA-991D-C3465CB09072}" dt="2023-11-26T17:18:50.097" v="421"/>
          <ac:spMkLst>
            <pc:docMk/>
            <pc:sldMk cId="825585140" sldId="263"/>
            <ac:spMk id="12" creationId="{989BE678-777B-482A-A616-FEDC47B162E5}"/>
          </ac:spMkLst>
        </pc:spChg>
        <pc:spChg chg="add del">
          <ac:chgData name="Victoria Beecham (2108844)" userId="6cbda25f-09e3-4c95-8953-e90e80eefaf9" providerId="ADAL" clId="{744D354A-0213-4EFA-991D-C3465CB09072}" dt="2023-11-26T17:18:50.097" v="421"/>
          <ac:spMkLst>
            <pc:docMk/>
            <pc:sldMk cId="825585140" sldId="263"/>
            <ac:spMk id="18" creationId="{D28BE0C3-2102-4820-B88B-A448B1840D14}"/>
          </ac:spMkLst>
        </pc:spChg>
        <pc:spChg chg="add del">
          <ac:chgData name="Victoria Beecham (2108844)" userId="6cbda25f-09e3-4c95-8953-e90e80eefaf9" providerId="ADAL" clId="{744D354A-0213-4EFA-991D-C3465CB09072}" dt="2023-11-26T17:18:50.097" v="421"/>
          <ac:spMkLst>
            <pc:docMk/>
            <pc:sldMk cId="825585140" sldId="263"/>
            <ac:spMk id="20" creationId="{A4322390-8B58-46BE-88EB-D9FD30C08743}"/>
          </ac:spMkLst>
        </pc:spChg>
        <pc:spChg chg="add mod">
          <ac:chgData name="Victoria Beecham (2108844)" userId="6cbda25f-09e3-4c95-8953-e90e80eefaf9" providerId="ADAL" clId="{744D354A-0213-4EFA-991D-C3465CB09072}" dt="2023-11-26T20:10:04.252" v="1311" actId="255"/>
          <ac:spMkLst>
            <pc:docMk/>
            <pc:sldMk cId="825585140" sldId="263"/>
            <ac:spMk id="23" creationId="{36D9A073-85C8-C295-9E1B-AB3A892991AC}"/>
          </ac:spMkLst>
        </pc:spChg>
        <pc:picChg chg="add del mod ord">
          <ac:chgData name="Victoria Beecham (2108844)" userId="6cbda25f-09e3-4c95-8953-e90e80eefaf9" providerId="ADAL" clId="{744D354A-0213-4EFA-991D-C3465CB09072}" dt="2023-11-26T17:34:27.169" v="516" actId="478"/>
          <ac:picMkLst>
            <pc:docMk/>
            <pc:sldMk cId="825585140" sldId="263"/>
            <ac:picMk id="4" creationId="{A8370EEF-EE98-3114-7375-3E5B857EE754}"/>
          </ac:picMkLst>
        </pc:picChg>
        <pc:picChg chg="add del">
          <ac:chgData name="Victoria Beecham (2108844)" userId="6cbda25f-09e3-4c95-8953-e90e80eefaf9" providerId="ADAL" clId="{744D354A-0213-4EFA-991D-C3465CB09072}" dt="2023-11-26T17:18:50.097" v="421"/>
          <ac:picMkLst>
            <pc:docMk/>
            <pc:sldMk cId="825585140" sldId="263"/>
            <ac:picMk id="8" creationId="{DF19BAF3-7E20-4B9D-B544-BABAEEA1FA75}"/>
          </ac:picMkLst>
        </pc:picChg>
        <pc:picChg chg="add">
          <ac:chgData name="Victoria Beecham (2108844)" userId="6cbda25f-09e3-4c95-8953-e90e80eefaf9" providerId="ADAL" clId="{744D354A-0213-4EFA-991D-C3465CB09072}" dt="2023-11-26T17:34:21.676" v="515" actId="26606"/>
          <ac:picMkLst>
            <pc:docMk/>
            <pc:sldMk cId="825585140" sldId="263"/>
            <ac:picMk id="9" creationId="{5DE20DFA-89DB-4DCD-9C6A-E6F94CA75495}"/>
          </ac:picMkLst>
        </pc:picChg>
        <pc:picChg chg="add del">
          <ac:chgData name="Victoria Beecham (2108844)" userId="6cbda25f-09e3-4c95-8953-e90e80eefaf9" providerId="ADAL" clId="{744D354A-0213-4EFA-991D-C3465CB09072}" dt="2023-11-26T17:18:50.097" v="421"/>
          <ac:picMkLst>
            <pc:docMk/>
            <pc:sldMk cId="825585140" sldId="263"/>
            <ac:picMk id="10" creationId="{950648F4-ABCD-4DF0-8641-76CFB2354721}"/>
          </ac:picMkLst>
        </pc:picChg>
        <pc:picChg chg="add">
          <ac:chgData name="Victoria Beecham (2108844)" userId="6cbda25f-09e3-4c95-8953-e90e80eefaf9" providerId="ADAL" clId="{744D354A-0213-4EFA-991D-C3465CB09072}" dt="2023-11-26T17:34:21.676" v="515" actId="26606"/>
          <ac:picMkLst>
            <pc:docMk/>
            <pc:sldMk cId="825585140" sldId="263"/>
            <ac:picMk id="11" creationId="{B606DC21-B3AA-4AE9-844F-E667E84438D4}"/>
          </ac:picMkLst>
        </pc:picChg>
        <pc:picChg chg="add del">
          <ac:chgData name="Victoria Beecham (2108844)" userId="6cbda25f-09e3-4c95-8953-e90e80eefaf9" providerId="ADAL" clId="{744D354A-0213-4EFA-991D-C3465CB09072}" dt="2023-11-26T17:18:50.097" v="421"/>
          <ac:picMkLst>
            <pc:docMk/>
            <pc:sldMk cId="825585140" sldId="263"/>
            <ac:picMk id="14" creationId="{CF1EB4BD-9C7E-4AA3-9681-C7EB0DA6250B}"/>
          </ac:picMkLst>
        </pc:picChg>
        <pc:picChg chg="add del">
          <ac:chgData name="Victoria Beecham (2108844)" userId="6cbda25f-09e3-4c95-8953-e90e80eefaf9" providerId="ADAL" clId="{744D354A-0213-4EFA-991D-C3465CB09072}" dt="2023-11-26T17:18:50.097" v="421"/>
          <ac:picMkLst>
            <pc:docMk/>
            <pc:sldMk cId="825585140" sldId="263"/>
            <ac:picMk id="16" creationId="{94AAE3AA-3759-4D28-B0EF-575F25A5146C}"/>
          </ac:picMkLst>
        </pc:picChg>
        <pc:picChg chg="add del mod">
          <ac:chgData name="Victoria Beecham (2108844)" userId="6cbda25f-09e3-4c95-8953-e90e80eefaf9" providerId="ADAL" clId="{744D354A-0213-4EFA-991D-C3465CB09072}" dt="2023-11-26T20:11:12.361" v="1315"/>
          <ac:picMkLst>
            <pc:docMk/>
            <pc:sldMk cId="825585140" sldId="263"/>
            <ac:picMk id="26" creationId="{97C47215-409B-8C86-8FC6-892A6945F2AB}"/>
          </ac:picMkLst>
        </pc:picChg>
        <pc:picChg chg="add del mod ord">
          <ac:chgData name="Victoria Beecham (2108844)" userId="6cbda25f-09e3-4c95-8953-e90e80eefaf9" providerId="ADAL" clId="{744D354A-0213-4EFA-991D-C3465CB09072}" dt="2023-11-26T20:11:56.003" v="1316"/>
          <ac:picMkLst>
            <pc:docMk/>
            <pc:sldMk cId="825585140" sldId="263"/>
            <ac:picMk id="29" creationId="{86AACC19-3DE2-C7D4-7A47-B976C1E2C99D}"/>
          </ac:picMkLst>
        </pc:picChg>
        <pc:picChg chg="add del mod">
          <ac:chgData name="Victoria Beecham (2108844)" userId="6cbda25f-09e3-4c95-8953-e90e80eefaf9" providerId="ADAL" clId="{744D354A-0213-4EFA-991D-C3465CB09072}" dt="2023-11-26T20:11:58.984" v="1318"/>
          <ac:picMkLst>
            <pc:docMk/>
            <pc:sldMk cId="825585140" sldId="263"/>
            <ac:picMk id="30" creationId="{57D87F0F-0652-5858-FEB9-F76CD8774B2F}"/>
          </ac:picMkLst>
        </pc:picChg>
        <pc:picChg chg="add del mod ord">
          <ac:chgData name="Victoria Beecham (2108844)" userId="6cbda25f-09e3-4c95-8953-e90e80eefaf9" providerId="ADAL" clId="{744D354A-0213-4EFA-991D-C3465CB09072}" dt="2023-11-26T20:13:11.461" v="1319"/>
          <ac:picMkLst>
            <pc:docMk/>
            <pc:sldMk cId="825585140" sldId="263"/>
            <ac:picMk id="33" creationId="{07CAA342-964B-C02B-3B70-AD19C7C33211}"/>
          </ac:picMkLst>
        </pc:picChg>
        <pc:picChg chg="add mod">
          <ac:chgData name="Victoria Beecham (2108844)" userId="6cbda25f-09e3-4c95-8953-e90e80eefaf9" providerId="ADAL" clId="{744D354A-0213-4EFA-991D-C3465CB09072}" dt="2023-11-26T20:13:11.461" v="1319"/>
          <ac:picMkLst>
            <pc:docMk/>
            <pc:sldMk cId="825585140" sldId="263"/>
            <ac:picMk id="34" creationId="{E3BC74D1-5717-D3D8-9FEB-F4655978EF73}"/>
          </ac:picMkLst>
        </pc:picChg>
      </pc:sldChg>
      <pc:sldChg chg="addSp delSp modSp mod modTransition setBg modAnim modNotesTx">
        <pc:chgData name="Victoria Beecham (2108844)" userId="6cbda25f-09e3-4c95-8953-e90e80eefaf9" providerId="ADAL" clId="{744D354A-0213-4EFA-991D-C3465CB09072}" dt="2023-11-26T20:23:03.193" v="1378"/>
        <pc:sldMkLst>
          <pc:docMk/>
          <pc:sldMk cId="2873629748" sldId="264"/>
        </pc:sldMkLst>
        <pc:spChg chg="mod">
          <ac:chgData name="Victoria Beecham (2108844)" userId="6cbda25f-09e3-4c95-8953-e90e80eefaf9" providerId="ADAL" clId="{744D354A-0213-4EFA-991D-C3465CB09072}" dt="2023-11-26T17:37:15.145" v="529" actId="2711"/>
          <ac:spMkLst>
            <pc:docMk/>
            <pc:sldMk cId="2873629748" sldId="264"/>
            <ac:spMk id="2" creationId="{E8DF9D18-6C69-0A7F-07AF-D601B8DFA491}"/>
          </ac:spMkLst>
        </pc:spChg>
        <pc:spChg chg="add mod">
          <ac:chgData name="Victoria Beecham (2108844)" userId="6cbda25f-09e3-4c95-8953-e90e80eefaf9" providerId="ADAL" clId="{744D354A-0213-4EFA-991D-C3465CB09072}" dt="2023-11-26T17:37:04.438" v="528" actId="255"/>
          <ac:spMkLst>
            <pc:docMk/>
            <pc:sldMk cId="2873629748" sldId="264"/>
            <ac:spMk id="3" creationId="{E74C6938-07D1-179D-8E73-8457B3A86632}"/>
          </ac:spMkLst>
        </pc:spChg>
        <pc:spChg chg="add">
          <ac:chgData name="Victoria Beecham (2108844)" userId="6cbda25f-09e3-4c95-8953-e90e80eefaf9" providerId="ADAL" clId="{744D354A-0213-4EFA-991D-C3465CB09072}" dt="2023-11-26T17:36:18.651" v="517" actId="26606"/>
          <ac:spMkLst>
            <pc:docMk/>
            <pc:sldMk cId="2873629748" sldId="264"/>
            <ac:spMk id="11" creationId="{8D25211A-4CA0-4B53-82BB-1EE7C7F3C725}"/>
          </ac:spMkLst>
        </pc:spChg>
        <pc:picChg chg="add">
          <ac:chgData name="Victoria Beecham (2108844)" userId="6cbda25f-09e3-4c95-8953-e90e80eefaf9" providerId="ADAL" clId="{744D354A-0213-4EFA-991D-C3465CB09072}" dt="2023-11-26T17:36:18.651" v="517" actId="26606"/>
          <ac:picMkLst>
            <pc:docMk/>
            <pc:sldMk cId="2873629748" sldId="264"/>
            <ac:picMk id="5" creationId="{0E51C2A0-3D4A-797D-28DE-5735DB8E4C03}"/>
          </ac:picMkLst>
        </pc:picChg>
        <pc:picChg chg="add">
          <ac:chgData name="Victoria Beecham (2108844)" userId="6cbda25f-09e3-4c95-8953-e90e80eefaf9" providerId="ADAL" clId="{744D354A-0213-4EFA-991D-C3465CB09072}" dt="2023-11-26T17:36:18.651" v="517" actId="26606"/>
          <ac:picMkLst>
            <pc:docMk/>
            <pc:sldMk cId="2873629748" sldId="264"/>
            <ac:picMk id="9" creationId="{5DE20DFA-89DB-4DCD-9C6A-E6F94CA75495}"/>
          </ac:picMkLst>
        </pc:picChg>
        <pc:picChg chg="add del mod">
          <ac:chgData name="Victoria Beecham (2108844)" userId="6cbda25f-09e3-4c95-8953-e90e80eefaf9" providerId="ADAL" clId="{744D354A-0213-4EFA-991D-C3465CB09072}" dt="2023-11-26T20:15:31.063" v="1323"/>
          <ac:picMkLst>
            <pc:docMk/>
            <pc:sldMk cId="2873629748" sldId="264"/>
            <ac:picMk id="16" creationId="{7E9A53F1-46CD-8D2C-7971-A0345F73702B}"/>
          </ac:picMkLst>
        </pc:picChg>
        <pc:picChg chg="add del mod ord">
          <ac:chgData name="Victoria Beecham (2108844)" userId="6cbda25f-09e3-4c95-8953-e90e80eefaf9" providerId="ADAL" clId="{744D354A-0213-4EFA-991D-C3465CB09072}" dt="2023-11-26T20:15:52.493" v="1324"/>
          <ac:picMkLst>
            <pc:docMk/>
            <pc:sldMk cId="2873629748" sldId="264"/>
            <ac:picMk id="19" creationId="{4BE41C38-EC0D-EFB9-27D8-800B7B9CBF1F}"/>
          </ac:picMkLst>
        </pc:picChg>
        <pc:picChg chg="add del mod">
          <ac:chgData name="Victoria Beecham (2108844)" userId="6cbda25f-09e3-4c95-8953-e90e80eefaf9" providerId="ADAL" clId="{744D354A-0213-4EFA-991D-C3465CB09072}" dt="2023-11-26T20:15:55.224" v="1326"/>
          <ac:picMkLst>
            <pc:docMk/>
            <pc:sldMk cId="2873629748" sldId="264"/>
            <ac:picMk id="20" creationId="{F603830B-7ECF-9367-0AAE-59D2BB1BF55C}"/>
          </ac:picMkLst>
        </pc:picChg>
        <pc:picChg chg="add del mod ord">
          <ac:chgData name="Victoria Beecham (2108844)" userId="6cbda25f-09e3-4c95-8953-e90e80eefaf9" providerId="ADAL" clId="{744D354A-0213-4EFA-991D-C3465CB09072}" dt="2023-11-26T20:16:01.544" v="1327"/>
          <ac:picMkLst>
            <pc:docMk/>
            <pc:sldMk cId="2873629748" sldId="264"/>
            <ac:picMk id="23" creationId="{4A0D03D2-6D1E-2FD3-44F8-B70AFF36919C}"/>
          </ac:picMkLst>
        </pc:picChg>
        <pc:picChg chg="add del mod">
          <ac:chgData name="Victoria Beecham (2108844)" userId="6cbda25f-09e3-4c95-8953-e90e80eefaf9" providerId="ADAL" clId="{744D354A-0213-4EFA-991D-C3465CB09072}" dt="2023-11-26T20:16:04.600" v="1329"/>
          <ac:picMkLst>
            <pc:docMk/>
            <pc:sldMk cId="2873629748" sldId="264"/>
            <ac:picMk id="24" creationId="{4E8334B7-7CA9-0D79-587D-BCC1392EF582}"/>
          </ac:picMkLst>
        </pc:picChg>
        <pc:picChg chg="add del mod ord">
          <ac:chgData name="Victoria Beecham (2108844)" userId="6cbda25f-09e3-4c95-8953-e90e80eefaf9" providerId="ADAL" clId="{744D354A-0213-4EFA-991D-C3465CB09072}" dt="2023-11-26T20:16:53.132" v="1330"/>
          <ac:picMkLst>
            <pc:docMk/>
            <pc:sldMk cId="2873629748" sldId="264"/>
            <ac:picMk id="27" creationId="{4F5922AB-5A04-C3F6-B2ED-E719F3D9252E}"/>
          </ac:picMkLst>
        </pc:picChg>
        <pc:picChg chg="add del mod">
          <ac:chgData name="Victoria Beecham (2108844)" userId="6cbda25f-09e3-4c95-8953-e90e80eefaf9" providerId="ADAL" clId="{744D354A-0213-4EFA-991D-C3465CB09072}" dt="2023-11-26T20:17:47.592" v="1342"/>
          <ac:picMkLst>
            <pc:docMk/>
            <pc:sldMk cId="2873629748" sldId="264"/>
            <ac:picMk id="28" creationId="{3BAC9586-6F36-91FF-BA3E-CC893AC88005}"/>
          </ac:picMkLst>
        </pc:picChg>
        <pc:picChg chg="add del mod ord">
          <ac:chgData name="Victoria Beecham (2108844)" userId="6cbda25f-09e3-4c95-8953-e90e80eefaf9" providerId="ADAL" clId="{744D354A-0213-4EFA-991D-C3465CB09072}" dt="2023-11-26T20:17:56.232" v="1343"/>
          <ac:picMkLst>
            <pc:docMk/>
            <pc:sldMk cId="2873629748" sldId="264"/>
            <ac:picMk id="32" creationId="{869968B1-ED40-A2E5-622A-916EE3A99DEF}"/>
          </ac:picMkLst>
        </pc:picChg>
        <pc:picChg chg="add del mod">
          <ac:chgData name="Victoria Beecham (2108844)" userId="6cbda25f-09e3-4c95-8953-e90e80eefaf9" providerId="ADAL" clId="{744D354A-0213-4EFA-991D-C3465CB09072}" dt="2023-11-26T20:17:59.643" v="1345"/>
          <ac:picMkLst>
            <pc:docMk/>
            <pc:sldMk cId="2873629748" sldId="264"/>
            <ac:picMk id="33" creationId="{F075EA0D-855A-5E23-33B0-1AB3BCC580B2}"/>
          </ac:picMkLst>
        </pc:picChg>
        <pc:picChg chg="add del mod ord">
          <ac:chgData name="Victoria Beecham (2108844)" userId="6cbda25f-09e3-4c95-8953-e90e80eefaf9" providerId="ADAL" clId="{744D354A-0213-4EFA-991D-C3465CB09072}" dt="2023-11-26T20:19:12.353" v="1346"/>
          <ac:picMkLst>
            <pc:docMk/>
            <pc:sldMk cId="2873629748" sldId="264"/>
            <ac:picMk id="36" creationId="{230B40DF-0A6D-0213-7E60-B0161C8D3048}"/>
          </ac:picMkLst>
        </pc:picChg>
        <pc:picChg chg="add del mod">
          <ac:chgData name="Victoria Beecham (2108844)" userId="6cbda25f-09e3-4c95-8953-e90e80eefaf9" providerId="ADAL" clId="{744D354A-0213-4EFA-991D-C3465CB09072}" dt="2023-11-26T20:19:23.476" v="1348"/>
          <ac:picMkLst>
            <pc:docMk/>
            <pc:sldMk cId="2873629748" sldId="264"/>
            <ac:picMk id="37" creationId="{B3335360-82C4-DDF7-9D82-98226ACCAF32}"/>
          </ac:picMkLst>
        </pc:picChg>
        <pc:picChg chg="add del mod ord">
          <ac:chgData name="Victoria Beecham (2108844)" userId="6cbda25f-09e3-4c95-8953-e90e80eefaf9" providerId="ADAL" clId="{744D354A-0213-4EFA-991D-C3465CB09072}" dt="2023-11-26T20:19:29.915" v="1349"/>
          <ac:picMkLst>
            <pc:docMk/>
            <pc:sldMk cId="2873629748" sldId="264"/>
            <ac:picMk id="40" creationId="{8A2F1537-A6D1-5FAD-1B99-AC1B47F86268}"/>
          </ac:picMkLst>
        </pc:picChg>
        <pc:picChg chg="add del mod">
          <ac:chgData name="Victoria Beecham (2108844)" userId="6cbda25f-09e3-4c95-8953-e90e80eefaf9" providerId="ADAL" clId="{744D354A-0213-4EFA-991D-C3465CB09072}" dt="2023-11-26T20:21:14.451" v="1374"/>
          <ac:picMkLst>
            <pc:docMk/>
            <pc:sldMk cId="2873629748" sldId="264"/>
            <ac:picMk id="41" creationId="{59BF04C6-88E8-659F-A336-3BD0028079FA}"/>
          </ac:picMkLst>
        </pc:picChg>
        <pc:picChg chg="add del mod ord">
          <ac:chgData name="Victoria Beecham (2108844)" userId="6cbda25f-09e3-4c95-8953-e90e80eefaf9" providerId="ADAL" clId="{744D354A-0213-4EFA-991D-C3465CB09072}" dt="2023-11-26T20:21:21.811" v="1375"/>
          <ac:picMkLst>
            <pc:docMk/>
            <pc:sldMk cId="2873629748" sldId="264"/>
            <ac:picMk id="45" creationId="{426C3349-652C-17B7-15D5-28B695CE934F}"/>
          </ac:picMkLst>
        </pc:picChg>
        <pc:picChg chg="add del mod">
          <ac:chgData name="Victoria Beecham (2108844)" userId="6cbda25f-09e3-4c95-8953-e90e80eefaf9" providerId="ADAL" clId="{744D354A-0213-4EFA-991D-C3465CB09072}" dt="2023-11-26T20:21:24.554" v="1377"/>
          <ac:picMkLst>
            <pc:docMk/>
            <pc:sldMk cId="2873629748" sldId="264"/>
            <ac:picMk id="46" creationId="{C0C471D2-5861-E7F7-FC30-77765ECE9154}"/>
          </ac:picMkLst>
        </pc:picChg>
        <pc:picChg chg="add del mod ord">
          <ac:chgData name="Victoria Beecham (2108844)" userId="6cbda25f-09e3-4c95-8953-e90e80eefaf9" providerId="ADAL" clId="{744D354A-0213-4EFA-991D-C3465CB09072}" dt="2023-11-26T20:23:03.193" v="1378"/>
          <ac:picMkLst>
            <pc:docMk/>
            <pc:sldMk cId="2873629748" sldId="264"/>
            <ac:picMk id="49" creationId="{AD1E7C06-E205-A758-F785-5C352B881C0F}"/>
          </ac:picMkLst>
        </pc:picChg>
        <pc:picChg chg="add mod">
          <ac:chgData name="Victoria Beecham (2108844)" userId="6cbda25f-09e3-4c95-8953-e90e80eefaf9" providerId="ADAL" clId="{744D354A-0213-4EFA-991D-C3465CB09072}" dt="2023-11-26T20:23:03.193" v="1378"/>
          <ac:picMkLst>
            <pc:docMk/>
            <pc:sldMk cId="2873629748" sldId="264"/>
            <ac:picMk id="50" creationId="{98066009-0ED5-6EBE-6688-EA5BC1F5CD32}"/>
          </ac:picMkLst>
        </pc:picChg>
      </pc:sldChg>
      <pc:sldChg chg="addSp delSp modSp mod modTransition setBg addAnim delAnim modAnim modNotesTx">
        <pc:chgData name="Victoria Beecham (2108844)" userId="6cbda25f-09e3-4c95-8953-e90e80eefaf9" providerId="ADAL" clId="{744D354A-0213-4EFA-991D-C3465CB09072}" dt="2023-11-26T20:25:49.480" v="1388"/>
        <pc:sldMkLst>
          <pc:docMk/>
          <pc:sldMk cId="960415782" sldId="265"/>
        </pc:sldMkLst>
        <pc:spChg chg="mod">
          <ac:chgData name="Victoria Beecham (2108844)" userId="6cbda25f-09e3-4c95-8953-e90e80eefaf9" providerId="ADAL" clId="{744D354A-0213-4EFA-991D-C3465CB09072}" dt="2023-11-26T17:37:54.690" v="534" actId="26606"/>
          <ac:spMkLst>
            <pc:docMk/>
            <pc:sldMk cId="960415782" sldId="265"/>
            <ac:spMk id="2" creationId="{41BAB04C-4F69-F7C1-6D72-AEED39C96ED2}"/>
          </ac:spMkLst>
        </pc:spChg>
        <pc:spChg chg="add">
          <ac:chgData name="Victoria Beecham (2108844)" userId="6cbda25f-09e3-4c95-8953-e90e80eefaf9" providerId="ADAL" clId="{744D354A-0213-4EFA-991D-C3465CB09072}" dt="2023-11-26T17:37:54.690" v="534" actId="26606"/>
          <ac:spMkLst>
            <pc:docMk/>
            <pc:sldMk cId="960415782" sldId="265"/>
            <ac:spMk id="16" creationId="{50496C6C-A85F-426B-9ED1-3444166CE4E1}"/>
          </ac:spMkLst>
        </pc:spChg>
        <pc:picChg chg="add del">
          <ac:chgData name="Victoria Beecham (2108844)" userId="6cbda25f-09e3-4c95-8953-e90e80eefaf9" providerId="ADAL" clId="{744D354A-0213-4EFA-991D-C3465CB09072}" dt="2023-11-26T17:37:54.549" v="533" actId="26606"/>
          <ac:picMkLst>
            <pc:docMk/>
            <pc:sldMk cId="960415782" sldId="265"/>
            <ac:picMk id="6" creationId="{4EFFA109-D849-CD10-D25D-71D519FEC197}"/>
          </ac:picMkLst>
        </pc:picChg>
        <pc:picChg chg="add">
          <ac:chgData name="Victoria Beecham (2108844)" userId="6cbda25f-09e3-4c95-8953-e90e80eefaf9" providerId="ADAL" clId="{744D354A-0213-4EFA-991D-C3465CB09072}" dt="2023-11-26T17:37:54.690" v="534" actId="26606"/>
          <ac:picMkLst>
            <pc:docMk/>
            <pc:sldMk cId="960415782" sldId="265"/>
            <ac:picMk id="7" creationId="{6ECDD1C7-3E51-40DC-8B85-24AA12A39173}"/>
          </ac:picMkLst>
        </pc:picChg>
        <pc:picChg chg="add del">
          <ac:chgData name="Victoria Beecham (2108844)" userId="6cbda25f-09e3-4c95-8953-e90e80eefaf9" providerId="ADAL" clId="{744D354A-0213-4EFA-991D-C3465CB09072}" dt="2023-11-26T17:37:54.549" v="533" actId="26606"/>
          <ac:picMkLst>
            <pc:docMk/>
            <pc:sldMk cId="960415782" sldId="265"/>
            <ac:picMk id="9" creationId="{B7626C8E-FB50-4909-8D9D-09E34A8DBFAB}"/>
          </ac:picMkLst>
        </pc:picChg>
        <pc:picChg chg="add del">
          <ac:chgData name="Victoria Beecham (2108844)" userId="6cbda25f-09e3-4c95-8953-e90e80eefaf9" providerId="ADAL" clId="{744D354A-0213-4EFA-991D-C3465CB09072}" dt="2023-11-26T17:37:54.549" v="533" actId="26606"/>
          <ac:picMkLst>
            <pc:docMk/>
            <pc:sldMk cId="960415782" sldId="265"/>
            <ac:picMk id="11" creationId="{CAED006F-534E-46AA-A794-9DAA58BAB4E7}"/>
          </ac:picMkLst>
        </pc:picChg>
        <pc:picChg chg="add">
          <ac:chgData name="Victoria Beecham (2108844)" userId="6cbda25f-09e3-4c95-8953-e90e80eefaf9" providerId="ADAL" clId="{744D354A-0213-4EFA-991D-C3465CB09072}" dt="2023-11-26T17:37:54.690" v="534" actId="26606"/>
          <ac:picMkLst>
            <pc:docMk/>
            <pc:sldMk cId="960415782" sldId="265"/>
            <ac:picMk id="14" creationId="{926BC0C6-2E6A-4FE0-8465-4642D24063F2}"/>
          </ac:picMkLst>
        </pc:picChg>
        <pc:picChg chg="add">
          <ac:chgData name="Victoria Beecham (2108844)" userId="6cbda25f-09e3-4c95-8953-e90e80eefaf9" providerId="ADAL" clId="{744D354A-0213-4EFA-991D-C3465CB09072}" dt="2023-11-26T17:37:54.690" v="534" actId="26606"/>
          <ac:picMkLst>
            <pc:docMk/>
            <pc:sldMk cId="960415782" sldId="265"/>
            <ac:picMk id="15" creationId="{3C686525-A4A6-4614-8AEE-CF21B8F2AAF4}"/>
          </ac:picMkLst>
        </pc:picChg>
        <pc:picChg chg="add del mod">
          <ac:chgData name="Victoria Beecham (2108844)" userId="6cbda25f-09e3-4c95-8953-e90e80eefaf9" providerId="ADAL" clId="{744D354A-0213-4EFA-991D-C3465CB09072}" dt="2023-11-26T20:23:44.610" v="1381"/>
          <ac:picMkLst>
            <pc:docMk/>
            <pc:sldMk cId="960415782" sldId="265"/>
            <ac:picMk id="19" creationId="{EF1D31C0-FD8E-299A-89C9-FBE963DAB990}"/>
          </ac:picMkLst>
        </pc:picChg>
        <pc:picChg chg="add del mod ord">
          <ac:chgData name="Victoria Beecham (2108844)" userId="6cbda25f-09e3-4c95-8953-e90e80eefaf9" providerId="ADAL" clId="{744D354A-0213-4EFA-991D-C3465CB09072}" dt="2023-11-26T20:24:37.406" v="1382"/>
          <ac:picMkLst>
            <pc:docMk/>
            <pc:sldMk cId="960415782" sldId="265"/>
            <ac:picMk id="22" creationId="{6CACD466-A17B-01E4-6EA7-DCB29FAE9488}"/>
          </ac:picMkLst>
        </pc:picChg>
        <pc:picChg chg="add del mod">
          <ac:chgData name="Victoria Beecham (2108844)" userId="6cbda25f-09e3-4c95-8953-e90e80eefaf9" providerId="ADAL" clId="{744D354A-0213-4EFA-991D-C3465CB09072}" dt="2023-11-26T20:24:42.903" v="1384"/>
          <ac:picMkLst>
            <pc:docMk/>
            <pc:sldMk cId="960415782" sldId="265"/>
            <ac:picMk id="23" creationId="{FC2D6ED6-0BC6-9798-7FD2-20BF7EB0B99C}"/>
          </ac:picMkLst>
        </pc:picChg>
        <pc:picChg chg="add del mod ord">
          <ac:chgData name="Victoria Beecham (2108844)" userId="6cbda25f-09e3-4c95-8953-e90e80eefaf9" providerId="ADAL" clId="{744D354A-0213-4EFA-991D-C3465CB09072}" dt="2023-11-26T20:24:59.992" v="1385"/>
          <ac:picMkLst>
            <pc:docMk/>
            <pc:sldMk cId="960415782" sldId="265"/>
            <ac:picMk id="26" creationId="{A8AA1E5F-970F-B47F-35C4-56F4E6AF60C4}"/>
          </ac:picMkLst>
        </pc:picChg>
        <pc:picChg chg="add del mod">
          <ac:chgData name="Victoria Beecham (2108844)" userId="6cbda25f-09e3-4c95-8953-e90e80eefaf9" providerId="ADAL" clId="{744D354A-0213-4EFA-991D-C3465CB09072}" dt="2023-11-26T20:25:02.518" v="1387"/>
          <ac:picMkLst>
            <pc:docMk/>
            <pc:sldMk cId="960415782" sldId="265"/>
            <ac:picMk id="27" creationId="{10D2043C-2C36-3657-969A-61A055FA9F55}"/>
          </ac:picMkLst>
        </pc:picChg>
        <pc:picChg chg="add del mod ord">
          <ac:chgData name="Victoria Beecham (2108844)" userId="6cbda25f-09e3-4c95-8953-e90e80eefaf9" providerId="ADAL" clId="{744D354A-0213-4EFA-991D-C3465CB09072}" dt="2023-11-26T20:25:49.480" v="1388"/>
          <ac:picMkLst>
            <pc:docMk/>
            <pc:sldMk cId="960415782" sldId="265"/>
            <ac:picMk id="30" creationId="{F4B5F047-9117-48A9-A0C4-30BF222070B8}"/>
          </ac:picMkLst>
        </pc:picChg>
        <pc:picChg chg="add mod">
          <ac:chgData name="Victoria Beecham (2108844)" userId="6cbda25f-09e3-4c95-8953-e90e80eefaf9" providerId="ADAL" clId="{744D354A-0213-4EFA-991D-C3465CB09072}" dt="2023-11-26T20:25:49.480" v="1388"/>
          <ac:picMkLst>
            <pc:docMk/>
            <pc:sldMk cId="960415782" sldId="265"/>
            <ac:picMk id="31" creationId="{740B7795-122A-497A-85DB-2907E2A6E439}"/>
          </ac:picMkLst>
        </pc:picChg>
        <pc:cxnChg chg="add">
          <ac:chgData name="Victoria Beecham (2108844)" userId="6cbda25f-09e3-4c95-8953-e90e80eefaf9" providerId="ADAL" clId="{744D354A-0213-4EFA-991D-C3465CB09072}" dt="2023-11-26T17:37:54.690" v="534" actId="26606"/>
          <ac:cxnSpMkLst>
            <pc:docMk/>
            <pc:sldMk cId="960415782" sldId="265"/>
            <ac:cxnSpMk id="13" creationId="{AD0EF22F-5D3C-4240-8C32-1B20803E5A89}"/>
          </ac:cxnSpMkLst>
        </pc:cxnChg>
      </pc:sldChg>
      <pc:sldChg chg="addSp modSp mod modTransition">
        <pc:chgData name="Victoria Beecham (2108844)" userId="6cbda25f-09e3-4c95-8953-e90e80eefaf9" providerId="ADAL" clId="{744D354A-0213-4EFA-991D-C3465CB09072}" dt="2023-11-26T18:20:04.772" v="770"/>
        <pc:sldMkLst>
          <pc:docMk/>
          <pc:sldMk cId="1129096524" sldId="266"/>
        </pc:sldMkLst>
        <pc:spChg chg="mod">
          <ac:chgData name="Victoria Beecham (2108844)" userId="6cbda25f-09e3-4c95-8953-e90e80eefaf9" providerId="ADAL" clId="{744D354A-0213-4EFA-991D-C3465CB09072}" dt="2023-11-26T17:38:36.816" v="537" actId="14100"/>
          <ac:spMkLst>
            <pc:docMk/>
            <pc:sldMk cId="1129096524" sldId="266"/>
            <ac:spMk id="2" creationId="{CB8DF8B5-70B5-34AB-A9F3-C006A0CDA797}"/>
          </ac:spMkLst>
        </pc:spChg>
        <pc:spChg chg="add mod">
          <ac:chgData name="Victoria Beecham (2108844)" userId="6cbda25f-09e3-4c95-8953-e90e80eefaf9" providerId="ADAL" clId="{744D354A-0213-4EFA-991D-C3465CB09072}" dt="2023-11-26T17:45:23.679" v="561" actId="20577"/>
          <ac:spMkLst>
            <pc:docMk/>
            <pc:sldMk cId="1129096524" sldId="266"/>
            <ac:spMk id="3" creationId="{0565C78B-B853-1574-C149-5180E79132D2}"/>
          </ac:spMkLst>
        </pc:spChg>
      </pc:sldChg>
      <pc:sldChg chg="addSp delSp modSp new mod modTransition setBg modAnim modNotesTx">
        <pc:chgData name="Victoria Beecham (2108844)" userId="6cbda25f-09e3-4c95-8953-e90e80eefaf9" providerId="ADAL" clId="{744D354A-0213-4EFA-991D-C3465CB09072}" dt="2023-11-26T18:45:26.211" v="811"/>
        <pc:sldMkLst>
          <pc:docMk/>
          <pc:sldMk cId="2970931908" sldId="267"/>
        </pc:sldMkLst>
        <pc:spChg chg="mod">
          <ac:chgData name="Victoria Beecham (2108844)" userId="6cbda25f-09e3-4c95-8953-e90e80eefaf9" providerId="ADAL" clId="{744D354A-0213-4EFA-991D-C3465CB09072}" dt="2023-11-26T17:22:52.280" v="460" actId="26606"/>
          <ac:spMkLst>
            <pc:docMk/>
            <pc:sldMk cId="2970931908" sldId="267"/>
            <ac:spMk id="2" creationId="{1D11CE27-95F9-07FE-D8EE-CF464DBE9B13}"/>
          </ac:spMkLst>
        </pc:spChg>
        <pc:spChg chg="add del mod">
          <ac:chgData name="Victoria Beecham (2108844)" userId="6cbda25f-09e3-4c95-8953-e90e80eefaf9" providerId="ADAL" clId="{744D354A-0213-4EFA-991D-C3465CB09072}" dt="2023-11-26T17:22:52.280" v="460" actId="26606"/>
          <ac:spMkLst>
            <pc:docMk/>
            <pc:sldMk cId="2970931908" sldId="267"/>
            <ac:spMk id="3" creationId="{59CF6771-7D73-1CE8-7ED2-1110A9FDB93D}"/>
          </ac:spMkLst>
        </pc:spChg>
        <pc:spChg chg="add">
          <ac:chgData name="Victoria Beecham (2108844)" userId="6cbda25f-09e3-4c95-8953-e90e80eefaf9" providerId="ADAL" clId="{744D354A-0213-4EFA-991D-C3465CB09072}" dt="2023-11-26T17:22:52.280" v="460" actId="26606"/>
          <ac:spMkLst>
            <pc:docMk/>
            <pc:sldMk cId="2970931908" sldId="267"/>
            <ac:spMk id="10" creationId="{934B872D-6FE9-472A-9E92-342E41DA7C2B}"/>
          </ac:spMkLst>
        </pc:spChg>
        <pc:spChg chg="add">
          <ac:chgData name="Victoria Beecham (2108844)" userId="6cbda25f-09e3-4c95-8953-e90e80eefaf9" providerId="ADAL" clId="{744D354A-0213-4EFA-991D-C3465CB09072}" dt="2023-11-26T17:22:52.280" v="460" actId="26606"/>
          <ac:spMkLst>
            <pc:docMk/>
            <pc:sldMk cId="2970931908" sldId="267"/>
            <ac:spMk id="12" creationId="{488DEBA6-2ED2-4FED-8AAB-2F855348DDCC}"/>
          </ac:spMkLst>
        </pc:spChg>
        <pc:picChg chg="add">
          <ac:chgData name="Victoria Beecham (2108844)" userId="6cbda25f-09e3-4c95-8953-e90e80eefaf9" providerId="ADAL" clId="{744D354A-0213-4EFA-991D-C3465CB09072}" dt="2023-11-26T17:22:52.280" v="460" actId="26606"/>
          <ac:picMkLst>
            <pc:docMk/>
            <pc:sldMk cId="2970931908" sldId="267"/>
            <ac:picMk id="8" creationId="{6ECDD1C7-3E51-40DC-8B85-24AA12A39173}"/>
          </ac:picMkLst>
        </pc:picChg>
        <pc:picChg chg="add del mod">
          <ac:chgData name="Victoria Beecham (2108844)" userId="6cbda25f-09e3-4c95-8953-e90e80eefaf9" providerId="ADAL" clId="{744D354A-0213-4EFA-991D-C3465CB09072}" dt="2023-11-26T18:39:40.457" v="804"/>
          <ac:picMkLst>
            <pc:docMk/>
            <pc:sldMk cId="2970931908" sldId="267"/>
            <ac:picMk id="11" creationId="{C3F1B7E8-D010-392E-CDAC-13902E651610}"/>
          </ac:picMkLst>
        </pc:picChg>
        <pc:picChg chg="add">
          <ac:chgData name="Victoria Beecham (2108844)" userId="6cbda25f-09e3-4c95-8953-e90e80eefaf9" providerId="ADAL" clId="{744D354A-0213-4EFA-991D-C3465CB09072}" dt="2023-11-26T17:22:52.280" v="460" actId="26606"/>
          <ac:picMkLst>
            <pc:docMk/>
            <pc:sldMk cId="2970931908" sldId="267"/>
            <ac:picMk id="14" creationId="{CABDD070-1412-490C-9218-37051EE8038C}"/>
          </ac:picMkLst>
        </pc:picChg>
        <pc:picChg chg="add del mod ord">
          <ac:chgData name="Victoria Beecham (2108844)" userId="6cbda25f-09e3-4c95-8953-e90e80eefaf9" providerId="ADAL" clId="{744D354A-0213-4EFA-991D-C3465CB09072}" dt="2023-11-26T18:40:49.163" v="805"/>
          <ac:picMkLst>
            <pc:docMk/>
            <pc:sldMk cId="2970931908" sldId="267"/>
            <ac:picMk id="16" creationId="{905303E3-229F-2A4A-CC8A-87A648AA5CD3}"/>
          </ac:picMkLst>
        </pc:picChg>
        <pc:picChg chg="add del mod">
          <ac:chgData name="Victoria Beecham (2108844)" userId="6cbda25f-09e3-4c95-8953-e90e80eefaf9" providerId="ADAL" clId="{744D354A-0213-4EFA-991D-C3465CB09072}" dt="2023-11-26T18:40:52.652" v="807"/>
          <ac:picMkLst>
            <pc:docMk/>
            <pc:sldMk cId="2970931908" sldId="267"/>
            <ac:picMk id="17" creationId="{6210B4BE-2820-2464-5033-C352E660B3E0}"/>
          </ac:picMkLst>
        </pc:picChg>
        <pc:picChg chg="add del mod ord">
          <ac:chgData name="Victoria Beecham (2108844)" userId="6cbda25f-09e3-4c95-8953-e90e80eefaf9" providerId="ADAL" clId="{744D354A-0213-4EFA-991D-C3465CB09072}" dt="2023-11-26T18:42:13.118" v="808"/>
          <ac:picMkLst>
            <pc:docMk/>
            <pc:sldMk cId="2970931908" sldId="267"/>
            <ac:picMk id="20" creationId="{F0AE8D52-BE06-5125-045F-B3131B084467}"/>
          </ac:picMkLst>
        </pc:picChg>
        <pc:picChg chg="add del mod">
          <ac:chgData name="Victoria Beecham (2108844)" userId="6cbda25f-09e3-4c95-8953-e90e80eefaf9" providerId="ADAL" clId="{744D354A-0213-4EFA-991D-C3465CB09072}" dt="2023-11-26T18:42:17.150" v="810"/>
          <ac:picMkLst>
            <pc:docMk/>
            <pc:sldMk cId="2970931908" sldId="267"/>
            <ac:picMk id="21" creationId="{C7A2A8CD-1302-B65D-2C70-EA7885E56464}"/>
          </ac:picMkLst>
        </pc:picChg>
        <pc:picChg chg="add del mod ord">
          <ac:chgData name="Victoria Beecham (2108844)" userId="6cbda25f-09e3-4c95-8953-e90e80eefaf9" providerId="ADAL" clId="{744D354A-0213-4EFA-991D-C3465CB09072}" dt="2023-11-26T18:45:26.211" v="811"/>
          <ac:picMkLst>
            <pc:docMk/>
            <pc:sldMk cId="2970931908" sldId="267"/>
            <ac:picMk id="24" creationId="{9D66421D-1F00-A175-DD7E-1C2BE8D880AB}"/>
          </ac:picMkLst>
        </pc:picChg>
        <pc:picChg chg="add mod">
          <ac:chgData name="Victoria Beecham (2108844)" userId="6cbda25f-09e3-4c95-8953-e90e80eefaf9" providerId="ADAL" clId="{744D354A-0213-4EFA-991D-C3465CB09072}" dt="2023-11-26T18:45:26.211" v="811"/>
          <ac:picMkLst>
            <pc:docMk/>
            <pc:sldMk cId="2970931908" sldId="267"/>
            <ac:picMk id="25" creationId="{8C0D2A41-BD96-DBA8-DEF0-8E1FC36A1A9D}"/>
          </ac:picMkLst>
        </pc:picChg>
      </pc:sldChg>
      <pc:sldChg chg="addSp delSp modSp new mod modTransition setBg modAnim modNotesTx">
        <pc:chgData name="Victoria Beecham (2108844)" userId="6cbda25f-09e3-4c95-8953-e90e80eefaf9" providerId="ADAL" clId="{744D354A-0213-4EFA-991D-C3465CB09072}" dt="2023-11-26T20:08:39.352" v="1303"/>
        <pc:sldMkLst>
          <pc:docMk/>
          <pc:sldMk cId="3414439685" sldId="268"/>
        </pc:sldMkLst>
        <pc:spChg chg="mod">
          <ac:chgData name="Victoria Beecham (2108844)" userId="6cbda25f-09e3-4c95-8953-e90e80eefaf9" providerId="ADAL" clId="{744D354A-0213-4EFA-991D-C3465CB09072}" dt="2023-11-26T17:33:15.517" v="507" actId="26606"/>
          <ac:spMkLst>
            <pc:docMk/>
            <pc:sldMk cId="3414439685" sldId="268"/>
            <ac:spMk id="2" creationId="{0256512D-2156-4A3E-CB46-7A6B50405606}"/>
          </ac:spMkLst>
        </pc:spChg>
        <pc:spChg chg="add">
          <ac:chgData name="Victoria Beecham (2108844)" userId="6cbda25f-09e3-4c95-8953-e90e80eefaf9" providerId="ADAL" clId="{744D354A-0213-4EFA-991D-C3465CB09072}" dt="2023-11-26T17:33:15.517" v="507" actId="26606"/>
          <ac:spMkLst>
            <pc:docMk/>
            <pc:sldMk cId="3414439685" sldId="268"/>
            <ac:spMk id="11" creationId="{50496C6C-A85F-426B-9ED1-3444166CE4E1}"/>
          </ac:spMkLst>
        </pc:spChg>
        <pc:spChg chg="add mod">
          <ac:chgData name="Victoria Beecham (2108844)" userId="6cbda25f-09e3-4c95-8953-e90e80eefaf9" providerId="ADAL" clId="{744D354A-0213-4EFA-991D-C3465CB09072}" dt="2023-11-26T20:02:46.926" v="1291" actId="255"/>
          <ac:spMkLst>
            <pc:docMk/>
            <pc:sldMk cId="3414439685" sldId="268"/>
            <ac:spMk id="53" creationId="{891784D8-7F78-C5B1-0D9C-6A32636BBE96}"/>
          </ac:spMkLst>
        </pc:spChg>
        <pc:picChg chg="add">
          <ac:chgData name="Victoria Beecham (2108844)" userId="6cbda25f-09e3-4c95-8953-e90e80eefaf9" providerId="ADAL" clId="{744D354A-0213-4EFA-991D-C3465CB09072}" dt="2023-11-26T17:33:15.517" v="507" actId="26606"/>
          <ac:picMkLst>
            <pc:docMk/>
            <pc:sldMk cId="3414439685" sldId="268"/>
            <ac:picMk id="7" creationId="{6ECDD1C7-3E51-40DC-8B85-24AA12A39173}"/>
          </ac:picMkLst>
        </pc:picChg>
        <pc:picChg chg="add">
          <ac:chgData name="Victoria Beecham (2108844)" userId="6cbda25f-09e3-4c95-8953-e90e80eefaf9" providerId="ADAL" clId="{744D354A-0213-4EFA-991D-C3465CB09072}" dt="2023-11-26T17:33:15.517" v="507" actId="26606"/>
          <ac:picMkLst>
            <pc:docMk/>
            <pc:sldMk cId="3414439685" sldId="268"/>
            <ac:picMk id="9" creationId="{926BC0C6-2E6A-4FE0-8465-4642D24063F2}"/>
          </ac:picMkLst>
        </pc:picChg>
        <pc:picChg chg="add">
          <ac:chgData name="Victoria Beecham (2108844)" userId="6cbda25f-09e3-4c95-8953-e90e80eefaf9" providerId="ADAL" clId="{744D354A-0213-4EFA-991D-C3465CB09072}" dt="2023-11-26T17:33:15.517" v="507" actId="26606"/>
          <ac:picMkLst>
            <pc:docMk/>
            <pc:sldMk cId="3414439685" sldId="268"/>
            <ac:picMk id="15" creationId="{3C686525-A4A6-4614-8AEE-CF21B8F2AAF4}"/>
          </ac:picMkLst>
        </pc:picChg>
        <pc:picChg chg="add del mod">
          <ac:chgData name="Victoria Beecham (2108844)" userId="6cbda25f-09e3-4c95-8953-e90e80eefaf9" providerId="ADAL" clId="{744D354A-0213-4EFA-991D-C3465CB09072}" dt="2023-11-26T19:49:20.554" v="1045"/>
          <ac:picMkLst>
            <pc:docMk/>
            <pc:sldMk cId="3414439685" sldId="268"/>
            <ac:picMk id="17" creationId="{3CB0E1CC-D8B5-0917-B1E6-9DB22C084232}"/>
          </ac:picMkLst>
        </pc:picChg>
        <pc:picChg chg="add del mod ord">
          <ac:chgData name="Victoria Beecham (2108844)" userId="6cbda25f-09e3-4c95-8953-e90e80eefaf9" providerId="ADAL" clId="{744D354A-0213-4EFA-991D-C3465CB09072}" dt="2023-11-26T19:49:27.924" v="1046"/>
          <ac:picMkLst>
            <pc:docMk/>
            <pc:sldMk cId="3414439685" sldId="268"/>
            <ac:picMk id="20" creationId="{124F7CBE-72CD-7B24-FF22-07B1D7A50780}"/>
          </ac:picMkLst>
        </pc:picChg>
        <pc:picChg chg="add del mod">
          <ac:chgData name="Victoria Beecham (2108844)" userId="6cbda25f-09e3-4c95-8953-e90e80eefaf9" providerId="ADAL" clId="{744D354A-0213-4EFA-991D-C3465CB09072}" dt="2023-11-26T19:49:42.060" v="1048"/>
          <ac:picMkLst>
            <pc:docMk/>
            <pc:sldMk cId="3414439685" sldId="268"/>
            <ac:picMk id="21" creationId="{1D38AC10-A19F-7863-8F5E-8D684331867B}"/>
          </ac:picMkLst>
        </pc:picChg>
        <pc:picChg chg="add del mod ord">
          <ac:chgData name="Victoria Beecham (2108844)" userId="6cbda25f-09e3-4c95-8953-e90e80eefaf9" providerId="ADAL" clId="{744D354A-0213-4EFA-991D-C3465CB09072}" dt="2023-11-26T19:49:52.315" v="1049"/>
          <ac:picMkLst>
            <pc:docMk/>
            <pc:sldMk cId="3414439685" sldId="268"/>
            <ac:picMk id="24" creationId="{157F61B4-92D6-AA9D-96DE-5B49E512EE4B}"/>
          </ac:picMkLst>
        </pc:picChg>
        <pc:picChg chg="add del mod">
          <ac:chgData name="Victoria Beecham (2108844)" userId="6cbda25f-09e3-4c95-8953-e90e80eefaf9" providerId="ADAL" clId="{744D354A-0213-4EFA-991D-C3465CB09072}" dt="2023-11-26T19:49:55.064" v="1051"/>
          <ac:picMkLst>
            <pc:docMk/>
            <pc:sldMk cId="3414439685" sldId="268"/>
            <ac:picMk id="25" creationId="{156C6DA1-96EF-1840-A1BC-E523C3CF2637}"/>
          </ac:picMkLst>
        </pc:picChg>
        <pc:picChg chg="add del mod ord">
          <ac:chgData name="Victoria Beecham (2108844)" userId="6cbda25f-09e3-4c95-8953-e90e80eefaf9" providerId="ADAL" clId="{744D354A-0213-4EFA-991D-C3465CB09072}" dt="2023-11-26T19:50:16.366" v="1052"/>
          <ac:picMkLst>
            <pc:docMk/>
            <pc:sldMk cId="3414439685" sldId="268"/>
            <ac:picMk id="28" creationId="{E291C342-FCF7-97CF-F6C6-E2D67AB74D18}"/>
          </ac:picMkLst>
        </pc:picChg>
        <pc:picChg chg="add del mod">
          <ac:chgData name="Victoria Beecham (2108844)" userId="6cbda25f-09e3-4c95-8953-e90e80eefaf9" providerId="ADAL" clId="{744D354A-0213-4EFA-991D-C3465CB09072}" dt="2023-11-26T19:50:35.995" v="1054"/>
          <ac:picMkLst>
            <pc:docMk/>
            <pc:sldMk cId="3414439685" sldId="268"/>
            <ac:picMk id="29" creationId="{4611A3D4-7CDD-2453-12B0-B2BD5D4D64E0}"/>
          </ac:picMkLst>
        </pc:picChg>
        <pc:picChg chg="add del mod ord">
          <ac:chgData name="Victoria Beecham (2108844)" userId="6cbda25f-09e3-4c95-8953-e90e80eefaf9" providerId="ADAL" clId="{744D354A-0213-4EFA-991D-C3465CB09072}" dt="2023-11-26T19:51:10.715" v="1055"/>
          <ac:picMkLst>
            <pc:docMk/>
            <pc:sldMk cId="3414439685" sldId="268"/>
            <ac:picMk id="32" creationId="{E6B18BB8-F6B5-FD59-0FAF-529BA10134CB}"/>
          </ac:picMkLst>
        </pc:picChg>
        <pc:picChg chg="add del mod">
          <ac:chgData name="Victoria Beecham (2108844)" userId="6cbda25f-09e3-4c95-8953-e90e80eefaf9" providerId="ADAL" clId="{744D354A-0213-4EFA-991D-C3465CB09072}" dt="2023-11-26T19:51:13.123" v="1057"/>
          <ac:picMkLst>
            <pc:docMk/>
            <pc:sldMk cId="3414439685" sldId="268"/>
            <ac:picMk id="33" creationId="{C6EA2ABB-CCF0-B703-0B81-8131FA2FA02F}"/>
          </ac:picMkLst>
        </pc:picChg>
        <pc:picChg chg="add del mod ord">
          <ac:chgData name="Victoria Beecham (2108844)" userId="6cbda25f-09e3-4c95-8953-e90e80eefaf9" providerId="ADAL" clId="{744D354A-0213-4EFA-991D-C3465CB09072}" dt="2023-11-26T19:51:43.437" v="1058"/>
          <ac:picMkLst>
            <pc:docMk/>
            <pc:sldMk cId="3414439685" sldId="268"/>
            <ac:picMk id="36" creationId="{FC4D6149-20FE-21B3-952A-57682D657168}"/>
          </ac:picMkLst>
        </pc:picChg>
        <pc:picChg chg="add del mod">
          <ac:chgData name="Victoria Beecham (2108844)" userId="6cbda25f-09e3-4c95-8953-e90e80eefaf9" providerId="ADAL" clId="{744D354A-0213-4EFA-991D-C3465CB09072}" dt="2023-11-26T19:51:45.628" v="1060"/>
          <ac:picMkLst>
            <pc:docMk/>
            <pc:sldMk cId="3414439685" sldId="268"/>
            <ac:picMk id="37" creationId="{53A76792-9873-4CB2-439A-34A2021A664E}"/>
          </ac:picMkLst>
        </pc:picChg>
        <pc:picChg chg="add del mod ord">
          <ac:chgData name="Victoria Beecham (2108844)" userId="6cbda25f-09e3-4c95-8953-e90e80eefaf9" providerId="ADAL" clId="{744D354A-0213-4EFA-991D-C3465CB09072}" dt="2023-11-26T19:52:33.993" v="1061"/>
          <ac:picMkLst>
            <pc:docMk/>
            <pc:sldMk cId="3414439685" sldId="268"/>
            <ac:picMk id="40" creationId="{D8A1060C-32BD-086B-3228-8AC1F064B7A9}"/>
          </ac:picMkLst>
        </pc:picChg>
        <pc:picChg chg="add del mod">
          <ac:chgData name="Victoria Beecham (2108844)" userId="6cbda25f-09e3-4c95-8953-e90e80eefaf9" providerId="ADAL" clId="{744D354A-0213-4EFA-991D-C3465CB09072}" dt="2023-11-26T19:52:55.144" v="1063"/>
          <ac:picMkLst>
            <pc:docMk/>
            <pc:sldMk cId="3414439685" sldId="268"/>
            <ac:picMk id="41" creationId="{0FA5CB06-1642-CD31-4A0F-CD7EA4A60014}"/>
          </ac:picMkLst>
        </pc:picChg>
        <pc:picChg chg="add del mod ord">
          <ac:chgData name="Victoria Beecham (2108844)" userId="6cbda25f-09e3-4c95-8953-e90e80eefaf9" providerId="ADAL" clId="{744D354A-0213-4EFA-991D-C3465CB09072}" dt="2023-11-26T19:54:53.610" v="1064"/>
          <ac:picMkLst>
            <pc:docMk/>
            <pc:sldMk cId="3414439685" sldId="268"/>
            <ac:picMk id="44" creationId="{755023A0-2F52-9F13-D5E0-119F93ADF5BD}"/>
          </ac:picMkLst>
        </pc:picChg>
        <pc:picChg chg="add del mod">
          <ac:chgData name="Victoria Beecham (2108844)" userId="6cbda25f-09e3-4c95-8953-e90e80eefaf9" providerId="ADAL" clId="{744D354A-0213-4EFA-991D-C3465CB09072}" dt="2023-11-26T20:00:37.676" v="1276"/>
          <ac:picMkLst>
            <pc:docMk/>
            <pc:sldMk cId="3414439685" sldId="268"/>
            <ac:picMk id="45" creationId="{49AB6FD7-4179-9CD8-4BA1-369F26D83AEE}"/>
          </ac:picMkLst>
        </pc:picChg>
        <pc:picChg chg="add del mod ord">
          <ac:chgData name="Victoria Beecham (2108844)" userId="6cbda25f-09e3-4c95-8953-e90e80eefaf9" providerId="ADAL" clId="{744D354A-0213-4EFA-991D-C3465CB09072}" dt="2023-11-26T20:00:53.894" v="1277"/>
          <ac:picMkLst>
            <pc:docMk/>
            <pc:sldMk cId="3414439685" sldId="268"/>
            <ac:picMk id="49" creationId="{A5ABC2A1-89D2-2519-23AC-F67E34967993}"/>
          </ac:picMkLst>
        </pc:picChg>
        <pc:picChg chg="add del mod">
          <ac:chgData name="Victoria Beecham (2108844)" userId="6cbda25f-09e3-4c95-8953-e90e80eefaf9" providerId="ADAL" clId="{744D354A-0213-4EFA-991D-C3465CB09072}" dt="2023-11-26T20:03:34.478" v="1293"/>
          <ac:picMkLst>
            <pc:docMk/>
            <pc:sldMk cId="3414439685" sldId="268"/>
            <ac:picMk id="50" creationId="{325DFEF3-AEA3-4A21-5CC3-F6842C5E5B73}"/>
          </ac:picMkLst>
        </pc:picChg>
        <pc:picChg chg="add del mod ord">
          <ac:chgData name="Victoria Beecham (2108844)" userId="6cbda25f-09e3-4c95-8953-e90e80eefaf9" providerId="ADAL" clId="{744D354A-0213-4EFA-991D-C3465CB09072}" dt="2023-11-26T20:04:35.944" v="1294"/>
          <ac:picMkLst>
            <pc:docMk/>
            <pc:sldMk cId="3414439685" sldId="268"/>
            <ac:picMk id="55" creationId="{A182EFA6-1CAE-DDFB-D537-99F7F71430BA}"/>
          </ac:picMkLst>
        </pc:picChg>
        <pc:picChg chg="add del mod">
          <ac:chgData name="Victoria Beecham (2108844)" userId="6cbda25f-09e3-4c95-8953-e90e80eefaf9" providerId="ADAL" clId="{744D354A-0213-4EFA-991D-C3465CB09072}" dt="2023-11-26T20:04:40.348" v="1296"/>
          <ac:picMkLst>
            <pc:docMk/>
            <pc:sldMk cId="3414439685" sldId="268"/>
            <ac:picMk id="56" creationId="{2B75B691-DA0B-0672-C125-C5076B8A4F51}"/>
          </ac:picMkLst>
        </pc:picChg>
        <pc:picChg chg="add del mod ord">
          <ac:chgData name="Victoria Beecham (2108844)" userId="6cbda25f-09e3-4c95-8953-e90e80eefaf9" providerId="ADAL" clId="{744D354A-0213-4EFA-991D-C3465CB09072}" dt="2023-11-26T20:04:48.647" v="1297"/>
          <ac:picMkLst>
            <pc:docMk/>
            <pc:sldMk cId="3414439685" sldId="268"/>
            <ac:picMk id="59" creationId="{DB976225-034B-C8F8-4BBE-1ED994F6BD82}"/>
          </ac:picMkLst>
        </pc:picChg>
        <pc:picChg chg="add del mod">
          <ac:chgData name="Victoria Beecham (2108844)" userId="6cbda25f-09e3-4c95-8953-e90e80eefaf9" providerId="ADAL" clId="{744D354A-0213-4EFA-991D-C3465CB09072}" dt="2023-11-26T20:04:54.276" v="1299"/>
          <ac:picMkLst>
            <pc:docMk/>
            <pc:sldMk cId="3414439685" sldId="268"/>
            <ac:picMk id="60" creationId="{9A32ECD5-D9A1-778D-CDA0-ADFC6B4C9214}"/>
          </ac:picMkLst>
        </pc:picChg>
        <pc:picChg chg="add del mod ord">
          <ac:chgData name="Victoria Beecham (2108844)" userId="6cbda25f-09e3-4c95-8953-e90e80eefaf9" providerId="ADAL" clId="{744D354A-0213-4EFA-991D-C3465CB09072}" dt="2023-11-26T20:06:13.386" v="1300"/>
          <ac:picMkLst>
            <pc:docMk/>
            <pc:sldMk cId="3414439685" sldId="268"/>
            <ac:picMk id="63" creationId="{3BE9343F-1676-0551-DDA5-AC4356506030}"/>
          </ac:picMkLst>
        </pc:picChg>
        <pc:picChg chg="add del mod">
          <ac:chgData name="Victoria Beecham (2108844)" userId="6cbda25f-09e3-4c95-8953-e90e80eefaf9" providerId="ADAL" clId="{744D354A-0213-4EFA-991D-C3465CB09072}" dt="2023-11-26T20:06:27.472" v="1302"/>
          <ac:picMkLst>
            <pc:docMk/>
            <pc:sldMk cId="3414439685" sldId="268"/>
            <ac:picMk id="64" creationId="{9B40BEED-73C0-7541-BA98-B52E1574BB2E}"/>
          </ac:picMkLst>
        </pc:picChg>
        <pc:picChg chg="add del mod ord">
          <ac:chgData name="Victoria Beecham (2108844)" userId="6cbda25f-09e3-4c95-8953-e90e80eefaf9" providerId="ADAL" clId="{744D354A-0213-4EFA-991D-C3465CB09072}" dt="2023-11-26T20:08:39.352" v="1303"/>
          <ac:picMkLst>
            <pc:docMk/>
            <pc:sldMk cId="3414439685" sldId="268"/>
            <ac:picMk id="67" creationId="{5A1DCF83-949E-50E0-8AEF-47B8E5C16755}"/>
          </ac:picMkLst>
        </pc:picChg>
        <pc:picChg chg="add mod">
          <ac:chgData name="Victoria Beecham (2108844)" userId="6cbda25f-09e3-4c95-8953-e90e80eefaf9" providerId="ADAL" clId="{744D354A-0213-4EFA-991D-C3465CB09072}" dt="2023-11-26T20:08:39.352" v="1303"/>
          <ac:picMkLst>
            <pc:docMk/>
            <pc:sldMk cId="3414439685" sldId="268"/>
            <ac:picMk id="68" creationId="{9D2110DC-9B18-A6A8-1D5F-B3592791D761}"/>
          </ac:picMkLst>
        </pc:picChg>
        <pc:cxnChg chg="add">
          <ac:chgData name="Victoria Beecham (2108844)" userId="6cbda25f-09e3-4c95-8953-e90e80eefaf9" providerId="ADAL" clId="{744D354A-0213-4EFA-991D-C3465CB09072}" dt="2023-11-26T17:33:15.517" v="507" actId="26606"/>
          <ac:cxnSpMkLst>
            <pc:docMk/>
            <pc:sldMk cId="3414439685" sldId="268"/>
            <ac:cxnSpMk id="13" creationId="{AD0EF22F-5D3C-4240-8C32-1B20803E5A89}"/>
          </ac:cxnSpMkLst>
        </pc:cxnChg>
      </pc:sldChg>
      <pc:sldChg chg="addSp delSp modSp new mod modTransition">
        <pc:chgData name="Victoria Beecham (2108844)" userId="6cbda25f-09e3-4c95-8953-e90e80eefaf9" providerId="ADAL" clId="{744D354A-0213-4EFA-991D-C3465CB09072}" dt="2023-11-26T18:20:04.772" v="770"/>
        <pc:sldMkLst>
          <pc:docMk/>
          <pc:sldMk cId="3432425300" sldId="269"/>
        </pc:sldMkLst>
        <pc:spChg chg="del mod">
          <ac:chgData name="Victoria Beecham (2108844)" userId="6cbda25f-09e3-4c95-8953-e90e80eefaf9" providerId="ADAL" clId="{744D354A-0213-4EFA-991D-C3465CB09072}" dt="2023-11-26T18:03:33.213" v="675" actId="478"/>
          <ac:spMkLst>
            <pc:docMk/>
            <pc:sldMk cId="3432425300" sldId="269"/>
            <ac:spMk id="2" creationId="{41761E7A-61A0-53CA-0F52-4738347AC5E7}"/>
          </ac:spMkLst>
        </pc:spChg>
        <pc:spChg chg="add del mod">
          <ac:chgData name="Victoria Beecham (2108844)" userId="6cbda25f-09e3-4c95-8953-e90e80eefaf9" providerId="ADAL" clId="{744D354A-0213-4EFA-991D-C3465CB09072}" dt="2023-11-26T18:03:41.581" v="676" actId="478"/>
          <ac:spMkLst>
            <pc:docMk/>
            <pc:sldMk cId="3432425300" sldId="269"/>
            <ac:spMk id="4" creationId="{9C5C5AF3-6323-BAD7-7D35-516C98AD4BDD}"/>
          </ac:spMkLst>
        </pc:spChg>
        <pc:spChg chg="add mod">
          <ac:chgData name="Victoria Beecham (2108844)" userId="6cbda25f-09e3-4c95-8953-e90e80eefaf9" providerId="ADAL" clId="{744D354A-0213-4EFA-991D-C3465CB09072}" dt="2023-11-26T18:06:03.537" v="692" actId="20577"/>
          <ac:spMkLst>
            <pc:docMk/>
            <pc:sldMk cId="3432425300" sldId="269"/>
            <ac:spMk id="5" creationId="{C65AB26C-5DAC-83D0-B883-33FDACBA26A1}"/>
          </ac:spMkLst>
        </pc:spChg>
      </pc:sldChg>
      <pc:sldChg chg="addSp delSp modSp new mod modTransition">
        <pc:chgData name="Victoria Beecham (2108844)" userId="6cbda25f-09e3-4c95-8953-e90e80eefaf9" providerId="ADAL" clId="{744D354A-0213-4EFA-991D-C3465CB09072}" dt="2023-11-26T18:20:04.772" v="770"/>
        <pc:sldMkLst>
          <pc:docMk/>
          <pc:sldMk cId="1677804634" sldId="270"/>
        </pc:sldMkLst>
        <pc:spChg chg="del mod">
          <ac:chgData name="Victoria Beecham (2108844)" userId="6cbda25f-09e3-4c95-8953-e90e80eefaf9" providerId="ADAL" clId="{744D354A-0213-4EFA-991D-C3465CB09072}" dt="2023-11-26T17:58:17.941" v="656" actId="478"/>
          <ac:spMkLst>
            <pc:docMk/>
            <pc:sldMk cId="1677804634" sldId="270"/>
            <ac:spMk id="2" creationId="{55E95368-6CED-60DD-432B-546574E5E963}"/>
          </ac:spMkLst>
        </pc:spChg>
        <pc:spChg chg="add mod">
          <ac:chgData name="Victoria Beecham (2108844)" userId="6cbda25f-09e3-4c95-8953-e90e80eefaf9" providerId="ADAL" clId="{744D354A-0213-4EFA-991D-C3465CB09072}" dt="2023-11-26T18:07:54.396" v="707" actId="1076"/>
          <ac:spMkLst>
            <pc:docMk/>
            <pc:sldMk cId="1677804634" sldId="270"/>
            <ac:spMk id="3" creationId="{032D31B9-C557-A454-EE08-081B5F8D615C}"/>
          </ac:spMkLst>
        </pc:spChg>
      </pc:sldChg>
      <pc:sldChg chg="addSp modSp new mod modTransition">
        <pc:chgData name="Victoria Beecham (2108844)" userId="6cbda25f-09e3-4c95-8953-e90e80eefaf9" providerId="ADAL" clId="{744D354A-0213-4EFA-991D-C3465CB09072}" dt="2023-11-26T18:20:04.772" v="770"/>
        <pc:sldMkLst>
          <pc:docMk/>
          <pc:sldMk cId="3425809267" sldId="271"/>
        </pc:sldMkLst>
        <pc:spChg chg="add mod">
          <ac:chgData name="Victoria Beecham (2108844)" userId="6cbda25f-09e3-4c95-8953-e90e80eefaf9" providerId="ADAL" clId="{744D354A-0213-4EFA-991D-C3465CB09072}" dt="2023-11-26T18:11:07.405" v="723" actId="123"/>
          <ac:spMkLst>
            <pc:docMk/>
            <pc:sldMk cId="3425809267" sldId="271"/>
            <ac:spMk id="2" creationId="{521E5455-6C24-1D62-9231-E4D306CF6EA0}"/>
          </ac:spMkLst>
        </pc:spChg>
      </pc:sldChg>
      <pc:sldChg chg="addSp delSp modSp new mod modTransition">
        <pc:chgData name="Victoria Beecham (2108844)" userId="6cbda25f-09e3-4c95-8953-e90e80eefaf9" providerId="ADAL" clId="{744D354A-0213-4EFA-991D-C3465CB09072}" dt="2023-11-26T18:20:04.772" v="770"/>
        <pc:sldMkLst>
          <pc:docMk/>
          <pc:sldMk cId="2029839253" sldId="272"/>
        </pc:sldMkLst>
        <pc:spChg chg="add del mod">
          <ac:chgData name="Victoria Beecham (2108844)" userId="6cbda25f-09e3-4c95-8953-e90e80eefaf9" providerId="ADAL" clId="{744D354A-0213-4EFA-991D-C3465CB09072}" dt="2023-11-26T18:12:00.797" v="727"/>
          <ac:spMkLst>
            <pc:docMk/>
            <pc:sldMk cId="2029839253" sldId="272"/>
            <ac:spMk id="2" creationId="{0D7E59D9-1FDC-DD3C-D865-4A095B3C4C3A}"/>
          </ac:spMkLst>
        </pc:spChg>
        <pc:spChg chg="add mod">
          <ac:chgData name="Victoria Beecham (2108844)" userId="6cbda25f-09e3-4c95-8953-e90e80eefaf9" providerId="ADAL" clId="{744D354A-0213-4EFA-991D-C3465CB09072}" dt="2023-11-26T18:15:01.293" v="744" actId="114"/>
          <ac:spMkLst>
            <pc:docMk/>
            <pc:sldMk cId="2029839253" sldId="272"/>
            <ac:spMk id="3" creationId="{0F2C524C-1CC8-1FD9-B9C0-5EF3DC55BEEC}"/>
          </ac:spMkLst>
        </pc:spChg>
      </pc:sldChg>
      <pc:sldChg chg="addSp modSp new mod modTransition">
        <pc:chgData name="Victoria Beecham (2108844)" userId="6cbda25f-09e3-4c95-8953-e90e80eefaf9" providerId="ADAL" clId="{744D354A-0213-4EFA-991D-C3465CB09072}" dt="2023-11-26T18:20:04.772" v="770"/>
        <pc:sldMkLst>
          <pc:docMk/>
          <pc:sldMk cId="2723759499" sldId="273"/>
        </pc:sldMkLst>
        <pc:spChg chg="add mod">
          <ac:chgData name="Victoria Beecham (2108844)" userId="6cbda25f-09e3-4c95-8953-e90e80eefaf9" providerId="ADAL" clId="{744D354A-0213-4EFA-991D-C3465CB09072}" dt="2023-11-26T18:17:24.687" v="764" actId="1076"/>
          <ac:spMkLst>
            <pc:docMk/>
            <pc:sldMk cId="2723759499" sldId="273"/>
            <ac:spMk id="2" creationId="{602EDAB8-5F78-8281-ACEF-B83828FD61E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8DD427-C8ED-4D3A-B716-1B26D78B50D4}" type="datetimeFigureOut">
              <a:rPr lang="en-GB" smtClean="0"/>
              <a:t>26/11/2023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F25B69-14AF-41A5-8D30-359C813E7B6C}" type="slidenum">
              <a:rPr lang="en-GB" smtClean="0"/>
              <a:t>‹#›</a:t>
            </a:fld>
            <a:endParaRPr lang="en-GB"/>
          </a:p>
        </p:txBody>
      </p:sp>
    </p:spTree>
    <p:extLst>
      <p:ext uri="{BB962C8B-B14F-4D97-AF65-F5344CB8AC3E}">
        <p14:creationId xmlns:p14="http://schemas.microsoft.com/office/powerpoint/2010/main" val="17151453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F25B69-14AF-41A5-8D30-359C813E7B6C}" type="slidenum">
              <a:rPr lang="en-GB" smtClean="0"/>
              <a:t>1</a:t>
            </a:fld>
            <a:endParaRPr lang="en-GB"/>
          </a:p>
        </p:txBody>
      </p:sp>
    </p:spTree>
    <p:extLst>
      <p:ext uri="{BB962C8B-B14F-4D97-AF65-F5344CB8AC3E}">
        <p14:creationId xmlns:p14="http://schemas.microsoft.com/office/powerpoint/2010/main" val="3340743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first chapter I look at was chapter 2 sharing economy</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first theme Sharing Economy</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According to Scott, G (2020) It is common practise to facilitate peer-to-peer exchanges of products and services via community-based internet platforms. We refer to this economic paradigm as the "sharing economy.“ </a:t>
            </a:r>
            <a:r>
              <a:rPr lang="en-GB" sz="1800"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Sharing economies allow individuals and groups to profit from idle assets. Parking spots and spare bedrooms are examples of underutilised assets that could be rented out in a sharing economy. In this way, physical assets are shared as services.</a:t>
            </a:r>
          </a:p>
          <a:p>
            <a:pPr>
              <a:lnSpc>
                <a:spcPct val="107000"/>
              </a:lnSpc>
              <a:spcAft>
                <a:spcPts val="800"/>
              </a:spcAft>
            </a:pPr>
            <a:endParaRPr lang="en-GB" sz="1800"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0" dirty="0">
                <a:effectLst/>
                <a:latin typeface="Calibri" panose="020F0502020204030204" pitchFamily="34" charset="0"/>
                <a:ea typeface="Calibri" panose="020F0502020204030204" pitchFamily="34" charset="0"/>
                <a:cs typeface="Calibri" panose="020F0502020204030204" pitchFamily="34" charset="0"/>
              </a:rPr>
              <a:t>Reinhold, S. and </a:t>
            </a:r>
            <a:r>
              <a:rPr lang="en-GB" sz="1800" kern="0" dirty="0" err="1">
                <a:effectLst/>
                <a:latin typeface="Calibri" panose="020F0502020204030204" pitchFamily="34" charset="0"/>
                <a:ea typeface="Calibri" panose="020F0502020204030204" pitchFamily="34" charset="0"/>
                <a:cs typeface="Calibri" panose="020F0502020204030204" pitchFamily="34" charset="0"/>
              </a:rPr>
              <a:t>Dolnicar</a:t>
            </a:r>
            <a:r>
              <a:rPr lang="en-GB" sz="1800" kern="0" dirty="0">
                <a:effectLst/>
                <a:latin typeface="Calibri" panose="020F0502020204030204" pitchFamily="34" charset="0"/>
                <a:ea typeface="Calibri" panose="020F0502020204030204" pitchFamily="34" charset="0"/>
                <a:cs typeface="Calibri" panose="020F0502020204030204" pitchFamily="34" charset="0"/>
              </a:rPr>
              <a:t>, S. (2017</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pp15-17) mentions in the chapter that the sharing economy is a term that is commonly used to describe peer to peer lodging networks in general and Airbnb in particular. </a:t>
            </a: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Quattrone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et al., (2022) stated, the economy of sharing approach has revolutionaries how people travel, trade, work, obtain loans, among various other activities. According to data from February 2022, there are already 100,000 cities across the globe where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airbnb</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is available. There are 5.6 million active listings, and over 1 billion guests have stayed at these properties.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Benoit et al., (2022) mentions, the sharing economy has been described using a variety of concepts, including disruptive, discontinuous, and social innovation. More than a decade after the emergence of key platforms such as Airbnb, and in the face of increased competitors and macroenvironmental pressures, service innovation has now become a strategic focus.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According to Duan et al., (2023) the sharing economy has significantly improved the global social-economic landscape and the environment, particularly in terms of its influence on digital innovation and the number of participants in underdeveloped nations. People can share and get access to a variety of commodities and services through the comparatively peer-to-peer (P2P) networks of mobile apps that underpin the digital sharing economy.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7F25B69-14AF-41A5-8D30-359C813E7B6C}" type="slidenum">
              <a:rPr lang="en-GB" smtClean="0"/>
              <a:t>3</a:t>
            </a:fld>
            <a:endParaRPr lang="en-GB"/>
          </a:p>
        </p:txBody>
      </p:sp>
    </p:spTree>
    <p:extLst>
      <p:ext uri="{BB962C8B-B14F-4D97-AF65-F5344CB8AC3E}">
        <p14:creationId xmlns:p14="http://schemas.microsoft.com/office/powerpoint/2010/main" val="6924224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second theme I found in the chapter is Collaborative Consumption</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sharing economy can also be referred to as collaborative consumption Chen, J (2023) stated that Since collaborative consumption entails renting out one's unoccupied assets, it is regarded as a component of the sharing economy.  Chen also emphasises the collective use of a product or service by several persons. In contrast to conventional consumption, when a single person pays the entire cost of an item and has exclusive use of it, collaborative consumption involves multiple people sharing the use of the product or service and bearing the cost.</a:t>
            </a: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Calibri" panose="020F0502020204030204" pitchFamily="34" charset="0"/>
              </a:rPr>
              <a:t>Gerlich</a:t>
            </a:r>
            <a:r>
              <a:rPr lang="en-GB" sz="1800" kern="100" dirty="0">
                <a:effectLst/>
                <a:latin typeface="Calibri" panose="020F0502020204030204" pitchFamily="34" charset="0"/>
                <a:ea typeface="Calibri" panose="020F0502020204030204" pitchFamily="34" charset="0"/>
                <a:cs typeface="Calibri" panose="020F0502020204030204" pitchFamily="34" charset="0"/>
              </a:rPr>
              <a:t>, M (2023) stated As of 2023, the collaborative economy includes over 10,000 enterprises offering a diverse range of products and services in 133 of the world's 196 countries. Approximately 500 million EU citizens generated income through collaborative economy services between 2020 and 2023, whereas 680 million EU citizens used these services as consumers.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(2017, p17) mentions in contrast to paying for access, sharing fosters a sense of shared ownership and community.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According to Repsol (2023) The product's ability to deliver the same service at a lower cost is highlighted by collaborative consumption. Saving can also refer to resources for more environmentally friendly lives and community development.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Underutilised space is freely shared by network members, as explained by </a:t>
            </a:r>
            <a:r>
              <a:rPr lang="en-GB" sz="1800" kern="0" dirty="0">
                <a:effectLst/>
                <a:latin typeface="Calibri" panose="020F0502020204030204" pitchFamily="34" charset="0"/>
                <a:ea typeface="Calibri" panose="020F0502020204030204" pitchFamily="34" charset="0"/>
                <a:cs typeface="Calibri" panose="020F0502020204030204" pitchFamily="34" charset="0"/>
              </a:rPr>
              <a:t>Reinhold, S. and </a:t>
            </a:r>
            <a:r>
              <a:rPr lang="en-GB" sz="1800" kern="0" dirty="0" err="1">
                <a:effectLst/>
                <a:latin typeface="Calibri" panose="020F0502020204030204" pitchFamily="34" charset="0"/>
                <a:ea typeface="Calibri" panose="020F0502020204030204" pitchFamily="34" charset="0"/>
                <a:cs typeface="Calibri" panose="020F0502020204030204" pitchFamily="34" charset="0"/>
              </a:rPr>
              <a:t>Dolnicar</a:t>
            </a:r>
            <a:r>
              <a:rPr lang="en-GB" sz="1800" kern="0" dirty="0">
                <a:effectLst/>
                <a:latin typeface="Calibri" panose="020F0502020204030204" pitchFamily="34" charset="0"/>
                <a:ea typeface="Calibri" panose="020F0502020204030204" pitchFamily="34" charset="0"/>
                <a:cs typeface="Calibri" panose="020F0502020204030204" pitchFamily="34" charset="0"/>
              </a:rPr>
              <a:t>, S.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(2017, pp. 24–25), creating a strong sense of community and shared ownership. The extreme sharing end of the sharing-exchange spectrum is represented by peer-to-peer housing networks.</a:t>
            </a:r>
          </a:p>
          <a:p>
            <a:endParaRPr lang="en-GB" dirty="0"/>
          </a:p>
        </p:txBody>
      </p:sp>
      <p:sp>
        <p:nvSpPr>
          <p:cNvPr id="4" name="Slide Number Placeholder 3"/>
          <p:cNvSpPr>
            <a:spLocks noGrp="1"/>
          </p:cNvSpPr>
          <p:nvPr>
            <p:ph type="sldNum" sz="quarter" idx="5"/>
          </p:nvPr>
        </p:nvSpPr>
        <p:spPr/>
        <p:txBody>
          <a:bodyPr/>
          <a:lstStyle/>
          <a:p>
            <a:fld id="{17F25B69-14AF-41A5-8D30-359C813E7B6C}" type="slidenum">
              <a:rPr lang="en-GB" smtClean="0"/>
              <a:t>4</a:t>
            </a:fld>
            <a:endParaRPr lang="en-GB"/>
          </a:p>
        </p:txBody>
      </p:sp>
    </p:spTree>
    <p:extLst>
      <p:ext uri="{BB962C8B-B14F-4D97-AF65-F5344CB8AC3E}">
        <p14:creationId xmlns:p14="http://schemas.microsoft.com/office/powerpoint/2010/main" val="26398862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third theme I found in this chapter is Ecommerce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According to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Jolaoso</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C et al., (2023) The trade of goods and services, as well as the transfer of money and data over the internet, is known as e-commerce. Digital platforms such as websites, mobile apps, and social media are vital for e-commerce in order to help with purchasing and selling.</a:t>
            </a:r>
          </a:p>
          <a:p>
            <a:pPr>
              <a:lnSpc>
                <a:spcPct val="107000"/>
              </a:lnSpc>
              <a:spcAft>
                <a:spcPts val="800"/>
              </a:spcAft>
            </a:pPr>
            <a:r>
              <a:rPr lang="en-GB" sz="1800" kern="0" dirty="0">
                <a:effectLst/>
                <a:latin typeface="Calibri" panose="020F0502020204030204" pitchFamily="34" charset="0"/>
                <a:ea typeface="Calibri" panose="020F0502020204030204" pitchFamily="34" charset="0"/>
                <a:cs typeface="Calibri" panose="020F0502020204030204" pitchFamily="34" charset="0"/>
              </a:rPr>
              <a:t>Reinhold, S. and </a:t>
            </a:r>
            <a:r>
              <a:rPr lang="en-GB" sz="1800" kern="0" dirty="0" err="1">
                <a:effectLst/>
                <a:latin typeface="Calibri" panose="020F0502020204030204" pitchFamily="34" charset="0"/>
                <a:ea typeface="Calibri" panose="020F0502020204030204" pitchFamily="34" charset="0"/>
                <a:cs typeface="Calibri" panose="020F0502020204030204" pitchFamily="34" charset="0"/>
              </a:rPr>
              <a:t>Dolnicar</a:t>
            </a:r>
            <a:r>
              <a:rPr lang="en-GB" sz="1800" kern="0" dirty="0">
                <a:effectLst/>
                <a:latin typeface="Calibri" panose="020F0502020204030204" pitchFamily="34" charset="0"/>
                <a:ea typeface="Calibri" panose="020F0502020204030204" pitchFamily="34" charset="0"/>
                <a:cs typeface="Calibri" panose="020F0502020204030204" pitchFamily="34" charset="0"/>
              </a:rPr>
              <a:t>, S.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(2017 p15) Mentions A partnership between buyers and sellers who connect to exchange access to resources in exchange for a monetary or non-monetary benefit is one sort of transaction that is facilitated by the sharing economy. </a:t>
            </a:r>
            <a:r>
              <a:rPr lang="en-GB" sz="1800" kern="0" dirty="0">
                <a:effectLst/>
                <a:latin typeface="Calibri" panose="020F0502020204030204" pitchFamily="34" charset="0"/>
                <a:ea typeface="Calibri" panose="020F0502020204030204" pitchFamily="34" charset="0"/>
                <a:cs typeface="Calibri" panose="020F0502020204030204" pitchFamily="34" charset="0"/>
              </a:rPr>
              <a:t>Reinhold, S. and </a:t>
            </a:r>
            <a:r>
              <a:rPr lang="en-GB" sz="1800" kern="0" dirty="0" err="1">
                <a:effectLst/>
                <a:latin typeface="Calibri" panose="020F0502020204030204" pitchFamily="34" charset="0"/>
                <a:ea typeface="Calibri" panose="020F0502020204030204" pitchFamily="34" charset="0"/>
                <a:cs typeface="Calibri" panose="020F0502020204030204" pitchFamily="34" charset="0"/>
              </a:rPr>
              <a:t>Dolnicar</a:t>
            </a:r>
            <a:r>
              <a:rPr lang="en-GB" sz="1800" kern="0" dirty="0">
                <a:effectLst/>
                <a:latin typeface="Calibri" panose="020F0502020204030204" pitchFamily="34" charset="0"/>
                <a:ea typeface="Calibri" panose="020F0502020204030204" pitchFamily="34" charset="0"/>
                <a:cs typeface="Calibri" panose="020F0502020204030204" pitchFamily="34" charset="0"/>
              </a:rPr>
              <a:t>, S.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(2017 p19) also mentions, People can list their vacation properties and make them available for rental on Stayz.com.  This is a peer exchange; however, the peers never interact personally, nor do they have profiles on the website, which would allow them to form a connection. An insufficiently utilised resource offered at market value is the space that is made available for rental.</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Thomas, J (2022) stated, Airbnb launched in 2008 and has since grown in popularity as a hotel substitute. The hospitality industry links travellers to local hosts by providing an online marketplace for unique places to stay. After expanding into Germany and becoming the official lodging provider for the Rio Olympics, Air BnB gained popularity.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17F25B69-14AF-41A5-8D30-359C813E7B6C}" type="slidenum">
              <a:rPr lang="en-GB" smtClean="0"/>
              <a:t>5</a:t>
            </a:fld>
            <a:endParaRPr lang="en-GB"/>
          </a:p>
        </p:txBody>
      </p:sp>
    </p:spTree>
    <p:extLst>
      <p:ext uri="{BB962C8B-B14F-4D97-AF65-F5344CB8AC3E}">
        <p14:creationId xmlns:p14="http://schemas.microsoft.com/office/powerpoint/2010/main" val="31460760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Next Chapter I looked at is Airbnb and its competitors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first theme I found in this chapter is Perspective</a:t>
            </a: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Hajibaba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H,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 (2017) p 74 stated as a result of their increased ability to learn more about visitors through the Airbnb platform, some hosts claim to have more faith in Airbnb than in other peer-to-peer accommodation networks. However, hosts do not think that everything about Airbnb is positive. Negative criticisms include Airbnb attempting to convince hosts to lower their prices during off-peak seasons, when other service providers do not.</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Cardoso, D. (2023) suggests, that following trends is the way hosts should use Airbnb going forward, as experiences are more important than accommodations. This means giving guests the chance to participate in distinctive and cultural events. Offering a unique accommodation experience could lead to increased bookings and greater costs. Automation and technology are causing a significant shift in how Airbnb hosts manage their apartments. With the use of automated message systems and dynamic pricing algorithms, hosts may now maximise their revenue potential and enhance their operations. The importance of guest communication is growing as the Airbnb platform develops. In order to give guests, the impression that they are connected to the host, it is important to answer questions promptly, give clear directions, and stay in touch with them after their visit. Developing a rapport with visitors might result in return business and positive reviews.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17F25B69-14AF-41A5-8D30-359C813E7B6C}" type="slidenum">
              <a:rPr lang="en-GB" smtClean="0"/>
              <a:t>6</a:t>
            </a:fld>
            <a:endParaRPr lang="en-GB"/>
          </a:p>
        </p:txBody>
      </p:sp>
    </p:spTree>
    <p:extLst>
      <p:ext uri="{BB962C8B-B14F-4D97-AF65-F5344CB8AC3E}">
        <p14:creationId xmlns:p14="http://schemas.microsoft.com/office/powerpoint/2010/main" val="3502246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second theme I have found in this chapter is other issue. </a:t>
            </a: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Hajibaba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H,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 (2017) p 68 mentions It is important for the visitor to have faith in the host's ability to honour the reserved space. Furthermore, it seems like they'll deliver everything in the same state as it appears online and the privacy of our guests is respected at all times.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Cardoso, A et, al (2022) mentions, Trust is stated to be critical in socially remote relationships, particularly when it comes to online payments, corporate dependability, and privacy practises. Such trades are more complex when they occur in the context of Airbnb because they involve the short-term sharing of a private property. Obtaining feedback and ratings from internet reviews has become an important aspect of building and maintaining trust between hosts and visitors. Nonetheless, because the platform acts as a link between hosts and guests, trust in the company is highly prized. This is especially true when it comes to privacy concerns, payment security, and the overall quality of the website.</a:t>
            </a: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Hajibaba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H,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 (2017) p 64 Airbnb was accused of multiple offences and was the focus of intense public outcry. It gained an unfair competitive advantage, it was alleged, by evading regulations regarding short-term rentals.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Host have a numerous responsibility to ensure that they follow the correct rule and regulations to ensure the safety of themselves as well as the guest that is in the property.</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As stated by Airbnb in 2023, contracts, legislation, and community guidelines may limit your capacity to host.  In order to ensure that the property is sanitised and clean before a guest comes, government rules include a requirement for cleanliness and hygiene. In addition to providing resources for emergency use, hosts should also provide a risk assessment for fire prevention in addition to other health and safety guidelines.</a:t>
            </a: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In order to continue operating, hosts in Scotland who had listings up and running prior to October 1st, 2023, must submit an application for a licence to the appropriate local authorities. It's acceptable to go on hosting until the local government decides on the licence application, as long as you meet the deadline. Your earnings as an Airbnb host are generally regarded as taxable income and could be liable to various taxes, such as corporation tax, income tax, business rates, or VAT.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17F25B69-14AF-41A5-8D30-359C813E7B6C}" type="slidenum">
              <a:rPr lang="en-GB" smtClean="0"/>
              <a:t>7</a:t>
            </a:fld>
            <a:endParaRPr lang="en-GB"/>
          </a:p>
        </p:txBody>
      </p:sp>
    </p:spTree>
    <p:extLst>
      <p:ext uri="{BB962C8B-B14F-4D97-AF65-F5344CB8AC3E}">
        <p14:creationId xmlns:p14="http://schemas.microsoft.com/office/powerpoint/2010/main" val="34262428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third theme I have found in chapter 6 is Value</a:t>
            </a: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Hajibaba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H. and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 (2017) p63 stated Due to its extraordinary success and rapid growth, travellers are now more aware of Airbnb.  Locals in densely populated areas have limited access to long-term housing as a result of the same expansion and success, since short-term rental revenues are more alluring to property owners than long-term rents.</a:t>
            </a: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According to Baker, G. (2020), Airbnb helps homeowners and landlords by allowing them to rent out rooms or entire properties for a short period of time. The Airbnb effect has been observed to be overly prevalent in large cities, which is affecting both the communities and housing costs. The housing supply in the US encourages landowners to shift their homes from the long-term rental and for sale sectors to the short-term rental market, which has led to the phenomenal growth of Air BnB. Research indicates that for every 1% increase in Airbnb listings, there is a corresponding rise in rent of 0.018% and a rise in housing prices of 0.026%.</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Hajibaba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H. and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 (2017) p67 mentions, Hosts on peer-to-peer lodging networks have the option to charge a fee for the use of their space in exchange for a commission. </a:t>
            </a: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Adaramola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 (2022) claims that in exchange for the services the platform offers—which include marketing, around-the-clock—Airbnb charges a service fee to both hosts and guests. A percentage of each booking's subtotal value was charged by Airbnb as a fee. The host and the kind of facilities that will be used determine the worth of the fee.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Calibri" panose="020F0502020204030204" pitchFamily="34" charset="0"/>
              </a:rPr>
              <a:t>According to Richard (2022), the booking site receives 3% of the fee. This amount is a subtotal that covers both the extra and cleaning fees. A service fee of about 14% is paid by the visitors, which goes towards paying Airbnb's costs. As previously indicated, when a booking is made through the website, the host will benefit more because they can divide the price with the guest. 14% of the total cost will be paid by the guest, with 3% going to the Airbnb owners.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17F25B69-14AF-41A5-8D30-359C813E7B6C}" type="slidenum">
              <a:rPr lang="en-GB" smtClean="0"/>
              <a:t>8</a:t>
            </a:fld>
            <a:endParaRPr lang="en-GB"/>
          </a:p>
        </p:txBody>
      </p:sp>
    </p:spTree>
    <p:extLst>
      <p:ext uri="{BB962C8B-B14F-4D97-AF65-F5344CB8AC3E}">
        <p14:creationId xmlns:p14="http://schemas.microsoft.com/office/powerpoint/2010/main" val="3024217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Thrid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chapter is Socializing new guests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theme is Perspective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According to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(2017 p201) Peer-to-peer accommodation networks require far more active socialisation of new members. The network might take on that responsibility, sparing newcomers from needing to wait for a host to show them the customs and values of peer-to-peer commerce.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Duckworth (2023) stated, It’s crucial that you give a thorough description of yourself in your Airbnb profile as a guest. A strong profile contributes to trust since an Airbnb host won't know you. As a result, the hosts will always approve your reservation request. There are 5 steps to write a profile and have given examples on how to do so.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Airbnb (2023) mentions, the core values of the Airbnb community are belonging and connection. We genuinely worry about the security of both our hosts and guests. Airbnb goes on to say that all listings and personal profiles are validated, and hosts must meet and maintain quality standards. It also states that we work hard to keep everyone safe on our website and app and that we have a support staff available around-the-clock in case you have any problems. How to help the guests in the event that something goes wrong is not covered.</a:t>
            </a:r>
          </a:p>
          <a:p>
            <a:endParaRPr lang="en-GB" dirty="0"/>
          </a:p>
        </p:txBody>
      </p:sp>
      <p:sp>
        <p:nvSpPr>
          <p:cNvPr id="4" name="Slide Number Placeholder 3"/>
          <p:cNvSpPr>
            <a:spLocks noGrp="1"/>
          </p:cNvSpPr>
          <p:nvPr>
            <p:ph type="sldNum" sz="quarter" idx="5"/>
          </p:nvPr>
        </p:nvSpPr>
        <p:spPr/>
        <p:txBody>
          <a:bodyPr/>
          <a:lstStyle/>
          <a:p>
            <a:fld id="{17F25B69-14AF-41A5-8D30-359C813E7B6C}" type="slidenum">
              <a:rPr lang="en-GB" smtClean="0"/>
              <a:t>9</a:t>
            </a:fld>
            <a:endParaRPr lang="en-GB"/>
          </a:p>
        </p:txBody>
      </p:sp>
    </p:spTree>
    <p:extLst>
      <p:ext uri="{BB962C8B-B14F-4D97-AF65-F5344CB8AC3E}">
        <p14:creationId xmlns:p14="http://schemas.microsoft.com/office/powerpoint/2010/main" val="13186197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theme is other issues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Kenton, W (2023) stated A company's or organization's vulnerability to factors that will reduce profitability or cause it to fail is referred to as business risk. A business risk is defined as anything that jeopardises a company's ability to meet its financial targets.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As </a:t>
            </a:r>
            <a:r>
              <a:rPr lang="en-GB" sz="1800" kern="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0" dirty="0">
                <a:effectLst/>
                <a:latin typeface="Calibri" panose="020F0502020204030204" pitchFamily="34" charset="0"/>
                <a:ea typeface="Calibri" panose="020F0502020204030204" pitchFamily="34" charset="0"/>
                <a:cs typeface="Times New Roman" panose="02020603050405020304" pitchFamily="18" charset="0"/>
              </a:rPr>
              <a:t>, S. (2017) stated, A host received a message asking if a guest which is new to the services can rent out her property for a few days with seven people, The new guest Kevin was honest on what who was staying and why they wanted to use Sara’s home. Sara didn’t want to take the risk as it was a family holiday home and from previous experiences. After taking the time to help Kevin with his profile Sara changed her mind and took the risk for Kevin and his friends to us her facilities.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0" dirty="0">
                <a:effectLst/>
                <a:latin typeface="Calibri" panose="020F0502020204030204" pitchFamily="34" charset="0"/>
                <a:ea typeface="Calibri" panose="020F0502020204030204" pitchFamily="34" charset="0"/>
                <a:cs typeface="Times New Roman" panose="02020603050405020304" pitchFamily="18" charset="0"/>
              </a:rPr>
              <a:t>A. </a:t>
            </a:r>
            <a:r>
              <a:rPr lang="en-GB" sz="1800" kern="0" dirty="0" err="1">
                <a:effectLst/>
                <a:latin typeface="Calibri" panose="020F0502020204030204" pitchFamily="34" charset="0"/>
                <a:ea typeface="Calibri" panose="020F0502020204030204" pitchFamily="34" charset="0"/>
                <a:cs typeface="Times New Roman" panose="02020603050405020304" pitchFamily="18" charset="0"/>
              </a:rPr>
              <a:t>Fontinelle</a:t>
            </a:r>
            <a:r>
              <a:rPr lang="en-GB" sz="1800" kern="0" dirty="0">
                <a:effectLst/>
                <a:latin typeface="Calibri" panose="020F0502020204030204" pitchFamily="34" charset="0"/>
                <a:ea typeface="Calibri" panose="020F0502020204030204" pitchFamily="34" charset="0"/>
                <a:cs typeface="Times New Roman" panose="02020603050405020304" pitchFamily="18" charset="0"/>
              </a:rPr>
              <a:t> (2022) Mentions The danger of hosting can come from a variety of sources, including complaints from neighbours, theft, rude guests and property damage, According to Banerjee (2023), the implementation of a ban on parties in August 2020, which was formalised in 2022 as a set and forget policy, has now put tangible measures in place to help enforce the prohibition. They have implemented a reservation screening technique to limit the risk of disruptive parties.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0" dirty="0">
                <a:effectLst/>
                <a:latin typeface="Calibri" panose="020F0502020204030204" pitchFamily="34" charset="0"/>
                <a:ea typeface="Calibri" panose="020F0502020204030204" pitchFamily="34" charset="0"/>
                <a:cs typeface="Times New Roman" panose="02020603050405020304" pitchFamily="18" charset="0"/>
              </a:rPr>
              <a:t>They have experienced significant outcomes since using this new system. The rate of party reports has dropped by 55%. In 2022, approximately 0.09% of stays resulted in a safety report by the host or guests, while just 0.02% of reservations resulted in property damage compensation of $1000 or more.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7F25B69-14AF-41A5-8D30-359C813E7B6C}" type="slidenum">
              <a:rPr lang="en-GB" smtClean="0"/>
              <a:t>10</a:t>
            </a:fld>
            <a:endParaRPr lang="en-GB"/>
          </a:p>
        </p:txBody>
      </p:sp>
    </p:spTree>
    <p:extLst>
      <p:ext uri="{BB962C8B-B14F-4D97-AF65-F5344CB8AC3E}">
        <p14:creationId xmlns:p14="http://schemas.microsoft.com/office/powerpoint/2010/main" val="22518857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effectLst/>
                <a:latin typeface="Calibri" panose="020F0502020204030204" pitchFamily="34" charset="0"/>
                <a:ea typeface="Calibri" panose="020F0502020204030204" pitchFamily="34" charset="0"/>
                <a:cs typeface="Times New Roman" panose="02020603050405020304" pitchFamily="18" charset="0"/>
              </a:rPr>
              <a:t>In conclusion, the Airbnb market is rapidly expanding. I've discovered that just as technology is changing with time, so too is the hospitality sector, and that hosts take a risk when they decide to rent out their properties. When renting out your house, you have to take a chance in order to earn someone's trust. When it comes to preparing your property for short-term rental, I've discovered that the host receives far more support than the guests. When renting out their house, hosts have a lot of restrictions and requirements to abide by. I have also discovered that in some parts house and rents prices have risen since Airbnb have taken over the globally.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7F25B69-14AF-41A5-8D30-359C813E7B6C}" type="slidenum">
              <a:rPr lang="en-GB" smtClean="0"/>
              <a:t>11</a:t>
            </a:fld>
            <a:endParaRPr lang="en-GB"/>
          </a:p>
        </p:txBody>
      </p:sp>
    </p:spTree>
    <p:extLst>
      <p:ext uri="{BB962C8B-B14F-4D97-AF65-F5344CB8AC3E}">
        <p14:creationId xmlns:p14="http://schemas.microsoft.com/office/powerpoint/2010/main" val="25667321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F25B69-14AF-41A5-8D30-359C813E7B6C}" type="slidenum">
              <a:rPr lang="en-GB" smtClean="0"/>
              <a:t>13</a:t>
            </a:fld>
            <a:endParaRPr lang="en-GB"/>
          </a:p>
        </p:txBody>
      </p:sp>
    </p:spTree>
    <p:extLst>
      <p:ext uri="{BB962C8B-B14F-4D97-AF65-F5344CB8AC3E}">
        <p14:creationId xmlns:p14="http://schemas.microsoft.com/office/powerpoint/2010/main" val="27754483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E6171E64-FE02-4DE5-B72F-53C3706641C3}" type="datetimeFigureOut">
              <a:rPr lang="en-US" smtClean="0"/>
              <a:t>11/26/2023</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10879922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171E64-FE02-4DE5-B72F-53C3706641C3}" type="datetimeFigureOut">
              <a:rPr lang="en-US" smtClean="0"/>
              <a:t>11/26/2023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501542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E6171E64-FE02-4DE5-B72F-53C3706641C3}" type="datetimeFigureOut">
              <a:rPr lang="en-US" smtClean="0"/>
              <a:t>11/26/2023</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8486435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6171E64-FE02-4DE5-B72F-53C3706641C3}" type="datetimeFigureOut">
              <a:rPr lang="en-US" smtClean="0"/>
              <a:t>11/26/2023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6587125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6171E64-FE02-4DE5-B72F-53C3706641C3}" type="datetimeFigureOut">
              <a:rPr lang="en-US" smtClean="0"/>
              <a:t>11/26/2023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353372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6171E64-FE02-4DE5-B72F-53C3706641C3}" type="datetimeFigureOut">
              <a:rPr lang="en-US" smtClean="0"/>
              <a:t>11/26/2023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937302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71E64-FE02-4DE5-B72F-53C3706641C3}" type="datetimeFigureOut">
              <a:rPr lang="en-US" smtClean="0"/>
              <a:t>11/26/2023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3898296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6171E64-FE02-4DE5-B72F-53C3706641C3}" type="datetimeFigureOut">
              <a:rPr lang="en-US" smtClean="0"/>
              <a:t>11/26/2023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14992234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6171E64-FE02-4DE5-B72F-53C3706641C3}" type="datetimeFigureOut">
              <a:rPr lang="en-US" smtClean="0"/>
              <a:t>11/26/2023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3820234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6171E64-FE02-4DE5-B72F-53C3706641C3}" type="datetimeFigureOut">
              <a:rPr lang="en-US" smtClean="0"/>
              <a:t>11/26/2023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6515419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E6171E64-FE02-4DE5-B72F-53C3706641C3}" type="datetimeFigureOut">
              <a:rPr lang="en-US" smtClean="0"/>
              <a:t>11/26/2023</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41629273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E6171E64-FE02-4DE5-B72F-53C3706641C3}" type="datetimeFigureOut">
              <a:rPr lang="en-US" smtClean="0"/>
              <a:t>11/26/2023</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91F18EF7-BE1E-4ECB-84D4-67C2B4D8F095}"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216521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E6171E64-FE02-4DE5-B72F-53C3706641C3}" type="datetimeFigureOut">
              <a:rPr lang="en-US" smtClean="0"/>
              <a:t>11/26/2023</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31658591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6171E64-FE02-4DE5-B72F-53C3706641C3}" type="datetimeFigureOut">
              <a:rPr lang="en-US" smtClean="0"/>
              <a:t>11/26/2023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13455180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6171E64-FE02-4DE5-B72F-53C3706641C3}" type="datetimeFigureOut">
              <a:rPr lang="en-US" smtClean="0"/>
              <a:t>11/26/2023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2406460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171E64-FE02-4DE5-B72F-53C3706641C3}" type="datetimeFigureOut">
              <a:rPr lang="en-US" smtClean="0"/>
              <a:t>11/26/2023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8788336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E6171E64-FE02-4DE5-B72F-53C3706641C3}" type="datetimeFigureOut">
              <a:rPr lang="en-US" smtClean="0"/>
              <a:t>11/26/2023</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506768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6171E64-FE02-4DE5-B72F-53C3706641C3}" type="datetimeFigureOut">
              <a:rPr lang="en-US" smtClean="0"/>
              <a:t>11/26/2023</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1F18EF7-BE1E-4ECB-84D4-67C2B4D8F095}" type="slidenum">
              <a:rPr lang="en-US" smtClean="0"/>
              <a:t>‹#›</a:t>
            </a:fld>
            <a:endParaRPr lang="en-US"/>
          </a:p>
        </p:txBody>
      </p:sp>
    </p:spTree>
    <p:extLst>
      <p:ext uri="{BB962C8B-B14F-4D97-AF65-F5344CB8AC3E}">
        <p14:creationId xmlns:p14="http://schemas.microsoft.com/office/powerpoint/2010/main" val="436462490"/>
      </p:ext>
    </p:extLst>
  </p:cSld>
  <p:clrMap bg1="lt1" tx1="dk1" bg2="lt2" tx2="dk2" accent1="accent1" accent2="accent2" accent3="accent3" accent4="accent4" accent5="accent5" accent6="accent6" hlink="hlink" folHlink="folHlink"/>
  <p:sldLayoutIdLst>
    <p:sldLayoutId id="2147483791" r:id="rId1"/>
    <p:sldLayoutId id="2147483792" r:id="rId2"/>
    <p:sldLayoutId id="2147483793" r:id="rId3"/>
    <p:sldLayoutId id="2147483794" r:id="rId4"/>
    <p:sldLayoutId id="2147483795" r:id="rId5"/>
    <p:sldLayoutId id="2147483796" r:id="rId6"/>
    <p:sldLayoutId id="2147483797" r:id="rId7"/>
    <p:sldLayoutId id="2147483798" r:id="rId8"/>
    <p:sldLayoutId id="2147483799" r:id="rId9"/>
    <p:sldLayoutId id="2147483800" r:id="rId10"/>
    <p:sldLayoutId id="2147483801" r:id="rId11"/>
    <p:sldLayoutId id="2147483802" r:id="rId12"/>
    <p:sldLayoutId id="2147483803" r:id="rId13"/>
    <p:sldLayoutId id="2147483804" r:id="rId14"/>
    <p:sldLayoutId id="2147483805" r:id="rId15"/>
    <p:sldLayoutId id="2147483806" r:id="rId16"/>
    <p:sldLayoutId id="214748380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4.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7.jpe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6.xml"/><Relationship Id="rId7" Type="http://schemas.openxmlformats.org/officeDocument/2006/relationships/image" Target="../media/image8.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9.jpeg"/><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hyperlink" Target="https://www.airbnb.co.uk/help/article/3113" TargetMode="External"/><Relationship Id="rId2" Type="http://schemas.openxmlformats.org/officeDocument/2006/relationships/hyperlink" Target="https://www.bookingninjas.com/blog/airbnb-service-fee-what-percentage-does-airbnb-take" TargetMode="External"/><Relationship Id="rId1" Type="http://schemas.openxmlformats.org/officeDocument/2006/relationships/slideLayout" Target="../slideLayouts/slideLayout6.xml"/><Relationship Id="rId5" Type="http://schemas.openxmlformats.org/officeDocument/2006/relationships/hyperlink" Target="https://news.airbnb.com/an-update-on-our-work-to-crack-down-on-parties-and-disruptive-behavior/#:~:text=Overall%2C%20the%20percentage%20of%20stays,reimbursement%20of%20%241000%20or%20more." TargetMode="External"/><Relationship Id="rId4" Type="http://schemas.openxmlformats.org/officeDocument/2006/relationships/hyperlink" Target="https://www.airbnb.co.uk/help/article/1379#:~:text=Hosts%20with%20listings%20operating%20before,has%20determined%20the%20licence%20application."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sciencedirect.com/science/article/abs/pii/S014829632200443X" TargetMode="Externa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hyperlink" Target="https://www.investopedia.com/terms/c/collaborative-consumption.asp" TargetMode="External"/><Relationship Id="rId5" Type="http://schemas.openxmlformats.org/officeDocument/2006/relationships/hyperlink" Target="https://encyclopedia.pub/entry/25289" TargetMode="External"/><Relationship Id="rId4" Type="http://schemas.openxmlformats.org/officeDocument/2006/relationships/hyperlink" Target="https://www.linkedin.com/pulse/future-airbnb-from-hosts-perspective-diogo-cardoso"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library.oapen.org/bitstream/id/8c26ef66-8bbd-4aa2-ad44-e0e47d3bcc9e/640674.pdf" TargetMode="External"/><Relationship Id="rId2" Type="http://schemas.openxmlformats.org/officeDocument/2006/relationships/hyperlink" Target="https://library.oapen.org/bitstream/id/8c26ef66-8bbd-4aa2-ad44-e0e47d3bcc9e/640674.Pdf" TargetMode="External"/><Relationship Id="rId1" Type="http://schemas.openxmlformats.org/officeDocument/2006/relationships/slideLayout" Target="../slideLayouts/slideLayout6.xml"/><Relationship Id="rId5" Type="http://schemas.openxmlformats.org/officeDocument/2006/relationships/hyperlink" Target="https://bnbduck.com/airbnb-profile-examples/" TargetMode="External"/><Relationship Id="rId4" Type="http://schemas.openxmlformats.org/officeDocument/2006/relationships/hyperlink" Target="https://www.sciencedirect.com/science/article/abs/pii/S016517652300389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mdpi.com/2071-1050/15/21/15491" TargetMode="External"/><Relationship Id="rId2" Type="http://schemas.openxmlformats.org/officeDocument/2006/relationships/hyperlink" Target="https://www.investopedia.com/articles/personal-finance/021815/how-make-money-airbnb-risks-rewards.asp#:~:text=Hosts%20are%20paid%20out%20based,violations%20depending%20on%20your%20location." TargetMode="External"/><Relationship Id="rId1" Type="http://schemas.openxmlformats.org/officeDocument/2006/relationships/slideLayout" Target="../slideLayouts/slideLayout7.xml"/><Relationship Id="rId5" Type="http://schemas.openxmlformats.org/officeDocument/2006/relationships/hyperlink" Target="https://www.forbes.com/uk/advisor/business/what-is-ecommerce/#definition_of_e_commerce" TargetMode="External"/><Relationship Id="rId4" Type="http://schemas.openxmlformats.org/officeDocument/2006/relationships/hyperlink" Target="https://library.oapen.org/bitstream/id/8c26ef66-8bbd-4aa2-ad44-e0e47d3bcc9e/640674.pdf"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irep.ntu.ac.uk/id/eprint/3835/1/219367_PubSub2395_Piscicelli.pdf" TargetMode="External"/><Relationship Id="rId2" Type="http://schemas.openxmlformats.org/officeDocument/2006/relationships/hyperlink" Target="https://www.investopedia.com/terms/b/businessrisk.asp" TargetMode="External"/><Relationship Id="rId1" Type="http://schemas.openxmlformats.org/officeDocument/2006/relationships/slideLayout" Target="../slideLayouts/slideLayout7.xml"/><Relationship Id="rId5" Type="http://schemas.openxmlformats.org/officeDocument/2006/relationships/hyperlink" Target="https://library.oapen.org/bitstream/id/8c26ef66-8bbd-4aa2-ad44-e0e47d3bcc9e/640674.pdf" TargetMode="External"/><Relationship Id="rId4" Type="http://schemas.openxmlformats.org/officeDocument/2006/relationships/hyperlink" Target="https://epjdatascience.springeropen.com/articles/10.1140/epjds/s13688-022-00349-3"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hospiria.com/blog/insights/airbnb-fees-for-hosts" TargetMode="External"/><Relationship Id="rId2" Type="http://schemas.openxmlformats.org/officeDocument/2006/relationships/hyperlink" Target="https://www.repsol.com/en/energy-and-the-future/future-of-the-world/collaborative-economy/index.cshtml#:~:text=Savings%3A%20The%20products%20we%20find,need%20to%20manufacture%20new%20products." TargetMode="External"/><Relationship Id="rId1" Type="http://schemas.openxmlformats.org/officeDocument/2006/relationships/slideLayout" Target="../slideLayouts/slideLayout7.xml"/><Relationship Id="rId5" Type="http://schemas.openxmlformats.org/officeDocument/2006/relationships/hyperlink" Target="https://www.stratosjets.com/blog/airbnb-statistics/#:~:text=In%20the%20United%20States%20(according,Los%20Angeles%2C%20California" TargetMode="External"/><Relationship Id="rId4" Type="http://schemas.openxmlformats.org/officeDocument/2006/relationships/hyperlink" Target="https://www.investopedia.com/terms/s/sharing-economy.asp#:~:text=What%20is%20the%20Sharing%20Economy,a%20community%2Dbased%20online%20platfor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herry blossoms">
            <a:extLst>
              <a:ext uri="{FF2B5EF4-FFF2-40B4-BE49-F238E27FC236}">
                <a16:creationId xmlns:a16="http://schemas.microsoft.com/office/drawing/2014/main" id="{452675BE-349A-8C2B-4AB0-BB68CBD16F8A}"/>
              </a:ext>
            </a:extLst>
          </p:cNvPr>
          <p:cNvPicPr>
            <a:picLocks noChangeAspect="1"/>
          </p:cNvPicPr>
          <p:nvPr/>
        </p:nvPicPr>
        <p:blipFill rotWithShape="1">
          <a:blip r:embed="rId5">
            <a:alphaModFix amt="50000"/>
          </a:blip>
          <a:srcRect t="7865" b="7865"/>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61CECD32-F004-F9B3-233D-52FFF759AECB}"/>
              </a:ext>
            </a:extLst>
          </p:cNvPr>
          <p:cNvSpPr>
            <a:spLocks noGrp="1"/>
          </p:cNvSpPr>
          <p:nvPr>
            <p:ph type="ctrTitle"/>
          </p:nvPr>
        </p:nvSpPr>
        <p:spPr/>
        <p:txBody>
          <a:bodyPr>
            <a:normAutofit fontScale="90000"/>
          </a:bodyPr>
          <a:lstStyle/>
          <a:p>
            <a:pPr>
              <a:lnSpc>
                <a:spcPct val="90000"/>
              </a:lnSpc>
            </a:pPr>
            <a:br>
              <a:rPr lang="en-GB" sz="1400" dirty="0">
                <a:solidFill>
                  <a:srgbClr val="FFFFFF"/>
                </a:solidFill>
              </a:rPr>
            </a:br>
            <a:br>
              <a:rPr lang="en-GB" sz="1400" spc="-150" dirty="0">
                <a:solidFill>
                  <a:srgbClr val="FFFFFF"/>
                </a:solidFill>
              </a:rPr>
            </a:br>
            <a:r>
              <a:rPr lang="en-GB" sz="5300" spc="0" dirty="0">
                <a:solidFill>
                  <a:srgbClr val="FFFFFF"/>
                </a:solidFill>
              </a:rPr>
              <a:t>Digital business</a:t>
            </a:r>
            <a:br>
              <a:rPr lang="en-GB" sz="5300" spc="0" dirty="0">
                <a:solidFill>
                  <a:srgbClr val="FFFFFF"/>
                </a:solidFill>
              </a:rPr>
            </a:br>
            <a:r>
              <a:rPr lang="en-GB" sz="5300" spc="0" dirty="0">
                <a:solidFill>
                  <a:srgbClr val="FFFFFF"/>
                </a:solidFill>
              </a:rPr>
              <a:t>BMSP6002</a:t>
            </a:r>
            <a:br>
              <a:rPr lang="en-GB" sz="5300" spc="0" dirty="0">
                <a:solidFill>
                  <a:srgbClr val="FFFFFF"/>
                </a:solidFill>
              </a:rPr>
            </a:br>
            <a:r>
              <a:rPr lang="en-GB" sz="5300" spc="0" dirty="0">
                <a:solidFill>
                  <a:srgbClr val="FFFFFF"/>
                </a:solidFill>
              </a:rPr>
              <a:t>DR Roisin </a:t>
            </a:r>
            <a:r>
              <a:rPr lang="en-GB" sz="5300" dirty="0">
                <a:solidFill>
                  <a:srgbClr val="FFFFFF"/>
                </a:solidFill>
              </a:rPr>
              <a:t>M</a:t>
            </a:r>
            <a:r>
              <a:rPr lang="en-GB" sz="5300" spc="0" dirty="0">
                <a:solidFill>
                  <a:srgbClr val="FFFFFF"/>
                </a:solidFill>
              </a:rPr>
              <a:t>ullins </a:t>
            </a:r>
            <a:br>
              <a:rPr lang="en-GB" sz="1400" dirty="0">
                <a:solidFill>
                  <a:srgbClr val="FFFFFF"/>
                </a:solidFill>
              </a:rPr>
            </a:br>
            <a:endParaRPr lang="en-GB" sz="1400" dirty="0">
              <a:solidFill>
                <a:srgbClr val="FFFFFF"/>
              </a:solidFill>
            </a:endParaRPr>
          </a:p>
        </p:txBody>
      </p:sp>
      <p:sp>
        <p:nvSpPr>
          <p:cNvPr id="3" name="Subtitle 2">
            <a:extLst>
              <a:ext uri="{FF2B5EF4-FFF2-40B4-BE49-F238E27FC236}">
                <a16:creationId xmlns:a16="http://schemas.microsoft.com/office/drawing/2014/main" id="{32F6B54A-6DA6-77D1-C783-611FE26CF6D8}"/>
              </a:ext>
            </a:extLst>
          </p:cNvPr>
          <p:cNvSpPr>
            <a:spLocks noGrp="1"/>
          </p:cNvSpPr>
          <p:nvPr>
            <p:ph type="subTitle" idx="1"/>
          </p:nvPr>
        </p:nvSpPr>
        <p:spPr/>
        <p:txBody>
          <a:bodyPr>
            <a:normAutofit fontScale="62500" lnSpcReduction="20000"/>
          </a:bodyPr>
          <a:lstStyle/>
          <a:p>
            <a:r>
              <a:rPr lang="en-GB" sz="3200" dirty="0">
                <a:solidFill>
                  <a:srgbClr val="FFFFFF"/>
                </a:solidFill>
              </a:rPr>
              <a:t>Victoria Beecham</a:t>
            </a:r>
          </a:p>
          <a:p>
            <a:r>
              <a:rPr lang="en-GB" sz="3200" dirty="0">
                <a:solidFill>
                  <a:srgbClr val="FFFFFF"/>
                </a:solidFill>
              </a:rPr>
              <a:t>2108844</a:t>
            </a:r>
          </a:p>
        </p:txBody>
      </p:sp>
      <p:sp>
        <p:nvSpPr>
          <p:cNvPr id="23" name="Date Placeholder 6">
            <a:extLst>
              <a:ext uri="{FF2B5EF4-FFF2-40B4-BE49-F238E27FC236}">
                <a16:creationId xmlns:a16="http://schemas.microsoft.com/office/drawing/2014/main" id="{7BE9DDB4-99DE-4D8D-9A4D-2B17DE4EFB4E}"/>
              </a:ext>
            </a:extLst>
          </p:cNvPr>
          <p:cNvSpPr>
            <a:spLocks noGrp="1"/>
          </p:cNvSpPr>
          <p:nvPr>
            <p:ph type="dt" sz="half" idx="10"/>
          </p:nvPr>
        </p:nvSpPr>
        <p:spPr>
          <a:xfrm>
            <a:off x="7983232" y="6279723"/>
            <a:ext cx="897467" cy="279400"/>
          </a:xfrm>
        </p:spPr>
        <p:txBody>
          <a:bodyPr>
            <a:normAutofit/>
          </a:bodyPr>
          <a:lstStyle/>
          <a:p>
            <a:pPr>
              <a:spcAft>
                <a:spcPts val="600"/>
              </a:spcAft>
            </a:pPr>
            <a:fld id="{45B15329-298F-44FF-8E50-CCBD4A5CFDED}" type="datetime1">
              <a:rPr lang="en-US">
                <a:solidFill>
                  <a:srgbClr val="FFFFFF"/>
                </a:solidFill>
              </a:rPr>
              <a:pPr>
                <a:spcAft>
                  <a:spcPts val="600"/>
                </a:spcAft>
              </a:pPr>
              <a:t>11/26/2023</a:t>
            </a:fld>
            <a:endParaRPr lang="en-US">
              <a:solidFill>
                <a:srgbClr val="FFFFFF"/>
              </a:solidFill>
            </a:endParaRPr>
          </a:p>
        </p:txBody>
      </p:sp>
      <p:sp>
        <p:nvSpPr>
          <p:cNvPr id="25" name="Footer Placeholder 8">
            <a:extLst>
              <a:ext uri="{FF2B5EF4-FFF2-40B4-BE49-F238E27FC236}">
                <a16:creationId xmlns:a16="http://schemas.microsoft.com/office/drawing/2014/main" id="{44C2A83A-846F-4B6F-BD3D-98AC130EF78B}"/>
              </a:ext>
            </a:extLst>
          </p:cNvPr>
          <p:cNvSpPr>
            <a:spLocks noGrp="1"/>
          </p:cNvSpPr>
          <p:nvPr>
            <p:ph type="ftr" sz="quarter" idx="11"/>
          </p:nvPr>
        </p:nvSpPr>
        <p:spPr>
          <a:xfrm>
            <a:off x="2692397" y="6279723"/>
            <a:ext cx="5214635" cy="279400"/>
          </a:xfrm>
        </p:spPr>
        <p:txBody>
          <a:bodyPr>
            <a:normAutofit/>
          </a:bodyPr>
          <a:lstStyle/>
          <a:p>
            <a:pPr>
              <a:spcAft>
                <a:spcPts val="600"/>
              </a:spcAft>
            </a:pPr>
            <a:r>
              <a:rPr lang="en-US">
                <a:solidFill>
                  <a:srgbClr val="FFFFFF"/>
                </a:solidFill>
              </a:rPr>
              <a:t>Sample Footer Text</a:t>
            </a:r>
          </a:p>
        </p:txBody>
      </p:sp>
      <p:sp>
        <p:nvSpPr>
          <p:cNvPr id="27" name="Slide Number Placeholder 5">
            <a:extLst>
              <a:ext uri="{FF2B5EF4-FFF2-40B4-BE49-F238E27FC236}">
                <a16:creationId xmlns:a16="http://schemas.microsoft.com/office/drawing/2014/main" id="{5AECE3F6-DF59-45FF-9C05-00849569DF08}"/>
              </a:ext>
            </a:extLst>
          </p:cNvPr>
          <p:cNvSpPr>
            <a:spLocks noGrp="1"/>
          </p:cNvSpPr>
          <p:nvPr>
            <p:ph type="sldNum" sz="quarter" idx="12"/>
          </p:nvPr>
        </p:nvSpPr>
        <p:spPr>
          <a:xfrm>
            <a:off x="8956900" y="6279723"/>
            <a:ext cx="551167" cy="279400"/>
          </a:xfrm>
        </p:spPr>
        <p:txBody>
          <a:bodyPr>
            <a:normAutofit/>
          </a:bodyPr>
          <a:lstStyle/>
          <a:p>
            <a:pPr>
              <a:spcAft>
                <a:spcPts val="600"/>
              </a:spcAft>
            </a:pPr>
            <a:fld id="{1B0A0659-E443-491A-A36E-EC2EE49C5850}" type="slidenum">
              <a:rPr lang="en-US">
                <a:solidFill>
                  <a:srgbClr val="FFFFFF"/>
                </a:solidFill>
              </a:rPr>
              <a:pPr>
                <a:spcAft>
                  <a:spcPts val="600"/>
                </a:spcAft>
              </a:pPr>
              <a:t>1</a:t>
            </a:fld>
            <a:endParaRPr lang="en-US">
              <a:solidFill>
                <a:srgbClr val="FFFFFF"/>
              </a:solidFill>
            </a:endParaRPr>
          </a:p>
        </p:txBody>
      </p:sp>
      <p:pic>
        <p:nvPicPr>
          <p:cNvPr id="24" name="Audio 23">
            <a:hlinkClick r:id="" action="ppaction://media"/>
            <a:extLst>
              <a:ext uri="{FF2B5EF4-FFF2-40B4-BE49-F238E27FC236}">
                <a16:creationId xmlns:a16="http://schemas.microsoft.com/office/drawing/2014/main" id="{7E224729-DA14-102F-3AAA-C4FAF233589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7615730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302"/>
    </mc:Choice>
    <mc:Fallback>
      <p:transition spd="slow" advTm="23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24"/>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039EF-98B0-6E62-FEEE-A2E1219406B6}"/>
              </a:ext>
            </a:extLst>
          </p:cNvPr>
          <p:cNvSpPr>
            <a:spLocks noGrp="1"/>
          </p:cNvSpPr>
          <p:nvPr>
            <p:ph type="title"/>
          </p:nvPr>
        </p:nvSpPr>
        <p:spPr>
          <a:xfrm>
            <a:off x="1600203" y="773723"/>
            <a:ext cx="5780312" cy="1397004"/>
          </a:xfrm>
        </p:spPr>
        <p:txBody>
          <a:bodyPr vert="horz" lIns="91440" tIns="45720" rIns="91440" bIns="45720" rtlCol="0" anchor="b">
            <a:normAutofit/>
          </a:bodyPr>
          <a:lstStyle/>
          <a:p>
            <a:r>
              <a:rPr lang="en-US"/>
              <a:t>			Introduction </a:t>
            </a:r>
          </a:p>
        </p:txBody>
      </p:sp>
      <p:sp>
        <p:nvSpPr>
          <p:cNvPr id="3" name="TextBox 2">
            <a:extLst>
              <a:ext uri="{FF2B5EF4-FFF2-40B4-BE49-F238E27FC236}">
                <a16:creationId xmlns:a16="http://schemas.microsoft.com/office/drawing/2014/main" id="{4CC98D95-C3A2-F9EE-A9FC-E6639914E177}"/>
              </a:ext>
            </a:extLst>
          </p:cNvPr>
          <p:cNvSpPr txBox="1"/>
          <p:nvPr/>
        </p:nvSpPr>
        <p:spPr>
          <a:xfrm>
            <a:off x="1600201" y="2411060"/>
            <a:ext cx="5780313" cy="3756660"/>
          </a:xfrm>
        </p:spPr>
        <p:txBody>
          <a:bodyPr vert="horz" lIns="91440" tIns="45720" rIns="91440" bIns="45720" rtlCol="0">
            <a:normAutofit/>
          </a:bodyPr>
          <a:lstStyle/>
          <a:p>
            <a:pPr indent="-228600">
              <a:lnSpc>
                <a:spcPct val="130000"/>
              </a:lnSpc>
              <a:spcAft>
                <a:spcPts val="600"/>
              </a:spcAft>
            </a:pPr>
            <a:r>
              <a:rPr lang="en-US" dirty="0">
                <a:effectLst/>
                <a:latin typeface="+mj-lt"/>
              </a:rPr>
              <a:t>In this presentation, I will go over three chapters from the Peer-Peer Accommodation Network book, outlining themes identified in each chapter and critiquing Airbnb's Digital Business in 2023.   </a:t>
            </a:r>
            <a:endParaRPr lang="en-US" dirty="0">
              <a:latin typeface="+mj-lt"/>
            </a:endParaRPr>
          </a:p>
        </p:txBody>
      </p:sp>
      <p:pic>
        <p:nvPicPr>
          <p:cNvPr id="9" name="Picture 8" descr="A person standing in front of a map&#10;&#10;Description automatically generated">
            <a:extLst>
              <a:ext uri="{FF2B5EF4-FFF2-40B4-BE49-F238E27FC236}">
                <a16:creationId xmlns:a16="http://schemas.microsoft.com/office/drawing/2014/main" id="{EBB2445A-3AC3-0D6F-F6CE-C80CEB7C320C}"/>
              </a:ext>
            </a:extLst>
          </p:cNvPr>
          <p:cNvPicPr>
            <a:picLocks noChangeAspect="1"/>
          </p:cNvPicPr>
          <p:nvPr/>
        </p:nvPicPr>
        <p:blipFill>
          <a:blip r:embed="rId4"/>
          <a:stretch>
            <a:fillRect/>
          </a:stretch>
        </p:blipFill>
        <p:spPr>
          <a:xfrm>
            <a:off x="8366761" y="1166963"/>
            <a:ext cx="3074962" cy="4641451"/>
          </a:xfrm>
          <a:prstGeom prst="rect">
            <a:avLst/>
          </a:prstGeom>
          <a:noFill/>
        </p:spPr>
      </p:pic>
      <p:sp>
        <p:nvSpPr>
          <p:cNvPr id="10" name="TextBox 9">
            <a:extLst>
              <a:ext uri="{FF2B5EF4-FFF2-40B4-BE49-F238E27FC236}">
                <a16:creationId xmlns:a16="http://schemas.microsoft.com/office/drawing/2014/main" id="{B105B50D-039F-4C20-A404-992A78362B68}"/>
              </a:ext>
            </a:extLst>
          </p:cNvPr>
          <p:cNvSpPr txBox="1"/>
          <p:nvPr/>
        </p:nvSpPr>
        <p:spPr>
          <a:xfrm>
            <a:off x="8686800" y="5808414"/>
            <a:ext cx="2646218" cy="246221"/>
          </a:xfrm>
          <a:prstGeom prst="rect">
            <a:avLst/>
          </a:prstGeom>
          <a:noFill/>
        </p:spPr>
        <p:txBody>
          <a:bodyPr wrap="square" rtlCol="0">
            <a:spAutoFit/>
          </a:bodyPr>
          <a:lstStyle/>
          <a:p>
            <a:r>
              <a:rPr lang="en-GB" sz="1000" dirty="0"/>
              <a:t>Image </a:t>
            </a:r>
            <a:r>
              <a:rPr lang="en-GB" sz="1000" dirty="0" err="1"/>
              <a:t>Dolnicar,S</a:t>
            </a:r>
            <a:endParaRPr lang="en-GB" sz="1000" dirty="0"/>
          </a:p>
        </p:txBody>
      </p:sp>
      <p:pic>
        <p:nvPicPr>
          <p:cNvPr id="78" name="Audio 77">
            <a:hlinkClick r:id="" action="ppaction://media"/>
            <a:extLst>
              <a:ext uri="{FF2B5EF4-FFF2-40B4-BE49-F238E27FC236}">
                <a16:creationId xmlns:a16="http://schemas.microsoft.com/office/drawing/2014/main" id="{C0F9ED66-A418-8B2E-9DBA-8B27159B09E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68018111"/>
      </p:ext>
    </p:extLst>
  </p:cSld>
  <p:clrMapOvr>
    <a:masterClrMapping/>
  </p:clrMapOvr>
  <mc:AlternateContent xmlns:mc="http://schemas.openxmlformats.org/markup-compatibility/2006">
    <mc:Choice xmlns:p14="http://schemas.microsoft.com/office/powerpoint/2010/main" Requires="p14">
      <p:transition spd="slow" p14:dur="2000" advTm="10900"/>
    </mc:Choice>
    <mc:Fallback>
      <p:transition spd="slow" advTm="109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72139-D239-12B9-983E-C18BEC413050}"/>
              </a:ext>
            </a:extLst>
          </p:cNvPr>
          <p:cNvSpPr>
            <a:spLocks noGrp="1"/>
          </p:cNvSpPr>
          <p:nvPr>
            <p:ph type="title"/>
          </p:nvPr>
        </p:nvSpPr>
        <p:spPr/>
        <p:txBody>
          <a:bodyPr>
            <a:normAutofit/>
          </a:bodyPr>
          <a:lstStyle/>
          <a:p>
            <a:r>
              <a:rPr lang="en-GB" spc="0" dirty="0">
                <a:latin typeface="Calibri Light" panose="020F0302020204030204" pitchFamily="34" charset="0"/>
                <a:ea typeface="Calibri Light" panose="020F0302020204030204" pitchFamily="34" charset="0"/>
                <a:cs typeface="Calibri Light" panose="020F0302020204030204" pitchFamily="34" charset="0"/>
              </a:rPr>
              <a:t>Chapter 2 – </a:t>
            </a:r>
            <a:r>
              <a:rPr lang="en-GB" b="1" spc="0" dirty="0">
                <a:latin typeface="Calibri" panose="020F0502020204030204" pitchFamily="34" charset="0"/>
                <a:ea typeface="Calibri" panose="020F0502020204030204" pitchFamily="34" charset="0"/>
                <a:cs typeface="Calibri" panose="020F0502020204030204" pitchFamily="34" charset="0"/>
              </a:rPr>
              <a:t>The sharing economy</a:t>
            </a:r>
            <a:br>
              <a:rPr lang="en-GB" spc="0" dirty="0">
                <a:latin typeface="Calibri Light" panose="020F0302020204030204" pitchFamily="34" charset="0"/>
                <a:ea typeface="Calibri Light" panose="020F0302020204030204" pitchFamily="34" charset="0"/>
                <a:cs typeface="Calibri Light" panose="020F0302020204030204" pitchFamily="34" charset="0"/>
              </a:rPr>
            </a:br>
            <a:r>
              <a:rPr lang="en-GB" sz="3200" spc="0" dirty="0">
                <a:latin typeface="Calibri Light" panose="020F0302020204030204" pitchFamily="34" charset="0"/>
                <a:ea typeface="Calibri Light" panose="020F0302020204030204" pitchFamily="34" charset="0"/>
                <a:cs typeface="Calibri Light" panose="020F0302020204030204" pitchFamily="34" charset="0"/>
              </a:rPr>
              <a:t>Theme 1 – Sharing Economy</a:t>
            </a:r>
          </a:p>
        </p:txBody>
      </p:sp>
      <p:pic>
        <p:nvPicPr>
          <p:cNvPr id="4" name="Picture 3">
            <a:extLst>
              <a:ext uri="{FF2B5EF4-FFF2-40B4-BE49-F238E27FC236}">
                <a16:creationId xmlns:a16="http://schemas.microsoft.com/office/drawing/2014/main" id="{2850556C-963E-6702-565E-6016EA8F7CD1}"/>
              </a:ext>
            </a:extLst>
          </p:cNvPr>
          <p:cNvPicPr>
            <a:picLocks noChangeAspect="1"/>
          </p:cNvPicPr>
          <p:nvPr/>
        </p:nvPicPr>
        <p:blipFill>
          <a:blip r:embed="rId5"/>
          <a:stretch>
            <a:fillRect/>
          </a:stretch>
        </p:blipFill>
        <p:spPr>
          <a:xfrm>
            <a:off x="5469430" y="2470784"/>
            <a:ext cx="5425440" cy="3584575"/>
          </a:xfrm>
          <a:prstGeom prst="rect">
            <a:avLst/>
          </a:prstGeom>
        </p:spPr>
      </p:pic>
      <p:sp>
        <p:nvSpPr>
          <p:cNvPr id="5" name="TextBox 4">
            <a:extLst>
              <a:ext uri="{FF2B5EF4-FFF2-40B4-BE49-F238E27FC236}">
                <a16:creationId xmlns:a16="http://schemas.microsoft.com/office/drawing/2014/main" id="{F39B097A-5FE2-97D2-E9C4-6FE43E54F4A1}"/>
              </a:ext>
            </a:extLst>
          </p:cNvPr>
          <p:cNvSpPr txBox="1"/>
          <p:nvPr/>
        </p:nvSpPr>
        <p:spPr>
          <a:xfrm>
            <a:off x="508000" y="2470784"/>
            <a:ext cx="4961430" cy="4221092"/>
          </a:xfrm>
          <a:prstGeom prst="rect">
            <a:avLst/>
          </a:prstGeom>
          <a:noFill/>
        </p:spPr>
        <p:txBody>
          <a:bodyPr wrap="square" rtlCol="0">
            <a:spAutoFit/>
          </a:bodyPr>
          <a:lstStyle/>
          <a:p>
            <a:pPr>
              <a:lnSpc>
                <a:spcPct val="107000"/>
              </a:lnSpc>
              <a:spcAft>
                <a:spcPts val="800"/>
              </a:spcAft>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Sharing economies allow individuals and groups to profit from idle assets. Parking spots and spare bedrooms are examples of underutilised assets that could be rented out in a sharing economy. In this way, physical assets are shared as services.</a:t>
            </a:r>
          </a:p>
        </p:txBody>
      </p:sp>
      <p:pic>
        <p:nvPicPr>
          <p:cNvPr id="120" name="Audio 119">
            <a:hlinkClick r:id="" action="ppaction://media"/>
            <a:extLst>
              <a:ext uri="{FF2B5EF4-FFF2-40B4-BE49-F238E27FC236}">
                <a16:creationId xmlns:a16="http://schemas.microsoft.com/office/drawing/2014/main" id="{879626B8-2C03-A1CE-5118-D395DB73163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76544570"/>
      </p:ext>
    </p:extLst>
  </p:cSld>
  <p:clrMapOvr>
    <a:masterClrMapping/>
  </p:clrMapOvr>
  <mc:AlternateContent xmlns:mc="http://schemas.openxmlformats.org/markup-compatibility/2006">
    <mc:Choice xmlns:p14="http://schemas.microsoft.com/office/powerpoint/2010/main" Requires="p14">
      <p:transition spd="slow" p14:dur="2000" advTm="92917"/>
    </mc:Choice>
    <mc:Fallback>
      <p:transition spd="slow" advTm="929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A7244538-290E-40DA-A93A-14BB3E6CF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1999" cy="45437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FA919E-19C7-77DE-7DFE-A6D34798F12F}"/>
              </a:ext>
            </a:extLst>
          </p:cNvPr>
          <p:cNvSpPr>
            <a:spLocks noGrp="1"/>
          </p:cNvSpPr>
          <p:nvPr>
            <p:ph type="ctrTitle"/>
          </p:nvPr>
        </p:nvSpPr>
        <p:spPr>
          <a:xfrm>
            <a:off x="5615888" y="673240"/>
            <a:ext cx="5951914" cy="3446373"/>
          </a:xfrm>
          <a:noFill/>
          <a:ln w="19050">
            <a:noFill/>
            <a:prstDash val="dash"/>
          </a:ln>
        </p:spPr>
        <p:txBody>
          <a:bodyPr>
            <a:normAutofit/>
          </a:bodyPr>
          <a:lstStyle/>
          <a:p>
            <a:pPr algn="r"/>
            <a:r>
              <a:rPr lang="en-GB" sz="4800" spc="0">
                <a:latin typeface="Calibri" panose="020F0502020204030204" pitchFamily="34" charset="0"/>
                <a:ea typeface="Calibri" panose="020F0502020204030204" pitchFamily="34" charset="0"/>
                <a:cs typeface="Calibri" panose="020F0502020204030204" pitchFamily="34" charset="0"/>
              </a:rPr>
              <a:t>Theme 2 - </a:t>
            </a:r>
            <a:r>
              <a:rPr lang="en-GB" sz="4800" b="1" kern="100">
                <a:effectLst/>
                <a:latin typeface="Calibri" panose="020F0502020204030204" pitchFamily="34" charset="0"/>
                <a:ea typeface="Calibri" panose="020F0502020204030204" pitchFamily="34" charset="0"/>
                <a:cs typeface="Calibri" panose="020F0502020204030204" pitchFamily="34" charset="0"/>
              </a:rPr>
              <a:t>Collaborative Consumption</a:t>
            </a:r>
            <a:br>
              <a:rPr lang="en-GB" sz="4800" kern="100">
                <a:effectLst/>
              </a:rPr>
            </a:br>
            <a:r>
              <a:rPr lang="en-GB" sz="4800" spc="0"/>
              <a:t> </a:t>
            </a:r>
          </a:p>
        </p:txBody>
      </p:sp>
      <p:sp>
        <p:nvSpPr>
          <p:cNvPr id="31" name="Subtitle 5">
            <a:extLst>
              <a:ext uri="{FF2B5EF4-FFF2-40B4-BE49-F238E27FC236}">
                <a16:creationId xmlns:a16="http://schemas.microsoft.com/office/drawing/2014/main" id="{1094B1DF-E019-4493-A36D-213E9038BC03}"/>
              </a:ext>
            </a:extLst>
          </p:cNvPr>
          <p:cNvSpPr>
            <a:spLocks noGrp="1"/>
          </p:cNvSpPr>
          <p:nvPr>
            <p:ph type="subTitle" idx="1"/>
          </p:nvPr>
        </p:nvSpPr>
        <p:spPr>
          <a:xfrm>
            <a:off x="5632265" y="4119613"/>
            <a:ext cx="5935535" cy="2058765"/>
          </a:xfrm>
          <a:noFill/>
          <a:ln w="19050">
            <a:noFill/>
            <a:prstDash val="dash"/>
          </a:ln>
        </p:spPr>
        <p:txBody>
          <a:bodyPr>
            <a:normAutofit/>
          </a:bodyPr>
          <a:lstStyle/>
          <a:p>
            <a:pPr algn="r"/>
            <a:r>
              <a:rPr lang="en-GB" b="0" kern="100" cap="none" spc="0">
                <a:effectLst/>
                <a:latin typeface="Calibri" panose="020F0502020204030204" pitchFamily="34" charset="0"/>
                <a:ea typeface="Calibri" panose="020F0502020204030204" pitchFamily="34" charset="0"/>
                <a:cs typeface="Times New Roman" panose="02020603050405020304" pitchFamily="18" charset="0"/>
              </a:rPr>
              <a:t>The sharing economy can also be referred to as collaborative consumption chen, J (2023) stated that since collaborative consumption entails renting out one's unoccupied assets, it is regarded as a component of the sharing economy. </a:t>
            </a:r>
            <a:endParaRPr lang="en-US" b="0" cap="none" spc="0"/>
          </a:p>
        </p:txBody>
      </p:sp>
      <p:sp useBgFill="1">
        <p:nvSpPr>
          <p:cNvPr id="47" name="Rectangle 46">
            <a:extLst>
              <a:ext uri="{FF2B5EF4-FFF2-40B4-BE49-F238E27FC236}">
                <a16:creationId xmlns:a16="http://schemas.microsoft.com/office/drawing/2014/main" id="{AB1DF3B3-9DBC-445D-AE4E-A62E5A9B85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96638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96BE4173-0BBD-334D-8D81-21DC64771021}"/>
              </a:ext>
            </a:extLst>
          </p:cNvPr>
          <p:cNvPicPr>
            <a:picLocks noChangeAspect="1"/>
          </p:cNvPicPr>
          <p:nvPr/>
        </p:nvPicPr>
        <p:blipFill rotWithShape="1">
          <a:blip r:embed="rId5"/>
          <a:srcRect l="16294" r="22626"/>
          <a:stretch/>
        </p:blipFill>
        <p:spPr>
          <a:xfrm>
            <a:off x="-4" y="10"/>
            <a:ext cx="4654291" cy="6857990"/>
          </a:xfrm>
          <a:prstGeom prst="rect">
            <a:avLst/>
          </a:prstGeom>
          <a:noFill/>
        </p:spPr>
      </p:pic>
      <p:sp>
        <p:nvSpPr>
          <p:cNvPr id="49" name="Rectangle 48">
            <a:extLst>
              <a:ext uri="{FF2B5EF4-FFF2-40B4-BE49-F238E27FC236}">
                <a16:creationId xmlns:a16="http://schemas.microsoft.com/office/drawing/2014/main" id="{F51F80E8-0CAC-410E-B59A-29FDDC357E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6782" y="-1"/>
            <a:ext cx="4245218" cy="5367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7" name="Audio 106">
            <a:hlinkClick r:id="" action="ppaction://media"/>
            <a:extLst>
              <a:ext uri="{FF2B5EF4-FFF2-40B4-BE49-F238E27FC236}">
                <a16:creationId xmlns:a16="http://schemas.microsoft.com/office/drawing/2014/main" id="{7E44FD5C-5899-D3A2-0896-E253A11203A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63860295"/>
      </p:ext>
    </p:extLst>
  </p:cSld>
  <p:clrMapOvr>
    <a:masterClrMapping/>
  </p:clrMapOvr>
  <mc:AlternateContent xmlns:mc="http://schemas.openxmlformats.org/markup-compatibility/2006">
    <mc:Choice xmlns:p14="http://schemas.microsoft.com/office/powerpoint/2010/main" Requires="p14">
      <p:transition spd="slow" p14:dur="2000" advTm="100942"/>
    </mc:Choice>
    <mc:Fallback>
      <p:transition spd="slow" advTm="1009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ECDD1C7-3E51-40DC-8B85-24AA12A391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useBgFill="1">
        <p:nvSpPr>
          <p:cNvPr id="10" name="Rounded Rectangle 14">
            <a:extLst>
              <a:ext uri="{FF2B5EF4-FFF2-40B4-BE49-F238E27FC236}">
                <a16:creationId xmlns:a16="http://schemas.microsoft.com/office/drawing/2014/main" id="{934B872D-6FE9-472A-9E92-342E41DA7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2" name="Rectangle 11">
            <a:extLst>
              <a:ext uri="{FF2B5EF4-FFF2-40B4-BE49-F238E27FC236}">
                <a16:creationId xmlns:a16="http://schemas.microsoft.com/office/drawing/2014/main" id="{488DEBA6-2ED2-4FED-8AAB-2F855348DD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003">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4" name="Picture 13">
            <a:extLst>
              <a:ext uri="{FF2B5EF4-FFF2-40B4-BE49-F238E27FC236}">
                <a16:creationId xmlns:a16="http://schemas.microsoft.com/office/drawing/2014/main" id="{CABDD070-1412-490C-9218-37051EE803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r="73640"/>
          <a:stretch/>
        </p:blipFill>
        <p:spPr>
          <a:xfrm>
            <a:off x="0" y="4038601"/>
            <a:ext cx="4636008" cy="2819400"/>
          </a:xfrm>
          <a:prstGeom prst="rect">
            <a:avLst/>
          </a:prstGeom>
        </p:spPr>
      </p:pic>
      <p:sp>
        <p:nvSpPr>
          <p:cNvPr id="2" name="Title 1">
            <a:extLst>
              <a:ext uri="{FF2B5EF4-FFF2-40B4-BE49-F238E27FC236}">
                <a16:creationId xmlns:a16="http://schemas.microsoft.com/office/drawing/2014/main" id="{1D11CE27-95F9-07FE-D8EE-CF464DBE9B13}"/>
              </a:ext>
            </a:extLst>
          </p:cNvPr>
          <p:cNvSpPr>
            <a:spLocks noGrp="1"/>
          </p:cNvSpPr>
          <p:nvPr>
            <p:ph type="title"/>
          </p:nvPr>
        </p:nvSpPr>
        <p:spPr>
          <a:xfrm>
            <a:off x="643466" y="804334"/>
            <a:ext cx="3471333" cy="5249333"/>
          </a:xfrm>
        </p:spPr>
        <p:txBody>
          <a:bodyPr vert="horz" lIns="91440" tIns="45720" rIns="91440" bIns="45720" rtlCol="0" anchor="ctr">
            <a:normAutofit/>
          </a:bodyPr>
          <a:lstStyle/>
          <a:p>
            <a:r>
              <a:rPr lang="en-US">
                <a:solidFill>
                  <a:srgbClr val="FFFFFF"/>
                </a:solidFill>
              </a:rPr>
              <a:t>Theme 3-E-Commerce  </a:t>
            </a:r>
          </a:p>
        </p:txBody>
      </p:sp>
      <p:sp>
        <p:nvSpPr>
          <p:cNvPr id="3" name="TextBox 2">
            <a:extLst>
              <a:ext uri="{FF2B5EF4-FFF2-40B4-BE49-F238E27FC236}">
                <a16:creationId xmlns:a16="http://schemas.microsoft.com/office/drawing/2014/main" id="{59CF6771-7D73-1CE8-7ED2-1110A9FDB93D}"/>
              </a:ext>
            </a:extLst>
          </p:cNvPr>
          <p:cNvSpPr txBox="1"/>
          <p:nvPr/>
        </p:nvSpPr>
        <p:spPr>
          <a:xfrm>
            <a:off x="5234722" y="804334"/>
            <a:ext cx="6271477" cy="5249333"/>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a:solidFill>
                  <a:schemeClr val="tx2"/>
                </a:solidFill>
                <a:effectLst/>
              </a:rPr>
              <a:t>The trade of goods and services, as well as the transfer of money and data over the internet, is known as e-commerce. Digital platforms such as websites, mobile apps, and social media are vital for e-commerce in order to help with purchasing and selling.</a:t>
            </a:r>
          </a:p>
          <a:p>
            <a:pPr indent="-228600" defTabSz="914400">
              <a:lnSpc>
                <a:spcPct val="90000"/>
              </a:lnSpc>
              <a:spcAft>
                <a:spcPts val="600"/>
              </a:spcAft>
              <a:buFont typeface="Arial" panose="020B0604020202020204" pitchFamily="34" charset="0"/>
              <a:buChar char="•"/>
            </a:pPr>
            <a:endParaRPr lang="en-US">
              <a:solidFill>
                <a:schemeClr val="tx2"/>
              </a:solidFill>
            </a:endParaRPr>
          </a:p>
        </p:txBody>
      </p:sp>
      <p:pic>
        <p:nvPicPr>
          <p:cNvPr id="25" name="Audio 24">
            <a:hlinkClick r:id="" action="ppaction://media"/>
            <a:extLst>
              <a:ext uri="{FF2B5EF4-FFF2-40B4-BE49-F238E27FC236}">
                <a16:creationId xmlns:a16="http://schemas.microsoft.com/office/drawing/2014/main" id="{8C0D2A41-BD96-DBA8-DEF0-8E1FC36A1A9D}"/>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70931908"/>
      </p:ext>
    </p:extLst>
  </p:cSld>
  <p:clrMapOvr>
    <a:masterClrMapping/>
  </p:clrMapOvr>
  <mc:AlternateContent xmlns:mc="http://schemas.openxmlformats.org/markup-compatibility/2006">
    <mc:Choice xmlns:p14="http://schemas.microsoft.com/office/powerpoint/2010/main" Requires="p14">
      <p:transition spd="slow" p14:dur="2000" advTm="128479"/>
    </mc:Choice>
    <mc:Fallback>
      <p:transition spd="slow" advTm="1284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B7626C8E-FB50-4909-8D9D-09E34A8DBFA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27" name="Picture 26">
            <a:extLst>
              <a:ext uri="{FF2B5EF4-FFF2-40B4-BE49-F238E27FC236}">
                <a16:creationId xmlns:a16="http://schemas.microsoft.com/office/drawing/2014/main" id="{CAED006F-534E-46AA-A794-9DAA58BAB4E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12E4349E-A853-7907-F0A4-EDBBF1F40A71}"/>
              </a:ext>
            </a:extLst>
          </p:cNvPr>
          <p:cNvSpPr>
            <a:spLocks noGrp="1"/>
          </p:cNvSpPr>
          <p:nvPr>
            <p:ph type="title"/>
          </p:nvPr>
        </p:nvSpPr>
        <p:spPr>
          <a:xfrm>
            <a:off x="7091680" y="1441450"/>
            <a:ext cx="4663440" cy="2717906"/>
          </a:xfrm>
        </p:spPr>
        <p:txBody>
          <a:bodyPr vert="horz" lIns="91440" tIns="45720" rIns="91440" bIns="45720" rtlCol="0" anchor="b">
            <a:normAutofit fontScale="90000"/>
          </a:bodyPr>
          <a:lstStyle/>
          <a:p>
            <a:pPr algn="l"/>
            <a:r>
              <a:rPr lang="en-US" sz="4400" spc="0" dirty="0"/>
              <a:t>Chapter 6 - </a:t>
            </a:r>
            <a:r>
              <a:rPr lang="en-US" sz="4400" b="1" spc="0" dirty="0">
                <a:effectLst/>
              </a:rPr>
              <a:t>Airbnb and its competitors</a:t>
            </a:r>
            <a:br>
              <a:rPr lang="en-US" sz="4200" spc="0" dirty="0">
                <a:effectLst/>
              </a:rPr>
            </a:br>
            <a:br>
              <a:rPr lang="en-US" sz="4200" spc="0" dirty="0"/>
            </a:br>
            <a:r>
              <a:rPr lang="en-US" spc="0" dirty="0"/>
              <a:t>theme 1 - Perspective</a:t>
            </a:r>
          </a:p>
        </p:txBody>
      </p:sp>
      <p:pic>
        <p:nvPicPr>
          <p:cNvPr id="4" name="Picture 3">
            <a:extLst>
              <a:ext uri="{FF2B5EF4-FFF2-40B4-BE49-F238E27FC236}">
                <a16:creationId xmlns:a16="http://schemas.microsoft.com/office/drawing/2014/main" id="{EACC5AEB-E10A-57D1-BA96-1346C8675EF9}"/>
              </a:ext>
            </a:extLst>
          </p:cNvPr>
          <p:cNvPicPr>
            <a:picLocks noChangeAspect="1"/>
          </p:cNvPicPr>
          <p:nvPr/>
        </p:nvPicPr>
        <p:blipFill>
          <a:blip r:embed="rId7"/>
          <a:stretch>
            <a:fillRect/>
          </a:stretch>
        </p:blipFill>
        <p:spPr>
          <a:xfrm>
            <a:off x="1007872" y="1657244"/>
            <a:ext cx="5646928" cy="3164836"/>
          </a:xfrm>
          <a:prstGeom prst="rect">
            <a:avLst/>
          </a:prstGeom>
        </p:spPr>
      </p:pic>
      <p:pic>
        <p:nvPicPr>
          <p:cNvPr id="63" name="Audio 62">
            <a:hlinkClick r:id="" action="ppaction://media"/>
            <a:extLst>
              <a:ext uri="{FF2B5EF4-FFF2-40B4-BE49-F238E27FC236}">
                <a16:creationId xmlns:a16="http://schemas.microsoft.com/office/drawing/2014/main" id="{0B3E0EC7-C6E3-934A-51F4-EA5B54EE32B4}"/>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97905772"/>
      </p:ext>
    </p:extLst>
  </p:cSld>
  <p:clrMapOvr>
    <a:masterClrMapping/>
  </p:clrMapOvr>
  <mc:AlternateContent xmlns:mc="http://schemas.openxmlformats.org/markup-compatibility/2006">
    <mc:Choice xmlns:p14="http://schemas.microsoft.com/office/powerpoint/2010/main" Requires="p14">
      <p:transition spd="slow" p14:dur="2000" advTm="124171"/>
    </mc:Choice>
    <mc:Fallback>
      <p:transition spd="slow" advTm="1241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ECDD1C7-3E51-40DC-8B85-24AA12A391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9" name="Picture 8">
            <a:extLst>
              <a:ext uri="{FF2B5EF4-FFF2-40B4-BE49-F238E27FC236}">
                <a16:creationId xmlns:a16="http://schemas.microsoft.com/office/drawing/2014/main" id="{926BC0C6-2E6A-4FE0-8465-4642D24063F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11" name="Rectangle 10">
            <a:extLst>
              <a:ext uri="{FF2B5EF4-FFF2-40B4-BE49-F238E27FC236}">
                <a16:creationId xmlns:a16="http://schemas.microsoft.com/office/drawing/2014/main" id="{E770CA6A-B3B0-4826-A91F-B2B1F8922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7D6AFBA-BA81-0350-3509-8F2A456A7000}"/>
              </a:ext>
            </a:extLst>
          </p:cNvPr>
          <p:cNvSpPr>
            <a:spLocks noGrp="1"/>
          </p:cNvSpPr>
          <p:nvPr>
            <p:ph type="title"/>
          </p:nvPr>
        </p:nvSpPr>
        <p:spPr>
          <a:xfrm>
            <a:off x="4976028" y="965200"/>
            <a:ext cx="6170943" cy="4329641"/>
          </a:xfrm>
        </p:spPr>
        <p:txBody>
          <a:bodyPr vert="horz" lIns="91440" tIns="45720" rIns="91440" bIns="45720" rtlCol="0" anchor="ctr">
            <a:normAutofit/>
          </a:bodyPr>
          <a:lstStyle/>
          <a:p>
            <a:pPr algn="l"/>
            <a:r>
              <a:rPr lang="en-US" sz="5400" spc="0"/>
              <a:t>Theme 2 – Other Issues</a:t>
            </a:r>
          </a:p>
        </p:txBody>
      </p:sp>
      <p:cxnSp>
        <p:nvCxnSpPr>
          <p:cNvPr id="13" name="Straight Connector 12">
            <a:extLst>
              <a:ext uri="{FF2B5EF4-FFF2-40B4-BE49-F238E27FC236}">
                <a16:creationId xmlns:a16="http://schemas.microsoft.com/office/drawing/2014/main" id="{6FE641DB-A503-41DE-ACA6-36B41C6C2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62126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0CE42A09-4F29-4DF7-BE2A-F91C882A27A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3" name="TextBox 2">
            <a:extLst>
              <a:ext uri="{FF2B5EF4-FFF2-40B4-BE49-F238E27FC236}">
                <a16:creationId xmlns:a16="http://schemas.microsoft.com/office/drawing/2014/main" id="{B824E6B7-2738-5EEE-5E89-CB1EFCB8FE50}"/>
              </a:ext>
            </a:extLst>
          </p:cNvPr>
          <p:cNvSpPr txBox="1"/>
          <p:nvPr/>
        </p:nvSpPr>
        <p:spPr>
          <a:xfrm>
            <a:off x="386080" y="508000"/>
            <a:ext cx="3946473" cy="3631379"/>
          </a:xfrm>
          <a:prstGeom prst="rect">
            <a:avLst/>
          </a:prstGeom>
          <a:noFill/>
        </p:spPr>
        <p:txBody>
          <a:bodyPr wrap="square" rtlCol="0">
            <a:spAutoFit/>
          </a:bodyPr>
          <a:lstStyle/>
          <a:p>
            <a:pPr>
              <a:lnSpc>
                <a:spcPct val="107000"/>
              </a:lnSpc>
              <a:spcAft>
                <a:spcPts val="800"/>
              </a:spcAft>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It is important for the visitor to have faith in the host's ability to honour the reserved space. Furthermore, it seems like they'll deliver everything in the same state as it appears online and the privacy of our guests is respected at all times.</a:t>
            </a:r>
          </a:p>
        </p:txBody>
      </p:sp>
      <p:pic>
        <p:nvPicPr>
          <p:cNvPr id="66" name="Audio 65">
            <a:hlinkClick r:id="" action="ppaction://media"/>
            <a:extLst>
              <a:ext uri="{FF2B5EF4-FFF2-40B4-BE49-F238E27FC236}">
                <a16:creationId xmlns:a16="http://schemas.microsoft.com/office/drawing/2014/main" id="{3FB85F5A-97CD-30C3-360C-C7F8D60E2D3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19357220"/>
      </p:ext>
    </p:extLst>
  </p:cSld>
  <p:clrMapOvr>
    <a:masterClrMapping/>
  </p:clrMapOvr>
  <mc:AlternateContent xmlns:mc="http://schemas.openxmlformats.org/markup-compatibility/2006">
    <mc:Choice xmlns:p14="http://schemas.microsoft.com/office/powerpoint/2010/main" Requires="p14">
      <p:transition spd="slow" p14:dur="2000" advTm="173306"/>
    </mc:Choice>
    <mc:Fallback>
      <p:transition spd="slow" advTm="1733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ECDD1C7-3E51-40DC-8B85-24AA12A391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9" name="Picture 8">
            <a:extLst>
              <a:ext uri="{FF2B5EF4-FFF2-40B4-BE49-F238E27FC236}">
                <a16:creationId xmlns:a16="http://schemas.microsoft.com/office/drawing/2014/main" id="{926BC0C6-2E6A-4FE0-8465-4642D24063F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11" name="Rectangle 10">
            <a:extLst>
              <a:ext uri="{FF2B5EF4-FFF2-40B4-BE49-F238E27FC236}">
                <a16:creationId xmlns:a16="http://schemas.microsoft.com/office/drawing/2014/main" id="{50496C6C-A85F-426B-9ED1-3444166C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56512D-2156-4A3E-CB46-7A6B50405606}"/>
              </a:ext>
            </a:extLst>
          </p:cNvPr>
          <p:cNvSpPr>
            <a:spLocks noGrp="1"/>
          </p:cNvSpPr>
          <p:nvPr>
            <p:ph type="title"/>
          </p:nvPr>
        </p:nvSpPr>
        <p:spPr>
          <a:xfrm>
            <a:off x="792483" y="821265"/>
            <a:ext cx="6098705" cy="5222117"/>
          </a:xfrm>
        </p:spPr>
        <p:txBody>
          <a:bodyPr vert="horz" lIns="91440" tIns="45720" rIns="91440" bIns="45720" rtlCol="0" anchor="ctr">
            <a:normAutofit/>
          </a:bodyPr>
          <a:lstStyle/>
          <a:p>
            <a:r>
              <a:rPr lang="en-US" sz="5400"/>
              <a:t>Theme 3 - Values</a:t>
            </a:r>
          </a:p>
        </p:txBody>
      </p:sp>
      <p:cxnSp>
        <p:nvCxnSpPr>
          <p:cNvPr id="13" name="Straight Connector 12">
            <a:extLst>
              <a:ext uri="{FF2B5EF4-FFF2-40B4-BE49-F238E27FC236}">
                <a16:creationId xmlns:a16="http://schemas.microsoft.com/office/drawing/2014/main" id="{AD0EF22F-5D3C-4240-8C32-1B20803E5A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97108" y="1923563"/>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3C686525-A4A6-4614-8AEE-CF21B8F2AA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r="43730"/>
          <a:stretch/>
        </p:blipFill>
        <p:spPr>
          <a:xfrm rot="16200000">
            <a:off x="7520388" y="2188762"/>
            <a:ext cx="6860373" cy="2482850"/>
          </a:xfrm>
          <a:prstGeom prst="rect">
            <a:avLst/>
          </a:prstGeom>
        </p:spPr>
      </p:pic>
      <p:pic>
        <p:nvPicPr>
          <p:cNvPr id="68" name="Audio 67">
            <a:hlinkClick r:id="" action="ppaction://media"/>
            <a:extLst>
              <a:ext uri="{FF2B5EF4-FFF2-40B4-BE49-F238E27FC236}">
                <a16:creationId xmlns:a16="http://schemas.microsoft.com/office/drawing/2014/main" id="{9D2110DC-9B18-A6A8-1D5F-B3592791D761}"/>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
        <p:nvSpPr>
          <p:cNvPr id="53" name="TextBox 52">
            <a:extLst>
              <a:ext uri="{FF2B5EF4-FFF2-40B4-BE49-F238E27FC236}">
                <a16:creationId xmlns:a16="http://schemas.microsoft.com/office/drawing/2014/main" id="{891784D8-7F78-C5B1-0D9C-6A32636BBE96}"/>
              </a:ext>
            </a:extLst>
          </p:cNvPr>
          <p:cNvSpPr txBox="1"/>
          <p:nvPr/>
        </p:nvSpPr>
        <p:spPr>
          <a:xfrm>
            <a:off x="7527474" y="1856695"/>
            <a:ext cx="3755570" cy="3477875"/>
          </a:xfrm>
          <a:prstGeom prst="rect">
            <a:avLst/>
          </a:prstGeom>
          <a:noFill/>
        </p:spPr>
        <p:txBody>
          <a:bodyPr wrap="square" rtlCol="0">
            <a:spAutoFit/>
          </a:bodyPr>
          <a:lstStyle/>
          <a:p>
            <a:r>
              <a:rPr lang="en-GB" sz="2000" kern="100" dirty="0">
                <a:effectLst/>
                <a:latin typeface="Calibri" panose="020F0502020204030204" pitchFamily="34" charset="0"/>
                <a:ea typeface="Calibri" panose="020F0502020204030204" pitchFamily="34" charset="0"/>
                <a:cs typeface="Times New Roman" panose="02020603050405020304" pitchFamily="18" charset="0"/>
              </a:rPr>
              <a:t>Due to its extraordinary success and rapid growth, travellers are now more aware of Airbnb.  Locals in densely populated areas have limited access to long-term housing as a result of the same expansion and success, since short-term rental revenues are more alluring to property owners than long-term rents.</a:t>
            </a:r>
          </a:p>
          <a:p>
            <a:endParaRPr lang="en-GB" sz="2000" dirty="0"/>
          </a:p>
        </p:txBody>
      </p:sp>
    </p:spTree>
    <p:extLst>
      <p:ext uri="{BB962C8B-B14F-4D97-AF65-F5344CB8AC3E}">
        <p14:creationId xmlns:p14="http://schemas.microsoft.com/office/powerpoint/2010/main" val="3414439685"/>
      </p:ext>
    </p:extLst>
  </p:cSld>
  <p:clrMapOvr>
    <a:masterClrMapping/>
  </p:clrMapOvr>
  <mc:AlternateContent xmlns:mc="http://schemas.openxmlformats.org/markup-compatibility/2006">
    <mc:Choice xmlns:p14="http://schemas.microsoft.com/office/powerpoint/2010/main" Requires="p14">
      <p:transition spd="slow" p14:dur="2000" advTm="120047"/>
    </mc:Choice>
    <mc:Fallback>
      <p:transition spd="slow" advTm="1200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DE20DFA-89DB-4DCD-9C6A-E6F94CA7549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1" name="Picture 10">
            <a:extLst>
              <a:ext uri="{FF2B5EF4-FFF2-40B4-BE49-F238E27FC236}">
                <a16:creationId xmlns:a16="http://schemas.microsoft.com/office/drawing/2014/main" id="{B606DC21-B3AA-4AE9-844F-E667E84438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2AC2583B-41AB-0E85-AAE5-AB9BFAB58D32}"/>
              </a:ext>
            </a:extLst>
          </p:cNvPr>
          <p:cNvSpPr>
            <a:spLocks noGrp="1"/>
          </p:cNvSpPr>
          <p:nvPr>
            <p:ph type="title"/>
          </p:nvPr>
        </p:nvSpPr>
        <p:spPr>
          <a:xfrm>
            <a:off x="5663594" y="528902"/>
            <a:ext cx="6132990" cy="1825096"/>
          </a:xfrm>
        </p:spPr>
        <p:txBody>
          <a:bodyPr vert="horz" lIns="91440" tIns="45720" rIns="91440" bIns="45720" rtlCol="0" anchor="b">
            <a:normAutofit/>
          </a:bodyPr>
          <a:lstStyle/>
          <a:p>
            <a:pPr algn="l"/>
            <a:r>
              <a:rPr lang="en-US" sz="3300" spc="0" dirty="0"/>
              <a:t>Chapter 17 – </a:t>
            </a:r>
            <a:r>
              <a:rPr lang="en-US" sz="3300" b="1" spc="0" dirty="0"/>
              <a:t>Socializing New Guests </a:t>
            </a:r>
            <a:br>
              <a:rPr lang="en-US" sz="3300" spc="0" dirty="0"/>
            </a:br>
            <a:r>
              <a:rPr lang="en-US" sz="3300" spc="0" dirty="0"/>
              <a:t>theme 1 - Perspectives</a:t>
            </a:r>
          </a:p>
        </p:txBody>
      </p:sp>
      <p:sp>
        <p:nvSpPr>
          <p:cNvPr id="23" name="TextBox 22">
            <a:extLst>
              <a:ext uri="{FF2B5EF4-FFF2-40B4-BE49-F238E27FC236}">
                <a16:creationId xmlns:a16="http://schemas.microsoft.com/office/drawing/2014/main" id="{36D9A073-85C8-C295-9E1B-AB3A892991AC}"/>
              </a:ext>
            </a:extLst>
          </p:cNvPr>
          <p:cNvSpPr txBox="1"/>
          <p:nvPr/>
        </p:nvSpPr>
        <p:spPr>
          <a:xfrm>
            <a:off x="395416" y="1449434"/>
            <a:ext cx="4872762" cy="3323987"/>
          </a:xfrm>
          <a:prstGeom prst="rect">
            <a:avLst/>
          </a:prstGeom>
          <a:noFill/>
        </p:spPr>
        <p:txBody>
          <a:bodyPr wrap="square" rtlCol="0">
            <a:spAutoFit/>
          </a:bodyPr>
          <a:lstStyle/>
          <a:p>
            <a:r>
              <a:rPr lang="en-GB" sz="2400" kern="100" dirty="0">
                <a:effectLst/>
                <a:latin typeface="Calibri" panose="020F0502020204030204" pitchFamily="34" charset="0"/>
                <a:ea typeface="Calibri" panose="020F0502020204030204" pitchFamily="34" charset="0"/>
                <a:cs typeface="Times New Roman" panose="02020603050405020304" pitchFamily="18" charset="0"/>
              </a:rPr>
              <a:t>Peer-to-peer accommodation networks require far more active socialisation of new members. The network might take on that responsibility, sparing newcomers from needing to wait for a host to show them the customs and values of peer-to-peer commerce. </a:t>
            </a:r>
          </a:p>
          <a:p>
            <a:endParaRPr lang="en-GB" dirty="0"/>
          </a:p>
        </p:txBody>
      </p:sp>
      <p:pic>
        <p:nvPicPr>
          <p:cNvPr id="34" name="Audio 33">
            <a:hlinkClick r:id="" action="ppaction://media"/>
            <a:extLst>
              <a:ext uri="{FF2B5EF4-FFF2-40B4-BE49-F238E27FC236}">
                <a16:creationId xmlns:a16="http://schemas.microsoft.com/office/drawing/2014/main" id="{E3BC74D1-5717-D3D8-9FEB-F4655978EF7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25585140"/>
      </p:ext>
    </p:extLst>
  </p:cSld>
  <p:clrMapOvr>
    <a:masterClrMapping/>
  </p:clrMapOvr>
  <mc:AlternateContent xmlns:mc="http://schemas.openxmlformats.org/markup-compatibility/2006">
    <mc:Choice xmlns:p14="http://schemas.microsoft.com/office/powerpoint/2010/main" Requires="p14">
      <p:transition spd="slow" p14:dur="2000" advTm="69007"/>
    </mc:Choice>
    <mc:Fallback>
      <p:transition spd="slow" advTm="69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DE20DFA-89DB-4DCD-9C6A-E6F94CA7549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E8DF9D18-6C69-0A7F-07AF-D601B8DFA491}"/>
              </a:ext>
            </a:extLst>
          </p:cNvPr>
          <p:cNvSpPr>
            <a:spLocks noGrp="1"/>
          </p:cNvSpPr>
          <p:nvPr>
            <p:ph type="title"/>
          </p:nvPr>
        </p:nvSpPr>
        <p:spPr>
          <a:xfrm>
            <a:off x="685799" y="764373"/>
            <a:ext cx="3977639" cy="1600200"/>
          </a:xfrm>
        </p:spPr>
        <p:txBody>
          <a:bodyPr vert="horz" lIns="91440" tIns="45720" rIns="91440" bIns="45720" rtlCol="0" anchor="b">
            <a:normAutofit/>
          </a:bodyPr>
          <a:lstStyle/>
          <a:p>
            <a:pPr algn="l"/>
            <a:r>
              <a:rPr lang="en-US" sz="3200" spc="0" dirty="0">
                <a:latin typeface="Calibri" panose="020F0502020204030204" pitchFamily="34" charset="0"/>
                <a:ea typeface="Calibri" panose="020F0502020204030204" pitchFamily="34" charset="0"/>
                <a:cs typeface="Calibri" panose="020F0502020204030204" pitchFamily="34" charset="0"/>
              </a:rPr>
              <a:t>Theme 2 – Other Issues</a:t>
            </a:r>
          </a:p>
        </p:txBody>
      </p:sp>
      <p:sp>
        <p:nvSpPr>
          <p:cNvPr id="3" name="TextBox 2">
            <a:extLst>
              <a:ext uri="{FF2B5EF4-FFF2-40B4-BE49-F238E27FC236}">
                <a16:creationId xmlns:a16="http://schemas.microsoft.com/office/drawing/2014/main" id="{E74C6938-07D1-179D-8E73-8457B3A86632}"/>
              </a:ext>
            </a:extLst>
          </p:cNvPr>
          <p:cNvSpPr txBox="1"/>
          <p:nvPr/>
        </p:nvSpPr>
        <p:spPr>
          <a:xfrm>
            <a:off x="685800" y="2364573"/>
            <a:ext cx="3977639" cy="3854112"/>
          </a:xfrm>
          <a:prstGeom prst="rect">
            <a:avLst/>
          </a:prstGeom>
        </p:spPr>
        <p:txBody>
          <a:bodyPr vert="horz" lIns="91440" tIns="45720" rIns="91440" bIns="45720" rtlCol="0">
            <a:noAutofit/>
          </a:bodyPr>
          <a:lstStyle/>
          <a:p>
            <a:pPr algn="ctr" defTabSz="914400">
              <a:lnSpc>
                <a:spcPct val="90000"/>
              </a:lnSpc>
              <a:spcAft>
                <a:spcPts val="800"/>
              </a:spcAft>
            </a:pPr>
            <a:r>
              <a:rPr lang="en-US" sz="2800" dirty="0">
                <a:effectLst/>
                <a:latin typeface="Calibri" panose="020F0502020204030204" pitchFamily="34" charset="0"/>
                <a:ea typeface="Calibri" panose="020F0502020204030204" pitchFamily="34" charset="0"/>
                <a:cs typeface="Calibri" panose="020F0502020204030204" pitchFamily="34" charset="0"/>
              </a:rPr>
              <a:t> A company's or organization's vulnerability to factors that will reduce profitability or cause it to fail is referred to as business risk. A business risk is defined as anything that </a:t>
            </a:r>
            <a:r>
              <a:rPr lang="en-US" sz="2800" dirty="0" err="1">
                <a:effectLst/>
                <a:latin typeface="Calibri" panose="020F0502020204030204" pitchFamily="34" charset="0"/>
                <a:ea typeface="Calibri" panose="020F0502020204030204" pitchFamily="34" charset="0"/>
                <a:cs typeface="Calibri" panose="020F0502020204030204" pitchFamily="34" charset="0"/>
              </a:rPr>
              <a:t>jeopardises</a:t>
            </a:r>
            <a:r>
              <a:rPr lang="en-US" sz="2800" dirty="0">
                <a:effectLst/>
                <a:latin typeface="Calibri" panose="020F0502020204030204" pitchFamily="34" charset="0"/>
                <a:ea typeface="Calibri" panose="020F0502020204030204" pitchFamily="34" charset="0"/>
                <a:cs typeface="Calibri" panose="020F0502020204030204" pitchFamily="34" charset="0"/>
              </a:rPr>
              <a:t> a company's ability to meet its financial targets. </a:t>
            </a:r>
          </a:p>
        </p:txBody>
      </p:sp>
      <p:sp useBgFill="1">
        <p:nvSpPr>
          <p:cNvPr id="11" name="Rectangle 10">
            <a:extLst>
              <a:ext uri="{FF2B5EF4-FFF2-40B4-BE49-F238E27FC236}">
                <a16:creationId xmlns:a16="http://schemas.microsoft.com/office/drawing/2014/main" id="{8D25211A-4CA0-4B53-82BB-1EE7C7F3C7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1379" y="0"/>
            <a:ext cx="724061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E51C2A0-3D4A-797D-28DE-5735DB8E4C03}"/>
              </a:ext>
            </a:extLst>
          </p:cNvPr>
          <p:cNvPicPr>
            <a:picLocks noChangeAspect="1"/>
          </p:cNvPicPr>
          <p:nvPr/>
        </p:nvPicPr>
        <p:blipFill rotWithShape="1">
          <a:blip r:embed="rId6"/>
          <a:srcRect l="2574" r="7034"/>
          <a:stretch/>
        </p:blipFill>
        <p:spPr>
          <a:xfrm>
            <a:off x="5304147" y="10"/>
            <a:ext cx="6887853" cy="6857990"/>
          </a:xfrm>
          <a:prstGeom prst="rect">
            <a:avLst/>
          </a:prstGeom>
        </p:spPr>
      </p:pic>
      <p:pic>
        <p:nvPicPr>
          <p:cNvPr id="50" name="Audio 49">
            <a:hlinkClick r:id="" action="ppaction://media"/>
            <a:extLst>
              <a:ext uri="{FF2B5EF4-FFF2-40B4-BE49-F238E27FC236}">
                <a16:creationId xmlns:a16="http://schemas.microsoft.com/office/drawing/2014/main" id="{98066009-0ED5-6EBE-6688-EA5BC1F5CD3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73629748"/>
      </p:ext>
    </p:extLst>
  </p:cSld>
  <p:clrMapOvr>
    <a:masterClrMapping/>
  </p:clrMapOvr>
  <mc:AlternateContent xmlns:mc="http://schemas.openxmlformats.org/markup-compatibility/2006">
    <mc:Choice xmlns:p14="http://schemas.microsoft.com/office/powerpoint/2010/main" Requires="p14">
      <p:transition spd="slow" p14:dur="2000" advTm="95192"/>
    </mc:Choice>
    <mc:Fallback>
      <p:transition spd="slow" advTm="951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ECDD1C7-3E51-40DC-8B85-24AA12A391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4" name="Picture 13">
            <a:extLst>
              <a:ext uri="{FF2B5EF4-FFF2-40B4-BE49-F238E27FC236}">
                <a16:creationId xmlns:a16="http://schemas.microsoft.com/office/drawing/2014/main" id="{926BC0C6-2E6A-4FE0-8465-4642D24063F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16" name="Rectangle 15">
            <a:extLst>
              <a:ext uri="{FF2B5EF4-FFF2-40B4-BE49-F238E27FC236}">
                <a16:creationId xmlns:a16="http://schemas.microsoft.com/office/drawing/2014/main" id="{50496C6C-A85F-426B-9ED1-3444166C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BAB04C-4F69-F7C1-6D72-AEED39C96ED2}"/>
              </a:ext>
            </a:extLst>
          </p:cNvPr>
          <p:cNvSpPr>
            <a:spLocks noGrp="1"/>
          </p:cNvSpPr>
          <p:nvPr>
            <p:ph type="title"/>
          </p:nvPr>
        </p:nvSpPr>
        <p:spPr>
          <a:xfrm>
            <a:off x="792483" y="821265"/>
            <a:ext cx="6098705" cy="5222117"/>
          </a:xfrm>
        </p:spPr>
        <p:txBody>
          <a:bodyPr vert="horz" lIns="91440" tIns="45720" rIns="91440" bIns="45720" rtlCol="0" anchor="ctr">
            <a:normAutofit/>
          </a:bodyPr>
          <a:lstStyle/>
          <a:p>
            <a:r>
              <a:rPr lang="en-US" sz="5400" spc="0"/>
              <a:t>Conclusions</a:t>
            </a:r>
            <a:r>
              <a:rPr lang="en-US" sz="5400"/>
              <a:t> </a:t>
            </a:r>
          </a:p>
        </p:txBody>
      </p:sp>
      <p:cxnSp>
        <p:nvCxnSpPr>
          <p:cNvPr id="13" name="Straight Connector 12">
            <a:extLst>
              <a:ext uri="{FF2B5EF4-FFF2-40B4-BE49-F238E27FC236}">
                <a16:creationId xmlns:a16="http://schemas.microsoft.com/office/drawing/2014/main" id="{AD0EF22F-5D3C-4240-8C32-1B20803E5A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97108" y="1923563"/>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3C686525-A4A6-4614-8AEE-CF21B8F2AA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r="43730"/>
          <a:stretch/>
        </p:blipFill>
        <p:spPr>
          <a:xfrm rot="16200000">
            <a:off x="7520388" y="2188762"/>
            <a:ext cx="6860373" cy="2482850"/>
          </a:xfrm>
          <a:prstGeom prst="rect">
            <a:avLst/>
          </a:prstGeom>
        </p:spPr>
      </p:pic>
      <p:pic>
        <p:nvPicPr>
          <p:cNvPr id="31" name="Audio 30">
            <a:hlinkClick r:id="" action="ppaction://media"/>
            <a:extLst>
              <a:ext uri="{FF2B5EF4-FFF2-40B4-BE49-F238E27FC236}">
                <a16:creationId xmlns:a16="http://schemas.microsoft.com/office/drawing/2014/main" id="{740B7795-122A-497A-85DB-2907E2A6E439}"/>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60415782"/>
      </p:ext>
    </p:extLst>
  </p:cSld>
  <p:clrMapOvr>
    <a:masterClrMapping/>
  </p:clrMapOvr>
  <mc:AlternateContent xmlns:mc="http://schemas.openxmlformats.org/markup-compatibility/2006">
    <mc:Choice xmlns:p14="http://schemas.microsoft.com/office/powerpoint/2010/main" Requires="p14">
      <p:transition spd="slow" p14:dur="2000" advTm="43502"/>
    </mc:Choice>
    <mc:Fallback>
      <p:transition spd="slow" advTm="435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DF8B5-70B5-34AB-A9F3-C006A0CDA797}"/>
              </a:ext>
            </a:extLst>
          </p:cNvPr>
          <p:cNvSpPr>
            <a:spLocks noGrp="1"/>
          </p:cNvSpPr>
          <p:nvPr>
            <p:ph type="title"/>
          </p:nvPr>
        </p:nvSpPr>
        <p:spPr>
          <a:xfrm>
            <a:off x="1595120" y="426720"/>
            <a:ext cx="8610600" cy="670560"/>
          </a:xfrm>
        </p:spPr>
        <p:txBody>
          <a:bodyPr/>
          <a:lstStyle/>
          <a:p>
            <a:pPr algn="ctr"/>
            <a:r>
              <a:rPr lang="en-GB" spc="0" dirty="0">
                <a:latin typeface="Calibri Light" panose="020F0302020204030204" pitchFamily="34" charset="0"/>
                <a:ea typeface="Calibri Light" panose="020F0302020204030204" pitchFamily="34" charset="0"/>
                <a:cs typeface="Calibri Light" panose="020F0302020204030204" pitchFamily="34" charset="0"/>
              </a:rPr>
              <a:t>References</a:t>
            </a:r>
            <a:r>
              <a:rPr lang="en-GB" dirty="0"/>
              <a:t> </a:t>
            </a:r>
          </a:p>
        </p:txBody>
      </p:sp>
      <p:sp>
        <p:nvSpPr>
          <p:cNvPr id="3" name="TextBox 2">
            <a:extLst>
              <a:ext uri="{FF2B5EF4-FFF2-40B4-BE49-F238E27FC236}">
                <a16:creationId xmlns:a16="http://schemas.microsoft.com/office/drawing/2014/main" id="{0565C78B-B853-1574-C149-5180E79132D2}"/>
              </a:ext>
            </a:extLst>
          </p:cNvPr>
          <p:cNvSpPr txBox="1"/>
          <p:nvPr/>
        </p:nvSpPr>
        <p:spPr>
          <a:xfrm>
            <a:off x="203200" y="1666240"/>
            <a:ext cx="11704320" cy="5170646"/>
          </a:xfrm>
          <a:prstGeom prst="rect">
            <a:avLst/>
          </a:prstGeom>
          <a:noFill/>
        </p:spPr>
        <p:txBody>
          <a:bodyPr wrap="square" rtlCol="0">
            <a:spAutoFit/>
          </a:bodyPr>
          <a:lstStyle/>
          <a:p>
            <a:r>
              <a:rPr lang="en-GB" sz="2400" kern="100" dirty="0" err="1">
                <a:effectLst/>
                <a:latin typeface="Calibri" panose="020F0502020204030204" pitchFamily="34" charset="0"/>
                <a:ea typeface="Calibri" panose="020F0502020204030204" pitchFamily="34" charset="0"/>
                <a:cs typeface="Times New Roman" panose="02020603050405020304" pitchFamily="18" charset="0"/>
              </a:rPr>
              <a:t>Adaramola</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 S (2022, April, 24) </a:t>
            </a:r>
            <a:r>
              <a:rPr lang="en-GB" sz="2400" i="1" kern="100" dirty="0">
                <a:effectLst/>
                <a:latin typeface="Calibri" panose="020F0502020204030204" pitchFamily="34" charset="0"/>
                <a:ea typeface="Calibri" panose="020F0502020204030204" pitchFamily="34" charset="0"/>
                <a:cs typeface="Times New Roman" panose="02020603050405020304" pitchFamily="18" charset="0"/>
              </a:rPr>
              <a:t>What percentage does Airbnb take?</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 Retrieved from: </a:t>
            </a:r>
            <a:r>
              <a:rPr lang="en-GB" sz="24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Airbnb Service Fee: What Percentage Does Airbnb Take? | </a:t>
            </a:r>
            <a:r>
              <a:rPr lang="en-GB" sz="2400" u="sng" kern="100"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BookingNinjas</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400" dirty="0"/>
          </a:p>
          <a:p>
            <a:r>
              <a:rPr lang="en-GB" sz="2400" kern="100" dirty="0">
                <a:effectLst/>
                <a:latin typeface="Calibri" panose="020F0502020204030204" pitchFamily="34" charset="0"/>
                <a:ea typeface="Calibri" panose="020F0502020204030204" pitchFamily="34" charset="0"/>
                <a:cs typeface="Times New Roman" panose="02020603050405020304" pitchFamily="18" charset="0"/>
              </a:rPr>
              <a:t>Airbnb (2023) </a:t>
            </a:r>
            <a:r>
              <a:rPr lang="en-GB" sz="2400" i="1" kern="100" dirty="0">
                <a:effectLst/>
                <a:latin typeface="Calibri" panose="020F0502020204030204" pitchFamily="34" charset="0"/>
                <a:ea typeface="Calibri" panose="020F0502020204030204" pitchFamily="34" charset="0"/>
                <a:cs typeface="Times New Roman" panose="02020603050405020304" pitchFamily="18" charset="0"/>
              </a:rPr>
              <a:t>Getting started with Airbnb</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 Retrieved from: </a:t>
            </a:r>
            <a:r>
              <a:rPr lang="en-GB" sz="24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Getting started with Airbnb - Airbnb Help Centre</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400" dirty="0"/>
          </a:p>
          <a:p>
            <a:r>
              <a:rPr lang="en-GB" sz="2400" kern="100" dirty="0">
                <a:effectLst/>
                <a:latin typeface="Calibri" panose="020F0502020204030204" pitchFamily="34" charset="0"/>
                <a:ea typeface="Calibri" panose="020F0502020204030204" pitchFamily="34" charset="0"/>
                <a:cs typeface="Times New Roman" panose="02020603050405020304" pitchFamily="18" charset="0"/>
              </a:rPr>
              <a:t>Airbnb (2023) </a:t>
            </a:r>
            <a:r>
              <a:rPr lang="en-GB" sz="2400" i="1" kern="100" dirty="0">
                <a:effectLst/>
                <a:latin typeface="Calibri" panose="020F0502020204030204" pitchFamily="34" charset="0"/>
                <a:ea typeface="Calibri" panose="020F0502020204030204" pitchFamily="34" charset="0"/>
                <a:cs typeface="Times New Roman" panose="02020603050405020304" pitchFamily="18" charset="0"/>
              </a:rPr>
              <a:t>Responsible hosting in the United Kingdom</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 Retrieved from: </a:t>
            </a:r>
            <a:r>
              <a:rPr lang="en-GB" sz="24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Responsible hosting in the United Kingdom - Airbnb Help Centre</a:t>
            </a:r>
            <a:endParaRPr lang="en-GB" sz="24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2400" u="sng" kern="100" dirty="0">
              <a:solidFill>
                <a:srgbClr val="0000FF"/>
              </a:solidFill>
              <a:latin typeface="Calibri" panose="020F0502020204030204" pitchFamily="34" charset="0"/>
              <a:ea typeface="Calibri" panose="020F0502020204030204" pitchFamily="34" charset="0"/>
              <a:cs typeface="Times New Roman" panose="02020603050405020304" pitchFamily="18" charset="0"/>
            </a:endParaRPr>
          </a:p>
          <a:p>
            <a:r>
              <a:rPr lang="en-GB" sz="2400" kern="100" dirty="0">
                <a:effectLst/>
                <a:latin typeface="Calibri" panose="020F0502020204030204" pitchFamily="34" charset="0"/>
                <a:ea typeface="Calibri" panose="020F0502020204030204" pitchFamily="34" charset="0"/>
                <a:cs typeface="Times New Roman" panose="02020603050405020304" pitchFamily="18" charset="0"/>
              </a:rPr>
              <a:t>Banerjee, N (2023, August, 31) </a:t>
            </a:r>
            <a:r>
              <a:rPr lang="en-GB" sz="2400" i="1" kern="100" dirty="0">
                <a:effectLst/>
                <a:latin typeface="Calibri" panose="020F0502020204030204" pitchFamily="34" charset="0"/>
                <a:ea typeface="Calibri" panose="020F0502020204030204" pitchFamily="34" charset="0"/>
                <a:cs typeface="Times New Roman" panose="02020603050405020304" pitchFamily="18" charset="0"/>
              </a:rPr>
              <a:t>An update on our work to crack down on parties and disruptive behaviour </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Retrieved from: </a:t>
            </a:r>
            <a:r>
              <a:rPr lang="en-GB" sz="24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An update on our work to crack down on parties and disruptive </a:t>
            </a:r>
            <a:r>
              <a:rPr lang="en-GB" sz="2400" u="sng" kern="100"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behavior</a:t>
            </a:r>
            <a:r>
              <a:rPr lang="en-GB" sz="24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 (airbnb.com)</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1290965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65AB26C-5DAC-83D0-B883-33FDACBA26A1}"/>
              </a:ext>
            </a:extLst>
          </p:cNvPr>
          <p:cNvSpPr txBox="1"/>
          <p:nvPr/>
        </p:nvSpPr>
        <p:spPr>
          <a:xfrm>
            <a:off x="619760" y="1225689"/>
            <a:ext cx="10952480" cy="5632311"/>
          </a:xfrm>
          <a:prstGeom prst="rect">
            <a:avLst/>
          </a:prstGeom>
          <a:noFill/>
        </p:spPr>
        <p:txBody>
          <a:bodyPr wrap="square" rtlCol="0">
            <a:spAutoFit/>
          </a:bodyPr>
          <a:lstStyle/>
          <a:p>
            <a:r>
              <a:rPr lang="en-GB" sz="2400" kern="100" cap="none" dirty="0">
                <a:effectLst/>
                <a:latin typeface="Calibri" panose="020F0502020204030204" pitchFamily="34" charset="0"/>
                <a:ea typeface="Calibri" panose="020F0502020204030204" pitchFamily="34" charset="0"/>
                <a:cs typeface="Calibri" panose="020F0502020204030204" pitchFamily="34" charset="0"/>
              </a:rPr>
              <a:t>Benoit, S et al., (2022, </a:t>
            </a:r>
            <a:r>
              <a:rPr lang="en-GB" sz="2400" kern="100" cap="none" dirty="0">
                <a:latin typeface="Calibri" panose="020F0502020204030204" pitchFamily="34" charset="0"/>
                <a:ea typeface="Calibri" panose="020F0502020204030204" pitchFamily="34" charset="0"/>
                <a:cs typeface="Calibri" panose="020F0502020204030204" pitchFamily="34" charset="0"/>
              </a:rPr>
              <a:t>M</a:t>
            </a:r>
            <a:r>
              <a:rPr lang="en-GB" sz="2400" kern="100" cap="none" dirty="0">
                <a:effectLst/>
                <a:latin typeface="Calibri" panose="020F0502020204030204" pitchFamily="34" charset="0"/>
                <a:ea typeface="Calibri" panose="020F0502020204030204" pitchFamily="34" charset="0"/>
                <a:cs typeface="Calibri" panose="020F0502020204030204" pitchFamily="34" charset="0"/>
              </a:rPr>
              <a:t>ay 20) </a:t>
            </a:r>
            <a:r>
              <a:rPr lang="en-GB" sz="2400" i="1" kern="100" cap="none" dirty="0">
                <a:effectLst/>
                <a:latin typeface="Calibri" panose="020F0502020204030204" pitchFamily="34" charset="0"/>
                <a:ea typeface="Calibri" panose="020F0502020204030204" pitchFamily="34" charset="0"/>
                <a:cs typeface="Calibri" panose="020F0502020204030204" pitchFamily="34" charset="0"/>
              </a:rPr>
              <a:t>Innovation in the sharing economy: A framework and future research agenda </a:t>
            </a:r>
            <a:r>
              <a:rPr lang="en-GB" sz="2400" kern="100" cap="none" dirty="0">
                <a:effectLst/>
                <a:latin typeface="Calibri" panose="020F0502020204030204" pitchFamily="34" charset="0"/>
                <a:ea typeface="Calibri" panose="020F0502020204030204" pitchFamily="34" charset="0"/>
                <a:cs typeface="Calibri" panose="020F0502020204030204" pitchFamily="34" charset="0"/>
              </a:rPr>
              <a:t>retrieved from: </a:t>
            </a:r>
            <a:r>
              <a:rPr lang="en-GB" sz="2400" u="sng" kern="100" cap="none"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3"/>
              </a:rPr>
              <a:t>innovation in the sharing economy: A framework and future research agenda – </a:t>
            </a:r>
            <a:r>
              <a:rPr lang="en-GB" sz="2400" u="sng" kern="100" cap="none" dirty="0" err="1">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3"/>
              </a:rPr>
              <a:t>sciencedirect</a:t>
            </a:r>
            <a:endParaRPr lang="en-GB" sz="2400" u="sng" kern="100" cap="none" dirty="0">
              <a:solidFill>
                <a:srgbClr val="0000FF"/>
              </a:solidFill>
              <a:effectLst/>
              <a:latin typeface="Calibri" panose="020F0502020204030204" pitchFamily="34" charset="0"/>
              <a:ea typeface="Calibri" panose="020F0502020204030204" pitchFamily="34" charset="0"/>
              <a:cs typeface="Calibri" panose="020F0502020204030204" pitchFamily="34" charset="0"/>
            </a:endParaRPr>
          </a:p>
          <a:p>
            <a:br>
              <a:rPr lang="en-GB" sz="2400" u="sng" kern="100" cap="none" dirty="0">
                <a:solidFill>
                  <a:srgbClr val="0000FF"/>
                </a:solidFill>
                <a:effectLst/>
                <a:latin typeface="Calibri" panose="020F0502020204030204" pitchFamily="34" charset="0"/>
                <a:ea typeface="Calibri" panose="020F0502020204030204" pitchFamily="34" charset="0"/>
                <a:cs typeface="Calibri" panose="020F0502020204030204" pitchFamily="34" charset="0"/>
              </a:rPr>
            </a:br>
            <a:r>
              <a:rPr lang="en-GB" sz="2400" kern="100" dirty="0">
                <a:effectLst/>
                <a:latin typeface="Calibri" panose="020F0502020204030204" pitchFamily="34" charset="0"/>
                <a:ea typeface="Calibri" panose="020F0502020204030204" pitchFamily="34" charset="0"/>
                <a:cs typeface="Calibri" panose="020F0502020204030204" pitchFamily="34" charset="0"/>
              </a:rPr>
              <a:t>Cardoso, D (2023, March, 25) </a:t>
            </a:r>
            <a:r>
              <a:rPr lang="en-GB" sz="2400" i="1" kern="100" dirty="0">
                <a:effectLst/>
                <a:latin typeface="Calibri" panose="020F0502020204030204" pitchFamily="34" charset="0"/>
                <a:ea typeface="Calibri" panose="020F0502020204030204" pitchFamily="34" charset="0"/>
                <a:cs typeface="Calibri" panose="020F0502020204030204" pitchFamily="34" charset="0"/>
              </a:rPr>
              <a:t>The Future of </a:t>
            </a:r>
            <a:r>
              <a:rPr lang="en-GB" sz="2400" i="1" kern="100" dirty="0" err="1">
                <a:effectLst/>
                <a:latin typeface="Calibri" panose="020F0502020204030204" pitchFamily="34" charset="0"/>
                <a:ea typeface="Calibri" panose="020F0502020204030204" pitchFamily="34" charset="0"/>
                <a:cs typeface="Calibri" panose="020F0502020204030204" pitchFamily="34" charset="0"/>
              </a:rPr>
              <a:t>airbnb</a:t>
            </a:r>
            <a:r>
              <a:rPr lang="en-GB" sz="2400" i="1" kern="100" dirty="0">
                <a:effectLst/>
                <a:latin typeface="Calibri" panose="020F0502020204030204" pitchFamily="34" charset="0"/>
                <a:ea typeface="Calibri" panose="020F0502020204030204" pitchFamily="34" charset="0"/>
                <a:cs typeface="Calibri" panose="020F0502020204030204" pitchFamily="34" charset="0"/>
              </a:rPr>
              <a:t> from a host’s perspective </a:t>
            </a:r>
            <a:r>
              <a:rPr lang="en-GB" sz="2400" kern="100" dirty="0">
                <a:effectLst/>
                <a:latin typeface="Calibri" panose="020F0502020204030204" pitchFamily="34" charset="0"/>
                <a:ea typeface="Calibri" panose="020F0502020204030204" pitchFamily="34" charset="0"/>
                <a:cs typeface="Calibri" panose="020F0502020204030204" pitchFamily="34" charset="0"/>
              </a:rPr>
              <a:t>Retrieved from: </a:t>
            </a:r>
            <a:r>
              <a:rPr lang="en-GB" sz="24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4"/>
              </a:rPr>
              <a:t>🏡🌴 The Future of Airbnb from a Host's Perspective 🌇🏙️ (linkedin.com)</a:t>
            </a:r>
            <a:endParaRPr lang="en-GB" sz="2400" kern="100" dirty="0">
              <a:effectLst/>
              <a:latin typeface="Calibri" panose="020F0502020204030204" pitchFamily="34" charset="0"/>
              <a:ea typeface="Calibri" panose="020F0502020204030204" pitchFamily="34" charset="0"/>
              <a:cs typeface="Calibri" panose="020F0502020204030204" pitchFamily="34" charset="0"/>
            </a:endParaRPr>
          </a:p>
          <a:p>
            <a:br>
              <a:rPr lang="en-GB" sz="2400" u="sng" kern="100" cap="none" dirty="0">
                <a:solidFill>
                  <a:srgbClr val="0000FF"/>
                </a:solidFill>
                <a:effectLst/>
                <a:latin typeface="Calibri" panose="020F0502020204030204" pitchFamily="34" charset="0"/>
                <a:ea typeface="Calibri" panose="020F0502020204030204" pitchFamily="34" charset="0"/>
                <a:cs typeface="Calibri" panose="020F0502020204030204" pitchFamily="34" charset="0"/>
              </a:rPr>
            </a:br>
            <a:r>
              <a:rPr lang="en-GB" sz="2400" kern="100" dirty="0">
                <a:effectLst/>
                <a:latin typeface="Calibri" panose="020F0502020204030204" pitchFamily="34" charset="0"/>
                <a:ea typeface="Calibri" panose="020F0502020204030204" pitchFamily="34" charset="0"/>
                <a:cs typeface="Calibri" panose="020F0502020204030204" pitchFamily="34" charset="0"/>
              </a:rPr>
              <a:t>Cardoso, a et al., (2022 July 20)</a:t>
            </a:r>
            <a:r>
              <a:rPr lang="en-GB" sz="2400" i="1" kern="100" dirty="0">
                <a:effectLst/>
                <a:latin typeface="Calibri" panose="020F0502020204030204" pitchFamily="34" charset="0"/>
                <a:ea typeface="Calibri" panose="020F0502020204030204" pitchFamily="34" charset="0"/>
                <a:cs typeface="Calibri" panose="020F0502020204030204" pitchFamily="34" charset="0"/>
              </a:rPr>
              <a:t> The impact of Airbnb brand on consumer Involvement</a:t>
            </a:r>
            <a:r>
              <a:rPr lang="en-GB" sz="2400" kern="100" dirty="0">
                <a:effectLst/>
                <a:latin typeface="Calibri" panose="020F0502020204030204" pitchFamily="34" charset="0"/>
                <a:ea typeface="Calibri" panose="020F0502020204030204" pitchFamily="34" charset="0"/>
                <a:cs typeface="Calibri" panose="020F0502020204030204" pitchFamily="34" charset="0"/>
              </a:rPr>
              <a:t> Retrieved from: </a:t>
            </a:r>
            <a:r>
              <a:rPr lang="en-GB" sz="24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5"/>
              </a:rPr>
              <a:t>The Impact of Airbnb Brand on Consumer Involvement | </a:t>
            </a:r>
            <a:r>
              <a:rPr lang="en-GB" sz="2400" u="sng" kern="100" dirty="0" err="1">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5"/>
              </a:rPr>
              <a:t>Encyclopedia</a:t>
            </a:r>
            <a:r>
              <a:rPr lang="en-GB" sz="24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5"/>
              </a:rPr>
              <a:t> MDPI</a:t>
            </a:r>
            <a:br>
              <a:rPr lang="en-GB" sz="2400" kern="100" dirty="0">
                <a:effectLst/>
                <a:latin typeface="Calibri" panose="020F0502020204030204" pitchFamily="34" charset="0"/>
                <a:ea typeface="Calibri" panose="020F0502020204030204" pitchFamily="34" charset="0"/>
                <a:cs typeface="Calibri" panose="020F0502020204030204" pitchFamily="34" charset="0"/>
              </a:rPr>
            </a:br>
            <a:br>
              <a:rPr lang="en-GB" sz="2400" u="sng" kern="100" cap="none" dirty="0">
                <a:solidFill>
                  <a:srgbClr val="0000FF"/>
                </a:solidFill>
                <a:effectLst/>
                <a:latin typeface="Calibri" panose="020F0502020204030204" pitchFamily="34" charset="0"/>
                <a:ea typeface="Calibri" panose="020F0502020204030204" pitchFamily="34" charset="0"/>
                <a:cs typeface="Calibri" panose="020F0502020204030204" pitchFamily="34" charset="0"/>
              </a:rPr>
            </a:br>
            <a:r>
              <a:rPr lang="en-GB" sz="2400" kern="100" cap="none" dirty="0">
                <a:effectLst/>
                <a:latin typeface="Calibri" panose="020F0502020204030204" pitchFamily="34" charset="0"/>
                <a:ea typeface="Calibri" panose="020F0502020204030204" pitchFamily="34" charset="0"/>
                <a:cs typeface="Calibri" panose="020F0502020204030204" pitchFamily="34" charset="0"/>
              </a:rPr>
              <a:t>Chen, J (2023, </a:t>
            </a:r>
            <a:r>
              <a:rPr lang="en-GB" sz="2400" kern="100" cap="none" dirty="0" err="1">
                <a:effectLst/>
                <a:latin typeface="Calibri" panose="020F0502020204030204" pitchFamily="34" charset="0"/>
                <a:ea typeface="Calibri" panose="020F0502020204030204" pitchFamily="34" charset="0"/>
                <a:cs typeface="Calibri" panose="020F0502020204030204" pitchFamily="34" charset="0"/>
              </a:rPr>
              <a:t>january</a:t>
            </a:r>
            <a:r>
              <a:rPr lang="en-GB" sz="2400" kern="100" cap="none" dirty="0">
                <a:effectLst/>
                <a:latin typeface="Calibri" panose="020F0502020204030204" pitchFamily="34" charset="0"/>
                <a:ea typeface="Calibri" panose="020F0502020204030204" pitchFamily="34" charset="0"/>
                <a:cs typeface="Calibri" panose="020F0502020204030204" pitchFamily="34" charset="0"/>
              </a:rPr>
              <a:t>, 30) </a:t>
            </a:r>
            <a:r>
              <a:rPr lang="en-GB" sz="2400" i="1" kern="100" cap="none" dirty="0">
                <a:effectLst/>
                <a:latin typeface="Calibri" panose="020F0502020204030204" pitchFamily="34" charset="0"/>
                <a:ea typeface="Calibri" panose="020F0502020204030204" pitchFamily="34" charset="0"/>
                <a:cs typeface="Calibri" panose="020F0502020204030204" pitchFamily="34" charset="0"/>
              </a:rPr>
              <a:t>collaborative </a:t>
            </a:r>
            <a:r>
              <a:rPr lang="en-GB" sz="2400" i="1" kern="100" cap="none" dirty="0" err="1">
                <a:effectLst/>
                <a:latin typeface="Calibri" panose="020F0502020204030204" pitchFamily="34" charset="0"/>
                <a:ea typeface="Calibri" panose="020F0502020204030204" pitchFamily="34" charset="0"/>
                <a:cs typeface="Calibri" panose="020F0502020204030204" pitchFamily="34" charset="0"/>
              </a:rPr>
              <a:t>consumption:what</a:t>
            </a:r>
            <a:r>
              <a:rPr lang="en-GB" sz="2400" i="1" kern="100" cap="none" dirty="0">
                <a:effectLst/>
                <a:latin typeface="Calibri" panose="020F0502020204030204" pitchFamily="34" charset="0"/>
                <a:ea typeface="Calibri" panose="020F0502020204030204" pitchFamily="34" charset="0"/>
                <a:cs typeface="Calibri" panose="020F0502020204030204" pitchFamily="34" charset="0"/>
              </a:rPr>
              <a:t> it is, how it works </a:t>
            </a:r>
            <a:r>
              <a:rPr lang="en-GB" sz="2400" kern="100" cap="none" dirty="0">
                <a:effectLst/>
                <a:latin typeface="Calibri" panose="020F0502020204030204" pitchFamily="34" charset="0"/>
                <a:ea typeface="Calibri" panose="020F0502020204030204" pitchFamily="34" charset="0"/>
                <a:cs typeface="Calibri" panose="020F0502020204030204" pitchFamily="34" charset="0"/>
              </a:rPr>
              <a:t>retrieved from: </a:t>
            </a:r>
            <a:r>
              <a:rPr lang="en-GB" sz="2400" u="sng" kern="100" cap="none"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6"/>
              </a:rPr>
              <a:t>collaborative consumption: what it is, how it works (</a:t>
            </a:r>
            <a:r>
              <a:rPr lang="en-GB" sz="2400" u="sng" kern="100" cap="none" dirty="0" err="1">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6"/>
              </a:rPr>
              <a:t>investopedia.Com</a:t>
            </a:r>
            <a:r>
              <a:rPr lang="en-GB" sz="2400" u="sng" kern="100" cap="none"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6"/>
              </a:rPr>
              <a:t>)</a:t>
            </a:r>
            <a:br>
              <a:rPr lang="en-GB" sz="2400" kern="100" cap="none" dirty="0">
                <a:effectLst/>
                <a:latin typeface="Calibri" panose="020F0502020204030204" pitchFamily="34" charset="0"/>
                <a:ea typeface="Calibri" panose="020F0502020204030204" pitchFamily="34" charset="0"/>
                <a:cs typeface="Times New Roman" panose="02020603050405020304" pitchFamily="18" charset="0"/>
              </a:rPr>
            </a:br>
            <a:br>
              <a:rPr lang="en-GB" sz="2400" u="sng" kern="100" cap="none"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rPr>
            </a:br>
            <a:endParaRPr lang="en-GB" sz="2400" dirty="0"/>
          </a:p>
        </p:txBody>
      </p:sp>
    </p:spTree>
    <p:extLst>
      <p:ext uri="{BB962C8B-B14F-4D97-AF65-F5344CB8AC3E}">
        <p14:creationId xmlns:p14="http://schemas.microsoft.com/office/powerpoint/2010/main" val="34324253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32D31B9-C557-A454-EE08-081B5F8D615C}"/>
              </a:ext>
            </a:extLst>
          </p:cNvPr>
          <p:cNvSpPr txBox="1"/>
          <p:nvPr/>
        </p:nvSpPr>
        <p:spPr>
          <a:xfrm>
            <a:off x="365760" y="1280160"/>
            <a:ext cx="11826240" cy="6463308"/>
          </a:xfrm>
          <a:prstGeom prst="rect">
            <a:avLst/>
          </a:prstGeom>
          <a:noFill/>
        </p:spPr>
        <p:txBody>
          <a:bodyPr wrap="square" rtlCol="0">
            <a:spAutoFit/>
          </a:bodyPr>
          <a:lstStyle/>
          <a:p>
            <a:pPr algn="just"/>
            <a:r>
              <a:rPr lang="en-GB" sz="2400" kern="100" cap="none"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Dolnicar</a:t>
            </a:r>
            <a:r>
              <a:rPr lang="en-GB" sz="2400" kern="100" cap="non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S. (2017) chapter 17 – socializing new guests, in S. </a:t>
            </a:r>
            <a:r>
              <a:rPr lang="en-GB" sz="2400" kern="100" cap="none"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Dolnicar</a:t>
            </a:r>
            <a:r>
              <a:rPr lang="en-GB" sz="2400" kern="100" cap="non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peer-to-peer accommodation networks: pushing the boundaries, oxford: goodfellow publishers, pp. 194–204, retrieved from: </a:t>
            </a:r>
            <a:r>
              <a:rPr lang="en-GB" sz="2400" u="sng" kern="100" cap="none" dirty="0">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2"/>
              </a:rPr>
              <a:t>https://library.Oapen.Org/bitstream/id/8c26ef66-8bbd-4aa2-ad44-e0e47d3bcc9e/640674.Pdf </a:t>
            </a:r>
            <a:endParaRPr lang="en-GB" sz="2400" u="sng" kern="100" cap="none"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algn="just"/>
            <a:endParaRPr lang="en-GB" sz="2400" u="sng" kern="100"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algn="just"/>
            <a:r>
              <a:rPr lang="en-GB" sz="2400" kern="100" dirty="0" err="1">
                <a:effectLst/>
                <a:latin typeface="Calibri" panose="020F0502020204030204" pitchFamily="34" charset="0"/>
                <a:ea typeface="Calibri" panose="020F0502020204030204" pitchFamily="34" charset="0"/>
                <a:cs typeface="Calibri" panose="020F0502020204030204" pitchFamily="34" charset="0"/>
              </a:rPr>
              <a:t>Dolnicar</a:t>
            </a:r>
            <a:r>
              <a:rPr lang="en-GB" sz="2400" kern="100" dirty="0">
                <a:effectLst/>
                <a:latin typeface="Calibri" panose="020F0502020204030204" pitchFamily="34" charset="0"/>
                <a:ea typeface="Calibri" panose="020F0502020204030204" pitchFamily="34" charset="0"/>
                <a:cs typeface="Calibri" panose="020F0502020204030204" pitchFamily="34" charset="0"/>
              </a:rPr>
              <a:t>, S (2017) </a:t>
            </a:r>
            <a:r>
              <a:rPr lang="en-GB" sz="2400" i="1" kern="100" dirty="0">
                <a:effectLst/>
                <a:latin typeface="Calibri" panose="020F0502020204030204" pitchFamily="34" charset="0"/>
                <a:ea typeface="Calibri" panose="020F0502020204030204" pitchFamily="34" charset="0"/>
                <a:cs typeface="Calibri" panose="020F0502020204030204" pitchFamily="34" charset="0"/>
              </a:rPr>
              <a:t>Peer- to- peer Accommodation Networks </a:t>
            </a:r>
            <a:r>
              <a:rPr lang="en-GB" sz="2400" kern="100" dirty="0">
                <a:effectLst/>
                <a:latin typeface="Calibri" panose="020F0502020204030204" pitchFamily="34" charset="0"/>
                <a:ea typeface="Calibri" panose="020F0502020204030204" pitchFamily="34" charset="0"/>
                <a:cs typeface="Calibri" panose="020F0502020204030204" pitchFamily="34" charset="0"/>
              </a:rPr>
              <a:t>[Image] Retrieved from: </a:t>
            </a:r>
            <a:r>
              <a:rPr lang="en-US" sz="2400" kern="100" dirty="0">
                <a:effectLst/>
                <a:latin typeface="Calibri" panose="020F0502020204030204" pitchFamily="34" charset="0"/>
                <a:ea typeface="Calibri" panose="020F0502020204030204" pitchFamily="34" charset="0"/>
                <a:cs typeface="Calibri" panose="020F0502020204030204" pitchFamily="34" charset="0"/>
              </a:rPr>
              <a:t>: </a:t>
            </a:r>
            <a:r>
              <a:rPr lang="en-GB" sz="24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3"/>
              </a:rPr>
              <a:t>https://library.oapen.org/bitstream/id/8c26ef66-8bbd-4aa2-ad44-e0e47d3bcc9e/640674.pdf</a:t>
            </a:r>
            <a:r>
              <a:rPr lang="en-GB" sz="2400" kern="100" dirty="0">
                <a:effectLst/>
                <a:latin typeface="Calibri" panose="020F0502020204030204" pitchFamily="34" charset="0"/>
                <a:ea typeface="Calibri" panose="020F0502020204030204" pitchFamily="34" charset="0"/>
                <a:cs typeface="Calibri" panose="020F0502020204030204" pitchFamily="34" charset="0"/>
              </a:rPr>
              <a:t>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2400" u="sng" kern="100" cap="none"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algn="just"/>
            <a:endParaRPr lang="en-GB" sz="2400" u="sng" kern="100"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algn="just"/>
            <a:r>
              <a:rPr lang="en-GB" sz="2400" cap="none" dirty="0">
                <a:solidFill>
                  <a:srgbClr val="000000"/>
                </a:solidFill>
                <a:effectLst/>
                <a:latin typeface="Calibri" panose="020F0502020204030204" pitchFamily="34" charset="0"/>
                <a:ea typeface="Calibri" panose="020F0502020204030204" pitchFamily="34" charset="0"/>
              </a:rPr>
              <a:t>Duan, c et al., (2023, </a:t>
            </a:r>
            <a:r>
              <a:rPr lang="en-GB" sz="2400" cap="none" dirty="0" err="1">
                <a:solidFill>
                  <a:srgbClr val="000000"/>
                </a:solidFill>
                <a:effectLst/>
                <a:latin typeface="Calibri" panose="020F0502020204030204" pitchFamily="34" charset="0"/>
                <a:ea typeface="Calibri" panose="020F0502020204030204" pitchFamily="34" charset="0"/>
              </a:rPr>
              <a:t>september</a:t>
            </a:r>
            <a:r>
              <a:rPr lang="en-GB" sz="2400" cap="none" dirty="0">
                <a:solidFill>
                  <a:srgbClr val="000000"/>
                </a:solidFill>
                <a:effectLst/>
                <a:latin typeface="Calibri" panose="020F0502020204030204" pitchFamily="34" charset="0"/>
                <a:ea typeface="Calibri" panose="020F0502020204030204" pitchFamily="34" charset="0"/>
              </a:rPr>
              <a:t> 29) </a:t>
            </a:r>
            <a:r>
              <a:rPr lang="en-GB" sz="2400" i="1" cap="none" dirty="0">
                <a:solidFill>
                  <a:srgbClr val="000000"/>
                </a:solidFill>
                <a:effectLst/>
                <a:latin typeface="Calibri" panose="020F0502020204030204" pitchFamily="34" charset="0"/>
                <a:ea typeface="Calibri" panose="020F0502020204030204" pitchFamily="34" charset="0"/>
              </a:rPr>
              <a:t>advancement of sharing economy for digital innovation in emerging countries </a:t>
            </a:r>
            <a:r>
              <a:rPr lang="en-GB" sz="2400" cap="none" dirty="0">
                <a:solidFill>
                  <a:srgbClr val="000000"/>
                </a:solidFill>
                <a:effectLst/>
                <a:latin typeface="Calibri" panose="020F0502020204030204" pitchFamily="34" charset="0"/>
                <a:ea typeface="Calibri" panose="020F0502020204030204" pitchFamily="34" charset="0"/>
              </a:rPr>
              <a:t>retrieved from: </a:t>
            </a:r>
            <a:r>
              <a:rPr lang="en-GB" sz="2400" u="sng" cap="none" dirty="0">
                <a:solidFill>
                  <a:srgbClr val="000000"/>
                </a:solidFill>
                <a:effectLst/>
                <a:latin typeface="Calibri" panose="020F0502020204030204" pitchFamily="34" charset="0"/>
                <a:ea typeface="Calibri" panose="020F0502020204030204" pitchFamily="34" charset="0"/>
                <a:hlinkClick r:id="rId4"/>
              </a:rPr>
              <a:t>advancement of sharing economy for digital innovation in emerging countries – </a:t>
            </a:r>
            <a:r>
              <a:rPr lang="en-GB" sz="2400" u="sng" cap="none" dirty="0" err="1">
                <a:solidFill>
                  <a:srgbClr val="000000"/>
                </a:solidFill>
                <a:effectLst/>
                <a:latin typeface="Calibri" panose="020F0502020204030204" pitchFamily="34" charset="0"/>
                <a:ea typeface="Calibri" panose="020F0502020204030204" pitchFamily="34" charset="0"/>
                <a:hlinkClick r:id="rId4"/>
              </a:rPr>
              <a:t>sciencedirect</a:t>
            </a:r>
            <a:r>
              <a:rPr lang="en-GB" sz="2400" u="sng" cap="none" dirty="0">
                <a:solidFill>
                  <a:srgbClr val="000000"/>
                </a:solidFill>
                <a:effectLst/>
                <a:latin typeface="Calibri" panose="020F0502020204030204" pitchFamily="34" charset="0"/>
                <a:ea typeface="Calibri" panose="020F0502020204030204" pitchFamily="34" charset="0"/>
                <a:hlinkClick r:id="rId4"/>
              </a:rPr>
              <a:t> </a:t>
            </a:r>
            <a:endParaRPr lang="en-GB" sz="2400" u="sng" cap="none" dirty="0">
              <a:solidFill>
                <a:srgbClr val="000000"/>
              </a:solidFill>
              <a:effectLst/>
              <a:latin typeface="Calibri" panose="020F0502020204030204" pitchFamily="34" charset="0"/>
              <a:ea typeface="Calibri" panose="020F0502020204030204" pitchFamily="34" charset="0"/>
            </a:endParaRPr>
          </a:p>
          <a:p>
            <a:pPr algn="just"/>
            <a:endParaRPr lang="en-GB" sz="2400" u="sng" kern="100"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algn="just"/>
            <a:r>
              <a:rPr lang="en-GB" sz="2400" kern="100" cap="none" dirty="0">
                <a:effectLst/>
                <a:latin typeface="Calibri" panose="020F0502020204030204" pitchFamily="34" charset="0"/>
                <a:ea typeface="Calibri" panose="020F0502020204030204" pitchFamily="34" charset="0"/>
                <a:cs typeface="Times New Roman" panose="02020603050405020304" pitchFamily="18" charset="0"/>
              </a:rPr>
              <a:t>Duckworth, P (2023, </a:t>
            </a:r>
            <a:r>
              <a:rPr lang="en-GB" sz="2400" kern="100" cap="none" dirty="0" err="1">
                <a:effectLst/>
                <a:latin typeface="Calibri" panose="020F0502020204030204" pitchFamily="34" charset="0"/>
                <a:ea typeface="Calibri" panose="020F0502020204030204" pitchFamily="34" charset="0"/>
                <a:cs typeface="Times New Roman" panose="02020603050405020304" pitchFamily="18" charset="0"/>
              </a:rPr>
              <a:t>september</a:t>
            </a:r>
            <a:r>
              <a:rPr lang="en-GB" sz="2400" kern="100" cap="none" dirty="0">
                <a:effectLst/>
                <a:latin typeface="Calibri" panose="020F0502020204030204" pitchFamily="34" charset="0"/>
                <a:ea typeface="Calibri" panose="020F0502020204030204" pitchFamily="34" charset="0"/>
                <a:cs typeface="Times New Roman" panose="02020603050405020304" pitchFamily="18" charset="0"/>
              </a:rPr>
              <a:t> 18) </a:t>
            </a:r>
            <a:r>
              <a:rPr lang="en-GB" sz="2400" i="1" kern="100" cap="none" dirty="0">
                <a:effectLst/>
                <a:latin typeface="Calibri" panose="020F0502020204030204" pitchFamily="34" charset="0"/>
                <a:ea typeface="Calibri" panose="020F0502020204030204" pitchFamily="34" charset="0"/>
                <a:cs typeface="Times New Roman" panose="02020603050405020304" pitchFamily="18" charset="0"/>
              </a:rPr>
              <a:t>how to write an </a:t>
            </a:r>
            <a:r>
              <a:rPr lang="en-GB" sz="2400" i="1" kern="100" cap="none" dirty="0" err="1">
                <a:effectLst/>
                <a:latin typeface="Calibri" panose="020F0502020204030204" pitchFamily="34" charset="0"/>
                <a:ea typeface="Calibri" panose="020F0502020204030204" pitchFamily="34" charset="0"/>
                <a:cs typeface="Times New Roman" panose="02020603050405020304" pitchFamily="18" charset="0"/>
              </a:rPr>
              <a:t>airbnb</a:t>
            </a:r>
            <a:r>
              <a:rPr lang="en-GB" sz="2400" i="1" kern="100" cap="none" dirty="0">
                <a:effectLst/>
                <a:latin typeface="Calibri" panose="020F0502020204030204" pitchFamily="34" charset="0"/>
                <a:ea typeface="Calibri" panose="020F0502020204030204" pitchFamily="34" charset="0"/>
                <a:cs typeface="Times New Roman" panose="02020603050405020304" pitchFamily="18" charset="0"/>
              </a:rPr>
              <a:t> profile </a:t>
            </a:r>
            <a:r>
              <a:rPr lang="en-GB" sz="2400" kern="100" cap="none" dirty="0">
                <a:effectLst/>
                <a:latin typeface="Calibri" panose="020F0502020204030204" pitchFamily="34" charset="0"/>
                <a:ea typeface="Calibri" panose="020F0502020204030204" pitchFamily="34" charset="0"/>
                <a:cs typeface="Times New Roman" panose="02020603050405020304" pitchFamily="18" charset="0"/>
              </a:rPr>
              <a:t>retrieved from: </a:t>
            </a:r>
            <a:r>
              <a:rPr lang="en-GB" sz="2400" u="sng" kern="100" cap="none"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what should I write in my </a:t>
            </a:r>
            <a:r>
              <a:rPr lang="en-GB" sz="2400" u="sng" kern="100" cap="none"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airbnb</a:t>
            </a:r>
            <a:r>
              <a:rPr lang="en-GB" sz="2400" u="sng" kern="100" cap="none"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 profile? [With examples] (</a:t>
            </a:r>
            <a:r>
              <a:rPr lang="en-GB" sz="2400" u="sng" kern="100" cap="none"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bnbduck.Com</a:t>
            </a:r>
            <a:r>
              <a:rPr lang="en-GB" sz="2400" u="sng" kern="100" cap="none"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a:t>
            </a:r>
            <a:endParaRPr lang="en-GB" sz="2400" u="sng" kern="100" cap="none"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800" u="sng" kern="100" cap="none"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u="sng" kern="100" dirty="0">
              <a:solidFill>
                <a:srgbClr val="0000FF"/>
              </a:solidFill>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6778046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21E5455-6C24-1D62-9231-E4D306CF6EA0}"/>
              </a:ext>
            </a:extLst>
          </p:cNvPr>
          <p:cNvSpPr txBox="1"/>
          <p:nvPr/>
        </p:nvSpPr>
        <p:spPr>
          <a:xfrm>
            <a:off x="203200" y="302359"/>
            <a:ext cx="11988800" cy="6555641"/>
          </a:xfrm>
          <a:prstGeom prst="rect">
            <a:avLst/>
          </a:prstGeom>
          <a:noFill/>
        </p:spPr>
        <p:txBody>
          <a:bodyPr wrap="square" rtlCol="0">
            <a:spAutoFit/>
          </a:bodyPr>
          <a:lstStyle/>
          <a:p>
            <a:pPr algn="just"/>
            <a:r>
              <a:rPr lang="en-GB" sz="2400" kern="100" dirty="0" err="1">
                <a:effectLst/>
                <a:latin typeface="Calibri" panose="020F0502020204030204" pitchFamily="34" charset="0"/>
                <a:ea typeface="Calibri" panose="020F0502020204030204" pitchFamily="34" charset="0"/>
                <a:cs typeface="Calibri" panose="020F0502020204030204" pitchFamily="34" charset="0"/>
              </a:rPr>
              <a:t>Fontinelle</a:t>
            </a:r>
            <a:r>
              <a:rPr lang="en-GB" sz="2400" kern="100" dirty="0">
                <a:effectLst/>
                <a:latin typeface="Calibri" panose="020F0502020204030204" pitchFamily="34" charset="0"/>
                <a:ea typeface="Calibri" panose="020F0502020204030204" pitchFamily="34" charset="0"/>
                <a:cs typeface="Calibri" panose="020F0502020204030204" pitchFamily="34" charset="0"/>
              </a:rPr>
              <a:t>, A (2022, November, 30) </a:t>
            </a:r>
            <a:r>
              <a:rPr lang="en-GB" sz="2400" i="1" kern="100" dirty="0">
                <a:effectLst/>
                <a:latin typeface="Calibri" panose="020F0502020204030204" pitchFamily="34" charset="0"/>
                <a:ea typeface="Calibri" panose="020F0502020204030204" pitchFamily="34" charset="0"/>
                <a:cs typeface="Calibri" panose="020F0502020204030204" pitchFamily="34" charset="0"/>
              </a:rPr>
              <a:t>The Risks and Rewards of making Money with Airbnb</a:t>
            </a:r>
            <a:r>
              <a:rPr lang="en-GB" sz="2400" kern="100" dirty="0">
                <a:effectLst/>
                <a:latin typeface="Calibri" panose="020F0502020204030204" pitchFamily="34" charset="0"/>
                <a:ea typeface="Calibri" panose="020F0502020204030204" pitchFamily="34" charset="0"/>
                <a:cs typeface="Calibri" panose="020F0502020204030204" pitchFamily="34" charset="0"/>
              </a:rPr>
              <a:t> Retrieved from: </a:t>
            </a:r>
            <a:r>
              <a:rPr lang="en-GB" sz="24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2"/>
              </a:rPr>
              <a:t>The Risks and Rewards of Making Money With Airbnb (investopedia.com)</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2400" kern="100" dirty="0">
              <a:effectLst/>
              <a:latin typeface="Calibri" panose="020F0502020204030204" pitchFamily="34" charset="0"/>
              <a:ea typeface="Calibri" panose="020F0502020204030204" pitchFamily="34" charset="0"/>
              <a:cs typeface="Calibri" panose="020F0502020204030204" pitchFamily="34" charset="0"/>
            </a:endParaRPr>
          </a:p>
          <a:p>
            <a:pPr algn="just"/>
            <a:r>
              <a:rPr lang="en-GB" sz="2400" kern="100" dirty="0" err="1">
                <a:effectLst/>
                <a:latin typeface="Calibri" panose="020F0502020204030204" pitchFamily="34" charset="0"/>
                <a:ea typeface="Calibri" panose="020F0502020204030204" pitchFamily="34" charset="0"/>
                <a:cs typeface="Calibri" panose="020F0502020204030204" pitchFamily="34" charset="0"/>
              </a:rPr>
              <a:t>Gerlich</a:t>
            </a:r>
            <a:r>
              <a:rPr lang="en-GB" sz="2400" kern="100" dirty="0">
                <a:effectLst/>
                <a:latin typeface="Calibri" panose="020F0502020204030204" pitchFamily="34" charset="0"/>
                <a:ea typeface="Calibri" panose="020F0502020204030204" pitchFamily="34" charset="0"/>
                <a:cs typeface="Calibri" panose="020F0502020204030204" pitchFamily="34" charset="0"/>
              </a:rPr>
              <a:t>, M (2023, October, 31) </a:t>
            </a:r>
            <a:r>
              <a:rPr lang="en-GB" sz="24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Rise of Collaborative Consumption in EU Member States: Exploring the Impact of Collaborative Economy Platforms on Consumer </a:t>
            </a:r>
            <a:r>
              <a:rPr lang="en-GB" sz="2400" i="1"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Behavior</a:t>
            </a:r>
            <a:r>
              <a:rPr lang="en-GB" sz="24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and Sustainable Consumption </a:t>
            </a:r>
            <a:r>
              <a:rPr lang="en-GB" sz="2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Retrieved from: </a:t>
            </a:r>
            <a:r>
              <a:rPr lang="en-GB" sz="24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3"/>
              </a:rPr>
              <a:t>Sustainability | Free Full-Text | The Rise of Collaborative Consumption in EU Member States: Exploring the Impact of Collaborative Economy Platforms on Consumer </a:t>
            </a:r>
            <a:r>
              <a:rPr lang="en-GB" sz="2400" u="sng" kern="100" dirty="0" err="1">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3"/>
              </a:rPr>
              <a:t>Behavior</a:t>
            </a:r>
            <a:r>
              <a:rPr lang="en-GB" sz="24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3"/>
              </a:rPr>
              <a:t> and Sustainable Consumption (mdpi.com)</a:t>
            </a:r>
            <a:endParaRPr lang="en-GB" sz="24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endParaRPr>
          </a:p>
          <a:p>
            <a:pPr algn="just"/>
            <a:endParaRPr lang="en-GB" sz="2400" u="sng" kern="100" dirty="0">
              <a:solidFill>
                <a:srgbClr val="0000FF"/>
              </a:solidFill>
              <a:latin typeface="Calibri" panose="020F0502020204030204" pitchFamily="34" charset="0"/>
              <a:ea typeface="Calibri" panose="020F0502020204030204" pitchFamily="34" charset="0"/>
              <a:cs typeface="Calibri" panose="020F0502020204030204" pitchFamily="34" charset="0"/>
            </a:endParaRPr>
          </a:p>
          <a:p>
            <a:pPr algn="just"/>
            <a:r>
              <a:rPr lang="en-GB" sz="2400" kern="100" dirty="0" err="1">
                <a:effectLst/>
                <a:latin typeface="Calibri" panose="020F0502020204030204" pitchFamily="34" charset="0"/>
                <a:ea typeface="Calibri" panose="020F0502020204030204" pitchFamily="34" charset="0"/>
                <a:cs typeface="Calibri" panose="020F0502020204030204" pitchFamily="34" charset="0"/>
              </a:rPr>
              <a:t>Hajibaba</a:t>
            </a:r>
            <a:r>
              <a:rPr lang="en-GB" sz="2400" kern="100" dirty="0">
                <a:effectLst/>
                <a:latin typeface="Calibri" panose="020F0502020204030204" pitchFamily="34" charset="0"/>
                <a:ea typeface="Calibri" panose="020F0502020204030204" pitchFamily="34" charset="0"/>
                <a:cs typeface="Calibri" panose="020F0502020204030204" pitchFamily="34" charset="0"/>
              </a:rPr>
              <a:t>, H. and </a:t>
            </a:r>
            <a:r>
              <a:rPr lang="en-GB" sz="2400" kern="100" dirty="0" err="1">
                <a:effectLst/>
                <a:latin typeface="Calibri" panose="020F0502020204030204" pitchFamily="34" charset="0"/>
                <a:ea typeface="Calibri" panose="020F0502020204030204" pitchFamily="34" charset="0"/>
                <a:cs typeface="Calibri" panose="020F0502020204030204" pitchFamily="34" charset="0"/>
              </a:rPr>
              <a:t>Dolnicar</a:t>
            </a:r>
            <a:r>
              <a:rPr lang="en-GB" sz="2400" kern="100" dirty="0">
                <a:effectLst/>
                <a:latin typeface="Calibri" panose="020F0502020204030204" pitchFamily="34" charset="0"/>
                <a:ea typeface="Calibri" panose="020F0502020204030204" pitchFamily="34" charset="0"/>
                <a:cs typeface="Calibri" panose="020F0502020204030204" pitchFamily="34" charset="0"/>
              </a:rPr>
              <a:t>, S. (2017) Chapter 6 – Airbnb and its Competitors, in S. </a:t>
            </a:r>
            <a:r>
              <a:rPr lang="en-GB" sz="2400" kern="100" dirty="0" err="1">
                <a:effectLst/>
                <a:latin typeface="Calibri" panose="020F0502020204030204" pitchFamily="34" charset="0"/>
                <a:ea typeface="Calibri" panose="020F0502020204030204" pitchFamily="34" charset="0"/>
                <a:cs typeface="Calibri" panose="020F0502020204030204" pitchFamily="34" charset="0"/>
              </a:rPr>
              <a:t>Dolnicar</a:t>
            </a:r>
            <a:r>
              <a:rPr lang="en-GB" sz="2400" kern="100" dirty="0">
                <a:effectLst/>
                <a:latin typeface="Calibri" panose="020F0502020204030204" pitchFamily="34" charset="0"/>
                <a:ea typeface="Calibri" panose="020F0502020204030204" pitchFamily="34" charset="0"/>
                <a:cs typeface="Calibri" panose="020F0502020204030204" pitchFamily="34" charset="0"/>
              </a:rPr>
              <a:t>, Peer-to-Peer Accommodation Networks: Pushing the boundaries, Oxford: Goodfellow Publishers, pp. 63–76 Retrieved From: </a:t>
            </a:r>
            <a:r>
              <a:rPr lang="en-GB" sz="24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4"/>
              </a:rPr>
              <a:t>https://library.oapen.org/bitstream/id/8c26ef66-8bbd-4aa2-ad44-e0e47d3bcc9e/640674.pdf</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24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endParaRPr>
          </a:p>
          <a:p>
            <a:pPr algn="just"/>
            <a:r>
              <a:rPr lang="en-GB" sz="2400" kern="100" dirty="0" err="1">
                <a:effectLst/>
                <a:latin typeface="Calibri" panose="020F0502020204030204" pitchFamily="34" charset="0"/>
                <a:ea typeface="Calibri" panose="020F0502020204030204" pitchFamily="34" charset="0"/>
                <a:cs typeface="Calibri" panose="020F0502020204030204" pitchFamily="34" charset="0"/>
              </a:rPr>
              <a:t>Jolaoso</a:t>
            </a:r>
            <a:r>
              <a:rPr lang="en-GB" sz="2400" kern="100" dirty="0">
                <a:effectLst/>
                <a:latin typeface="Calibri" panose="020F0502020204030204" pitchFamily="34" charset="0"/>
                <a:ea typeface="Calibri" panose="020F0502020204030204" pitchFamily="34" charset="0"/>
                <a:cs typeface="Calibri" panose="020F0502020204030204" pitchFamily="34" charset="0"/>
              </a:rPr>
              <a:t>, C, et al., (2023, October, 04) </a:t>
            </a:r>
            <a:r>
              <a:rPr lang="en-GB" sz="2400" i="1" kern="100" dirty="0">
                <a:effectLst/>
                <a:latin typeface="Calibri" panose="020F0502020204030204" pitchFamily="34" charset="0"/>
                <a:ea typeface="Calibri" panose="020F0502020204030204" pitchFamily="34" charset="0"/>
                <a:cs typeface="Calibri" panose="020F0502020204030204" pitchFamily="34" charset="0"/>
              </a:rPr>
              <a:t>What is E-Commerce? Definition, Types &amp; Getting started </a:t>
            </a:r>
            <a:r>
              <a:rPr lang="en-GB" sz="2400" kern="100" dirty="0">
                <a:effectLst/>
                <a:latin typeface="Calibri" panose="020F0502020204030204" pitchFamily="34" charset="0"/>
                <a:ea typeface="Calibri" panose="020F0502020204030204" pitchFamily="34" charset="0"/>
                <a:cs typeface="Calibri" panose="020F0502020204030204" pitchFamily="34" charset="0"/>
              </a:rPr>
              <a:t>Retrieved from: </a:t>
            </a:r>
            <a:r>
              <a:rPr lang="en-GB" sz="24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5"/>
              </a:rPr>
              <a:t>What Is E-Commerce? Definition, Types &amp; Getting Started – Forbes Advisor UK</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Tree>
    <p:extLst>
      <p:ext uri="{BB962C8B-B14F-4D97-AF65-F5344CB8AC3E}">
        <p14:creationId xmlns:p14="http://schemas.microsoft.com/office/powerpoint/2010/main" val="34258092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F2C524C-1CC8-1FD9-B9C0-5EF3DC55BEEC}"/>
              </a:ext>
            </a:extLst>
          </p:cNvPr>
          <p:cNvSpPr txBox="1"/>
          <p:nvPr/>
        </p:nvSpPr>
        <p:spPr>
          <a:xfrm>
            <a:off x="0" y="955040"/>
            <a:ext cx="12192000" cy="6832640"/>
          </a:xfrm>
          <a:prstGeom prst="rect">
            <a:avLst/>
          </a:prstGeom>
          <a:noFill/>
        </p:spPr>
        <p:txBody>
          <a:bodyPr wrap="square" rtlCol="0">
            <a:spAutoFit/>
          </a:bodyPr>
          <a:lstStyle/>
          <a:p>
            <a:pPr algn="just"/>
            <a:r>
              <a:rPr lang="en-GB" sz="2400" kern="100" dirty="0">
                <a:effectLst/>
                <a:latin typeface="Calibri" panose="020F0502020204030204" pitchFamily="34" charset="0"/>
                <a:ea typeface="Calibri" panose="020F0502020204030204" pitchFamily="34" charset="0"/>
                <a:cs typeface="Calibri" panose="020F0502020204030204" pitchFamily="34" charset="0"/>
              </a:rPr>
              <a:t>Kenton, W (2023, </a:t>
            </a:r>
            <a:r>
              <a:rPr lang="en-GB" sz="2400" kern="100" dirty="0" err="1">
                <a:effectLst/>
                <a:latin typeface="Calibri" panose="020F0502020204030204" pitchFamily="34" charset="0"/>
                <a:ea typeface="Calibri" panose="020F0502020204030204" pitchFamily="34" charset="0"/>
                <a:cs typeface="Calibri" panose="020F0502020204030204" pitchFamily="34" charset="0"/>
              </a:rPr>
              <a:t>november</a:t>
            </a:r>
            <a:r>
              <a:rPr lang="en-GB" sz="2400" kern="100" dirty="0">
                <a:effectLst/>
                <a:latin typeface="Calibri" panose="020F0502020204030204" pitchFamily="34" charset="0"/>
                <a:ea typeface="Calibri" panose="020F0502020204030204" pitchFamily="34" charset="0"/>
                <a:cs typeface="Calibri" panose="020F0502020204030204" pitchFamily="34" charset="0"/>
              </a:rPr>
              <a:t> 03) </a:t>
            </a:r>
            <a:r>
              <a:rPr lang="en-GB" sz="2400" i="1" kern="100" dirty="0">
                <a:effectLst/>
                <a:latin typeface="Calibri" panose="020F0502020204030204" pitchFamily="34" charset="0"/>
                <a:ea typeface="Calibri" panose="020F0502020204030204" pitchFamily="34" charset="0"/>
                <a:cs typeface="Calibri" panose="020F0502020204030204" pitchFamily="34" charset="0"/>
              </a:rPr>
              <a:t>what is </a:t>
            </a:r>
            <a:r>
              <a:rPr lang="en-GB" sz="2400" i="1" kern="100" dirty="0" err="1">
                <a:effectLst/>
                <a:latin typeface="Calibri" panose="020F0502020204030204" pitchFamily="34" charset="0"/>
                <a:ea typeface="Calibri" panose="020F0502020204030204" pitchFamily="34" charset="0"/>
                <a:cs typeface="Calibri" panose="020F0502020204030204" pitchFamily="34" charset="0"/>
              </a:rPr>
              <a:t>buisness</a:t>
            </a:r>
            <a:r>
              <a:rPr lang="en-GB" sz="2400" i="1" kern="100" dirty="0">
                <a:effectLst/>
                <a:latin typeface="Calibri" panose="020F0502020204030204" pitchFamily="34" charset="0"/>
                <a:ea typeface="Calibri" panose="020F0502020204030204" pitchFamily="34" charset="0"/>
                <a:cs typeface="Calibri" panose="020F0502020204030204" pitchFamily="34" charset="0"/>
              </a:rPr>
              <a:t> risk? Definition, factors, and examples</a:t>
            </a:r>
            <a:r>
              <a:rPr lang="en-GB" sz="2400" kern="100" dirty="0">
                <a:effectLst/>
                <a:latin typeface="Calibri" panose="020F0502020204030204" pitchFamily="34" charset="0"/>
                <a:ea typeface="Calibri" panose="020F0502020204030204" pitchFamily="34" charset="0"/>
                <a:cs typeface="Calibri" panose="020F0502020204030204" pitchFamily="34" charset="0"/>
              </a:rPr>
              <a:t> retrieved from: </a:t>
            </a:r>
            <a:r>
              <a:rPr lang="en-GB" sz="24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2"/>
              </a:rPr>
              <a:t>what is business risk? Definition, factors, and examples (</a:t>
            </a:r>
            <a:r>
              <a:rPr lang="en-GB" sz="2400" u="sng" kern="100" dirty="0" err="1">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2"/>
              </a:rPr>
              <a:t>investopedia.Com</a:t>
            </a:r>
            <a:r>
              <a:rPr lang="en-GB" sz="24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2"/>
              </a:rPr>
              <a:t>)</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2400" kern="100" dirty="0">
              <a:effectLst/>
              <a:latin typeface="Calibri" panose="020F0502020204030204" pitchFamily="34" charset="0"/>
              <a:ea typeface="Calibri" panose="020F0502020204030204" pitchFamily="34" charset="0"/>
              <a:cs typeface="Calibri" panose="020F0502020204030204" pitchFamily="34" charset="0"/>
            </a:endParaRPr>
          </a:p>
          <a:p>
            <a:pPr algn="just"/>
            <a:r>
              <a:rPr lang="en-GB" sz="2400" kern="100" dirty="0" err="1">
                <a:effectLst/>
                <a:latin typeface="Calibri" panose="020F0502020204030204" pitchFamily="34" charset="0"/>
                <a:ea typeface="Calibri" panose="020F0502020204030204" pitchFamily="34" charset="0"/>
                <a:cs typeface="Calibri" panose="020F0502020204030204" pitchFamily="34" charset="0"/>
              </a:rPr>
              <a:t>Piscicelli</a:t>
            </a:r>
            <a:r>
              <a:rPr lang="en-GB" sz="2400" kern="100" dirty="0">
                <a:effectLst/>
                <a:latin typeface="Calibri" panose="020F0502020204030204" pitchFamily="34" charset="0"/>
                <a:ea typeface="Calibri" panose="020F0502020204030204" pitchFamily="34" charset="0"/>
                <a:cs typeface="Calibri" panose="020F0502020204030204" pitchFamily="34" charset="0"/>
              </a:rPr>
              <a:t>, l et al., (2014, </a:t>
            </a:r>
            <a:r>
              <a:rPr lang="en-GB" sz="2400" kern="100" dirty="0" err="1">
                <a:effectLst/>
                <a:latin typeface="Calibri" panose="020F0502020204030204" pitchFamily="34" charset="0"/>
                <a:ea typeface="Calibri" panose="020F0502020204030204" pitchFamily="34" charset="0"/>
                <a:cs typeface="Calibri" panose="020F0502020204030204" pitchFamily="34" charset="0"/>
              </a:rPr>
              <a:t>july</a:t>
            </a:r>
            <a:r>
              <a:rPr lang="en-GB" sz="2400" kern="100" dirty="0">
                <a:effectLst/>
                <a:latin typeface="Calibri" panose="020F0502020204030204" pitchFamily="34" charset="0"/>
                <a:ea typeface="Calibri" panose="020F0502020204030204" pitchFamily="34" charset="0"/>
                <a:cs typeface="Calibri" panose="020F0502020204030204" pitchFamily="34" charset="0"/>
              </a:rPr>
              <a:t>, 14)</a:t>
            </a:r>
            <a:r>
              <a:rPr lang="en-GB" sz="2400" i="1" kern="100" dirty="0">
                <a:effectLst/>
                <a:latin typeface="Calibri" panose="020F0502020204030204" pitchFamily="34" charset="0"/>
                <a:ea typeface="Calibri" panose="020F0502020204030204" pitchFamily="34" charset="0"/>
                <a:cs typeface="Calibri" panose="020F0502020204030204" pitchFamily="34" charset="0"/>
              </a:rPr>
              <a:t> the role of values in collaborative consumption: insights from a product-service system for lending and borrowing in the UK. </a:t>
            </a:r>
            <a:r>
              <a:rPr lang="en-GB" sz="2400" kern="100" dirty="0">
                <a:effectLst/>
                <a:latin typeface="Calibri" panose="020F0502020204030204" pitchFamily="34" charset="0"/>
                <a:ea typeface="Calibri" panose="020F0502020204030204" pitchFamily="34" charset="0"/>
                <a:cs typeface="Calibri" panose="020F0502020204030204" pitchFamily="34" charset="0"/>
              </a:rPr>
              <a:t>Retrieved from: </a:t>
            </a:r>
            <a:r>
              <a:rPr lang="en-GB" sz="24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3"/>
              </a:rPr>
              <a:t>the role of values in collaborative consumption: insights from a product-service system for lending and borrowing in the UK (</a:t>
            </a:r>
            <a:r>
              <a:rPr lang="en-GB" sz="2400" u="sng" kern="100" dirty="0" err="1">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3"/>
              </a:rPr>
              <a:t>ntu.Ac.Uk</a:t>
            </a:r>
            <a:r>
              <a:rPr lang="en-GB" sz="24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3"/>
              </a:rPr>
              <a:t>)</a:t>
            </a:r>
            <a:endParaRPr lang="en-GB" sz="24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endParaRPr>
          </a:p>
          <a:p>
            <a:pPr algn="just"/>
            <a:endParaRPr lang="en-GB" sz="2400" u="sng" kern="100" dirty="0">
              <a:solidFill>
                <a:srgbClr val="0000FF"/>
              </a:solidFill>
              <a:latin typeface="Calibri" panose="020F0502020204030204" pitchFamily="34" charset="0"/>
              <a:ea typeface="Calibri" panose="020F0502020204030204" pitchFamily="34" charset="0"/>
              <a:cs typeface="Calibri" panose="020F0502020204030204" pitchFamily="34" charset="0"/>
            </a:endParaRPr>
          </a:p>
          <a:p>
            <a:pPr algn="just"/>
            <a:r>
              <a:rPr lang="en-GB" sz="2400" kern="100" dirty="0" err="1">
                <a:effectLst/>
                <a:latin typeface="Calibri" panose="020F0502020204030204" pitchFamily="34" charset="0"/>
                <a:ea typeface="Calibri" panose="020F0502020204030204" pitchFamily="34" charset="0"/>
                <a:cs typeface="Calibri" panose="020F0502020204030204" pitchFamily="34" charset="0"/>
              </a:rPr>
              <a:t>Quattrone</a:t>
            </a:r>
            <a:r>
              <a:rPr lang="en-GB" sz="2400" kern="100" dirty="0">
                <a:effectLst/>
                <a:latin typeface="Calibri" panose="020F0502020204030204" pitchFamily="34" charset="0"/>
                <a:ea typeface="Calibri" panose="020F0502020204030204" pitchFamily="34" charset="0"/>
                <a:cs typeface="Calibri" panose="020F0502020204030204" pitchFamily="34" charset="0"/>
              </a:rPr>
              <a:t> et al., (2022) </a:t>
            </a:r>
            <a:r>
              <a:rPr lang="en-GB" sz="2400" i="1" kern="100" dirty="0">
                <a:effectLst/>
                <a:latin typeface="Calibri" panose="020F0502020204030204" pitchFamily="34" charset="0"/>
                <a:ea typeface="Calibri" panose="020F0502020204030204" pitchFamily="34" charset="0"/>
                <a:cs typeface="Calibri" panose="020F0502020204030204" pitchFamily="34" charset="0"/>
              </a:rPr>
              <a:t>A global-scale analysis of the sharing economy model – an </a:t>
            </a:r>
            <a:r>
              <a:rPr lang="en-GB" sz="2400" i="1" kern="100" dirty="0" err="1">
                <a:effectLst/>
                <a:latin typeface="Calibri" panose="020F0502020204030204" pitchFamily="34" charset="0"/>
                <a:ea typeface="Calibri" panose="020F0502020204030204" pitchFamily="34" charset="0"/>
                <a:cs typeface="Calibri" panose="020F0502020204030204" pitchFamily="34" charset="0"/>
              </a:rPr>
              <a:t>airbnb</a:t>
            </a:r>
            <a:r>
              <a:rPr lang="en-GB" sz="2400" i="1" kern="100" dirty="0">
                <a:effectLst/>
                <a:latin typeface="Calibri" panose="020F0502020204030204" pitchFamily="34" charset="0"/>
                <a:ea typeface="Calibri" panose="020F0502020204030204" pitchFamily="34" charset="0"/>
                <a:cs typeface="Calibri" panose="020F0502020204030204" pitchFamily="34" charset="0"/>
              </a:rPr>
              <a:t> case study</a:t>
            </a:r>
            <a:r>
              <a:rPr lang="en-GB" sz="2400" kern="100" dirty="0">
                <a:effectLst/>
                <a:latin typeface="Calibri" panose="020F0502020204030204" pitchFamily="34" charset="0"/>
                <a:ea typeface="Calibri" panose="020F0502020204030204" pitchFamily="34" charset="0"/>
                <a:cs typeface="Calibri" panose="020F0502020204030204" pitchFamily="34" charset="0"/>
              </a:rPr>
              <a:t>. EPJ data sci</a:t>
            </a:r>
            <a:r>
              <a:rPr lang="en-GB" sz="2400" i="1" kern="1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a:t>
            </a:r>
            <a:r>
              <a:rPr lang="en-GB" sz="2400" kern="100" dirty="0">
                <a:effectLst/>
                <a:latin typeface="Calibri" panose="020F0502020204030204" pitchFamily="34" charset="0"/>
                <a:ea typeface="Calibri" panose="020F0502020204030204" pitchFamily="34" charset="0"/>
                <a:cs typeface="Calibri" panose="020F0502020204030204" pitchFamily="34" charset="0"/>
              </a:rPr>
              <a:t> Retrieved from:  </a:t>
            </a:r>
            <a:r>
              <a:rPr lang="en-GB" sz="24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4"/>
              </a:rPr>
              <a:t>A global-scale analysis of the sharing economy model – an </a:t>
            </a:r>
            <a:r>
              <a:rPr lang="en-GB" sz="2400" u="sng" kern="100" dirty="0" err="1">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4"/>
              </a:rPr>
              <a:t>airbnb</a:t>
            </a:r>
            <a:r>
              <a:rPr lang="en-GB" sz="24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4"/>
              </a:rPr>
              <a:t> case study | EPJ data science | full text (</a:t>
            </a:r>
            <a:r>
              <a:rPr lang="en-GB" sz="2400" u="sng" kern="100" dirty="0" err="1">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4"/>
              </a:rPr>
              <a:t>springeropen.Com</a:t>
            </a:r>
            <a:r>
              <a:rPr lang="en-GB" sz="24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4"/>
              </a:rPr>
              <a:t>)</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24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endParaRPr>
          </a:p>
          <a:p>
            <a:pPr algn="just"/>
            <a:r>
              <a:rPr lang="en-GB" sz="2400" kern="100" dirty="0">
                <a:effectLst/>
                <a:latin typeface="Calibri" panose="020F0502020204030204" pitchFamily="34" charset="0"/>
                <a:ea typeface="Calibri" panose="020F0502020204030204" pitchFamily="34" charset="0"/>
                <a:cs typeface="Calibri" panose="020F0502020204030204" pitchFamily="34" charset="0"/>
              </a:rPr>
              <a:t>Reinhold, s. And </a:t>
            </a:r>
            <a:r>
              <a:rPr lang="en-GB" sz="2400" kern="100" dirty="0" err="1">
                <a:effectLst/>
                <a:latin typeface="Calibri" panose="020F0502020204030204" pitchFamily="34" charset="0"/>
                <a:ea typeface="Calibri" panose="020F0502020204030204" pitchFamily="34" charset="0"/>
                <a:cs typeface="Calibri" panose="020F0502020204030204" pitchFamily="34" charset="0"/>
              </a:rPr>
              <a:t>dolnicar</a:t>
            </a:r>
            <a:r>
              <a:rPr lang="en-GB" sz="2400" kern="100" dirty="0">
                <a:effectLst/>
                <a:latin typeface="Calibri" panose="020F0502020204030204" pitchFamily="34" charset="0"/>
                <a:ea typeface="Calibri" panose="020F0502020204030204" pitchFamily="34" charset="0"/>
                <a:cs typeface="Calibri" panose="020F0502020204030204" pitchFamily="34" charset="0"/>
              </a:rPr>
              <a:t>, S. (2017) chapter 2 – the sharing economy, in S. </a:t>
            </a:r>
            <a:r>
              <a:rPr lang="en-GB" sz="2400" kern="100" dirty="0" err="1">
                <a:effectLst/>
                <a:latin typeface="Calibri" panose="020F0502020204030204" pitchFamily="34" charset="0"/>
                <a:ea typeface="Calibri" panose="020F0502020204030204" pitchFamily="34" charset="0"/>
                <a:cs typeface="Calibri" panose="020F0502020204030204" pitchFamily="34" charset="0"/>
              </a:rPr>
              <a:t>Dolnicar</a:t>
            </a:r>
            <a:r>
              <a:rPr lang="en-GB" sz="2400" kern="100" dirty="0">
                <a:effectLst/>
                <a:latin typeface="Calibri" panose="020F0502020204030204" pitchFamily="34" charset="0"/>
                <a:ea typeface="Calibri" panose="020F0502020204030204" pitchFamily="34" charset="0"/>
                <a:cs typeface="Calibri" panose="020F0502020204030204" pitchFamily="34" charset="0"/>
              </a:rPr>
              <a:t>, peer-to-peer accommodation networks: pushing the boundaries, oxford: goodfellow publishers, pp. 15–26, </a:t>
            </a:r>
            <a:r>
              <a:rPr lang="en-GB" sz="2400" kern="100" dirty="0" err="1">
                <a:effectLst/>
                <a:latin typeface="Calibri" panose="020F0502020204030204" pitchFamily="34" charset="0"/>
                <a:ea typeface="Calibri" panose="020F0502020204030204" pitchFamily="34" charset="0"/>
                <a:cs typeface="Calibri" panose="020F0502020204030204" pitchFamily="34" charset="0"/>
              </a:rPr>
              <a:t>rectrieved</a:t>
            </a:r>
            <a:r>
              <a:rPr lang="en-GB" sz="2400" kern="100" dirty="0">
                <a:effectLst/>
                <a:latin typeface="Calibri" panose="020F0502020204030204" pitchFamily="34" charset="0"/>
                <a:ea typeface="Calibri" panose="020F0502020204030204" pitchFamily="34" charset="0"/>
                <a:cs typeface="Calibri" panose="020F0502020204030204" pitchFamily="34" charset="0"/>
              </a:rPr>
              <a:t> from</a:t>
            </a:r>
            <a:r>
              <a:rPr lang="en-GB" sz="2400" b="1" kern="100" dirty="0">
                <a:effectLst/>
                <a:latin typeface="Calibri" panose="020F0502020204030204" pitchFamily="34" charset="0"/>
                <a:ea typeface="Calibri" panose="020F0502020204030204" pitchFamily="34" charset="0"/>
                <a:cs typeface="Calibri" panose="020F0502020204030204" pitchFamily="34" charset="0"/>
              </a:rPr>
              <a:t>: </a:t>
            </a:r>
            <a:r>
              <a:rPr lang="en-GB" sz="24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5"/>
              </a:rPr>
              <a:t>https://library.Oapen.Org/bitstream/id/8c26ef66-8bbd-4aa2-ad44-e0e47d3bcc9e/640674.Pdf</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endParaRPr lang="en-GB" dirty="0"/>
          </a:p>
        </p:txBody>
      </p:sp>
    </p:spTree>
    <p:extLst>
      <p:ext uri="{BB962C8B-B14F-4D97-AF65-F5344CB8AC3E}">
        <p14:creationId xmlns:p14="http://schemas.microsoft.com/office/powerpoint/2010/main" val="20298392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2EDAB8-5F78-8281-ACEF-B83828FD61E9}"/>
              </a:ext>
            </a:extLst>
          </p:cNvPr>
          <p:cNvSpPr txBox="1"/>
          <p:nvPr/>
        </p:nvSpPr>
        <p:spPr>
          <a:xfrm>
            <a:off x="142240" y="1588694"/>
            <a:ext cx="12049760" cy="5627759"/>
          </a:xfrm>
          <a:prstGeom prst="rect">
            <a:avLst/>
          </a:prstGeom>
          <a:noFill/>
        </p:spPr>
        <p:txBody>
          <a:bodyPr wrap="square" rtlCol="0">
            <a:spAutoFit/>
          </a:bodyPr>
          <a:lstStyle/>
          <a:p>
            <a:r>
              <a:rPr lang="en-GB" sz="2400" kern="100" dirty="0">
                <a:effectLst/>
                <a:latin typeface="Calibri" panose="020F0502020204030204" pitchFamily="34" charset="0"/>
                <a:ea typeface="Calibri" panose="020F0502020204030204" pitchFamily="34" charset="0"/>
                <a:cs typeface="Calibri" panose="020F0502020204030204" pitchFamily="34" charset="0"/>
              </a:rPr>
              <a:t>Repsol (2023) W</a:t>
            </a:r>
            <a:r>
              <a:rPr lang="en-GB" sz="2400" i="1" kern="100" dirty="0">
                <a:effectLst/>
                <a:latin typeface="Calibri" panose="020F0502020204030204" pitchFamily="34" charset="0"/>
                <a:ea typeface="Calibri" panose="020F0502020204030204" pitchFamily="34" charset="0"/>
                <a:cs typeface="Calibri" panose="020F0502020204030204" pitchFamily="34" charset="0"/>
              </a:rPr>
              <a:t>hat is collaborative economy </a:t>
            </a:r>
            <a:r>
              <a:rPr lang="en-GB" sz="2400" kern="100" dirty="0">
                <a:effectLst/>
                <a:latin typeface="Calibri" panose="020F0502020204030204" pitchFamily="34" charset="0"/>
                <a:ea typeface="Calibri" panose="020F0502020204030204" pitchFamily="34" charset="0"/>
                <a:cs typeface="Calibri" panose="020F0502020204030204" pitchFamily="34" charset="0"/>
              </a:rPr>
              <a:t>Retrieved from: </a:t>
            </a:r>
            <a:r>
              <a:rPr lang="en-GB" sz="24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2"/>
              </a:rPr>
              <a:t>What is the collaborative economy and how can it help us? (repsol.com)</a:t>
            </a:r>
            <a:endParaRPr lang="en-GB" sz="24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endParaRPr>
          </a:p>
          <a:p>
            <a:endParaRPr lang="en-GB" sz="2400" u="sng" kern="100" dirty="0">
              <a:solidFill>
                <a:srgbClr val="0000FF"/>
              </a:solidFill>
              <a:latin typeface="Calibri" panose="020F0502020204030204" pitchFamily="34" charset="0"/>
              <a:ea typeface="Calibri" panose="020F0502020204030204" pitchFamily="34" charset="0"/>
              <a:cs typeface="Calibri" panose="020F0502020204030204" pitchFamily="34" charset="0"/>
            </a:endParaRPr>
          </a:p>
          <a:p>
            <a:r>
              <a:rPr lang="en-GB" sz="2400" kern="100" dirty="0">
                <a:effectLst/>
                <a:latin typeface="Calibri" panose="020F0502020204030204" pitchFamily="34" charset="0"/>
                <a:ea typeface="Calibri" panose="020F0502020204030204" pitchFamily="34" charset="0"/>
                <a:cs typeface="Calibri" panose="020F0502020204030204" pitchFamily="34" charset="0"/>
              </a:rPr>
              <a:t>Richard (2022, June, 17) </a:t>
            </a:r>
            <a:r>
              <a:rPr lang="en-GB" sz="2400" i="1" kern="100" dirty="0">
                <a:effectLst/>
                <a:latin typeface="Calibri" panose="020F0502020204030204" pitchFamily="34" charset="0"/>
                <a:ea typeface="Calibri" panose="020F0502020204030204" pitchFamily="34" charset="0"/>
                <a:cs typeface="Calibri" panose="020F0502020204030204" pitchFamily="34" charset="0"/>
              </a:rPr>
              <a:t>Airbnb Fees for Hosts: What percentage does Airbnb take? </a:t>
            </a:r>
            <a:r>
              <a:rPr lang="en-GB" sz="2400" kern="100" dirty="0">
                <a:effectLst/>
                <a:latin typeface="Calibri" panose="020F0502020204030204" pitchFamily="34" charset="0"/>
                <a:ea typeface="Calibri" panose="020F0502020204030204" pitchFamily="34" charset="0"/>
                <a:cs typeface="Calibri" panose="020F0502020204030204" pitchFamily="34" charset="0"/>
              </a:rPr>
              <a:t>Retrieved from: </a:t>
            </a:r>
            <a:r>
              <a:rPr lang="en-GB" sz="24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3"/>
              </a:rPr>
              <a:t>Airbnb Fees For Hosts: What Percentage Does Airbnb Take? - </a:t>
            </a:r>
            <a:r>
              <a:rPr lang="en-GB" sz="2400" u="sng" kern="100" dirty="0" err="1">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3"/>
              </a:rPr>
              <a:t>Hospiria</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4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endParaRPr>
          </a:p>
          <a:p>
            <a:r>
              <a:rPr lang="en-GB" sz="2400" kern="100" dirty="0">
                <a:effectLst/>
                <a:latin typeface="Calibri" panose="020F0502020204030204" pitchFamily="34" charset="0"/>
                <a:ea typeface="Calibri" panose="020F0502020204030204" pitchFamily="34" charset="0"/>
                <a:cs typeface="Calibri" panose="020F0502020204030204" pitchFamily="34" charset="0"/>
              </a:rPr>
              <a:t>Scott, G, (2020, October 03) </a:t>
            </a:r>
            <a:r>
              <a:rPr lang="en-GB" sz="2400" i="1" kern="100" dirty="0">
                <a:effectLst/>
                <a:latin typeface="Calibri" panose="020F0502020204030204" pitchFamily="34" charset="0"/>
                <a:ea typeface="Calibri" panose="020F0502020204030204" pitchFamily="34" charset="0"/>
                <a:cs typeface="Calibri" panose="020F0502020204030204" pitchFamily="34" charset="0"/>
              </a:rPr>
              <a:t>Sharing </a:t>
            </a:r>
            <a:r>
              <a:rPr lang="en-GB" sz="2400" i="1" kern="100" dirty="0" err="1">
                <a:effectLst/>
                <a:latin typeface="Calibri" panose="020F0502020204030204" pitchFamily="34" charset="0"/>
                <a:ea typeface="Calibri" panose="020F0502020204030204" pitchFamily="34" charset="0"/>
                <a:cs typeface="Calibri" panose="020F0502020204030204" pitchFamily="34" charset="0"/>
              </a:rPr>
              <a:t>Economy:Model</a:t>
            </a:r>
            <a:r>
              <a:rPr lang="en-GB" sz="2400" i="1" kern="100" dirty="0">
                <a:effectLst/>
                <a:latin typeface="Calibri" panose="020F0502020204030204" pitchFamily="34" charset="0"/>
                <a:ea typeface="Calibri" panose="020F0502020204030204" pitchFamily="34" charset="0"/>
                <a:cs typeface="Calibri" panose="020F0502020204030204" pitchFamily="34" charset="0"/>
              </a:rPr>
              <a:t> Defined, Criticisms, and how it’s Evolving.</a:t>
            </a:r>
            <a:r>
              <a:rPr lang="en-GB" sz="2400" kern="100" dirty="0">
                <a:effectLst/>
                <a:latin typeface="Calibri" panose="020F0502020204030204" pitchFamily="34" charset="0"/>
                <a:ea typeface="Calibri" panose="020F0502020204030204" pitchFamily="34" charset="0"/>
                <a:cs typeface="Calibri" panose="020F0502020204030204" pitchFamily="34" charset="0"/>
              </a:rPr>
              <a:t> retrieved from: </a:t>
            </a:r>
            <a:r>
              <a:rPr lang="en-GB" sz="24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4"/>
              </a:rPr>
              <a:t>Sharing Economy: Model Defined, Criticisms, and How It's Evolving (investopedia.com)</a:t>
            </a:r>
            <a:endParaRPr lang="en-GB" sz="2400" u="sng" kern="100" dirty="0">
              <a:solidFill>
                <a:srgbClr val="0000FF"/>
              </a:solidFill>
              <a:latin typeface="Calibri" panose="020F0502020204030204" pitchFamily="34" charset="0"/>
              <a:ea typeface="Calibri" panose="020F0502020204030204" pitchFamily="34" charset="0"/>
              <a:cs typeface="Times New Roman" panose="02020603050405020304" pitchFamily="18" charset="0"/>
            </a:endParaRPr>
          </a:p>
          <a:p>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kern="100" dirty="0">
                <a:effectLst/>
                <a:latin typeface="Calibri" panose="020F0502020204030204" pitchFamily="34" charset="0"/>
                <a:ea typeface="Calibri" panose="020F0502020204030204" pitchFamily="34" charset="0"/>
                <a:cs typeface="Calibri" panose="020F0502020204030204" pitchFamily="34" charset="0"/>
              </a:rPr>
              <a:t>Thomas, J (2022, January, 04) </a:t>
            </a:r>
            <a:r>
              <a:rPr lang="en-GB" sz="2400" i="1" kern="100" dirty="0">
                <a:effectLst/>
                <a:latin typeface="Calibri" panose="020F0502020204030204" pitchFamily="34" charset="0"/>
                <a:ea typeface="Calibri" panose="020F0502020204030204" pitchFamily="34" charset="0"/>
                <a:cs typeface="Calibri" panose="020F0502020204030204" pitchFamily="34" charset="0"/>
              </a:rPr>
              <a:t>2022 Airbnb statistics: usage, </a:t>
            </a:r>
            <a:r>
              <a:rPr lang="en-GB" sz="2400" i="1" kern="100" dirty="0" err="1">
                <a:effectLst/>
                <a:latin typeface="Calibri" panose="020F0502020204030204" pitchFamily="34" charset="0"/>
                <a:ea typeface="Calibri" panose="020F0502020204030204" pitchFamily="34" charset="0"/>
                <a:cs typeface="Calibri" panose="020F0502020204030204" pitchFamily="34" charset="0"/>
              </a:rPr>
              <a:t>Cdemographics</a:t>
            </a:r>
            <a:r>
              <a:rPr lang="en-GB" sz="2400" i="1" kern="100" dirty="0">
                <a:effectLst/>
                <a:latin typeface="Calibri" panose="020F0502020204030204" pitchFamily="34" charset="0"/>
                <a:ea typeface="Calibri" panose="020F0502020204030204" pitchFamily="34" charset="0"/>
                <a:cs typeface="Calibri" panose="020F0502020204030204" pitchFamily="34" charset="0"/>
              </a:rPr>
              <a:t>, and revenue Growth </a:t>
            </a:r>
            <a:r>
              <a:rPr lang="en-GB" sz="2400" kern="100" dirty="0">
                <a:effectLst/>
                <a:latin typeface="Calibri" panose="020F0502020204030204" pitchFamily="34" charset="0"/>
                <a:ea typeface="Calibri" panose="020F0502020204030204" pitchFamily="34" charset="0"/>
                <a:cs typeface="Calibri" panose="020F0502020204030204" pitchFamily="34" charset="0"/>
              </a:rPr>
              <a:t>Retrieved from: </a:t>
            </a:r>
            <a:r>
              <a:rPr lang="en-GB" sz="2400" u="sng" kern="10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5"/>
              </a:rPr>
              <a:t>2022 Airbnb Statistics: Usage, Demographics, and Revenue Growth (stratosjets.com)</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72375949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15" ma:contentTypeDescription="Create a new document." ma:contentTypeScope="" ma:versionID="fa01f2955ce61db02a7cef7beda90184">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6c0748d1f7c51ca13e9ce416b206723e"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element ref="ns3:MediaServiceAutoTags" minOccurs="0"/>
                <xsd:element ref="ns3:MediaServiceOCR" minOccurs="0"/>
                <xsd:element ref="ns3:MediaServiceGenerationTime" minOccurs="0"/>
                <xsd:element ref="ns3:MediaServiceEventHashCode" minOccurs="0"/>
                <xsd:element ref="ns3:MediaServiceObjectDetectorVersion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5817cb9-f0eb-4f4d-892c-47ab9f8957c0" xsi:nil="true"/>
  </documentManagement>
</p:properties>
</file>

<file path=customXml/itemProps1.xml><?xml version="1.0" encoding="utf-8"?>
<ds:datastoreItem xmlns:ds="http://schemas.openxmlformats.org/officeDocument/2006/customXml" ds:itemID="{BF12C9D1-5281-44AD-8065-560467862753}">
  <ds:schemaRefs>
    <ds:schemaRef ds:uri="http://schemas.microsoft.com/sharepoint/v3/contenttype/forms"/>
  </ds:schemaRefs>
</ds:datastoreItem>
</file>

<file path=customXml/itemProps2.xml><?xml version="1.0" encoding="utf-8"?>
<ds:datastoreItem xmlns:ds="http://schemas.openxmlformats.org/officeDocument/2006/customXml" ds:itemID="{A6078D8F-C61D-460A-9200-5DD9932DEFC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067A3C2-9769-452D-B53C-ED7E0847CCFE}">
  <ds:schemaRefs>
    <ds:schemaRef ds:uri="9823f8e4-81f3-4a59-a026-c1a9717271fd"/>
    <ds:schemaRef ds:uri="http://schemas.microsoft.com/office/2006/documentManagement/types"/>
    <ds:schemaRef ds:uri="http://schemas.openxmlformats.org/package/2006/metadata/core-properties"/>
    <ds:schemaRef ds:uri="95817cb9-f0eb-4f4d-892c-47ab9f8957c0"/>
    <ds:schemaRef ds:uri="http://purl.org/dc/dcmitype/"/>
    <ds:schemaRef ds:uri="http://purl.org/dc/terms/"/>
    <ds:schemaRef ds:uri="http://www.w3.org/XML/1998/namespace"/>
    <ds:schemaRef ds:uri="http://purl.org/dc/elements/1.1/"/>
    <ds:schemaRef ds:uri="http://schemas.microsoft.com/office/infopath/2007/PartnerControl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TM04033937[[fn=Vapor Trail]]</Template>
  <TotalTime>476</TotalTime>
  <Words>4128</Words>
  <Application>Microsoft Office PowerPoint</Application>
  <PresentationFormat>Widescreen</PresentationFormat>
  <Paragraphs>131</Paragraphs>
  <Slides>17</Slides>
  <Notes>11</Notes>
  <HiddenSlides>0</HiddenSlides>
  <MMClips>11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Century Gothic</vt:lpstr>
      <vt:lpstr>Vapor Trail</vt:lpstr>
      <vt:lpstr>  Digital business BMSP6002 DR Roisin Mullins  </vt:lpstr>
      <vt:lpstr>   Introduction </vt:lpstr>
      <vt:lpstr>Chapter 2 – The sharing economy Theme 1 – Sharing Economy</vt:lpstr>
      <vt:lpstr>Theme 2 - Collaborative Consumption  </vt:lpstr>
      <vt:lpstr>Theme 3-E-Commerce  </vt:lpstr>
      <vt:lpstr>Chapter 6 - Airbnb and its competitors  theme 1 - Perspective</vt:lpstr>
      <vt:lpstr>Theme 2 – Other Issues</vt:lpstr>
      <vt:lpstr>Theme 3 - Values</vt:lpstr>
      <vt:lpstr>Chapter 17 – Socializing New Guests  theme 1 - Perspectives</vt:lpstr>
      <vt:lpstr>Theme 2 – Other Issues</vt:lpstr>
      <vt:lpstr>Conclusions </vt:lpstr>
      <vt:lpstr>References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Digital business BMSP6002 DR Roisin mullins  </dc:title>
  <dc:creator>Victoria Beecham (2108844)</dc:creator>
  <cp:lastModifiedBy>Victoria Beecham</cp:lastModifiedBy>
  <cp:revision>1</cp:revision>
  <dcterms:created xsi:type="dcterms:W3CDTF">2023-11-09T11:40:42Z</dcterms:created>
  <dcterms:modified xsi:type="dcterms:W3CDTF">2023-11-26T20:51:42Z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