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5"/>
  </p:notesMasterIdLst>
  <p:handoutMasterIdLst>
    <p:handoutMasterId r:id="rId16"/>
  </p:handoutMasterIdLst>
  <p:sldIdLst>
    <p:sldId id="256" r:id="rId4"/>
    <p:sldId id="257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292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481" autoAdjust="0"/>
  </p:normalViewPr>
  <p:slideViewPr>
    <p:cSldViewPr>
      <p:cViewPr varScale="1">
        <p:scale>
          <a:sx n="91" d="100"/>
          <a:sy n="91" d="100"/>
        </p:scale>
        <p:origin x="2184" y="9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https://cordova.apache.org/docs/en/latest/reference/cordova-plugin-camera/index.html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930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790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cordova.apache.org/docs/en/latest/reference/cordova-plugin-camera/index.html#cameracameraoptions--object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ordova.apache.org/docs/en/latest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Cross-Platform Mobile Development WITH Apache Cordova and Angular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12-Dec-2016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Camera API Plugin</a:t>
            </a:r>
          </a:p>
          <a:p>
            <a:r>
              <a:rPr lang="en-GB" smtClean="0"/>
              <a:t>Other Plugins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Camera Plugin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camera plugin is </a:t>
            </a:r>
            <a:r>
              <a:rPr lang="en-GB" dirty="0"/>
              <a:t>provided through the global </a:t>
            </a:r>
            <a:r>
              <a:rPr lang="en-GB" b="1" dirty="0" err="1"/>
              <a:t>navigator.camera</a:t>
            </a:r>
            <a:r>
              <a:rPr lang="en-GB" dirty="0"/>
              <a:t> </a:t>
            </a:r>
            <a:r>
              <a:rPr lang="en-GB" dirty="0" smtClean="0"/>
              <a:t>object.</a:t>
            </a:r>
          </a:p>
          <a:p>
            <a:r>
              <a:rPr lang="en-GB" dirty="0"/>
              <a:t>It provides an API for taking pictures and for choosing images from the system's image library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object becomes available to use after the </a:t>
            </a:r>
            <a:r>
              <a:rPr lang="en-GB" dirty="0" err="1" smtClean="0"/>
              <a:t>deviceready</a:t>
            </a:r>
            <a:r>
              <a:rPr lang="en-GB" dirty="0" smtClean="0"/>
              <a:t> event completes, which fires </a:t>
            </a:r>
            <a:r>
              <a:rPr lang="en-GB" dirty="0"/>
              <a:t>when Cordova is fully </a:t>
            </a:r>
            <a:r>
              <a:rPr lang="en-GB" dirty="0" smtClean="0"/>
              <a:t>loaded.</a:t>
            </a:r>
          </a:p>
          <a:p>
            <a:r>
              <a:rPr lang="en-GB" dirty="0" smtClean="0"/>
              <a:t>To use the plugin, you must add it to your project.</a:t>
            </a:r>
          </a:p>
          <a:p>
            <a:pPr lvl="1"/>
            <a:r>
              <a:rPr lang="en-GB" dirty="0" smtClean="0"/>
              <a:t>In VS, simply click the config.xml file and then go to the Plugins tab to add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18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Camera Plugin API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API provides the following methods:</a:t>
            </a:r>
          </a:p>
          <a:p>
            <a:pPr lvl="1"/>
            <a:r>
              <a:rPr lang="en-GB" b="1" dirty="0" err="1" smtClean="0"/>
              <a:t>getPicture</a:t>
            </a:r>
            <a:r>
              <a:rPr lang="en-GB" dirty="0" smtClean="0"/>
              <a:t>(</a:t>
            </a:r>
            <a:r>
              <a:rPr lang="en-GB" dirty="0" err="1" smtClean="0"/>
              <a:t>successCallback</a:t>
            </a:r>
            <a:r>
              <a:rPr lang="en-GB" dirty="0" smtClean="0"/>
              <a:t>, </a:t>
            </a:r>
            <a:r>
              <a:rPr lang="en-GB" dirty="0" err="1" smtClean="0"/>
              <a:t>errorCallback</a:t>
            </a:r>
            <a:r>
              <a:rPr lang="en-GB" dirty="0" smtClean="0"/>
              <a:t>, options): used to take photos using the camera or retrieves a photo from the device’s image gallery.</a:t>
            </a:r>
          </a:p>
          <a:p>
            <a:pPr lvl="1"/>
            <a:r>
              <a:rPr lang="en-GB" b="1" dirty="0" err="1" smtClean="0"/>
              <a:t>cleanUp</a:t>
            </a:r>
            <a:r>
              <a:rPr lang="en-GB" dirty="0"/>
              <a:t>(): </a:t>
            </a:r>
            <a:r>
              <a:rPr lang="en-GB" dirty="0" smtClean="0"/>
              <a:t>removes </a:t>
            </a:r>
            <a:r>
              <a:rPr lang="en-GB" dirty="0"/>
              <a:t>intermediate image files that are kept in temporary storage after calling </a:t>
            </a:r>
            <a:r>
              <a:rPr lang="en-GB" dirty="0" err="1" smtClean="0"/>
              <a:t>getPicture</a:t>
            </a:r>
            <a:r>
              <a:rPr lang="en-GB" dirty="0" smtClean="0"/>
              <a:t>() – iOS only.</a:t>
            </a:r>
          </a:p>
          <a:p>
            <a:r>
              <a:rPr lang="en-GB" dirty="0" smtClean="0"/>
              <a:t>The </a:t>
            </a:r>
            <a:r>
              <a:rPr lang="en-GB" dirty="0"/>
              <a:t>options parameter, </a:t>
            </a:r>
            <a:r>
              <a:rPr lang="en-GB" i="1" dirty="0" err="1" smtClean="0"/>
              <a:t>camera.CameraOptions</a:t>
            </a:r>
            <a:r>
              <a:rPr lang="en-GB" dirty="0" smtClean="0"/>
              <a:t>, are optional </a:t>
            </a:r>
            <a:r>
              <a:rPr lang="en-GB" dirty="0"/>
              <a:t>parameters to customize the camera settings.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smtClean="0"/>
              <a:t>Camera 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 smtClean="0"/>
              <a:t>camera.CameraOptions</a:t>
            </a:r>
            <a:r>
              <a:rPr lang="en-GB" dirty="0" smtClean="0"/>
              <a:t> allows you to configure settings such as:</a:t>
            </a:r>
          </a:p>
          <a:p>
            <a:r>
              <a:rPr lang="en-GB" b="1" dirty="0" smtClean="0"/>
              <a:t>quality</a:t>
            </a:r>
            <a:r>
              <a:rPr lang="en-GB" dirty="0" smtClean="0"/>
              <a:t> of the saved image: value between 0-100</a:t>
            </a:r>
          </a:p>
          <a:p>
            <a:r>
              <a:rPr lang="en-GB" b="1" dirty="0" err="1" smtClean="0"/>
              <a:t>destinationType</a:t>
            </a:r>
            <a:r>
              <a:rPr lang="en-GB" dirty="0" smtClean="0"/>
              <a:t>: the output format of the </a:t>
            </a:r>
            <a:r>
              <a:rPr lang="en-GB" dirty="0" err="1" smtClean="0"/>
              <a:t>getPicture</a:t>
            </a:r>
            <a:r>
              <a:rPr lang="en-GB" dirty="0" smtClean="0"/>
              <a:t> call – DATA_URL (0), FILE_URI (1), NATIVE_URI (2)</a:t>
            </a:r>
          </a:p>
          <a:p>
            <a:r>
              <a:rPr lang="en-GB" b="1" dirty="0" err="1" smtClean="0"/>
              <a:t>sourceType</a:t>
            </a:r>
            <a:r>
              <a:rPr lang="en-GB" dirty="0" smtClean="0"/>
              <a:t>: PHOTOLIBRARY (0), CAMERA (1), SAVEDPHOTOLIBRARY (2)</a:t>
            </a:r>
          </a:p>
          <a:p>
            <a:r>
              <a:rPr lang="en-GB" dirty="0" smtClean="0"/>
              <a:t>And loads </a:t>
            </a:r>
            <a:r>
              <a:rPr lang="en-GB" dirty="0" smtClean="0">
                <a:hlinkClick r:id="rId2"/>
              </a:rPr>
              <a:t>more </a:t>
            </a:r>
            <a:r>
              <a:rPr lang="en-GB" dirty="0" smtClean="0"/>
              <a:t>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7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Camera Plugin API Example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navigator.camera.getPicture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onSuccess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onFail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{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quality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: 50,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3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destinationType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Camera.DestinationType.FILE_URI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onSuccess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imageURI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sz="32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image =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document.getElementById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3200" dirty="0" err="1">
                <a:solidFill>
                  <a:srgbClr val="A31515"/>
                </a:solidFill>
                <a:latin typeface="Consolas" panose="020B0609020204030204" pitchFamily="49" charset="0"/>
              </a:rPr>
              <a:t>myImage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3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image.src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imageURI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onFail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(message) {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alert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'Failed because: '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+ message);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60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Camera Plugin API </a:t>
            </a:r>
            <a:r>
              <a:rPr lang="en-GB" dirty="0" smtClean="0"/>
              <a:t>Example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navigator.camera.getPicture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function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imageURI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 { </a:t>
            </a: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// success </a:t>
            </a:r>
            <a:r>
              <a:rPr lang="en-GB" sz="32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   </a:t>
            </a:r>
            <a:r>
              <a:rPr lang="en-GB" sz="32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image =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document.getElementById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3200" dirty="0" err="1">
                <a:solidFill>
                  <a:srgbClr val="A31515"/>
                </a:solidFill>
                <a:latin typeface="Consolas" panose="020B0609020204030204" pitchFamily="49" charset="0"/>
              </a:rPr>
              <a:t>myImage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   </a:t>
            </a:r>
            <a:r>
              <a:rPr lang="en-GB" sz="3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image.src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imageURI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},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function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(message) { </a:t>
            </a: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// error </a:t>
            </a:r>
            <a:r>
              <a:rPr lang="en-GB" sz="32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   alert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'Failed because: '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+ message);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},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{ </a:t>
            </a: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// options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   quality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: 50,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   </a:t>
            </a:r>
            <a:r>
              <a:rPr lang="en-GB" sz="3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destinationType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Camera.DestinationType.FILE_URI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});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08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Camera API in our App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our Notes App, we are going to implement the Camera </a:t>
            </a:r>
            <a:r>
              <a:rPr lang="en-GB" dirty="0" err="1" smtClean="0"/>
              <a:t>getPicture</a:t>
            </a:r>
            <a:r>
              <a:rPr lang="en-GB" dirty="0" smtClean="0"/>
              <a:t>() method as part of a service.</a:t>
            </a:r>
          </a:p>
          <a:p>
            <a:r>
              <a:rPr lang="en-GB" dirty="0" smtClean="0"/>
              <a:t>Question:</a:t>
            </a:r>
          </a:p>
          <a:p>
            <a:pPr lvl="1"/>
            <a:r>
              <a:rPr lang="en-GB" dirty="0" smtClean="0"/>
              <a:t>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33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Camera API in our App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our Notes App, we are going to implement the Camera </a:t>
            </a:r>
            <a:r>
              <a:rPr lang="en-GB" dirty="0" err="1" smtClean="0"/>
              <a:t>getPicture</a:t>
            </a:r>
            <a:r>
              <a:rPr lang="en-GB" dirty="0" smtClean="0"/>
              <a:t>() method as part of a service.</a:t>
            </a:r>
          </a:p>
          <a:p>
            <a:r>
              <a:rPr lang="en-GB" dirty="0" smtClean="0"/>
              <a:t>Why?</a:t>
            </a:r>
          </a:p>
          <a:p>
            <a:pPr lvl="1"/>
            <a:r>
              <a:rPr lang="en-GB" dirty="0" smtClean="0"/>
              <a:t>Because a Service in Angular lets you share </a:t>
            </a:r>
            <a:r>
              <a:rPr lang="en-GB" dirty="0"/>
              <a:t>code across your app.</a:t>
            </a:r>
          </a:p>
          <a:p>
            <a:r>
              <a:rPr lang="en-GB" dirty="0" smtClean="0"/>
              <a:t>We will also implement the service asynchronously using the </a:t>
            </a:r>
            <a:r>
              <a:rPr lang="en-GB" smtClean="0"/>
              <a:t>promise syntax.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27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Plugins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https://cordova.apache.org/docs/en/latest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039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72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18897</TotalTime>
  <Words>371</Words>
  <Application>Microsoft Office PowerPoint</Application>
  <PresentationFormat>On-screen Show (4:3)</PresentationFormat>
  <Paragraphs>69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</vt:lpstr>
      <vt:lpstr>Cambria</vt:lpstr>
      <vt:lpstr>Consolas</vt:lpstr>
      <vt:lpstr>Wingdings</vt:lpstr>
      <vt:lpstr>Wingdings 2</vt:lpstr>
      <vt:lpstr>Median</vt:lpstr>
      <vt:lpstr>Cross-Platform Mobile Development WITH Apache Cordova and Angular</vt:lpstr>
      <vt:lpstr>Today’s Lecture</vt:lpstr>
      <vt:lpstr>The Camera Plugin</vt:lpstr>
      <vt:lpstr>The Camera Plugin API</vt:lpstr>
      <vt:lpstr>The Camera Options</vt:lpstr>
      <vt:lpstr>The Camera Plugin API Example I</vt:lpstr>
      <vt:lpstr>The Camera Plugin API Example II</vt:lpstr>
      <vt:lpstr>Using the Camera API in our App</vt:lpstr>
      <vt:lpstr>Using the Camera API in our App</vt:lpstr>
      <vt:lpstr>Other Plugins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2692</cp:revision>
  <cp:lastPrinted>2016-11-21T08:41:52Z</cp:lastPrinted>
  <dcterms:created xsi:type="dcterms:W3CDTF">2013-09-18T07:00:31Z</dcterms:created>
  <dcterms:modified xsi:type="dcterms:W3CDTF">2016-12-12T07:52:36Z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