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7"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551F24-5CAA-4899-A158-7860BF2B3E62}" v="180" dt="2023-09-16T14:05:47.5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0" d="100"/>
          <a:sy n="70" d="100"/>
        </p:scale>
        <p:origin x="536"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anne kerr" userId="6559054148b317e2" providerId="LiveId" clId="{E1551F24-5CAA-4899-A158-7860BF2B3E62}"/>
    <pc:docChg chg="undo custSel modSld">
      <pc:chgData name="carolanne kerr" userId="6559054148b317e2" providerId="LiveId" clId="{E1551F24-5CAA-4899-A158-7860BF2B3E62}" dt="2023-09-16T14:08:50.583" v="1371" actId="20577"/>
      <pc:docMkLst>
        <pc:docMk/>
      </pc:docMkLst>
      <pc:sldChg chg="addSp delSp modSp mod modTransition setBg">
        <pc:chgData name="carolanne kerr" userId="6559054148b317e2" providerId="LiveId" clId="{E1551F24-5CAA-4899-A158-7860BF2B3E62}" dt="2023-09-16T14:08:50.583" v="1371" actId="20577"/>
        <pc:sldMkLst>
          <pc:docMk/>
          <pc:sldMk cId="384287245" sldId="257"/>
        </pc:sldMkLst>
        <pc:spChg chg="mod">
          <ac:chgData name="carolanne kerr" userId="6559054148b317e2" providerId="LiveId" clId="{E1551F24-5CAA-4899-A158-7860BF2B3E62}" dt="2023-09-16T14:08:50.583" v="1371" actId="20577"/>
          <ac:spMkLst>
            <pc:docMk/>
            <pc:sldMk cId="384287245" sldId="257"/>
            <ac:spMk id="2" creationId="{DD3C8FB7-8691-0B29-8E70-ADAE378D2071}"/>
          </ac:spMkLst>
        </pc:spChg>
        <pc:spChg chg="mod">
          <ac:chgData name="carolanne kerr" userId="6559054148b317e2" providerId="LiveId" clId="{E1551F24-5CAA-4899-A158-7860BF2B3E62}" dt="2023-09-16T13:55:49.972" v="1153" actId="34135"/>
          <ac:spMkLst>
            <pc:docMk/>
            <pc:sldMk cId="384287245" sldId="257"/>
            <ac:spMk id="3" creationId="{A2008EAA-58D4-888E-E852-3973651A42B4}"/>
          </ac:spMkLst>
        </pc:spChg>
        <pc:spChg chg="add del mod">
          <ac:chgData name="carolanne kerr" userId="6559054148b317e2" providerId="LiveId" clId="{E1551F24-5CAA-4899-A158-7860BF2B3E62}" dt="2023-09-16T14:03:36.604" v="1194" actId="14861"/>
          <ac:spMkLst>
            <pc:docMk/>
            <pc:sldMk cId="384287245" sldId="257"/>
            <ac:spMk id="4" creationId="{706F6D68-CFB8-7271-8450-58959415E416}"/>
          </ac:spMkLst>
        </pc:spChg>
        <pc:spChg chg="add del mod">
          <ac:chgData name="carolanne kerr" userId="6559054148b317e2" providerId="LiveId" clId="{E1551F24-5CAA-4899-A158-7860BF2B3E62}" dt="2023-09-16T13:34:41.376" v="1093"/>
          <ac:spMkLst>
            <pc:docMk/>
            <pc:sldMk cId="384287245" sldId="257"/>
            <ac:spMk id="5" creationId="{A3C0B38F-63C6-C8C6-B48F-BF6395E2B6E8}"/>
          </ac:spMkLst>
        </pc:spChg>
        <pc:spChg chg="add del mod">
          <ac:chgData name="carolanne kerr" userId="6559054148b317e2" providerId="LiveId" clId="{E1551F24-5CAA-4899-A158-7860BF2B3E62}" dt="2023-09-11T17:20:10.075" v="69" actId="767"/>
          <ac:spMkLst>
            <pc:docMk/>
            <pc:sldMk cId="384287245" sldId="257"/>
            <ac:spMk id="5" creationId="{E080DD91-6528-42C9-3718-E006DB460DD9}"/>
          </ac:spMkLst>
        </pc:spChg>
        <pc:spChg chg="add mod">
          <ac:chgData name="carolanne kerr" userId="6559054148b317e2" providerId="LiveId" clId="{E1551F24-5CAA-4899-A158-7860BF2B3E62}" dt="2023-09-16T13:50:13.130" v="1130" actId="34135"/>
          <ac:spMkLst>
            <pc:docMk/>
            <pc:sldMk cId="384287245" sldId="257"/>
            <ac:spMk id="6" creationId="{24792849-0DDF-B425-CF52-F0BDDC529CB1}"/>
          </ac:spMkLst>
        </pc:spChg>
        <pc:spChg chg="add mod">
          <ac:chgData name="carolanne kerr" userId="6559054148b317e2" providerId="LiveId" clId="{E1551F24-5CAA-4899-A158-7860BF2B3E62}" dt="2023-09-16T13:50:17.709" v="1131" actId="34135"/>
          <ac:spMkLst>
            <pc:docMk/>
            <pc:sldMk cId="384287245" sldId="257"/>
            <ac:spMk id="7" creationId="{88D22884-DF6B-9064-2BFF-30E580F8DDDC}"/>
          </ac:spMkLst>
        </pc:spChg>
        <pc:spChg chg="del mod">
          <ac:chgData name="carolanne kerr" userId="6559054148b317e2" providerId="LiveId" clId="{E1551F24-5CAA-4899-A158-7860BF2B3E62}" dt="2023-09-14T19:32:36.848" v="264" actId="21"/>
          <ac:spMkLst>
            <pc:docMk/>
            <pc:sldMk cId="384287245" sldId="257"/>
            <ac:spMk id="7" creationId="{CB9ACCA6-82F2-FAB9-4338-EAF23AA26F69}"/>
          </ac:spMkLst>
        </pc:spChg>
        <pc:spChg chg="mod">
          <ac:chgData name="carolanne kerr" userId="6559054148b317e2" providerId="LiveId" clId="{E1551F24-5CAA-4899-A158-7860BF2B3E62}" dt="2023-09-16T13:54:28.611" v="1146" actId="313"/>
          <ac:spMkLst>
            <pc:docMk/>
            <pc:sldMk cId="384287245" sldId="257"/>
            <ac:spMk id="8" creationId="{CE398C78-5FB9-D937-AF14-A584EC279F6E}"/>
          </ac:spMkLst>
        </pc:spChg>
        <pc:spChg chg="mod">
          <ac:chgData name="carolanne kerr" userId="6559054148b317e2" providerId="LiveId" clId="{E1551F24-5CAA-4899-A158-7860BF2B3E62}" dt="2023-09-16T13:55:05.874" v="1151" actId="20577"/>
          <ac:spMkLst>
            <pc:docMk/>
            <pc:sldMk cId="384287245" sldId="257"/>
            <ac:spMk id="9" creationId="{7D96967D-E865-7C60-2CCD-84B6E0900521}"/>
          </ac:spMkLst>
        </pc:spChg>
        <pc:spChg chg="add del mod">
          <ac:chgData name="carolanne kerr" userId="6559054148b317e2" providerId="LiveId" clId="{E1551F24-5CAA-4899-A158-7860BF2B3E62}" dt="2023-09-11T17:20:09.827" v="68" actId="767"/>
          <ac:spMkLst>
            <pc:docMk/>
            <pc:sldMk cId="384287245" sldId="257"/>
            <ac:spMk id="10" creationId="{7F250FDB-A64B-218F-755B-EB3F2A9AE7AD}"/>
          </ac:spMkLst>
        </pc:spChg>
        <pc:spChg chg="add del mod">
          <ac:chgData name="carolanne kerr" userId="6559054148b317e2" providerId="LiveId" clId="{E1551F24-5CAA-4899-A158-7860BF2B3E62}" dt="2023-09-14T19:19:33.423" v="149" actId="21"/>
          <ac:spMkLst>
            <pc:docMk/>
            <pc:sldMk cId="384287245" sldId="257"/>
            <ac:spMk id="11" creationId="{D1232977-1175-01FD-4EFD-D1CA09B0CC82}"/>
          </ac:spMkLst>
        </pc:spChg>
        <pc:spChg chg="add del mod">
          <ac:chgData name="carolanne kerr" userId="6559054148b317e2" providerId="LiveId" clId="{E1551F24-5CAA-4899-A158-7860BF2B3E62}" dt="2023-09-14T19:19:18.282" v="148" actId="21"/>
          <ac:spMkLst>
            <pc:docMk/>
            <pc:sldMk cId="384287245" sldId="257"/>
            <ac:spMk id="12" creationId="{11070EDB-E441-5FD7-D397-4AA51E30A014}"/>
          </ac:spMkLst>
        </pc:spChg>
        <pc:spChg chg="add del mod">
          <ac:chgData name="carolanne kerr" userId="6559054148b317e2" providerId="LiveId" clId="{E1551F24-5CAA-4899-A158-7860BF2B3E62}" dt="2023-09-16T14:03:34.561" v="1191" actId="11529"/>
          <ac:spMkLst>
            <pc:docMk/>
            <pc:sldMk cId="384287245" sldId="257"/>
            <ac:spMk id="13" creationId="{4E189CE9-FF87-A475-FC77-A417A4F8D315}"/>
          </ac:spMkLst>
        </pc:spChg>
        <pc:spChg chg="add del mod">
          <ac:chgData name="carolanne kerr" userId="6559054148b317e2" providerId="LiveId" clId="{E1551F24-5CAA-4899-A158-7860BF2B3E62}" dt="2023-09-14T19:34:07.888" v="270" actId="21"/>
          <ac:spMkLst>
            <pc:docMk/>
            <pc:sldMk cId="384287245" sldId="257"/>
            <ac:spMk id="13" creationId="{6FD6D8A7-BFCC-AAC6-D8E3-1EAB809F1DAD}"/>
          </ac:spMkLst>
        </pc:spChg>
        <pc:spChg chg="add mod">
          <ac:chgData name="carolanne kerr" userId="6559054148b317e2" providerId="LiveId" clId="{E1551F24-5CAA-4899-A158-7860BF2B3E62}" dt="2023-09-14T19:40:53.322" v="288" actId="34135"/>
          <ac:spMkLst>
            <pc:docMk/>
            <pc:sldMk cId="384287245" sldId="257"/>
            <ac:spMk id="18" creationId="{F6D2E63D-50EF-EBD8-A0E1-B1F5C5F6843F}"/>
          </ac:spMkLst>
        </pc:spChg>
        <pc:picChg chg="del mod modCrop">
          <ac:chgData name="carolanne kerr" userId="6559054148b317e2" providerId="LiveId" clId="{E1551F24-5CAA-4899-A158-7860BF2B3E62}" dt="2023-09-14T19:32:36.848" v="264" actId="21"/>
          <ac:picMkLst>
            <pc:docMk/>
            <pc:sldMk cId="384287245" sldId="257"/>
            <ac:picMk id="6" creationId="{F5AA909B-C3FD-A2F7-DAFA-8778DB173F4B}"/>
          </ac:picMkLst>
        </pc:picChg>
        <pc:picChg chg="add del mod">
          <ac:chgData name="carolanne kerr" userId="6559054148b317e2" providerId="LiveId" clId="{E1551F24-5CAA-4899-A158-7860BF2B3E62}" dt="2023-09-14T19:34:07.888" v="270" actId="21"/>
          <ac:picMkLst>
            <pc:docMk/>
            <pc:sldMk cId="384287245" sldId="257"/>
            <ac:picMk id="10" creationId="{CFE7A89C-6F62-ECE5-A2FD-900504B18AD5}"/>
          </ac:picMkLst>
        </pc:picChg>
        <pc:picChg chg="add mod">
          <ac:chgData name="carolanne kerr" userId="6559054148b317e2" providerId="LiveId" clId="{E1551F24-5CAA-4899-A158-7860BF2B3E62}" dt="2023-09-16T13:53:06.203" v="1136" actId="1076"/>
          <ac:picMkLst>
            <pc:docMk/>
            <pc:sldMk cId="384287245" sldId="257"/>
            <ac:picMk id="12" creationId="{5550E9E4-8937-4CA0-AC0F-0C5853638B76}"/>
          </ac:picMkLst>
        </pc:picChg>
        <pc:picChg chg="add mod">
          <ac:chgData name="carolanne kerr" userId="6559054148b317e2" providerId="LiveId" clId="{E1551F24-5CAA-4899-A158-7860BF2B3E62}" dt="2023-09-14T19:41:10.052" v="290" actId="34135"/>
          <ac:picMkLst>
            <pc:docMk/>
            <pc:sldMk cId="384287245" sldId="257"/>
            <ac:picMk id="15" creationId="{10244056-3786-196C-9622-DA1F68D95240}"/>
          </ac:picMkLst>
        </pc:picChg>
        <pc:picChg chg="add mod">
          <ac:chgData name="carolanne kerr" userId="6559054148b317e2" providerId="LiveId" clId="{E1551F24-5CAA-4899-A158-7860BF2B3E62}" dt="2023-09-14T19:41:05.035" v="289" actId="34135"/>
          <ac:picMkLst>
            <pc:docMk/>
            <pc:sldMk cId="384287245" sldId="257"/>
            <ac:picMk id="17" creationId="{A68823BE-26B5-2A8B-52B0-36FB9339B497}"/>
          </ac:picMkLst>
        </pc:picChg>
      </pc:sldChg>
      <pc:sldChg chg="addSp delSp modSp mod setBg">
        <pc:chgData name="carolanne kerr" userId="6559054148b317e2" providerId="LiveId" clId="{E1551F24-5CAA-4899-A158-7860BF2B3E62}" dt="2023-09-16T14:05:47.534" v="1363"/>
        <pc:sldMkLst>
          <pc:docMk/>
          <pc:sldMk cId="24031776" sldId="258"/>
        </pc:sldMkLst>
        <pc:spChg chg="add mod">
          <ac:chgData name="carolanne kerr" userId="6559054148b317e2" providerId="LiveId" clId="{E1551F24-5CAA-4899-A158-7860BF2B3E62}" dt="2023-09-16T13:53:38.846" v="1142" actId="1076"/>
          <ac:spMkLst>
            <pc:docMk/>
            <pc:sldMk cId="24031776" sldId="258"/>
            <ac:spMk id="3" creationId="{93DD1AE6-0F53-475F-97DC-5567D7987AA8}"/>
          </ac:spMkLst>
        </pc:spChg>
        <pc:spChg chg="add del">
          <ac:chgData name="carolanne kerr" userId="6559054148b317e2" providerId="LiveId" clId="{E1551F24-5CAA-4899-A158-7860BF2B3E62}" dt="2023-09-14T19:40:17.254" v="284" actId="22"/>
          <ac:spMkLst>
            <pc:docMk/>
            <pc:sldMk cId="24031776" sldId="258"/>
            <ac:spMk id="4" creationId="{57BD889D-B63F-CF2B-78DC-64ECD10D6A63}"/>
          </ac:spMkLst>
        </pc:spChg>
        <pc:spChg chg="mod">
          <ac:chgData name="carolanne kerr" userId="6559054148b317e2" providerId="LiveId" clId="{E1551F24-5CAA-4899-A158-7860BF2B3E62}" dt="2023-09-16T13:53:21.152" v="1139" actId="20577"/>
          <ac:spMkLst>
            <pc:docMk/>
            <pc:sldMk cId="24031776" sldId="258"/>
            <ac:spMk id="5" creationId="{EA2176B9-DDDA-46CA-E475-A4BCB43A6896}"/>
          </ac:spMkLst>
        </pc:spChg>
        <pc:spChg chg="add mod">
          <ac:chgData name="carolanne kerr" userId="6559054148b317e2" providerId="LiveId" clId="{E1551F24-5CAA-4899-A158-7860BF2B3E62}" dt="2023-09-08T19:02:50.054" v="25" actId="122"/>
          <ac:spMkLst>
            <pc:docMk/>
            <pc:sldMk cId="24031776" sldId="258"/>
            <ac:spMk id="6" creationId="{830D9AF9-001D-5A56-55C8-ED342BD1BB65}"/>
          </ac:spMkLst>
        </pc:spChg>
        <pc:spChg chg="add mod">
          <ac:chgData name="carolanne kerr" userId="6559054148b317e2" providerId="LiveId" clId="{E1551F24-5CAA-4899-A158-7860BF2B3E62}" dt="2023-09-14T20:30:25.652" v="364" actId="1076"/>
          <ac:spMkLst>
            <pc:docMk/>
            <pc:sldMk cId="24031776" sldId="258"/>
            <ac:spMk id="8" creationId="{BBA33D21-DB67-19A2-540C-B5B233C450C1}"/>
          </ac:spMkLst>
        </pc:spChg>
        <pc:spChg chg="add del mod">
          <ac:chgData name="carolanne kerr" userId="6559054148b317e2" providerId="LiveId" clId="{E1551F24-5CAA-4899-A158-7860BF2B3E62}" dt="2023-09-14T20:17:54.906" v="324"/>
          <ac:spMkLst>
            <pc:docMk/>
            <pc:sldMk cId="24031776" sldId="258"/>
            <ac:spMk id="10" creationId="{E97A477D-8817-A271-BBB2-01B7D2A1229C}"/>
          </ac:spMkLst>
        </pc:spChg>
        <pc:spChg chg="add del">
          <ac:chgData name="carolanne kerr" userId="6559054148b317e2" providerId="LiveId" clId="{E1551F24-5CAA-4899-A158-7860BF2B3E62}" dt="2023-09-14T20:18:18.508" v="326" actId="22"/>
          <ac:spMkLst>
            <pc:docMk/>
            <pc:sldMk cId="24031776" sldId="258"/>
            <ac:spMk id="12" creationId="{010D1DDE-8C92-E1D3-5B0E-D9E5467652CE}"/>
          </ac:spMkLst>
        </pc:spChg>
        <pc:spChg chg="add del mod">
          <ac:chgData name="carolanne kerr" userId="6559054148b317e2" providerId="LiveId" clId="{E1551F24-5CAA-4899-A158-7860BF2B3E62}" dt="2023-09-16T13:53:26.790" v="1141" actId="478"/>
          <ac:spMkLst>
            <pc:docMk/>
            <pc:sldMk cId="24031776" sldId="258"/>
            <ac:spMk id="14" creationId="{C1AE5D90-D102-22AA-3E9E-43AF0EDBC35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8CBF51-50CF-49D3-B4C6-987516BD3109}" type="datetimeFigureOut">
              <a:rPr lang="en-GB" smtClean="0"/>
              <a:t>16/09/2023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6D5284-C40A-4D25-8479-3B14341873A3}" type="slidenum">
              <a:rPr lang="en-GB" smtClean="0"/>
              <a:t>‹#›</a:t>
            </a:fld>
            <a:endParaRPr lang="en-GB"/>
          </a:p>
        </p:txBody>
      </p:sp>
    </p:spTree>
    <p:extLst>
      <p:ext uri="{BB962C8B-B14F-4D97-AF65-F5344CB8AC3E}">
        <p14:creationId xmlns:p14="http://schemas.microsoft.com/office/powerpoint/2010/main" val="6461456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7879D-651C-FCAF-F121-CD6DCDB92D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4CA09B-0057-1805-4280-5BB98117D2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631F9F-7747-41C1-D6BA-E16D2BE12593}"/>
              </a:ext>
            </a:extLst>
          </p:cNvPr>
          <p:cNvSpPr>
            <a:spLocks noGrp="1"/>
          </p:cNvSpPr>
          <p:nvPr>
            <p:ph type="dt" sz="half" idx="10"/>
          </p:nvPr>
        </p:nvSpPr>
        <p:spPr/>
        <p:txBody>
          <a:bodyPr/>
          <a:lstStyle/>
          <a:p>
            <a:fld id="{EB59F105-8025-422F-A5B8-6F39E36633ED}" type="datetime1">
              <a:rPr lang="en-GB" smtClean="0"/>
              <a:t>16/09/2023</a:t>
            </a:fld>
            <a:endParaRPr lang="en-GB"/>
          </a:p>
        </p:txBody>
      </p:sp>
      <p:sp>
        <p:nvSpPr>
          <p:cNvPr id="5" name="Footer Placeholder 4">
            <a:extLst>
              <a:ext uri="{FF2B5EF4-FFF2-40B4-BE49-F238E27FC236}">
                <a16:creationId xmlns:a16="http://schemas.microsoft.com/office/drawing/2014/main" id="{795091DE-DA94-6D8F-C112-5CAD116147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7F1F3A-108F-59DC-A563-E3953B1A4E2E}"/>
              </a:ext>
            </a:extLst>
          </p:cNvPr>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3981169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4C2CD-FF28-8C5B-1481-248DC73600F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0E70A9-1690-0DD9-9D79-081CD3AEA8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E7E9CA-E91C-59D4-1E36-48BEA064E54A}"/>
              </a:ext>
            </a:extLst>
          </p:cNvPr>
          <p:cNvSpPr>
            <a:spLocks noGrp="1"/>
          </p:cNvSpPr>
          <p:nvPr>
            <p:ph type="dt" sz="half" idx="10"/>
          </p:nvPr>
        </p:nvSpPr>
        <p:spPr/>
        <p:txBody>
          <a:bodyPr/>
          <a:lstStyle/>
          <a:p>
            <a:fld id="{D6E7FDEF-40A9-4704-BBCF-AE4DA85C868D}" type="datetime1">
              <a:rPr lang="en-GB" smtClean="0"/>
              <a:t>16/09/2023</a:t>
            </a:fld>
            <a:endParaRPr lang="en-GB"/>
          </a:p>
        </p:txBody>
      </p:sp>
      <p:sp>
        <p:nvSpPr>
          <p:cNvPr id="5" name="Footer Placeholder 4">
            <a:extLst>
              <a:ext uri="{FF2B5EF4-FFF2-40B4-BE49-F238E27FC236}">
                <a16:creationId xmlns:a16="http://schemas.microsoft.com/office/drawing/2014/main" id="{34117A0F-0E9D-D5CC-267E-F6E2B43198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D20D2D-4096-3E48-6E43-D31764750593}"/>
              </a:ext>
            </a:extLst>
          </p:cNvPr>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8506935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50E36-3CDA-BA1F-EE00-9C034FF90C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A4CD8B3-B508-36E4-9C9A-A62DDA7EC76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C7A78D-1349-AECC-F428-CD3C0038BA1B}"/>
              </a:ext>
            </a:extLst>
          </p:cNvPr>
          <p:cNvSpPr>
            <a:spLocks noGrp="1"/>
          </p:cNvSpPr>
          <p:nvPr>
            <p:ph type="dt" sz="half" idx="10"/>
          </p:nvPr>
        </p:nvSpPr>
        <p:spPr/>
        <p:txBody>
          <a:bodyPr/>
          <a:lstStyle/>
          <a:p>
            <a:fld id="{77511041-1027-430C-B563-799B4983AF70}" type="datetime1">
              <a:rPr lang="en-GB" smtClean="0"/>
              <a:t>16/09/2023</a:t>
            </a:fld>
            <a:endParaRPr lang="en-GB"/>
          </a:p>
        </p:txBody>
      </p:sp>
      <p:sp>
        <p:nvSpPr>
          <p:cNvPr id="5" name="Footer Placeholder 4">
            <a:extLst>
              <a:ext uri="{FF2B5EF4-FFF2-40B4-BE49-F238E27FC236}">
                <a16:creationId xmlns:a16="http://schemas.microsoft.com/office/drawing/2014/main" id="{30F41B8F-655B-F924-F680-B68874D20D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E106EA-84A1-290D-13DA-6A50F5C4E71B}"/>
              </a:ext>
            </a:extLst>
          </p:cNvPr>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13502582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46DFE-BA6B-2B6B-1016-D342A976D1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A2AF8F2-1216-6BDB-A02F-4195446094F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EC7F734-9381-E169-E731-BEC78415A18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22F5E17-6B4D-08C3-FEA9-E2E20F8F7ED6}"/>
              </a:ext>
            </a:extLst>
          </p:cNvPr>
          <p:cNvSpPr>
            <a:spLocks noGrp="1"/>
          </p:cNvSpPr>
          <p:nvPr>
            <p:ph type="dt" sz="half" idx="10"/>
          </p:nvPr>
        </p:nvSpPr>
        <p:spPr/>
        <p:txBody>
          <a:bodyPr/>
          <a:lstStyle/>
          <a:p>
            <a:fld id="{887081B3-0E95-473A-85A2-6B06FBDA8EF8}" type="datetime1">
              <a:rPr lang="en-GB" smtClean="0"/>
              <a:t>16/09/2023</a:t>
            </a:fld>
            <a:endParaRPr lang="en-GB"/>
          </a:p>
        </p:txBody>
      </p:sp>
      <p:sp>
        <p:nvSpPr>
          <p:cNvPr id="6" name="Footer Placeholder 5">
            <a:extLst>
              <a:ext uri="{FF2B5EF4-FFF2-40B4-BE49-F238E27FC236}">
                <a16:creationId xmlns:a16="http://schemas.microsoft.com/office/drawing/2014/main" id="{62B723E0-FC95-0A6F-F935-4721E514EB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0459F8-637F-99AC-2285-650ED49FC143}"/>
              </a:ext>
            </a:extLst>
          </p:cNvPr>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3307035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B5DC0-979D-0EF4-4BC5-A477EC35E9F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83505E-0882-390B-5354-F24A2B85D1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FB5C52-D2F3-903B-4A2C-5F6CF438445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1B50CB1-2F8B-C15C-4FD2-178D39585B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70A7C4D-8A68-64E0-9F77-3D08638875B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873D5B5-CEE2-85E4-1FCC-6E4E69F76074}"/>
              </a:ext>
            </a:extLst>
          </p:cNvPr>
          <p:cNvSpPr>
            <a:spLocks noGrp="1"/>
          </p:cNvSpPr>
          <p:nvPr>
            <p:ph type="dt" sz="half" idx="10"/>
          </p:nvPr>
        </p:nvSpPr>
        <p:spPr/>
        <p:txBody>
          <a:bodyPr/>
          <a:lstStyle/>
          <a:p>
            <a:fld id="{A21F613B-5A58-45DA-B5BF-BAACC3CF2E25}" type="datetime1">
              <a:rPr lang="en-GB" smtClean="0"/>
              <a:t>16/09/2023</a:t>
            </a:fld>
            <a:endParaRPr lang="en-GB"/>
          </a:p>
        </p:txBody>
      </p:sp>
      <p:sp>
        <p:nvSpPr>
          <p:cNvPr id="8" name="Footer Placeholder 7">
            <a:extLst>
              <a:ext uri="{FF2B5EF4-FFF2-40B4-BE49-F238E27FC236}">
                <a16:creationId xmlns:a16="http://schemas.microsoft.com/office/drawing/2014/main" id="{DA3AC0A1-F850-E279-23E9-4EBD066E5C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BBAC0E1-A0E7-D3F2-EEC3-E4DACF833309}"/>
              </a:ext>
            </a:extLst>
          </p:cNvPr>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6720835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D9A7C-88BF-679F-86F1-46FEFB86B8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C7ECA0-B46E-AAA7-2ACA-49C627759E04}"/>
              </a:ext>
            </a:extLst>
          </p:cNvPr>
          <p:cNvSpPr>
            <a:spLocks noGrp="1"/>
          </p:cNvSpPr>
          <p:nvPr>
            <p:ph type="dt" sz="half" idx="10"/>
          </p:nvPr>
        </p:nvSpPr>
        <p:spPr/>
        <p:txBody>
          <a:bodyPr/>
          <a:lstStyle/>
          <a:p>
            <a:fld id="{7F318988-A4A3-42F4-9AE7-BBAE7FADF4BC}" type="datetime1">
              <a:rPr lang="en-GB" smtClean="0"/>
              <a:t>16/09/2023</a:t>
            </a:fld>
            <a:endParaRPr lang="en-GB"/>
          </a:p>
        </p:txBody>
      </p:sp>
      <p:sp>
        <p:nvSpPr>
          <p:cNvPr id="4" name="Footer Placeholder 3">
            <a:extLst>
              <a:ext uri="{FF2B5EF4-FFF2-40B4-BE49-F238E27FC236}">
                <a16:creationId xmlns:a16="http://schemas.microsoft.com/office/drawing/2014/main" id="{1F9EB694-A8FD-3AF7-3935-018EAEB57DE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FED5E0C-7483-B946-7627-BC3E050EC60E}"/>
              </a:ext>
            </a:extLst>
          </p:cNvPr>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3669425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68A255-FCF5-4DC9-4451-3146A8CD64E1}"/>
              </a:ext>
            </a:extLst>
          </p:cNvPr>
          <p:cNvSpPr>
            <a:spLocks noGrp="1"/>
          </p:cNvSpPr>
          <p:nvPr>
            <p:ph type="dt" sz="half" idx="10"/>
          </p:nvPr>
        </p:nvSpPr>
        <p:spPr/>
        <p:txBody>
          <a:bodyPr/>
          <a:lstStyle/>
          <a:p>
            <a:fld id="{74D2B8E5-9F23-411B-8AC3-0C88FE940480}" type="datetime1">
              <a:rPr lang="en-GB" smtClean="0"/>
              <a:t>16/09/2023</a:t>
            </a:fld>
            <a:endParaRPr lang="en-GB"/>
          </a:p>
        </p:txBody>
      </p:sp>
      <p:sp>
        <p:nvSpPr>
          <p:cNvPr id="3" name="Footer Placeholder 2">
            <a:extLst>
              <a:ext uri="{FF2B5EF4-FFF2-40B4-BE49-F238E27FC236}">
                <a16:creationId xmlns:a16="http://schemas.microsoft.com/office/drawing/2014/main" id="{D3206665-9A57-65C4-0EB9-A575B321BA2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60907E8-B113-D941-B0DF-AA04A2BE4C04}"/>
              </a:ext>
            </a:extLst>
          </p:cNvPr>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3456341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838BC-0F8B-0292-A87F-005D0DBDCE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2B5EE4-4007-1D7E-8A26-8FBEB9CDC3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4B802C2-711F-ACFE-FCED-7D37086661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06577D-48DA-3CBC-8380-028A1318040D}"/>
              </a:ext>
            </a:extLst>
          </p:cNvPr>
          <p:cNvSpPr>
            <a:spLocks noGrp="1"/>
          </p:cNvSpPr>
          <p:nvPr>
            <p:ph type="dt" sz="half" idx="10"/>
          </p:nvPr>
        </p:nvSpPr>
        <p:spPr/>
        <p:txBody>
          <a:bodyPr/>
          <a:lstStyle/>
          <a:p>
            <a:fld id="{75FDE2C1-0DBB-4A07-A771-4BA8B264FABA}" type="datetime1">
              <a:rPr lang="en-GB" smtClean="0"/>
              <a:t>16/09/2023</a:t>
            </a:fld>
            <a:endParaRPr lang="en-GB"/>
          </a:p>
        </p:txBody>
      </p:sp>
      <p:sp>
        <p:nvSpPr>
          <p:cNvPr id="6" name="Footer Placeholder 5">
            <a:extLst>
              <a:ext uri="{FF2B5EF4-FFF2-40B4-BE49-F238E27FC236}">
                <a16:creationId xmlns:a16="http://schemas.microsoft.com/office/drawing/2014/main" id="{B0BCB22A-220F-C1E9-1795-90D1F58454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BAF1C5-8560-125D-E4B8-FE7D8AC7A992}"/>
              </a:ext>
            </a:extLst>
          </p:cNvPr>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3472064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36DB9-A0B0-1508-4476-8CD9B1C1A1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BD5FEC-EC35-067E-D229-1694C4E4F43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ECADAF-5DC3-2AB7-A486-DA3110EFBD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33A1D1-AC49-8858-1FF6-C5C1AFA74B7E}"/>
              </a:ext>
            </a:extLst>
          </p:cNvPr>
          <p:cNvSpPr>
            <a:spLocks noGrp="1"/>
          </p:cNvSpPr>
          <p:nvPr>
            <p:ph type="dt" sz="half" idx="10"/>
          </p:nvPr>
        </p:nvSpPr>
        <p:spPr/>
        <p:txBody>
          <a:bodyPr/>
          <a:lstStyle/>
          <a:p>
            <a:fld id="{842AE4C1-AA56-4242-93D6-65570763A38E}" type="datetime1">
              <a:rPr lang="en-GB" smtClean="0"/>
              <a:t>16/09/2023</a:t>
            </a:fld>
            <a:endParaRPr lang="en-GB"/>
          </a:p>
        </p:txBody>
      </p:sp>
      <p:sp>
        <p:nvSpPr>
          <p:cNvPr id="6" name="Footer Placeholder 5">
            <a:extLst>
              <a:ext uri="{FF2B5EF4-FFF2-40B4-BE49-F238E27FC236}">
                <a16:creationId xmlns:a16="http://schemas.microsoft.com/office/drawing/2014/main" id="{209C9BAE-59D2-C974-D77E-244125278F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1A6BF6-7FD2-93A3-A06A-55FEB2AE1096}"/>
              </a:ext>
            </a:extLst>
          </p:cNvPr>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2783913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11EA0-D7ED-7413-3474-F8B42AA48DE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8B9E09-A007-2796-9B7C-172E9434AC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5042BB-EE0B-5B16-96F0-1D6C6B8373FD}"/>
              </a:ext>
            </a:extLst>
          </p:cNvPr>
          <p:cNvSpPr>
            <a:spLocks noGrp="1"/>
          </p:cNvSpPr>
          <p:nvPr>
            <p:ph type="dt" sz="half" idx="10"/>
          </p:nvPr>
        </p:nvSpPr>
        <p:spPr/>
        <p:txBody>
          <a:bodyPr/>
          <a:lstStyle/>
          <a:p>
            <a:fld id="{703FADEA-8BC8-4E47-A342-383A15DC7211}" type="datetime1">
              <a:rPr lang="en-GB" smtClean="0"/>
              <a:t>16/09/2023</a:t>
            </a:fld>
            <a:endParaRPr lang="en-GB"/>
          </a:p>
        </p:txBody>
      </p:sp>
      <p:sp>
        <p:nvSpPr>
          <p:cNvPr id="5" name="Footer Placeholder 4">
            <a:extLst>
              <a:ext uri="{FF2B5EF4-FFF2-40B4-BE49-F238E27FC236}">
                <a16:creationId xmlns:a16="http://schemas.microsoft.com/office/drawing/2014/main" id="{4E8490F5-5EC8-F400-4664-B63B0D45C9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BBF076-991C-F83B-2749-51C2E4F51AA9}"/>
              </a:ext>
            </a:extLst>
          </p:cNvPr>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1238124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361673-B114-EC9C-7A2E-D0C00BCF3A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1101DE-0B6B-2E13-CEF8-07F1B3B71F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B319F3-DA08-6913-F071-7778F7DA4F0C}"/>
              </a:ext>
            </a:extLst>
          </p:cNvPr>
          <p:cNvSpPr>
            <a:spLocks noGrp="1"/>
          </p:cNvSpPr>
          <p:nvPr>
            <p:ph type="dt" sz="half" idx="10"/>
          </p:nvPr>
        </p:nvSpPr>
        <p:spPr/>
        <p:txBody>
          <a:bodyPr/>
          <a:lstStyle/>
          <a:p>
            <a:fld id="{BA480582-0918-4D01-BC93-0082C667E3E3}" type="datetime1">
              <a:rPr lang="en-GB" smtClean="0"/>
              <a:t>16/09/2023</a:t>
            </a:fld>
            <a:endParaRPr lang="en-GB"/>
          </a:p>
        </p:txBody>
      </p:sp>
      <p:sp>
        <p:nvSpPr>
          <p:cNvPr id="5" name="Footer Placeholder 4">
            <a:extLst>
              <a:ext uri="{FF2B5EF4-FFF2-40B4-BE49-F238E27FC236}">
                <a16:creationId xmlns:a16="http://schemas.microsoft.com/office/drawing/2014/main" id="{B7629D1F-5C75-956A-B574-EE61F0584D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F0DAF3-65F1-91FE-FC61-75ED3D5E34DC}"/>
              </a:ext>
            </a:extLst>
          </p:cNvPr>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29527622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32C1E6-854C-5E3D-50CD-5932D7DA9B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9F10B0-ADC9-904F-86F7-2B95426016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6EBB1F-8946-1F04-5010-7077E476B1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8892C4-D676-4FF6-B203-0765A932D689}" type="datetime1">
              <a:rPr lang="en-GB" smtClean="0"/>
              <a:t>16/09/2023</a:t>
            </a:fld>
            <a:endParaRPr lang="en-GB"/>
          </a:p>
        </p:txBody>
      </p:sp>
      <p:sp>
        <p:nvSpPr>
          <p:cNvPr id="5" name="Footer Placeholder 4">
            <a:extLst>
              <a:ext uri="{FF2B5EF4-FFF2-40B4-BE49-F238E27FC236}">
                <a16:creationId xmlns:a16="http://schemas.microsoft.com/office/drawing/2014/main" id="{495B525C-7F65-DAB0-2630-312E568B9F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5C3F4EC-0EA1-D676-74B4-C19D56C905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D27447-97C2-4CE3-8290-ED189C218E2D}" type="slidenum">
              <a:rPr lang="en-GB" smtClean="0"/>
              <a:t>‹#›</a:t>
            </a:fld>
            <a:endParaRPr lang="en-GB"/>
          </a:p>
        </p:txBody>
      </p:sp>
    </p:spTree>
    <p:extLst>
      <p:ext uri="{BB962C8B-B14F-4D97-AF65-F5344CB8AC3E}">
        <p14:creationId xmlns:p14="http://schemas.microsoft.com/office/powerpoint/2010/main" val="12013947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openclipart.org/detail/3133/key-west---mallory---square-by-nkinkade-177733" TargetMode="External"/><Relationship Id="rId3" Type="http://schemas.openxmlformats.org/officeDocument/2006/relationships/hyperlink" Target="https://www.publicdomainpictures.net/en/view-image.php?image=238853&amp;picture=time" TargetMode="External"/><Relationship Id="rId7"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Layout" Target="../slideLayouts/slideLayout7.xml"/><Relationship Id="rId6" Type="http://schemas.openxmlformats.org/officeDocument/2006/relationships/hyperlink" Target="https://creativecommons.org/licenses/by-nc/3.0/" TargetMode="External"/><Relationship Id="rId5" Type="http://schemas.openxmlformats.org/officeDocument/2006/relationships/hyperlink" Target="https://www.freepngimg.com/png/84346-solving-question-thought-chin-professional-problem"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s://creativecommons.org/licenses/by-nc-nd/3.0/" TargetMode="External"/><Relationship Id="rId2" Type="http://schemas.openxmlformats.org/officeDocument/2006/relationships/hyperlink" Target="https://worditout.com/word-cloud/9517"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53000">
              <a:schemeClr val="accent1">
                <a:lumMod val="0"/>
                <a:lumOff val="100000"/>
              </a:schemeClr>
            </a:gs>
            <a:gs pos="91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D3C8FB7-8691-0B29-8E70-ADAE378D2071}"/>
              </a:ext>
            </a:extLst>
          </p:cNvPr>
          <p:cNvSpPr txBox="1">
            <a:spLocks noGrp="1" noRot="1" noMove="1" noResize="1" noEditPoints="1" noAdjustHandles="1" noChangeArrowheads="1" noChangeShapeType="1"/>
          </p:cNvSpPr>
          <p:nvPr/>
        </p:nvSpPr>
        <p:spPr>
          <a:xfrm>
            <a:off x="10953750" y="114300"/>
            <a:ext cx="1066800" cy="461665"/>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ECEY2008</a:t>
            </a:r>
          </a:p>
          <a:p>
            <a:r>
              <a:rPr lang="en-GB" sz="800" dirty="0">
                <a:latin typeface="Arial" panose="020B0604020202020204" pitchFamily="34" charset="0"/>
                <a:cs typeface="Arial" panose="020B0604020202020204" pitchFamily="34" charset="0"/>
              </a:rPr>
              <a:t>2307327</a:t>
            </a:r>
          </a:p>
          <a:p>
            <a:r>
              <a:rPr lang="en-GB" sz="800">
                <a:latin typeface="Arial" panose="020B0604020202020204" pitchFamily="34" charset="0"/>
                <a:cs typeface="Arial" panose="020B0604020202020204" pitchFamily="34" charset="0"/>
              </a:rPr>
              <a:t>469 </a:t>
            </a:r>
            <a:r>
              <a:rPr lang="en-GB" sz="800" dirty="0">
                <a:latin typeface="Arial" panose="020B0604020202020204" pitchFamily="34" charset="0"/>
                <a:cs typeface="Arial" panose="020B0604020202020204" pitchFamily="34" charset="0"/>
              </a:rPr>
              <a:t>words</a:t>
            </a:r>
          </a:p>
        </p:txBody>
      </p:sp>
      <p:sp>
        <p:nvSpPr>
          <p:cNvPr id="3" name="TextBox 2">
            <a:extLst>
              <a:ext uri="{FF2B5EF4-FFF2-40B4-BE49-F238E27FC236}">
                <a16:creationId xmlns:a16="http://schemas.microsoft.com/office/drawing/2014/main" id="{A2008EAA-58D4-888E-E852-3973651A42B4}"/>
              </a:ext>
            </a:extLst>
          </p:cNvPr>
          <p:cNvSpPr txBox="1">
            <a:spLocks noGrp="1" noRot="1" noMove="1" noResize="1" noEditPoints="1" noAdjustHandles="1" noChangeArrowheads="1" noChangeShapeType="1"/>
          </p:cNvSpPr>
          <p:nvPr/>
        </p:nvSpPr>
        <p:spPr>
          <a:xfrm>
            <a:off x="3134421" y="345132"/>
            <a:ext cx="5476179" cy="461665"/>
          </a:xfrm>
          <a:prstGeom prst="rect">
            <a:avLst/>
          </a:prstGeom>
          <a:noFill/>
        </p:spPr>
        <p:txBody>
          <a:bodyPr wrap="none" rtlCol="0">
            <a:spAutoFit/>
          </a:bodyPr>
          <a:lstStyle/>
          <a:p>
            <a:pPr algn="ctr"/>
            <a:r>
              <a:rPr lang="en-GB" sz="2400" dirty="0">
                <a:solidFill>
                  <a:srgbClr val="7030A0"/>
                </a:solidFill>
                <a:latin typeface="Arial" panose="020B0604020202020204" pitchFamily="34" charset="0"/>
                <a:cs typeface="Arial" panose="020B0604020202020204" pitchFamily="34" charset="0"/>
              </a:rPr>
              <a:t>Developing your academic study skills </a:t>
            </a:r>
          </a:p>
        </p:txBody>
      </p:sp>
      <p:sp>
        <p:nvSpPr>
          <p:cNvPr id="4" name="TextBox 3">
            <a:extLst>
              <a:ext uri="{FF2B5EF4-FFF2-40B4-BE49-F238E27FC236}">
                <a16:creationId xmlns:a16="http://schemas.microsoft.com/office/drawing/2014/main" id="{706F6D68-CFB8-7271-8450-58959415E416}"/>
              </a:ext>
            </a:extLst>
          </p:cNvPr>
          <p:cNvSpPr txBox="1"/>
          <p:nvPr/>
        </p:nvSpPr>
        <p:spPr>
          <a:xfrm>
            <a:off x="247649" y="1181100"/>
            <a:ext cx="11668126" cy="550600"/>
          </a:xfrm>
          <a:prstGeom prst="rect">
            <a:avLst/>
          </a:prstGeom>
          <a:noFill/>
          <a:ln>
            <a:solidFill>
              <a:schemeClr val="bg1"/>
            </a:solidFill>
          </a:ln>
          <a:effectLst>
            <a:glow rad="63500">
              <a:schemeClr val="accent5">
                <a:satMod val="175000"/>
                <a:alpha val="40000"/>
              </a:schemeClr>
            </a:glow>
          </a:effectLst>
        </p:spPr>
        <p:txBody>
          <a:bodyPr wrap="square" rtlCol="0">
            <a:spAutoFit/>
          </a:bodyPr>
          <a:lstStyle/>
          <a:p>
            <a:r>
              <a:rPr lang="en-GB" sz="1400" b="1" dirty="0">
                <a:solidFill>
                  <a:srgbClr val="7030A0"/>
                </a:solidFill>
                <a:latin typeface="Arial" panose="020B0604020202020204" pitchFamily="34" charset="0"/>
                <a:cs typeface="Arial" panose="020B0604020202020204" pitchFamily="34" charset="0"/>
              </a:rPr>
              <a:t>Introduction:</a:t>
            </a:r>
          </a:p>
          <a:p>
            <a:pPr>
              <a:lnSpc>
                <a:spcPct val="150000"/>
              </a:lnSpc>
            </a:pPr>
            <a:r>
              <a:rPr lang="en-GB" sz="1200" dirty="0">
                <a:latin typeface="Arial" panose="020B0604020202020204" pitchFamily="34" charset="0"/>
                <a:cs typeface="Arial" panose="020B0604020202020204" pitchFamily="34" charset="0"/>
              </a:rPr>
              <a:t>This presentation will show you that having an effective study management can help you develop a healthy balance between everyday life and studying.</a:t>
            </a:r>
          </a:p>
        </p:txBody>
      </p:sp>
      <p:sp>
        <p:nvSpPr>
          <p:cNvPr id="8" name="Flowchart: Alternate Process 7">
            <a:extLst>
              <a:ext uri="{FF2B5EF4-FFF2-40B4-BE49-F238E27FC236}">
                <a16:creationId xmlns:a16="http://schemas.microsoft.com/office/drawing/2014/main" id="{CE398C78-5FB9-D937-AF14-A584EC279F6E}"/>
              </a:ext>
            </a:extLst>
          </p:cNvPr>
          <p:cNvSpPr>
            <a:spLocks noGrp="1" noRot="1" noMove="1" noResize="1" noEditPoints="1" noAdjustHandles="1" noChangeArrowheads="1" noChangeShapeType="1"/>
          </p:cNvSpPr>
          <p:nvPr/>
        </p:nvSpPr>
        <p:spPr>
          <a:xfrm>
            <a:off x="247649" y="1807517"/>
            <a:ext cx="3533776" cy="3669357"/>
          </a:xfrm>
          <a:prstGeom prst="flowChartAlternateProcess">
            <a:avLst/>
          </a:prstGeom>
          <a:solidFill>
            <a:schemeClr val="accent5">
              <a:lumMod val="75000"/>
            </a:schemeClr>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b="1" dirty="0">
                <a:solidFill>
                  <a:srgbClr val="7030A0"/>
                </a:solidFill>
                <a:latin typeface="Arial" panose="020B0604020202020204" pitchFamily="34" charset="0"/>
                <a:cs typeface="Arial" panose="020B0604020202020204" pitchFamily="34" charset="0"/>
              </a:rPr>
              <a:t>Time management </a:t>
            </a:r>
          </a:p>
          <a:p>
            <a:pPr>
              <a:lnSpc>
                <a:spcPct val="150000"/>
              </a:lnSpc>
            </a:pPr>
            <a:r>
              <a:rPr lang="en-GB" sz="900" b="1" dirty="0">
                <a:solidFill>
                  <a:schemeClr val="bg1">
                    <a:lumMod val="95000"/>
                  </a:schemeClr>
                </a:solidFill>
                <a:latin typeface="Arial" panose="020B0604020202020204" pitchFamily="34" charset="0"/>
                <a:cs typeface="Arial" panose="020B0604020202020204" pitchFamily="34" charset="0"/>
              </a:rPr>
              <a:t> A </a:t>
            </a:r>
            <a:r>
              <a:rPr lang="en-GB" sz="900" dirty="0">
                <a:solidFill>
                  <a:schemeClr val="bg1">
                    <a:lumMod val="95000"/>
                  </a:schemeClr>
                </a:solidFill>
                <a:latin typeface="Arial" panose="020B0604020202020204" pitchFamily="34" charset="0"/>
                <a:cs typeface="Arial" panose="020B0604020202020204" pitchFamily="34" charset="0"/>
              </a:rPr>
              <a:t>study by </a:t>
            </a:r>
            <a:r>
              <a:rPr lang="en-GB" sz="900" dirty="0" err="1">
                <a:solidFill>
                  <a:schemeClr val="bg1">
                    <a:lumMod val="95000"/>
                  </a:schemeClr>
                </a:solidFill>
                <a:latin typeface="Arial" panose="020B0604020202020204" pitchFamily="34" charset="0"/>
                <a:cs typeface="Arial" panose="020B0604020202020204" pitchFamily="34" charset="0"/>
              </a:rPr>
              <a:t>O’brien</a:t>
            </a:r>
            <a:r>
              <a:rPr lang="en-GB" sz="900" dirty="0">
                <a:solidFill>
                  <a:schemeClr val="bg1">
                    <a:lumMod val="95000"/>
                  </a:schemeClr>
                </a:solidFill>
                <a:latin typeface="Arial" panose="020B0604020202020204" pitchFamily="34" charset="0"/>
                <a:cs typeface="Arial" panose="020B0604020202020204" pitchFamily="34" charset="0"/>
              </a:rPr>
              <a:t> (2002) suggests that “students feel procrastination is a significant issue for them”. While Burka and Yuen (1983) suggested that procrastination is a means to distance from stressful situations. This is why having a time management plan set in place, can help diffuse stressful situations.</a:t>
            </a:r>
            <a:endParaRPr lang="en-GB" sz="900" b="1" dirty="0">
              <a:solidFill>
                <a:schemeClr val="bg1">
                  <a:lumMod val="95000"/>
                </a:schemeClr>
              </a:solidFill>
              <a:latin typeface="Arial" panose="020B0604020202020204" pitchFamily="34" charset="0"/>
              <a:cs typeface="Arial" panose="020B0604020202020204" pitchFamily="34" charset="0"/>
            </a:endParaRPr>
          </a:p>
          <a:p>
            <a:pPr>
              <a:lnSpc>
                <a:spcPct val="150000"/>
              </a:lnSpc>
            </a:pPr>
            <a:r>
              <a:rPr lang="en-GB" sz="900" dirty="0">
                <a:solidFill>
                  <a:schemeClr val="bg1"/>
                </a:solidFill>
                <a:latin typeface="Arial" panose="020B0604020202020204" pitchFamily="34" charset="0"/>
                <a:cs typeface="Arial" panose="020B0604020202020204" pitchFamily="34" charset="0"/>
              </a:rPr>
              <a:t>According to the study skills handbook by </a:t>
            </a:r>
            <a:r>
              <a:rPr lang="en-GB" sz="900" dirty="0"/>
              <a:t>Cottrell, S. (2019) .</a:t>
            </a:r>
            <a:endParaRPr lang="en-GB" sz="900" dirty="0">
              <a:solidFill>
                <a:schemeClr val="bg1"/>
              </a:solidFill>
              <a:latin typeface="Arial" panose="020B0604020202020204" pitchFamily="34" charset="0"/>
              <a:cs typeface="Arial" panose="020B0604020202020204" pitchFamily="34" charset="0"/>
            </a:endParaRPr>
          </a:p>
          <a:p>
            <a:pPr lvl="0">
              <a:lnSpc>
                <a:spcPct val="150000"/>
              </a:lnSpc>
            </a:pPr>
            <a:r>
              <a:rPr lang="en-GB" sz="900" dirty="0">
                <a:latin typeface="Arial" panose="020B0604020202020204" pitchFamily="34" charset="0"/>
                <a:cs typeface="Arial" panose="020B0604020202020204" pitchFamily="34" charset="0"/>
              </a:rPr>
              <a:t>Having a diary or calendar, is useful for keeping track of dates and times for assignments or appointments. A timetable can help you with a balance between home, work, study and socialising. Your wellbeing is just as important, without looking after yourself, you cannot achieve what you set out to achieve. Making a checklist and ticking off when each task is completed, will help keep you on track.</a:t>
            </a:r>
            <a:endParaRPr lang="en-GB" sz="900" dirty="0"/>
          </a:p>
        </p:txBody>
      </p:sp>
      <p:sp>
        <p:nvSpPr>
          <p:cNvPr id="9" name="Flowchart: Alternate Process 8">
            <a:extLst>
              <a:ext uri="{FF2B5EF4-FFF2-40B4-BE49-F238E27FC236}">
                <a16:creationId xmlns:a16="http://schemas.microsoft.com/office/drawing/2014/main" id="{7D96967D-E865-7C60-2CCD-84B6E0900521}"/>
              </a:ext>
            </a:extLst>
          </p:cNvPr>
          <p:cNvSpPr>
            <a:spLocks noGrp="1" noRot="1" noMove="1" noResize="1" noEditPoints="1" noAdjustHandles="1" noChangeArrowheads="1" noChangeShapeType="1"/>
          </p:cNvSpPr>
          <p:nvPr/>
        </p:nvSpPr>
        <p:spPr>
          <a:xfrm>
            <a:off x="4045867" y="1846695"/>
            <a:ext cx="3733800" cy="3630180"/>
          </a:xfrm>
          <a:prstGeom prst="flowChartAlternateProcess">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
              <a:lnSpc>
                <a:spcPct val="150000"/>
              </a:lnSpc>
            </a:pPr>
            <a:r>
              <a:rPr lang="en-GB" b="1" dirty="0">
                <a:solidFill>
                  <a:srgbClr val="7030A0"/>
                </a:solidFill>
                <a:latin typeface="Arial" panose="020B0604020202020204" pitchFamily="34" charset="0"/>
                <a:cs typeface="Arial" panose="020B0604020202020204" pitchFamily="34" charset="0"/>
              </a:rPr>
              <a:t>Critical thinking </a:t>
            </a:r>
          </a:p>
          <a:p>
            <a:pPr lvl="0" algn="just">
              <a:lnSpc>
                <a:spcPct val="150000"/>
              </a:lnSpc>
            </a:pPr>
            <a:r>
              <a:rPr lang="en-GB" sz="900" dirty="0">
                <a:solidFill>
                  <a:schemeClr val="bg1"/>
                </a:solidFill>
                <a:latin typeface="Arial" panose="020B0604020202020204" pitchFamily="34" charset="0"/>
                <a:cs typeface="Arial" panose="020B0604020202020204" pitchFamily="34" charset="0"/>
              </a:rPr>
              <a:t>Ennis (1987) “Identified a range of dispositions and abilities associated with critical thinking”. These focused on </a:t>
            </a:r>
          </a:p>
          <a:p>
            <a:pPr marL="171450" lvl="0" indent="-171450" algn="just">
              <a:lnSpc>
                <a:spcPct val="150000"/>
              </a:lnSpc>
              <a:buFont typeface="Arial" panose="020B0604020202020204" pitchFamily="34" charset="0"/>
              <a:buChar char="•"/>
            </a:pPr>
            <a:r>
              <a:rPr lang="en-GB" sz="900" dirty="0">
                <a:solidFill>
                  <a:schemeClr val="bg1"/>
                </a:solidFill>
                <a:latin typeface="Arial" panose="020B0604020202020204" pitchFamily="34" charset="0"/>
                <a:cs typeface="Arial" panose="020B0604020202020204" pitchFamily="34" charset="0"/>
              </a:rPr>
              <a:t>The ability to reflect sceptically;</a:t>
            </a:r>
          </a:p>
          <a:p>
            <a:pPr marL="171450" lvl="0" indent="-171450" algn="just">
              <a:lnSpc>
                <a:spcPct val="150000"/>
              </a:lnSpc>
              <a:buFont typeface="Arial" panose="020B0604020202020204" pitchFamily="34" charset="0"/>
              <a:buChar char="•"/>
            </a:pPr>
            <a:r>
              <a:rPr lang="en-GB" sz="900" dirty="0">
                <a:solidFill>
                  <a:schemeClr val="bg1"/>
                </a:solidFill>
                <a:latin typeface="Arial" panose="020B0604020202020204" pitchFamily="34" charset="0"/>
                <a:cs typeface="Arial" panose="020B0604020202020204" pitchFamily="34" charset="0"/>
              </a:rPr>
              <a:t>The ability to think in a reasoned way.</a:t>
            </a:r>
          </a:p>
          <a:p>
            <a:pPr lvl="0" algn="just">
              <a:lnSpc>
                <a:spcPct val="150000"/>
              </a:lnSpc>
            </a:pPr>
            <a:r>
              <a:rPr lang="en-GB" sz="900" dirty="0">
                <a:solidFill>
                  <a:schemeClr val="bg1"/>
                </a:solidFill>
                <a:latin typeface="Arial" panose="020B0604020202020204" pitchFamily="34" charset="0"/>
                <a:cs typeface="Arial" panose="020B0604020202020204" pitchFamily="34" charset="0"/>
              </a:rPr>
              <a:t> This would coincide with the argument suggested by </a:t>
            </a:r>
            <a:r>
              <a:rPr lang="en-GB" sz="900" dirty="0"/>
              <a:t>Eales-Reynolds, L, Judge, B, McCreery, E, &amp; Jones, P 2013, Critical Thinking Skills for Education Students. </a:t>
            </a:r>
            <a:endParaRPr lang="en-GB" sz="900" b="1" dirty="0">
              <a:solidFill>
                <a:srgbClr val="7030A0"/>
              </a:solidFill>
              <a:latin typeface="Arial" panose="020B0604020202020204" pitchFamily="34" charset="0"/>
              <a:cs typeface="Arial" panose="020B0604020202020204" pitchFamily="34" charset="0"/>
            </a:endParaRPr>
          </a:p>
          <a:p>
            <a:pPr lvl="0">
              <a:lnSpc>
                <a:spcPct val="150000"/>
              </a:lnSpc>
            </a:pPr>
            <a:r>
              <a:rPr lang="en-GB" sz="900" dirty="0">
                <a:latin typeface="Arial" panose="020B0604020202020204" pitchFamily="34" charset="0"/>
                <a:cs typeface="Arial" panose="020B0604020202020204" pitchFamily="34" charset="0"/>
              </a:rPr>
              <a:t>To be a critical thinker is to question everyone and everything, making your own mind up will help you to develop your own knowledge and understanding. Analysing what you have read and then being able to evaluate if what you have read has a valid point or not. This then helps you to be able to recognise</a:t>
            </a:r>
            <a:r>
              <a:rPr lang="en-GB" sz="1100" dirty="0">
                <a:latin typeface="Arial" panose="020B0604020202020204" pitchFamily="34" charset="0"/>
                <a:cs typeface="Arial" panose="020B0604020202020204" pitchFamily="34" charset="0"/>
              </a:rPr>
              <a:t> </a:t>
            </a:r>
            <a:r>
              <a:rPr lang="en-GB" sz="900" dirty="0">
                <a:latin typeface="Arial" panose="020B0604020202020204" pitchFamily="34" charset="0"/>
                <a:cs typeface="Arial" panose="020B0604020202020204" pitchFamily="34" charset="0"/>
              </a:rPr>
              <a:t>your own weaknesses and strengths and develop your own way of critical thinking.</a:t>
            </a:r>
          </a:p>
        </p:txBody>
      </p:sp>
      <p:pic>
        <p:nvPicPr>
          <p:cNvPr id="15" name="Picture 14" descr="A group of people standing in front of a clock&#10;&#10;Description automatically generated">
            <a:extLst>
              <a:ext uri="{FF2B5EF4-FFF2-40B4-BE49-F238E27FC236}">
                <a16:creationId xmlns:a16="http://schemas.microsoft.com/office/drawing/2014/main" id="{10244056-3786-196C-9622-DA1F68D95240}"/>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1729" y="152783"/>
            <a:ext cx="1066800" cy="952500"/>
          </a:xfrm>
          <a:prstGeom prst="rect">
            <a:avLst/>
          </a:prstGeom>
        </p:spPr>
      </p:pic>
      <p:pic>
        <p:nvPicPr>
          <p:cNvPr id="17" name="Picture 16" descr="A person looking up and thinking&#10;&#10;Description automatically generated">
            <a:extLst>
              <a:ext uri="{FF2B5EF4-FFF2-40B4-BE49-F238E27FC236}">
                <a16:creationId xmlns:a16="http://schemas.microsoft.com/office/drawing/2014/main" id="{A68823BE-26B5-2A8B-52B0-36FB9339B497}"/>
              </a:ext>
            </a:extLst>
          </p:cNvPr>
          <p:cNvPicPr>
            <a:picLocks noGrp="1" noRot="1" noChangeAspect="1" noMove="1" noResize="1" noEditPoints="1" noAdjustHandles="1" noChangeArrowheads="1" noChangeShapeType="1" noCrop="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179146" y="202835"/>
            <a:ext cx="781051" cy="746259"/>
          </a:xfrm>
          <a:prstGeom prst="rect">
            <a:avLst/>
          </a:prstGeom>
        </p:spPr>
      </p:pic>
      <p:sp>
        <p:nvSpPr>
          <p:cNvPr id="18" name="TextBox 17">
            <a:extLst>
              <a:ext uri="{FF2B5EF4-FFF2-40B4-BE49-F238E27FC236}">
                <a16:creationId xmlns:a16="http://schemas.microsoft.com/office/drawing/2014/main" id="{F6D2E63D-50EF-EBD8-A0E1-B1F5C5F6843F}"/>
              </a:ext>
            </a:extLst>
          </p:cNvPr>
          <p:cNvSpPr txBox="1">
            <a:spLocks noGrp="1" noRot="1" noMove="1" noResize="1" noEditPoints="1" noAdjustHandles="1" noChangeArrowheads="1" noChangeShapeType="1"/>
          </p:cNvSpPr>
          <p:nvPr/>
        </p:nvSpPr>
        <p:spPr>
          <a:xfrm>
            <a:off x="9912570" y="695178"/>
            <a:ext cx="1555530" cy="507831"/>
          </a:xfrm>
          <a:prstGeom prst="rect">
            <a:avLst/>
          </a:prstGeom>
          <a:noFill/>
        </p:spPr>
        <p:txBody>
          <a:bodyPr wrap="square" rtlCol="0">
            <a:spAutoFit/>
          </a:bodyPr>
          <a:lstStyle/>
          <a:p>
            <a:r>
              <a:rPr lang="en-GB" sz="900" dirty="0">
                <a:hlinkClick r:id="rId5" tooltip="https://www.freepngimg.com/png/84346-solving-question-thought-chin-professional-problem"/>
              </a:rPr>
              <a:t>This Photo</a:t>
            </a:r>
            <a:r>
              <a:rPr lang="en-GB" sz="900" dirty="0"/>
              <a:t> by Unknown Author is licensed under </a:t>
            </a:r>
            <a:r>
              <a:rPr lang="en-GB" sz="900" dirty="0">
                <a:hlinkClick r:id="rId6" tooltip="https://creativecommons.org/licenses/by-nc/3.0/"/>
              </a:rPr>
              <a:t>CC BY-NC</a:t>
            </a:r>
            <a:endParaRPr lang="en-GB" sz="900" dirty="0"/>
          </a:p>
        </p:txBody>
      </p:sp>
      <p:sp>
        <p:nvSpPr>
          <p:cNvPr id="6" name="Rectangle: Rounded Corners 5">
            <a:extLst>
              <a:ext uri="{FF2B5EF4-FFF2-40B4-BE49-F238E27FC236}">
                <a16:creationId xmlns:a16="http://schemas.microsoft.com/office/drawing/2014/main" id="{24792849-0DDF-B425-CF52-F0BDDC529CB1}"/>
              </a:ext>
            </a:extLst>
          </p:cNvPr>
          <p:cNvSpPr>
            <a:spLocks noGrp="1" noRot="1" noMove="1" noResize="1" noEditPoints="1" noAdjustHandles="1" noChangeArrowheads="1" noChangeShapeType="1"/>
          </p:cNvSpPr>
          <p:nvPr/>
        </p:nvSpPr>
        <p:spPr>
          <a:xfrm>
            <a:off x="8044109" y="1846695"/>
            <a:ext cx="3587059" cy="3630179"/>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spcAft>
                <a:spcPts val="800"/>
              </a:spcAft>
            </a:pPr>
            <a:r>
              <a:rPr lang="en-GB" b="1" kern="1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Reading/Note taking</a:t>
            </a:r>
          </a:p>
          <a:p>
            <a:pPr>
              <a:lnSpc>
                <a:spcPct val="150000"/>
              </a:lnSpc>
              <a:spcAft>
                <a:spcPts val="800"/>
              </a:spcAft>
            </a:pPr>
            <a:r>
              <a:rPr lang="en-GB" sz="900" kern="100" dirty="0">
                <a:effectLst/>
                <a:latin typeface="Arial" panose="020B0604020202020204" pitchFamily="34" charset="0"/>
                <a:ea typeface="Calibri" panose="020F0502020204030204" pitchFamily="34" charset="0"/>
                <a:cs typeface="Arial" panose="020B0604020202020204" pitchFamily="34" charset="0"/>
              </a:rPr>
              <a:t>Reading and note taking is essential to developing your study skills. Having an active approach to learning, asking questions and making sure you understand your topic. Engaging in regular reading and note taking, question what you read so show your understanding. When you decide on a book to read, start on the front cover, then check the contents, skim over a few chapters before you carry on. Make sure you understand the material you are reading. After that you can start to take notes, either by writing or typing. Ensuring you are able to understand your notes and that they are eligible to read, don’t copy the contents of what you read, but them into your own words, if you do reference a quote make sure you reference the author. Study skills handbook by Cottrell, S. (2019) .</a:t>
            </a:r>
          </a:p>
        </p:txBody>
      </p:sp>
      <p:sp>
        <p:nvSpPr>
          <p:cNvPr id="7" name="Rectangle: Rounded Corners 6">
            <a:extLst>
              <a:ext uri="{FF2B5EF4-FFF2-40B4-BE49-F238E27FC236}">
                <a16:creationId xmlns:a16="http://schemas.microsoft.com/office/drawing/2014/main" id="{88D22884-DF6B-9064-2BFF-30E580F8DDDC}"/>
              </a:ext>
            </a:extLst>
          </p:cNvPr>
          <p:cNvSpPr>
            <a:spLocks noGrp="1" noRot="1" noMove="1" noResize="1" noEditPoints="1" noAdjustHandles="1" noChangeArrowheads="1" noChangeShapeType="1"/>
          </p:cNvSpPr>
          <p:nvPr/>
        </p:nvSpPr>
        <p:spPr>
          <a:xfrm>
            <a:off x="531561" y="5624810"/>
            <a:ext cx="6719631" cy="1169181"/>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spcAft>
                <a:spcPts val="800"/>
              </a:spcAft>
            </a:pPr>
            <a:r>
              <a:rPr lang="en-GB" sz="1800" b="1" kern="100" dirty="0">
                <a:solidFill>
                  <a:srgbClr val="7030A0"/>
                </a:solidFill>
                <a:effectLst/>
                <a:latin typeface="Arial" panose="020B0604020202020204" pitchFamily="34" charset="0"/>
                <a:ea typeface="Calibri" panose="020F0502020204030204" pitchFamily="34" charset="0"/>
                <a:cs typeface="Arial" panose="020B0604020202020204" pitchFamily="34" charset="0"/>
              </a:rPr>
              <a:t>Conclusion</a:t>
            </a:r>
          </a:p>
          <a:p>
            <a:pPr>
              <a:lnSpc>
                <a:spcPct val="150000"/>
              </a:lnSpc>
              <a:spcAft>
                <a:spcPts val="800"/>
              </a:spcAft>
            </a:pPr>
            <a:r>
              <a:rPr lang="en-GB" sz="900" kern="100" dirty="0">
                <a:effectLst/>
                <a:latin typeface="Arial" panose="020B0604020202020204" pitchFamily="34" charset="0"/>
                <a:ea typeface="Calibri" panose="020F0502020204030204" pitchFamily="34" charset="0"/>
                <a:cs typeface="Times New Roman" panose="02020603050405020304" pitchFamily="18" charset="0"/>
              </a:rPr>
              <a:t>My analysis of the development of study skills is different for everyone. Some can study last minute others like to have a plan. Adopting the right learning strategies for yourself is the most important part of studying skills development and taking care of your wellbeing.</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Slide Number Placeholder 9">
            <a:extLst>
              <a:ext uri="{FF2B5EF4-FFF2-40B4-BE49-F238E27FC236}">
                <a16:creationId xmlns:a16="http://schemas.microsoft.com/office/drawing/2014/main" id="{EA4E617F-3B2E-F475-9A4C-D6E367719CE4}"/>
              </a:ext>
            </a:extLst>
          </p:cNvPr>
          <p:cNvSpPr>
            <a:spLocks noGrp="1"/>
          </p:cNvSpPr>
          <p:nvPr>
            <p:ph type="sldNum" sz="quarter" idx="12"/>
          </p:nvPr>
        </p:nvSpPr>
        <p:spPr/>
        <p:txBody>
          <a:bodyPr/>
          <a:lstStyle/>
          <a:p>
            <a:fld id="{63D27447-97C2-4CE3-8290-ED189C218E2D}" type="slidenum">
              <a:rPr lang="en-GB" smtClean="0"/>
              <a:t>1</a:t>
            </a:fld>
            <a:endParaRPr lang="en-GB"/>
          </a:p>
        </p:txBody>
      </p:sp>
      <p:pic>
        <p:nvPicPr>
          <p:cNvPr id="12" name="Picture 11" descr="A cartoon of a child reading a book&#10;&#10;Description automatically generated">
            <a:extLst>
              <a:ext uri="{FF2B5EF4-FFF2-40B4-BE49-F238E27FC236}">
                <a16:creationId xmlns:a16="http://schemas.microsoft.com/office/drawing/2014/main" id="{5550E9E4-8937-4CA0-AC0F-0C5853638B76}"/>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116824" y="5591869"/>
            <a:ext cx="1153592" cy="1169181"/>
          </a:xfrm>
          <a:prstGeom prst="rect">
            <a:avLst/>
          </a:prstGeom>
        </p:spPr>
      </p:pic>
    </p:spTree>
    <p:extLst>
      <p:ext uri="{BB962C8B-B14F-4D97-AF65-F5344CB8AC3E}">
        <p14:creationId xmlns:p14="http://schemas.microsoft.com/office/powerpoint/2010/main" val="384287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53000">
              <a:schemeClr val="accent1">
                <a:lumMod val="0"/>
                <a:lumOff val="100000"/>
              </a:schemeClr>
            </a:gs>
            <a:gs pos="91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A2176B9-DDDA-46CA-E475-A4BCB43A6896}"/>
              </a:ext>
            </a:extLst>
          </p:cNvPr>
          <p:cNvSpPr txBox="1"/>
          <p:nvPr/>
        </p:nvSpPr>
        <p:spPr>
          <a:xfrm>
            <a:off x="0" y="952500"/>
            <a:ext cx="6858000" cy="3659143"/>
          </a:xfrm>
          <a:prstGeom prst="rect">
            <a:avLst/>
          </a:prstGeom>
          <a:noFill/>
        </p:spPr>
        <p:txBody>
          <a:bodyPr wrap="square" rtlCol="0">
            <a:spAutoFit/>
          </a:bodyPr>
          <a:lstStyle/>
          <a:p>
            <a:pPr>
              <a:lnSpc>
                <a:spcPct val="150000"/>
              </a:lnSpc>
            </a:pPr>
            <a:r>
              <a:rPr lang="en-GB" sz="1200" dirty="0">
                <a:latin typeface="Arial" panose="020B0604020202020204" pitchFamily="34" charset="0"/>
                <a:cs typeface="Arial" panose="020B0604020202020204" pitchFamily="34" charset="0"/>
              </a:rPr>
              <a:t>Cottrell, S. (2019) The study skills handbook . 5th ed. London :, Red Globe Press.</a:t>
            </a:r>
          </a:p>
          <a:p>
            <a:pPr>
              <a:lnSpc>
                <a:spcPct val="150000"/>
              </a:lnSpc>
            </a:pPr>
            <a:r>
              <a:rPr lang="en-GB" sz="1200" dirty="0">
                <a:latin typeface="Arial" panose="020B0604020202020204" pitchFamily="34" charset="0"/>
                <a:cs typeface="Arial" panose="020B0604020202020204" pitchFamily="34" charset="0"/>
              </a:rPr>
              <a:t>Cottrell, S. (2017) Critical thinking skills : effective analysis, argument and reflection . 3rd. edition. London :, Palgrave Macmillan.</a:t>
            </a:r>
          </a:p>
          <a:p>
            <a:pPr>
              <a:lnSpc>
                <a:spcPct val="150000"/>
              </a:lnSpc>
            </a:pPr>
            <a:r>
              <a:rPr lang="en-GB" sz="1200" dirty="0">
                <a:latin typeface="Arial" panose="020B0604020202020204" pitchFamily="34" charset="0"/>
                <a:cs typeface="Arial" panose="020B0604020202020204" pitchFamily="34" charset="0"/>
              </a:rPr>
              <a:t>Eales-Reynolds, L, Judge, B, McCreery, E, &amp; Jones, P 2013, Critical Thinking Skills for Education </a:t>
            </a:r>
          </a:p>
          <a:p>
            <a:pPr>
              <a:lnSpc>
                <a:spcPct val="150000"/>
              </a:lnSpc>
            </a:pPr>
            <a:r>
              <a:rPr lang="en-GB" sz="1200" dirty="0">
                <a:latin typeface="Arial" panose="020B0604020202020204" pitchFamily="34" charset="0"/>
                <a:cs typeface="Arial" panose="020B0604020202020204" pitchFamily="34" charset="0"/>
              </a:rPr>
              <a:t>.</a:t>
            </a:r>
            <a:r>
              <a:rPr lang="en-GB" sz="1200" b="0" i="0" dirty="0">
                <a:solidFill>
                  <a:srgbClr val="555555"/>
                </a:solidFill>
                <a:effectLst/>
                <a:latin typeface="Arial" panose="020B0604020202020204" pitchFamily="34" charset="0"/>
                <a:cs typeface="Arial" panose="020B0604020202020204" pitchFamily="34" charset="0"/>
              </a:rPr>
              <a:t>Emden, JV, &amp; Becker, L 2016, Presentation Skills for Students, Bloomsbury Publishing Plc, London. Available from: ProQuest </a:t>
            </a:r>
            <a:r>
              <a:rPr lang="en-GB" sz="1200" b="0" i="0" dirty="0" err="1">
                <a:solidFill>
                  <a:srgbClr val="555555"/>
                </a:solidFill>
                <a:effectLst/>
                <a:latin typeface="Arial" panose="020B0604020202020204" pitchFamily="34" charset="0"/>
                <a:cs typeface="Arial" panose="020B0604020202020204" pitchFamily="34" charset="0"/>
              </a:rPr>
              <a:t>Ebook</a:t>
            </a:r>
            <a:r>
              <a:rPr lang="en-GB" sz="1200" b="0" i="0" dirty="0">
                <a:solidFill>
                  <a:srgbClr val="555555"/>
                </a:solidFill>
                <a:effectLst/>
                <a:latin typeface="Arial" panose="020B0604020202020204" pitchFamily="34" charset="0"/>
                <a:cs typeface="Arial" panose="020B0604020202020204" pitchFamily="34" charset="0"/>
              </a:rPr>
              <a:t> Central. [14 September 2023].</a:t>
            </a: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Students, SAGE Publications, Limited, London. Available from: ProQuest </a:t>
            </a:r>
            <a:r>
              <a:rPr lang="en-GB" sz="1200" dirty="0" err="1">
                <a:latin typeface="Arial" panose="020B0604020202020204" pitchFamily="34" charset="0"/>
                <a:cs typeface="Arial" panose="020B0604020202020204" pitchFamily="34" charset="0"/>
              </a:rPr>
              <a:t>Ebook</a:t>
            </a:r>
            <a:r>
              <a:rPr lang="en-GB" sz="1200" dirty="0">
                <a:latin typeface="Arial" panose="020B0604020202020204" pitchFamily="34" charset="0"/>
                <a:cs typeface="Arial" panose="020B0604020202020204" pitchFamily="34" charset="0"/>
              </a:rPr>
              <a:t> Central. [6 September 2023].</a:t>
            </a:r>
          </a:p>
        </p:txBody>
      </p:sp>
      <p:sp>
        <p:nvSpPr>
          <p:cNvPr id="6" name="TextBox 5">
            <a:extLst>
              <a:ext uri="{FF2B5EF4-FFF2-40B4-BE49-F238E27FC236}">
                <a16:creationId xmlns:a16="http://schemas.microsoft.com/office/drawing/2014/main" id="{830D9AF9-001D-5A56-55C8-ED342BD1BB65}"/>
              </a:ext>
            </a:extLst>
          </p:cNvPr>
          <p:cNvSpPr txBox="1"/>
          <p:nvPr/>
        </p:nvSpPr>
        <p:spPr>
          <a:xfrm>
            <a:off x="4981575" y="133350"/>
            <a:ext cx="2095500" cy="369332"/>
          </a:xfrm>
          <a:prstGeom prst="rect">
            <a:avLst/>
          </a:prstGeom>
          <a:noFill/>
        </p:spPr>
        <p:txBody>
          <a:bodyPr wrap="square" rtlCol="0">
            <a:spAutoFit/>
          </a:bodyPr>
          <a:lstStyle/>
          <a:p>
            <a:pPr algn="ctr"/>
            <a:r>
              <a:rPr lang="en-GB" dirty="0">
                <a:solidFill>
                  <a:srgbClr val="7030A0"/>
                </a:solidFill>
              </a:rPr>
              <a:t>REFERENCES</a:t>
            </a:r>
          </a:p>
        </p:txBody>
      </p:sp>
      <p:sp>
        <p:nvSpPr>
          <p:cNvPr id="3" name="TextBox 2">
            <a:extLst>
              <a:ext uri="{FF2B5EF4-FFF2-40B4-BE49-F238E27FC236}">
                <a16:creationId xmlns:a16="http://schemas.microsoft.com/office/drawing/2014/main" id="{93DD1AE6-0F53-475F-97DC-5567D7987AA8}"/>
              </a:ext>
            </a:extLst>
          </p:cNvPr>
          <p:cNvSpPr txBox="1"/>
          <p:nvPr/>
        </p:nvSpPr>
        <p:spPr>
          <a:xfrm>
            <a:off x="25336" y="4589158"/>
            <a:ext cx="6119812"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hlinkClick r:id="rId2" tooltip="https://worditout.com/word-cloud/9517"/>
              </a:rPr>
              <a:t>This Photo</a:t>
            </a:r>
            <a:r>
              <a:rPr lang="en-GB" sz="1200" dirty="0">
                <a:latin typeface="Arial" panose="020B0604020202020204" pitchFamily="34" charset="0"/>
                <a:cs typeface="Arial" panose="020B0604020202020204" pitchFamily="34" charset="0"/>
              </a:rPr>
              <a:t> by Unknown Author is licensed under </a:t>
            </a:r>
            <a:r>
              <a:rPr lang="en-GB" sz="1200" dirty="0">
                <a:latin typeface="Arial" panose="020B0604020202020204" pitchFamily="34" charset="0"/>
                <a:cs typeface="Arial" panose="020B0604020202020204" pitchFamily="34" charset="0"/>
                <a:hlinkClick r:id="rId3" tooltip="https://creativecommons.org/licenses/by-nc-nd/3.0/"/>
              </a:rPr>
              <a:t>CC BY-NC-ND</a:t>
            </a:r>
            <a:endParaRPr lang="en-GB" sz="1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BA33D21-DB67-19A2-540C-B5B233C450C1}"/>
              </a:ext>
            </a:extLst>
          </p:cNvPr>
          <p:cNvSpPr txBox="1"/>
          <p:nvPr/>
        </p:nvSpPr>
        <p:spPr>
          <a:xfrm>
            <a:off x="25336" y="2800787"/>
            <a:ext cx="6119812" cy="461665"/>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Moore, S. (2010) The ultimate study skills handbook [electronic resource] . Maidenhead, England :, Open University Press. EDC428.</a:t>
            </a:r>
          </a:p>
        </p:txBody>
      </p:sp>
      <p:sp>
        <p:nvSpPr>
          <p:cNvPr id="14" name="TextBox 13">
            <a:extLst>
              <a:ext uri="{FF2B5EF4-FFF2-40B4-BE49-F238E27FC236}">
                <a16:creationId xmlns:a16="http://schemas.microsoft.com/office/drawing/2014/main" id="{C1AE5D90-D102-22AA-3E9E-43AF0EDBC359}"/>
              </a:ext>
            </a:extLst>
          </p:cNvPr>
          <p:cNvSpPr txBox="1"/>
          <p:nvPr/>
        </p:nvSpPr>
        <p:spPr>
          <a:xfrm>
            <a:off x="25336" y="3494480"/>
            <a:ext cx="6094476" cy="553998"/>
          </a:xfrm>
          <a:prstGeom prst="rect">
            <a:avLst/>
          </a:prstGeom>
          <a:noFill/>
        </p:spPr>
        <p:txBody>
          <a:bodyPr wrap="square">
            <a:spAutoFit/>
          </a:bodyPr>
          <a:lstStyle/>
          <a:p>
            <a:r>
              <a:rPr lang="en-GB" sz="1200" b="0" i="0" dirty="0">
                <a:solidFill>
                  <a:srgbClr val="333333"/>
                </a:solidFill>
                <a:effectLst/>
                <a:latin typeface="Arial" panose="020B0604020202020204" pitchFamily="34" charset="0"/>
                <a:cs typeface="Arial" panose="020B0604020202020204" pitchFamily="34" charset="0"/>
              </a:rPr>
              <a:t>Pears, R. (2022) </a:t>
            </a:r>
            <a:r>
              <a:rPr lang="en-GB" sz="1200" b="0" i="1" dirty="0">
                <a:solidFill>
                  <a:srgbClr val="333333"/>
                </a:solidFill>
                <a:effectLst/>
                <a:latin typeface="Arial" panose="020B0604020202020204" pitchFamily="34" charset="0"/>
                <a:cs typeface="Arial" panose="020B0604020202020204" pitchFamily="34" charset="0"/>
              </a:rPr>
              <a:t>Cite them right : the essential referencing guide </a:t>
            </a:r>
            <a:r>
              <a:rPr lang="en-GB" sz="1200" b="0" i="0" dirty="0">
                <a:solidFill>
                  <a:srgbClr val="333333"/>
                </a:solidFill>
                <a:effectLst/>
                <a:latin typeface="Arial" panose="020B0604020202020204" pitchFamily="34" charset="0"/>
                <a:cs typeface="Arial" panose="020B0604020202020204" pitchFamily="34" charset="0"/>
              </a:rPr>
              <a:t>. 12th edition. New York :, Bloomsbury Academic</a:t>
            </a:r>
            <a:r>
              <a:rPr lang="en-GB" b="0" i="0" dirty="0">
                <a:solidFill>
                  <a:srgbClr val="333333"/>
                </a:solidFill>
                <a:effectLst/>
                <a:latin typeface="Source Sans Pro" panose="020F0502020204030204" pitchFamily="34" charset="0"/>
              </a:rPr>
              <a:t>.</a:t>
            </a:r>
            <a:endParaRPr lang="en-GB" dirty="0"/>
          </a:p>
        </p:txBody>
      </p:sp>
      <p:sp>
        <p:nvSpPr>
          <p:cNvPr id="2" name="Slide Number Placeholder 1">
            <a:extLst>
              <a:ext uri="{FF2B5EF4-FFF2-40B4-BE49-F238E27FC236}">
                <a16:creationId xmlns:a16="http://schemas.microsoft.com/office/drawing/2014/main" id="{5758E5DC-5205-BFEB-2B9C-B1BA5BCE8A44}"/>
              </a:ext>
            </a:extLst>
          </p:cNvPr>
          <p:cNvSpPr>
            <a:spLocks noGrp="1"/>
          </p:cNvSpPr>
          <p:nvPr>
            <p:ph type="sldNum" sz="quarter" idx="12"/>
          </p:nvPr>
        </p:nvSpPr>
        <p:spPr/>
        <p:txBody>
          <a:bodyPr/>
          <a:lstStyle/>
          <a:p>
            <a:fld id="{63D27447-97C2-4CE3-8290-ED189C218E2D}" type="slidenum">
              <a:rPr lang="en-GB" smtClean="0"/>
              <a:t>2</a:t>
            </a:fld>
            <a:endParaRPr lang="en-GB"/>
          </a:p>
        </p:txBody>
      </p:sp>
    </p:spTree>
    <p:extLst>
      <p:ext uri="{BB962C8B-B14F-4D97-AF65-F5344CB8AC3E}">
        <p14:creationId xmlns:p14="http://schemas.microsoft.com/office/powerpoint/2010/main" val="240317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745</Words>
  <Application>Microsoft Office PowerPoint</Application>
  <PresentationFormat>Widescreen</PresentationFormat>
  <Paragraphs>37</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Source Sans Pro</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carolanne kerr</dc:creator>
  <cp:lastModifiedBy>carolanne kerr</cp:lastModifiedBy>
  <cp:revision>1</cp:revision>
  <dcterms:created xsi:type="dcterms:W3CDTF">2023-09-08T18:37:21Z</dcterms:created>
  <dcterms:modified xsi:type="dcterms:W3CDTF">2023-09-16T14:08:51Z</dcterms:modified>
</cp:coreProperties>
</file>