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61" r:id="rId3"/>
    <p:sldId id="263" r:id="rId4"/>
    <p:sldId id="264" r:id="rId5"/>
    <p:sldId id="266" r:id="rId6"/>
    <p:sldId id="267" r:id="rId7"/>
    <p:sldId id="268" r:id="rId8"/>
    <p:sldId id="269" r:id="rId9"/>
    <p:sldId id="262" r:id="rId10"/>
    <p:sldId id="27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275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82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830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673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102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60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56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307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654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82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471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2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6044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0539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64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1291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651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47768B5-B39F-4C32-A234-C760404985A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F2BF445-2A4D-453D-9232-7BBB82C0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45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  <p:sldLayoutId id="214748376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63E5C-8EDF-4409-83A0-C468C69670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Cyflwyniad</a:t>
            </a:r>
            <a:r>
              <a:rPr lang="en-GB" sz="6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seminar – 10 </a:t>
            </a:r>
            <a:r>
              <a:rPr lang="en-GB" sz="6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munud</a:t>
            </a:r>
            <a:br>
              <a:rPr lang="en-GB" sz="6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Seminar Presentation – 10 mins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94B4B-60D7-41A9-A6D1-765D2A74CB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3 study skills that you feel are important for future employability, and discuss how these can be transferred to a youth work setting. Discuss why they are important skills for the workplace.  Include action points for further personal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628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4F108-364C-7504-BC1B-D4C7CAE7D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1017F-EB59-0302-C219-085D38745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Study Skills.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3 Study Skills that are transferrable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a youth work setting.</a:t>
            </a:r>
          </a:p>
          <a:p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and reflect on areas for my own personal development.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216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A8AE0-F716-43EE-8865-0267F92D2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32406"/>
            <a:ext cx="10018713" cy="972518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Study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E5CF8-75FD-45A3-BC74-C27C43ED4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2032" y="2023211"/>
            <a:ext cx="10018713" cy="1133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i="0" dirty="0">
                <a:solidFill>
                  <a:srgbClr val="11111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“a learned activity – something you can develop through practice and reflection.”</a:t>
            </a:r>
          </a:p>
          <a:p>
            <a:pPr marL="0" indent="0">
              <a:buNone/>
            </a:pPr>
            <a:r>
              <a:rPr lang="en-US" b="1" i="0" dirty="0">
                <a:solidFill>
                  <a:srgbClr val="11111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(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Cottrell, 2008)</a:t>
            </a:r>
            <a:endParaRPr lang="en-GB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4D1D2C-35F7-798B-F53A-B0EBAE138102}"/>
              </a:ext>
            </a:extLst>
          </p:cNvPr>
          <p:cNvSpPr txBox="1"/>
          <p:nvPr/>
        </p:nvSpPr>
        <p:spPr>
          <a:xfrm>
            <a:off x="1204215" y="4312295"/>
            <a:ext cx="10578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effectLst/>
                <a:latin typeface="Courier New" panose="02070309020205020404" pitchFamily="49" charset="0"/>
                <a:ea typeface="Calibri" panose="020F0502020204030204" pitchFamily="34" charset="0"/>
                <a:cs typeface="Courier New" panose="02070309020205020404" pitchFamily="49" charset="0"/>
              </a:rPr>
              <a:t>youth workers are not always aware of the skills they are using.  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(Ingram &amp; Harris, 2005)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834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228B6-E658-43E3-9462-87EF8AD2A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770" y="214941"/>
            <a:ext cx="10018713" cy="157241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Skills that may be 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 for future employability.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A28F79-E1BE-8BD2-3823-9E132116AF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62" t="11538" r="15980" b="22423"/>
          <a:stretch/>
        </p:blipFill>
        <p:spPr>
          <a:xfrm>
            <a:off x="3221501" y="2576907"/>
            <a:ext cx="7872377" cy="385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755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86AD0-37C0-4E50-941A-86A503FA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47572"/>
            <a:ext cx="5567680" cy="923330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Listening 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05E423-7F82-47A2-AD7E-681D353878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>
            <a:off x="9101796" y="4130699"/>
            <a:ext cx="2561883" cy="25618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E5A674-4199-A06E-C69F-625A37BAA38C}"/>
              </a:ext>
            </a:extLst>
          </p:cNvPr>
          <p:cNvSpPr txBox="1"/>
          <p:nvPr/>
        </p:nvSpPr>
        <p:spPr>
          <a:xfrm>
            <a:off x="1448972" y="1777470"/>
            <a:ext cx="1048043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ccurately understand what a young person is saying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onveys that the person has interest in what is being said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Sapin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Paraphrasing, Summarizing, Clarifying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(Rogers, 1969)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 People making disclosures at inconvenient times.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 people being taken seriously.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leading or closed questions.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looking bored and extreme reactions.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400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A4176-2371-4BCC-9505-72F835D70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190" y="141777"/>
            <a:ext cx="4108133" cy="1222790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EA3280-EA09-4E57-906A-9ABB137C7D92}"/>
              </a:ext>
            </a:extLst>
          </p:cNvPr>
          <p:cNvSpPr txBox="1"/>
          <p:nvPr/>
        </p:nvSpPr>
        <p:spPr>
          <a:xfrm>
            <a:off x="6096000" y="2354408"/>
            <a:ext cx="6096000" cy="475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youth Workers day is varied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Eisenhower matrix gives structure when prioritizing workload and tasks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Planning – enables structure, establishes roles and responsibilities and can enables the young persons voice to be heard.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Efficient Time Management – allows projects to be delivered.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F7291E-39CC-40DA-4ADF-3EC03C9553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77" y="2123867"/>
            <a:ext cx="5451457" cy="344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29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C7537-A624-4377-9475-E59BF7AAF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467730"/>
            <a:ext cx="10018713" cy="1752599"/>
          </a:xfrm>
        </p:spPr>
        <p:txBody>
          <a:bodyPr/>
          <a:lstStyle/>
          <a:p>
            <a:r>
              <a:rPr lang="en-US" dirty="0"/>
              <a:t>Communication Skills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940B54-1ECE-A65A-AFF6-B223C56CDB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2706" y="3972929"/>
            <a:ext cx="2390482" cy="24173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586B24-14A6-CFF2-30E8-D7B503EEE62C}"/>
              </a:ext>
            </a:extLst>
          </p:cNvPr>
          <p:cNvSpPr txBox="1"/>
          <p:nvPr/>
        </p:nvSpPr>
        <p:spPr>
          <a:xfrm>
            <a:off x="2039815" y="2897945"/>
            <a:ext cx="61897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Youth workers engage with a wide range of people from a varying backgrounds.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 their approach and communication skills based on who they are talking to.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Appropriate Verbal and written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100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D5504-C9F7-4DC1-9693-F785FE0AD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4420" y="295274"/>
            <a:ext cx="10018713" cy="975359"/>
          </a:xfrm>
        </p:spPr>
        <p:txBody>
          <a:bodyPr/>
          <a:lstStyle/>
          <a:p>
            <a:r>
              <a:rPr lang="en-US" sz="4000" dirty="0"/>
              <a:t>Action points for own further development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CE29BA-BA41-4C6D-B7BF-ED080A1BFE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36000"/>
          </a:blip>
          <a:stretch>
            <a:fillRect/>
          </a:stretch>
        </p:blipFill>
        <p:spPr>
          <a:xfrm>
            <a:off x="9958156" y="1443915"/>
            <a:ext cx="1933575" cy="1933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97A8E75-E798-B8C7-B51A-7B5DC24536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4221" y="1443915"/>
            <a:ext cx="2552700" cy="19335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DDE209-DA2F-44D2-1748-DC66C6C1CA3E}"/>
              </a:ext>
            </a:extLst>
          </p:cNvPr>
          <p:cNvSpPr txBox="1"/>
          <p:nvPr/>
        </p:nvSpPr>
        <p:spPr>
          <a:xfrm>
            <a:off x="2124221" y="3476523"/>
            <a:ext cx="2552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Note Taking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68136-DFBC-A1C5-1ED5-AAA892570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1562" y="3650698"/>
            <a:ext cx="1847638" cy="19335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FE69A9-7647-4446-A598-28A685D363F7}"/>
              </a:ext>
            </a:extLst>
          </p:cNvPr>
          <p:cNvSpPr txBox="1"/>
          <p:nvPr/>
        </p:nvSpPr>
        <p:spPr>
          <a:xfrm>
            <a:off x="7121562" y="5702736"/>
            <a:ext cx="208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Academic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734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67609-AAAD-B931-E69A-44F901981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D5448-C536-51C2-84D9-C06859294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152357"/>
            <a:ext cx="10018713" cy="4543865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Study skills are something that we learn and can then build upon.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Number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different study skills however the 3 spoken about were 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Active listening –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 Skills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–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 Areas for my own development  – Note Taking and Academic Reading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981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09200-5051-4EB0-D1A2-DAA53EF2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15812"/>
            <a:ext cx="10018713" cy="1752599"/>
          </a:xfrm>
        </p:spPr>
        <p:txBody>
          <a:bodyPr/>
          <a:lstStyle/>
          <a:p>
            <a:r>
              <a:rPr lang="en-US" dirty="0"/>
              <a:t>Reference List 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D0BB07F-5BA2-8765-AFAB-D91FE17F7D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84311" y="1968411"/>
            <a:ext cx="10018713" cy="5555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Cottrell, S., 2008.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Skills Handbook.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3rd ed.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s.l.:Palgrave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Macmillan.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Ingram, G. &amp; Harris, J., 2005. Defining Good Youth Work. In: R. Harrison &amp; C. Wise, eds.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Working With Young People.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SAGE Publications, p. 12.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Rogers, C. R., 1969.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Freedom To Learn.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Columbus: Charles E. Merrill Publishing Co.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Sapin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2013.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Essential Skills for Youth Work Practice.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2nd ed. London: SAGE Publications.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65829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8E9BE6A-B55A-41BA-AD62-28663DEBD984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520</TotalTime>
  <Words>448</Words>
  <Application>Microsoft Office PowerPoint</Application>
  <PresentationFormat>Widescreen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Corbel</vt:lpstr>
      <vt:lpstr>Courier New</vt:lpstr>
      <vt:lpstr>Symbol</vt:lpstr>
      <vt:lpstr>Times New Roman</vt:lpstr>
      <vt:lpstr>Parallax</vt:lpstr>
      <vt:lpstr>Cyflwyniad seminar – 10 munud Individual Seminar Presentation – 10 mins </vt:lpstr>
      <vt:lpstr>Introduction</vt:lpstr>
      <vt:lpstr>What are Study Skills?</vt:lpstr>
      <vt:lpstr>Study Skills that may be  important for future employability.</vt:lpstr>
      <vt:lpstr>Active Listening   </vt:lpstr>
      <vt:lpstr>Organisation</vt:lpstr>
      <vt:lpstr>Communication Skills</vt:lpstr>
      <vt:lpstr>Action points for own further development</vt:lpstr>
      <vt:lpstr>Conclusion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seminar – 10 munud Individual Seminar Presentation – 10 mins</dc:title>
  <dc:creator>gavin.witte1@gmail.com</dc:creator>
  <cp:lastModifiedBy>gavin.witte1@gmail.com</cp:lastModifiedBy>
  <cp:revision>4</cp:revision>
  <dcterms:created xsi:type="dcterms:W3CDTF">2022-10-12T14:31:31Z</dcterms:created>
  <dcterms:modified xsi:type="dcterms:W3CDTF">2022-11-06T15:06:07Z</dcterms:modified>
</cp:coreProperties>
</file>