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8" r:id="rId2"/>
    <p:sldId id="259" r:id="rId3"/>
    <p:sldId id="271" r:id="rId4"/>
    <p:sldId id="26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E6822C-15FC-A8E1-12C1-569DCFDF90FB}" v="31" dt="2024-03-21T16:19:27.261"/>
    <p1510:client id="{681A4450-E1C7-DF4A-44BD-AA36339F1B96}" v="212" dt="2024-03-21T18:06:25.620"/>
    <p1510:client id="{ADC1A832-628F-90F2-B2F2-1264C37B2D8D}" v="13" dt="2024-03-21T16:01:43.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DC1A832-628F-90F2-B2F2-1264C37B2D8D}"/>
    <pc:docChg chg="delSld modSld">
      <pc:chgData name="Alison Cooke" userId="S::a.cooke@uwtsd.ac.uk::46c329c9-26b7-4eba-b77b-7474421bfd31" providerId="AD" clId="Web-{ADC1A832-628F-90F2-B2F2-1264C37B2D8D}" dt="2024-03-21T16:01:43.114" v="10"/>
      <pc:docMkLst>
        <pc:docMk/>
      </pc:docMkLst>
      <pc:sldChg chg="modSp">
        <pc:chgData name="Alison Cooke" userId="S::a.cooke@uwtsd.ac.uk::46c329c9-26b7-4eba-b77b-7474421bfd31" providerId="AD" clId="Web-{ADC1A832-628F-90F2-B2F2-1264C37B2D8D}" dt="2024-03-21T16:01:00.409" v="4" actId="20577"/>
        <pc:sldMkLst>
          <pc:docMk/>
          <pc:sldMk cId="2511280831" sldId="259"/>
        </pc:sldMkLst>
        <pc:spChg chg="mod">
          <ac:chgData name="Alison Cooke" userId="S::a.cooke@uwtsd.ac.uk::46c329c9-26b7-4eba-b77b-7474421bfd31" providerId="AD" clId="Web-{ADC1A832-628F-90F2-B2F2-1264C37B2D8D}" dt="2024-03-21T16:01:00.409" v="4" actId="20577"/>
          <ac:spMkLst>
            <pc:docMk/>
            <pc:sldMk cId="2511280831" sldId="259"/>
            <ac:spMk id="3" creationId="{658C690E-5CBE-4BDA-BD72-E432396BE4C6}"/>
          </ac:spMkLst>
        </pc:spChg>
      </pc:sldChg>
      <pc:sldChg chg="modSp">
        <pc:chgData name="Alison Cooke" userId="S::a.cooke@uwtsd.ac.uk::46c329c9-26b7-4eba-b77b-7474421bfd31" providerId="AD" clId="Web-{ADC1A832-628F-90F2-B2F2-1264C37B2D8D}" dt="2024-03-21T15:59:06.359" v="2" actId="14100"/>
        <pc:sldMkLst>
          <pc:docMk/>
          <pc:sldMk cId="3527573921" sldId="272"/>
        </pc:sldMkLst>
        <pc:spChg chg="mod">
          <ac:chgData name="Alison Cooke" userId="S::a.cooke@uwtsd.ac.uk::46c329c9-26b7-4eba-b77b-7474421bfd31" providerId="AD" clId="Web-{ADC1A832-628F-90F2-B2F2-1264C37B2D8D}" dt="2024-03-21T15:59:06.359" v="2" actId="14100"/>
          <ac:spMkLst>
            <pc:docMk/>
            <pc:sldMk cId="3527573921" sldId="272"/>
            <ac:spMk id="6" creationId="{51262866-1F92-F417-4597-AA259867202C}"/>
          </ac:spMkLst>
        </pc:spChg>
      </pc:sldChg>
      <pc:sldChg chg="modSp">
        <pc:chgData name="Alison Cooke" userId="S::a.cooke@uwtsd.ac.uk::46c329c9-26b7-4eba-b77b-7474421bfd31" providerId="AD" clId="Web-{ADC1A832-628F-90F2-B2F2-1264C37B2D8D}" dt="2024-03-21T15:58:57.234" v="1" actId="20577"/>
        <pc:sldMkLst>
          <pc:docMk/>
          <pc:sldMk cId="3279594473" sldId="274"/>
        </pc:sldMkLst>
        <pc:spChg chg="mod">
          <ac:chgData name="Alison Cooke" userId="S::a.cooke@uwtsd.ac.uk::46c329c9-26b7-4eba-b77b-7474421bfd31" providerId="AD" clId="Web-{ADC1A832-628F-90F2-B2F2-1264C37B2D8D}" dt="2024-03-21T15:58:57.234" v="1" actId="20577"/>
          <ac:spMkLst>
            <pc:docMk/>
            <pc:sldMk cId="3279594473" sldId="274"/>
            <ac:spMk id="4" creationId="{BC347E37-EA83-388E-0490-F32ECE49A537}"/>
          </ac:spMkLst>
        </pc:spChg>
      </pc:sldChg>
      <pc:sldChg chg="modSp del">
        <pc:chgData name="Alison Cooke" userId="S::a.cooke@uwtsd.ac.uk::46c329c9-26b7-4eba-b77b-7474421bfd31" providerId="AD" clId="Web-{ADC1A832-628F-90F2-B2F2-1264C37B2D8D}" dt="2024-03-21T16:01:43.114" v="10"/>
        <pc:sldMkLst>
          <pc:docMk/>
          <pc:sldMk cId="346283380" sldId="278"/>
        </pc:sldMkLst>
        <pc:spChg chg="mod">
          <ac:chgData name="Alison Cooke" userId="S::a.cooke@uwtsd.ac.uk::46c329c9-26b7-4eba-b77b-7474421bfd31" providerId="AD" clId="Web-{ADC1A832-628F-90F2-B2F2-1264C37B2D8D}" dt="2024-03-21T16:01:23.676" v="8" actId="20577"/>
          <ac:spMkLst>
            <pc:docMk/>
            <pc:sldMk cId="346283380" sldId="278"/>
            <ac:spMk id="3" creationId="{FDB38B8A-6671-EE50-A021-85F645712219}"/>
          </ac:spMkLst>
        </pc:spChg>
      </pc:sldChg>
      <pc:sldChg chg="del">
        <pc:chgData name="Alison Cooke" userId="S::a.cooke@uwtsd.ac.uk::46c329c9-26b7-4eba-b77b-7474421bfd31" providerId="AD" clId="Web-{ADC1A832-628F-90F2-B2F2-1264C37B2D8D}" dt="2024-03-21T16:01:34.238" v="9"/>
        <pc:sldMkLst>
          <pc:docMk/>
          <pc:sldMk cId="3727446925" sldId="281"/>
        </pc:sldMkLst>
      </pc:sldChg>
    </pc:docChg>
  </pc:docChgLst>
  <pc:docChgLst>
    <pc:chgData name="Alison Cooke" userId="S::a.cooke@uwtsd.ac.uk::46c329c9-26b7-4eba-b77b-7474421bfd31" providerId="AD" clId="Web-{A4946551-1D38-241F-AC49-DA15A24BBAF3}"/>
    <pc:docChg chg="modSld">
      <pc:chgData name="Alison Cooke" userId="S::a.cooke@uwtsd.ac.uk::46c329c9-26b7-4eba-b77b-7474421bfd31" providerId="AD" clId="Web-{A4946551-1D38-241F-AC49-DA15A24BBAF3}" dt="2023-01-26T16:40:53.865" v="16" actId="20577"/>
      <pc:docMkLst>
        <pc:docMk/>
      </pc:docMkLst>
      <pc:sldChg chg="modSp">
        <pc:chgData name="Alison Cooke" userId="S::a.cooke@uwtsd.ac.uk::46c329c9-26b7-4eba-b77b-7474421bfd31" providerId="AD" clId="Web-{A4946551-1D38-241F-AC49-DA15A24BBAF3}" dt="2023-01-26T16:39:48.707" v="0" actId="20577"/>
        <pc:sldMkLst>
          <pc:docMk/>
          <pc:sldMk cId="3063639807" sldId="277"/>
        </pc:sldMkLst>
        <pc:spChg chg="mod">
          <ac:chgData name="Alison Cooke" userId="S::a.cooke@uwtsd.ac.uk::46c329c9-26b7-4eba-b77b-7474421bfd31" providerId="AD" clId="Web-{A4946551-1D38-241F-AC49-DA15A24BBAF3}" dt="2023-01-26T16:39:48.707" v="0" actId="20577"/>
          <ac:spMkLst>
            <pc:docMk/>
            <pc:sldMk cId="3063639807" sldId="277"/>
            <ac:spMk id="3" creationId="{072D8D31-8122-6B8F-9510-FC7039CD472B}"/>
          </ac:spMkLst>
        </pc:spChg>
      </pc:sldChg>
      <pc:sldChg chg="modSp">
        <pc:chgData name="Alison Cooke" userId="S::a.cooke@uwtsd.ac.uk::46c329c9-26b7-4eba-b77b-7474421bfd31" providerId="AD" clId="Web-{A4946551-1D38-241F-AC49-DA15A24BBAF3}" dt="2023-01-26T16:40:31.052" v="12" actId="20577"/>
        <pc:sldMkLst>
          <pc:docMk/>
          <pc:sldMk cId="1619972719" sldId="282"/>
        </pc:sldMkLst>
        <pc:spChg chg="mod">
          <ac:chgData name="Alison Cooke" userId="S::a.cooke@uwtsd.ac.uk::46c329c9-26b7-4eba-b77b-7474421bfd31" providerId="AD" clId="Web-{A4946551-1D38-241F-AC49-DA15A24BBAF3}" dt="2023-01-26T16:40:31.052" v="12" actId="20577"/>
          <ac:spMkLst>
            <pc:docMk/>
            <pc:sldMk cId="1619972719" sldId="282"/>
            <ac:spMk id="3" creationId="{072D8D31-8122-6B8F-9510-FC7039CD472B}"/>
          </ac:spMkLst>
        </pc:spChg>
      </pc:sldChg>
      <pc:sldChg chg="modSp">
        <pc:chgData name="Alison Cooke" userId="S::a.cooke@uwtsd.ac.uk::46c329c9-26b7-4eba-b77b-7474421bfd31" providerId="AD" clId="Web-{A4946551-1D38-241F-AC49-DA15A24BBAF3}" dt="2023-01-26T16:40:53.865" v="16" actId="20577"/>
        <pc:sldMkLst>
          <pc:docMk/>
          <pc:sldMk cId="4120565700" sldId="292"/>
        </pc:sldMkLst>
        <pc:spChg chg="mod">
          <ac:chgData name="Alison Cooke" userId="S::a.cooke@uwtsd.ac.uk::46c329c9-26b7-4eba-b77b-7474421bfd31" providerId="AD" clId="Web-{A4946551-1D38-241F-AC49-DA15A24BBAF3}" dt="2023-01-26T16:40:53.865" v="16" actId="20577"/>
          <ac:spMkLst>
            <pc:docMk/>
            <pc:sldMk cId="4120565700" sldId="292"/>
            <ac:spMk id="3" creationId="{C90FF7D0-DDE8-B22F-FF2D-A20DFC451076}"/>
          </ac:spMkLst>
        </pc:spChg>
        <pc:picChg chg="mod">
          <ac:chgData name="Alison Cooke" userId="S::a.cooke@uwtsd.ac.uk::46c329c9-26b7-4eba-b77b-7474421bfd31" providerId="AD" clId="Web-{A4946551-1D38-241F-AC49-DA15A24BBAF3}" dt="2023-01-26T16:40:49.209" v="13" actId="1076"/>
          <ac:picMkLst>
            <pc:docMk/>
            <pc:sldMk cId="4120565700" sldId="292"/>
            <ac:picMk id="5" creationId="{BE2F581A-2E11-F6A2-A656-8596E3EF67BA}"/>
          </ac:picMkLst>
        </pc:picChg>
      </pc:sldChg>
    </pc:docChg>
  </pc:docChgLst>
  <pc:docChgLst>
    <pc:chgData name="Alison Cooke" userId="S::a.cooke@uwtsd.ac.uk::46c329c9-26b7-4eba-b77b-7474421bfd31" providerId="AD" clId="Web-{8A2CE62E-E1ED-8118-0E49-47BC23E2AB62}"/>
    <pc:docChg chg="modSld">
      <pc:chgData name="Alison Cooke" userId="S::a.cooke@uwtsd.ac.uk::46c329c9-26b7-4eba-b77b-7474421bfd31" providerId="AD" clId="Web-{8A2CE62E-E1ED-8118-0E49-47BC23E2AB62}" dt="2024-01-24T15:26:20.082" v="1" actId="20577"/>
      <pc:docMkLst>
        <pc:docMk/>
      </pc:docMkLst>
      <pc:sldChg chg="modSp">
        <pc:chgData name="Alison Cooke" userId="S::a.cooke@uwtsd.ac.uk::46c329c9-26b7-4eba-b77b-7474421bfd31" providerId="AD" clId="Web-{8A2CE62E-E1ED-8118-0E49-47BC23E2AB62}" dt="2024-01-24T15:24:58.514" v="0" actId="14100"/>
        <pc:sldMkLst>
          <pc:docMk/>
          <pc:sldMk cId="3527573921" sldId="272"/>
        </pc:sldMkLst>
        <pc:spChg chg="mod">
          <ac:chgData name="Alison Cooke" userId="S::a.cooke@uwtsd.ac.uk::46c329c9-26b7-4eba-b77b-7474421bfd31" providerId="AD" clId="Web-{8A2CE62E-E1ED-8118-0E49-47BC23E2AB62}" dt="2024-01-24T15:24:58.514" v="0" actId="14100"/>
          <ac:spMkLst>
            <pc:docMk/>
            <pc:sldMk cId="3527573921" sldId="272"/>
            <ac:spMk id="6" creationId="{51262866-1F92-F417-4597-AA259867202C}"/>
          </ac:spMkLst>
        </pc:spChg>
      </pc:sldChg>
      <pc:sldChg chg="modSp">
        <pc:chgData name="Alison Cooke" userId="S::a.cooke@uwtsd.ac.uk::46c329c9-26b7-4eba-b77b-7474421bfd31" providerId="AD" clId="Web-{8A2CE62E-E1ED-8118-0E49-47BC23E2AB62}" dt="2024-01-24T15:26:20.082" v="1" actId="20577"/>
        <pc:sldMkLst>
          <pc:docMk/>
          <pc:sldMk cId="4120565700" sldId="292"/>
        </pc:sldMkLst>
        <pc:spChg chg="mod">
          <ac:chgData name="Alison Cooke" userId="S::a.cooke@uwtsd.ac.uk::46c329c9-26b7-4eba-b77b-7474421bfd31" providerId="AD" clId="Web-{8A2CE62E-E1ED-8118-0E49-47BC23E2AB62}" dt="2024-01-24T15:26:20.082" v="1" actId="20577"/>
          <ac:spMkLst>
            <pc:docMk/>
            <pc:sldMk cId="4120565700" sldId="292"/>
            <ac:spMk id="3" creationId="{C90FF7D0-DDE8-B22F-FF2D-A20DFC451076}"/>
          </ac:spMkLst>
        </pc:spChg>
      </pc:sldChg>
    </pc:docChg>
  </pc:docChgLst>
  <pc:docChgLst>
    <pc:chgData name="Alison Cooke" userId="S::a.cooke@uwtsd.ac.uk::46c329c9-26b7-4eba-b77b-7474421bfd31" providerId="AD" clId="Web-{51E6822C-15FC-A8E1-12C1-569DCFDF90FB}"/>
    <pc:docChg chg="addSld delSld modSld">
      <pc:chgData name="Alison Cooke" userId="S::a.cooke@uwtsd.ac.uk::46c329c9-26b7-4eba-b77b-7474421bfd31" providerId="AD" clId="Web-{51E6822C-15FC-A8E1-12C1-569DCFDF90FB}" dt="2024-03-21T16:21:09.654" v="80"/>
      <pc:docMkLst>
        <pc:docMk/>
      </pc:docMkLst>
      <pc:sldChg chg="modSp">
        <pc:chgData name="Alison Cooke" userId="S::a.cooke@uwtsd.ac.uk::46c329c9-26b7-4eba-b77b-7474421bfd31" providerId="AD" clId="Web-{51E6822C-15FC-A8E1-12C1-569DCFDF90FB}" dt="2024-03-21T16:18:15.478" v="11"/>
        <pc:sldMkLst>
          <pc:docMk/>
          <pc:sldMk cId="1147549936" sldId="258"/>
        </pc:sldMkLst>
        <pc:spChg chg="mod">
          <ac:chgData name="Alison Cooke" userId="S::a.cooke@uwtsd.ac.uk::46c329c9-26b7-4eba-b77b-7474421bfd31" providerId="AD" clId="Web-{51E6822C-15FC-A8E1-12C1-569DCFDF90FB}" dt="2024-03-21T16:17:59.322" v="7" actId="1076"/>
          <ac:spMkLst>
            <pc:docMk/>
            <pc:sldMk cId="1147549936" sldId="258"/>
            <ac:spMk id="2" creationId="{D471C5F7-4842-6758-51A1-976140EA1062}"/>
          </ac:spMkLst>
        </pc:spChg>
        <pc:spChg chg="mod">
          <ac:chgData name="Alison Cooke" userId="S::a.cooke@uwtsd.ac.uk::46c329c9-26b7-4eba-b77b-7474421bfd31" providerId="AD" clId="Web-{51E6822C-15FC-A8E1-12C1-569DCFDF90FB}" dt="2024-03-21T16:18:15.478" v="11"/>
          <ac:spMkLst>
            <pc:docMk/>
            <pc:sldMk cId="1147549936" sldId="258"/>
            <ac:spMk id="5" creationId="{96FE8A07-45B3-4401-AEF2-C9368D14EA2F}"/>
          </ac:spMkLst>
        </pc:spChg>
      </pc:sldChg>
      <pc:sldChg chg="modNotes">
        <pc:chgData name="Alison Cooke" userId="S::a.cooke@uwtsd.ac.uk::46c329c9-26b7-4eba-b77b-7474421bfd31" providerId="AD" clId="Web-{51E6822C-15FC-A8E1-12C1-569DCFDF90FB}" dt="2024-03-21T16:21:09.654" v="80"/>
        <pc:sldMkLst>
          <pc:docMk/>
          <pc:sldMk cId="2612822078" sldId="268"/>
        </pc:sldMkLst>
      </pc:sldChg>
      <pc:sldChg chg="modSp new del">
        <pc:chgData name="Alison Cooke" userId="S::a.cooke@uwtsd.ac.uk::46c329c9-26b7-4eba-b77b-7474421bfd31" providerId="AD" clId="Web-{51E6822C-15FC-A8E1-12C1-569DCFDF90FB}" dt="2024-03-21T16:19:27.261" v="26"/>
        <pc:sldMkLst>
          <pc:docMk/>
          <pc:sldMk cId="1348414868" sldId="294"/>
        </pc:sldMkLst>
        <pc:spChg chg="mod">
          <ac:chgData name="Alison Cooke" userId="S::a.cooke@uwtsd.ac.uk::46c329c9-26b7-4eba-b77b-7474421bfd31" providerId="AD" clId="Web-{51E6822C-15FC-A8E1-12C1-569DCFDF90FB}" dt="2024-03-21T16:19:10.917" v="25" actId="20577"/>
          <ac:spMkLst>
            <pc:docMk/>
            <pc:sldMk cId="1348414868" sldId="294"/>
            <ac:spMk id="2" creationId="{F7D63313-B0B5-4370-360B-524FAF46FF74}"/>
          </ac:spMkLst>
        </pc:spChg>
      </pc:sldChg>
    </pc:docChg>
  </pc:docChgLst>
  <pc:docChgLst>
    <pc:chgData name="Alison Cooke" userId="S::a.cooke@uwtsd.ac.uk::46c329c9-26b7-4eba-b77b-7474421bfd31" providerId="AD" clId="Web-{44904C8C-0E85-BC68-3A8A-639CEA51A955}"/>
    <pc:docChg chg="modSld">
      <pc:chgData name="Alison Cooke" userId="S::a.cooke@uwtsd.ac.uk::46c329c9-26b7-4eba-b77b-7474421bfd31" providerId="AD" clId="Web-{44904C8C-0E85-BC68-3A8A-639CEA51A955}" dt="2023-01-26T16:36:22.557" v="24" actId="20577"/>
      <pc:docMkLst>
        <pc:docMk/>
      </pc:docMkLst>
      <pc:sldChg chg="modSp">
        <pc:chgData name="Alison Cooke" userId="S::a.cooke@uwtsd.ac.uk::46c329c9-26b7-4eba-b77b-7474421bfd31" providerId="AD" clId="Web-{44904C8C-0E85-BC68-3A8A-639CEA51A955}" dt="2023-01-26T16:31:44.236" v="0" actId="14100"/>
        <pc:sldMkLst>
          <pc:docMk/>
          <pc:sldMk cId="2612822078" sldId="268"/>
        </pc:sldMkLst>
        <pc:picChg chg="mod">
          <ac:chgData name="Alison Cooke" userId="S::a.cooke@uwtsd.ac.uk::46c329c9-26b7-4eba-b77b-7474421bfd31" providerId="AD" clId="Web-{44904C8C-0E85-BC68-3A8A-639CEA51A955}" dt="2023-01-26T16:31:44.236" v="0" actId="14100"/>
          <ac:picMkLst>
            <pc:docMk/>
            <pc:sldMk cId="2612822078" sldId="268"/>
            <ac:picMk id="7" creationId="{C9655BC4-CF3A-C212-E803-C8BA42D81BAD}"/>
          </ac:picMkLst>
        </pc:picChg>
      </pc:sldChg>
      <pc:sldChg chg="addSp delSp modSp">
        <pc:chgData name="Alison Cooke" userId="S::a.cooke@uwtsd.ac.uk::46c329c9-26b7-4eba-b77b-7474421bfd31" providerId="AD" clId="Web-{44904C8C-0E85-BC68-3A8A-639CEA51A955}" dt="2023-01-26T16:35:45.727" v="20" actId="1076"/>
        <pc:sldMkLst>
          <pc:docMk/>
          <pc:sldMk cId="3499705491" sldId="286"/>
        </pc:sldMkLst>
        <pc:spChg chg="del">
          <ac:chgData name="Alison Cooke" userId="S::a.cooke@uwtsd.ac.uk::46c329c9-26b7-4eba-b77b-7474421bfd31" providerId="AD" clId="Web-{44904C8C-0E85-BC68-3A8A-639CEA51A955}" dt="2023-01-26T16:33:51.443" v="10"/>
          <ac:spMkLst>
            <pc:docMk/>
            <pc:sldMk cId="3499705491" sldId="286"/>
            <ac:spMk id="4" creationId="{54AF4D55-5788-A27F-C042-FE3019E9A8EF}"/>
          </ac:spMkLst>
        </pc:spChg>
        <pc:spChg chg="add del mod">
          <ac:chgData name="Alison Cooke" userId="S::a.cooke@uwtsd.ac.uk::46c329c9-26b7-4eba-b77b-7474421bfd31" providerId="AD" clId="Web-{44904C8C-0E85-BC68-3A8A-639CEA51A955}" dt="2023-01-26T16:35:42.430" v="18"/>
          <ac:spMkLst>
            <pc:docMk/>
            <pc:sldMk cId="3499705491" sldId="286"/>
            <ac:spMk id="9" creationId="{39354868-FBFE-DCFC-04E7-8D814E124B90}"/>
          </ac:spMkLst>
        </pc:spChg>
        <pc:picChg chg="add del mod">
          <ac:chgData name="Alison Cooke" userId="S::a.cooke@uwtsd.ac.uk::46c329c9-26b7-4eba-b77b-7474421bfd31" providerId="AD" clId="Web-{44904C8C-0E85-BC68-3A8A-639CEA51A955}" dt="2023-01-26T16:33:46.990" v="9"/>
          <ac:picMkLst>
            <pc:docMk/>
            <pc:sldMk cId="3499705491" sldId="286"/>
            <ac:picMk id="6" creationId="{6EB3787C-16DE-EEE0-BFCB-AAF669E6FAA7}"/>
          </ac:picMkLst>
        </pc:picChg>
        <pc:picChg chg="add del mod ord">
          <ac:chgData name="Alison Cooke" userId="S::a.cooke@uwtsd.ac.uk::46c329c9-26b7-4eba-b77b-7474421bfd31" providerId="AD" clId="Web-{44904C8C-0E85-BC68-3A8A-639CEA51A955}" dt="2023-01-26T16:34:01.381" v="13"/>
          <ac:picMkLst>
            <pc:docMk/>
            <pc:sldMk cId="3499705491" sldId="286"/>
            <ac:picMk id="7" creationId="{2FBCD578-804A-6162-D19C-A86A85BC3263}"/>
          </ac:picMkLst>
        </pc:picChg>
        <pc:picChg chg="add mod ord">
          <ac:chgData name="Alison Cooke" userId="S::a.cooke@uwtsd.ac.uk::46c329c9-26b7-4eba-b77b-7474421bfd31" providerId="AD" clId="Web-{44904C8C-0E85-BC68-3A8A-639CEA51A955}" dt="2023-01-26T16:35:45.727" v="20" actId="1076"/>
          <ac:picMkLst>
            <pc:docMk/>
            <pc:sldMk cId="3499705491" sldId="286"/>
            <ac:picMk id="10" creationId="{51416100-535F-08AC-5540-A83771B1321E}"/>
          </ac:picMkLst>
        </pc:picChg>
      </pc:sldChg>
      <pc:sldChg chg="addSp delSp modSp">
        <pc:chgData name="Alison Cooke" userId="S::a.cooke@uwtsd.ac.uk::46c329c9-26b7-4eba-b77b-7474421bfd31" providerId="AD" clId="Web-{44904C8C-0E85-BC68-3A8A-639CEA51A955}" dt="2023-01-26T16:34:40.147" v="17" actId="1076"/>
        <pc:sldMkLst>
          <pc:docMk/>
          <pc:sldMk cId="2909145532" sldId="287"/>
        </pc:sldMkLst>
        <pc:spChg chg="del">
          <ac:chgData name="Alison Cooke" userId="S::a.cooke@uwtsd.ac.uk::46c329c9-26b7-4eba-b77b-7474421bfd31" providerId="AD" clId="Web-{44904C8C-0E85-BC68-3A8A-639CEA51A955}" dt="2023-01-26T16:33:38.052" v="6"/>
          <ac:spMkLst>
            <pc:docMk/>
            <pc:sldMk cId="2909145532" sldId="287"/>
            <ac:spMk id="4" creationId="{0899328C-F888-7D0B-DF9F-D0DBB170A4D8}"/>
          </ac:spMkLst>
        </pc:spChg>
        <pc:spChg chg="add del mod">
          <ac:chgData name="Alison Cooke" userId="S::a.cooke@uwtsd.ac.uk::46c329c9-26b7-4eba-b77b-7474421bfd31" providerId="AD" clId="Web-{44904C8C-0E85-BC68-3A8A-639CEA51A955}" dt="2023-01-26T16:34:34.788" v="15"/>
          <ac:spMkLst>
            <pc:docMk/>
            <pc:sldMk cId="2909145532" sldId="287"/>
            <ac:spMk id="9" creationId="{4F17D339-6200-898F-833A-99607B5A0E24}"/>
          </ac:spMkLst>
        </pc:spChg>
        <pc:picChg chg="add del mod">
          <ac:chgData name="Alison Cooke" userId="S::a.cooke@uwtsd.ac.uk::46c329c9-26b7-4eba-b77b-7474421bfd31" providerId="AD" clId="Web-{44904C8C-0E85-BC68-3A8A-639CEA51A955}" dt="2023-01-26T16:33:33.958" v="5"/>
          <ac:picMkLst>
            <pc:docMk/>
            <pc:sldMk cId="2909145532" sldId="287"/>
            <ac:picMk id="6" creationId="{6E848560-E9C5-92B1-411B-76B8663DD741}"/>
          </ac:picMkLst>
        </pc:picChg>
        <pc:picChg chg="add del mod ord">
          <ac:chgData name="Alison Cooke" userId="S::a.cooke@uwtsd.ac.uk::46c329c9-26b7-4eba-b77b-7474421bfd31" providerId="AD" clId="Web-{44904C8C-0E85-BC68-3A8A-639CEA51A955}" dt="2023-01-26T16:34:24.725" v="14"/>
          <ac:picMkLst>
            <pc:docMk/>
            <pc:sldMk cId="2909145532" sldId="287"/>
            <ac:picMk id="7" creationId="{A7D66249-230E-4F69-0F65-7B9AE36A3B2A}"/>
          </ac:picMkLst>
        </pc:picChg>
        <pc:picChg chg="add mod ord">
          <ac:chgData name="Alison Cooke" userId="S::a.cooke@uwtsd.ac.uk::46c329c9-26b7-4eba-b77b-7474421bfd31" providerId="AD" clId="Web-{44904C8C-0E85-BC68-3A8A-639CEA51A955}" dt="2023-01-26T16:34:40.147" v="17" actId="1076"/>
          <ac:picMkLst>
            <pc:docMk/>
            <pc:sldMk cId="2909145532" sldId="287"/>
            <ac:picMk id="10" creationId="{A042C274-EAA6-9AC0-6C3E-57B3FB13AB41}"/>
          </ac:picMkLst>
        </pc:picChg>
      </pc:sldChg>
      <pc:sldChg chg="modSp">
        <pc:chgData name="Alison Cooke" userId="S::a.cooke@uwtsd.ac.uk::46c329c9-26b7-4eba-b77b-7474421bfd31" providerId="AD" clId="Web-{44904C8C-0E85-BC68-3A8A-639CEA51A955}" dt="2023-01-26T16:36:22.557" v="24" actId="20577"/>
        <pc:sldMkLst>
          <pc:docMk/>
          <pc:sldMk cId="4078604444" sldId="290"/>
        </pc:sldMkLst>
        <pc:spChg chg="mod">
          <ac:chgData name="Alison Cooke" userId="S::a.cooke@uwtsd.ac.uk::46c329c9-26b7-4eba-b77b-7474421bfd31" providerId="AD" clId="Web-{44904C8C-0E85-BC68-3A8A-639CEA51A955}" dt="2023-01-26T16:36:22.557" v="24" actId="20577"/>
          <ac:spMkLst>
            <pc:docMk/>
            <pc:sldMk cId="4078604444" sldId="290"/>
            <ac:spMk id="3" creationId="{8B0BBE3E-EDA4-B179-556D-AE13FDF495BE}"/>
          </ac:spMkLst>
        </pc:spChg>
      </pc:sldChg>
    </pc:docChg>
  </pc:docChgLst>
  <pc:docChgLst>
    <pc:chgData name="Alison Cooke" userId="S::a.cooke@uwtsd.ac.uk::46c329c9-26b7-4eba-b77b-7474421bfd31" providerId="AD" clId="Web-{681A4450-E1C7-DF4A-44BD-AA36339F1B96}"/>
    <pc:docChg chg="addSld delSld modSld">
      <pc:chgData name="Alison Cooke" userId="S::a.cooke@uwtsd.ac.uk::46c329c9-26b7-4eba-b77b-7474421bfd31" providerId="AD" clId="Web-{681A4450-E1C7-DF4A-44BD-AA36339F1B96}" dt="2024-03-21T18:07:36.388" v="238"/>
      <pc:docMkLst>
        <pc:docMk/>
      </pc:docMkLst>
      <pc:sldChg chg="delSp modSp">
        <pc:chgData name="Alison Cooke" userId="S::a.cooke@uwtsd.ac.uk::46c329c9-26b7-4eba-b77b-7474421bfd31" providerId="AD" clId="Web-{681A4450-E1C7-DF4A-44BD-AA36339F1B96}" dt="2024-03-21T18:00:51.231" v="42" actId="14100"/>
        <pc:sldMkLst>
          <pc:docMk/>
          <pc:sldMk cId="1147549936" sldId="258"/>
        </pc:sldMkLst>
        <pc:spChg chg="del mod">
          <ac:chgData name="Alison Cooke" userId="S::a.cooke@uwtsd.ac.uk::46c329c9-26b7-4eba-b77b-7474421bfd31" providerId="AD" clId="Web-{681A4450-E1C7-DF4A-44BD-AA36339F1B96}" dt="2024-03-21T18:00:10.542" v="4"/>
          <ac:spMkLst>
            <pc:docMk/>
            <pc:sldMk cId="1147549936" sldId="258"/>
            <ac:spMk id="2" creationId="{D471C5F7-4842-6758-51A1-976140EA1062}"/>
          </ac:spMkLst>
        </pc:spChg>
        <pc:spChg chg="mod">
          <ac:chgData name="Alison Cooke" userId="S::a.cooke@uwtsd.ac.uk::46c329c9-26b7-4eba-b77b-7474421bfd31" providerId="AD" clId="Web-{681A4450-E1C7-DF4A-44BD-AA36339F1B96}" dt="2024-03-21T18:00:51.231" v="42" actId="14100"/>
          <ac:spMkLst>
            <pc:docMk/>
            <pc:sldMk cId="1147549936" sldId="258"/>
            <ac:spMk id="5" creationId="{96FE8A07-45B3-4401-AEF2-C9368D14EA2F}"/>
          </ac:spMkLst>
        </pc:spChg>
      </pc:sldChg>
      <pc:sldChg chg="addSp delSp modSp">
        <pc:chgData name="Alison Cooke" userId="S::a.cooke@uwtsd.ac.uk::46c329c9-26b7-4eba-b77b-7474421bfd31" providerId="AD" clId="Web-{681A4450-E1C7-DF4A-44BD-AA36339F1B96}" dt="2024-03-21T18:06:25.620" v="202" actId="20577"/>
        <pc:sldMkLst>
          <pc:docMk/>
          <pc:sldMk cId="2511280831" sldId="259"/>
        </pc:sldMkLst>
        <pc:spChg chg="mod">
          <ac:chgData name="Alison Cooke" userId="S::a.cooke@uwtsd.ac.uk::46c329c9-26b7-4eba-b77b-7474421bfd31" providerId="AD" clId="Web-{681A4450-E1C7-DF4A-44BD-AA36339F1B96}" dt="2024-03-21T18:06:25.620" v="202" actId="20577"/>
          <ac:spMkLst>
            <pc:docMk/>
            <pc:sldMk cId="2511280831" sldId="259"/>
            <ac:spMk id="2" creationId="{C257EF50-E6BB-4153-B801-E0884BE85B05}"/>
          </ac:spMkLst>
        </pc:spChg>
        <pc:spChg chg="mod">
          <ac:chgData name="Alison Cooke" userId="S::a.cooke@uwtsd.ac.uk::46c329c9-26b7-4eba-b77b-7474421bfd31" providerId="AD" clId="Web-{681A4450-E1C7-DF4A-44BD-AA36339F1B96}" dt="2024-03-21T18:03:38.674" v="197" actId="20577"/>
          <ac:spMkLst>
            <pc:docMk/>
            <pc:sldMk cId="2511280831" sldId="259"/>
            <ac:spMk id="3" creationId="{658C690E-5CBE-4BDA-BD72-E432396BE4C6}"/>
          </ac:spMkLst>
        </pc:spChg>
        <pc:spChg chg="add del mod">
          <ac:chgData name="Alison Cooke" userId="S::a.cooke@uwtsd.ac.uk::46c329c9-26b7-4eba-b77b-7474421bfd31" providerId="AD" clId="Web-{681A4450-E1C7-DF4A-44BD-AA36339F1B96}" dt="2024-03-21T18:06:09.667" v="199"/>
          <ac:spMkLst>
            <pc:docMk/>
            <pc:sldMk cId="2511280831" sldId="259"/>
            <ac:spMk id="6" creationId="{60653FB1-5206-F8C1-B237-72FF530AA7F2}"/>
          </ac:spMkLst>
        </pc:spChg>
        <pc:picChg chg="del">
          <ac:chgData name="Alison Cooke" userId="S::a.cooke@uwtsd.ac.uk::46c329c9-26b7-4eba-b77b-7474421bfd31" providerId="AD" clId="Web-{681A4450-E1C7-DF4A-44BD-AA36339F1B96}" dt="2024-03-21T18:03:42.017" v="198"/>
          <ac:picMkLst>
            <pc:docMk/>
            <pc:sldMk cId="2511280831" sldId="259"/>
            <ac:picMk id="4" creationId="{19105710-64B2-37AB-4A99-CAD052A837CA}"/>
          </ac:picMkLst>
        </pc:picChg>
        <pc:picChg chg="add mod ord">
          <ac:chgData name="Alison Cooke" userId="S::a.cooke@uwtsd.ac.uk::46c329c9-26b7-4eba-b77b-7474421bfd31" providerId="AD" clId="Web-{681A4450-E1C7-DF4A-44BD-AA36339F1B96}" dt="2024-03-21T18:06:19.026" v="201" actId="1076"/>
          <ac:picMkLst>
            <pc:docMk/>
            <pc:sldMk cId="2511280831" sldId="259"/>
            <ac:picMk id="7" creationId="{DCC087AE-089E-447B-1834-CD82F5EE37A3}"/>
          </ac:picMkLst>
        </pc:picChg>
      </pc:sldChg>
      <pc:sldChg chg="del">
        <pc:chgData name="Alison Cooke" userId="S::a.cooke@uwtsd.ac.uk::46c329c9-26b7-4eba-b77b-7474421bfd31" providerId="AD" clId="Web-{681A4450-E1C7-DF4A-44BD-AA36339F1B96}" dt="2024-03-21T18:01:00.418" v="43"/>
        <pc:sldMkLst>
          <pc:docMk/>
          <pc:sldMk cId="2141641234" sldId="265"/>
        </pc:sldMkLst>
      </pc:sldChg>
      <pc:sldChg chg="add del modNotes">
        <pc:chgData name="Alison Cooke" userId="S::a.cooke@uwtsd.ac.uk::46c329c9-26b7-4eba-b77b-7474421bfd31" providerId="AD" clId="Web-{681A4450-E1C7-DF4A-44BD-AA36339F1B96}" dt="2024-03-21T18:07:36.388" v="238"/>
        <pc:sldMkLst>
          <pc:docMk/>
          <pc:sldMk cId="2612822078" sldId="268"/>
        </pc:sldMkLst>
      </pc:sldChg>
      <pc:sldChg chg="del">
        <pc:chgData name="Alison Cooke" userId="S::a.cooke@uwtsd.ac.uk::46c329c9-26b7-4eba-b77b-7474421bfd31" providerId="AD" clId="Web-{681A4450-E1C7-DF4A-44BD-AA36339F1B96}" dt="2024-03-21T18:02:01.639" v="64"/>
        <pc:sldMkLst>
          <pc:docMk/>
          <pc:sldMk cId="1238943917" sldId="269"/>
        </pc:sldMkLst>
      </pc:sldChg>
      <pc:sldChg chg="del">
        <pc:chgData name="Alison Cooke" userId="S::a.cooke@uwtsd.ac.uk::46c329c9-26b7-4eba-b77b-7474421bfd31" providerId="AD" clId="Web-{681A4450-E1C7-DF4A-44BD-AA36339F1B96}" dt="2024-03-21T18:01:58.983" v="63"/>
        <pc:sldMkLst>
          <pc:docMk/>
          <pc:sldMk cId="2834123930" sldId="270"/>
        </pc:sldMkLst>
      </pc:sldChg>
      <pc:sldChg chg="modNotes">
        <pc:chgData name="Alison Cooke" userId="S::a.cooke@uwtsd.ac.uk::46c329c9-26b7-4eba-b77b-7474421bfd31" providerId="AD" clId="Web-{681A4450-E1C7-DF4A-44BD-AA36339F1B96}" dt="2024-03-21T18:06:53.090" v="210"/>
        <pc:sldMkLst>
          <pc:docMk/>
          <pc:sldMk cId="656470384" sldId="271"/>
        </pc:sldMkLst>
      </pc:sldChg>
      <pc:sldChg chg="del">
        <pc:chgData name="Alison Cooke" userId="S::a.cooke@uwtsd.ac.uk::46c329c9-26b7-4eba-b77b-7474421bfd31" providerId="AD" clId="Web-{681A4450-E1C7-DF4A-44BD-AA36339F1B96}" dt="2024-03-21T18:02:04.358" v="65"/>
        <pc:sldMkLst>
          <pc:docMk/>
          <pc:sldMk cId="3527573921" sldId="272"/>
        </pc:sldMkLst>
      </pc:sldChg>
      <pc:sldChg chg="del">
        <pc:chgData name="Alison Cooke" userId="S::a.cooke@uwtsd.ac.uk::46c329c9-26b7-4eba-b77b-7474421bfd31" providerId="AD" clId="Web-{681A4450-E1C7-DF4A-44BD-AA36339F1B96}" dt="2024-03-21T18:01:56.451" v="62"/>
        <pc:sldMkLst>
          <pc:docMk/>
          <pc:sldMk cId="4051795196" sldId="273"/>
        </pc:sldMkLst>
      </pc:sldChg>
      <pc:sldChg chg="del">
        <pc:chgData name="Alison Cooke" userId="S::a.cooke@uwtsd.ac.uk::46c329c9-26b7-4eba-b77b-7474421bfd31" providerId="AD" clId="Web-{681A4450-E1C7-DF4A-44BD-AA36339F1B96}" dt="2024-03-21T18:01:53.186" v="61"/>
        <pc:sldMkLst>
          <pc:docMk/>
          <pc:sldMk cId="3279594473" sldId="274"/>
        </pc:sldMkLst>
      </pc:sldChg>
      <pc:sldChg chg="del">
        <pc:chgData name="Alison Cooke" userId="S::a.cooke@uwtsd.ac.uk::46c329c9-26b7-4eba-b77b-7474421bfd31" providerId="AD" clId="Web-{681A4450-E1C7-DF4A-44BD-AA36339F1B96}" dt="2024-03-21T18:01:50.326" v="60"/>
        <pc:sldMkLst>
          <pc:docMk/>
          <pc:sldMk cId="2140332258" sldId="275"/>
        </pc:sldMkLst>
      </pc:sldChg>
      <pc:sldChg chg="del">
        <pc:chgData name="Alison Cooke" userId="S::a.cooke@uwtsd.ac.uk::46c329c9-26b7-4eba-b77b-7474421bfd31" providerId="AD" clId="Web-{681A4450-E1C7-DF4A-44BD-AA36339F1B96}" dt="2024-03-21T18:01:47.186" v="59"/>
        <pc:sldMkLst>
          <pc:docMk/>
          <pc:sldMk cId="1107053861" sldId="276"/>
        </pc:sldMkLst>
      </pc:sldChg>
      <pc:sldChg chg="del">
        <pc:chgData name="Alison Cooke" userId="S::a.cooke@uwtsd.ac.uk::46c329c9-26b7-4eba-b77b-7474421bfd31" providerId="AD" clId="Web-{681A4450-E1C7-DF4A-44BD-AA36339F1B96}" dt="2024-03-21T18:01:39.170" v="56"/>
        <pc:sldMkLst>
          <pc:docMk/>
          <pc:sldMk cId="3063639807" sldId="277"/>
        </pc:sldMkLst>
      </pc:sldChg>
      <pc:sldChg chg="del">
        <pc:chgData name="Alison Cooke" userId="S::a.cooke@uwtsd.ac.uk::46c329c9-26b7-4eba-b77b-7474421bfd31" providerId="AD" clId="Web-{681A4450-E1C7-DF4A-44BD-AA36339F1B96}" dt="2024-03-21T18:01:36.466" v="55"/>
        <pc:sldMkLst>
          <pc:docMk/>
          <pc:sldMk cId="3881931720" sldId="279"/>
        </pc:sldMkLst>
      </pc:sldChg>
      <pc:sldChg chg="del">
        <pc:chgData name="Alison Cooke" userId="S::a.cooke@uwtsd.ac.uk::46c329c9-26b7-4eba-b77b-7474421bfd31" providerId="AD" clId="Web-{681A4450-E1C7-DF4A-44BD-AA36339F1B96}" dt="2024-03-21T18:01:30.857" v="53"/>
        <pc:sldMkLst>
          <pc:docMk/>
          <pc:sldMk cId="3179227904" sldId="280"/>
        </pc:sldMkLst>
      </pc:sldChg>
      <pc:sldChg chg="del">
        <pc:chgData name="Alison Cooke" userId="S::a.cooke@uwtsd.ac.uk::46c329c9-26b7-4eba-b77b-7474421bfd31" providerId="AD" clId="Web-{681A4450-E1C7-DF4A-44BD-AA36339F1B96}" dt="2024-03-21T18:01:33.638" v="54"/>
        <pc:sldMkLst>
          <pc:docMk/>
          <pc:sldMk cId="1619972719" sldId="282"/>
        </pc:sldMkLst>
      </pc:sldChg>
      <pc:sldChg chg="del">
        <pc:chgData name="Alison Cooke" userId="S::a.cooke@uwtsd.ac.uk::46c329c9-26b7-4eba-b77b-7474421bfd31" providerId="AD" clId="Web-{681A4450-E1C7-DF4A-44BD-AA36339F1B96}" dt="2024-03-21T18:01:27.966" v="52"/>
        <pc:sldMkLst>
          <pc:docMk/>
          <pc:sldMk cId="883253713" sldId="283"/>
        </pc:sldMkLst>
      </pc:sldChg>
      <pc:sldChg chg="del">
        <pc:chgData name="Alison Cooke" userId="S::a.cooke@uwtsd.ac.uk::46c329c9-26b7-4eba-b77b-7474421bfd31" providerId="AD" clId="Web-{681A4450-E1C7-DF4A-44BD-AA36339F1B96}" dt="2024-03-21T18:01:25.013" v="51"/>
        <pc:sldMkLst>
          <pc:docMk/>
          <pc:sldMk cId="2936583371" sldId="284"/>
        </pc:sldMkLst>
      </pc:sldChg>
      <pc:sldChg chg="del">
        <pc:chgData name="Alison Cooke" userId="S::a.cooke@uwtsd.ac.uk::46c329c9-26b7-4eba-b77b-7474421bfd31" providerId="AD" clId="Web-{681A4450-E1C7-DF4A-44BD-AA36339F1B96}" dt="2024-03-21T18:01:16.075" v="48"/>
        <pc:sldMkLst>
          <pc:docMk/>
          <pc:sldMk cId="4121923078" sldId="285"/>
        </pc:sldMkLst>
      </pc:sldChg>
      <pc:sldChg chg="del">
        <pc:chgData name="Alison Cooke" userId="S::a.cooke@uwtsd.ac.uk::46c329c9-26b7-4eba-b77b-7474421bfd31" providerId="AD" clId="Web-{681A4450-E1C7-DF4A-44BD-AA36339F1B96}" dt="2024-03-21T18:01:44.545" v="58"/>
        <pc:sldMkLst>
          <pc:docMk/>
          <pc:sldMk cId="3499705491" sldId="286"/>
        </pc:sldMkLst>
      </pc:sldChg>
      <pc:sldChg chg="del">
        <pc:chgData name="Alison Cooke" userId="S::a.cooke@uwtsd.ac.uk::46c329c9-26b7-4eba-b77b-7474421bfd31" providerId="AD" clId="Web-{681A4450-E1C7-DF4A-44BD-AA36339F1B96}" dt="2024-03-21T18:01:41.748" v="57"/>
        <pc:sldMkLst>
          <pc:docMk/>
          <pc:sldMk cId="2909145532" sldId="287"/>
        </pc:sldMkLst>
      </pc:sldChg>
      <pc:sldChg chg="del">
        <pc:chgData name="Alison Cooke" userId="S::a.cooke@uwtsd.ac.uk::46c329c9-26b7-4eba-b77b-7474421bfd31" providerId="AD" clId="Web-{681A4450-E1C7-DF4A-44BD-AA36339F1B96}" dt="2024-03-21T18:01:09.528" v="46"/>
        <pc:sldMkLst>
          <pc:docMk/>
          <pc:sldMk cId="360742086" sldId="288"/>
        </pc:sldMkLst>
      </pc:sldChg>
      <pc:sldChg chg="del">
        <pc:chgData name="Alison Cooke" userId="S::a.cooke@uwtsd.ac.uk::46c329c9-26b7-4eba-b77b-7474421bfd31" providerId="AD" clId="Web-{681A4450-E1C7-DF4A-44BD-AA36339F1B96}" dt="2024-03-21T18:01:12.825" v="47"/>
        <pc:sldMkLst>
          <pc:docMk/>
          <pc:sldMk cId="3651153925" sldId="289"/>
        </pc:sldMkLst>
      </pc:sldChg>
      <pc:sldChg chg="del">
        <pc:chgData name="Alison Cooke" userId="S::a.cooke@uwtsd.ac.uk::46c329c9-26b7-4eba-b77b-7474421bfd31" providerId="AD" clId="Web-{681A4450-E1C7-DF4A-44BD-AA36339F1B96}" dt="2024-03-21T18:01:06.825" v="45"/>
        <pc:sldMkLst>
          <pc:docMk/>
          <pc:sldMk cId="4078604444" sldId="290"/>
        </pc:sldMkLst>
      </pc:sldChg>
      <pc:sldChg chg="del">
        <pc:chgData name="Alison Cooke" userId="S::a.cooke@uwtsd.ac.uk::46c329c9-26b7-4eba-b77b-7474421bfd31" providerId="AD" clId="Web-{681A4450-E1C7-DF4A-44BD-AA36339F1B96}" dt="2024-03-21T18:01:03.434" v="44"/>
        <pc:sldMkLst>
          <pc:docMk/>
          <pc:sldMk cId="1464659841" sldId="291"/>
        </pc:sldMkLst>
      </pc:sldChg>
      <pc:sldChg chg="del">
        <pc:chgData name="Alison Cooke" userId="S::a.cooke@uwtsd.ac.uk::46c329c9-26b7-4eba-b77b-7474421bfd31" providerId="AD" clId="Web-{681A4450-E1C7-DF4A-44BD-AA36339F1B96}" dt="2024-03-21T18:01:22.138" v="50"/>
        <pc:sldMkLst>
          <pc:docMk/>
          <pc:sldMk cId="4120565700" sldId="292"/>
        </pc:sldMkLst>
      </pc:sldChg>
      <pc:sldChg chg="del">
        <pc:chgData name="Alison Cooke" userId="S::a.cooke@uwtsd.ac.uk::46c329c9-26b7-4eba-b77b-7474421bfd31" providerId="AD" clId="Web-{681A4450-E1C7-DF4A-44BD-AA36339F1B96}" dt="2024-03-21T18:01:19.122" v="49"/>
        <pc:sldMkLst>
          <pc:docMk/>
          <pc:sldMk cId="2170252156"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1831486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QUESTION</a:t>
            </a:r>
            <a:r>
              <a:rPr lang="en-GB"/>
              <a:t> - Has anyone heard of the term ‘Researcher Positionality’?</a:t>
            </a:r>
          </a:p>
          <a:p>
            <a:endParaRPr lang="en-GB"/>
          </a:p>
          <a:p>
            <a:endParaRPr lang="en-GB"/>
          </a:p>
          <a:p>
            <a:r>
              <a:rPr lang="en-GB"/>
              <a:t>______________________________________________________________________________________________________________________________________</a:t>
            </a:r>
            <a:endParaRPr lang="en-GB">
              <a:ea typeface="Calibri"/>
              <a:cs typeface="Calibri"/>
            </a:endParaRPr>
          </a:p>
          <a:p>
            <a:r>
              <a:rPr lang="en-GB"/>
              <a:t>As you are aware, Research, in its many forms and methods, aims to identify, investigate or understand new meanings or to identify new patterns or emerging issues around a subject or topic, and this is done through the analysis of data or information or phenomenon within a given context.</a:t>
            </a:r>
          </a:p>
          <a:p>
            <a:endParaRPr lang="en-GB"/>
          </a:p>
          <a:p>
            <a:r>
              <a:rPr lang="en-GB"/>
              <a:t>At the centre of this process of investigating and understanding is the </a:t>
            </a:r>
            <a:r>
              <a:rPr lang="en-GB" b="1" u="sng"/>
              <a:t>researcher</a:t>
            </a:r>
            <a:r>
              <a:rPr lang="en-GB"/>
              <a:t> – i.e. you  Without a researcher there is no research.</a:t>
            </a:r>
          </a:p>
          <a:p>
            <a:endParaRPr lang="en-GB"/>
          </a:p>
          <a:p>
            <a:r>
              <a:rPr lang="en-GB"/>
              <a:t>As such a researchers position can be influenced by both the social (or communities – public or professional) and cultural perspectives (views , beliefs personally and professionally) occupied by the researcher ,referred to as their ‘POSITIONALITY’ can in turn have an influence on the research design as well as the collection and analysis of data.</a:t>
            </a:r>
          </a:p>
          <a:p>
            <a:endParaRPr lang="en-GB"/>
          </a:p>
          <a:p>
            <a:r>
              <a:rPr lang="en-GB"/>
              <a:t>In other words POSITIONALITY – reflects ‘The position that the researcher has chosen to adopt within a given research study’ and as mentioned it influences how the research is conducted, its outcomes and results.</a:t>
            </a:r>
          </a:p>
          <a:p>
            <a:r>
              <a:rPr lang="en-GB"/>
              <a:t>It also influences what the researcher has chosen to research.</a:t>
            </a:r>
          </a:p>
          <a:p>
            <a:endParaRPr lang="en-GB"/>
          </a:p>
          <a:p>
            <a:r>
              <a:rPr lang="en-GB"/>
              <a:t>POSITIONALITY is normally identified by the ‘location’ of the researcher within 3 areas (Savin-Baden &amp; Major, 2013)</a:t>
            </a:r>
          </a:p>
          <a:p>
            <a:pPr marL="228600" indent="-228600">
              <a:buAutoNum type="arabicPeriod"/>
            </a:pPr>
            <a:r>
              <a:rPr lang="en-GB"/>
              <a:t>The subject being investigated</a:t>
            </a:r>
          </a:p>
          <a:p>
            <a:pPr marL="228600" indent="-228600">
              <a:buAutoNum type="arabicPeriod"/>
            </a:pPr>
            <a:r>
              <a:rPr lang="en-GB"/>
              <a:t>The research participants</a:t>
            </a:r>
          </a:p>
          <a:p>
            <a:pPr marL="228600" indent="-228600">
              <a:buAutoNum type="arabicPeriod"/>
            </a:pPr>
            <a:r>
              <a:rPr lang="en-GB"/>
              <a:t>The research context and process.</a:t>
            </a:r>
          </a:p>
          <a:p>
            <a:pPr marL="0" indent="0">
              <a:buNone/>
            </a:pPr>
            <a:endParaRPr lang="en-GB"/>
          </a:p>
          <a:p>
            <a:pPr marL="0" indent="0">
              <a:buNone/>
            </a:pPr>
            <a:r>
              <a:rPr lang="en-GB"/>
              <a:t>Further reading around positionality will be on Moodle</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643892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endParaRPr lang="en-GB"/>
          </a:p>
          <a:p>
            <a:r>
              <a:rPr lang="en-GB"/>
              <a:t>Question – at this stage of your dissertation journey </a:t>
            </a:r>
          </a:p>
          <a:p>
            <a:r>
              <a:rPr lang="en-GB"/>
              <a:t>Are you :</a:t>
            </a:r>
          </a:p>
          <a:p>
            <a:pPr marL="171450" indent="-171450">
              <a:buFont typeface="Arial" panose="020B0604020202020204" pitchFamily="34" charset="0"/>
              <a:buChar char="•"/>
            </a:pPr>
            <a:r>
              <a:rPr lang="en-GB"/>
              <a:t>Insider Researcher   OR</a:t>
            </a:r>
          </a:p>
          <a:p>
            <a:pPr marL="171450" indent="-171450">
              <a:buFont typeface="Arial" panose="020B0604020202020204" pitchFamily="34" charset="0"/>
              <a:buChar char="•"/>
            </a:pPr>
            <a:r>
              <a:rPr lang="en-GB"/>
              <a:t>Outsider Researcher?</a:t>
            </a:r>
          </a:p>
          <a:p>
            <a:pPr marL="171450" indent="-171450">
              <a:buFont typeface="Arial" panose="020B0604020202020204" pitchFamily="34" charset="0"/>
              <a:buChar char="•"/>
            </a:pPr>
            <a:endParaRPr lang="en-GB"/>
          </a:p>
          <a:p>
            <a:pPr marL="0" indent="0">
              <a:buFont typeface="Arial" panose="020B0604020202020204" pitchFamily="34" charset="0"/>
              <a:buNone/>
            </a:pPr>
            <a:r>
              <a:rPr lang="en-GB"/>
              <a:t>And if so – why?</a:t>
            </a:r>
            <a:endParaRPr lang="en-GB">
              <a:ea typeface="Calibri" panose="020F0502020204030204"/>
              <a:cs typeface="Calibri" panose="020F0502020204030204"/>
            </a:endParaRPr>
          </a:p>
          <a:p>
            <a:r>
              <a:rPr lang="en-GB">
                <a:cs typeface="Calibri"/>
              </a:rPr>
              <a:t>And what challenges does this bring to you and your research and what advantages does it bring</a:t>
            </a:r>
          </a:p>
          <a:p>
            <a:endParaRPr lang="en-GB">
              <a:cs typeface="Calibri"/>
            </a:endParaRPr>
          </a:p>
          <a:p>
            <a:r>
              <a:rPr lang="en-GB">
                <a:cs typeface="Calibri"/>
              </a:rPr>
              <a:t>We will discuss  your answers in our next lesson</a:t>
            </a:r>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22236513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21/03/2024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4594673" y="1235872"/>
            <a:ext cx="7251649" cy="2806735"/>
          </a:xfrm>
          <a:solidFill>
            <a:schemeClr val="bg1"/>
          </a:solidFill>
        </p:spPr>
        <p:txBody>
          <a:bodyPr>
            <a:normAutofit fontScale="90000"/>
          </a:bodyPr>
          <a:lstStyle/>
          <a:p>
            <a:br>
              <a:rPr lang="en-GB" b="1">
                <a:solidFill>
                  <a:schemeClr val="bg1"/>
                </a:solidFill>
              </a:rPr>
            </a:br>
            <a:br>
              <a:rPr lang="en-GB" b="1"/>
            </a:br>
            <a:r>
              <a:rPr lang="en-GB" sz="4000" b="1">
                <a:solidFill>
                  <a:srgbClr val="002060"/>
                </a:solidFill>
              </a:rPr>
              <a:t>TASK 21.03.24: </a:t>
            </a:r>
            <a:br>
              <a:rPr lang="en-GB" sz="4000" b="1">
                <a:solidFill>
                  <a:srgbClr val="002060"/>
                </a:solidFill>
              </a:rPr>
            </a:br>
            <a:r>
              <a:rPr lang="en-GB" sz="4000" b="1">
                <a:solidFill>
                  <a:srgbClr val="002060"/>
                </a:solidFill>
              </a:rPr>
              <a:t>Researcher Positionality</a:t>
            </a:r>
            <a:br>
              <a:rPr lang="en-GB" b="1">
                <a:solidFill>
                  <a:schemeClr val="bg1"/>
                </a:solidFill>
              </a:rPr>
            </a:br>
            <a:br>
              <a:rPr lang="en-GB" b="1">
                <a:solidFill>
                  <a:schemeClr val="bg1"/>
                </a:solidFill>
              </a:rPr>
            </a:br>
            <a:endParaRPr lang="en-GB" b="1">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chemeClr val="bg1"/>
                </a:solidFill>
                <a:latin typeface="Arial"/>
                <a:cs typeface="Arial"/>
              </a:rPr>
              <a:t>Task 21.03.24</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a:latin typeface="Arial"/>
                <a:cs typeface="Arial"/>
              </a:rPr>
              <a:t>Over the Easter break please look at the following slides and undertake the task set</a:t>
            </a:r>
          </a:p>
          <a:p>
            <a:r>
              <a:rPr lang="en-GB">
                <a:latin typeface="Arial"/>
                <a:cs typeface="Arial"/>
              </a:rPr>
              <a:t>We can discuss when we return on 25.04.24</a:t>
            </a:r>
          </a:p>
        </p:txBody>
      </p:sp>
      <p:pic>
        <p:nvPicPr>
          <p:cNvPr id="7" name="Content Placeholder 6" descr="Task Word Stock Vector Illustration and Royalty Free Task Word Clipart">
            <a:extLst>
              <a:ext uri="{FF2B5EF4-FFF2-40B4-BE49-F238E27FC236}">
                <a16:creationId xmlns:a16="http://schemas.microsoft.com/office/drawing/2014/main" id="{DCC087AE-089E-447B-1834-CD82F5EE37A3}"/>
              </a:ext>
            </a:extLst>
          </p:cNvPr>
          <p:cNvPicPr>
            <a:picLocks noGrp="1" noChangeAspect="1"/>
          </p:cNvPicPr>
          <p:nvPr>
            <p:ph sz="half" idx="2"/>
          </p:nvPr>
        </p:nvPicPr>
        <p:blipFill>
          <a:blip r:embed="rId3"/>
          <a:stretch>
            <a:fillRect/>
          </a:stretch>
        </p:blipFill>
        <p:spPr>
          <a:xfrm>
            <a:off x="5844071" y="2437020"/>
            <a:ext cx="5316606" cy="2746098"/>
          </a:xfr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C5E27-A4BD-F3DA-953A-8F0CB6DC5CBF}"/>
              </a:ext>
            </a:extLst>
          </p:cNvPr>
          <p:cNvSpPr>
            <a:spLocks noGrp="1"/>
          </p:cNvSpPr>
          <p:nvPr>
            <p:ph type="title"/>
          </p:nvPr>
        </p:nvSpPr>
        <p:spPr>
          <a:solidFill>
            <a:srgbClr val="002060"/>
          </a:solidFill>
        </p:spPr>
        <p:txBody>
          <a:bodyPr/>
          <a:lstStyle/>
          <a:p>
            <a:r>
              <a:rPr lang="en-GB">
                <a:solidFill>
                  <a:schemeClr val="bg1"/>
                </a:solidFill>
              </a:rPr>
              <a:t>Researcher Positionality</a:t>
            </a:r>
          </a:p>
        </p:txBody>
      </p:sp>
      <p:pic>
        <p:nvPicPr>
          <p:cNvPr id="5" name="Content Placeholder 4">
            <a:extLst>
              <a:ext uri="{FF2B5EF4-FFF2-40B4-BE49-F238E27FC236}">
                <a16:creationId xmlns:a16="http://schemas.microsoft.com/office/drawing/2014/main" id="{D55B7925-7FF8-C031-001E-47BEA04A522E}"/>
              </a:ext>
            </a:extLst>
          </p:cNvPr>
          <p:cNvPicPr>
            <a:picLocks noGrp="1" noChangeAspect="1"/>
          </p:cNvPicPr>
          <p:nvPr>
            <p:ph sz="half" idx="1"/>
          </p:nvPr>
        </p:nvPicPr>
        <p:blipFill>
          <a:blip r:embed="rId3"/>
          <a:stretch>
            <a:fillRect/>
          </a:stretch>
        </p:blipFill>
        <p:spPr>
          <a:xfrm>
            <a:off x="1182031" y="1639230"/>
            <a:ext cx="3989040" cy="3989040"/>
          </a:xfrm>
          <a:prstGeom prst="rect">
            <a:avLst/>
          </a:prstGeom>
        </p:spPr>
      </p:pic>
      <p:sp>
        <p:nvSpPr>
          <p:cNvPr id="4" name="Content Placeholder 3">
            <a:extLst>
              <a:ext uri="{FF2B5EF4-FFF2-40B4-BE49-F238E27FC236}">
                <a16:creationId xmlns:a16="http://schemas.microsoft.com/office/drawing/2014/main" id="{A94AF931-B630-CFB1-0A2A-98323D911B58}"/>
              </a:ext>
            </a:extLst>
          </p:cNvPr>
          <p:cNvSpPr>
            <a:spLocks noGrp="1"/>
          </p:cNvSpPr>
          <p:nvPr>
            <p:ph sz="half" idx="2"/>
          </p:nvPr>
        </p:nvSpPr>
        <p:spPr>
          <a:xfrm>
            <a:off x="6197600" y="1600201"/>
            <a:ext cx="5384800" cy="1828799"/>
          </a:xfrm>
          <a:solidFill>
            <a:schemeClr val="accent5">
              <a:lumMod val="40000"/>
              <a:lumOff val="60000"/>
            </a:schemeClr>
          </a:solidFill>
        </p:spPr>
        <p:txBody>
          <a:bodyPr>
            <a:normAutofit/>
          </a:bodyPr>
          <a:lstStyle/>
          <a:p>
            <a:pPr marL="0" indent="0">
              <a:buNone/>
            </a:pPr>
            <a:r>
              <a:rPr lang="en-GB"/>
              <a:t>‘The position that the researcher has chosen to adopt within a given research study’ </a:t>
            </a:r>
            <a:r>
              <a:rPr lang="en-GB" sz="1600" i="1"/>
              <a:t>(Savin-Baden &amp; Major, 2013.p.71)</a:t>
            </a:r>
          </a:p>
          <a:p>
            <a:pPr marL="0" indent="0">
              <a:buNone/>
            </a:pPr>
            <a:endParaRPr lang="en-GB" sz="1600" i="1"/>
          </a:p>
        </p:txBody>
      </p:sp>
      <p:sp>
        <p:nvSpPr>
          <p:cNvPr id="6" name="Rectangle 5">
            <a:extLst>
              <a:ext uri="{FF2B5EF4-FFF2-40B4-BE49-F238E27FC236}">
                <a16:creationId xmlns:a16="http://schemas.microsoft.com/office/drawing/2014/main" id="{319142E7-4602-99DE-29AD-EC757403FC9B}"/>
              </a:ext>
            </a:extLst>
          </p:cNvPr>
          <p:cNvSpPr/>
          <p:nvPr/>
        </p:nvSpPr>
        <p:spPr>
          <a:xfrm>
            <a:off x="6197601" y="3836020"/>
            <a:ext cx="5221248" cy="1561170"/>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AutoNum type="arabicPeriod"/>
            </a:pPr>
            <a:r>
              <a:rPr lang="en-GB" sz="2400">
                <a:solidFill>
                  <a:schemeClr val="tx1"/>
                </a:solidFill>
              </a:rPr>
              <a:t>The subject being investigated</a:t>
            </a:r>
          </a:p>
          <a:p>
            <a:pPr marL="342900" indent="-342900" algn="ctr">
              <a:buAutoNum type="arabicPeriod"/>
            </a:pPr>
            <a:r>
              <a:rPr lang="en-GB" sz="2400">
                <a:solidFill>
                  <a:schemeClr val="tx1"/>
                </a:solidFill>
              </a:rPr>
              <a:t>The research participants</a:t>
            </a:r>
          </a:p>
          <a:p>
            <a:pPr marL="342900" indent="-342900" algn="ctr">
              <a:buAutoNum type="arabicPeriod"/>
            </a:pPr>
            <a:r>
              <a:rPr lang="en-GB" sz="2400">
                <a:solidFill>
                  <a:schemeClr val="tx1"/>
                </a:solidFill>
              </a:rPr>
              <a:t>The research context and process</a:t>
            </a:r>
          </a:p>
        </p:txBody>
      </p:sp>
    </p:spTree>
    <p:extLst>
      <p:ext uri="{BB962C8B-B14F-4D97-AF65-F5344CB8AC3E}">
        <p14:creationId xmlns:p14="http://schemas.microsoft.com/office/powerpoint/2010/main" val="656470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a:solidFill>
                  <a:schemeClr val="bg1"/>
                </a:solidFill>
              </a:rPr>
              <a:t>Task – </a:t>
            </a:r>
            <a:r>
              <a:rPr lang="en-GB">
                <a:solidFill>
                  <a:schemeClr val="bg1"/>
                </a:solidFill>
              </a:rPr>
              <a:t>Are you an …</a:t>
            </a: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sz="half" idx="1"/>
          </p:nvPr>
        </p:nvSpPr>
        <p:spPr>
          <a:xfrm>
            <a:off x="609600" y="1600201"/>
            <a:ext cx="3697357" cy="3989040"/>
          </a:xfrm>
        </p:spPr>
        <p:txBody>
          <a:bodyPr>
            <a:normAutofit/>
          </a:bodyPr>
          <a:lstStyle/>
          <a:p>
            <a:pPr marL="0" indent="0" algn="ctr">
              <a:buNone/>
            </a:pPr>
            <a:r>
              <a:rPr lang="en-GB" sz="3200" b="1" i="1">
                <a:solidFill>
                  <a:srgbClr val="0070C0"/>
                </a:solidFill>
              </a:rPr>
              <a:t>Insider researcher</a:t>
            </a:r>
            <a:endParaRPr lang="en-GB" sz="3200" b="1"/>
          </a:p>
        </p:txBody>
      </p:sp>
      <p:sp>
        <p:nvSpPr>
          <p:cNvPr id="3" name="Content Placeholder 2">
            <a:extLst>
              <a:ext uri="{FF2B5EF4-FFF2-40B4-BE49-F238E27FC236}">
                <a16:creationId xmlns:a16="http://schemas.microsoft.com/office/drawing/2014/main" id="{6EA55C08-CBFC-AC43-6E1F-B963C8FAA6C5}"/>
              </a:ext>
            </a:extLst>
          </p:cNvPr>
          <p:cNvSpPr>
            <a:spLocks noGrp="1"/>
          </p:cNvSpPr>
          <p:nvPr>
            <p:ph sz="half" idx="2"/>
          </p:nvPr>
        </p:nvSpPr>
        <p:spPr>
          <a:xfrm>
            <a:off x="7726016" y="1600201"/>
            <a:ext cx="3856383" cy="3989040"/>
          </a:xfrm>
        </p:spPr>
        <p:txBody>
          <a:bodyPr/>
          <a:lstStyle/>
          <a:p>
            <a:pPr marL="0" indent="0" algn="ctr">
              <a:buNone/>
            </a:pPr>
            <a:r>
              <a:rPr lang="en-GB"/>
              <a:t> </a:t>
            </a:r>
            <a:r>
              <a:rPr lang="en-GB" b="1" i="1">
                <a:solidFill>
                  <a:srgbClr val="7030A0"/>
                </a:solidFill>
              </a:rPr>
              <a:t>Outsider Researcher</a:t>
            </a:r>
          </a:p>
        </p:txBody>
      </p:sp>
      <p:sp>
        <p:nvSpPr>
          <p:cNvPr id="4" name="Oval 3">
            <a:extLst>
              <a:ext uri="{FF2B5EF4-FFF2-40B4-BE49-F238E27FC236}">
                <a16:creationId xmlns:a16="http://schemas.microsoft.com/office/drawing/2014/main" id="{4AD9100D-0630-93BC-23E4-0B52E08A1232}"/>
              </a:ext>
            </a:extLst>
          </p:cNvPr>
          <p:cNvSpPr/>
          <p:nvPr/>
        </p:nvSpPr>
        <p:spPr>
          <a:xfrm>
            <a:off x="4996069" y="2494721"/>
            <a:ext cx="1550504" cy="1325218"/>
          </a:xfrm>
          <a:prstGeom prst="ellipse">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t>OR</a:t>
            </a:r>
          </a:p>
        </p:txBody>
      </p:sp>
      <p:pic>
        <p:nvPicPr>
          <p:cNvPr id="6" name="Picture 5">
            <a:extLst>
              <a:ext uri="{FF2B5EF4-FFF2-40B4-BE49-F238E27FC236}">
                <a16:creationId xmlns:a16="http://schemas.microsoft.com/office/drawing/2014/main" id="{94ECEB7E-2177-6BF6-A75E-0B932097428D}"/>
              </a:ext>
            </a:extLst>
          </p:cNvPr>
          <p:cNvPicPr>
            <a:picLocks noChangeAspect="1"/>
          </p:cNvPicPr>
          <p:nvPr/>
        </p:nvPicPr>
        <p:blipFill>
          <a:blip r:embed="rId3"/>
          <a:stretch>
            <a:fillRect/>
          </a:stretch>
        </p:blipFill>
        <p:spPr>
          <a:xfrm>
            <a:off x="7533859" y="2380344"/>
            <a:ext cx="4240695" cy="2841526"/>
          </a:xfrm>
          <a:prstGeom prst="rect">
            <a:avLst/>
          </a:prstGeom>
        </p:spPr>
      </p:pic>
      <p:pic>
        <p:nvPicPr>
          <p:cNvPr id="7" name="Picture 6">
            <a:extLst>
              <a:ext uri="{FF2B5EF4-FFF2-40B4-BE49-F238E27FC236}">
                <a16:creationId xmlns:a16="http://schemas.microsoft.com/office/drawing/2014/main" id="{C9655BC4-CF3A-C212-E803-C8BA42D81BAD}"/>
              </a:ext>
            </a:extLst>
          </p:cNvPr>
          <p:cNvPicPr>
            <a:picLocks noChangeAspect="1"/>
          </p:cNvPicPr>
          <p:nvPr/>
        </p:nvPicPr>
        <p:blipFill>
          <a:blip r:embed="rId4"/>
          <a:stretch>
            <a:fillRect/>
          </a:stretch>
        </p:blipFill>
        <p:spPr>
          <a:xfrm>
            <a:off x="609599" y="2547814"/>
            <a:ext cx="3368954" cy="2674056"/>
          </a:xfrm>
          <a:prstGeom prst="rect">
            <a:avLst/>
          </a:prstGeom>
        </p:spPr>
      </p:pic>
    </p:spTree>
    <p:extLst>
      <p:ext uri="{BB962C8B-B14F-4D97-AF65-F5344CB8AC3E}">
        <p14:creationId xmlns:p14="http://schemas.microsoft.com/office/powerpoint/2010/main" val="261282207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4</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Theme1.thmx first page pp</vt:lpstr>
      <vt:lpstr>  TASK 21.03.24:  Researcher Positionality  </vt:lpstr>
      <vt:lpstr>Task 21.03.24</vt:lpstr>
      <vt:lpstr>Researcher Positionality</vt:lpstr>
      <vt:lpstr>Task – Are you an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revision>1</cp:revision>
  <dcterms:created xsi:type="dcterms:W3CDTF">2021-10-13T07:56:41Z</dcterms:created>
  <dcterms:modified xsi:type="dcterms:W3CDTF">2024-03-21T18:07:43Z</dcterms:modified>
</cp:coreProperties>
</file>