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11"/>
  </p:notesMasterIdLst>
  <p:sldIdLst>
    <p:sldId id="256" r:id="rId2"/>
    <p:sldId id="257" r:id="rId3"/>
    <p:sldId id="264" r:id="rId4"/>
    <p:sldId id="259" r:id="rId5"/>
    <p:sldId id="258" r:id="rId6"/>
    <p:sldId id="265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F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FFF9A8-3D63-4AA4-8290-0CCED400E934}" v="801" dt="2025-11-08T22:48:56.4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2958" autoAdjust="0"/>
  </p:normalViewPr>
  <p:slideViewPr>
    <p:cSldViewPr snapToGrid="0">
      <p:cViewPr varScale="1">
        <p:scale>
          <a:sx n="71" d="100"/>
          <a:sy n="71" d="100"/>
        </p:scale>
        <p:origin x="4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da Contreras" userId="02d6a10560e94d42" providerId="LiveId" clId="{D105110A-55F8-458E-8EC0-C7963DA36A27}"/>
    <pc:docChg chg="undo custSel addSld delSld modSld sldOrd modShowInfo">
      <pc:chgData name="Lyda Contreras" userId="02d6a10560e94d42" providerId="LiveId" clId="{D105110A-55F8-458E-8EC0-C7963DA36A27}" dt="2025-11-09T09:07:19.031" v="7476" actId="1076"/>
      <pc:docMkLst>
        <pc:docMk/>
      </pc:docMkLst>
      <pc:sldChg chg="addSp delSp modSp mod modTransition modAnim">
        <pc:chgData name="Lyda Contreras" userId="02d6a10560e94d42" providerId="LiveId" clId="{D105110A-55F8-458E-8EC0-C7963DA36A27}" dt="2025-11-08T21:00:04.591" v="6907"/>
        <pc:sldMkLst>
          <pc:docMk/>
          <pc:sldMk cId="1536458250" sldId="256"/>
        </pc:sldMkLst>
        <pc:spChg chg="mod">
          <ac:chgData name="Lyda Contreras" userId="02d6a10560e94d42" providerId="LiveId" clId="{D105110A-55F8-458E-8EC0-C7963DA36A27}" dt="2025-11-08T21:00:04.591" v="6907"/>
          <ac:spMkLst>
            <pc:docMk/>
            <pc:sldMk cId="1536458250" sldId="256"/>
            <ac:spMk id="2" creationId="{9D234326-8650-5A38-44E4-E54C52B6BBA5}"/>
          </ac:spMkLst>
        </pc:spChg>
        <pc:picChg chg="add del mod">
          <ac:chgData name="Lyda Contreras" userId="02d6a10560e94d42" providerId="LiveId" clId="{D105110A-55F8-458E-8EC0-C7963DA36A27}" dt="2025-11-08T11:21:10.819" v="6738" actId="21"/>
          <ac:picMkLst>
            <pc:docMk/>
            <pc:sldMk cId="1536458250" sldId="256"/>
            <ac:picMk id="4" creationId="{D61DD2EB-49EC-0C51-7677-6E979103B800}"/>
          </ac:picMkLst>
        </pc:picChg>
        <pc:picChg chg="add mod">
          <ac:chgData name="Lyda Contreras" userId="02d6a10560e94d42" providerId="LiveId" clId="{D105110A-55F8-458E-8EC0-C7963DA36A27}" dt="2025-11-08T11:22:17.219" v="6745" actId="1440"/>
          <ac:picMkLst>
            <pc:docMk/>
            <pc:sldMk cId="1536458250" sldId="256"/>
            <ac:picMk id="5" creationId="{16C25C58-6AC9-CC86-A3D4-B2CDBEB77783}"/>
          </ac:picMkLst>
        </pc:picChg>
      </pc:sldChg>
      <pc:sldChg chg="addSp delSp modSp mod modTransition modAnim">
        <pc:chgData name="Lyda Contreras" userId="02d6a10560e94d42" providerId="LiveId" clId="{D105110A-55F8-458E-8EC0-C7963DA36A27}" dt="2025-11-08T12:46:25.099" v="6799" actId="14100"/>
        <pc:sldMkLst>
          <pc:docMk/>
          <pc:sldMk cId="1795059476" sldId="257"/>
        </pc:sldMkLst>
        <pc:spChg chg="add mod">
          <ac:chgData name="Lyda Contreras" userId="02d6a10560e94d42" providerId="LiveId" clId="{D105110A-55F8-458E-8EC0-C7963DA36A27}" dt="2025-11-06T00:21:36.605" v="6242" actId="115"/>
          <ac:spMkLst>
            <pc:docMk/>
            <pc:sldMk cId="1795059476" sldId="257"/>
            <ac:spMk id="5" creationId="{BF348E11-3097-C9C0-4475-5C8410A267CE}"/>
          </ac:spMkLst>
        </pc:spChg>
        <pc:spChg chg="add mod">
          <ac:chgData name="Lyda Contreras" userId="02d6a10560e94d42" providerId="LiveId" clId="{D105110A-55F8-458E-8EC0-C7963DA36A27}" dt="2025-11-08T12:46:25.099" v="6799" actId="14100"/>
          <ac:spMkLst>
            <pc:docMk/>
            <pc:sldMk cId="1795059476" sldId="257"/>
            <ac:spMk id="8" creationId="{70B45CCE-4A7C-B767-9E1F-4D41CA7823F1}"/>
          </ac:spMkLst>
        </pc:spChg>
        <pc:picChg chg="add del mod ord">
          <ac:chgData name="Lyda Contreras" userId="02d6a10560e94d42" providerId="LiveId" clId="{D105110A-55F8-458E-8EC0-C7963DA36A27}" dt="2025-11-08T09:24:45.537" v="6289" actId="21"/>
          <ac:picMkLst>
            <pc:docMk/>
            <pc:sldMk cId="1795059476" sldId="257"/>
            <ac:picMk id="3" creationId="{0B362784-015A-13F3-2DA4-D0A933E446B3}"/>
          </ac:picMkLst>
        </pc:picChg>
        <pc:picChg chg="add mod">
          <ac:chgData name="Lyda Contreras" userId="02d6a10560e94d42" providerId="LiveId" clId="{D105110A-55F8-458E-8EC0-C7963DA36A27}" dt="2025-11-08T10:02:25.868" v="6575" actId="14100"/>
          <ac:picMkLst>
            <pc:docMk/>
            <pc:sldMk cId="1795059476" sldId="257"/>
            <ac:picMk id="4" creationId="{6EC82BEB-5F2B-93C2-7673-0FF8A8DD98B2}"/>
          </ac:picMkLst>
        </pc:picChg>
      </pc:sldChg>
      <pc:sldChg chg="addSp delSp modSp new mod modTransition modAnim">
        <pc:chgData name="Lyda Contreras" userId="02d6a10560e94d42" providerId="LiveId" clId="{D105110A-55F8-458E-8EC0-C7963DA36A27}" dt="2025-11-08T22:06:00.912" v="7124" actId="20577"/>
        <pc:sldMkLst>
          <pc:docMk/>
          <pc:sldMk cId="2231768097" sldId="258"/>
        </pc:sldMkLst>
        <pc:spChg chg="add mod ord">
          <ac:chgData name="Lyda Contreras" userId="02d6a10560e94d42" providerId="LiveId" clId="{D105110A-55F8-458E-8EC0-C7963DA36A27}" dt="2025-11-08T21:02:44.104" v="6910" actId="207"/>
          <ac:spMkLst>
            <pc:docMk/>
            <pc:sldMk cId="2231768097" sldId="258"/>
            <ac:spMk id="2" creationId="{4DEF6E41-9A19-66C8-5195-D36A10685A23}"/>
          </ac:spMkLst>
        </pc:spChg>
        <pc:spChg chg="add mod">
          <ac:chgData name="Lyda Contreras" userId="02d6a10560e94d42" providerId="LiveId" clId="{D105110A-55F8-458E-8EC0-C7963DA36A27}" dt="2025-11-08T22:06:00.912" v="7124" actId="20577"/>
          <ac:spMkLst>
            <pc:docMk/>
            <pc:sldMk cId="2231768097" sldId="258"/>
            <ac:spMk id="4" creationId="{44016FFA-3070-1BF8-570A-D3CFDDDC5047}"/>
          </ac:spMkLst>
        </pc:spChg>
        <pc:spChg chg="add mod">
          <ac:chgData name="Lyda Contreras" userId="02d6a10560e94d42" providerId="LiveId" clId="{D105110A-55F8-458E-8EC0-C7963DA36A27}" dt="2025-11-03T22:03:52.809" v="1073" actId="113"/>
          <ac:spMkLst>
            <pc:docMk/>
            <pc:sldMk cId="2231768097" sldId="258"/>
            <ac:spMk id="6" creationId="{B8E96E06-1CE2-F6BC-DDFC-966766EE2034}"/>
          </ac:spMkLst>
        </pc:spChg>
        <pc:picChg chg="add mod">
          <ac:chgData name="Lyda Contreras" userId="02d6a10560e94d42" providerId="LiveId" clId="{D105110A-55F8-458E-8EC0-C7963DA36A27}" dt="2025-11-06T00:26:07.415" v="6249" actId="1076"/>
          <ac:picMkLst>
            <pc:docMk/>
            <pc:sldMk cId="2231768097" sldId="258"/>
            <ac:picMk id="7" creationId="{EF3E3590-7FB2-D8E1-86EA-C7922F819CCF}"/>
          </ac:picMkLst>
        </pc:picChg>
      </pc:sldChg>
      <pc:sldChg chg="addSp delSp modSp new mod ord modTransition modAnim">
        <pc:chgData name="Lyda Contreras" userId="02d6a10560e94d42" providerId="LiveId" clId="{D105110A-55F8-458E-8EC0-C7963DA36A27}" dt="2025-11-09T09:07:19.031" v="7476" actId="1076"/>
        <pc:sldMkLst>
          <pc:docMk/>
          <pc:sldMk cId="3654109275" sldId="259"/>
        </pc:sldMkLst>
        <pc:spChg chg="add mod">
          <ac:chgData name="Lyda Contreras" userId="02d6a10560e94d42" providerId="LiveId" clId="{D105110A-55F8-458E-8EC0-C7963DA36A27}" dt="2025-11-05T23:15:28.392" v="5689" actId="1076"/>
          <ac:spMkLst>
            <pc:docMk/>
            <pc:sldMk cId="3654109275" sldId="259"/>
            <ac:spMk id="2" creationId="{7512EDFF-5572-1ADD-A11B-6F43B22AD747}"/>
          </ac:spMkLst>
        </pc:spChg>
        <pc:spChg chg="add mod">
          <ac:chgData name="Lyda Contreras" userId="02d6a10560e94d42" providerId="LiveId" clId="{D105110A-55F8-458E-8EC0-C7963DA36A27}" dt="2025-11-05T23:16:24.464" v="5693" actId="1076"/>
          <ac:spMkLst>
            <pc:docMk/>
            <pc:sldMk cId="3654109275" sldId="259"/>
            <ac:spMk id="6" creationId="{71FC4FE1-71A0-CEE1-A846-E423C8411AB7}"/>
          </ac:spMkLst>
        </pc:spChg>
        <pc:spChg chg="add mod">
          <ac:chgData name="Lyda Contreras" userId="02d6a10560e94d42" providerId="LiveId" clId="{D105110A-55F8-458E-8EC0-C7963DA36A27}" dt="2025-11-05T23:59:11.115" v="5944" actId="1076"/>
          <ac:spMkLst>
            <pc:docMk/>
            <pc:sldMk cId="3654109275" sldId="259"/>
            <ac:spMk id="7" creationId="{5DBA50A1-5004-C0FC-BAA1-5C0BB108C047}"/>
          </ac:spMkLst>
        </pc:spChg>
        <pc:spChg chg="add mod">
          <ac:chgData name="Lyda Contreras" userId="02d6a10560e94d42" providerId="LiveId" clId="{D105110A-55F8-458E-8EC0-C7963DA36A27}" dt="2025-11-05T23:16:52.073" v="5697" actId="1076"/>
          <ac:spMkLst>
            <pc:docMk/>
            <pc:sldMk cId="3654109275" sldId="259"/>
            <ac:spMk id="11" creationId="{A326C7E9-69FC-761B-3390-E9F78F3F062E}"/>
          </ac:spMkLst>
        </pc:spChg>
        <pc:spChg chg="add mod">
          <ac:chgData name="Lyda Contreras" userId="02d6a10560e94d42" providerId="LiveId" clId="{D105110A-55F8-458E-8EC0-C7963DA36A27}" dt="2025-11-05T23:17:46.823" v="5701" actId="1076"/>
          <ac:spMkLst>
            <pc:docMk/>
            <pc:sldMk cId="3654109275" sldId="259"/>
            <ac:spMk id="14" creationId="{DAAF3806-D91F-C60C-1C1A-A0EDFC902D0D}"/>
          </ac:spMkLst>
        </pc:spChg>
        <pc:spChg chg="add mod">
          <ac:chgData name="Lyda Contreras" userId="02d6a10560e94d42" providerId="LiveId" clId="{D105110A-55F8-458E-8EC0-C7963DA36A27}" dt="2025-11-05T23:18:30.255" v="5706" actId="1076"/>
          <ac:spMkLst>
            <pc:docMk/>
            <pc:sldMk cId="3654109275" sldId="259"/>
            <ac:spMk id="17" creationId="{1AD5865C-381B-374C-6935-4D50042D7AEB}"/>
          </ac:spMkLst>
        </pc:spChg>
        <pc:spChg chg="add mod">
          <ac:chgData name="Lyda Contreras" userId="02d6a10560e94d42" providerId="LiveId" clId="{D105110A-55F8-458E-8EC0-C7963DA36A27}" dt="2025-11-06T00:13:32.082" v="6186" actId="14100"/>
          <ac:spMkLst>
            <pc:docMk/>
            <pc:sldMk cId="3654109275" sldId="259"/>
            <ac:spMk id="26" creationId="{0029B7E2-293E-73A5-5953-980BE690A2AF}"/>
          </ac:spMkLst>
        </pc:spChg>
        <pc:spChg chg="add mod">
          <ac:chgData name="Lyda Contreras" userId="02d6a10560e94d42" providerId="LiveId" clId="{D105110A-55F8-458E-8EC0-C7963DA36A27}" dt="2025-11-05T23:22:14.583" v="5733" actId="20577"/>
          <ac:spMkLst>
            <pc:docMk/>
            <pc:sldMk cId="3654109275" sldId="259"/>
            <ac:spMk id="29" creationId="{B2E607FD-AEB9-558B-8940-18237BE79EFE}"/>
          </ac:spMkLst>
        </pc:spChg>
        <pc:spChg chg="add mod">
          <ac:chgData name="Lyda Contreras" userId="02d6a10560e94d42" providerId="LiveId" clId="{D105110A-55F8-458E-8EC0-C7963DA36A27}" dt="2025-11-05T23:23:38.268" v="5736" actId="14100"/>
          <ac:spMkLst>
            <pc:docMk/>
            <pc:sldMk cId="3654109275" sldId="259"/>
            <ac:spMk id="30" creationId="{2FD1C786-61A4-E31A-B696-2DCDFE21A4EE}"/>
          </ac:spMkLst>
        </pc:spChg>
        <pc:spChg chg="add mod">
          <ac:chgData name="Lyda Contreras" userId="02d6a10560e94d42" providerId="LiveId" clId="{D105110A-55F8-458E-8EC0-C7963DA36A27}" dt="2025-11-05T23:26:48.751" v="5764" actId="20577"/>
          <ac:spMkLst>
            <pc:docMk/>
            <pc:sldMk cId="3654109275" sldId="259"/>
            <ac:spMk id="35" creationId="{494A3011-2707-1469-07F7-F444CCCBB496}"/>
          </ac:spMkLst>
        </pc:spChg>
        <pc:spChg chg="add mod">
          <ac:chgData name="Lyda Contreras" userId="02d6a10560e94d42" providerId="LiveId" clId="{D105110A-55F8-458E-8EC0-C7963DA36A27}" dt="2025-11-08T20:55:10.155" v="6884" actId="20577"/>
          <ac:spMkLst>
            <pc:docMk/>
            <pc:sldMk cId="3654109275" sldId="259"/>
            <ac:spMk id="38" creationId="{6EB82CFB-1A6A-2AA9-CAFE-DFACB6F6C051}"/>
          </ac:spMkLst>
        </pc:spChg>
        <pc:spChg chg="add mod">
          <ac:chgData name="Lyda Contreras" userId="02d6a10560e94d42" providerId="LiveId" clId="{D105110A-55F8-458E-8EC0-C7963DA36A27}" dt="2025-11-08T20:55:21.902" v="6887" actId="20577"/>
          <ac:spMkLst>
            <pc:docMk/>
            <pc:sldMk cId="3654109275" sldId="259"/>
            <ac:spMk id="39" creationId="{B593C51C-BD79-06BD-3533-F699C8CFDF21}"/>
          </ac:spMkLst>
        </pc:spChg>
        <pc:spChg chg="add mod">
          <ac:chgData name="Lyda Contreras" userId="02d6a10560e94d42" providerId="LiveId" clId="{D105110A-55F8-458E-8EC0-C7963DA36A27}" dt="2025-11-05T23:53:38.145" v="5857" actId="14100"/>
          <ac:spMkLst>
            <pc:docMk/>
            <pc:sldMk cId="3654109275" sldId="259"/>
            <ac:spMk id="40" creationId="{B2C9E003-4ED0-C554-AB01-779E0854C641}"/>
          </ac:spMkLst>
        </pc:spChg>
        <pc:spChg chg="add mod">
          <ac:chgData name="Lyda Contreras" userId="02d6a10560e94d42" providerId="LiveId" clId="{D105110A-55F8-458E-8EC0-C7963DA36A27}" dt="2025-11-05T23:53:20.117" v="5856" actId="122"/>
          <ac:spMkLst>
            <pc:docMk/>
            <pc:sldMk cId="3654109275" sldId="259"/>
            <ac:spMk id="41" creationId="{0060B8EF-82BF-FB29-9374-3D21F61AF232}"/>
          </ac:spMkLst>
        </pc:spChg>
        <pc:spChg chg="add mod">
          <ac:chgData name="Lyda Contreras" userId="02d6a10560e94d42" providerId="LiveId" clId="{D105110A-55F8-458E-8EC0-C7963DA36A27}" dt="2025-11-05T23:54:22.840" v="5865" actId="122"/>
          <ac:spMkLst>
            <pc:docMk/>
            <pc:sldMk cId="3654109275" sldId="259"/>
            <ac:spMk id="42" creationId="{9249768A-EC81-6593-5A22-B273A8C1ABCD}"/>
          </ac:spMkLst>
        </pc:spChg>
        <pc:spChg chg="add mod">
          <ac:chgData name="Lyda Contreras" userId="02d6a10560e94d42" providerId="LiveId" clId="{D105110A-55F8-458E-8EC0-C7963DA36A27}" dt="2025-11-08T20:56:22.839" v="6892" actId="14100"/>
          <ac:spMkLst>
            <pc:docMk/>
            <pc:sldMk cId="3654109275" sldId="259"/>
            <ac:spMk id="43" creationId="{BF8D620D-7151-C5AB-F5A7-07570DB0912E}"/>
          </ac:spMkLst>
        </pc:spChg>
        <pc:spChg chg="add mod">
          <ac:chgData name="Lyda Contreras" userId="02d6a10560e94d42" providerId="LiveId" clId="{D105110A-55F8-458E-8EC0-C7963DA36A27}" dt="2025-11-08T20:58:14.338" v="6901" actId="14100"/>
          <ac:spMkLst>
            <pc:docMk/>
            <pc:sldMk cId="3654109275" sldId="259"/>
            <ac:spMk id="44" creationId="{22995650-C083-50C1-F483-60CF5E8CAA64}"/>
          </ac:spMkLst>
        </pc:spChg>
        <pc:spChg chg="add mod">
          <ac:chgData name="Lyda Contreras" userId="02d6a10560e94d42" providerId="LiveId" clId="{D105110A-55F8-458E-8EC0-C7963DA36A27}" dt="2025-11-06T00:01:27.202" v="5973" actId="122"/>
          <ac:spMkLst>
            <pc:docMk/>
            <pc:sldMk cId="3654109275" sldId="259"/>
            <ac:spMk id="45" creationId="{088F4B1B-CDE2-8C73-1B48-21F991BD5537}"/>
          </ac:spMkLst>
        </pc:spChg>
        <pc:spChg chg="add mod">
          <ac:chgData name="Lyda Contreras" userId="02d6a10560e94d42" providerId="LiveId" clId="{D105110A-55F8-458E-8EC0-C7963DA36A27}" dt="2025-11-06T00:03:41.160" v="6006" actId="122"/>
          <ac:spMkLst>
            <pc:docMk/>
            <pc:sldMk cId="3654109275" sldId="259"/>
            <ac:spMk id="46" creationId="{BD17AEF4-29DD-6075-6C0F-FD989131A4B1}"/>
          </ac:spMkLst>
        </pc:spChg>
        <pc:spChg chg="add mod">
          <ac:chgData name="Lyda Contreras" userId="02d6a10560e94d42" providerId="LiveId" clId="{D105110A-55F8-458E-8EC0-C7963DA36A27}" dt="2025-11-06T00:07:14.327" v="6074" actId="122"/>
          <ac:spMkLst>
            <pc:docMk/>
            <pc:sldMk cId="3654109275" sldId="259"/>
            <ac:spMk id="47" creationId="{DF106CCF-C6F4-5081-4BB2-317FAEDBFFC0}"/>
          </ac:spMkLst>
        </pc:spChg>
        <pc:spChg chg="add mod">
          <ac:chgData name="Lyda Contreras" userId="02d6a10560e94d42" providerId="LiveId" clId="{D105110A-55F8-458E-8EC0-C7963DA36A27}" dt="2025-11-06T00:10:18.912" v="6127" actId="122"/>
          <ac:spMkLst>
            <pc:docMk/>
            <pc:sldMk cId="3654109275" sldId="259"/>
            <ac:spMk id="48" creationId="{43AF9435-87E5-26BD-34A9-2D147E745E87}"/>
          </ac:spMkLst>
        </pc:spChg>
        <pc:spChg chg="add mod">
          <ac:chgData name="Lyda Contreras" userId="02d6a10560e94d42" providerId="LiveId" clId="{D105110A-55F8-458E-8EC0-C7963DA36A27}" dt="2025-11-06T00:13:54.734" v="6188" actId="14100"/>
          <ac:spMkLst>
            <pc:docMk/>
            <pc:sldMk cId="3654109275" sldId="259"/>
            <ac:spMk id="49" creationId="{91EDB4DB-FC65-5D4A-45D7-3839949C76C1}"/>
          </ac:spMkLst>
        </pc:spChg>
        <pc:picChg chg="add mod">
          <ac:chgData name="Lyda Contreras" userId="02d6a10560e94d42" providerId="LiveId" clId="{D105110A-55F8-458E-8EC0-C7963DA36A27}" dt="2025-11-09T09:07:19.031" v="7476" actId="1076"/>
          <ac:picMkLst>
            <pc:docMk/>
            <pc:sldMk cId="3654109275" sldId="259"/>
            <ac:picMk id="10" creationId="{95687119-431A-6D75-D1D3-53C3170F5014}"/>
          </ac:picMkLst>
        </pc:picChg>
        <pc:picChg chg="add mod">
          <ac:chgData name="Lyda Contreras" userId="02d6a10560e94d42" providerId="LiveId" clId="{D105110A-55F8-458E-8EC0-C7963DA36A27}" dt="2025-11-05T23:16:59.586" v="5698" actId="1076"/>
          <ac:picMkLst>
            <pc:docMk/>
            <pc:sldMk cId="3654109275" sldId="259"/>
            <ac:picMk id="13" creationId="{CCEE6955-6F6E-8751-84AB-1735D3000E2A}"/>
          </ac:picMkLst>
        </pc:picChg>
        <pc:picChg chg="add mod">
          <ac:chgData name="Lyda Contreras" userId="02d6a10560e94d42" providerId="LiveId" clId="{D105110A-55F8-458E-8EC0-C7963DA36A27}" dt="2025-11-05T23:17:52.262" v="5702" actId="1076"/>
          <ac:picMkLst>
            <pc:docMk/>
            <pc:sldMk cId="3654109275" sldId="259"/>
            <ac:picMk id="16" creationId="{4192B9F6-47FF-E629-E3D9-4BDABA7C75DE}"/>
          </ac:picMkLst>
        </pc:picChg>
        <pc:picChg chg="add mod">
          <ac:chgData name="Lyda Contreras" userId="02d6a10560e94d42" providerId="LiveId" clId="{D105110A-55F8-458E-8EC0-C7963DA36A27}" dt="2025-11-05T23:18:33.419" v="5707" actId="1076"/>
          <ac:picMkLst>
            <pc:docMk/>
            <pc:sldMk cId="3654109275" sldId="259"/>
            <ac:picMk id="19" creationId="{62F16604-654E-3510-BDAE-A91DE841D9B9}"/>
          </ac:picMkLst>
        </pc:picChg>
        <pc:picChg chg="add mod">
          <ac:chgData name="Lyda Contreras" userId="02d6a10560e94d42" providerId="LiveId" clId="{D105110A-55F8-458E-8EC0-C7963DA36A27}" dt="2025-11-06T00:13:42.001" v="6187" actId="1076"/>
          <ac:picMkLst>
            <pc:docMk/>
            <pc:sldMk cId="3654109275" sldId="259"/>
            <ac:picMk id="28" creationId="{34794B9B-388F-8E33-6707-550BE72C5E29}"/>
          </ac:picMkLst>
        </pc:picChg>
        <pc:picChg chg="add mod">
          <ac:chgData name="Lyda Contreras" userId="02d6a10560e94d42" providerId="LiveId" clId="{D105110A-55F8-458E-8EC0-C7963DA36A27}" dt="2025-11-06T00:09:52.785" v="6125" actId="14100"/>
          <ac:picMkLst>
            <pc:docMk/>
            <pc:sldMk cId="3654109275" sldId="259"/>
            <ac:picMk id="32" creationId="{66DD38E8-18B2-4798-7D1C-C296FC6B24A7}"/>
          </ac:picMkLst>
        </pc:picChg>
        <pc:picChg chg="add mod">
          <ac:chgData name="Lyda Contreras" userId="02d6a10560e94d42" providerId="LiveId" clId="{D105110A-55F8-458E-8EC0-C7963DA36A27}" dt="2025-11-08T20:54:47.880" v="6880" actId="14100"/>
          <ac:picMkLst>
            <pc:docMk/>
            <pc:sldMk cId="3654109275" sldId="259"/>
            <ac:picMk id="34" creationId="{8738F101-F7A8-E70A-04E6-0DCE2344A942}"/>
          </ac:picMkLst>
        </pc:picChg>
      </pc:sldChg>
      <pc:sldChg chg="addSp delSp modSp new mod modTransition modAnim">
        <pc:chgData name="Lyda Contreras" userId="02d6a10560e94d42" providerId="LiveId" clId="{D105110A-55F8-458E-8EC0-C7963DA36A27}" dt="2025-11-08T22:44:20.637" v="7444" actId="313"/>
        <pc:sldMkLst>
          <pc:docMk/>
          <pc:sldMk cId="4070582140" sldId="261"/>
        </pc:sldMkLst>
        <pc:spChg chg="add del mod">
          <ac:chgData name="Lyda Contreras" userId="02d6a10560e94d42" providerId="LiveId" clId="{D105110A-55F8-458E-8EC0-C7963DA36A27}" dt="2025-11-08T11:04:14.629" v="6580"/>
          <ac:spMkLst>
            <pc:docMk/>
            <pc:sldMk cId="4070582140" sldId="261"/>
            <ac:spMk id="2" creationId="{50B31585-75C9-42BE-5D75-55E89357E29E}"/>
          </ac:spMkLst>
        </pc:spChg>
        <pc:spChg chg="add mod">
          <ac:chgData name="Lyda Contreras" userId="02d6a10560e94d42" providerId="LiveId" clId="{D105110A-55F8-458E-8EC0-C7963DA36A27}" dt="2025-11-05T10:10:30.626" v="5450" actId="115"/>
          <ac:spMkLst>
            <pc:docMk/>
            <pc:sldMk cId="4070582140" sldId="261"/>
            <ac:spMk id="6" creationId="{2E66696A-46F2-8E68-C88E-8866E0BCA5FF}"/>
          </ac:spMkLst>
        </pc:spChg>
        <pc:spChg chg="add mod">
          <ac:chgData name="Lyda Contreras" userId="02d6a10560e94d42" providerId="LiveId" clId="{D105110A-55F8-458E-8EC0-C7963DA36A27}" dt="2025-11-08T22:44:20.637" v="7444" actId="313"/>
          <ac:spMkLst>
            <pc:docMk/>
            <pc:sldMk cId="4070582140" sldId="261"/>
            <ac:spMk id="7" creationId="{FEAE4455-AF05-A666-1580-61CB41EF7599}"/>
          </ac:spMkLst>
        </pc:spChg>
        <pc:picChg chg="add mod">
          <ac:chgData name="Lyda Contreras" userId="02d6a10560e94d42" providerId="LiveId" clId="{D105110A-55F8-458E-8EC0-C7963DA36A27}" dt="2025-11-08T11:03:37.395" v="6577" actId="1076"/>
          <ac:picMkLst>
            <pc:docMk/>
            <pc:sldMk cId="4070582140" sldId="261"/>
            <ac:picMk id="3" creationId="{F243BAB2-1310-05E5-73CA-1EF88B5B26B9}"/>
          </ac:picMkLst>
        </pc:picChg>
      </pc:sldChg>
      <pc:sldChg chg="addSp delSp modSp new mod modTransition delAnim modAnim modNotesTx">
        <pc:chgData name="Lyda Contreras" userId="02d6a10560e94d42" providerId="LiveId" clId="{D105110A-55F8-458E-8EC0-C7963DA36A27}" dt="2025-11-08T22:17:24.259" v="7255" actId="113"/>
        <pc:sldMkLst>
          <pc:docMk/>
          <pc:sldMk cId="1868510390" sldId="262"/>
        </pc:sldMkLst>
        <pc:spChg chg="add mod">
          <ac:chgData name="Lyda Contreras" userId="02d6a10560e94d42" providerId="LiveId" clId="{D105110A-55F8-458E-8EC0-C7963DA36A27}" dt="2025-11-08T11:25:46.813" v="6748" actId="255"/>
          <ac:spMkLst>
            <pc:docMk/>
            <pc:sldMk cId="1868510390" sldId="262"/>
            <ac:spMk id="2" creationId="{2550B3BA-9092-1AAF-ADC0-6B1ADBD3197F}"/>
          </ac:spMkLst>
        </pc:spChg>
        <pc:spChg chg="add del mod">
          <ac:chgData name="Lyda Contreras" userId="02d6a10560e94d42" providerId="LiveId" clId="{D105110A-55F8-458E-8EC0-C7963DA36A27}" dt="2025-11-08T22:11:44.720" v="7194" actId="478"/>
          <ac:spMkLst>
            <pc:docMk/>
            <pc:sldMk cId="1868510390" sldId="262"/>
            <ac:spMk id="3" creationId="{A74080F7-1C23-D2D0-453D-5698F92BB06C}"/>
          </ac:spMkLst>
        </pc:spChg>
        <pc:spChg chg="add mod">
          <ac:chgData name="Lyda Contreras" userId="02d6a10560e94d42" providerId="LiveId" clId="{D105110A-55F8-458E-8EC0-C7963DA36A27}" dt="2025-11-08T22:17:24.259" v="7255" actId="113"/>
          <ac:spMkLst>
            <pc:docMk/>
            <pc:sldMk cId="1868510390" sldId="262"/>
            <ac:spMk id="4" creationId="{97998F8A-714E-6FEF-1DE1-32967F9BAADE}"/>
          </ac:spMkLst>
        </pc:spChg>
        <pc:spChg chg="add del mod">
          <ac:chgData name="Lyda Contreras" userId="02d6a10560e94d42" providerId="LiveId" clId="{D105110A-55F8-458E-8EC0-C7963DA36A27}" dt="2025-11-08T11:18:03.305" v="6729" actId="478"/>
          <ac:spMkLst>
            <pc:docMk/>
            <pc:sldMk cId="1868510390" sldId="262"/>
            <ac:spMk id="5" creationId="{23E03C88-8E4C-9A2F-5C65-70F8F3D217A3}"/>
          </ac:spMkLst>
        </pc:spChg>
        <pc:picChg chg="add mod">
          <ac:chgData name="Lyda Contreras" userId="02d6a10560e94d42" providerId="LiveId" clId="{D105110A-55F8-458E-8EC0-C7963DA36A27}" dt="2025-11-04T22:29:55.042" v="4276"/>
          <ac:picMkLst>
            <pc:docMk/>
            <pc:sldMk cId="1868510390" sldId="262"/>
            <ac:picMk id="8" creationId="{69687994-D881-0F5E-F809-A4B5EFC44487}"/>
          </ac:picMkLst>
        </pc:picChg>
      </pc:sldChg>
      <pc:sldChg chg="addSp delSp modSp new mod ord modTransition modAnim">
        <pc:chgData name="Lyda Contreras" userId="02d6a10560e94d42" providerId="LiveId" clId="{D105110A-55F8-458E-8EC0-C7963DA36A27}" dt="2025-11-08T22:52:06.078" v="7469" actId="1440"/>
        <pc:sldMkLst>
          <pc:docMk/>
          <pc:sldMk cId="2313500429" sldId="263"/>
        </pc:sldMkLst>
        <pc:picChg chg="add mod">
          <ac:chgData name="Lyda Contreras" userId="02d6a10560e94d42" providerId="LiveId" clId="{D105110A-55F8-458E-8EC0-C7963DA36A27}" dt="2025-11-08T22:52:06.078" v="7469" actId="1440"/>
          <ac:picMkLst>
            <pc:docMk/>
            <pc:sldMk cId="2313500429" sldId="263"/>
            <ac:picMk id="3" creationId="{E36F3710-0D29-6416-379E-35C739FB54F6}"/>
          </ac:picMkLst>
        </pc:picChg>
        <pc:picChg chg="add mod">
          <ac:chgData name="Lyda Contreras" userId="02d6a10560e94d42" providerId="LiveId" clId="{D105110A-55F8-458E-8EC0-C7963DA36A27}" dt="2025-11-08T22:50:49.139" v="7463" actId="1440"/>
          <ac:picMkLst>
            <pc:docMk/>
            <pc:sldMk cId="2313500429" sldId="263"/>
            <ac:picMk id="4" creationId="{156DB6E4-EB0F-46D8-D7E2-92A0D7CD5602}"/>
          </ac:picMkLst>
        </pc:picChg>
        <pc:picChg chg="add mod">
          <ac:chgData name="Lyda Contreras" userId="02d6a10560e94d42" providerId="LiveId" clId="{D105110A-55F8-458E-8EC0-C7963DA36A27}" dt="2025-11-04T00:43:40.514" v="2407"/>
          <ac:picMkLst>
            <pc:docMk/>
            <pc:sldMk cId="2313500429" sldId="263"/>
            <ac:picMk id="5" creationId="{30F08136-609B-E3E2-EE8F-7445216FF5EE}"/>
          </ac:picMkLst>
        </pc:picChg>
      </pc:sldChg>
      <pc:sldChg chg="addSp delSp modSp new mod ord modTransition modAnim">
        <pc:chgData name="Lyda Contreras" userId="02d6a10560e94d42" providerId="LiveId" clId="{D105110A-55F8-458E-8EC0-C7963DA36A27}" dt="2025-11-08T22:54:32.870" v="7474" actId="114"/>
        <pc:sldMkLst>
          <pc:docMk/>
          <pc:sldMk cId="3970057411" sldId="264"/>
        </pc:sldMkLst>
        <pc:spChg chg="add mod">
          <ac:chgData name="Lyda Contreras" userId="02d6a10560e94d42" providerId="LiveId" clId="{D105110A-55F8-458E-8EC0-C7963DA36A27}" dt="2025-11-08T22:54:32.870" v="7474" actId="114"/>
          <ac:spMkLst>
            <pc:docMk/>
            <pc:sldMk cId="3970057411" sldId="264"/>
            <ac:spMk id="4" creationId="{8465F532-952F-1089-9B16-230A8A18B189}"/>
          </ac:spMkLst>
        </pc:spChg>
        <pc:spChg chg="add mod">
          <ac:chgData name="Lyda Contreras" userId="02d6a10560e94d42" providerId="LiveId" clId="{D105110A-55F8-458E-8EC0-C7963DA36A27}" dt="2025-11-08T12:34:57.677" v="6787" actId="12"/>
          <ac:spMkLst>
            <pc:docMk/>
            <pc:sldMk cId="3970057411" sldId="264"/>
            <ac:spMk id="5" creationId="{DD09DF46-2135-F8E8-CBF6-5F267A51DCFF}"/>
          </ac:spMkLst>
        </pc:spChg>
        <pc:spChg chg="add del ord">
          <ac:chgData name="Lyda Contreras" userId="02d6a10560e94d42" providerId="LiveId" clId="{D105110A-55F8-458E-8EC0-C7963DA36A27}" dt="2025-11-08T22:54:05.060" v="7473" actId="11529"/>
          <ac:spMkLst>
            <pc:docMk/>
            <pc:sldMk cId="3970057411" sldId="264"/>
            <ac:spMk id="7" creationId="{45CE7ECA-9241-15A4-6612-86201D377D34}"/>
          </ac:spMkLst>
        </pc:spChg>
        <pc:picChg chg="add mod ord">
          <ac:chgData name="Lyda Contreras" userId="02d6a10560e94d42" providerId="LiveId" clId="{D105110A-55F8-458E-8EC0-C7963DA36A27}" dt="2025-11-06T00:23:48.858" v="6245" actId="14100"/>
          <ac:picMkLst>
            <pc:docMk/>
            <pc:sldMk cId="3970057411" sldId="264"/>
            <ac:picMk id="3" creationId="{2A496BB9-BB95-914A-BE54-E75E9609607C}"/>
          </ac:picMkLst>
        </pc:picChg>
        <pc:picChg chg="add del mod">
          <ac:chgData name="Lyda Contreras" userId="02d6a10560e94d42" providerId="LiveId" clId="{D105110A-55F8-458E-8EC0-C7963DA36A27}" dt="2025-11-08T12:34:48.164" v="6786" actId="478"/>
          <ac:picMkLst>
            <pc:docMk/>
            <pc:sldMk cId="3970057411" sldId="264"/>
            <ac:picMk id="6" creationId="{A7DFD069-F5CA-3527-362C-63DD21B8D3A9}"/>
          </ac:picMkLst>
        </pc:picChg>
      </pc:sldChg>
      <pc:sldChg chg="addSp delSp modSp new mod modTransition modAnim">
        <pc:chgData name="Lyda Contreras" userId="02d6a10560e94d42" providerId="LiveId" clId="{D105110A-55F8-458E-8EC0-C7963DA36A27}" dt="2025-11-06T00:42:51.968" v="6288"/>
        <pc:sldMkLst>
          <pc:docMk/>
          <pc:sldMk cId="301972115" sldId="265"/>
        </pc:sldMkLst>
        <pc:spChg chg="add mod">
          <ac:chgData name="Lyda Contreras" userId="02d6a10560e94d42" providerId="LiveId" clId="{D105110A-55F8-458E-8EC0-C7963DA36A27}" dt="2025-11-06T00:17:22.216" v="6230" actId="255"/>
          <ac:spMkLst>
            <pc:docMk/>
            <pc:sldMk cId="301972115" sldId="265"/>
            <ac:spMk id="2" creationId="{CF816DED-17FD-6A1C-9B67-354431D40D8C}"/>
          </ac:spMkLst>
        </pc:spChg>
        <pc:spChg chg="add mod">
          <ac:chgData name="Lyda Contreras" userId="02d6a10560e94d42" providerId="LiveId" clId="{D105110A-55F8-458E-8EC0-C7963DA36A27}" dt="2025-11-06T00:15:29.146" v="6189" actId="14100"/>
          <ac:spMkLst>
            <pc:docMk/>
            <pc:sldMk cId="301972115" sldId="265"/>
            <ac:spMk id="4" creationId="{3393BB95-0A14-BD45-FAEE-943AB1F6D2E2}"/>
          </ac:spMkLst>
        </pc:spChg>
        <pc:spChg chg="add mod">
          <ac:chgData name="Lyda Contreras" userId="02d6a10560e94d42" providerId="LiveId" clId="{D105110A-55F8-458E-8EC0-C7963DA36A27}" dt="2025-11-05T09:53:33.566" v="5405" actId="2711"/>
          <ac:spMkLst>
            <pc:docMk/>
            <pc:sldMk cId="301972115" sldId="265"/>
            <ac:spMk id="29" creationId="{ED2FE06B-4825-03D1-8AA3-E8EC3B1401C5}"/>
          </ac:spMkLst>
        </pc:spChg>
        <pc:spChg chg="add mod">
          <ac:chgData name="Lyda Contreras" userId="02d6a10560e94d42" providerId="LiveId" clId="{D105110A-55F8-458E-8EC0-C7963DA36A27}" dt="2025-11-05T09:53:10.885" v="5403" actId="2711"/>
          <ac:spMkLst>
            <pc:docMk/>
            <pc:sldMk cId="301972115" sldId="265"/>
            <ac:spMk id="30" creationId="{1290E577-AC10-C261-A4CD-4684917B6BF5}"/>
          </ac:spMkLst>
        </pc:spChg>
        <pc:spChg chg="add mod">
          <ac:chgData name="Lyda Contreras" userId="02d6a10560e94d42" providerId="LiveId" clId="{D105110A-55F8-458E-8EC0-C7963DA36A27}" dt="2025-11-05T09:53:44.954" v="5406" actId="2711"/>
          <ac:spMkLst>
            <pc:docMk/>
            <pc:sldMk cId="301972115" sldId="265"/>
            <ac:spMk id="31" creationId="{72262A10-FA0B-B19D-4CC5-BD53B1890C23}"/>
          </ac:spMkLst>
        </pc:spChg>
        <pc:spChg chg="add mod">
          <ac:chgData name="Lyda Contreras" userId="02d6a10560e94d42" providerId="LiveId" clId="{D105110A-55F8-458E-8EC0-C7963DA36A27}" dt="2025-11-05T09:54:21.464" v="5409" actId="2711"/>
          <ac:spMkLst>
            <pc:docMk/>
            <pc:sldMk cId="301972115" sldId="265"/>
            <ac:spMk id="37" creationId="{E21BC37C-44AE-A2D3-8CCA-A4C4977D537D}"/>
          </ac:spMkLst>
        </pc:spChg>
        <pc:spChg chg="add mod">
          <ac:chgData name="Lyda Contreras" userId="02d6a10560e94d42" providerId="LiveId" clId="{D105110A-55F8-458E-8EC0-C7963DA36A27}" dt="2025-11-05T09:54:13.756" v="5408" actId="2711"/>
          <ac:spMkLst>
            <pc:docMk/>
            <pc:sldMk cId="301972115" sldId="265"/>
            <ac:spMk id="38" creationId="{CDBD4D8B-7B50-F854-1402-6126FFF25F1B}"/>
          </ac:spMkLst>
        </pc:spChg>
        <pc:spChg chg="add mod">
          <ac:chgData name="Lyda Contreras" userId="02d6a10560e94d42" providerId="LiveId" clId="{D105110A-55F8-458E-8EC0-C7963DA36A27}" dt="2025-11-05T09:21:00.351" v="5173" actId="14100"/>
          <ac:spMkLst>
            <pc:docMk/>
            <pc:sldMk cId="301972115" sldId="265"/>
            <ac:spMk id="40" creationId="{6DAA5494-988B-C98E-E053-9DBAA0F6CD3E}"/>
          </ac:spMkLst>
        </pc:spChg>
        <pc:spChg chg="add mod">
          <ac:chgData name="Lyda Contreras" userId="02d6a10560e94d42" providerId="LiveId" clId="{D105110A-55F8-458E-8EC0-C7963DA36A27}" dt="2025-11-05T09:49:48.595" v="5390" actId="2711"/>
          <ac:spMkLst>
            <pc:docMk/>
            <pc:sldMk cId="301972115" sldId="265"/>
            <ac:spMk id="79" creationId="{F36A1BD4-6AA0-C38A-E14A-947B93BE941D}"/>
          </ac:spMkLst>
        </pc:spChg>
        <pc:spChg chg="add mod">
          <ac:chgData name="Lyda Contreras" userId="02d6a10560e94d42" providerId="LiveId" clId="{D105110A-55F8-458E-8EC0-C7963DA36A27}" dt="2025-11-05T09:50:46.244" v="5394" actId="2711"/>
          <ac:spMkLst>
            <pc:docMk/>
            <pc:sldMk cId="301972115" sldId="265"/>
            <ac:spMk id="81" creationId="{7CDCC14D-D491-CFC3-5A04-868FFBA77D88}"/>
          </ac:spMkLst>
        </pc:spChg>
        <pc:spChg chg="add mod">
          <ac:chgData name="Lyda Contreras" userId="02d6a10560e94d42" providerId="LiveId" clId="{D105110A-55F8-458E-8EC0-C7963DA36A27}" dt="2025-11-05T09:51:21.914" v="5396" actId="14100"/>
          <ac:spMkLst>
            <pc:docMk/>
            <pc:sldMk cId="301972115" sldId="265"/>
            <ac:spMk id="87" creationId="{6BBF0382-7733-80F7-D6A0-91B38A06A831}"/>
          </ac:spMkLst>
        </pc:spChg>
        <pc:spChg chg="add mod">
          <ac:chgData name="Lyda Contreras" userId="02d6a10560e94d42" providerId="LiveId" clId="{D105110A-55F8-458E-8EC0-C7963DA36A27}" dt="2025-11-05T10:09:50.891" v="5449" actId="14100"/>
          <ac:spMkLst>
            <pc:docMk/>
            <pc:sldMk cId="301972115" sldId="265"/>
            <ac:spMk id="89" creationId="{B917E513-E54F-2544-9171-D564D30B1D4F}"/>
          </ac:spMkLst>
        </pc:spChg>
        <pc:spChg chg="add mod">
          <ac:chgData name="Lyda Contreras" userId="02d6a10560e94d42" providerId="LiveId" clId="{D105110A-55F8-458E-8EC0-C7963DA36A27}" dt="2025-11-05T09:50:04.368" v="5391" actId="2711"/>
          <ac:spMkLst>
            <pc:docMk/>
            <pc:sldMk cId="301972115" sldId="265"/>
            <ac:spMk id="90" creationId="{188AF871-0D1B-F06C-8FED-24B58559E3A0}"/>
          </ac:spMkLst>
        </pc:spChg>
        <pc:spChg chg="add mod">
          <ac:chgData name="Lyda Contreras" userId="02d6a10560e94d42" providerId="LiveId" clId="{D105110A-55F8-458E-8EC0-C7963DA36A27}" dt="2025-11-05T09:49:18.877" v="5387" actId="2711"/>
          <ac:spMkLst>
            <pc:docMk/>
            <pc:sldMk cId="301972115" sldId="265"/>
            <ac:spMk id="100" creationId="{3C42FDF6-65C5-4174-1A04-AF49021F60E7}"/>
          </ac:spMkLst>
        </pc:spChg>
        <pc:spChg chg="add mod">
          <ac:chgData name="Lyda Contreras" userId="02d6a10560e94d42" providerId="LiveId" clId="{D105110A-55F8-458E-8EC0-C7963DA36A27}" dt="2025-11-05T09:51:37.183" v="5397" actId="2711"/>
          <ac:spMkLst>
            <pc:docMk/>
            <pc:sldMk cId="301972115" sldId="265"/>
            <ac:spMk id="103" creationId="{1AB2AD31-FE1C-702E-FD58-6A14BAD10B0B}"/>
          </ac:spMkLst>
        </pc:spChg>
        <pc:spChg chg="add mod">
          <ac:chgData name="Lyda Contreras" userId="02d6a10560e94d42" providerId="LiveId" clId="{D105110A-55F8-458E-8EC0-C7963DA36A27}" dt="2025-11-05T09:52:06.035" v="5399" actId="14100"/>
          <ac:spMkLst>
            <pc:docMk/>
            <pc:sldMk cId="301972115" sldId="265"/>
            <ac:spMk id="104" creationId="{BD53B83D-C877-A800-DD66-E7FC51FB026F}"/>
          </ac:spMkLst>
        </pc:spChg>
        <pc:spChg chg="add mod">
          <ac:chgData name="Lyda Contreras" userId="02d6a10560e94d42" providerId="LiveId" clId="{D105110A-55F8-458E-8EC0-C7963DA36A27}" dt="2025-11-05T09:52:54.643" v="5402" actId="2711"/>
          <ac:spMkLst>
            <pc:docMk/>
            <pc:sldMk cId="301972115" sldId="265"/>
            <ac:spMk id="112" creationId="{067A5C48-994D-2C43-A68E-AF04230051AD}"/>
          </ac:spMkLst>
        </pc:spChg>
        <pc:spChg chg="add mod">
          <ac:chgData name="Lyda Contreras" userId="02d6a10560e94d42" providerId="LiveId" clId="{D105110A-55F8-458E-8EC0-C7963DA36A27}" dt="2025-11-05T09:52:43.160" v="5401" actId="2711"/>
          <ac:spMkLst>
            <pc:docMk/>
            <pc:sldMk cId="301972115" sldId="265"/>
            <ac:spMk id="115" creationId="{30705328-9876-91CA-603A-4BE2074C4059}"/>
          </ac:spMkLst>
        </pc:spChg>
        <pc:spChg chg="add mod">
          <ac:chgData name="Lyda Contreras" userId="02d6a10560e94d42" providerId="LiveId" clId="{D105110A-55F8-458E-8EC0-C7963DA36A27}" dt="2025-11-05T09:52:25.470" v="5400" actId="2711"/>
          <ac:spMkLst>
            <pc:docMk/>
            <pc:sldMk cId="301972115" sldId="265"/>
            <ac:spMk id="117" creationId="{3E138992-BD82-B364-C969-23D468F0BC5B}"/>
          </ac:spMkLst>
        </pc:spChg>
        <pc:spChg chg="add mod">
          <ac:chgData name="Lyda Contreras" userId="02d6a10560e94d42" providerId="LiveId" clId="{D105110A-55F8-458E-8EC0-C7963DA36A27}" dt="2025-11-05T10:15:21.903" v="5470" actId="122"/>
          <ac:spMkLst>
            <pc:docMk/>
            <pc:sldMk cId="301972115" sldId="265"/>
            <ac:spMk id="125" creationId="{41292E3E-7568-C3DB-B7EC-D763B8D0B5C4}"/>
          </ac:spMkLst>
        </pc:spChg>
        <pc:cxnChg chg="add mod">
          <ac:chgData name="Lyda Contreras" userId="02d6a10560e94d42" providerId="LiveId" clId="{D105110A-55F8-458E-8EC0-C7963DA36A27}" dt="2025-11-05T09:07:07.375" v="4959" actId="1076"/>
          <ac:cxnSpMkLst>
            <pc:docMk/>
            <pc:sldMk cId="301972115" sldId="265"/>
            <ac:cxnSpMk id="7" creationId="{831C559F-1B86-BD0B-79E3-71C9F3893A9A}"/>
          </ac:cxnSpMkLst>
        </pc:cxnChg>
        <pc:cxnChg chg="add mod">
          <ac:chgData name="Lyda Contreras" userId="02d6a10560e94d42" providerId="LiveId" clId="{D105110A-55F8-458E-8EC0-C7963DA36A27}" dt="2025-11-05T09:03:25.400" v="4942" actId="14100"/>
          <ac:cxnSpMkLst>
            <pc:docMk/>
            <pc:sldMk cId="301972115" sldId="265"/>
            <ac:cxnSpMk id="10" creationId="{5EA02EB1-A044-26C6-FBEA-D99A78FDC012}"/>
          </ac:cxnSpMkLst>
        </pc:cxnChg>
        <pc:cxnChg chg="add mod">
          <ac:chgData name="Lyda Contreras" userId="02d6a10560e94d42" providerId="LiveId" clId="{D105110A-55F8-458E-8EC0-C7963DA36A27}" dt="2025-11-05T09:02:33.997" v="4936" actId="14100"/>
          <ac:cxnSpMkLst>
            <pc:docMk/>
            <pc:sldMk cId="301972115" sldId="265"/>
            <ac:cxnSpMk id="12" creationId="{3B9F3578-BE1B-A530-5596-B2D496B38C60}"/>
          </ac:cxnSpMkLst>
        </pc:cxnChg>
        <pc:cxnChg chg="add mod">
          <ac:chgData name="Lyda Contreras" userId="02d6a10560e94d42" providerId="LiveId" clId="{D105110A-55F8-458E-8EC0-C7963DA36A27}" dt="2025-11-05T09:32:43.023" v="5301" actId="14100"/>
          <ac:cxnSpMkLst>
            <pc:docMk/>
            <pc:sldMk cId="301972115" sldId="265"/>
            <ac:cxnSpMk id="17" creationId="{9BAD6FDC-554A-471A-4E24-36A4585AFDF6}"/>
          </ac:cxnSpMkLst>
        </pc:cxnChg>
        <pc:cxnChg chg="add mod">
          <ac:chgData name="Lyda Contreras" userId="02d6a10560e94d42" providerId="LiveId" clId="{D105110A-55F8-458E-8EC0-C7963DA36A27}" dt="2025-11-05T09:19:57.487" v="5167" actId="14100"/>
          <ac:cxnSpMkLst>
            <pc:docMk/>
            <pc:sldMk cId="301972115" sldId="265"/>
            <ac:cxnSpMk id="21" creationId="{3889B2C4-C0D5-4275-FBCB-5D318CB95285}"/>
          </ac:cxnSpMkLst>
        </pc:cxnChg>
        <pc:cxnChg chg="add mod">
          <ac:chgData name="Lyda Contreras" userId="02d6a10560e94d42" providerId="LiveId" clId="{D105110A-55F8-458E-8EC0-C7963DA36A27}" dt="2025-11-05T08:17:48.499" v="4489" actId="13822"/>
          <ac:cxnSpMkLst>
            <pc:docMk/>
            <pc:sldMk cId="301972115" sldId="265"/>
            <ac:cxnSpMk id="24" creationId="{211E98B2-9777-FADE-BA5A-C782C57D9703}"/>
          </ac:cxnSpMkLst>
        </pc:cxnChg>
        <pc:cxnChg chg="add mod">
          <ac:chgData name="Lyda Contreras" userId="02d6a10560e94d42" providerId="LiveId" clId="{D105110A-55F8-458E-8EC0-C7963DA36A27}" dt="2025-11-05T09:48:13.971" v="5384" actId="14100"/>
          <ac:cxnSpMkLst>
            <pc:docMk/>
            <pc:sldMk cId="301972115" sldId="265"/>
            <ac:cxnSpMk id="26" creationId="{2561DC06-EC89-CB43-6B27-22E192E459E9}"/>
          </ac:cxnSpMkLst>
        </pc:cxnChg>
        <pc:cxnChg chg="add mod">
          <ac:chgData name="Lyda Contreras" userId="02d6a10560e94d42" providerId="LiveId" clId="{D105110A-55F8-458E-8EC0-C7963DA36A27}" dt="2025-11-05T09:47:18.693" v="5379" actId="14100"/>
          <ac:cxnSpMkLst>
            <pc:docMk/>
            <pc:sldMk cId="301972115" sldId="265"/>
            <ac:cxnSpMk id="28" creationId="{44A963C8-3DFB-5AAC-A91B-DFDD1D470C68}"/>
          </ac:cxnSpMkLst>
        </pc:cxnChg>
        <pc:cxnChg chg="add mod">
          <ac:chgData name="Lyda Contreras" userId="02d6a10560e94d42" providerId="LiveId" clId="{D105110A-55F8-458E-8EC0-C7963DA36A27}" dt="2025-11-05T10:09:32.464" v="5447" actId="14100"/>
          <ac:cxnSpMkLst>
            <pc:docMk/>
            <pc:sldMk cId="301972115" sldId="265"/>
            <ac:cxnSpMk id="43" creationId="{19DB201D-1DAF-E561-DCE5-20E219D031C0}"/>
          </ac:cxnSpMkLst>
        </pc:cxnChg>
        <pc:cxnChg chg="add mod">
          <ac:chgData name="Lyda Contreras" userId="02d6a10560e94d42" providerId="LiveId" clId="{D105110A-55F8-458E-8EC0-C7963DA36A27}" dt="2025-11-05T08:59:12.585" v="4835" actId="14100"/>
          <ac:cxnSpMkLst>
            <pc:docMk/>
            <pc:sldMk cId="301972115" sldId="265"/>
            <ac:cxnSpMk id="45" creationId="{364C1061-0150-F574-4A53-E97F26C253E0}"/>
          </ac:cxnSpMkLst>
        </pc:cxnChg>
        <pc:cxnChg chg="add mod">
          <ac:chgData name="Lyda Contreras" userId="02d6a10560e94d42" providerId="LiveId" clId="{D105110A-55F8-458E-8EC0-C7963DA36A27}" dt="2025-11-05T09:21:33.931" v="5176" actId="1076"/>
          <ac:cxnSpMkLst>
            <pc:docMk/>
            <pc:sldMk cId="301972115" sldId="265"/>
            <ac:cxnSpMk id="47" creationId="{DC880328-6012-6FC7-6F30-673AE46045F8}"/>
          </ac:cxnSpMkLst>
        </pc:cxnChg>
        <pc:cxnChg chg="add mod">
          <ac:chgData name="Lyda Contreras" userId="02d6a10560e94d42" providerId="LiveId" clId="{D105110A-55F8-458E-8EC0-C7963DA36A27}" dt="2025-11-05T09:18:27.030" v="5155" actId="14100"/>
          <ac:cxnSpMkLst>
            <pc:docMk/>
            <pc:sldMk cId="301972115" sldId="265"/>
            <ac:cxnSpMk id="50" creationId="{4C69A5FA-16BA-8E3A-0F17-16342D19FAC2}"/>
          </ac:cxnSpMkLst>
        </pc:cxnChg>
        <pc:cxnChg chg="add mod">
          <ac:chgData name="Lyda Contreras" userId="02d6a10560e94d42" providerId="LiveId" clId="{D105110A-55F8-458E-8EC0-C7963DA36A27}" dt="2025-11-05T09:09:21.403" v="5018" actId="14100"/>
          <ac:cxnSpMkLst>
            <pc:docMk/>
            <pc:sldMk cId="301972115" sldId="265"/>
            <ac:cxnSpMk id="61" creationId="{66F1FB60-E278-8688-60F2-9AE1A4929DF6}"/>
          </ac:cxnSpMkLst>
        </pc:cxnChg>
        <pc:cxnChg chg="add mod">
          <ac:chgData name="Lyda Contreras" userId="02d6a10560e94d42" providerId="LiveId" clId="{D105110A-55F8-458E-8EC0-C7963DA36A27}" dt="2025-11-05T09:17:00.732" v="5147" actId="1076"/>
          <ac:cxnSpMkLst>
            <pc:docMk/>
            <pc:sldMk cId="301972115" sldId="265"/>
            <ac:cxnSpMk id="63" creationId="{7E519D91-E908-3E88-E457-F224681E0896}"/>
          </ac:cxnSpMkLst>
        </pc:cxnChg>
        <pc:cxnChg chg="add mod">
          <ac:chgData name="Lyda Contreras" userId="02d6a10560e94d42" providerId="LiveId" clId="{D105110A-55F8-458E-8EC0-C7963DA36A27}" dt="2025-11-05T09:44:45.741" v="5369" actId="14100"/>
          <ac:cxnSpMkLst>
            <pc:docMk/>
            <pc:sldMk cId="301972115" sldId="265"/>
            <ac:cxnSpMk id="68" creationId="{4B0FC9AF-D4AA-9514-B59C-04702ABBF118}"/>
          </ac:cxnSpMkLst>
        </pc:cxnChg>
        <pc:cxnChg chg="add mod">
          <ac:chgData name="Lyda Contreras" userId="02d6a10560e94d42" providerId="LiveId" clId="{D105110A-55F8-458E-8EC0-C7963DA36A27}" dt="2025-11-05T09:21:51.765" v="5177" actId="1076"/>
          <ac:cxnSpMkLst>
            <pc:docMk/>
            <pc:sldMk cId="301972115" sldId="265"/>
            <ac:cxnSpMk id="71" creationId="{1137E461-B5D1-586F-33BA-2E927DAB609A}"/>
          </ac:cxnSpMkLst>
        </pc:cxnChg>
        <pc:cxnChg chg="add mod">
          <ac:chgData name="Lyda Contreras" userId="02d6a10560e94d42" providerId="LiveId" clId="{D105110A-55F8-458E-8EC0-C7963DA36A27}" dt="2025-11-05T09:27:33.703" v="5221" actId="14100"/>
          <ac:cxnSpMkLst>
            <pc:docMk/>
            <pc:sldMk cId="301972115" sldId="265"/>
            <ac:cxnSpMk id="73" creationId="{9AA34373-992F-BA2C-C8B4-6CAAA3D606B7}"/>
          </ac:cxnSpMkLst>
        </pc:cxnChg>
        <pc:cxnChg chg="add mod">
          <ac:chgData name="Lyda Contreras" userId="02d6a10560e94d42" providerId="LiveId" clId="{D105110A-55F8-458E-8EC0-C7963DA36A27}" dt="2025-11-05T09:26:45.053" v="5215" actId="14100"/>
          <ac:cxnSpMkLst>
            <pc:docMk/>
            <pc:sldMk cId="301972115" sldId="265"/>
            <ac:cxnSpMk id="76" creationId="{A08CBAB8-F175-A4DF-B03C-DF3C7E334135}"/>
          </ac:cxnSpMkLst>
        </pc:cxnChg>
      </pc:sldChg>
      <pc:sldChg chg="new del">
        <pc:chgData name="Lyda Contreras" userId="02d6a10560e94d42" providerId="LiveId" clId="{D105110A-55F8-458E-8EC0-C7963DA36A27}" dt="2025-11-08T21:07:07.505" v="6912" actId="2696"/>
        <pc:sldMkLst>
          <pc:docMk/>
          <pc:sldMk cId="801672372" sldId="2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0A99FE-891B-416A-9FBD-6A866C32960E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153D5-6664-4204-A4F6-7DE48B3A8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956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153D5-6664-4204-A4F6-7DE48B3A86A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218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153D5-6664-4204-A4F6-7DE48B3A86A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999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153D5-6664-4204-A4F6-7DE48B3A86A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569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153D5-6664-4204-A4F6-7DE48B3A86A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200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897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414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72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881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4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008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071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518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238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58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696601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81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41985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691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059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53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C0451-9074-4BE1-9A5F-F33C6C5660FC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08A666-ADB6-4377-BA0E-0B2E02687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25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hyperlink" Target="MSI%20Certified%20(2024)%205W2H%20problem-solving%20method:%20free%20online%20training.%20Available%20at: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34326-8650-5A38-44E4-E54C52B6BB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024" y="493060"/>
            <a:ext cx="7872093" cy="4912658"/>
          </a:xfrm>
        </p:spPr>
        <p:txBody>
          <a:bodyPr>
            <a:normAutofit/>
          </a:bodyPr>
          <a:lstStyle/>
          <a:p>
            <a:pPr algn="ctr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UNIVERSITY OF WALES Trinity Saint David</a:t>
            </a:r>
            <a:b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</a:br>
            <a:b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</a:br>
            <a:b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</a:b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  <a:t>PROBLEM SOLVING AND DECISION MAKING</a:t>
            </a: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  <a:t>LCLM4004_PRS_OCT2025_A1</a:t>
            </a: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  <a:t>LYDA CONTRERAS RAMIREZ; ID 2439999</a:t>
            </a: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b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</a:b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LECTURER: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Georgia" panose="02040502050405020303" pitchFamily="18" charset="0"/>
              </a:rPr>
              <a:t>TOYIN ADISA</a:t>
            </a:r>
          </a:p>
        </p:txBody>
      </p:sp>
      <p:pic>
        <p:nvPicPr>
          <p:cNvPr id="5" name="Picture 4" descr="A person wrapping flowers around a spool of rope&#10;&#10;AI-generated content may be incorrect.">
            <a:extLst>
              <a:ext uri="{FF2B5EF4-FFF2-40B4-BE49-F238E27FC236}">
                <a16:creationId xmlns:a16="http://schemas.microsoft.com/office/drawing/2014/main" id="{16C25C58-6AC9-CC86-A3D4-B2CDBEB777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17059" cy="68579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3645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F348E11-3097-C9C0-4475-5C8410A267CE}"/>
              </a:ext>
            </a:extLst>
          </p:cNvPr>
          <p:cNvSpPr txBox="1"/>
          <p:nvPr/>
        </p:nvSpPr>
        <p:spPr>
          <a:xfrm>
            <a:off x="3547787" y="536562"/>
            <a:ext cx="2928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B45CCE-4A7C-B767-9E1F-4D41CA7823F1}"/>
              </a:ext>
            </a:extLst>
          </p:cNvPr>
          <p:cNvSpPr txBox="1"/>
          <p:nvPr/>
        </p:nvSpPr>
        <p:spPr>
          <a:xfrm>
            <a:off x="5316072" y="1766048"/>
            <a:ext cx="4509246" cy="3617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dirty="0"/>
              <a:t>GREEN HAVEN FLORISTS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/>
              <a:t>A local florists, a local flower shop struggling with declining  in-store sales and rising competition . </a:t>
            </a:r>
          </a:p>
          <a:p>
            <a:pPr algn="just">
              <a:lnSpc>
                <a:spcPct val="150000"/>
              </a:lnSpc>
            </a:pPr>
            <a:endParaRPr lang="en-GB" sz="16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/>
              <a:t>It aims to identify the causes of these challenges and recommend ways to modernise the business and improve performance. </a:t>
            </a:r>
          </a:p>
        </p:txBody>
      </p:sp>
      <p:pic>
        <p:nvPicPr>
          <p:cNvPr id="4" name="Picture 3" descr="A person holding a bouquet of flowers&#10;&#10;AI-generated content may be incorrect.">
            <a:extLst>
              <a:ext uri="{FF2B5EF4-FFF2-40B4-BE49-F238E27FC236}">
                <a16:creationId xmlns:a16="http://schemas.microsoft.com/office/drawing/2014/main" id="{6EC82BEB-5F2B-93C2-7673-0FF8A8DD98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" y="1526019"/>
            <a:ext cx="5162241" cy="53319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950594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vase with flowers and leaves&#10;&#10;AI-generated content may be incorrect.">
            <a:extLst>
              <a:ext uri="{FF2B5EF4-FFF2-40B4-BE49-F238E27FC236}">
                <a16:creationId xmlns:a16="http://schemas.microsoft.com/office/drawing/2014/main" id="{2A496BB9-BB95-914A-BE54-E75E9609607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493" y="2420472"/>
            <a:ext cx="7667129" cy="19214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65F532-952F-1089-9B16-230A8A18B189}"/>
              </a:ext>
            </a:extLst>
          </p:cNvPr>
          <p:cNvSpPr txBox="1"/>
          <p:nvPr/>
        </p:nvSpPr>
        <p:spPr>
          <a:xfrm>
            <a:off x="2624959" y="567560"/>
            <a:ext cx="5273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COMPANY BACKGROUND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09DF46-2135-F8E8-CBF6-5F267A51DCFF}"/>
              </a:ext>
            </a:extLst>
          </p:cNvPr>
          <p:cNvSpPr txBox="1"/>
          <p:nvPr/>
        </p:nvSpPr>
        <p:spPr>
          <a:xfrm>
            <a:off x="1480456" y="1680754"/>
            <a:ext cx="7506789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GREEN HAVEN FLORISTS</a:t>
            </a:r>
          </a:p>
          <a:p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Founded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in, Establish several years ago as a local family – run florist.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Owner,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Liam and Priya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Sells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Fresh flowers and creative floral arrangements, including sustainable and locally sourced blooms wrapped in biodegradable materials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Strong community ties,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known locally for quality and creativity, green has long served the community with personalised floral designs for event, gifts, and occasions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Website,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outdate and needs modernisation to attract online customers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0574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DBA50A1-5004-C0FC-BAA1-5C0BB108C047}"/>
              </a:ext>
            </a:extLst>
          </p:cNvPr>
          <p:cNvSpPr txBox="1"/>
          <p:nvPr/>
        </p:nvSpPr>
        <p:spPr>
          <a:xfrm>
            <a:off x="2775858" y="448544"/>
            <a:ext cx="58020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PROBLEM ANALYSIS (</a:t>
            </a:r>
            <a:r>
              <a:rPr lang="en-GB" sz="2800" dirty="0">
                <a:solidFill>
                  <a:srgbClr val="0070C0"/>
                </a:solidFill>
              </a:rPr>
              <a:t>5W 2H</a:t>
            </a:r>
            <a:r>
              <a:rPr lang="en-GB" sz="2800" dirty="0"/>
              <a:t>)</a:t>
            </a:r>
          </a:p>
          <a:p>
            <a:pPr algn="ctr"/>
            <a:endParaRPr lang="en-GB" sz="28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12EDFF-5572-1ADD-A11B-6F43B22AD747}"/>
              </a:ext>
            </a:extLst>
          </p:cNvPr>
          <p:cNvSpPr/>
          <p:nvPr/>
        </p:nvSpPr>
        <p:spPr>
          <a:xfrm>
            <a:off x="1380562" y="2329877"/>
            <a:ext cx="1201270" cy="95410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FC4FE1-71A0-CEE1-A846-E423C8411AB7}"/>
              </a:ext>
            </a:extLst>
          </p:cNvPr>
          <p:cNvSpPr/>
          <p:nvPr/>
        </p:nvSpPr>
        <p:spPr>
          <a:xfrm>
            <a:off x="2801256" y="2044215"/>
            <a:ext cx="1371600" cy="10948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 person sitting on the floor with his head in his hands&#10;&#10;AI-generated content may be incorrect.">
            <a:extLst>
              <a:ext uri="{FF2B5EF4-FFF2-40B4-BE49-F238E27FC236}">
                <a16:creationId xmlns:a16="http://schemas.microsoft.com/office/drawing/2014/main" id="{95687119-431A-6D75-D1D3-53C3170F5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232" y="2296132"/>
            <a:ext cx="1371600" cy="111742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326C7E9-69FC-761B-3390-E9F78F3F062E}"/>
              </a:ext>
            </a:extLst>
          </p:cNvPr>
          <p:cNvSpPr/>
          <p:nvPr/>
        </p:nvSpPr>
        <p:spPr>
          <a:xfrm>
            <a:off x="4540879" y="2235995"/>
            <a:ext cx="1281953" cy="11243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group of people walking on a sidewalk&#10;&#10;AI-generated content may be incorrect.">
            <a:extLst>
              <a:ext uri="{FF2B5EF4-FFF2-40B4-BE49-F238E27FC236}">
                <a16:creationId xmlns:a16="http://schemas.microsoft.com/office/drawing/2014/main" id="{CCEE6955-6F6E-8751-84AB-1735D3000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89" y="2248217"/>
            <a:ext cx="1281953" cy="111742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AAF3806-D91F-C60C-1C1A-A0EDFC902D0D}"/>
              </a:ext>
            </a:extLst>
          </p:cNvPr>
          <p:cNvSpPr/>
          <p:nvPr/>
        </p:nvSpPr>
        <p:spPr>
          <a:xfrm>
            <a:off x="6089301" y="2012611"/>
            <a:ext cx="1281953" cy="112643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descr="A calendar with flowers and leaves&#10;&#10;AI-generated content may be incorrect.">
            <a:extLst>
              <a:ext uri="{FF2B5EF4-FFF2-40B4-BE49-F238E27FC236}">
                <a16:creationId xmlns:a16="http://schemas.microsoft.com/office/drawing/2014/main" id="{4192B9F6-47FF-E629-E3D9-4BDABA7C75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779" y="1886274"/>
            <a:ext cx="1613087" cy="143330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AD5865C-381B-374C-6935-4D50042D7AEB}"/>
              </a:ext>
            </a:extLst>
          </p:cNvPr>
          <p:cNvSpPr/>
          <p:nvPr/>
        </p:nvSpPr>
        <p:spPr>
          <a:xfrm>
            <a:off x="8052178" y="2160402"/>
            <a:ext cx="1338566" cy="118334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 descr="A collage of a comparison of a digital marketing&#10;&#10;AI-generated content may be incorrect.">
            <a:extLst>
              <a:ext uri="{FF2B5EF4-FFF2-40B4-BE49-F238E27FC236}">
                <a16:creationId xmlns:a16="http://schemas.microsoft.com/office/drawing/2014/main" id="{62F16604-654E-3510-BDAE-A91DE841D9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238" y="2114390"/>
            <a:ext cx="1416423" cy="1275366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0029B7E2-293E-73A5-5953-980BE690A2AF}"/>
              </a:ext>
            </a:extLst>
          </p:cNvPr>
          <p:cNvSpPr/>
          <p:nvPr/>
        </p:nvSpPr>
        <p:spPr>
          <a:xfrm>
            <a:off x="5065059" y="4823013"/>
            <a:ext cx="1515035" cy="9553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 descr="A number with flowers on it&#10;&#10;AI-generated content may be incorrect.">
            <a:extLst>
              <a:ext uri="{FF2B5EF4-FFF2-40B4-BE49-F238E27FC236}">
                <a16:creationId xmlns:a16="http://schemas.microsoft.com/office/drawing/2014/main" id="{34794B9B-388F-8E33-6707-550BE72C5E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666" y="4823012"/>
            <a:ext cx="1613087" cy="936012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B2E607FD-AEB9-558B-8940-18237BE79EFE}"/>
              </a:ext>
            </a:extLst>
          </p:cNvPr>
          <p:cNvSpPr/>
          <p:nvPr/>
        </p:nvSpPr>
        <p:spPr>
          <a:xfrm>
            <a:off x="5065059" y="4320989"/>
            <a:ext cx="1528303" cy="455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MUCH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FD1C786-61A4-E31A-B696-2DCDFE21A4EE}"/>
              </a:ext>
            </a:extLst>
          </p:cNvPr>
          <p:cNvSpPr/>
          <p:nvPr/>
        </p:nvSpPr>
        <p:spPr>
          <a:xfrm>
            <a:off x="2828620" y="4823012"/>
            <a:ext cx="1311713" cy="103094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 descr="A cartoon of a person touching a person's shoulder&#10;&#10;AI-generated content may be incorrect.">
            <a:extLst>
              <a:ext uri="{FF2B5EF4-FFF2-40B4-BE49-F238E27FC236}">
                <a16:creationId xmlns:a16="http://schemas.microsoft.com/office/drawing/2014/main" id="{66DD38E8-18B2-4798-7D1C-C296FC6B24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858" y="4728083"/>
            <a:ext cx="1424364" cy="1030941"/>
          </a:xfrm>
          <a:prstGeom prst="rect">
            <a:avLst/>
          </a:prstGeom>
        </p:spPr>
      </p:pic>
      <p:pic>
        <p:nvPicPr>
          <p:cNvPr id="34" name="Picture 33" descr="A person holding a bouquet of flowers&#10;&#10;AI-generated content may be incorrect.">
            <a:extLst>
              <a:ext uri="{FF2B5EF4-FFF2-40B4-BE49-F238E27FC236}">
                <a16:creationId xmlns:a16="http://schemas.microsoft.com/office/drawing/2014/main" id="{8738F101-F7A8-E70A-04E6-0DCE2344A9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6" y="2076184"/>
            <a:ext cx="1323019" cy="1053537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494A3011-2707-1469-07F7-F444CCCBB496}"/>
              </a:ext>
            </a:extLst>
          </p:cNvPr>
          <p:cNvSpPr/>
          <p:nvPr/>
        </p:nvSpPr>
        <p:spPr>
          <a:xfrm>
            <a:off x="2801256" y="4257365"/>
            <a:ext cx="1339077" cy="455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EB82CFB-1A6A-2AA9-CAFE-DFACB6F6C051}"/>
              </a:ext>
            </a:extLst>
          </p:cNvPr>
          <p:cNvSpPr txBox="1"/>
          <p:nvPr/>
        </p:nvSpPr>
        <p:spPr>
          <a:xfrm>
            <a:off x="1431791" y="1800290"/>
            <a:ext cx="1055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593C51C-BD79-06BD-3533-F699C8CFDF21}"/>
              </a:ext>
            </a:extLst>
          </p:cNvPr>
          <p:cNvSpPr txBox="1"/>
          <p:nvPr/>
        </p:nvSpPr>
        <p:spPr>
          <a:xfrm>
            <a:off x="2904565" y="1631576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2C9E003-4ED0-C554-AB01-779E0854C641}"/>
              </a:ext>
            </a:extLst>
          </p:cNvPr>
          <p:cNvSpPr txBox="1"/>
          <p:nvPr/>
        </p:nvSpPr>
        <p:spPr>
          <a:xfrm>
            <a:off x="4763246" y="1800289"/>
            <a:ext cx="939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WHERE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060B8EF-82BF-FB29-9374-3D21F61AF232}"/>
              </a:ext>
            </a:extLst>
          </p:cNvPr>
          <p:cNvSpPr txBox="1"/>
          <p:nvPr/>
        </p:nvSpPr>
        <p:spPr>
          <a:xfrm>
            <a:off x="6239435" y="1559416"/>
            <a:ext cx="1165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249768A-EC81-6593-5A22-B273A8C1ABCD}"/>
              </a:ext>
            </a:extLst>
          </p:cNvPr>
          <p:cNvSpPr txBox="1"/>
          <p:nvPr/>
        </p:nvSpPr>
        <p:spPr>
          <a:xfrm>
            <a:off x="8122024" y="1730188"/>
            <a:ext cx="1165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F8D620D-7151-C5AB-F5A7-07570DB0912E}"/>
              </a:ext>
            </a:extLst>
          </p:cNvPr>
          <p:cNvSpPr txBox="1"/>
          <p:nvPr/>
        </p:nvSpPr>
        <p:spPr>
          <a:xfrm>
            <a:off x="2681093" y="3119228"/>
            <a:ext cx="1561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GRENN HAVEN , OWNED BY LIAM AND PRIYA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2995650-C083-50C1-F483-60CF5E8CAA64}"/>
              </a:ext>
            </a:extLst>
          </p:cNvPr>
          <p:cNvSpPr txBox="1"/>
          <p:nvPr/>
        </p:nvSpPr>
        <p:spPr>
          <a:xfrm rot="10800000" flipV="1">
            <a:off x="977152" y="3441700"/>
            <a:ext cx="1824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SIGNIFICANT FALL IN SALES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88F4B1B-CDE2-8C73-1B48-21F991BD5537}"/>
              </a:ext>
            </a:extLst>
          </p:cNvPr>
          <p:cNvSpPr txBox="1"/>
          <p:nvPr/>
        </p:nvSpPr>
        <p:spPr>
          <a:xfrm>
            <a:off x="4540880" y="3426688"/>
            <a:ext cx="1161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THEIR HIGH STREET SHOP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D17AEF4-29DD-6075-6C0F-FD989131A4B1}"/>
              </a:ext>
            </a:extLst>
          </p:cNvPr>
          <p:cNvSpPr txBox="1"/>
          <p:nvPr/>
        </p:nvSpPr>
        <p:spPr>
          <a:xfrm>
            <a:off x="6239436" y="3360313"/>
            <a:ext cx="134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OVER THE LAST TWELVE MONTHS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F106CCF-C6F4-5081-4BB2-317FAEDBFFC0}"/>
              </a:ext>
            </a:extLst>
          </p:cNvPr>
          <p:cNvSpPr txBox="1"/>
          <p:nvPr/>
        </p:nvSpPr>
        <p:spPr>
          <a:xfrm>
            <a:off x="8129708" y="3493549"/>
            <a:ext cx="1281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CUSTOMER MOVING TO ONLINE SHOPPING AND WEAK DIGITAL MARKETING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3AF9435-87E5-26BD-34A9-2D147E745E87}"/>
              </a:ext>
            </a:extLst>
          </p:cNvPr>
          <p:cNvSpPr txBox="1"/>
          <p:nvPr/>
        </p:nvSpPr>
        <p:spPr>
          <a:xfrm>
            <a:off x="2775858" y="5948882"/>
            <a:ext cx="1396999" cy="845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RELYING TOO MUCH ON WALK-INS AND WORD OF MOUTH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1EDB4DB-FC65-5D4A-45D7-3839949C76C1}"/>
              </a:ext>
            </a:extLst>
          </p:cNvPr>
          <p:cNvSpPr txBox="1"/>
          <p:nvPr/>
        </p:nvSpPr>
        <p:spPr>
          <a:xfrm>
            <a:off x="5022666" y="5853953"/>
            <a:ext cx="1413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ABOUT 30% DROP IN SALES, COMBINED WITH HIGHER COSTS</a:t>
            </a:r>
          </a:p>
        </p:txBody>
      </p:sp>
    </p:spTree>
    <p:extLst>
      <p:ext uri="{BB962C8B-B14F-4D97-AF65-F5344CB8AC3E}">
        <p14:creationId xmlns:p14="http://schemas.microsoft.com/office/powerpoint/2010/main" val="36541092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EF6E41-9A19-66C8-5195-D36A10685A23}"/>
              </a:ext>
            </a:extLst>
          </p:cNvPr>
          <p:cNvSpPr/>
          <p:nvPr/>
        </p:nvSpPr>
        <p:spPr>
          <a:xfrm>
            <a:off x="2133600" y="376518"/>
            <a:ext cx="4975412" cy="60063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016FFA-3070-1BF8-570A-D3CFDDDC5047}"/>
              </a:ext>
            </a:extLst>
          </p:cNvPr>
          <p:cNvSpPr txBox="1"/>
          <p:nvPr/>
        </p:nvSpPr>
        <p:spPr>
          <a:xfrm>
            <a:off x="1545771" y="337457"/>
            <a:ext cx="609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EXTERNAL FACTORS PESTLE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E96E06-1CE2-F6BC-DDFC-966766EE2034}"/>
              </a:ext>
            </a:extLst>
          </p:cNvPr>
          <p:cNvSpPr txBox="1"/>
          <p:nvPr/>
        </p:nvSpPr>
        <p:spPr>
          <a:xfrm>
            <a:off x="1447800" y="1404257"/>
            <a:ext cx="7478486" cy="5027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/>
              <a:t>Politically, </a:t>
            </a:r>
            <a:r>
              <a:rPr lang="en-GB" dirty="0"/>
              <a:t>import tariffs and trade issues affect the cost of flowers.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/>
              <a:t>Economically</a:t>
            </a:r>
            <a:r>
              <a:rPr lang="en-GB" dirty="0"/>
              <a:t>, inflation and reduced spending make customers more price-sensitive.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/>
              <a:t>Socially, </a:t>
            </a:r>
            <a:r>
              <a:rPr lang="en-GB" dirty="0"/>
              <a:t>there’s a clear move towards convenience and online shopping.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/>
              <a:t>Technologically, </a:t>
            </a:r>
            <a:r>
              <a:rPr lang="en-GB" dirty="0"/>
              <a:t>the business hasn’t kept up – their </a:t>
            </a:r>
            <a:r>
              <a:rPr lang="en-GB" dirty="0" err="1"/>
              <a:t>webside</a:t>
            </a:r>
            <a:r>
              <a:rPr lang="en-GB" dirty="0"/>
              <a:t> is outdated and lacks online ordering features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/>
              <a:t>Environmentally, </a:t>
            </a:r>
            <a:r>
              <a:rPr lang="en-GB" dirty="0"/>
              <a:t>green haven promotes sustainability, but eco-friendly materials cost more.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b="1" dirty="0"/>
              <a:t>Legally, </a:t>
            </a:r>
            <a:r>
              <a:rPr lang="en-GB" dirty="0"/>
              <a:t>online trading requires compliance with data protection and consumer rights regulations.</a:t>
            </a:r>
          </a:p>
        </p:txBody>
      </p:sp>
      <p:pic>
        <p:nvPicPr>
          <p:cNvPr id="7" name="Picture 6" descr="A close up of a purple flower&#10;&#10;AI-generated content may be incorrect.">
            <a:extLst>
              <a:ext uri="{FF2B5EF4-FFF2-40B4-BE49-F238E27FC236}">
                <a16:creationId xmlns:a16="http://schemas.microsoft.com/office/drawing/2014/main" id="{EF3E3590-7FB2-D8E1-86EA-C7922F819CCF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36" y="0"/>
            <a:ext cx="1447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680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393BB95-0A14-BD45-FAEE-943AB1F6D2E2}"/>
              </a:ext>
            </a:extLst>
          </p:cNvPr>
          <p:cNvSpPr/>
          <p:nvPr/>
        </p:nvSpPr>
        <p:spPr>
          <a:xfrm>
            <a:off x="62753" y="2993140"/>
            <a:ext cx="8554379" cy="592185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31C559F-1B86-BD0B-79E3-71C9F3893A9A}"/>
              </a:ext>
            </a:extLst>
          </p:cNvPr>
          <p:cNvCxnSpPr>
            <a:cxnSpLocks/>
          </p:cNvCxnSpPr>
          <p:nvPr/>
        </p:nvCxnSpPr>
        <p:spPr>
          <a:xfrm flipH="1" flipV="1">
            <a:off x="1746064" y="1359900"/>
            <a:ext cx="1419500" cy="17640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EA02EB1-A044-26C6-FBEA-D99A78FDC012}"/>
              </a:ext>
            </a:extLst>
          </p:cNvPr>
          <p:cNvCxnSpPr>
            <a:cxnSpLocks/>
          </p:cNvCxnSpPr>
          <p:nvPr/>
        </p:nvCxnSpPr>
        <p:spPr>
          <a:xfrm>
            <a:off x="300446" y="2336617"/>
            <a:ext cx="21463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B9F3578-BE1B-A530-5596-B2D496B38C60}"/>
              </a:ext>
            </a:extLst>
          </p:cNvPr>
          <p:cNvCxnSpPr>
            <a:cxnSpLocks/>
          </p:cNvCxnSpPr>
          <p:nvPr/>
        </p:nvCxnSpPr>
        <p:spPr>
          <a:xfrm>
            <a:off x="396613" y="2952206"/>
            <a:ext cx="2738472" cy="424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BAD6FDC-554A-471A-4E24-36A4585AFDF6}"/>
              </a:ext>
            </a:extLst>
          </p:cNvPr>
          <p:cNvCxnSpPr>
            <a:cxnSpLocks/>
          </p:cNvCxnSpPr>
          <p:nvPr/>
        </p:nvCxnSpPr>
        <p:spPr>
          <a:xfrm>
            <a:off x="3821406" y="1429015"/>
            <a:ext cx="2056880" cy="171859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889B2C4-C0D5-4275-FBCB-5D318CB95285}"/>
              </a:ext>
            </a:extLst>
          </p:cNvPr>
          <p:cNvCxnSpPr>
            <a:cxnSpLocks/>
          </p:cNvCxnSpPr>
          <p:nvPr/>
        </p:nvCxnSpPr>
        <p:spPr>
          <a:xfrm>
            <a:off x="6109233" y="1210473"/>
            <a:ext cx="1985379" cy="19036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11E98B2-9777-FADE-BA5A-C782C57D9703}"/>
              </a:ext>
            </a:extLst>
          </p:cNvPr>
          <p:cNvCxnSpPr>
            <a:cxnSpLocks/>
          </p:cNvCxnSpPr>
          <p:nvPr/>
        </p:nvCxnSpPr>
        <p:spPr>
          <a:xfrm flipH="1">
            <a:off x="6444343" y="3424101"/>
            <a:ext cx="949234" cy="156101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561DC06-EC89-CB43-6B27-22E192E459E9}"/>
              </a:ext>
            </a:extLst>
          </p:cNvPr>
          <p:cNvCxnSpPr>
            <a:cxnSpLocks/>
          </p:cNvCxnSpPr>
          <p:nvPr/>
        </p:nvCxnSpPr>
        <p:spPr>
          <a:xfrm flipH="1">
            <a:off x="3992882" y="3429000"/>
            <a:ext cx="1188718" cy="17787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4A963C8-3DFB-5AAC-A91B-DFDD1D470C68}"/>
              </a:ext>
            </a:extLst>
          </p:cNvPr>
          <p:cNvCxnSpPr>
            <a:cxnSpLocks/>
          </p:cNvCxnSpPr>
          <p:nvPr/>
        </p:nvCxnSpPr>
        <p:spPr>
          <a:xfrm flipH="1">
            <a:off x="1611086" y="3429000"/>
            <a:ext cx="1227908" cy="19737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ED2FE06B-4825-03D1-8AA3-E8EC3B1401C5}"/>
              </a:ext>
            </a:extLst>
          </p:cNvPr>
          <p:cNvSpPr/>
          <p:nvPr/>
        </p:nvSpPr>
        <p:spPr>
          <a:xfrm>
            <a:off x="6444343" y="4974933"/>
            <a:ext cx="1532708" cy="48441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Marketing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290E577-AC10-C261-A4CD-4684917B6BF5}"/>
              </a:ext>
            </a:extLst>
          </p:cNvPr>
          <p:cNvSpPr/>
          <p:nvPr/>
        </p:nvSpPr>
        <p:spPr>
          <a:xfrm>
            <a:off x="3992883" y="5207738"/>
            <a:ext cx="1837508" cy="5464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Environment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2262A10-FA0B-B19D-4CC5-BD53B1890C23}"/>
              </a:ext>
            </a:extLst>
          </p:cNvPr>
          <p:cNvSpPr/>
          <p:nvPr/>
        </p:nvSpPr>
        <p:spPr>
          <a:xfrm>
            <a:off x="1611086" y="5367993"/>
            <a:ext cx="1628504" cy="63920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Materials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21BC37C-44AE-A2D3-8CCA-A4C4977D537D}"/>
              </a:ext>
            </a:extLst>
          </p:cNvPr>
          <p:cNvSpPr/>
          <p:nvPr/>
        </p:nvSpPr>
        <p:spPr>
          <a:xfrm>
            <a:off x="300446" y="994408"/>
            <a:ext cx="1550126" cy="4160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Process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DBD4D8B-7B50-F854-1402-6126FFF25F1B}"/>
              </a:ext>
            </a:extLst>
          </p:cNvPr>
          <p:cNvSpPr/>
          <p:nvPr/>
        </p:nvSpPr>
        <p:spPr>
          <a:xfrm>
            <a:off x="2338251" y="850802"/>
            <a:ext cx="1537063" cy="6044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Technology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DAA5494-988B-C98E-E053-9DBAA0F6CD3E}"/>
              </a:ext>
            </a:extLst>
          </p:cNvPr>
          <p:cNvSpPr/>
          <p:nvPr/>
        </p:nvSpPr>
        <p:spPr>
          <a:xfrm>
            <a:off x="4558937" y="677938"/>
            <a:ext cx="1537063" cy="4996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People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9DB201D-1DAF-E561-DCE5-20E219D031C0}"/>
              </a:ext>
            </a:extLst>
          </p:cNvPr>
          <p:cNvCxnSpPr>
            <a:cxnSpLocks/>
          </p:cNvCxnSpPr>
          <p:nvPr/>
        </p:nvCxnSpPr>
        <p:spPr>
          <a:xfrm flipV="1">
            <a:off x="2556487" y="2058379"/>
            <a:ext cx="1894120" cy="754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364C1061-0150-F574-4A53-E97F26C253E0}"/>
              </a:ext>
            </a:extLst>
          </p:cNvPr>
          <p:cNvCxnSpPr>
            <a:cxnSpLocks/>
          </p:cNvCxnSpPr>
          <p:nvPr/>
        </p:nvCxnSpPr>
        <p:spPr>
          <a:xfrm flipV="1">
            <a:off x="3135085" y="2505892"/>
            <a:ext cx="1924595" cy="203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C880328-6012-6FC7-6F30-673AE46045F8}"/>
              </a:ext>
            </a:extLst>
          </p:cNvPr>
          <p:cNvCxnSpPr>
            <a:cxnSpLocks/>
          </p:cNvCxnSpPr>
          <p:nvPr/>
        </p:nvCxnSpPr>
        <p:spPr>
          <a:xfrm flipV="1">
            <a:off x="5024842" y="1610847"/>
            <a:ext cx="1428208" cy="73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C69A5FA-16BA-8E3A-0F17-16342D19FAC2}"/>
              </a:ext>
            </a:extLst>
          </p:cNvPr>
          <p:cNvCxnSpPr>
            <a:cxnSpLocks/>
          </p:cNvCxnSpPr>
          <p:nvPr/>
        </p:nvCxnSpPr>
        <p:spPr>
          <a:xfrm flipV="1">
            <a:off x="5664924" y="2657813"/>
            <a:ext cx="1615442" cy="1702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66F1FB60-E278-8688-60F2-9AE1A4929DF6}"/>
              </a:ext>
            </a:extLst>
          </p:cNvPr>
          <p:cNvCxnSpPr>
            <a:cxnSpLocks/>
          </p:cNvCxnSpPr>
          <p:nvPr/>
        </p:nvCxnSpPr>
        <p:spPr>
          <a:xfrm>
            <a:off x="496388" y="4075611"/>
            <a:ext cx="1950383" cy="26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7E519D91-E908-3E88-E457-F224681E0896}"/>
              </a:ext>
            </a:extLst>
          </p:cNvPr>
          <p:cNvCxnSpPr/>
          <p:nvPr/>
        </p:nvCxnSpPr>
        <p:spPr>
          <a:xfrm>
            <a:off x="300446" y="5171078"/>
            <a:ext cx="15675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4B0FC9AF-D4AA-9514-B59C-04702ABBF118}"/>
              </a:ext>
            </a:extLst>
          </p:cNvPr>
          <p:cNvCxnSpPr>
            <a:cxnSpLocks/>
          </p:cNvCxnSpPr>
          <p:nvPr/>
        </p:nvCxnSpPr>
        <p:spPr>
          <a:xfrm>
            <a:off x="2734491" y="4275908"/>
            <a:ext cx="18663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1137E461-B5D1-586F-33BA-2E927DAB609A}"/>
              </a:ext>
            </a:extLst>
          </p:cNvPr>
          <p:cNvCxnSpPr/>
          <p:nvPr/>
        </p:nvCxnSpPr>
        <p:spPr>
          <a:xfrm>
            <a:off x="2991395" y="4763588"/>
            <a:ext cx="12888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9AA34373-992F-BA2C-C8B4-6CAAA3D606B7}"/>
              </a:ext>
            </a:extLst>
          </p:cNvPr>
          <p:cNvCxnSpPr>
            <a:cxnSpLocks/>
          </p:cNvCxnSpPr>
          <p:nvPr/>
        </p:nvCxnSpPr>
        <p:spPr>
          <a:xfrm>
            <a:off x="5181600" y="3944983"/>
            <a:ext cx="18070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08CBAB8-F175-A4DF-B03C-DF3C7E334135}"/>
              </a:ext>
            </a:extLst>
          </p:cNvPr>
          <p:cNvCxnSpPr>
            <a:cxnSpLocks/>
          </p:cNvCxnSpPr>
          <p:nvPr/>
        </p:nvCxnSpPr>
        <p:spPr>
          <a:xfrm>
            <a:off x="5059680" y="4693920"/>
            <a:ext cx="15327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F36A1BD4-6AA0-C38A-E14A-947B93BE941D}"/>
              </a:ext>
            </a:extLst>
          </p:cNvPr>
          <p:cNvSpPr txBox="1"/>
          <p:nvPr/>
        </p:nvSpPr>
        <p:spPr>
          <a:xfrm>
            <a:off x="4885509" y="1383575"/>
            <a:ext cx="28161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Small team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7CDCC14D-D491-CFC3-5A04-868FFBA77D88}"/>
              </a:ext>
            </a:extLst>
          </p:cNvPr>
          <p:cNvSpPr txBox="1"/>
          <p:nvPr/>
        </p:nvSpPr>
        <p:spPr>
          <a:xfrm rot="10186781" flipV="1">
            <a:off x="5372493" y="1841432"/>
            <a:ext cx="18002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Owners managing most tasks themselves possible workload stress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BBF0382-7733-80F7-D6A0-91B38A06A831}"/>
              </a:ext>
            </a:extLst>
          </p:cNvPr>
          <p:cNvSpPr txBox="1"/>
          <p:nvPr/>
        </p:nvSpPr>
        <p:spPr>
          <a:xfrm rot="21314940">
            <a:off x="3054751" y="2367758"/>
            <a:ext cx="2092403" cy="305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Weak online presence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917E513-E54F-2544-9171-D564D30B1D4F}"/>
              </a:ext>
            </a:extLst>
          </p:cNvPr>
          <p:cNvSpPr txBox="1"/>
          <p:nvPr/>
        </p:nvSpPr>
        <p:spPr>
          <a:xfrm>
            <a:off x="2354921" y="1647750"/>
            <a:ext cx="2034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Outdate, website  no SEO strategy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88AF871-0D1B-F06C-8FED-24B58559E3A0}"/>
              </a:ext>
            </a:extLst>
          </p:cNvPr>
          <p:cNvSpPr txBox="1"/>
          <p:nvPr/>
        </p:nvSpPr>
        <p:spPr>
          <a:xfrm>
            <a:off x="396613" y="2481408"/>
            <a:ext cx="2050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Outdate ordering and delivery system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3C42FDF6-65C5-4174-1A04-AF49021F60E7}"/>
              </a:ext>
            </a:extLst>
          </p:cNvPr>
          <p:cNvSpPr txBox="1"/>
          <p:nvPr/>
        </p:nvSpPr>
        <p:spPr>
          <a:xfrm>
            <a:off x="300446" y="1609997"/>
            <a:ext cx="189412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Slow response to customer messages and online inquiries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AB2AD31-FE1C-702E-FD58-6A14BAD10B0B}"/>
              </a:ext>
            </a:extLst>
          </p:cNvPr>
          <p:cNvSpPr txBox="1"/>
          <p:nvPr/>
        </p:nvSpPr>
        <p:spPr>
          <a:xfrm>
            <a:off x="300446" y="3452676"/>
            <a:ext cx="21463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Rising costs of imported flowers and sustainable packaging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D53B83D-C877-A800-DD66-E7FC51FB026F}"/>
              </a:ext>
            </a:extLst>
          </p:cNvPr>
          <p:cNvSpPr txBox="1"/>
          <p:nvPr/>
        </p:nvSpPr>
        <p:spPr>
          <a:xfrm>
            <a:off x="300446" y="4520086"/>
            <a:ext cx="19940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Limited variety compared to larger online florists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067A5C48-994D-2C43-A68E-AF04230051AD}"/>
              </a:ext>
            </a:extLst>
          </p:cNvPr>
          <p:cNvSpPr txBox="1"/>
          <p:nvPr/>
        </p:nvSpPr>
        <p:spPr>
          <a:xfrm rot="10800000" flipV="1">
            <a:off x="5059679" y="4180103"/>
            <a:ext cx="1837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Weak social media presence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30705328-9876-91CA-603A-4BE2074C4059}"/>
              </a:ext>
            </a:extLst>
          </p:cNvPr>
          <p:cNvSpPr txBox="1"/>
          <p:nvPr/>
        </p:nvSpPr>
        <p:spPr>
          <a:xfrm>
            <a:off x="2542565" y="4349535"/>
            <a:ext cx="198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Competition and economic downturn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E138992-BD82-B364-C969-23D468F0BC5B}"/>
              </a:ext>
            </a:extLst>
          </p:cNvPr>
          <p:cNvSpPr txBox="1"/>
          <p:nvPr/>
        </p:nvSpPr>
        <p:spPr>
          <a:xfrm>
            <a:off x="2630325" y="3594728"/>
            <a:ext cx="21463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Decline in high street foot traffic due to nearby shop closures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41292E3E-7568-C3DB-B7EC-D763B8D0B5C4}"/>
              </a:ext>
            </a:extLst>
          </p:cNvPr>
          <p:cNvSpPr txBox="1"/>
          <p:nvPr/>
        </p:nvSpPr>
        <p:spPr>
          <a:xfrm>
            <a:off x="2945671" y="6284646"/>
            <a:ext cx="42280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ISHIKAWA DIAGRAM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816DED-17FD-6A1C-9B67-354431D40D8C}"/>
              </a:ext>
            </a:extLst>
          </p:cNvPr>
          <p:cNvSpPr txBox="1"/>
          <p:nvPr/>
        </p:nvSpPr>
        <p:spPr>
          <a:xfrm>
            <a:off x="8713694" y="2828105"/>
            <a:ext cx="125288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DECLINE SALES AT GREEN HAVEN FLORISTS</a:t>
            </a:r>
          </a:p>
        </p:txBody>
      </p:sp>
    </p:spTree>
    <p:extLst>
      <p:ext uri="{BB962C8B-B14F-4D97-AF65-F5344CB8AC3E}">
        <p14:creationId xmlns:p14="http://schemas.microsoft.com/office/powerpoint/2010/main" val="30197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purple flower&#10;&#10;AI-generated content may be incorrect.">
            <a:extLst>
              <a:ext uri="{FF2B5EF4-FFF2-40B4-BE49-F238E27FC236}">
                <a16:creationId xmlns:a16="http://schemas.microsoft.com/office/drawing/2014/main" id="{F243BAB2-1310-05E5-73CA-1EF88B5B26B9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3" y="374726"/>
            <a:ext cx="4667793" cy="71671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66696A-46F2-8E68-C88E-8866E0BCA5FF}"/>
              </a:ext>
            </a:extLst>
          </p:cNvPr>
          <p:cNvSpPr txBox="1"/>
          <p:nvPr/>
        </p:nvSpPr>
        <p:spPr>
          <a:xfrm>
            <a:off x="2658140" y="1158949"/>
            <a:ext cx="5263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AE4455-AF05-A666-1580-61CB41EF7599}"/>
              </a:ext>
            </a:extLst>
          </p:cNvPr>
          <p:cNvSpPr txBox="1"/>
          <p:nvPr/>
        </p:nvSpPr>
        <p:spPr>
          <a:xfrm>
            <a:off x="2466754" y="2905780"/>
            <a:ext cx="5454502" cy="2339102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In conclusion, Green Haven Florists faces both internal and external </a:t>
            </a:r>
            <a:r>
              <a:rPr lang="en-GB" sz="2000" dirty="0"/>
              <a:t>challenges-from</a:t>
            </a:r>
            <a:r>
              <a:rPr lang="en-GB" dirty="0"/>
              <a:t> outdate technology to rising costs and competition.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To recover, I recommend four key actions: redesign the </a:t>
            </a:r>
            <a:r>
              <a:rPr lang="en-GB" dirty="0" err="1"/>
              <a:t>webside</a:t>
            </a:r>
            <a:r>
              <a:rPr lang="en-GB" dirty="0"/>
              <a:t> with e-commerce, strengthen social –media marketing, offer subscription or delivery services and review supplier costs.</a:t>
            </a:r>
          </a:p>
        </p:txBody>
      </p:sp>
    </p:spTree>
    <p:extLst>
      <p:ext uri="{BB962C8B-B14F-4D97-AF65-F5344CB8AC3E}">
        <p14:creationId xmlns:p14="http://schemas.microsoft.com/office/powerpoint/2010/main" val="407058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50B3BA-9092-1AAF-ADC0-6B1ADBD3197F}"/>
              </a:ext>
            </a:extLst>
          </p:cNvPr>
          <p:cNvSpPr txBox="1"/>
          <p:nvPr/>
        </p:nvSpPr>
        <p:spPr>
          <a:xfrm>
            <a:off x="3341661" y="919261"/>
            <a:ext cx="4731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</a:t>
            </a:r>
          </a:p>
        </p:txBody>
      </p:sp>
      <p:pic>
        <p:nvPicPr>
          <p:cNvPr id="8" name="Picture 7" descr="A close up of a purple flower&#10;&#10;AI-generated content may be incorrect.">
            <a:extLst>
              <a:ext uri="{FF2B5EF4-FFF2-40B4-BE49-F238E27FC236}">
                <a16:creationId xmlns:a16="http://schemas.microsoft.com/office/drawing/2014/main" id="{69687994-D881-0F5E-F809-A4B5EFC4448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6583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998F8A-714E-6FEF-1DE1-32967F9BAADE}"/>
              </a:ext>
            </a:extLst>
          </p:cNvPr>
          <p:cNvSpPr txBox="1"/>
          <p:nvPr/>
        </p:nvSpPr>
        <p:spPr>
          <a:xfrm>
            <a:off x="2026024" y="2465293"/>
            <a:ext cx="7467600" cy="1745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>
                <a:hlinkClick r:id="rId4"/>
              </a:rPr>
              <a:t>MSI Certified (2024) 5W2H problem-solving method: free online training. Available </a:t>
            </a:r>
            <a:r>
              <a:rPr lang="en-GB" b="1" dirty="0" err="1">
                <a:hlinkClick r:id="rId4"/>
              </a:rPr>
              <a:t>at:</a:t>
            </a:r>
            <a:r>
              <a:rPr lang="en-GB" b="1" dirty="0" err="1">
                <a:hlinkClick r:id="rId5" action="ppaction://hlinksldjump"/>
              </a:rPr>
              <a:t>Slide</a:t>
            </a:r>
            <a:r>
              <a:rPr lang="en-GB" b="1" dirty="0">
                <a:hlinkClick r:id="rId5" action="ppaction://hlinksldjump"/>
              </a:rPr>
              <a:t> 4</a:t>
            </a:r>
            <a:endParaRPr lang="en-GB" b="1" dirty="0"/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CIPD(2025) PESTLE </a:t>
            </a:r>
            <a:r>
              <a:rPr lang="en-GB" dirty="0" err="1"/>
              <a:t>analysis,CIPD</a:t>
            </a:r>
            <a:r>
              <a:rPr lang="en-GB" dirty="0"/>
              <a:t> Knowledge. Available at</a:t>
            </a:r>
            <a:r>
              <a:rPr lang="en-GB" dirty="0">
                <a:hlinkClick r:id="rId6" action="ppaction://hlinksldjump"/>
              </a:rPr>
              <a:t>:</a:t>
            </a: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Ishikawa, K (1968) Guide to Quality Control, </a:t>
            </a:r>
            <a:r>
              <a:rPr lang="en-GB" dirty="0" err="1"/>
              <a:t>Juse</a:t>
            </a:r>
            <a:r>
              <a:rPr lang="en-GB" dirty="0"/>
              <a:t>, </a:t>
            </a:r>
            <a:r>
              <a:rPr lang="en-GB" dirty="0" err="1"/>
              <a:t>Tokio</a:t>
            </a:r>
            <a:r>
              <a:rPr lang="en-GB" dirty="0" err="1">
                <a:hlinkClick r:id="rId7" action="ppaction://hlinksldjump"/>
              </a:rPr>
              <a:t>Slide</a:t>
            </a:r>
            <a:r>
              <a:rPr lang="en-GB" dirty="0">
                <a:hlinkClick r:id="rId7" action="ppaction://hlinksldjump"/>
              </a:rPr>
              <a:t>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51039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watercolor with black text&#10;&#10;AI-generated content may be incorrect.">
            <a:extLst>
              <a:ext uri="{FF2B5EF4-FFF2-40B4-BE49-F238E27FC236}">
                <a16:creationId xmlns:a16="http://schemas.microsoft.com/office/drawing/2014/main" id="{E36F3710-0D29-6416-379E-35C739FB5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261" y="2043952"/>
            <a:ext cx="4056032" cy="2881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A close up of a purple flower&#10;&#10;AI-generated content may be incorrect.">
            <a:extLst>
              <a:ext uri="{FF2B5EF4-FFF2-40B4-BE49-F238E27FC236}">
                <a16:creationId xmlns:a16="http://schemas.microsoft.com/office/drawing/2014/main" id="{30F08136-609B-E3E2-EE8F-7445216FF5EE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09700" cy="6858000"/>
          </a:xfrm>
          <a:prstGeom prst="rect">
            <a:avLst/>
          </a:prstGeom>
        </p:spPr>
      </p:pic>
      <p:pic>
        <p:nvPicPr>
          <p:cNvPr id="4" name="Picture 3" descr="A blue question mark with white text&#10;&#10;AI-generated content may be incorrect.">
            <a:extLst>
              <a:ext uri="{FF2B5EF4-FFF2-40B4-BE49-F238E27FC236}">
                <a16:creationId xmlns:a16="http://schemas.microsoft.com/office/drawing/2014/main" id="{156DB6E4-EB0F-46D8-D7E2-92A0D7CD56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775" y="2278507"/>
            <a:ext cx="2508460" cy="21694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35004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3395</TotalTime>
  <Words>495</Words>
  <Application>Microsoft Office PowerPoint</Application>
  <PresentationFormat>Widescreen</PresentationFormat>
  <Paragraphs>71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Arial</vt:lpstr>
      <vt:lpstr>Calibri</vt:lpstr>
      <vt:lpstr>Georgia</vt:lpstr>
      <vt:lpstr>Trebuchet MS</vt:lpstr>
      <vt:lpstr>Wingdings</vt:lpstr>
      <vt:lpstr>Wingdings 3</vt:lpstr>
      <vt:lpstr>Facet</vt:lpstr>
      <vt:lpstr>UNIVERSITY OF WALES Trinity Saint David   PROBLEM SOLVING AND DECISION MAKING LCLM4004_PRS_OCT2025_A1   LYDA CONTRERAS RAMIREZ; ID 2439999   LECTURER: TOYIN ADISA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Lyda Contreras</dc:creator>
  <cp:lastModifiedBy>Lyda Contreras</cp:lastModifiedBy>
  <cp:revision>1</cp:revision>
  <dcterms:created xsi:type="dcterms:W3CDTF">2025-11-02T21:11:59Z</dcterms:created>
  <dcterms:modified xsi:type="dcterms:W3CDTF">2025-11-09T09:07:25Z</dcterms:modified>
</cp:coreProperties>
</file>