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
  </p:notesMasterIdLst>
  <p:sldIdLst>
    <p:sldId id="256"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4" d="100"/>
          <a:sy n="74" d="100"/>
        </p:scale>
        <p:origin x="104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3E7B26-AA7B-43BC-8A9E-33AB5ADA0E5C}" type="datetimeFigureOut">
              <a:rPr lang="en-GB" smtClean="0"/>
              <a:t>29/11/2024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7976B3-56FC-4A3D-86E2-FEE6DC6B9BEA}" type="slidenum">
              <a:rPr lang="en-GB" smtClean="0"/>
              <a:t>‹#›</a:t>
            </a:fld>
            <a:endParaRPr lang="en-GB"/>
          </a:p>
        </p:txBody>
      </p:sp>
    </p:spTree>
    <p:extLst>
      <p:ext uri="{BB962C8B-B14F-4D97-AF65-F5344CB8AC3E}">
        <p14:creationId xmlns:p14="http://schemas.microsoft.com/office/powerpoint/2010/main" val="2265190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47976B3-56FC-4A3D-86E2-FEE6DC6B9BEA}" type="slidenum">
              <a:rPr lang="en-GB" smtClean="0"/>
              <a:t>1</a:t>
            </a:fld>
            <a:endParaRPr lang="en-GB"/>
          </a:p>
        </p:txBody>
      </p:sp>
    </p:spTree>
    <p:extLst>
      <p:ext uri="{BB962C8B-B14F-4D97-AF65-F5344CB8AC3E}">
        <p14:creationId xmlns:p14="http://schemas.microsoft.com/office/powerpoint/2010/main" val="4072619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B454634-FD30-4D42-9413-B5D87C0C219F}"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1619780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FB454634-FD30-4D42-9413-B5D87C0C219F}"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1928737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454634-FD30-4D42-9413-B5D87C0C219F}"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1357524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454634-FD30-4D42-9413-B5D87C0C219F}" type="datetimeFigureOut">
              <a:rPr lang="en-GB" smtClean="0"/>
              <a:t>29/11/2024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3774764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454634-FD30-4D42-9413-B5D87C0C219F}" type="datetimeFigureOut">
              <a:rPr lang="en-GB" smtClean="0"/>
              <a:t>29/11/2024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1034879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FB454634-FD30-4D42-9413-B5D87C0C219F}" type="datetimeFigureOut">
              <a:rPr lang="en-GB" smtClean="0"/>
              <a:t>29/11/2024</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2357386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B454634-FD30-4D42-9413-B5D87C0C219F}" type="datetimeFigureOut">
              <a:rPr lang="en-GB" smtClean="0"/>
              <a:t>29/11/2024</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1538899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FB454634-FD30-4D42-9413-B5D87C0C219F}" type="datetimeFigureOut">
              <a:rPr lang="en-GB" smtClean="0"/>
              <a:t>29/11/2024</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2229160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B454634-FD30-4D42-9413-B5D87C0C219F}" type="datetimeFigureOut">
              <a:rPr lang="en-GB" smtClean="0"/>
              <a:t>29/11/2024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3147269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B454634-FD30-4D42-9413-B5D87C0C219F}" type="datetimeFigureOut">
              <a:rPr lang="en-GB" smtClean="0"/>
              <a:t>29/11/2024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4841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B454634-FD30-4D42-9413-B5D87C0C219F}"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27061245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B454634-FD30-4D42-9413-B5D87C0C219F}"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83799-3C93-4E57-8C49-EDDBD607ABB3}"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0981253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454634-FD30-4D42-9413-B5D87C0C219F}"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5116886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B454634-FD30-4D42-9413-B5D87C0C219F}" type="datetimeFigureOut">
              <a:rPr lang="en-GB" smtClean="0"/>
              <a:t>29/11/2024</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23575207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B454634-FD30-4D42-9413-B5D87C0C219F}" type="datetimeFigureOut">
              <a:rPr lang="en-GB" smtClean="0"/>
              <a:t>29/11/2024</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6458044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454634-FD30-4D42-9413-B5D87C0C219F}"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26189100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454634-FD30-4D42-9413-B5D87C0C219F}" type="datetimeFigureOut">
              <a:rPr lang="en-GB" smtClean="0"/>
              <a:t>29/11/2024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383799-3C93-4E57-8C49-EDDBD607ABB3}" type="slidenum">
              <a:rPr lang="en-GB" smtClean="0"/>
              <a:t>‹#›</a:t>
            </a:fld>
            <a:endParaRPr lang="en-GB"/>
          </a:p>
        </p:txBody>
      </p:sp>
    </p:spTree>
    <p:extLst>
      <p:ext uri="{BB962C8B-B14F-4D97-AF65-F5344CB8AC3E}">
        <p14:creationId xmlns:p14="http://schemas.microsoft.com/office/powerpoint/2010/main" val="4087384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B454634-FD30-4D42-9413-B5D87C0C219F}" type="datetimeFigureOut">
              <a:rPr lang="en-GB" smtClean="0"/>
              <a:t>29/11/2024</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94383799-3C93-4E57-8C49-EDDBD607ABB3}" type="slidenum">
              <a:rPr lang="en-GB" smtClean="0"/>
              <a:t>‹#›</a:t>
            </a:fld>
            <a:endParaRPr lang="en-GB"/>
          </a:p>
        </p:txBody>
      </p:sp>
    </p:spTree>
    <p:extLst>
      <p:ext uri="{BB962C8B-B14F-4D97-AF65-F5344CB8AC3E}">
        <p14:creationId xmlns:p14="http://schemas.microsoft.com/office/powerpoint/2010/main" val="291197400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8.jp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194C0-FB0D-6750-5926-67C4E206AB45}"/>
              </a:ext>
            </a:extLst>
          </p:cNvPr>
          <p:cNvSpPr>
            <a:spLocks noGrp="1"/>
          </p:cNvSpPr>
          <p:nvPr>
            <p:ph type="title"/>
          </p:nvPr>
        </p:nvSpPr>
        <p:spPr>
          <a:xfrm>
            <a:off x="773930" y="79093"/>
            <a:ext cx="10354734" cy="1400530"/>
          </a:xfrm>
        </p:spPr>
        <p:txBody>
          <a:bodyPr>
            <a:normAutofit/>
          </a:bodyPr>
          <a:lstStyle/>
          <a:p>
            <a:r>
              <a:rPr lang="en-US" sz="2800" dirty="0"/>
              <a:t>                   </a:t>
            </a:r>
            <a:r>
              <a:rPr lang="en-US" sz="2800" b="1" dirty="0">
                <a:latin typeface="News Gothic MT" panose="020F0502020204030204" pitchFamily="34" charset="0"/>
              </a:rPr>
              <a:t>Digital Safety: Protect your child</a:t>
            </a:r>
            <a:endParaRPr lang="en-GB" sz="2800" b="1" dirty="0">
              <a:latin typeface="News Gothic MT" panose="020F0502020204030204" pitchFamily="34" charset="0"/>
            </a:endParaRPr>
          </a:p>
        </p:txBody>
      </p:sp>
      <p:sp>
        <p:nvSpPr>
          <p:cNvPr id="7" name="Text Placeholder 6">
            <a:extLst>
              <a:ext uri="{FF2B5EF4-FFF2-40B4-BE49-F238E27FC236}">
                <a16:creationId xmlns:a16="http://schemas.microsoft.com/office/drawing/2014/main" id="{6DF783A7-9A0C-CC93-03B6-D29D2BE86249}"/>
              </a:ext>
            </a:extLst>
          </p:cNvPr>
          <p:cNvSpPr>
            <a:spLocks noGrp="1"/>
          </p:cNvSpPr>
          <p:nvPr>
            <p:ph type="body" idx="1"/>
          </p:nvPr>
        </p:nvSpPr>
        <p:spPr>
          <a:xfrm>
            <a:off x="665164" y="884903"/>
            <a:ext cx="2892902" cy="456382"/>
          </a:xfrm>
        </p:spPr>
        <p:txBody>
          <a:bodyPr/>
          <a:lstStyle/>
          <a:p>
            <a:r>
              <a:rPr lang="en-US" sz="2000" b="1" dirty="0"/>
              <a:t>           Show me</a:t>
            </a:r>
            <a:endParaRPr lang="en-GB" sz="2000" b="1" dirty="0"/>
          </a:p>
        </p:txBody>
      </p:sp>
      <p:pic>
        <p:nvPicPr>
          <p:cNvPr id="24" name="Picture Placeholder 23" descr="Woman with finger on lips">
            <a:extLst>
              <a:ext uri="{FF2B5EF4-FFF2-40B4-BE49-F238E27FC236}">
                <a16:creationId xmlns:a16="http://schemas.microsoft.com/office/drawing/2014/main" id="{DB4118E1-F76F-F08A-E5D5-4BD97C04926F}"/>
              </a:ext>
            </a:extLst>
          </p:cNvPr>
          <p:cNvPicPr>
            <a:picLocks noGrp="1" noChangeAspect="1"/>
          </p:cNvPicPr>
          <p:nvPr>
            <p:ph type="pic" idx="21"/>
          </p:nvPr>
        </p:nvPicPr>
        <p:blipFill>
          <a:blip r:embed="rId3">
            <a:extLst>
              <a:ext uri="{28A0092B-C50C-407E-A947-70E740481C1C}">
                <a14:useLocalDpi xmlns:a14="http://schemas.microsoft.com/office/drawing/2010/main" val="0"/>
              </a:ext>
            </a:extLst>
          </a:blip>
          <a:srcRect t="13162" b="13162"/>
          <a:stretch>
            <a:fillRect/>
          </a:stretch>
        </p:blipFill>
        <p:spPr>
          <a:xfrm>
            <a:off x="3848339" y="1371603"/>
            <a:ext cx="2930525" cy="1524000"/>
          </a:xfrm>
        </p:spPr>
      </p:pic>
      <p:sp>
        <p:nvSpPr>
          <p:cNvPr id="15" name="Content Placeholder 3">
            <a:extLst>
              <a:ext uri="{FF2B5EF4-FFF2-40B4-BE49-F238E27FC236}">
                <a16:creationId xmlns:a16="http://schemas.microsoft.com/office/drawing/2014/main" id="{23B007E7-0B67-D682-2491-7EE59BA6781C}"/>
              </a:ext>
            </a:extLst>
          </p:cNvPr>
          <p:cNvSpPr>
            <a:spLocks noGrp="1"/>
          </p:cNvSpPr>
          <p:nvPr>
            <p:ph type="body" sz="half" idx="19"/>
          </p:nvPr>
        </p:nvSpPr>
        <p:spPr>
          <a:xfrm>
            <a:off x="3851028" y="3099405"/>
            <a:ext cx="2934406" cy="659189"/>
          </a:xfrm>
        </p:spPr>
        <p:txBody>
          <a:bodyPr>
            <a:noAutofit/>
          </a:bodyPr>
          <a:lstStyle/>
          <a:p>
            <a:r>
              <a:rPr lang="en-US" dirty="0"/>
              <a:t>Low profile, Your child has to set profile settings to private Since children use social media sites to share just about everything they do, setting their profile to private can help protect them against photos, personal information or even location in the real world ending up in the wrong hands.</a:t>
            </a:r>
          </a:p>
          <a:p>
            <a:r>
              <a:rPr lang="en-US" dirty="0"/>
              <a:t>Its important that your child understands they should never share photos or locations when online.</a:t>
            </a:r>
          </a:p>
        </p:txBody>
      </p:sp>
      <p:sp>
        <p:nvSpPr>
          <p:cNvPr id="4" name="Content Placeholder 3">
            <a:extLst>
              <a:ext uri="{FF2B5EF4-FFF2-40B4-BE49-F238E27FC236}">
                <a16:creationId xmlns:a16="http://schemas.microsoft.com/office/drawing/2014/main" id="{3E0F1961-3DBA-7373-1E9F-1637FF321AC9}"/>
              </a:ext>
            </a:extLst>
          </p:cNvPr>
          <p:cNvSpPr>
            <a:spLocks noGrp="1"/>
          </p:cNvSpPr>
          <p:nvPr>
            <p:ph type="body" sz="quarter" idx="13"/>
          </p:nvPr>
        </p:nvSpPr>
        <p:spPr>
          <a:xfrm>
            <a:off x="7020743" y="765023"/>
            <a:ext cx="2932113" cy="576262"/>
          </a:xfrm>
        </p:spPr>
        <p:txBody>
          <a:bodyPr>
            <a:normAutofit/>
          </a:bodyPr>
          <a:lstStyle/>
          <a:p>
            <a:r>
              <a:rPr lang="en-GB" sz="1400" dirty="0"/>
              <a:t>                 </a:t>
            </a:r>
            <a:r>
              <a:rPr lang="en-GB" sz="2000" b="1" dirty="0"/>
              <a:t>Just ask</a:t>
            </a:r>
          </a:p>
        </p:txBody>
      </p:sp>
      <p:pic>
        <p:nvPicPr>
          <p:cNvPr id="26" name="Picture Placeholder 25" descr="Head outline and magnifying glass">
            <a:extLst>
              <a:ext uri="{FF2B5EF4-FFF2-40B4-BE49-F238E27FC236}">
                <a16:creationId xmlns:a16="http://schemas.microsoft.com/office/drawing/2014/main" id="{D5D0C31D-738B-9078-AB4E-63E87E85AED5}"/>
              </a:ext>
            </a:extLst>
          </p:cNvPr>
          <p:cNvPicPr>
            <a:picLocks noGrp="1" noChangeAspect="1"/>
          </p:cNvPicPr>
          <p:nvPr>
            <p:ph type="pic" idx="22"/>
          </p:nvPr>
        </p:nvPicPr>
        <p:blipFill>
          <a:blip r:embed="rId4">
            <a:extLst>
              <a:ext uri="{28A0092B-C50C-407E-A947-70E740481C1C}">
                <a14:useLocalDpi xmlns:a14="http://schemas.microsoft.com/office/drawing/2010/main" val="0"/>
              </a:ext>
            </a:extLst>
          </a:blip>
          <a:srcRect t="11018" b="11018"/>
          <a:stretch>
            <a:fillRect/>
          </a:stretch>
        </p:blipFill>
        <p:spPr>
          <a:xfrm>
            <a:off x="6993890" y="1371603"/>
            <a:ext cx="2932113" cy="1524000"/>
          </a:xfrm>
        </p:spPr>
      </p:pic>
      <p:sp>
        <p:nvSpPr>
          <p:cNvPr id="16" name="Text Placeholder 15">
            <a:extLst>
              <a:ext uri="{FF2B5EF4-FFF2-40B4-BE49-F238E27FC236}">
                <a16:creationId xmlns:a16="http://schemas.microsoft.com/office/drawing/2014/main" id="{4780C183-88AF-5124-6A1F-F3412F8FA591}"/>
              </a:ext>
            </a:extLst>
          </p:cNvPr>
          <p:cNvSpPr>
            <a:spLocks noGrp="1"/>
          </p:cNvSpPr>
          <p:nvPr>
            <p:ph type="body" sz="half" idx="20"/>
          </p:nvPr>
        </p:nvSpPr>
        <p:spPr>
          <a:xfrm>
            <a:off x="7020743" y="3118639"/>
            <a:ext cx="2935997" cy="659189"/>
          </a:xfrm>
        </p:spPr>
        <p:txBody>
          <a:bodyPr>
            <a:noAutofit/>
          </a:bodyPr>
          <a:lstStyle/>
          <a:p>
            <a:r>
              <a:rPr lang="en-US" dirty="0"/>
              <a:t>Just ask your child about their online friends Help your children understand that people can create fake identities online and lie about who they are. They should only give out personal information and be “friends” with people they know and trust in the real world.</a:t>
            </a:r>
          </a:p>
          <a:p>
            <a:r>
              <a:rPr lang="en-US" dirty="0"/>
              <a:t>Internet service providers (ISPs)</a:t>
            </a:r>
            <a:r>
              <a:rPr lang="en-GB" dirty="0"/>
              <a:t>Provide parent-control options.</a:t>
            </a:r>
            <a:endParaRPr lang="en-US" dirty="0"/>
          </a:p>
        </p:txBody>
      </p:sp>
      <p:pic>
        <p:nvPicPr>
          <p:cNvPr id="22" name="Picture Placeholder 21" descr="Woman bonding with child">
            <a:extLst>
              <a:ext uri="{FF2B5EF4-FFF2-40B4-BE49-F238E27FC236}">
                <a16:creationId xmlns:a16="http://schemas.microsoft.com/office/drawing/2014/main" id="{A706A013-6278-30BE-25F6-07B8637DE619}"/>
              </a:ext>
            </a:extLst>
          </p:cNvPr>
          <p:cNvPicPr>
            <a:picLocks noGrp="1" noChangeAspect="1"/>
          </p:cNvPicPr>
          <p:nvPr>
            <p:ph type="pic" idx="15"/>
          </p:nvPr>
        </p:nvPicPr>
        <p:blipFill>
          <a:blip r:embed="rId5">
            <a:extLst>
              <a:ext uri="{28A0092B-C50C-407E-A947-70E740481C1C}">
                <a14:useLocalDpi xmlns:a14="http://schemas.microsoft.com/office/drawing/2010/main" val="0"/>
              </a:ext>
            </a:extLst>
          </a:blip>
          <a:srcRect t="11123" b="11123"/>
          <a:stretch>
            <a:fillRect/>
          </a:stretch>
        </p:blipFill>
        <p:spPr>
          <a:xfrm>
            <a:off x="665163" y="1341286"/>
            <a:ext cx="2940050" cy="1524000"/>
          </a:xfrm>
        </p:spPr>
      </p:pic>
      <p:sp>
        <p:nvSpPr>
          <p:cNvPr id="17" name="Content Placeholder 3">
            <a:extLst>
              <a:ext uri="{FF2B5EF4-FFF2-40B4-BE49-F238E27FC236}">
                <a16:creationId xmlns:a16="http://schemas.microsoft.com/office/drawing/2014/main" id="{683CB77F-C336-B9ED-2159-FB7618FB9A53}"/>
              </a:ext>
            </a:extLst>
          </p:cNvPr>
          <p:cNvSpPr>
            <a:spLocks noGrp="1"/>
          </p:cNvSpPr>
          <p:nvPr>
            <p:ph type="body" sz="half" idx="18"/>
          </p:nvPr>
        </p:nvSpPr>
        <p:spPr>
          <a:xfrm>
            <a:off x="665163" y="3118639"/>
            <a:ext cx="2940050" cy="659189"/>
          </a:xfrm>
        </p:spPr>
        <p:txBody>
          <a:bodyPr>
            <a:normAutofit fontScale="25000" lnSpcReduction="20000"/>
          </a:bodyPr>
          <a:lstStyle/>
          <a:p>
            <a:r>
              <a:rPr lang="en-US" sz="5600" dirty="0"/>
              <a:t>Show me, ask your child to show you the sites they use Show an interest, take note of the sites your children visit and re-visit them later when you are alone. Find out how to set the safety features and how to report any issues directly to the site. </a:t>
            </a:r>
          </a:p>
          <a:p>
            <a:r>
              <a:rPr lang="en-US" sz="5600" dirty="0"/>
              <a:t>parents can simply install: </a:t>
            </a:r>
          </a:p>
          <a:p>
            <a:r>
              <a:rPr lang="en-US" sz="5600" dirty="0"/>
              <a:t>Kids 360App or Qustodio Parental control App.</a:t>
            </a:r>
          </a:p>
          <a:p>
            <a:endParaRPr lang="en-GB" sz="1800" dirty="0"/>
          </a:p>
        </p:txBody>
      </p:sp>
      <p:sp>
        <p:nvSpPr>
          <p:cNvPr id="8" name="Text Placeholder 7">
            <a:extLst>
              <a:ext uri="{FF2B5EF4-FFF2-40B4-BE49-F238E27FC236}">
                <a16:creationId xmlns:a16="http://schemas.microsoft.com/office/drawing/2014/main" id="{50FF9BF7-F25C-67C2-CC72-1209308F1290}"/>
              </a:ext>
            </a:extLst>
          </p:cNvPr>
          <p:cNvSpPr>
            <a:spLocks noGrp="1"/>
          </p:cNvSpPr>
          <p:nvPr>
            <p:ph type="body" sz="quarter" idx="3"/>
          </p:nvPr>
        </p:nvSpPr>
        <p:spPr>
          <a:xfrm>
            <a:off x="3848339" y="795339"/>
            <a:ext cx="2892901" cy="576262"/>
          </a:xfrm>
        </p:spPr>
        <p:txBody>
          <a:bodyPr/>
          <a:lstStyle/>
          <a:p>
            <a:r>
              <a:rPr lang="en-US" sz="2000" b="1" dirty="0"/>
              <a:t>          Low profile</a:t>
            </a:r>
            <a:endParaRPr lang="en-GB" sz="2000" b="1" dirty="0"/>
          </a:p>
        </p:txBody>
      </p:sp>
    </p:spTree>
    <p:extLst>
      <p:ext uri="{BB962C8B-B14F-4D97-AF65-F5344CB8AC3E}">
        <p14:creationId xmlns:p14="http://schemas.microsoft.com/office/powerpoint/2010/main" val="25464365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0B1A72B1727944BA974A8330C49DD1" ma:contentTypeVersion="5" ma:contentTypeDescription="Create a new document." ma:contentTypeScope="" ma:versionID="8fdf92efb31e9a00e080f6bad7ba7310">
  <xsd:schema xmlns:xsd="http://www.w3.org/2001/XMLSchema" xmlns:xs="http://www.w3.org/2001/XMLSchema" xmlns:p="http://schemas.microsoft.com/office/2006/metadata/properties" xmlns:ns3="ea615e75-cfa6-4777-b3e2-cd5725779d91" targetNamespace="http://schemas.microsoft.com/office/2006/metadata/properties" ma:root="true" ma:fieldsID="d797653d956bcc18febc6868dcd7621d" ns3:_="">
    <xsd:import namespace="ea615e75-cfa6-4777-b3e2-cd5725779d9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615e75-cfa6-4777-b3e2-cd5725779d9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EADA5A8-F500-457F-86CE-9653DEEEA0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a615e75-cfa6-4777-b3e2-cd5725779d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8A05F85-E063-4207-80BC-C686B82C7E3A}">
  <ds:schemaRefs>
    <ds:schemaRef ds:uri="http://schemas.microsoft.com/sharepoint/v3/contenttype/forms"/>
  </ds:schemaRefs>
</ds:datastoreItem>
</file>

<file path=customXml/itemProps3.xml><?xml version="1.0" encoding="utf-8"?>
<ds:datastoreItem xmlns:ds="http://schemas.openxmlformats.org/officeDocument/2006/customXml" ds:itemID="{201F139E-9B6D-430A-86E1-FDA44D72E66A}">
  <ds:schemaRefs>
    <ds:schemaRef ds:uri="http://purl.org/dc/terms/"/>
    <ds:schemaRef ds:uri="http://purl.org/dc/dcmitype/"/>
    <ds:schemaRef ds:uri="http://schemas.microsoft.com/office/2006/metadata/properties"/>
    <ds:schemaRef ds:uri="http://schemas.openxmlformats.org/package/2006/metadata/core-properties"/>
    <ds:schemaRef ds:uri="http://schemas.microsoft.com/office/2006/documentManagement/types"/>
    <ds:schemaRef ds:uri="http://purl.org/dc/elements/1.1/"/>
    <ds:schemaRef ds:uri="http://www.w3.org/XML/1998/namespace"/>
    <ds:schemaRef ds:uri="http://schemas.microsoft.com/office/infopath/2007/PartnerControls"/>
    <ds:schemaRef ds:uri="ea615e75-cfa6-4777-b3e2-cd5725779d91"/>
  </ds:schemaRefs>
</ds:datastoreItem>
</file>

<file path=docProps/app.xml><?xml version="1.0" encoding="utf-8"?>
<Properties xmlns="http://schemas.openxmlformats.org/officeDocument/2006/extended-properties" xmlns:vt="http://schemas.openxmlformats.org/officeDocument/2006/docPropsVTypes">
  <Template>Ion</Template>
  <TotalTime>7513</TotalTime>
  <Words>212</Words>
  <Application>Microsoft Office PowerPoint</Application>
  <PresentationFormat>Widescreen</PresentationFormat>
  <Paragraphs>12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Century Gothic</vt:lpstr>
      <vt:lpstr>News Gothic MT</vt:lpstr>
      <vt:lpstr>Wingdings 3</vt:lpstr>
      <vt:lpstr>Ion</vt:lpstr>
      <vt:lpstr>                   Digital Safety: Protect your child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Dean James Miller (2411694)</dc:creator>
  <cp:lastModifiedBy>Dean James Miller (2411694)</cp:lastModifiedBy>
  <cp:revision>2</cp:revision>
  <dcterms:created xsi:type="dcterms:W3CDTF">2024-11-18T09:53:13Z</dcterms:created>
  <dcterms:modified xsi:type="dcterms:W3CDTF">2024-11-29T16:16:22Z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0x0101003E0B1A72B1727944BA974A8330C49DD1</vt:lpwstr>
  </property>
</Properties>
</file>