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70" d="100"/>
          <a:sy n="170" d="100"/>
        </p:scale>
        <p:origin x="5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5166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731A86-2A10-636A-BBEF-A8C1436E1F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0DD9AF-5C18-B276-25B8-7A0A963DDA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BD8991-F05A-A904-3159-DAD8E00B8F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9A1691-B09F-695D-C5C1-7BC57003E40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1396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F4FB2-B558-C0D7-FAC9-B54C6A67E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2FDF980-B135-696A-B607-A2A0086652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5EC3D1-7CEF-FBB0-E4DB-D59475BA0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2F1C94-E4D8-D2AF-13B4-4509317A54C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352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454C0F-29C8-01F8-861A-F5DC4F29C0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EA8BF8D-8F35-A7CF-F033-0A111C5BAF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9E4091-3D6D-0251-0714-EB2FA26DE0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C2B960-F7D2-41B7-6CA8-61E971BD4CF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1072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CA67F-EB47-86F3-3746-AD610D9EE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96723E-4C88-4838-0082-A916714037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E41DA3-9FFD-6DA5-2D7B-4FBF4F6C60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344EC5-87C6-2717-0438-CCD3F31C5A8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5885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/>
          <p:cNvSpPr/>
          <p:nvPr/>
        </p:nvSpPr>
        <p:spPr>
          <a:xfrm>
            <a:off x="2043972" y="1922176"/>
            <a:ext cx="6191354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br>
              <a:rPr lang="en-GB" sz="2800" dirty="0"/>
            </a:br>
            <a:r>
              <a:rPr lang="en-GB" b="1" dirty="0"/>
              <a:t>Module:</a:t>
            </a:r>
            <a:r>
              <a:rPr lang="en-GB" dirty="0"/>
              <a:t> LCLM4002 Digital Skills</a:t>
            </a:r>
            <a:br>
              <a:rPr lang="en-GB" sz="2800" dirty="0"/>
            </a:br>
            <a:r>
              <a:rPr lang="en-GB" b="1" dirty="0"/>
              <a:t>Name:</a:t>
            </a:r>
            <a:r>
              <a:rPr lang="en-GB" dirty="0"/>
              <a:t> </a:t>
            </a:r>
            <a:r>
              <a:rPr lang="en-GB"/>
              <a:t>Muhammad Hayat</a:t>
            </a:r>
            <a:br>
              <a:rPr lang="en-GB" sz="2800" dirty="0"/>
            </a:br>
            <a:r>
              <a:rPr lang="en-GB" b="1" dirty="0"/>
              <a:t>Student number:</a:t>
            </a:r>
            <a:r>
              <a:rPr lang="en-GB" dirty="0"/>
              <a:t> 2535105</a:t>
            </a:r>
            <a:endParaRPr lang="en-US" sz="2700" dirty="0"/>
          </a:p>
        </p:txBody>
      </p:sp>
      <p:sp>
        <p:nvSpPr>
          <p:cNvPr id="8" name="Text 5"/>
          <p:cNvSpPr/>
          <p:nvPr/>
        </p:nvSpPr>
        <p:spPr>
          <a:xfrm>
            <a:off x="8392269" y="4800600"/>
            <a:ext cx="49473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013"/>
              </a:lnSpc>
              <a:buNone/>
            </a:pPr>
            <a:r>
              <a:rPr lang="en-US" sz="1125" dirty="0">
                <a:solidFill>
                  <a:srgbClr val="6B728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Slide 1</a:t>
            </a:r>
            <a:endParaRPr lang="en-US" sz="1125" dirty="0"/>
          </a:p>
        </p:txBody>
      </p:sp>
      <p:sp>
        <p:nvSpPr>
          <p:cNvPr id="9" name="Text 2">
            <a:extLst>
              <a:ext uri="{FF2B5EF4-FFF2-40B4-BE49-F238E27FC236}">
                <a16:creationId xmlns:a16="http://schemas.microsoft.com/office/drawing/2014/main" id="{7A8BFAD1-3E11-772D-89BC-E50E37E57CB1}"/>
              </a:ext>
            </a:extLst>
          </p:cNvPr>
          <p:cNvSpPr/>
          <p:nvPr/>
        </p:nvSpPr>
        <p:spPr>
          <a:xfrm>
            <a:off x="1926549" y="373817"/>
            <a:ext cx="6191354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Digital Portfolio Reflection</a:t>
            </a:r>
            <a:br>
              <a:rPr lang="en-GB" sz="4000" dirty="0"/>
            </a:b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259C347-12E5-5231-E777-A05224E86BF2}"/>
              </a:ext>
            </a:extLst>
          </p:cNvPr>
          <p:cNvSpPr/>
          <p:nvPr/>
        </p:nvSpPr>
        <p:spPr>
          <a:xfrm>
            <a:off x="599607" y="1922177"/>
            <a:ext cx="7922301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My portfolio shows the progress I made during the Digital Skills module.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It shows how I improved my organisation, research, writing, and editing skills.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It also shows that I became more confident using digital tools for study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dirty="0"/>
              <a:t>The portfolio demonstrates both my learning and my development over time.</a:t>
            </a:r>
            <a:br>
              <a:rPr lang="en-GB" sz="2800" dirty="0"/>
            </a:br>
            <a:endParaRPr lang="en-US" sz="27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230573DB-FC0F-8294-9C61-D80642B69237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What my portfolio shows</a:t>
            </a:r>
            <a:endParaRPr lang="en-US" sz="36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3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518EDF96-2FA2-1938-A7C1-BDCA57DF0C21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One example I am proud of</a:t>
            </a:r>
            <a:endParaRPr lang="en-US" sz="48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7A11529B-74D1-2374-A760-D57B92384FF1}"/>
              </a:ext>
            </a:extLst>
          </p:cNvPr>
          <p:cNvSpPr/>
          <p:nvPr/>
        </p:nvSpPr>
        <p:spPr>
          <a:xfrm>
            <a:off x="599607" y="1922177"/>
            <a:ext cx="8049718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I used Word to turn a long list of items into a clear one-page menu.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I added headings, spacing, and tables to make it look more professional.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This showed that I can make a simple business document that is tidy and easy to read.</a:t>
            </a:r>
            <a:br>
              <a:rPr lang="en-GB" sz="1700" dirty="0"/>
            </a:b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A58ED70-C49A-D187-1D4E-4553FCD03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A53BD53-4E23-B339-95EC-C9623003D0E9}"/>
              </a:ext>
            </a:extLst>
          </p:cNvPr>
          <p:cNvSpPr/>
          <p:nvPr/>
        </p:nvSpPr>
        <p:spPr>
          <a:xfrm>
            <a:off x="2481186" y="284813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2800" b="1" dirty="0"/>
              <a:t>What was hard at first</a:t>
            </a:r>
            <a:endParaRPr lang="en-GB" sz="2800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DBFE902-67A4-407F-EEF6-956183A79EDF}"/>
              </a:ext>
            </a:extLst>
          </p:cNvPr>
          <p:cNvSpPr/>
          <p:nvPr/>
        </p:nvSpPr>
        <p:spPr>
          <a:xfrm>
            <a:off x="599607" y="1922177"/>
            <a:ext cx="8049718" cy="17054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At the start of the module, I found it hard to organise my work properly.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 also needed more practice with choosing reliable information and presenting it clearly.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Some digital tasks felt confusing at first because I was still learning the tools.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Now I can complete these tasks with much more confidence and less help.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551267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A2CB7F-1161-6868-A2A3-49C6157F5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DEEFF3CC-E522-C543-3062-FF7FE06D7C60}"/>
              </a:ext>
            </a:extLst>
          </p:cNvPr>
          <p:cNvSpPr/>
          <p:nvPr/>
        </p:nvSpPr>
        <p:spPr>
          <a:xfrm>
            <a:off x="2496019" y="292309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Skills and tools I used</a:t>
            </a:r>
            <a:endParaRPr lang="en-US" sz="239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CBDC951E-3E72-6A32-F090-6993C9ABFF74}"/>
              </a:ext>
            </a:extLst>
          </p:cNvPr>
          <p:cNvSpPr/>
          <p:nvPr/>
        </p:nvSpPr>
        <p:spPr>
          <a:xfrm>
            <a:off x="374754" y="1531652"/>
            <a:ext cx="8184629" cy="229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helped me build several digital skills.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Planning and organisation were important for keeping track of deadlines and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Research skills were needed to find useful information and check if sources were reliable.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Word helped me format documents more clearly, while Excel was useful for showing data in a simple way.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These tools made my work easier to organise and improved the final presentation.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22246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6BCEAC-4128-FD55-F991-A5BB3CEC5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017EC077-8F09-EFC8-F75D-1952F28041AC}"/>
              </a:ext>
            </a:extLst>
          </p:cNvPr>
          <p:cNvSpPr/>
          <p:nvPr/>
        </p:nvSpPr>
        <p:spPr>
          <a:xfrm>
            <a:off x="3035823" y="292309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2800" b="1" dirty="0"/>
              <a:t>How this helps me</a:t>
            </a:r>
            <a:endParaRPr lang="en-US" sz="239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FB900CB9-1D24-4C6A-8B85-41C7C0600BBD}"/>
              </a:ext>
            </a:extLst>
          </p:cNvPr>
          <p:cNvSpPr/>
          <p:nvPr/>
        </p:nvSpPr>
        <p:spPr>
          <a:xfrm>
            <a:off x="206428" y="1704820"/>
            <a:ext cx="8596859" cy="2065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These skills are useful for study because they help me stay organised and present my work clearly.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They are also useful for work because most jobs need people who can use digital tools confidently.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Being able to work more independently is a big improvement for me.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has made me feel more prepared for future tasks in college, work, and everyday life.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4601651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3EE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8482E4-14A5-6FFB-6242-90E809310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>
            <a:extLst>
              <a:ext uri="{FF2B5EF4-FFF2-40B4-BE49-F238E27FC236}">
                <a16:creationId xmlns:a16="http://schemas.microsoft.com/office/drawing/2014/main" id="{EA60992D-4182-EEB5-E9E2-F0D96FCC2AF4}"/>
              </a:ext>
            </a:extLst>
          </p:cNvPr>
          <p:cNvSpPr/>
          <p:nvPr/>
        </p:nvSpPr>
        <p:spPr>
          <a:xfrm>
            <a:off x="2721030" y="284814"/>
            <a:ext cx="4256893" cy="3905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430"/>
              </a:lnSpc>
            </a:pPr>
            <a:r>
              <a:rPr lang="en-GB" sz="3200" b="1" dirty="0"/>
              <a:t>Closing reflection</a:t>
            </a:r>
            <a:endParaRPr lang="en-US" sz="49600" b="1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4445835D-3771-99D7-BBE2-1E8F47AB9ADA}"/>
              </a:ext>
            </a:extLst>
          </p:cNvPr>
          <p:cNvSpPr/>
          <p:nvPr/>
        </p:nvSpPr>
        <p:spPr>
          <a:xfrm>
            <a:off x="206428" y="1704820"/>
            <a:ext cx="8596859" cy="20652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This module helped me improve my digital skills in a practical way.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 can now use Word and other tools more confidently for study and business tasks.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My work is clearer, more organised, and more professional than before.</a:t>
            </a:r>
          </a:p>
          <a:p>
            <a:pPr marL="457200" indent="-457200">
              <a:lnSpc>
                <a:spcPts val="243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Overall, I have made good progress, and I can now work more independently.</a:t>
            </a:r>
            <a:br>
              <a:rPr lang="en-GB" sz="1600" dirty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790586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425</Words>
  <Application>Microsoft Macintosh PowerPoint</Application>
  <PresentationFormat>On-screen Show (16:9)</PresentationFormat>
  <Paragraphs>40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Giuliano Catania (2242264)</cp:lastModifiedBy>
  <cp:revision>4</cp:revision>
  <dcterms:created xsi:type="dcterms:W3CDTF">2026-06-26T08:18:00Z</dcterms:created>
  <dcterms:modified xsi:type="dcterms:W3CDTF">2026-07-06T10:48:54Z</dcterms:modified>
</cp:coreProperties>
</file>