
<file path=[Content_Types].xml><?xml version="1.0" encoding="utf-8"?>
<Types xmlns="http://schemas.openxmlformats.org/package/2006/content-types">
  <Override PartName="/ppt/slides/slide5.xml" ContentType="application/vnd.openxmlformats-officedocument.presentationml.slide+xml"/>
  <Override PartName="/ppt/slides/slide6.xml" ContentType="application/vnd.openxmlformats-officedocument.presentationml.slide+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diagrams/colors1.xml" ContentType="application/vnd.openxmlformats-officedocument.drawingml.diagramColors+xml"/>
  <Override PartName="/ppt/slideMasters/slideMaster1.xml" ContentType="application/vnd.openxmlformats-officedocument.presentationml.slideMaster+xml"/>
  <Override PartName="/ppt/slides/slide3.xml" ContentType="application/vnd.openxmlformats-officedocument.presentationml.slide+xml"/>
  <Override PartName="/ppt/slides/slide4.xml" ContentType="application/vnd.openxmlformats-officedocument.presentationml.slide+xml"/>
  <Override PartName="/ppt/presProps.xml" ContentType="application/vnd.openxmlformats-officedocument.presentationml.presProps+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s/slide1.xml" ContentType="application/vnd.openxmlformats-officedocument.presentationml.slide+xml"/>
  <Override PartName="/ppt/slides/slide2.xml" ContentType="application/vnd.openxmlformats-officedocument.presentationml.slide+xml"/>
  <Override PartName="/ppt/theme/theme1.xml" ContentType="application/vnd.openxmlformats-officedocument.theme+xml"/>
  <Default Extension="jpeg" ContentType="image/jpeg"/>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diagrams/quickStyle1.xml" ContentType="application/vnd.openxmlformats-officedocument.drawingml.diagramStyle+xml"/>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Layouts/slideLayout1.xml" ContentType="application/vnd.openxmlformats-officedocument.presentationml.slideLayout+xml"/>
  <Override PartName="/docProps/app.xml" ContentType="application/vnd.openxmlformats-officedocument.extended-properties+xml"/>
  <Override PartName="/ppt/slides/slide10.xml" ContentType="application/vnd.openxmlformats-officedocument.presentationml.slide+xml"/>
  <Override PartName="/ppt/slides/slide11.xml" ContentType="application/vnd.openxmlformats-officedocument.presentationml.slide+xml"/>
  <Override PartName="/ppt/tableStyles.xml" ContentType="application/vnd.openxmlformats-officedocument.presentationml.tableStyles+xml"/>
  <Override PartName="/ppt/slideLayouts/slideLayout11.xml" ContentType="application/vnd.openxmlformats-officedocument.presentationml.slideLayout+xml"/>
  <Override PartName="/ppt/slideLayouts/slideLayout10.xml" ContentType="application/vnd.openxmlformats-officedocument.presentationml.slideLayout+xml"/>
  <Override PartName="/ppt/diagrams/layout1.xml" ContentType="application/vnd.openxmlformats-officedocument.drawingml.diagramLayout+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viewProps.xml" ContentType="application/vnd.openxmlformats-officedocument.presentationml.viewProps+xml"/>
  <Override PartName="/ppt/slideLayouts/slideLayout9.xml" ContentType="application/vnd.openxmlformats-officedocument.presentationml.slideLayout+xml"/>
  <Override PartName="/ppt/diagrams/data1.xml" ContentType="application/vnd.openxmlformats-officedocument.drawingml.diagramData+xml"/>
  <Override PartName="/docProps/core.xml" ContentType="application/vnd.openxmlformats-package.core-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4" r:id="rId1"/>
  </p:sldMasterIdLst>
  <p:sldIdLst>
    <p:sldId id="256" r:id="rId2"/>
    <p:sldId id="257" r:id="rId3"/>
    <p:sldId id="258" r:id="rId4"/>
    <p:sldId id="259" r:id="rId5"/>
    <p:sldId id="260" r:id="rId6"/>
    <p:sldId id="261" r:id="rId7"/>
    <p:sldId id="262" r:id="rId8"/>
    <p:sldId id="263" r:id="rId9"/>
    <p:sldId id="264" r:id="rId10"/>
    <p:sldId id="265" r:id="rId11"/>
    <p:sldId id="266" r:id="rId12"/>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showOutlineIcons="0">
    <p:restoredLeft sz="18757" autoAdjust="0"/>
    <p:restoredTop sz="94660"/>
  </p:normalViewPr>
  <p:slideViewPr>
    <p:cSldViewPr>
      <p:cViewPr>
        <p:scale>
          <a:sx n="75" d="100"/>
          <a:sy n="75" d="100"/>
        </p:scale>
        <p:origin x="-1522" y="-259"/>
      </p:cViewPr>
      <p:guideLst>
        <p:guide orient="horz" pos="2160"/>
        <p:guide pos="2880"/>
      </p:guideLst>
    </p:cSldViewPr>
  </p:slideViewPr>
  <p:notesTextViewPr>
    <p:cViewPr>
      <p:scale>
        <a:sx n="100" d="100"/>
        <a:sy n="100" d="100"/>
      </p:scale>
      <p:origin x="0" y="0"/>
    </p:cViewPr>
  </p:notesTextViewPr>
  <p:gridSpacing cx="78028800" cy="780288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presProps" Target="pres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2" Type="http://schemas.openxmlformats.org/officeDocument/2006/relationships/slide" Target="slides/slide1.xml"/><Relationship Id="rId16" Type="http://schemas.openxmlformats.org/officeDocument/2006/relationships/tableStyles" Target="tableStyle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heme" Target="theme/theme1.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viewProps" Target="view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3C7A888-8139-448E-BDCA-963E778BF6E4}" type="doc">
      <dgm:prSet loTypeId="urn:microsoft.com/office/officeart/2005/8/layout/chevron2" loCatId="list" qsTypeId="urn:microsoft.com/office/officeart/2005/8/quickstyle/simple1" qsCatId="simple" csTypeId="urn:microsoft.com/office/officeart/2005/8/colors/accent1_2" csCatId="accent1" phldr="1"/>
      <dgm:spPr/>
      <dgm:t>
        <a:bodyPr/>
        <a:lstStyle/>
        <a:p>
          <a:endParaRPr lang="en-US"/>
        </a:p>
      </dgm:t>
    </dgm:pt>
    <dgm:pt modelId="{55E95D62-DF88-4248-8086-44295811D9D4}">
      <dgm:prSet phldrT="[Text]"/>
      <dgm:spPr/>
      <dgm:t>
        <a:bodyPr/>
        <a:lstStyle/>
        <a:p>
          <a:r>
            <a:rPr lang="en-US" dirty="0" smtClean="0"/>
            <a:t>Product</a:t>
          </a:r>
          <a:endParaRPr lang="en-US" dirty="0"/>
        </a:p>
      </dgm:t>
    </dgm:pt>
    <dgm:pt modelId="{6F08DD69-12D2-420D-9AEB-DD6F5EE1F1AD}" type="parTrans" cxnId="{BF91CE04-0874-48CC-BCF5-512AFA386787}">
      <dgm:prSet/>
      <dgm:spPr/>
      <dgm:t>
        <a:bodyPr/>
        <a:lstStyle/>
        <a:p>
          <a:endParaRPr lang="en-US"/>
        </a:p>
      </dgm:t>
    </dgm:pt>
    <dgm:pt modelId="{87DD52DC-C9BB-493E-9A0C-65181B26DB39}" type="sibTrans" cxnId="{BF91CE04-0874-48CC-BCF5-512AFA386787}">
      <dgm:prSet/>
      <dgm:spPr/>
      <dgm:t>
        <a:bodyPr/>
        <a:lstStyle/>
        <a:p>
          <a:endParaRPr lang="en-US"/>
        </a:p>
      </dgm:t>
    </dgm:pt>
    <dgm:pt modelId="{F9161444-C2E9-4FC4-839A-A024F51C98BF}">
      <dgm:prSet phldrT="[Text]"/>
      <dgm:spPr/>
      <dgm:t>
        <a:bodyPr/>
        <a:lstStyle/>
        <a:p>
          <a:r>
            <a:rPr lang="en-US" b="0" i="0" dirty="0" smtClean="0"/>
            <a:t>Cupcake Dream offers a diverse range of cupcake assortments in different shapes and colors, accompanied by coffee, other delectable sweets, and attractive packaging options.</a:t>
          </a:r>
          <a:endParaRPr lang="en-US" dirty="0"/>
        </a:p>
      </dgm:t>
    </dgm:pt>
    <dgm:pt modelId="{6539DE4A-22C8-4C6D-B47F-57AFCD4E0CC9}" type="parTrans" cxnId="{0A340B77-CFB2-4690-9CBF-A85D612E45E0}">
      <dgm:prSet/>
      <dgm:spPr/>
      <dgm:t>
        <a:bodyPr/>
        <a:lstStyle/>
        <a:p>
          <a:endParaRPr lang="en-US"/>
        </a:p>
      </dgm:t>
    </dgm:pt>
    <dgm:pt modelId="{F07DAA46-4684-42A6-89BB-189B11320AFB}" type="sibTrans" cxnId="{0A340B77-CFB2-4690-9CBF-A85D612E45E0}">
      <dgm:prSet/>
      <dgm:spPr/>
      <dgm:t>
        <a:bodyPr/>
        <a:lstStyle/>
        <a:p>
          <a:endParaRPr lang="en-US"/>
        </a:p>
      </dgm:t>
    </dgm:pt>
    <dgm:pt modelId="{A39D7F35-5A03-43EE-804A-1B41EBB7EF3F}">
      <dgm:prSet phldrT="[Text]"/>
      <dgm:spPr/>
      <dgm:t>
        <a:bodyPr/>
        <a:lstStyle/>
        <a:p>
          <a:r>
            <a:rPr lang="en-US" dirty="0" smtClean="0"/>
            <a:t>Price</a:t>
          </a:r>
          <a:endParaRPr lang="en-US" dirty="0"/>
        </a:p>
      </dgm:t>
    </dgm:pt>
    <dgm:pt modelId="{2B66B0C5-B0D1-4E41-8284-D669C66366C1}" type="parTrans" cxnId="{9B8D2ED8-CF3E-40F5-B53F-19EAF8537100}">
      <dgm:prSet/>
      <dgm:spPr/>
      <dgm:t>
        <a:bodyPr/>
        <a:lstStyle/>
        <a:p>
          <a:endParaRPr lang="en-US"/>
        </a:p>
      </dgm:t>
    </dgm:pt>
    <dgm:pt modelId="{C8E2A1B6-0184-4076-B6E3-DB3324481C6B}" type="sibTrans" cxnId="{9B8D2ED8-CF3E-40F5-B53F-19EAF8537100}">
      <dgm:prSet/>
      <dgm:spPr/>
      <dgm:t>
        <a:bodyPr/>
        <a:lstStyle/>
        <a:p>
          <a:endParaRPr lang="en-US"/>
        </a:p>
      </dgm:t>
    </dgm:pt>
    <dgm:pt modelId="{B8FA1F73-00A2-475C-95D4-EC9715DAC725}">
      <dgm:prSet phldrT="[Text]"/>
      <dgm:spPr/>
      <dgm:t>
        <a:bodyPr/>
        <a:lstStyle/>
        <a:p>
          <a:r>
            <a:rPr lang="en-US" b="0" i="0" dirty="0" smtClean="0"/>
            <a:t>In order to entice customers, Cupcake Dream has decided to implement a low-price strategy. Initially, the company will offer cupcakes within the price range of £1.50 to £3.00. Additionally, promotional prices will be included during the launch phase.</a:t>
          </a:r>
          <a:endParaRPr lang="en-US" dirty="0"/>
        </a:p>
      </dgm:t>
    </dgm:pt>
    <dgm:pt modelId="{48CB22B6-6AF7-40B4-9055-F3B3D27B3E94}" type="parTrans" cxnId="{343817E3-395D-481C-891E-13524CBF9929}">
      <dgm:prSet/>
      <dgm:spPr/>
      <dgm:t>
        <a:bodyPr/>
        <a:lstStyle/>
        <a:p>
          <a:endParaRPr lang="en-US"/>
        </a:p>
      </dgm:t>
    </dgm:pt>
    <dgm:pt modelId="{495F5CF6-2BFB-4923-A4F6-E0F949353C0D}" type="sibTrans" cxnId="{343817E3-395D-481C-891E-13524CBF9929}">
      <dgm:prSet/>
      <dgm:spPr/>
      <dgm:t>
        <a:bodyPr/>
        <a:lstStyle/>
        <a:p>
          <a:endParaRPr lang="en-US"/>
        </a:p>
      </dgm:t>
    </dgm:pt>
    <dgm:pt modelId="{6099869E-4C80-4F40-9326-324208E6CEDB}">
      <dgm:prSet phldrT="[Text]"/>
      <dgm:spPr/>
      <dgm:t>
        <a:bodyPr/>
        <a:lstStyle/>
        <a:p>
          <a:r>
            <a:rPr lang="en-US" dirty="0" smtClean="0"/>
            <a:t>Promotion</a:t>
          </a:r>
          <a:endParaRPr lang="en-US" dirty="0"/>
        </a:p>
      </dgm:t>
    </dgm:pt>
    <dgm:pt modelId="{C4C34734-A5C3-40E0-8F9A-189F7F85CA11}" type="parTrans" cxnId="{10B5D33F-6CED-4377-B01E-78E1D949807F}">
      <dgm:prSet/>
      <dgm:spPr/>
      <dgm:t>
        <a:bodyPr/>
        <a:lstStyle/>
        <a:p>
          <a:endParaRPr lang="en-US"/>
        </a:p>
      </dgm:t>
    </dgm:pt>
    <dgm:pt modelId="{EBA606D7-97F3-41DC-BDDA-14FD133F23F9}" type="sibTrans" cxnId="{10B5D33F-6CED-4377-B01E-78E1D949807F}">
      <dgm:prSet/>
      <dgm:spPr/>
      <dgm:t>
        <a:bodyPr/>
        <a:lstStyle/>
        <a:p>
          <a:endParaRPr lang="en-US"/>
        </a:p>
      </dgm:t>
    </dgm:pt>
    <dgm:pt modelId="{0747DB27-4696-4103-9AF5-514F7DFC83E3}">
      <dgm:prSet phldrT="[Text]"/>
      <dgm:spPr/>
      <dgm:t>
        <a:bodyPr/>
        <a:lstStyle/>
        <a:p>
          <a:r>
            <a:rPr lang="en-US" b="0" i="0" dirty="0" smtClean="0"/>
            <a:t>To expand its reach to potential customers, the cupcake shop will develop its own website to advertise its products. Additionally, the shop will utilize social media platforms such as </a:t>
          </a:r>
          <a:r>
            <a:rPr lang="en-US" b="0" i="0" dirty="0" err="1" smtClean="0"/>
            <a:t>Facebook</a:t>
          </a:r>
          <a:r>
            <a:rPr lang="en-US" b="0" i="0" dirty="0" smtClean="0"/>
            <a:t> and </a:t>
          </a:r>
          <a:r>
            <a:rPr lang="en-US" b="0" i="0" dirty="0" err="1" smtClean="0"/>
            <a:t>Instagram</a:t>
          </a:r>
          <a:r>
            <a:rPr lang="en-US" b="0" i="0" dirty="0" smtClean="0"/>
            <a:t> to showcase its offerings, as well as to post promotional content. The shop will also allocate funds for advertising to increase visibility and attract more potential customers (</a:t>
          </a:r>
          <a:r>
            <a:rPr lang="en-US" dirty="0" smtClean="0">
              <a:latin typeface="Arial" pitchFamily="34" charset="0"/>
              <a:cs typeface="Arial" pitchFamily="34" charset="0"/>
            </a:rPr>
            <a:t>Corbett &amp; Katz, 2016)</a:t>
          </a:r>
          <a:r>
            <a:rPr lang="en-US" b="0" i="0" dirty="0" smtClean="0"/>
            <a:t>.</a:t>
          </a:r>
          <a:endParaRPr lang="en-US" dirty="0"/>
        </a:p>
      </dgm:t>
    </dgm:pt>
    <dgm:pt modelId="{3E187EAE-CC9E-4F3D-A99E-743979F33882}" type="parTrans" cxnId="{B64792C6-7445-41C6-ACB0-6AFD2739904D}">
      <dgm:prSet/>
      <dgm:spPr/>
      <dgm:t>
        <a:bodyPr/>
        <a:lstStyle/>
        <a:p>
          <a:endParaRPr lang="en-US"/>
        </a:p>
      </dgm:t>
    </dgm:pt>
    <dgm:pt modelId="{E527C0D0-DCEB-4D6A-A854-6E50938265B9}" type="sibTrans" cxnId="{B64792C6-7445-41C6-ACB0-6AFD2739904D}">
      <dgm:prSet/>
      <dgm:spPr/>
      <dgm:t>
        <a:bodyPr/>
        <a:lstStyle/>
        <a:p>
          <a:endParaRPr lang="en-US"/>
        </a:p>
      </dgm:t>
    </dgm:pt>
    <dgm:pt modelId="{4E97920B-FD78-4E95-BC4D-97A46A74F144}">
      <dgm:prSet/>
      <dgm:spPr/>
      <dgm:t>
        <a:bodyPr/>
        <a:lstStyle/>
        <a:p>
          <a:r>
            <a:rPr lang="en-US" dirty="0" smtClean="0"/>
            <a:t>Place</a:t>
          </a:r>
          <a:endParaRPr lang="en-US" dirty="0"/>
        </a:p>
      </dgm:t>
    </dgm:pt>
    <dgm:pt modelId="{4D53ACB9-76A1-4B5F-8074-1E7E82DE4A81}" type="parTrans" cxnId="{98EC8277-9EAD-4D9E-A8B8-A5FE46A3BA2A}">
      <dgm:prSet/>
      <dgm:spPr/>
    </dgm:pt>
    <dgm:pt modelId="{566530D7-3DAF-48BD-8877-B73B37AB5419}" type="sibTrans" cxnId="{98EC8277-9EAD-4D9E-A8B8-A5FE46A3BA2A}">
      <dgm:prSet/>
      <dgm:spPr/>
    </dgm:pt>
    <dgm:pt modelId="{FA94C99B-DF6B-4133-8CFE-ED5D9C11A9AA}">
      <dgm:prSet/>
      <dgm:spPr/>
      <dgm:t>
        <a:bodyPr/>
        <a:lstStyle/>
        <a:p>
          <a:r>
            <a:rPr lang="en-US" b="0" i="0" dirty="0" smtClean="0"/>
            <a:t>Initially, the primary distribution point for the products would be the brick-and-mortar store. As the company expands, it will form alliances with other merchants and establish an online presence with its own website. Through this platform, customers will have the ability to purchase products and complete transactions electronically.</a:t>
          </a:r>
          <a:endParaRPr lang="en-US" dirty="0"/>
        </a:p>
      </dgm:t>
    </dgm:pt>
    <dgm:pt modelId="{6775E00C-910D-4DB5-AAD3-FDB2A43FBF06}" type="parTrans" cxnId="{7EF114CD-A38C-4ABD-84AD-D8D11A42A77E}">
      <dgm:prSet/>
      <dgm:spPr/>
    </dgm:pt>
    <dgm:pt modelId="{73311A76-1097-42DF-88B1-E565DF99ED3D}" type="sibTrans" cxnId="{7EF114CD-A38C-4ABD-84AD-D8D11A42A77E}">
      <dgm:prSet/>
      <dgm:spPr/>
    </dgm:pt>
    <dgm:pt modelId="{DE743C40-C6BE-4656-8C8A-FC7F31FDB6EF}" type="pres">
      <dgm:prSet presAssocID="{93C7A888-8139-448E-BDCA-963E778BF6E4}" presName="linearFlow" presStyleCnt="0">
        <dgm:presLayoutVars>
          <dgm:dir/>
          <dgm:animLvl val="lvl"/>
          <dgm:resizeHandles val="exact"/>
        </dgm:presLayoutVars>
      </dgm:prSet>
      <dgm:spPr/>
    </dgm:pt>
    <dgm:pt modelId="{448B2A2D-4A5D-417D-A612-1029AF46D67F}" type="pres">
      <dgm:prSet presAssocID="{55E95D62-DF88-4248-8086-44295811D9D4}" presName="composite" presStyleCnt="0"/>
      <dgm:spPr/>
    </dgm:pt>
    <dgm:pt modelId="{5F50CB77-E0FC-461D-98E8-18D4E3FE95EA}" type="pres">
      <dgm:prSet presAssocID="{55E95D62-DF88-4248-8086-44295811D9D4}" presName="parentText" presStyleLbl="alignNode1" presStyleIdx="0" presStyleCnt="4">
        <dgm:presLayoutVars>
          <dgm:chMax val="1"/>
          <dgm:bulletEnabled val="1"/>
        </dgm:presLayoutVars>
      </dgm:prSet>
      <dgm:spPr/>
    </dgm:pt>
    <dgm:pt modelId="{BA3FF984-1B6C-42BC-8C5D-63FE5AD012FB}" type="pres">
      <dgm:prSet presAssocID="{55E95D62-DF88-4248-8086-44295811D9D4}" presName="descendantText" presStyleLbl="alignAcc1" presStyleIdx="0" presStyleCnt="4">
        <dgm:presLayoutVars>
          <dgm:bulletEnabled val="1"/>
        </dgm:presLayoutVars>
      </dgm:prSet>
      <dgm:spPr/>
      <dgm:t>
        <a:bodyPr/>
        <a:lstStyle/>
        <a:p>
          <a:endParaRPr lang="en-US"/>
        </a:p>
      </dgm:t>
    </dgm:pt>
    <dgm:pt modelId="{1F34B87D-15DC-4044-A1AE-AB259A47DEFC}" type="pres">
      <dgm:prSet presAssocID="{87DD52DC-C9BB-493E-9A0C-65181B26DB39}" presName="sp" presStyleCnt="0"/>
      <dgm:spPr/>
    </dgm:pt>
    <dgm:pt modelId="{B7ED1A4A-9283-49C2-BE8C-8AAD7F2F9583}" type="pres">
      <dgm:prSet presAssocID="{A39D7F35-5A03-43EE-804A-1B41EBB7EF3F}" presName="composite" presStyleCnt="0"/>
      <dgm:spPr/>
    </dgm:pt>
    <dgm:pt modelId="{91AA8F9E-3D6E-494B-8221-11549BBFCE89}" type="pres">
      <dgm:prSet presAssocID="{A39D7F35-5A03-43EE-804A-1B41EBB7EF3F}" presName="parentText" presStyleLbl="alignNode1" presStyleIdx="1" presStyleCnt="4">
        <dgm:presLayoutVars>
          <dgm:chMax val="1"/>
          <dgm:bulletEnabled val="1"/>
        </dgm:presLayoutVars>
      </dgm:prSet>
      <dgm:spPr/>
      <dgm:t>
        <a:bodyPr/>
        <a:lstStyle/>
        <a:p>
          <a:endParaRPr lang="en-US"/>
        </a:p>
      </dgm:t>
    </dgm:pt>
    <dgm:pt modelId="{33776D61-5ACB-4031-8B8B-2BB9827CA1D6}" type="pres">
      <dgm:prSet presAssocID="{A39D7F35-5A03-43EE-804A-1B41EBB7EF3F}" presName="descendantText" presStyleLbl="alignAcc1" presStyleIdx="1" presStyleCnt="4">
        <dgm:presLayoutVars>
          <dgm:bulletEnabled val="1"/>
        </dgm:presLayoutVars>
      </dgm:prSet>
      <dgm:spPr/>
      <dgm:t>
        <a:bodyPr/>
        <a:lstStyle/>
        <a:p>
          <a:endParaRPr lang="en-US"/>
        </a:p>
      </dgm:t>
    </dgm:pt>
    <dgm:pt modelId="{855A21B2-5D11-4364-8C33-FA88151388B1}" type="pres">
      <dgm:prSet presAssocID="{C8E2A1B6-0184-4076-B6E3-DB3324481C6B}" presName="sp" presStyleCnt="0"/>
      <dgm:spPr/>
    </dgm:pt>
    <dgm:pt modelId="{516F7C29-4705-4900-9FB3-E998CB704CE1}" type="pres">
      <dgm:prSet presAssocID="{4E97920B-FD78-4E95-BC4D-97A46A74F144}" presName="composite" presStyleCnt="0"/>
      <dgm:spPr/>
    </dgm:pt>
    <dgm:pt modelId="{EE5C7D4E-B973-4776-8231-3065C7A0A14A}" type="pres">
      <dgm:prSet presAssocID="{4E97920B-FD78-4E95-BC4D-97A46A74F144}" presName="parentText" presStyleLbl="alignNode1" presStyleIdx="2" presStyleCnt="4">
        <dgm:presLayoutVars>
          <dgm:chMax val="1"/>
          <dgm:bulletEnabled val="1"/>
        </dgm:presLayoutVars>
      </dgm:prSet>
      <dgm:spPr/>
    </dgm:pt>
    <dgm:pt modelId="{264CEB52-ADD8-4712-9E2B-EFFA7D2CF021}" type="pres">
      <dgm:prSet presAssocID="{4E97920B-FD78-4E95-BC4D-97A46A74F144}" presName="descendantText" presStyleLbl="alignAcc1" presStyleIdx="2" presStyleCnt="4">
        <dgm:presLayoutVars>
          <dgm:bulletEnabled val="1"/>
        </dgm:presLayoutVars>
      </dgm:prSet>
      <dgm:spPr/>
      <dgm:t>
        <a:bodyPr/>
        <a:lstStyle/>
        <a:p>
          <a:endParaRPr lang="en-US"/>
        </a:p>
      </dgm:t>
    </dgm:pt>
    <dgm:pt modelId="{4F9EE9C7-8C2B-4DAD-93E2-C85E5CF4CAEB}" type="pres">
      <dgm:prSet presAssocID="{566530D7-3DAF-48BD-8877-B73B37AB5419}" presName="sp" presStyleCnt="0"/>
      <dgm:spPr/>
    </dgm:pt>
    <dgm:pt modelId="{2055C5E4-8798-460C-9BE1-91F311142E9E}" type="pres">
      <dgm:prSet presAssocID="{6099869E-4C80-4F40-9326-324208E6CEDB}" presName="composite" presStyleCnt="0"/>
      <dgm:spPr/>
    </dgm:pt>
    <dgm:pt modelId="{088E49F7-F744-4E2E-8053-B2BB9660F1D0}" type="pres">
      <dgm:prSet presAssocID="{6099869E-4C80-4F40-9326-324208E6CEDB}" presName="parentText" presStyleLbl="alignNode1" presStyleIdx="3" presStyleCnt="4">
        <dgm:presLayoutVars>
          <dgm:chMax val="1"/>
          <dgm:bulletEnabled val="1"/>
        </dgm:presLayoutVars>
      </dgm:prSet>
      <dgm:spPr/>
    </dgm:pt>
    <dgm:pt modelId="{67B52F5F-D401-41A9-94AA-631B6028C4B2}" type="pres">
      <dgm:prSet presAssocID="{6099869E-4C80-4F40-9326-324208E6CEDB}" presName="descendantText" presStyleLbl="alignAcc1" presStyleIdx="3" presStyleCnt="4">
        <dgm:presLayoutVars>
          <dgm:bulletEnabled val="1"/>
        </dgm:presLayoutVars>
      </dgm:prSet>
      <dgm:spPr/>
      <dgm:t>
        <a:bodyPr/>
        <a:lstStyle/>
        <a:p>
          <a:endParaRPr lang="en-US"/>
        </a:p>
      </dgm:t>
    </dgm:pt>
  </dgm:ptLst>
  <dgm:cxnLst>
    <dgm:cxn modelId="{343817E3-395D-481C-891E-13524CBF9929}" srcId="{A39D7F35-5A03-43EE-804A-1B41EBB7EF3F}" destId="{B8FA1F73-00A2-475C-95D4-EC9715DAC725}" srcOrd="0" destOrd="0" parTransId="{48CB22B6-6AF7-40B4-9055-F3B3D27B3E94}" sibTransId="{495F5CF6-2BFB-4923-A4F6-E0F949353C0D}"/>
    <dgm:cxn modelId="{336C54D7-7E3B-4B35-9916-4A1F737F9F97}" type="presOf" srcId="{B8FA1F73-00A2-475C-95D4-EC9715DAC725}" destId="{33776D61-5ACB-4031-8B8B-2BB9827CA1D6}" srcOrd="0" destOrd="0" presId="urn:microsoft.com/office/officeart/2005/8/layout/chevron2"/>
    <dgm:cxn modelId="{6DF09DCA-FE9F-4DAF-A241-AD964BBEC48E}" type="presOf" srcId="{A39D7F35-5A03-43EE-804A-1B41EBB7EF3F}" destId="{91AA8F9E-3D6E-494B-8221-11549BBFCE89}" srcOrd="0" destOrd="0" presId="urn:microsoft.com/office/officeart/2005/8/layout/chevron2"/>
    <dgm:cxn modelId="{0A340B77-CFB2-4690-9CBF-A85D612E45E0}" srcId="{55E95D62-DF88-4248-8086-44295811D9D4}" destId="{F9161444-C2E9-4FC4-839A-A024F51C98BF}" srcOrd="0" destOrd="0" parTransId="{6539DE4A-22C8-4C6D-B47F-57AFCD4E0CC9}" sibTransId="{F07DAA46-4684-42A6-89BB-189B11320AFB}"/>
    <dgm:cxn modelId="{5B9C09FB-9ACC-4FF0-B277-E76F7C9305D4}" type="presOf" srcId="{F9161444-C2E9-4FC4-839A-A024F51C98BF}" destId="{BA3FF984-1B6C-42BC-8C5D-63FE5AD012FB}" srcOrd="0" destOrd="0" presId="urn:microsoft.com/office/officeart/2005/8/layout/chevron2"/>
    <dgm:cxn modelId="{09F4F7B7-420F-43D7-91A2-ECB58B8DE3CB}" type="presOf" srcId="{93C7A888-8139-448E-BDCA-963E778BF6E4}" destId="{DE743C40-C6BE-4656-8C8A-FC7F31FDB6EF}" srcOrd="0" destOrd="0" presId="urn:microsoft.com/office/officeart/2005/8/layout/chevron2"/>
    <dgm:cxn modelId="{BF91CE04-0874-48CC-BCF5-512AFA386787}" srcId="{93C7A888-8139-448E-BDCA-963E778BF6E4}" destId="{55E95D62-DF88-4248-8086-44295811D9D4}" srcOrd="0" destOrd="0" parTransId="{6F08DD69-12D2-420D-9AEB-DD6F5EE1F1AD}" sibTransId="{87DD52DC-C9BB-493E-9A0C-65181B26DB39}"/>
    <dgm:cxn modelId="{98EC8277-9EAD-4D9E-A8B8-A5FE46A3BA2A}" srcId="{93C7A888-8139-448E-BDCA-963E778BF6E4}" destId="{4E97920B-FD78-4E95-BC4D-97A46A74F144}" srcOrd="2" destOrd="0" parTransId="{4D53ACB9-76A1-4B5F-8074-1E7E82DE4A81}" sibTransId="{566530D7-3DAF-48BD-8877-B73B37AB5419}"/>
    <dgm:cxn modelId="{F8235731-941C-4920-9519-0BA24452E087}" type="presOf" srcId="{6099869E-4C80-4F40-9326-324208E6CEDB}" destId="{088E49F7-F744-4E2E-8053-B2BB9660F1D0}" srcOrd="0" destOrd="0" presId="urn:microsoft.com/office/officeart/2005/8/layout/chevron2"/>
    <dgm:cxn modelId="{AE200659-D333-47E3-8BB3-1ABF3AF4CA7C}" type="presOf" srcId="{0747DB27-4696-4103-9AF5-514F7DFC83E3}" destId="{67B52F5F-D401-41A9-94AA-631B6028C4B2}" srcOrd="0" destOrd="0" presId="urn:microsoft.com/office/officeart/2005/8/layout/chevron2"/>
    <dgm:cxn modelId="{CF25C5B9-7510-4F76-B48D-C51FDDFC38B5}" type="presOf" srcId="{4E97920B-FD78-4E95-BC4D-97A46A74F144}" destId="{EE5C7D4E-B973-4776-8231-3065C7A0A14A}" srcOrd="0" destOrd="0" presId="urn:microsoft.com/office/officeart/2005/8/layout/chevron2"/>
    <dgm:cxn modelId="{B64792C6-7445-41C6-ACB0-6AFD2739904D}" srcId="{6099869E-4C80-4F40-9326-324208E6CEDB}" destId="{0747DB27-4696-4103-9AF5-514F7DFC83E3}" srcOrd="0" destOrd="0" parTransId="{3E187EAE-CC9E-4F3D-A99E-743979F33882}" sibTransId="{E527C0D0-DCEB-4D6A-A854-6E50938265B9}"/>
    <dgm:cxn modelId="{CF9E745B-F75F-4DD8-90FB-7D14087D5AFD}" type="presOf" srcId="{FA94C99B-DF6B-4133-8CFE-ED5D9C11A9AA}" destId="{264CEB52-ADD8-4712-9E2B-EFFA7D2CF021}" srcOrd="0" destOrd="0" presId="urn:microsoft.com/office/officeart/2005/8/layout/chevron2"/>
    <dgm:cxn modelId="{10B5D33F-6CED-4377-B01E-78E1D949807F}" srcId="{93C7A888-8139-448E-BDCA-963E778BF6E4}" destId="{6099869E-4C80-4F40-9326-324208E6CEDB}" srcOrd="3" destOrd="0" parTransId="{C4C34734-A5C3-40E0-8F9A-189F7F85CA11}" sibTransId="{EBA606D7-97F3-41DC-BDDA-14FD133F23F9}"/>
    <dgm:cxn modelId="{7EF114CD-A38C-4ABD-84AD-D8D11A42A77E}" srcId="{4E97920B-FD78-4E95-BC4D-97A46A74F144}" destId="{FA94C99B-DF6B-4133-8CFE-ED5D9C11A9AA}" srcOrd="0" destOrd="0" parTransId="{6775E00C-910D-4DB5-AAD3-FDB2A43FBF06}" sibTransId="{73311A76-1097-42DF-88B1-E565DF99ED3D}"/>
    <dgm:cxn modelId="{9B8D2ED8-CF3E-40F5-B53F-19EAF8537100}" srcId="{93C7A888-8139-448E-BDCA-963E778BF6E4}" destId="{A39D7F35-5A03-43EE-804A-1B41EBB7EF3F}" srcOrd="1" destOrd="0" parTransId="{2B66B0C5-B0D1-4E41-8284-D669C66366C1}" sibTransId="{C8E2A1B6-0184-4076-B6E3-DB3324481C6B}"/>
    <dgm:cxn modelId="{ECB413D3-91EB-43DD-B863-880DAAD2263C}" type="presOf" srcId="{55E95D62-DF88-4248-8086-44295811D9D4}" destId="{5F50CB77-E0FC-461D-98E8-18D4E3FE95EA}" srcOrd="0" destOrd="0" presId="urn:microsoft.com/office/officeart/2005/8/layout/chevron2"/>
    <dgm:cxn modelId="{1BD3DA65-7D82-4BC7-9B0A-992B0FFD35FD}" type="presParOf" srcId="{DE743C40-C6BE-4656-8C8A-FC7F31FDB6EF}" destId="{448B2A2D-4A5D-417D-A612-1029AF46D67F}" srcOrd="0" destOrd="0" presId="urn:microsoft.com/office/officeart/2005/8/layout/chevron2"/>
    <dgm:cxn modelId="{90C8375B-2E78-4CCF-A72C-3DB9638E7CFC}" type="presParOf" srcId="{448B2A2D-4A5D-417D-A612-1029AF46D67F}" destId="{5F50CB77-E0FC-461D-98E8-18D4E3FE95EA}" srcOrd="0" destOrd="0" presId="urn:microsoft.com/office/officeart/2005/8/layout/chevron2"/>
    <dgm:cxn modelId="{F9FC8172-8C4F-42D3-BE72-CBC0441C0103}" type="presParOf" srcId="{448B2A2D-4A5D-417D-A612-1029AF46D67F}" destId="{BA3FF984-1B6C-42BC-8C5D-63FE5AD012FB}" srcOrd="1" destOrd="0" presId="urn:microsoft.com/office/officeart/2005/8/layout/chevron2"/>
    <dgm:cxn modelId="{67A7971F-E674-4649-B0BD-54BFC53F8789}" type="presParOf" srcId="{DE743C40-C6BE-4656-8C8A-FC7F31FDB6EF}" destId="{1F34B87D-15DC-4044-A1AE-AB259A47DEFC}" srcOrd="1" destOrd="0" presId="urn:microsoft.com/office/officeart/2005/8/layout/chevron2"/>
    <dgm:cxn modelId="{6AD3D46D-F45C-4002-82C6-E5E2154D9277}" type="presParOf" srcId="{DE743C40-C6BE-4656-8C8A-FC7F31FDB6EF}" destId="{B7ED1A4A-9283-49C2-BE8C-8AAD7F2F9583}" srcOrd="2" destOrd="0" presId="urn:microsoft.com/office/officeart/2005/8/layout/chevron2"/>
    <dgm:cxn modelId="{F9EE701E-26A0-4DB1-93FA-8B273C1298EA}" type="presParOf" srcId="{B7ED1A4A-9283-49C2-BE8C-8AAD7F2F9583}" destId="{91AA8F9E-3D6E-494B-8221-11549BBFCE89}" srcOrd="0" destOrd="0" presId="urn:microsoft.com/office/officeart/2005/8/layout/chevron2"/>
    <dgm:cxn modelId="{8AEA5EB5-8ECB-45C0-A666-78D6DA4C5492}" type="presParOf" srcId="{B7ED1A4A-9283-49C2-BE8C-8AAD7F2F9583}" destId="{33776D61-5ACB-4031-8B8B-2BB9827CA1D6}" srcOrd="1" destOrd="0" presId="urn:microsoft.com/office/officeart/2005/8/layout/chevron2"/>
    <dgm:cxn modelId="{34DA8368-272F-4254-9330-061292B8DCEB}" type="presParOf" srcId="{DE743C40-C6BE-4656-8C8A-FC7F31FDB6EF}" destId="{855A21B2-5D11-4364-8C33-FA88151388B1}" srcOrd="3" destOrd="0" presId="urn:microsoft.com/office/officeart/2005/8/layout/chevron2"/>
    <dgm:cxn modelId="{99AF19DD-B21F-487D-A286-8D0D0AFC35C9}" type="presParOf" srcId="{DE743C40-C6BE-4656-8C8A-FC7F31FDB6EF}" destId="{516F7C29-4705-4900-9FB3-E998CB704CE1}" srcOrd="4" destOrd="0" presId="urn:microsoft.com/office/officeart/2005/8/layout/chevron2"/>
    <dgm:cxn modelId="{661A6FBE-FE3F-4E0F-BED1-8CA196026503}" type="presParOf" srcId="{516F7C29-4705-4900-9FB3-E998CB704CE1}" destId="{EE5C7D4E-B973-4776-8231-3065C7A0A14A}" srcOrd="0" destOrd="0" presId="urn:microsoft.com/office/officeart/2005/8/layout/chevron2"/>
    <dgm:cxn modelId="{FB370724-DEB6-4827-AC6D-E51573024AEE}" type="presParOf" srcId="{516F7C29-4705-4900-9FB3-E998CB704CE1}" destId="{264CEB52-ADD8-4712-9E2B-EFFA7D2CF021}" srcOrd="1" destOrd="0" presId="urn:microsoft.com/office/officeart/2005/8/layout/chevron2"/>
    <dgm:cxn modelId="{0AE8AA66-C3E3-475B-9BBB-A752BADD3835}" type="presParOf" srcId="{DE743C40-C6BE-4656-8C8A-FC7F31FDB6EF}" destId="{4F9EE9C7-8C2B-4DAD-93E2-C85E5CF4CAEB}" srcOrd="5" destOrd="0" presId="urn:microsoft.com/office/officeart/2005/8/layout/chevron2"/>
    <dgm:cxn modelId="{F011A6EA-9A47-4A25-BA0A-89D59D97EA33}" type="presParOf" srcId="{DE743C40-C6BE-4656-8C8A-FC7F31FDB6EF}" destId="{2055C5E4-8798-460C-9BE1-91F311142E9E}" srcOrd="6" destOrd="0" presId="urn:microsoft.com/office/officeart/2005/8/layout/chevron2"/>
    <dgm:cxn modelId="{9B4FC114-A359-4028-9095-19EA5E7909A7}" type="presParOf" srcId="{2055C5E4-8798-460C-9BE1-91F311142E9E}" destId="{088E49F7-F744-4E2E-8053-B2BB9660F1D0}" srcOrd="0" destOrd="0" presId="urn:microsoft.com/office/officeart/2005/8/layout/chevron2"/>
    <dgm:cxn modelId="{319A29EB-9195-47EE-B7BF-CB6CEFD5ED04}" type="presParOf" srcId="{2055C5E4-8798-460C-9BE1-91F311142E9E}" destId="{67B52F5F-D401-41A9-94AA-631B6028C4B2}" srcOrd="1" destOrd="0" presId="urn:microsoft.com/office/officeart/2005/8/layout/chevron2"/>
  </dgm:cxnLst>
  <dgm:bg/>
  <dgm:whole/>
</dgm:dataModel>
</file>

<file path=ppt/diagrams/layout1.xml><?xml version="1.0" encoding="utf-8"?>
<dgm:layoutDef xmlns:dgm="http://schemas.openxmlformats.org/drawingml/2006/diagram" xmlns:a="http://schemas.openxmlformats.org/drawingml/2006/main" uniqueId="urn:microsoft.com/office/officeart/2005/8/layout/chevron2">
  <dgm:title val=""/>
  <dgm:desc val=""/>
  <dgm:catLst>
    <dgm:cat type="process" pri="12000"/>
    <dgm:cat type="list" pri="16000"/>
    <dgm:cat type="convert" pri="11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Lst>
      <dgm:cxnLst>
        <dgm:cxn modelId="4" srcId="0" destId="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linearFlow">
    <dgm:varLst>
      <dgm:dir/>
      <dgm:animLvl val="lvl"/>
      <dgm:resizeHandles val="exact"/>
    </dgm:varLst>
    <dgm:alg type="lin">
      <dgm:param type="linDir" val="fromT"/>
      <dgm:param type="nodeHorzAlign" val="l"/>
    </dgm:alg>
    <dgm:shape xmlns:r="http://schemas.openxmlformats.org/officeDocument/2006/relationships" r:blip="">
      <dgm:adjLst/>
    </dgm:shape>
    <dgm:presOf/>
    <dgm:constrLst>
      <dgm:constr type="h" for="ch" forName="composite" refType="h"/>
      <dgm:constr type="w" for="ch" forName="composite" refType="w"/>
      <dgm:constr type="h" for="des" forName="parentText" op="equ"/>
      <dgm:constr type="h" for="ch" forName="sp" val="-14.88"/>
      <dgm:constr type="h" for="ch" forName="sp" refType="w" refFor="des" refForName="parentText" op="gte" fact="-0.3"/>
      <dgm:constr type="primFontSz" for="des" forName="parentText" op="equ" val="65"/>
      <dgm:constr type="primFontSz" for="des" forName="descendantText" op="equ" val="65"/>
    </dgm:constrLst>
    <dgm:ruleLst/>
    <dgm:forEach name="Name0" axis="ch" ptType="node">
      <dgm:layoutNode name="composite">
        <dgm:alg type="composite"/>
        <dgm:shape xmlns:r="http://schemas.openxmlformats.org/officeDocument/2006/relationships" r:blip="">
          <dgm:adjLst/>
        </dgm:shape>
        <dgm:presOf/>
        <dgm:choose name="Name1">
          <dgm:if name="Name2" func="var" arg="dir" op="equ" val="norm">
            <dgm:constrLst>
              <dgm:constr type="t" for="ch" forName="parentText"/>
              <dgm:constr type="l" for="ch" forName="parentText"/>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refType="w" refFor="ch" refForName="pare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if>
          <dgm:else name="Name3">
            <dgm:constrLst>
              <dgm:constr type="t" for="ch" forName="parentText"/>
              <dgm:constr type="r" for="ch" forName="parentText" refType="w"/>
              <dgm:constr type="w" for="ch" forName="parentText" refType="w" fact="0.4"/>
              <dgm:constr type="h" for="ch" forName="parentText" refType="h"/>
              <dgm:constr type="w" for="ch" forName="parentText" refType="w" op="lte" fact="0.5"/>
              <dgm:constr type="w" for="ch" forName="parentText" refType="h" refFor="ch" refForName="parentText" op="lte" fact="0.7"/>
              <dgm:constr type="h" for="ch" forName="parentText" refType="w" refFor="ch" refForName="parentText" op="lte" fact="3"/>
              <dgm:constr type="l" for="ch" forName="descendantText"/>
              <dgm:constr type="w" for="ch" forName="descendantText" refType="w"/>
              <dgm:constr type="wOff" for="ch" forName="descendantText" refType="w" refFor="ch" refForName="parentText" fact="-1"/>
              <dgm:constr type="t" for="ch" forName="descendantText"/>
              <dgm:constr type="b" for="ch" forName="descendantText" refType="h" refFor="ch" refForName="parentText"/>
              <dgm:constr type="bOff" for="ch" forName="descendantText" refType="w" refFor="ch" refForName="parentText" fact="-0.5"/>
            </dgm:constrLst>
          </dgm:else>
        </dgm:choose>
        <dgm:ruleLst/>
        <dgm:layoutNode name="parentText" styleLbl="alignNode1">
          <dgm:varLst>
            <dgm:chMax val="1"/>
            <dgm:bulletEnabled val="1"/>
          </dgm:varLst>
          <dgm:alg type="tx"/>
          <dgm:shape xmlns:r="http://schemas.openxmlformats.org/officeDocument/2006/relationships" rot="90" type="chevron" r:blip="">
            <dgm:adjLst/>
          </dgm:shape>
          <dgm:presOf axis="self" ptType="node"/>
          <dgm:constrLst>
            <dgm:constr type="lMarg" refType="primFontSz" fact="0.05"/>
            <dgm:constr type="rMarg" refType="primFontSz" fact="0.05"/>
            <dgm:constr type="tMarg" refType="primFontSz" fact="0.05"/>
            <dgm:constr type="bMarg" refType="primFontSz" fact="0.05"/>
          </dgm:constrLst>
          <dgm:ruleLst>
            <dgm:rule type="h" val="100" fact="NaN" max="NaN"/>
            <dgm:rule type="primFontSz" val="24" fact="NaN" max="NaN"/>
            <dgm:rule type="h" val="110" fact="NaN" max="NaN"/>
            <dgm:rule type="primFontSz" val="18" fact="NaN" max="NaN"/>
            <dgm:rule type="h" val="INF" fact="NaN" max="NaN"/>
            <dgm:rule type="primFontSz" val="5" fact="NaN" max="NaN"/>
          </dgm:ruleLst>
        </dgm:layoutNode>
        <dgm:layoutNode name="descendantText" styleLbl="alignAcc1">
          <dgm:varLst>
            <dgm:bulletEnabled val="1"/>
          </dgm:varLst>
          <dgm:choose name="Name4">
            <dgm:if name="Name5" func="var" arg="dir" op="equ" val="norm">
              <dgm:alg type="tx">
                <dgm:param type="stBulletLvl" val="1"/>
                <dgm:param type="txAnchorVertCh" val="mid"/>
              </dgm:alg>
              <dgm:shape xmlns:r="http://schemas.openxmlformats.org/officeDocument/2006/relationships" rot="90" type="round2SameRect" r:blip="">
                <dgm:adjLst/>
              </dgm:shape>
            </dgm:if>
            <dgm:else name="Name6">
              <dgm:alg type="tx">
                <dgm:param type="stBulletLvl" val="1"/>
                <dgm:param type="txAnchorVertCh" val="mid"/>
              </dgm:alg>
              <dgm:shape xmlns:r="http://schemas.openxmlformats.org/officeDocument/2006/relationships" rot="-90" type="round2SameRect" r:blip="">
                <dgm:adjLst/>
              </dgm:shape>
            </dgm:else>
          </dgm:choose>
          <dgm:presOf axis="des" ptType="node"/>
          <dgm:choose name="Name7">
            <dgm:if name="Name8" func="var" arg="dir" op="equ" val="norm">
              <dgm:constrLst>
                <dgm:constr type="secFontSz" refType="primFontSz"/>
                <dgm:constr type="tMarg" refType="primFontSz" fact="0.05"/>
                <dgm:constr type="bMarg" refType="primFontSz" fact="0.05"/>
                <dgm:constr type="rMarg" refType="primFontSz" fact="0.05"/>
              </dgm:constrLst>
            </dgm:if>
            <dgm:else name="Name9">
              <dgm:constrLst>
                <dgm:constr type="secFontSz" refType="primFontSz"/>
                <dgm:constr type="tMarg" refType="primFontSz" fact="0.05"/>
                <dgm:constr type="bMarg" refType="primFontSz" fact="0.05"/>
                <dgm:constr type="lMarg" refType="primFontSz" fact="0.05"/>
              </dgm:constrLst>
            </dgm:else>
          </dgm:choose>
          <dgm:ruleLst>
            <dgm:rule type="primFontSz" val="5" fact="NaN" max="NaN"/>
          </dgm:ruleLst>
        </dgm:layoutNode>
      </dgm:layoutNode>
      <dgm:forEach name="Name10" axis="followSib" ptType="sibTrans" cnt="1">
        <dgm:layoutNode name="sp">
          <dgm:alg type="sp"/>
          <dgm:shape xmlns:r="http://schemas.openxmlformats.org/officeDocument/2006/relationships" r:blip="">
            <dgm:adjLst/>
          </dgm:shape>
          <dgm:presOf axis="self"/>
          <dgm:constrLst>
            <dgm:constr type="w" val="1"/>
            <dgm:constr type="h" val="37.5"/>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5349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29" name="Title 28"/>
          <p:cNvSpPr>
            <a:spLocks noGrp="1"/>
          </p:cNvSpPr>
          <p:nvPr>
            <p:ph type="ctrTitle"/>
          </p:nvPr>
        </p:nvSpPr>
        <p:spPr>
          <a:xfrm>
            <a:off x="381000" y="4853411"/>
            <a:ext cx="8458200" cy="1222375"/>
          </a:xfrm>
        </p:spPr>
        <p:txBody>
          <a:bodyPr anchor="t"/>
          <a:lstStyle/>
          <a:p>
            <a:r>
              <a:rPr kumimoji="0" lang="en-US" smtClean="0"/>
              <a:t>Click to edit Master title style</a:t>
            </a:r>
            <a:endParaRPr kumimoji="0" lang="en-US"/>
          </a:p>
        </p:txBody>
      </p:sp>
      <p:sp>
        <p:nvSpPr>
          <p:cNvPr id="9" name="Subtitle 8"/>
          <p:cNvSpPr>
            <a:spLocks noGrp="1"/>
          </p:cNvSpPr>
          <p:nvPr>
            <p:ph type="subTitle" idx="1"/>
          </p:nvPr>
        </p:nvSpPr>
        <p:spPr>
          <a:xfrm>
            <a:off x="381000" y="3886200"/>
            <a:ext cx="8458200" cy="914400"/>
          </a:xfrm>
        </p:spPr>
        <p:txBody>
          <a:bodyPr anchor="b"/>
          <a:lstStyle>
            <a:lvl1pPr marL="0" indent="0" algn="l">
              <a:buNone/>
              <a:defRPr sz="2400">
                <a:solidFill>
                  <a:schemeClr val="tx2">
                    <a:shade val="75000"/>
                  </a:schemeClr>
                </a:solidFill>
              </a:defRPr>
            </a:lvl1pPr>
            <a:lvl2pPr marL="457200" indent="0" algn="ctr">
              <a:buNone/>
            </a:lvl2pPr>
            <a:lvl3pPr marL="914400" indent="0" algn="ctr">
              <a:buNone/>
            </a:lvl3pPr>
            <a:lvl4pPr marL="1371600" indent="0" algn="ctr">
              <a:buNone/>
            </a:lvl4pPr>
            <a:lvl5pPr marL="1828800" indent="0" algn="ctr">
              <a:buNone/>
            </a:lvl5pPr>
            <a:lvl6pPr marL="2286000" indent="0" algn="ctr">
              <a:buNone/>
            </a:lvl6pPr>
            <a:lvl7pPr marL="2743200" indent="0" algn="ctr">
              <a:buNone/>
            </a:lvl7pPr>
            <a:lvl8pPr marL="3200400" indent="0" algn="ctr">
              <a:buNone/>
            </a:lvl8pPr>
            <a:lvl9pPr marL="3657600" indent="0" algn="ctr">
              <a:buNone/>
            </a:lvl9pPr>
          </a:lstStyle>
          <a:p>
            <a:r>
              <a:rPr kumimoji="0" lang="en-US" smtClean="0"/>
              <a:t>Click to edit Master subtitle style</a:t>
            </a:r>
            <a:endParaRPr kumimoji="0" lang="en-US"/>
          </a:p>
        </p:txBody>
      </p:sp>
      <p:sp>
        <p:nvSpPr>
          <p:cNvPr id="16" name="Date Placeholder 15"/>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2" name="Footer Placeholder 1"/>
          <p:cNvSpPr>
            <a:spLocks noGrp="1"/>
          </p:cNvSpPr>
          <p:nvPr>
            <p:ph type="ftr" sz="quarter" idx="11"/>
          </p:nvPr>
        </p:nvSpPr>
        <p:spPr/>
        <p:txBody>
          <a:bodyPr/>
          <a:lstStyle/>
          <a:p>
            <a:endParaRPr lang="en-US"/>
          </a:p>
        </p:txBody>
      </p:sp>
      <p:sp>
        <p:nvSpPr>
          <p:cNvPr id="15" name="Slide Number Placeholder 14"/>
          <p:cNvSpPr>
            <a:spLocks noGrp="1"/>
          </p:cNvSpPr>
          <p:nvPr>
            <p:ph type="sldNum" sz="quarter" idx="12"/>
          </p:nvPr>
        </p:nvSpPr>
        <p:spPr>
          <a:xfrm>
            <a:off x="8229600" y="6473952"/>
            <a:ext cx="758952" cy="246888"/>
          </a:xfrm>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2" name="Title 21"/>
          <p:cNvSpPr>
            <a:spLocks noGrp="1"/>
          </p:cNvSpPr>
          <p:nvPr>
            <p:ph type="title"/>
          </p:nvPr>
        </p:nvSpPr>
        <p:spPr/>
        <p:txBody>
          <a:bodyPr/>
          <a:lstStyle/>
          <a:p>
            <a:r>
              <a:rPr kumimoji="0" lang="en-US" smtClean="0"/>
              <a:t>Click to edit Master title style</a:t>
            </a:r>
            <a:endParaRPr kumimoji="0" lang="en-US"/>
          </a:p>
        </p:txBody>
      </p:sp>
      <p:sp>
        <p:nvSpPr>
          <p:cNvPr id="27" name="Content Placeholder 26"/>
          <p:cNvSpPr>
            <a:spLocks noGrp="1"/>
          </p:cNvSpPr>
          <p:nvPr>
            <p:ph idx="1"/>
          </p:nvPr>
        </p:nvSpPr>
        <p:spPr/>
        <p:txBody>
          <a:body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19" name="Footer Placeholder 18"/>
          <p:cNvSpPr>
            <a:spLocks noGrp="1"/>
          </p:cNvSpPr>
          <p:nvPr>
            <p:ph type="ftr" sz="quarter" idx="11"/>
          </p:nvPr>
        </p:nvSpPr>
        <p:spPr>
          <a:xfrm>
            <a:off x="3581400" y="76200"/>
            <a:ext cx="2895600" cy="288925"/>
          </a:xfrm>
        </p:spPr>
        <p:txBody>
          <a:bodyPr/>
          <a:lstStyle/>
          <a:p>
            <a:endParaRPr lang="en-US"/>
          </a:p>
        </p:txBody>
      </p:sp>
      <p:sp>
        <p:nvSpPr>
          <p:cNvPr id="16" name="Slide Number Placeholder 15"/>
          <p:cNvSpPr>
            <a:spLocks noGrp="1"/>
          </p:cNvSpPr>
          <p:nvPr>
            <p:ph type="sldNum" sz="quarter" idx="12"/>
          </p:nvPr>
        </p:nvSpPr>
        <p:spPr>
          <a:xfrm>
            <a:off x="8229600" y="6473952"/>
            <a:ext cx="758952" cy="246888"/>
          </a:xfrm>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3444902"/>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6" name="Text Placeholder 5"/>
          <p:cNvSpPr>
            <a:spLocks noGrp="1"/>
          </p:cNvSpPr>
          <p:nvPr>
            <p:ph type="body" idx="1"/>
          </p:nvPr>
        </p:nvSpPr>
        <p:spPr>
          <a:xfrm>
            <a:off x="381000" y="1676400"/>
            <a:ext cx="8458200" cy="1219200"/>
          </a:xfrm>
        </p:spPr>
        <p:txBody>
          <a:bodyPr anchor="b"/>
          <a:lstStyle>
            <a:lvl1pPr marL="0" indent="0" algn="r">
              <a:buNone/>
              <a:defRPr sz="2000">
                <a:solidFill>
                  <a:schemeClr val="tx2">
                    <a:shade val="75000"/>
                  </a:schemeClr>
                </a:solidFill>
              </a:defRPr>
            </a:lvl1pPr>
            <a:lvl2pPr>
              <a:buNone/>
              <a:defRPr sz="1800">
                <a:solidFill>
                  <a:schemeClr val="tx1">
                    <a:tint val="75000"/>
                  </a:schemeClr>
                </a:solidFill>
              </a:defRPr>
            </a:lvl2pPr>
            <a:lvl3pPr>
              <a:buNone/>
              <a:defRPr sz="1600">
                <a:solidFill>
                  <a:schemeClr val="tx1">
                    <a:tint val="75000"/>
                  </a:schemeClr>
                </a:solidFill>
              </a:defRPr>
            </a:lvl3pPr>
            <a:lvl4pPr>
              <a:buNone/>
              <a:defRPr sz="1400">
                <a:solidFill>
                  <a:schemeClr val="tx1">
                    <a:tint val="75000"/>
                  </a:schemeClr>
                </a:solidFill>
              </a:defRPr>
            </a:lvl4pPr>
            <a:lvl5pPr>
              <a:buNone/>
              <a:defRPr sz="1400">
                <a:solidFill>
                  <a:schemeClr val="tx1">
                    <a:tint val="75000"/>
                  </a:schemeClr>
                </a:solidFill>
              </a:defRPr>
            </a:lvl5pPr>
          </a:lstStyle>
          <a:p>
            <a:pPr lvl="0" eaLnBrk="1" latinLnBrk="0" hangingPunct="1"/>
            <a:r>
              <a:rPr kumimoji="0" lang="en-US" smtClean="0"/>
              <a:t>Click to edit Master text styles</a:t>
            </a:r>
          </a:p>
        </p:txBody>
      </p:sp>
      <p:sp>
        <p:nvSpPr>
          <p:cNvPr id="19" name="Date Placeholder 18"/>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11" name="Footer Placeholder 10"/>
          <p:cNvSpPr>
            <a:spLocks noGrp="1"/>
          </p:cNvSpPr>
          <p:nvPr>
            <p:ph type="ftr" sz="quarter" idx="11"/>
          </p:nvPr>
        </p:nvSpPr>
        <p:spPr/>
        <p:txBody>
          <a:bodyPr/>
          <a:lstStyle/>
          <a:p>
            <a:endParaRPr lang="en-US"/>
          </a:p>
        </p:txBody>
      </p:sp>
      <p:sp>
        <p:nvSpPr>
          <p:cNvPr id="16" name="Slide Number Placeholder 15"/>
          <p:cNvSpPr>
            <a:spLocks noGrp="1"/>
          </p:cNvSpPr>
          <p:nvPr>
            <p:ph type="sldNum" sz="quarter" idx="12"/>
          </p:nvPr>
        </p:nvSpPr>
        <p:spPr/>
        <p:txBody>
          <a:bodyPr/>
          <a:lstStyle/>
          <a:p>
            <a:fld id="{B6F15528-21DE-4FAA-801E-634DDDAF4B2B}" type="slidenum">
              <a:rPr lang="en-US" smtClean="0"/>
              <a:pPr/>
              <a:t>‹#›</a:t>
            </a:fld>
            <a:endParaRPr lang="en-US"/>
          </a:p>
        </p:txBody>
      </p:sp>
      <p:sp>
        <p:nvSpPr>
          <p:cNvPr id="8" name="Title 7"/>
          <p:cNvSpPr>
            <a:spLocks noGrp="1"/>
          </p:cNvSpPr>
          <p:nvPr>
            <p:ph type="title"/>
          </p:nvPr>
        </p:nvSpPr>
        <p:spPr>
          <a:xfrm>
            <a:off x="180475" y="2947085"/>
            <a:ext cx="8686800" cy="1184825"/>
          </a:xfrm>
        </p:spPr>
        <p:txBody>
          <a:bodyPr rtlCol="0" anchor="t"/>
          <a:lstStyle>
            <a:lvl1pPr algn="r">
              <a:defRPr/>
            </a:lvl1pPr>
          </a:lstStyle>
          <a:p>
            <a:r>
              <a:rPr kumimoji="0" lang="en-US" smtClean="0"/>
              <a:t>Click to edit Master title style</a:t>
            </a:r>
            <a:endParaRPr kumimoji="0" lang="en-US"/>
          </a:p>
        </p:txBody>
      </p:sp>
    </p:spTree>
  </p:cSld>
  <p:clrMapOvr>
    <a:overrideClrMapping bg1="dk1" tx1="lt1" bg2="dk2" tx2="lt2" accent1="accent1" accent2="accent2" accent3="accent3" accent4="accent4" accent5="accent5" accent6="accent6" hlink="hlink" folHlink="folHlink"/>
  </p:clrMapOvr>
  <p:transition spd="slow">
    <p:fade thruBlk="1"/>
  </p:transition>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0" name="Title 1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4" name="Content Placeholder 13"/>
          <p:cNvSpPr>
            <a:spLocks noGrp="1"/>
          </p:cNvSpPr>
          <p:nvPr>
            <p:ph sz="half" idx="1"/>
          </p:nvPr>
        </p:nvSpPr>
        <p:spPr>
          <a:xfrm>
            <a:off x="304800" y="1600200"/>
            <a:ext cx="41910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3" name="Content Placeholder 12"/>
          <p:cNvSpPr>
            <a:spLocks noGrp="1"/>
          </p:cNvSpPr>
          <p:nvPr>
            <p:ph sz="half" idx="2"/>
          </p:nvPr>
        </p:nvSpPr>
        <p:spPr>
          <a:xfrm>
            <a:off x="4648200" y="1600200"/>
            <a:ext cx="4343400" cy="4724400"/>
          </a:xfrm>
        </p:spPr>
        <p:txBody>
          <a:bodyPr/>
          <a:lstStyle>
            <a:lvl1pPr>
              <a:defRPr sz="2800"/>
            </a:lvl1pPr>
            <a:lvl2pPr>
              <a:defRPr sz="2400"/>
            </a:lvl2pPr>
            <a:lvl3pPr>
              <a:defRPr sz="2000"/>
            </a:lvl3pPr>
            <a:lvl4pPr>
              <a:defRPr sz="1800"/>
            </a:lvl4pPr>
            <a:lvl5pPr>
              <a:defRPr sz="18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1" name="Date Placeholder 20"/>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10" name="Footer Placeholder 9"/>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9" name="Title 28"/>
          <p:cNvSpPr>
            <a:spLocks noGrp="1"/>
          </p:cNvSpPr>
          <p:nvPr>
            <p:ph type="title"/>
          </p:nvPr>
        </p:nvSpPr>
        <p:spPr>
          <a:xfrm>
            <a:off x="304800" y="5410200"/>
            <a:ext cx="8610600" cy="882650"/>
          </a:xfrm>
        </p:spPr>
        <p:txBody>
          <a:bodyPr anchor="ctr"/>
          <a:lstStyle>
            <a:lvl1pPr>
              <a:defRPr/>
            </a:lvl1pPr>
          </a:lstStyle>
          <a:p>
            <a:r>
              <a:rPr kumimoji="0" lang="en-US" smtClean="0"/>
              <a:t>Click to edit Master title style</a:t>
            </a:r>
            <a:endParaRPr kumimoji="0" lang="en-US"/>
          </a:p>
        </p:txBody>
      </p:sp>
      <p:sp>
        <p:nvSpPr>
          <p:cNvPr id="13" name="Text Placeholder 12"/>
          <p:cNvSpPr>
            <a:spLocks noGrp="1"/>
          </p:cNvSpPr>
          <p:nvPr>
            <p:ph type="body" idx="1"/>
          </p:nvPr>
        </p:nvSpPr>
        <p:spPr>
          <a:xfrm>
            <a:off x="281444" y="666750"/>
            <a:ext cx="4290556"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25" name="Text Placeholder 24"/>
          <p:cNvSpPr>
            <a:spLocks noGrp="1"/>
          </p:cNvSpPr>
          <p:nvPr>
            <p:ph type="body" sz="half" idx="3"/>
          </p:nvPr>
        </p:nvSpPr>
        <p:spPr>
          <a:xfrm>
            <a:off x="4645025" y="666750"/>
            <a:ext cx="4292241" cy="639762"/>
          </a:xfrm>
        </p:spPr>
        <p:txBody>
          <a:bodyPr anchor="ctr"/>
          <a:lstStyle>
            <a:lvl1pPr marL="0" indent="0">
              <a:buNone/>
              <a:defRPr sz="1800" b="0" cap="all" baseline="0">
                <a:solidFill>
                  <a:schemeClr val="accent1">
                    <a:shade val="50000"/>
                  </a:schemeClr>
                </a:solidFill>
                <a:latin typeface="+mj-lt"/>
                <a:ea typeface="+mj-ea"/>
                <a:cs typeface="+mj-cs"/>
              </a:defRPr>
            </a:lvl1pPr>
            <a:lvl2pPr>
              <a:buNone/>
              <a:defRPr sz="2000" b="1"/>
            </a:lvl2pPr>
            <a:lvl3pPr>
              <a:buNone/>
              <a:defRPr sz="1800" b="1"/>
            </a:lvl3pPr>
            <a:lvl4pPr>
              <a:buNone/>
              <a:defRPr sz="1600" b="1"/>
            </a:lvl4pPr>
            <a:lvl5pPr>
              <a:buNone/>
              <a:defRPr sz="1600" b="1"/>
            </a:lvl5pPr>
          </a:lstStyle>
          <a:p>
            <a:pPr lvl="0" eaLnBrk="1" latinLnBrk="0" hangingPunct="1"/>
            <a:r>
              <a:rPr kumimoji="0" lang="en-US" smtClean="0"/>
              <a:t>Click to edit Master text styles</a:t>
            </a:r>
          </a:p>
        </p:txBody>
      </p:sp>
      <p:sp>
        <p:nvSpPr>
          <p:cNvPr id="4" name="Content Placeholder 3"/>
          <p:cNvSpPr>
            <a:spLocks noGrp="1"/>
          </p:cNvSpPr>
          <p:nvPr>
            <p:ph sz="quarter" idx="2"/>
          </p:nvPr>
        </p:nvSpPr>
        <p:spPr>
          <a:xfrm>
            <a:off x="281444" y="1316037"/>
            <a:ext cx="429055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8" name="Content Placeholder 27"/>
          <p:cNvSpPr>
            <a:spLocks noGrp="1"/>
          </p:cNvSpPr>
          <p:nvPr>
            <p:ph sz="quarter" idx="4"/>
          </p:nvPr>
        </p:nvSpPr>
        <p:spPr>
          <a:xfrm>
            <a:off x="4648730" y="1316037"/>
            <a:ext cx="4288536" cy="3941763"/>
          </a:xfrm>
        </p:spPr>
        <p:txBody>
          <a:bodyPr/>
          <a:lstStyle>
            <a:lvl1pPr>
              <a:defRPr sz="2400"/>
            </a:lvl1pPr>
            <a:lvl2pPr>
              <a:defRPr sz="2000"/>
            </a:lvl2pPr>
            <a:lvl3pPr>
              <a:defRPr sz="1800"/>
            </a:lvl3pPr>
            <a:lvl4pPr>
              <a:defRPr sz="1600"/>
            </a:lvl4pPr>
            <a:lvl5pPr>
              <a:defRPr sz="16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10" name="Date Placeholder 9"/>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a:xfrm>
            <a:off x="8229600" y="6477000"/>
            <a:ext cx="762000" cy="246888"/>
          </a:xfrm>
        </p:spPr>
        <p:txBody>
          <a:bodyPr/>
          <a:lstStyle/>
          <a:p>
            <a:fld id="{B6F15528-21DE-4FAA-801E-634DDDAF4B2B}" type="slidenum">
              <a:rPr lang="en-US" smtClean="0"/>
              <a:pPr/>
              <a:t>‹#›</a:t>
            </a:fld>
            <a:endParaRPr lang="en-US"/>
          </a:p>
        </p:txBody>
      </p:sp>
      <p:sp>
        <p:nvSpPr>
          <p:cNvPr id="11" name="Straight Connector 10"/>
          <p:cNvSpPr>
            <a:spLocks noChangeShapeType="1"/>
          </p:cNvSpPr>
          <p:nvPr/>
        </p:nvSpPr>
        <p:spPr bwMode="auto">
          <a:xfrm>
            <a:off x="514350" y="6019800"/>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Ovr>
    <a:masterClrMapping/>
  </p:clrMapOvr>
  <p:transition spd="slow">
    <p:fade thruBlk="1"/>
  </p:transition>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30" name="Title 29"/>
          <p:cNvSpPr>
            <a:spLocks noGrp="1"/>
          </p:cNvSpPr>
          <p:nvPr>
            <p:ph type="title"/>
          </p:nvPr>
        </p:nvSpPr>
        <p:spPr>
          <a:xfrm>
            <a:off x="301752" y="457200"/>
            <a:ext cx="8686800" cy="841248"/>
          </a:xfrm>
        </p:spPr>
        <p:txBody>
          <a:bodyPr/>
          <a:lstStyle/>
          <a:p>
            <a:r>
              <a:rPr kumimoji="0" lang="en-US" smtClean="0"/>
              <a:t>Click to edit Master title style</a:t>
            </a:r>
            <a:endParaRPr kumimoji="0" lang="en-US"/>
          </a:p>
        </p:txBody>
      </p:sp>
      <p:sp>
        <p:nvSpPr>
          <p:cNvPr id="12" name="Date Placeholder 11"/>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21" name="Footer Placeholder 20"/>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3" name="Date Placeholder 2"/>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24" name="Footer Placeholder 23"/>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8" name="Straight Connector 7"/>
          <p:cNvSpPr>
            <a:spLocks noChangeShapeType="1"/>
          </p:cNvSpPr>
          <p:nvPr/>
        </p:nvSpPr>
        <p:spPr bwMode="auto">
          <a:xfrm>
            <a:off x="514350" y="5849117"/>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Title 11"/>
          <p:cNvSpPr>
            <a:spLocks noGrp="1"/>
          </p:cNvSpPr>
          <p:nvPr>
            <p:ph type="title"/>
          </p:nvPr>
        </p:nvSpPr>
        <p:spPr>
          <a:xfrm>
            <a:off x="457200" y="5486400"/>
            <a:ext cx="8458200" cy="520700"/>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idx="2"/>
          </p:nvPr>
        </p:nvSpPr>
        <p:spPr>
          <a:xfrm>
            <a:off x="457200" y="609600"/>
            <a:ext cx="3008313" cy="4800600"/>
          </a:xfrm>
        </p:spPr>
        <p:txBody>
          <a:bodyPr/>
          <a:lstStyle>
            <a:lvl1pPr marL="0" indent="0">
              <a:buNone/>
              <a:defRPr sz="1400"/>
            </a:lvl1pPr>
            <a:lvl2pPr>
              <a:buNone/>
              <a:defRPr sz="1200"/>
            </a:lvl2pPr>
            <a:lvl3pPr>
              <a:buNone/>
              <a:defRPr sz="1000"/>
            </a:lvl3pPr>
            <a:lvl4pPr>
              <a:buNone/>
              <a:defRPr sz="900"/>
            </a:lvl4pPr>
            <a:lvl5pPr>
              <a:buNone/>
              <a:defRPr sz="900"/>
            </a:lvl5pPr>
          </a:lstStyle>
          <a:p>
            <a:pPr lvl="0" eaLnBrk="1" latinLnBrk="0" hangingPunct="1"/>
            <a:r>
              <a:rPr kumimoji="0" lang="en-US" smtClean="0"/>
              <a:t>Click to edit Master text styles</a:t>
            </a:r>
          </a:p>
        </p:txBody>
      </p:sp>
      <p:sp>
        <p:nvSpPr>
          <p:cNvPr id="14" name="Content Placeholder 13"/>
          <p:cNvSpPr>
            <a:spLocks noGrp="1"/>
          </p:cNvSpPr>
          <p:nvPr>
            <p:ph sz="half" idx="1"/>
          </p:nvPr>
        </p:nvSpPr>
        <p:spPr>
          <a:xfrm>
            <a:off x="3575050" y="609600"/>
            <a:ext cx="5340350" cy="4800600"/>
          </a:xfrm>
        </p:spPr>
        <p:txBody>
          <a:bodyPr/>
          <a:lstStyle>
            <a:lvl1pPr>
              <a:defRPr sz="3200"/>
            </a:lvl1pPr>
            <a:lvl2pPr>
              <a:defRPr sz="2800"/>
            </a:lvl2pPr>
            <a:lvl3pPr>
              <a:defRPr sz="2400"/>
            </a:lvl3pPr>
            <a:lvl4pPr>
              <a:defRPr sz="2000"/>
            </a:lvl4pPr>
            <a:lvl5pPr>
              <a:defRPr sz="2000"/>
            </a:lvl5pPr>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25" name="Date Placeholder 24"/>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29" name="Footer Placeholder 28"/>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13" name="Picture Placeholder 12"/>
          <p:cNvSpPr>
            <a:spLocks noGrp="1"/>
          </p:cNvSpPr>
          <p:nvPr>
            <p:ph type="pic" idx="1"/>
          </p:nvPr>
        </p:nvSpPr>
        <p:spPr>
          <a:xfrm>
            <a:off x="3505200" y="616634"/>
            <a:ext cx="5029200" cy="3657600"/>
          </a:xfrm>
          <a:solidFill>
            <a:schemeClr val="bg1"/>
          </a:solidFill>
          <a:ln w="6350">
            <a:solidFill>
              <a:schemeClr val="accent1"/>
            </a:solidFill>
          </a:ln>
          <a:effectLst>
            <a:reflection blurRad="1000" stA="49000" endA="500" endPos="10000" dist="900" dir="5400000" sy="-90000" algn="bl" rotWithShape="0"/>
          </a:effectLst>
        </p:spPr>
        <p:txBody>
          <a:bodyPr/>
          <a:lstStyle>
            <a:lvl1pPr marL="0" indent="0">
              <a:buNone/>
              <a:defRPr sz="3200"/>
            </a:lvl1pPr>
          </a:lstStyle>
          <a:p>
            <a:r>
              <a:rPr kumimoji="0" lang="en-US" smtClean="0"/>
              <a:t>Click icon to add picture</a:t>
            </a:r>
            <a:endParaRPr kumimoji="0" lang="en-US" dirty="0"/>
          </a:p>
        </p:txBody>
      </p:sp>
      <p:sp>
        <p:nvSpPr>
          <p:cNvPr id="7" name="Date Placeholder 6"/>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31" name="Slide Number Placeholder 30"/>
          <p:cNvSpPr>
            <a:spLocks noGrp="1"/>
          </p:cNvSpPr>
          <p:nvPr>
            <p:ph type="sldNum" sz="quarter" idx="12"/>
          </p:nvPr>
        </p:nvSpPr>
        <p:spPr/>
        <p:txBody>
          <a:bodyPr/>
          <a:lstStyle/>
          <a:p>
            <a:fld id="{B6F15528-21DE-4FAA-801E-634DDDAF4B2B}" type="slidenum">
              <a:rPr lang="en-US" smtClean="0"/>
              <a:pPr/>
              <a:t>‹#›</a:t>
            </a:fld>
            <a:endParaRPr lang="en-US"/>
          </a:p>
        </p:txBody>
      </p:sp>
      <p:sp>
        <p:nvSpPr>
          <p:cNvPr id="17" name="Title 16"/>
          <p:cNvSpPr>
            <a:spLocks noGrp="1"/>
          </p:cNvSpPr>
          <p:nvPr>
            <p:ph type="title"/>
          </p:nvPr>
        </p:nvSpPr>
        <p:spPr>
          <a:xfrm>
            <a:off x="381000" y="4993760"/>
            <a:ext cx="5867400" cy="522288"/>
          </a:xfrm>
        </p:spPr>
        <p:txBody>
          <a:bodyPr anchor="ctr"/>
          <a:lstStyle>
            <a:lvl1pPr algn="l">
              <a:buNone/>
              <a:defRPr sz="2000" b="1"/>
            </a:lvl1pPr>
          </a:lstStyle>
          <a:p>
            <a:r>
              <a:rPr kumimoji="0" lang="en-US" smtClean="0"/>
              <a:t>Click to edit Master title style</a:t>
            </a:r>
            <a:endParaRPr kumimoji="0" lang="en-US"/>
          </a:p>
        </p:txBody>
      </p:sp>
      <p:sp>
        <p:nvSpPr>
          <p:cNvPr id="26" name="Text Placeholder 25"/>
          <p:cNvSpPr>
            <a:spLocks noGrp="1"/>
          </p:cNvSpPr>
          <p:nvPr>
            <p:ph type="body" sz="half" idx="2"/>
          </p:nvPr>
        </p:nvSpPr>
        <p:spPr>
          <a:xfrm>
            <a:off x="381000" y="5533218"/>
            <a:ext cx="5867400" cy="768350"/>
          </a:xfrm>
        </p:spPr>
        <p:txBody>
          <a:bodyPr lIns="109728" tIns="0"/>
          <a:lstStyle>
            <a:lvl1pPr marL="0" indent="0">
              <a:buNone/>
              <a:defRPr sz="1400"/>
            </a:lvl1pPr>
            <a:lvl2pPr>
              <a:defRPr sz="1200"/>
            </a:lvl2pPr>
            <a:lvl3pPr>
              <a:defRPr sz="1000"/>
            </a:lvl3pPr>
            <a:lvl4pPr>
              <a:defRPr sz="900"/>
            </a:lvl4pPr>
            <a:lvl5pPr>
              <a:defRPr sz="900"/>
            </a:lvl5pPr>
          </a:lstStyle>
          <a:p>
            <a:pPr lvl="0" eaLnBrk="1" latinLnBrk="0" hangingPunct="1"/>
            <a:r>
              <a:rPr kumimoji="0" lang="en-US" smtClean="0"/>
              <a:t>Click to edit Master text styles</a:t>
            </a:r>
          </a:p>
        </p:txBody>
      </p:sp>
    </p:spTree>
  </p:cSld>
  <p:clrMapOvr>
    <a:masterClrMapping/>
  </p:clrMapOvr>
  <p:transition spd="slow">
    <p:fade thruBlk="1"/>
  </p:transition>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858000" y="549276"/>
            <a:ext cx="1828800" cy="5851525"/>
          </a:xfrm>
        </p:spPr>
        <p:txBody>
          <a:bodyPr vert="eaVert"/>
          <a:lstStyle/>
          <a:p>
            <a:r>
              <a:rPr kumimoji="0" lang="en-US" smtClean="0"/>
              <a:t>Click to edit Master title style</a:t>
            </a:r>
            <a:endParaRPr kumimoji="0" lang="en-US"/>
          </a:p>
        </p:txBody>
      </p:sp>
      <p:sp>
        <p:nvSpPr>
          <p:cNvPr id="3" name="Vertical Text Placeholder 2"/>
          <p:cNvSpPr>
            <a:spLocks noGrp="1"/>
          </p:cNvSpPr>
          <p:nvPr>
            <p:ph type="body" orient="vert" idx="1"/>
          </p:nvPr>
        </p:nvSpPr>
        <p:spPr>
          <a:xfrm>
            <a:off x="457200" y="549276"/>
            <a:ext cx="6248400" cy="5851525"/>
          </a:xfrm>
        </p:spPr>
        <p:txBody>
          <a:bodyPr vert="eaVert"/>
          <a:lstStyle/>
          <a:p>
            <a:pPr lvl="0" eaLnBrk="1" latinLnBrk="0" hangingPunct="1"/>
            <a:r>
              <a:rPr lang="en-US" smtClean="0"/>
              <a:t>Click to edit Master text styles</a:t>
            </a:r>
          </a:p>
          <a:p>
            <a:pPr lvl="1" eaLnBrk="1" latinLnBrk="0" hangingPunct="1"/>
            <a:r>
              <a:rPr lang="en-US" smtClean="0"/>
              <a:t>Second level</a:t>
            </a:r>
          </a:p>
          <a:p>
            <a:pPr lvl="2" eaLnBrk="1" latinLnBrk="0" hangingPunct="1"/>
            <a:r>
              <a:rPr lang="en-US" smtClean="0"/>
              <a:t>Third level</a:t>
            </a:r>
          </a:p>
          <a:p>
            <a:pPr lvl="3" eaLnBrk="1" latinLnBrk="0" hangingPunct="1"/>
            <a:r>
              <a:rPr lang="en-US" smtClean="0"/>
              <a:t>Fourth level</a:t>
            </a:r>
          </a:p>
          <a:p>
            <a:pPr lvl="4" eaLnBrk="1" latinLnBrk="0" hangingPunct="1"/>
            <a:r>
              <a:rPr lang="en-US" smtClean="0"/>
              <a:t>Fifth level</a:t>
            </a:r>
            <a:endParaRPr kumimoji="0" lang="en-US"/>
          </a:p>
        </p:txBody>
      </p:sp>
      <p:sp>
        <p:nvSpPr>
          <p:cNvPr id="4" name="Date Placeholder 3"/>
          <p:cNvSpPr>
            <a:spLocks noGrp="1"/>
          </p:cNvSpPr>
          <p:nvPr>
            <p:ph type="dt" sz="half" idx="10"/>
          </p:nvPr>
        </p:nvSpPr>
        <p:spPr/>
        <p:txBody>
          <a:bodyPr/>
          <a:lstStyle/>
          <a:p>
            <a:fld id="{1D8BD707-D9CF-40AE-B4C6-C98DA3205C09}" type="datetimeFigureOut">
              <a:rPr lang="en-US" smtClean="0"/>
              <a:pPr/>
              <a:t>11/14/2023</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pPr/>
              <a:t>‹#›</a:t>
            </a:fld>
            <a:endParaRPr lang="en-US"/>
          </a:p>
        </p:txBody>
      </p:sp>
    </p:spTree>
  </p:cSld>
  <p:clrMapOvr>
    <a:masterClrMapping/>
  </p:clrMapOvr>
  <p:transition spd="slow">
    <p:fade thruBlk="1"/>
  </p:transition>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3">
        <a:schemeClr val="bg2"/>
      </p:bgRef>
    </p:bg>
    <p:spTree>
      <p:nvGrpSpPr>
        <p:cNvPr id="1" name=""/>
        <p:cNvGrpSpPr/>
        <p:nvPr/>
      </p:nvGrpSpPr>
      <p:grpSpPr>
        <a:xfrm>
          <a:off x="0" y="0"/>
          <a:ext cx="0" cy="0"/>
          <a:chOff x="0" y="0"/>
          <a:chExt cx="0" cy="0"/>
        </a:xfrm>
      </p:grpSpPr>
      <p:sp>
        <p:nvSpPr>
          <p:cNvPr id="7" name="Straight Connector 6"/>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8" name="Text Placeholder 7"/>
          <p:cNvSpPr>
            <a:spLocks noGrp="1"/>
          </p:cNvSpPr>
          <p:nvPr>
            <p:ph type="body" idx="1"/>
          </p:nvPr>
        </p:nvSpPr>
        <p:spPr>
          <a:xfrm>
            <a:off x="304800" y="1554162"/>
            <a:ext cx="8686800" cy="4525963"/>
          </a:xfrm>
          <a:prstGeom prst="rect">
            <a:avLst/>
          </a:prstGeom>
        </p:spPr>
        <p:txBody>
          <a:bodyPr vert="horz">
            <a:normAutofit/>
          </a:bodyPr>
          <a:lstStyle/>
          <a:p>
            <a:pPr lvl="0" eaLnBrk="1" latinLnBrk="0" hangingPunct="1"/>
            <a:r>
              <a:rPr kumimoji="0" lang="en-US" smtClean="0"/>
              <a:t>Click to edit Master text styles</a:t>
            </a:r>
          </a:p>
          <a:p>
            <a:pPr lvl="1" eaLnBrk="1" latinLnBrk="0" hangingPunct="1"/>
            <a:r>
              <a:rPr kumimoji="0" lang="en-US" smtClean="0"/>
              <a:t>Second level</a:t>
            </a:r>
          </a:p>
          <a:p>
            <a:pPr lvl="2" eaLnBrk="1" latinLnBrk="0" hangingPunct="1"/>
            <a:r>
              <a:rPr kumimoji="0" lang="en-US" smtClean="0"/>
              <a:t>Third level</a:t>
            </a:r>
          </a:p>
          <a:p>
            <a:pPr lvl="3" eaLnBrk="1" latinLnBrk="0" hangingPunct="1"/>
            <a:r>
              <a:rPr kumimoji="0" lang="en-US" smtClean="0"/>
              <a:t>Fourth level</a:t>
            </a:r>
          </a:p>
          <a:p>
            <a:pPr lvl="4" eaLnBrk="1" latinLnBrk="0" hangingPunct="1"/>
            <a:r>
              <a:rPr kumimoji="0" lang="en-US" smtClean="0"/>
              <a:t>Fifth level</a:t>
            </a:r>
            <a:endParaRPr kumimoji="0" lang="en-US"/>
          </a:p>
        </p:txBody>
      </p:sp>
      <p:sp>
        <p:nvSpPr>
          <p:cNvPr id="11" name="Date Placeholder 10"/>
          <p:cNvSpPr>
            <a:spLocks noGrp="1"/>
          </p:cNvSpPr>
          <p:nvPr>
            <p:ph type="dt" sz="half" idx="2"/>
          </p:nvPr>
        </p:nvSpPr>
        <p:spPr>
          <a:xfrm>
            <a:off x="6477000" y="76200"/>
            <a:ext cx="2514600" cy="288925"/>
          </a:xfrm>
          <a:prstGeom prst="rect">
            <a:avLst/>
          </a:prstGeom>
        </p:spPr>
        <p:txBody>
          <a:bodyPr vert="horz"/>
          <a:lstStyle>
            <a:lvl1pPr algn="l" eaLnBrk="1" latinLnBrk="0" hangingPunct="1">
              <a:defRPr kumimoji="0" sz="1200">
                <a:solidFill>
                  <a:schemeClr val="accent1">
                    <a:shade val="75000"/>
                  </a:schemeClr>
                </a:solidFill>
              </a:defRPr>
            </a:lvl1pPr>
          </a:lstStyle>
          <a:p>
            <a:fld id="{1D8BD707-D9CF-40AE-B4C6-C98DA3205C09}" type="datetimeFigureOut">
              <a:rPr lang="en-US" smtClean="0"/>
              <a:pPr/>
              <a:t>11/14/2023</a:t>
            </a:fld>
            <a:endParaRPr lang="en-US"/>
          </a:p>
        </p:txBody>
      </p:sp>
      <p:sp>
        <p:nvSpPr>
          <p:cNvPr id="28" name="Footer Placeholder 27"/>
          <p:cNvSpPr>
            <a:spLocks noGrp="1"/>
          </p:cNvSpPr>
          <p:nvPr>
            <p:ph type="ftr" sz="quarter" idx="3"/>
          </p:nvPr>
        </p:nvSpPr>
        <p:spPr>
          <a:xfrm>
            <a:off x="3124200" y="76200"/>
            <a:ext cx="3352800" cy="288925"/>
          </a:xfrm>
          <a:prstGeom prst="rect">
            <a:avLst/>
          </a:prstGeom>
        </p:spPr>
        <p:txBody>
          <a:bodyPr vert="horz"/>
          <a:lstStyle>
            <a:lvl1pPr algn="r" eaLnBrk="1" latinLnBrk="0" hangingPunct="1">
              <a:defRPr kumimoji="0" sz="1200">
                <a:solidFill>
                  <a:schemeClr val="accent1">
                    <a:shade val="75000"/>
                  </a:schemeClr>
                </a:solidFill>
              </a:defRPr>
            </a:lvl1pPr>
          </a:lstStyle>
          <a:p>
            <a:endParaRPr lang="en-US"/>
          </a:p>
        </p:txBody>
      </p:sp>
      <p:sp>
        <p:nvSpPr>
          <p:cNvPr id="5" name="Slide Number Placeholder 4"/>
          <p:cNvSpPr>
            <a:spLocks noGrp="1"/>
          </p:cNvSpPr>
          <p:nvPr>
            <p:ph type="sldNum" sz="quarter" idx="4"/>
          </p:nvPr>
        </p:nvSpPr>
        <p:spPr>
          <a:xfrm>
            <a:off x="8229600" y="6477000"/>
            <a:ext cx="762000" cy="244475"/>
          </a:xfrm>
          <a:prstGeom prst="rect">
            <a:avLst/>
          </a:prstGeom>
        </p:spPr>
        <p:txBody>
          <a:bodyPr vert="horz"/>
          <a:lstStyle>
            <a:lvl1pPr algn="r" eaLnBrk="1" latinLnBrk="0" hangingPunct="1">
              <a:defRPr kumimoji="0" sz="1200">
                <a:solidFill>
                  <a:schemeClr val="accent1">
                    <a:shade val="75000"/>
                  </a:schemeClr>
                </a:solidFill>
              </a:defRPr>
            </a:lvl1pPr>
          </a:lstStyle>
          <a:p>
            <a:fld id="{B6F15528-21DE-4FAA-801E-634DDDAF4B2B}" type="slidenum">
              <a:rPr lang="en-US" smtClean="0"/>
              <a:pPr/>
              <a:t>‹#›</a:t>
            </a:fld>
            <a:endParaRPr lang="en-US"/>
          </a:p>
        </p:txBody>
      </p:sp>
      <p:sp>
        <p:nvSpPr>
          <p:cNvPr id="10" name="Title Placeholder 9"/>
          <p:cNvSpPr>
            <a:spLocks noGrp="1"/>
          </p:cNvSpPr>
          <p:nvPr>
            <p:ph type="title"/>
          </p:nvPr>
        </p:nvSpPr>
        <p:spPr>
          <a:xfrm>
            <a:off x="304800" y="457200"/>
            <a:ext cx="8686800" cy="838200"/>
          </a:xfrm>
          <a:prstGeom prst="rect">
            <a:avLst/>
          </a:prstGeom>
        </p:spPr>
        <p:txBody>
          <a:bodyPr vert="horz" anchor="ctr">
            <a:normAutofit/>
          </a:bodyPr>
          <a:lstStyle/>
          <a:p>
            <a:r>
              <a:rPr kumimoji="0" lang="en-US" smtClean="0"/>
              <a:t>Click to edit Master title style</a:t>
            </a:r>
            <a:endParaRPr kumimoji="0" lang="en-US"/>
          </a:p>
        </p:txBody>
      </p:sp>
      <p:sp>
        <p:nvSpPr>
          <p:cNvPr id="9" name="Straight Connector 8"/>
          <p:cNvSpPr>
            <a:spLocks noChangeShapeType="1"/>
          </p:cNvSpPr>
          <p:nvPr/>
        </p:nvSpPr>
        <p:spPr bwMode="auto">
          <a:xfrm>
            <a:off x="514350" y="1050898"/>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
        <p:nvSpPr>
          <p:cNvPr id="12" name="Straight Connector 11"/>
          <p:cNvSpPr>
            <a:spLocks noChangeShapeType="1"/>
          </p:cNvSpPr>
          <p:nvPr/>
        </p:nvSpPr>
        <p:spPr bwMode="auto">
          <a:xfrm>
            <a:off x="514350" y="1057986"/>
            <a:ext cx="8629650" cy="2381"/>
          </a:xfrm>
          <a:prstGeom prst="line">
            <a:avLst/>
          </a:prstGeom>
          <a:noFill/>
          <a:ln w="9525" cap="flat" cmpd="sng" algn="ctr">
            <a:gradFill flip="none" rotWithShape="1">
              <a:gsLst>
                <a:gs pos="0">
                  <a:schemeClr val="accent1">
                    <a:alpha val="0"/>
                  </a:schemeClr>
                </a:gs>
                <a:gs pos="17000">
                  <a:schemeClr val="accent1"/>
                </a:gs>
                <a:gs pos="100000">
                  <a:schemeClr val="accent1"/>
                </a:gs>
              </a:gsLst>
              <a:lin ang="0" scaled="1"/>
              <a:tileRect/>
            </a:gradFill>
            <a:prstDash val="solid"/>
            <a:round/>
            <a:headEnd type="none" w="med" len="med"/>
            <a:tailEnd type="none" w="med" len="med"/>
          </a:ln>
          <a:effectLst/>
        </p:spPr>
        <p:txBody>
          <a:bodyPr vert="horz" wrap="square" lIns="91440" tIns="45720" rIns="91440" bIns="45720" anchor="t" compatLnSpc="1"/>
          <a:lstStyle/>
          <a:p>
            <a:endParaRPr kumimoji="0" lang="en-US"/>
          </a:p>
        </p:txBody>
      </p:sp>
    </p:spTree>
  </p:cSld>
  <p:clrMap bg1="lt1" tx1="dk1" bg2="lt2" tx2="dk2" accent1="accent1" accent2="accent2" accent3="accent3" accent4="accent4" accent5="accent5" accent6="accent6" hlink="hlink" folHlink="folHlink"/>
  <p:sldLayoutIdLst>
    <p:sldLayoutId id="2147483685" r:id="rId1"/>
    <p:sldLayoutId id="2147483686" r:id="rId2"/>
    <p:sldLayoutId id="2147483687" r:id="rId3"/>
    <p:sldLayoutId id="2147483688" r:id="rId4"/>
    <p:sldLayoutId id="2147483689" r:id="rId5"/>
    <p:sldLayoutId id="2147483690" r:id="rId6"/>
    <p:sldLayoutId id="2147483691" r:id="rId7"/>
    <p:sldLayoutId id="2147483692" r:id="rId8"/>
    <p:sldLayoutId id="2147483693" r:id="rId9"/>
    <p:sldLayoutId id="2147483694" r:id="rId10"/>
    <p:sldLayoutId id="2147483695" r:id="rId11"/>
  </p:sldLayoutIdLst>
  <p:transition spd="slow">
    <p:fade thruBlk="1"/>
  </p:transition>
  <p:txStyles>
    <p:titleStyle>
      <a:lvl1pPr algn="l" rtl="0" eaLnBrk="1" latinLnBrk="0" hangingPunct="1">
        <a:spcBef>
          <a:spcPct val="0"/>
        </a:spcBef>
        <a:buNone/>
        <a:defRPr kumimoji="0" sz="3600" kern="1200" cap="all" baseline="0">
          <a:solidFill>
            <a:schemeClr val="tx2"/>
          </a:solidFill>
          <a:effectLst>
            <a:reflection blurRad="12700" stA="48000" endA="300" endPos="55000" dir="5400000" sy="-90000" algn="bl" rotWithShape="0"/>
          </a:effectLst>
          <a:latin typeface="+mj-lt"/>
          <a:ea typeface="+mj-ea"/>
          <a:cs typeface="+mj-cs"/>
        </a:defRPr>
      </a:lvl1pPr>
    </p:titleStyle>
    <p:bodyStyle>
      <a:lvl1pPr marL="342900" indent="-342900" algn="l" rtl="0" eaLnBrk="1" latinLnBrk="0" hangingPunct="1">
        <a:spcBef>
          <a:spcPct val="20000"/>
        </a:spcBef>
        <a:buClr>
          <a:schemeClr val="accent1"/>
        </a:buClr>
        <a:buSzPct val="70000"/>
        <a:buFont typeface="Wingdings 2"/>
        <a:buChar char=""/>
        <a:defRPr kumimoji="0" sz="3200" kern="1200">
          <a:solidFill>
            <a:schemeClr val="tx2"/>
          </a:solidFill>
          <a:latin typeface="+mn-lt"/>
          <a:ea typeface="+mn-ea"/>
          <a:cs typeface="+mn-cs"/>
        </a:defRPr>
      </a:lvl1pPr>
      <a:lvl2pPr marL="742950" indent="-285750" algn="l" rtl="0" eaLnBrk="1" latinLnBrk="0" hangingPunct="1">
        <a:spcBef>
          <a:spcPct val="20000"/>
        </a:spcBef>
        <a:buClr>
          <a:schemeClr val="accent1"/>
        </a:buClr>
        <a:buSzPct val="70000"/>
        <a:buFont typeface="Wingdings 2"/>
        <a:buChar char=""/>
        <a:defRPr kumimoji="0" sz="2800" kern="1200">
          <a:solidFill>
            <a:schemeClr val="tx2"/>
          </a:solidFill>
          <a:latin typeface="+mn-lt"/>
          <a:ea typeface="+mn-ea"/>
          <a:cs typeface="+mn-cs"/>
        </a:defRPr>
      </a:lvl2pPr>
      <a:lvl3pPr marL="1143000" indent="-228600" algn="l" rtl="0" eaLnBrk="1" latinLnBrk="0" hangingPunct="1">
        <a:spcBef>
          <a:spcPct val="20000"/>
        </a:spcBef>
        <a:buClr>
          <a:schemeClr val="accent1"/>
        </a:buClr>
        <a:buSzPct val="70000"/>
        <a:buFont typeface="Wingdings 2"/>
        <a:buChar char=""/>
        <a:defRPr kumimoji="0" sz="2400" kern="1200">
          <a:solidFill>
            <a:schemeClr val="tx2"/>
          </a:solidFill>
          <a:latin typeface="+mn-lt"/>
          <a:ea typeface="+mn-ea"/>
          <a:cs typeface="+mn-cs"/>
        </a:defRPr>
      </a:lvl3pPr>
      <a:lvl4pPr marL="1600200" indent="-228600" algn="l" rtl="0" eaLnBrk="1" latinLnBrk="0" hangingPunct="1">
        <a:spcBef>
          <a:spcPct val="20000"/>
        </a:spcBef>
        <a:buClr>
          <a:schemeClr val="accent1"/>
        </a:buClr>
        <a:buSzPct val="70000"/>
        <a:buFont typeface="Wingdings 2"/>
        <a:buChar char=""/>
        <a:defRPr kumimoji="0" sz="2000" kern="1200">
          <a:solidFill>
            <a:schemeClr val="tx2"/>
          </a:solidFill>
          <a:latin typeface="+mn-lt"/>
          <a:ea typeface="+mn-ea"/>
          <a:cs typeface="+mn-cs"/>
        </a:defRPr>
      </a:lvl4pPr>
      <a:lvl5pPr marL="20574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5pPr>
      <a:lvl6pPr marL="2514600" indent="-228600" algn="l" rtl="0" eaLnBrk="1" latinLnBrk="0" hangingPunct="1">
        <a:spcBef>
          <a:spcPct val="20000"/>
        </a:spcBef>
        <a:buClr>
          <a:schemeClr val="accent1"/>
        </a:buClr>
        <a:buSzPct val="60000"/>
        <a:buFont typeface="Wingdings 2"/>
        <a:buChar char=""/>
        <a:defRPr kumimoji="0" sz="1800" kern="1200">
          <a:solidFill>
            <a:schemeClr val="tx2"/>
          </a:solidFill>
          <a:latin typeface="+mn-lt"/>
          <a:ea typeface="+mn-ea"/>
          <a:cs typeface="+mn-cs"/>
        </a:defRPr>
      </a:lvl6pPr>
      <a:lvl7pPr marL="2971800" indent="-228600" algn="l" rtl="0" eaLnBrk="1" latinLnBrk="0" hangingPunct="1">
        <a:spcBef>
          <a:spcPct val="20000"/>
        </a:spcBef>
        <a:buClr>
          <a:schemeClr val="accent1"/>
        </a:buClr>
        <a:buSzPct val="60000"/>
        <a:buFont typeface="Wingdings 2"/>
        <a:buChar char=""/>
        <a:defRPr kumimoji="0" sz="1600" kern="1200">
          <a:solidFill>
            <a:schemeClr val="tx2"/>
          </a:solidFill>
          <a:latin typeface="+mn-lt"/>
          <a:ea typeface="+mn-ea"/>
          <a:cs typeface="+mn-cs"/>
        </a:defRPr>
      </a:lvl7pPr>
      <a:lvl8pPr marL="3429000" indent="-228600" algn="l" rtl="0" eaLnBrk="1" latinLnBrk="0" hangingPunct="1">
        <a:spcBef>
          <a:spcPct val="20000"/>
        </a:spcBef>
        <a:buClr>
          <a:schemeClr val="accent1"/>
        </a:buClr>
        <a:buSzPct val="60000"/>
        <a:buFont typeface="Wingdings 2"/>
        <a:buChar char=""/>
        <a:defRPr kumimoji="0" sz="1600" kern="1200" baseline="0">
          <a:solidFill>
            <a:schemeClr val="tx2"/>
          </a:solidFill>
          <a:latin typeface="+mn-lt"/>
          <a:ea typeface="+mn-ea"/>
          <a:cs typeface="+mn-cs"/>
        </a:defRPr>
      </a:lvl8pPr>
      <a:lvl9pPr marL="3886200" indent="-228600" algn="l" rtl="0" eaLnBrk="1" latinLnBrk="0" hangingPunct="1">
        <a:spcBef>
          <a:spcPct val="20000"/>
        </a:spcBef>
        <a:buClr>
          <a:schemeClr val="accent1"/>
        </a:buClr>
        <a:buSzPct val="60000"/>
        <a:buFont typeface="Wingdings 2"/>
        <a:buChar char=""/>
        <a:defRPr kumimoji="0" sz="1400" kern="1200" baseline="0">
          <a:solidFill>
            <a:schemeClr val="tx2"/>
          </a:solidFill>
          <a:latin typeface="+mn-lt"/>
          <a:ea typeface="+mn-ea"/>
          <a:cs typeface="+mn-cs"/>
        </a:defRPr>
      </a:lvl9pPr>
    </p:bodyStyle>
    <p:otherStyle>
      <a:lvl1pPr marL="0" algn="l" rtl="0" eaLnBrk="1" latinLnBrk="0" hangingPunct="1">
        <a:defRPr kumimoji="0" kern="1200">
          <a:solidFill>
            <a:schemeClr val="tx1"/>
          </a:solidFill>
          <a:latin typeface="+mn-lt"/>
          <a:ea typeface="+mn-ea"/>
          <a:cs typeface="+mn-cs"/>
        </a:defRPr>
      </a:lvl1pPr>
      <a:lvl2pPr marL="457200" algn="l" rtl="0" eaLnBrk="1" latinLnBrk="0" hangingPunct="1">
        <a:defRPr kumimoji="0" kern="1200">
          <a:solidFill>
            <a:schemeClr val="tx1"/>
          </a:solidFill>
          <a:latin typeface="+mn-lt"/>
          <a:ea typeface="+mn-ea"/>
          <a:cs typeface="+mn-cs"/>
        </a:defRPr>
      </a:lvl2pPr>
      <a:lvl3pPr marL="914400" algn="l" rtl="0" eaLnBrk="1" latinLnBrk="0" hangingPunct="1">
        <a:defRPr kumimoji="0" kern="1200">
          <a:solidFill>
            <a:schemeClr val="tx1"/>
          </a:solidFill>
          <a:latin typeface="+mn-lt"/>
          <a:ea typeface="+mn-ea"/>
          <a:cs typeface="+mn-cs"/>
        </a:defRPr>
      </a:lvl3pPr>
      <a:lvl4pPr marL="1371600" algn="l" rtl="0" eaLnBrk="1" latinLnBrk="0" hangingPunct="1">
        <a:defRPr kumimoji="0" kern="1200">
          <a:solidFill>
            <a:schemeClr val="tx1"/>
          </a:solidFill>
          <a:latin typeface="+mn-lt"/>
          <a:ea typeface="+mn-ea"/>
          <a:cs typeface="+mn-cs"/>
        </a:defRPr>
      </a:lvl4pPr>
      <a:lvl5pPr marL="1828800" algn="l" rtl="0" eaLnBrk="1" latinLnBrk="0" hangingPunct="1">
        <a:defRPr kumimoji="0" kern="1200">
          <a:solidFill>
            <a:schemeClr val="tx1"/>
          </a:solidFill>
          <a:latin typeface="+mn-lt"/>
          <a:ea typeface="+mn-ea"/>
          <a:cs typeface="+mn-cs"/>
        </a:defRPr>
      </a:lvl5pPr>
      <a:lvl6pPr marL="2286000" algn="l" rtl="0" eaLnBrk="1" latinLnBrk="0" hangingPunct="1">
        <a:defRPr kumimoji="0" kern="1200">
          <a:solidFill>
            <a:schemeClr val="tx1"/>
          </a:solidFill>
          <a:latin typeface="+mn-lt"/>
          <a:ea typeface="+mn-ea"/>
          <a:cs typeface="+mn-cs"/>
        </a:defRPr>
      </a:lvl6pPr>
      <a:lvl7pPr marL="2743200" algn="l" rtl="0" eaLnBrk="1" latinLnBrk="0" hangingPunct="1">
        <a:defRPr kumimoji="0" kern="1200">
          <a:solidFill>
            <a:schemeClr val="tx1"/>
          </a:solidFill>
          <a:latin typeface="+mn-lt"/>
          <a:ea typeface="+mn-ea"/>
          <a:cs typeface="+mn-cs"/>
        </a:defRPr>
      </a:lvl7pPr>
      <a:lvl8pPr marL="3200400" algn="l" rtl="0" eaLnBrk="1" latinLnBrk="0" hangingPunct="1">
        <a:defRPr kumimoji="0" kern="1200">
          <a:solidFill>
            <a:schemeClr val="tx1"/>
          </a:solidFill>
          <a:latin typeface="+mn-lt"/>
          <a:ea typeface="+mn-ea"/>
          <a:cs typeface="+mn-cs"/>
        </a:defRPr>
      </a:lvl8pPr>
      <a:lvl9pPr marL="3657600" algn="l" rtl="0" eaLnBrk="1" latinLnBrk="0" hangingPunct="1">
        <a:defRPr kumimoji="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457200" y="381000"/>
            <a:ext cx="8458200" cy="1222375"/>
          </a:xfrm>
        </p:spPr>
        <p:txBody>
          <a:bodyPr>
            <a:normAutofit fontScale="90000"/>
          </a:bodyPr>
          <a:lstStyle/>
          <a:p>
            <a:pPr algn="ctr"/>
            <a:r>
              <a:rPr lang="en-US" b="1" dirty="0" smtClean="0">
                <a:latin typeface="Arial" pitchFamily="34" charset="0"/>
                <a:cs typeface="Arial" pitchFamily="34" charset="0"/>
              </a:rPr>
              <a:t>Module name: </a:t>
            </a:r>
            <a:r>
              <a:rPr lang="en-US" dirty="0" smtClean="0">
                <a:latin typeface="Arial" pitchFamily="34" charset="0"/>
                <a:cs typeface="Arial" pitchFamily="34" charset="0"/>
              </a:rPr>
              <a:t>LCBB5001 - Entrepreneurship</a:t>
            </a:r>
            <a:br>
              <a:rPr lang="en-US" dirty="0" smtClean="0">
                <a:latin typeface="Arial" pitchFamily="34" charset="0"/>
                <a:cs typeface="Arial" pitchFamily="34" charset="0"/>
              </a:rPr>
            </a:br>
            <a:r>
              <a:rPr lang="en-US" b="1" dirty="0" smtClean="0">
                <a:latin typeface="Arial" pitchFamily="34" charset="0"/>
                <a:cs typeface="Arial" pitchFamily="34" charset="0"/>
              </a:rPr>
              <a:t>Assignment title: </a:t>
            </a:r>
            <a:r>
              <a:rPr lang="en-US" dirty="0" smtClean="0">
                <a:latin typeface="Arial" pitchFamily="34" charset="0"/>
                <a:cs typeface="Arial" pitchFamily="34" charset="0"/>
              </a:rPr>
              <a:t>Component </a:t>
            </a:r>
            <a:r>
              <a:rPr lang="en-US" dirty="0" smtClean="0">
                <a:latin typeface="Arial" pitchFamily="34" charset="0"/>
                <a:cs typeface="Arial" pitchFamily="34" charset="0"/>
              </a:rPr>
              <a:t>2 – Business plan: cupcake dream</a:t>
            </a:r>
            <a:r>
              <a:rPr lang="en-US" dirty="0" smtClean="0"/>
              <a:t/>
            </a:r>
            <a:br>
              <a:rPr lang="en-US" dirty="0" smtClean="0"/>
            </a:br>
            <a:endParaRPr lang="en-US" dirty="0"/>
          </a:p>
        </p:txBody>
      </p:sp>
      <p:sp>
        <p:nvSpPr>
          <p:cNvPr id="3" name="Subtitle 2"/>
          <p:cNvSpPr>
            <a:spLocks noGrp="1"/>
          </p:cNvSpPr>
          <p:nvPr>
            <p:ph type="subTitle" idx="1"/>
          </p:nvPr>
        </p:nvSpPr>
        <p:spPr/>
        <p:txBody>
          <a:bodyPr/>
          <a:lstStyle/>
          <a:p>
            <a:pPr algn="ctr"/>
            <a:r>
              <a:rPr lang="en-US" b="1" dirty="0" smtClean="0">
                <a:latin typeface="Arial" pitchFamily="34" charset="0"/>
                <a:cs typeface="Arial" pitchFamily="34" charset="0"/>
              </a:rPr>
              <a:t>Student: </a:t>
            </a:r>
            <a:r>
              <a:rPr lang="en-US" dirty="0" err="1" smtClean="0">
                <a:latin typeface="Arial" pitchFamily="34" charset="0"/>
                <a:cs typeface="Arial" pitchFamily="34" charset="0"/>
              </a:rPr>
              <a:t>Danut</a:t>
            </a:r>
            <a:r>
              <a:rPr lang="en-US" dirty="0" smtClean="0">
                <a:latin typeface="Arial" pitchFamily="34" charset="0"/>
                <a:cs typeface="Arial" pitchFamily="34" charset="0"/>
              </a:rPr>
              <a:t> </a:t>
            </a:r>
            <a:r>
              <a:rPr lang="en-US" dirty="0" err="1" smtClean="0">
                <a:latin typeface="Arial" pitchFamily="34" charset="0"/>
                <a:cs typeface="Arial" pitchFamily="34" charset="0"/>
              </a:rPr>
              <a:t>Purcarea</a:t>
            </a:r>
            <a:endParaRPr lang="en-US" dirty="0" smtClean="0">
              <a:latin typeface="Arial" pitchFamily="34" charset="0"/>
              <a:cs typeface="Arial" pitchFamily="34" charset="0"/>
            </a:endParaRPr>
          </a:p>
          <a:p>
            <a:pPr algn="ctr"/>
            <a:r>
              <a:rPr lang="en-US" b="1" dirty="0" smtClean="0">
                <a:latin typeface="Arial" pitchFamily="34" charset="0"/>
                <a:cs typeface="Arial" pitchFamily="34" charset="0"/>
              </a:rPr>
              <a:t>Student ID: </a:t>
            </a:r>
            <a:r>
              <a:rPr lang="en-US" dirty="0" smtClean="0">
                <a:latin typeface="Arial" pitchFamily="34" charset="0"/>
                <a:cs typeface="Arial" pitchFamily="34" charset="0"/>
              </a:rPr>
              <a:t>2130914</a:t>
            </a:r>
          </a:p>
          <a:p>
            <a:pPr algn="ctr"/>
            <a:endParaRPr lang="en-US" dirty="0"/>
          </a:p>
        </p:txBody>
      </p:sp>
    </p:spTree>
  </p:cSld>
  <p:clrMapOvr>
    <a:masterClrMapping/>
  </p:clrMapOvr>
  <p:transition spd="slow">
    <p:fade thruBlk="1"/>
  </p:transition>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Overview of the business idea</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a:bodyPr>
          <a:lstStyle/>
          <a:p>
            <a:pPr algn="just">
              <a:buNone/>
            </a:pPr>
            <a:r>
              <a:rPr lang="en-US" sz="1800" dirty="0" smtClean="0">
                <a:latin typeface="Arial" pitchFamily="34" charset="0"/>
                <a:cs typeface="Arial" pitchFamily="34" charset="0"/>
              </a:rPr>
              <a:t>		Located </a:t>
            </a:r>
            <a:r>
              <a:rPr lang="en-US" sz="1800" dirty="0" smtClean="0">
                <a:latin typeface="Arial" pitchFamily="34" charset="0"/>
                <a:cs typeface="Arial" pitchFamily="34" charset="0"/>
              </a:rPr>
              <a:t>in the heart of Birmingham, Cupcake Dream is a quaint cupcake shop that will initially operate on a local scale. The shop will offer a variety of cupcakes in different shapes and packaging, as well as a selection of soda pops and other </a:t>
            </a:r>
            <a:r>
              <a:rPr lang="en-US" sz="1800" dirty="0" smtClean="0">
                <a:latin typeface="Arial" pitchFamily="34" charset="0"/>
                <a:cs typeface="Arial" pitchFamily="34" charset="0"/>
              </a:rPr>
              <a:t>confectioneries (</a:t>
            </a:r>
            <a:r>
              <a:rPr lang="en-US" sz="1800" dirty="0" smtClean="0">
                <a:latin typeface="Arial" pitchFamily="34" charset="0"/>
                <a:cs typeface="Arial" pitchFamily="34" charset="0"/>
              </a:rPr>
              <a:t>Slack</a:t>
            </a:r>
            <a:r>
              <a:rPr lang="en-US" sz="1800" dirty="0" smtClean="0">
                <a:latin typeface="Arial" pitchFamily="34" charset="0"/>
                <a:cs typeface="Arial" pitchFamily="34" charset="0"/>
              </a:rPr>
              <a:t>, </a:t>
            </a:r>
            <a:r>
              <a:rPr lang="en-US" sz="1800" dirty="0" smtClean="0">
                <a:latin typeface="Arial" pitchFamily="34" charset="0"/>
                <a:cs typeface="Arial" pitchFamily="34" charset="0"/>
              </a:rPr>
              <a:t>Brandon-Jones</a:t>
            </a:r>
            <a:r>
              <a:rPr lang="en-US" sz="1800" dirty="0" smtClean="0">
                <a:latin typeface="Arial" pitchFamily="34" charset="0"/>
                <a:cs typeface="Arial" pitchFamily="34" charset="0"/>
              </a:rPr>
              <a:t>, </a:t>
            </a:r>
            <a:r>
              <a:rPr lang="en-US" sz="1800" dirty="0" smtClean="0">
                <a:latin typeface="Arial" pitchFamily="34" charset="0"/>
                <a:cs typeface="Arial" pitchFamily="34" charset="0"/>
              </a:rPr>
              <a:t>Burgess, </a:t>
            </a:r>
            <a:r>
              <a:rPr lang="en-US" sz="1800" dirty="0" smtClean="0">
                <a:latin typeface="Arial" pitchFamily="34" charset="0"/>
                <a:cs typeface="Arial" pitchFamily="34" charset="0"/>
              </a:rPr>
              <a:t>2022</a:t>
            </a:r>
            <a:r>
              <a:rPr lang="en-US" sz="1800" dirty="0" smtClean="0">
                <a:latin typeface="Arial" pitchFamily="34" charset="0"/>
                <a:cs typeface="Arial" pitchFamily="34" charset="0"/>
              </a:rPr>
              <a:t>)</a:t>
            </a:r>
            <a:r>
              <a:rPr lang="en-US" sz="1800" dirty="0" smtClean="0">
                <a:latin typeface="Arial" pitchFamily="34" charset="0"/>
                <a:cs typeface="Arial" pitchFamily="34" charset="0"/>
              </a:rPr>
              <a:t>. </a:t>
            </a:r>
            <a:r>
              <a:rPr lang="en-US" sz="1800" dirty="0" smtClean="0">
                <a:latin typeface="Arial" pitchFamily="34" charset="0"/>
                <a:cs typeface="Arial" pitchFamily="34" charset="0"/>
              </a:rPr>
              <a:t>Within the company, there will be several individuals who will hold important positions. These positions include a manager, a lead for the kitchen, and other staff members who work in the kitchen. Additionally, there will be a lead and staff members who work in the market, as well as an assistant manager and operations </a:t>
            </a:r>
            <a:r>
              <a:rPr lang="en-US" sz="1800" dirty="0" smtClean="0">
                <a:latin typeface="Arial" pitchFamily="34" charset="0"/>
                <a:cs typeface="Arial" pitchFamily="34" charset="0"/>
              </a:rPr>
              <a:t>manager (Robson, 2022</a:t>
            </a:r>
            <a:r>
              <a:rPr lang="en-US" sz="1800" dirty="0" smtClean="0">
                <a:latin typeface="Arial" pitchFamily="34" charset="0"/>
                <a:cs typeface="Arial" pitchFamily="34" charset="0"/>
              </a:rPr>
              <a:t>)</a:t>
            </a:r>
            <a:r>
              <a:rPr lang="en-US" sz="1800" dirty="0" smtClean="0">
                <a:latin typeface="Arial" pitchFamily="34" charset="0"/>
                <a:cs typeface="Arial" pitchFamily="34" charset="0"/>
              </a:rPr>
              <a:t>.</a:t>
            </a:r>
            <a:endParaRPr lang="en-US" sz="1800" dirty="0">
              <a:latin typeface="Arial" pitchFamily="34" charset="0"/>
              <a:cs typeface="Arial" pitchFamily="34" charset="0"/>
            </a:endParaRPr>
          </a:p>
        </p:txBody>
      </p:sp>
      <p:pic>
        <p:nvPicPr>
          <p:cNvPr id="24578" name="Picture 2" descr="https://tse4.mm.bing.net/th?id=OIP.rBvIupi8qxAd49Gj96JJ5wHaE7&amp;pid=Api&amp;P=0&amp;h=180"/>
          <p:cNvPicPr>
            <a:picLocks noChangeAspect="1" noChangeArrowheads="1"/>
          </p:cNvPicPr>
          <p:nvPr/>
        </p:nvPicPr>
        <p:blipFill>
          <a:blip r:embed="rId2"/>
          <a:srcRect/>
          <a:stretch>
            <a:fillRect/>
          </a:stretch>
        </p:blipFill>
        <p:spPr bwMode="auto">
          <a:xfrm>
            <a:off x="838200" y="3962400"/>
            <a:ext cx="3581400" cy="2362200"/>
          </a:xfrm>
          <a:prstGeom prst="rect">
            <a:avLst/>
          </a:prstGeom>
          <a:noFill/>
        </p:spPr>
      </p:pic>
      <p:pic>
        <p:nvPicPr>
          <p:cNvPr id="24580" name="Picture 4" descr="https://tse3.mm.bing.net/th?id=OIP.4c7qr-Dt05l7KGcCud4ncAHaEK&amp;pid=Api&amp;P=0&amp;h=180"/>
          <p:cNvPicPr>
            <a:picLocks noChangeAspect="1" noChangeArrowheads="1"/>
          </p:cNvPicPr>
          <p:nvPr/>
        </p:nvPicPr>
        <p:blipFill>
          <a:blip r:embed="rId3"/>
          <a:srcRect/>
          <a:stretch>
            <a:fillRect/>
          </a:stretch>
        </p:blipFill>
        <p:spPr bwMode="auto">
          <a:xfrm>
            <a:off x="4724400" y="3962400"/>
            <a:ext cx="3581400" cy="2362200"/>
          </a:xfrm>
          <a:prstGeom prst="rect">
            <a:avLst/>
          </a:prstGeom>
          <a:noFill/>
        </p:spPr>
      </p:pic>
    </p:spTree>
  </p:cSld>
  <p:clrMapOvr>
    <a:masterClrMapping/>
  </p:clrMapOvr>
  <p:transition spd="slow">
    <p:fade thruBlk="1"/>
  </p:transition>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Legal format of the company</a:t>
            </a:r>
            <a:endParaRPr lang="en-US" dirty="0">
              <a:latin typeface="Arial" pitchFamily="34" charset="0"/>
              <a:cs typeface="Arial" pitchFamily="34" charset="0"/>
            </a:endParaRPr>
          </a:p>
        </p:txBody>
      </p:sp>
      <p:sp>
        <p:nvSpPr>
          <p:cNvPr id="3" name="Content Placeholder 2"/>
          <p:cNvSpPr>
            <a:spLocks noGrp="1"/>
          </p:cNvSpPr>
          <p:nvPr>
            <p:ph idx="1"/>
          </p:nvPr>
        </p:nvSpPr>
        <p:spPr/>
        <p:txBody>
          <a:bodyPr>
            <a:normAutofit fontScale="92500" lnSpcReduction="20000"/>
          </a:bodyPr>
          <a:lstStyle/>
          <a:p>
            <a:pPr algn="just">
              <a:buNone/>
            </a:pPr>
            <a:r>
              <a:rPr lang="en-US" dirty="0" smtClean="0">
                <a:latin typeface="Arial" pitchFamily="34" charset="0"/>
                <a:cs typeface="Arial" pitchFamily="34" charset="0"/>
              </a:rPr>
              <a:t>		The </a:t>
            </a:r>
            <a:r>
              <a:rPr lang="en-US" dirty="0" smtClean="0">
                <a:latin typeface="Arial" pitchFamily="34" charset="0"/>
                <a:cs typeface="Arial" pitchFamily="34" charset="0"/>
              </a:rPr>
              <a:t>Limited Company is the most commonly utilized legal framework for conducting </a:t>
            </a:r>
            <a:r>
              <a:rPr lang="en-US" dirty="0" smtClean="0">
                <a:latin typeface="Arial" pitchFamily="34" charset="0"/>
                <a:cs typeface="Arial" pitchFamily="34" charset="0"/>
              </a:rPr>
              <a:t>business (</a:t>
            </a:r>
            <a:r>
              <a:rPr lang="en-US" dirty="0" err="1" smtClean="0">
                <a:latin typeface="Arial" pitchFamily="34" charset="0"/>
                <a:cs typeface="Arial" pitchFamily="34" charset="0"/>
              </a:rPr>
              <a:t>Cadle</a:t>
            </a:r>
            <a:r>
              <a:rPr lang="en-US" dirty="0" smtClean="0">
                <a:latin typeface="Arial" pitchFamily="34" charset="0"/>
                <a:cs typeface="Arial" pitchFamily="34" charset="0"/>
              </a:rPr>
              <a:t>, </a:t>
            </a:r>
            <a:r>
              <a:rPr lang="en-US" dirty="0" smtClean="0">
                <a:latin typeface="Arial" pitchFamily="34" charset="0"/>
                <a:cs typeface="Arial" pitchFamily="34" charset="0"/>
              </a:rPr>
              <a:t>Paul</a:t>
            </a:r>
            <a:r>
              <a:rPr lang="en-US" dirty="0" smtClean="0">
                <a:latin typeface="Arial" pitchFamily="34" charset="0"/>
                <a:cs typeface="Arial" pitchFamily="34" charset="0"/>
              </a:rPr>
              <a:t>,</a:t>
            </a:r>
            <a:r>
              <a:rPr lang="en-US" dirty="0" smtClean="0">
                <a:latin typeface="Arial" pitchFamily="34" charset="0"/>
                <a:cs typeface="Arial" pitchFamily="34" charset="0"/>
              </a:rPr>
              <a:t> </a:t>
            </a:r>
            <a:r>
              <a:rPr lang="en-US" dirty="0" err="1" smtClean="0">
                <a:latin typeface="Arial" pitchFamily="34" charset="0"/>
                <a:cs typeface="Arial" pitchFamily="34" charset="0"/>
              </a:rPr>
              <a:t>Hunsley</a:t>
            </a:r>
            <a:r>
              <a:rPr lang="en-US" dirty="0" smtClean="0">
                <a:latin typeface="Arial" pitchFamily="34" charset="0"/>
                <a:cs typeface="Arial" pitchFamily="34" charset="0"/>
              </a:rPr>
              <a:t>, </a:t>
            </a:r>
            <a:r>
              <a:rPr lang="en-US" dirty="0" smtClean="0">
                <a:latin typeface="Arial" pitchFamily="34" charset="0"/>
                <a:cs typeface="Arial" pitchFamily="34" charset="0"/>
              </a:rPr>
              <a:t>2021). </a:t>
            </a:r>
            <a:r>
              <a:rPr lang="en-US" dirty="0" smtClean="0">
                <a:latin typeface="Arial" pitchFamily="34" charset="0"/>
                <a:cs typeface="Arial" pitchFamily="34" charset="0"/>
              </a:rPr>
              <a:t>Creating a company involves the establishment of a legally distinct entity with its own individual identity. This unique identity allows the organization to engage in business transactions and contractual agreements under its own name. Upon incorporation under the Companies Act of 2006, a company is required to possess two fundamental </a:t>
            </a:r>
            <a:r>
              <a:rPr lang="en-US" dirty="0" smtClean="0">
                <a:latin typeface="Arial" pitchFamily="34" charset="0"/>
                <a:cs typeface="Arial" pitchFamily="34" charset="0"/>
              </a:rPr>
              <a:t>documents (</a:t>
            </a:r>
            <a:r>
              <a:rPr lang="en-US" dirty="0" smtClean="0">
                <a:latin typeface="Arial" pitchFamily="34" charset="0"/>
                <a:cs typeface="Arial" pitchFamily="34" charset="0"/>
              </a:rPr>
              <a:t>Carroll, </a:t>
            </a:r>
            <a:r>
              <a:rPr lang="en-US" dirty="0" smtClean="0">
                <a:latin typeface="Arial" pitchFamily="34" charset="0"/>
                <a:cs typeface="Arial" pitchFamily="34" charset="0"/>
              </a:rPr>
              <a:t>2012</a:t>
            </a:r>
            <a:r>
              <a:rPr lang="en-US" dirty="0" smtClean="0">
                <a:latin typeface="Arial" pitchFamily="34" charset="0"/>
                <a:cs typeface="Arial" pitchFamily="34" charset="0"/>
              </a:rPr>
              <a:t>)</a:t>
            </a:r>
            <a:r>
              <a:rPr lang="en-US" dirty="0" smtClean="0">
                <a:latin typeface="Arial" pitchFamily="34" charset="0"/>
                <a:cs typeface="Arial" pitchFamily="34" charset="0"/>
              </a:rPr>
              <a:t>.</a:t>
            </a:r>
            <a:endParaRPr lang="en-US" dirty="0">
              <a:latin typeface="Arial" pitchFamily="34" charset="0"/>
              <a:cs typeface="Arial" pitchFamily="34" charset="0"/>
            </a:endParaRPr>
          </a:p>
        </p:txBody>
      </p:sp>
    </p:spTree>
  </p:cSld>
  <p:clrMapOvr>
    <a:masterClrMapping/>
  </p:clrMapOvr>
  <p:transition spd="slow">
    <p:fade thruBlk="1"/>
  </p:transition>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Management of the company</a:t>
            </a:r>
            <a:endParaRPr lang="en-US" dirty="0">
              <a:latin typeface="Arial" pitchFamily="34" charset="0"/>
              <a:cs typeface="Arial" pitchFamily="34" charset="0"/>
            </a:endParaRPr>
          </a:p>
        </p:txBody>
      </p:sp>
      <p:pic>
        <p:nvPicPr>
          <p:cNvPr id="4" name="Picture 3" descr="https://i.pinimg.com/736x/bd/e3/bd/bde3bd0e9705aa3a593ba8a5f01d8ef9.jpg"/>
          <p:cNvPicPr/>
          <p:nvPr/>
        </p:nvPicPr>
        <p:blipFill>
          <a:blip r:embed="rId2"/>
          <a:srcRect/>
          <a:stretch>
            <a:fillRect/>
          </a:stretch>
        </p:blipFill>
        <p:spPr bwMode="auto">
          <a:xfrm>
            <a:off x="1676400" y="1676400"/>
            <a:ext cx="5943600" cy="4457700"/>
          </a:xfrm>
          <a:prstGeom prst="rect">
            <a:avLst/>
          </a:prstGeom>
          <a:noFill/>
          <a:ln w="9525">
            <a:noFill/>
            <a:miter lim="800000"/>
            <a:headEnd/>
            <a:tailEnd/>
          </a:ln>
        </p:spPr>
      </p:pic>
    </p:spTree>
  </p:cSld>
  <p:clrMapOvr>
    <a:masterClrMapping/>
  </p:clrMapOvr>
  <p:transition spd="slow">
    <p:fade thruBlk="1"/>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SWOT analysis</a:t>
            </a:r>
            <a:endParaRPr lang="en-US" dirty="0"/>
          </a:p>
        </p:txBody>
      </p:sp>
      <p:pic>
        <p:nvPicPr>
          <p:cNvPr id="21506" name="Picture 2" descr="http://image.slidesharecdn.com/bbmmkt3000-140330000558-phpapp01/95/baked-by-melissa-marketing-case-study-17-638.jpg?cb=1416314629"/>
          <p:cNvPicPr>
            <a:picLocks noChangeAspect="1" noChangeArrowheads="1"/>
          </p:cNvPicPr>
          <p:nvPr/>
        </p:nvPicPr>
        <p:blipFill>
          <a:blip r:embed="rId2"/>
          <a:srcRect/>
          <a:stretch>
            <a:fillRect/>
          </a:stretch>
        </p:blipFill>
        <p:spPr bwMode="auto">
          <a:xfrm>
            <a:off x="1371600" y="1447800"/>
            <a:ext cx="6076950" cy="4676776"/>
          </a:xfrm>
          <a:prstGeom prst="rect">
            <a:avLst/>
          </a:prstGeom>
          <a:noFill/>
        </p:spPr>
      </p:pic>
    </p:spTree>
  </p:cSld>
  <p:clrMapOvr>
    <a:masterClrMapping/>
  </p:clrMapOvr>
  <p:transition spd="slow">
    <p:fade thruBlk="1"/>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t>Marketing mix</a:t>
            </a:r>
            <a:endParaRPr lang="en-US" dirty="0"/>
          </a:p>
        </p:txBody>
      </p:sp>
      <p:graphicFrame>
        <p:nvGraphicFramePr>
          <p:cNvPr id="4" name="Content Placeholder 3"/>
          <p:cNvGraphicFramePr>
            <a:graphicFrameLocks noGrp="1"/>
          </p:cNvGraphicFramePr>
          <p:nvPr>
            <p:ph idx="1"/>
          </p:nvPr>
        </p:nvGraphicFramePr>
        <p:xfrm>
          <a:off x="304800" y="1554163"/>
          <a:ext cx="8686800" cy="452596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cSld>
  <p:clrMapOvr>
    <a:masterClrMapping/>
  </p:clrMapOvr>
  <p:transition spd="slow">
    <p:fade thruBlk="1"/>
  </p:transition>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pPr algn="ctr"/>
            <a:r>
              <a:rPr lang="en-US" b="1" dirty="0" err="1" smtClean="0"/>
              <a:t>Cashflow</a:t>
            </a:r>
            <a:r>
              <a:rPr lang="en-US" b="1" dirty="0" smtClean="0"/>
              <a:t> forecast for the first 12 months</a:t>
            </a:r>
            <a:endParaRPr lang="en-US" dirty="0"/>
          </a:p>
        </p:txBody>
      </p:sp>
      <p:graphicFrame>
        <p:nvGraphicFramePr>
          <p:cNvPr id="4" name="Table 3"/>
          <p:cNvGraphicFramePr>
            <a:graphicFrameLocks noGrp="1"/>
          </p:cNvGraphicFramePr>
          <p:nvPr/>
        </p:nvGraphicFramePr>
        <p:xfrm>
          <a:off x="609600" y="1524000"/>
          <a:ext cx="8153400" cy="4218681"/>
        </p:xfrm>
        <a:graphic>
          <a:graphicData uri="http://schemas.openxmlformats.org/drawingml/2006/table">
            <a:tbl>
              <a:tblPr/>
              <a:tblGrid>
                <a:gridCol w="543560"/>
                <a:gridCol w="543560"/>
                <a:gridCol w="543560"/>
                <a:gridCol w="543560"/>
                <a:gridCol w="543560"/>
                <a:gridCol w="543560"/>
                <a:gridCol w="543560"/>
                <a:gridCol w="543560"/>
                <a:gridCol w="543560"/>
                <a:gridCol w="543560"/>
                <a:gridCol w="543560"/>
                <a:gridCol w="543560"/>
                <a:gridCol w="543560"/>
                <a:gridCol w="543560"/>
                <a:gridCol w="543560"/>
              </a:tblGrid>
              <a:tr h="269178">
                <a:tc>
                  <a:txBody>
                    <a:bodyPr/>
                    <a:lstStyle/>
                    <a:p>
                      <a:pPr indent="102235">
                        <a:lnSpc>
                          <a:spcPct val="115000"/>
                        </a:lnSpc>
                        <a:spcAft>
                          <a:spcPts val="0"/>
                        </a:spcAft>
                      </a:pPr>
                      <a:r>
                        <a:rPr lang="en-US" sz="900" b="1" dirty="0">
                          <a:solidFill>
                            <a:srgbClr val="000000"/>
                          </a:solidFill>
                          <a:latin typeface="Arial"/>
                          <a:ea typeface="Times New Roman"/>
                          <a:cs typeface="Times New Roman"/>
                        </a:rPr>
                        <a:t>Month:</a:t>
                      </a:r>
                      <a:endParaRPr lang="en-US" sz="900" dirty="0">
                        <a:latin typeface="Calibri"/>
                        <a:ea typeface="Times New Roman"/>
                        <a:cs typeface="Times New Roman"/>
                      </a:endParaRPr>
                    </a:p>
                  </a:txBody>
                  <a:tcPr marL="65832" marR="65832"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dirty="0">
                          <a:solidFill>
                            <a:srgbClr val="000000"/>
                          </a:solidFill>
                          <a:latin typeface="Arial"/>
                          <a:ea typeface="Times New Roman"/>
                          <a:cs typeface="Times New Roman"/>
                        </a:rPr>
                        <a:t>Pre-Start</a:t>
                      </a:r>
                      <a:endParaRPr lang="en-US" sz="900" dirty="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1</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2</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3</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4</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5</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6</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7</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8</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9</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10</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11</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12</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c>
                  <a:txBody>
                    <a:bodyPr/>
                    <a:lstStyle/>
                    <a:p>
                      <a:pPr algn="ctr">
                        <a:lnSpc>
                          <a:spcPct val="115000"/>
                        </a:lnSpc>
                        <a:spcAft>
                          <a:spcPts val="0"/>
                        </a:spcAft>
                      </a:pPr>
                      <a:r>
                        <a:rPr lang="en-US" sz="900" b="1">
                          <a:solidFill>
                            <a:srgbClr val="000000"/>
                          </a:solidFill>
                          <a:latin typeface="Arial"/>
                          <a:ea typeface="Times New Roman"/>
                          <a:cs typeface="Times New Roman"/>
                        </a:rPr>
                        <a:t>Totals</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000000"/>
                      </a:solidFill>
                      <a:prstDash val="solid"/>
                      <a:round/>
                      <a:headEnd type="none" w="med" len="med"/>
                      <a:tailEnd type="none" w="med" len="med"/>
                    </a:lnB>
                    <a:solidFill>
                      <a:srgbClr val="FFFFFF"/>
                    </a:solidFill>
                  </a:tcPr>
                </a:tc>
              </a:tr>
              <a:tr h="160922">
                <a:tc>
                  <a:txBody>
                    <a:bodyPr/>
                    <a:lstStyle/>
                    <a:p>
                      <a:pPr indent="102235">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dirty="0">
                          <a:solidFill>
                            <a:srgbClr val="000000"/>
                          </a:solidFill>
                          <a:latin typeface="Arial"/>
                          <a:ea typeface="Times New Roman"/>
                          <a:cs typeface="Times New Roman"/>
                        </a:rPr>
                        <a:t> </a:t>
                      </a:r>
                      <a:endParaRPr lang="en-US" sz="900" dirty="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c>
                  <a:txBody>
                    <a:bodyPr/>
                    <a:lstStyle/>
                    <a:p>
                      <a:pPr>
                        <a:lnSpc>
                          <a:spcPct val="115000"/>
                        </a:lnSpc>
                        <a:spcAft>
                          <a:spcPts val="0"/>
                        </a:spcAft>
                      </a:pPr>
                      <a:r>
                        <a:rPr lang="en-US" sz="900" b="1">
                          <a:solidFill>
                            <a:srgbClr val="000000"/>
                          </a:solidFill>
                          <a:latin typeface="Arial"/>
                          <a:ea typeface="Times New Roman"/>
                          <a:cs typeface="Times New Roman"/>
                        </a:rPr>
                        <a:t> </a:t>
                      </a:r>
                      <a:endParaRPr lang="en-US" sz="900">
                        <a:latin typeface="Calibri"/>
                        <a:ea typeface="Times New Roman"/>
                        <a:cs typeface="Times New Roman"/>
                      </a:endParaRPr>
                    </a:p>
                  </a:txBody>
                  <a:tcPr marL="65832" marR="65832" marT="0" marB="0">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a:noFill/>
                    </a:lnB>
                    <a:solidFill>
                      <a:srgbClr val="FFFFFF"/>
                    </a:solidFill>
                  </a:tcPr>
                </a:tc>
              </a:tr>
              <a:tr h="403767">
                <a:tc>
                  <a:txBody>
                    <a:bodyPr/>
                    <a:lstStyle/>
                    <a:p>
                      <a:pPr indent="102235">
                        <a:lnSpc>
                          <a:spcPct val="115000"/>
                        </a:lnSpc>
                        <a:spcAft>
                          <a:spcPts val="0"/>
                        </a:spcAft>
                      </a:pPr>
                      <a:r>
                        <a:rPr lang="en-US" sz="900" b="1">
                          <a:solidFill>
                            <a:srgbClr val="000000"/>
                          </a:solidFill>
                          <a:latin typeface="Arial"/>
                          <a:ea typeface="Times New Roman"/>
                          <a:cs typeface="Times New Roman"/>
                        </a:rPr>
                        <a:t>Receipts</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b="1">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b="1" dirty="0">
                          <a:latin typeface="Arial"/>
                          <a:ea typeface="Times New Roman"/>
                          <a:cs typeface="Times New Roman"/>
                        </a:rPr>
                        <a:t> </a:t>
                      </a:r>
                      <a:endParaRPr lang="en-US" sz="900" dirty="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5832" marR="65832" marT="0" marB="0" anchor="b">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tcPr>
                </a:tc>
              </a:tr>
              <a:tr h="403767">
                <a:tc>
                  <a:txBody>
                    <a:bodyPr/>
                    <a:lstStyle/>
                    <a:p>
                      <a:pPr indent="203200">
                        <a:lnSpc>
                          <a:spcPct val="115000"/>
                        </a:lnSpc>
                        <a:spcAft>
                          <a:spcPts val="0"/>
                        </a:spcAft>
                      </a:pPr>
                      <a:r>
                        <a:rPr lang="en-US" sz="900">
                          <a:latin typeface="Arial"/>
                          <a:ea typeface="Times New Roman"/>
                          <a:cs typeface="Times New Roman"/>
                        </a:rPr>
                        <a:t>Cash sales</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10,020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10,855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12,525</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14,195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15,865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18,370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21,710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24,215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26,406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28,808</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33,066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216,035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807533">
                <a:tc>
                  <a:txBody>
                    <a:bodyPr/>
                    <a:lstStyle/>
                    <a:p>
                      <a:pPr indent="203200">
                        <a:lnSpc>
                          <a:spcPct val="115000"/>
                        </a:lnSpc>
                        <a:spcAft>
                          <a:spcPts val="0"/>
                        </a:spcAft>
                      </a:pPr>
                      <a:r>
                        <a:rPr lang="en-US" sz="900">
                          <a:latin typeface="Arial"/>
                          <a:ea typeface="Times New Roman"/>
                          <a:cs typeface="Times New Roman"/>
                        </a:rPr>
                        <a:t>Collections from credit sales</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251</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418</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501</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501</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585</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752</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752</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1,002</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1,002</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1,166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6,930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672944">
                <a:tc>
                  <a:txBody>
                    <a:bodyPr/>
                    <a:lstStyle/>
                    <a:p>
                      <a:pPr indent="203200">
                        <a:lnSpc>
                          <a:spcPct val="115000"/>
                        </a:lnSpc>
                        <a:spcAft>
                          <a:spcPts val="0"/>
                        </a:spcAft>
                      </a:pPr>
                      <a:r>
                        <a:rPr lang="en-US" sz="900">
                          <a:latin typeface="Arial"/>
                          <a:ea typeface="Times New Roman"/>
                          <a:cs typeface="Times New Roman"/>
                        </a:rPr>
                        <a:t>New equity inflow</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38356">
                <a:tc>
                  <a:txBody>
                    <a:bodyPr/>
                    <a:lstStyle/>
                    <a:p>
                      <a:pPr indent="203200">
                        <a:lnSpc>
                          <a:spcPct val="115000"/>
                        </a:lnSpc>
                        <a:spcAft>
                          <a:spcPts val="0"/>
                        </a:spcAft>
                      </a:pPr>
                      <a:r>
                        <a:rPr lang="en-US" sz="900">
                          <a:latin typeface="Arial"/>
                          <a:ea typeface="Times New Roman"/>
                          <a:cs typeface="Times New Roman"/>
                        </a:rPr>
                        <a:t>Loans received</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16,700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8,350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8,350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8,350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41,750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269178">
                <a:tc>
                  <a:txBody>
                    <a:bodyPr/>
                    <a:lstStyle/>
                    <a:p>
                      <a:pPr indent="203200">
                        <a:lnSpc>
                          <a:spcPct val="115000"/>
                        </a:lnSpc>
                        <a:spcAft>
                          <a:spcPts val="0"/>
                        </a:spcAft>
                      </a:pPr>
                      <a:r>
                        <a:rPr lang="en-US" sz="900">
                          <a:latin typeface="Arial"/>
                          <a:ea typeface="Times New Roman"/>
                          <a:cs typeface="Times New Roman"/>
                        </a:rPr>
                        <a:t>Other</a:t>
                      </a:r>
                      <a:endParaRPr lang="en-US" sz="900">
                        <a:latin typeface="Calibri"/>
                        <a:ea typeface="Times New Roman"/>
                        <a:cs typeface="Times New Roman"/>
                      </a:endParaRPr>
                    </a:p>
                  </a:txBody>
                  <a:tcPr marL="65832" marR="65832"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r h="538356">
                <a:tc>
                  <a:txBody>
                    <a:bodyPr/>
                    <a:lstStyle/>
                    <a:p>
                      <a:pPr indent="102235">
                        <a:lnSpc>
                          <a:spcPct val="115000"/>
                        </a:lnSpc>
                        <a:spcAft>
                          <a:spcPts val="0"/>
                        </a:spcAft>
                      </a:pPr>
                      <a:r>
                        <a:rPr lang="en-US" sz="900" b="1">
                          <a:solidFill>
                            <a:srgbClr val="000000"/>
                          </a:solidFill>
                          <a:latin typeface="Arial"/>
                          <a:ea typeface="Times New Roman"/>
                          <a:cs typeface="Times New Roman"/>
                        </a:rPr>
                        <a:t>Total Receipts</a:t>
                      </a:r>
                      <a:endParaRPr lang="en-US" sz="900">
                        <a:latin typeface="Calibri"/>
                        <a:ea typeface="Times New Roman"/>
                        <a:cs typeface="Times New Roman"/>
                      </a:endParaRPr>
                    </a:p>
                  </a:txBody>
                  <a:tcPr marL="65832" marR="65832"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16,700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10,020</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11,106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21,293</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14,696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16,366</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27,305</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22,462</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24,967</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35,758</a:t>
                      </a:r>
                      <a:endParaRPr lang="en-US" sz="90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29,810</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34,232</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264,715</a:t>
                      </a:r>
                      <a:endParaRPr lang="en-US" sz="900" dirty="0">
                        <a:latin typeface="Calibri"/>
                        <a:ea typeface="Times New Roman"/>
                        <a:cs typeface="Times New Roman"/>
                      </a:endParaRPr>
                    </a:p>
                  </a:txBody>
                  <a:tcPr marL="65832" marR="65832"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bl>
          </a:graphicData>
        </a:graphic>
      </p:graphicFrame>
    </p:spTree>
  </p:cSld>
  <p:clrMapOvr>
    <a:masterClrMapping/>
  </p:clrMapOvr>
  <p:transition spd="slow">
    <p:fade thruBlk="1"/>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380999" y="1397000"/>
          <a:ext cx="8382000" cy="5247545"/>
        </p:xfrm>
        <a:graphic>
          <a:graphicData uri="http://schemas.openxmlformats.org/drawingml/2006/table">
            <a:tbl>
              <a:tblPr/>
              <a:tblGrid>
                <a:gridCol w="558800"/>
                <a:gridCol w="558800"/>
                <a:gridCol w="558800"/>
                <a:gridCol w="558800"/>
                <a:gridCol w="558800"/>
                <a:gridCol w="558800"/>
                <a:gridCol w="558800"/>
                <a:gridCol w="558800"/>
                <a:gridCol w="558800"/>
                <a:gridCol w="558800"/>
                <a:gridCol w="558800"/>
                <a:gridCol w="558800"/>
                <a:gridCol w="558800"/>
                <a:gridCol w="558800"/>
                <a:gridCol w="558800"/>
              </a:tblGrid>
              <a:tr h="341168">
                <a:tc>
                  <a:txBody>
                    <a:bodyPr/>
                    <a:lstStyle/>
                    <a:p>
                      <a:pPr indent="102235">
                        <a:lnSpc>
                          <a:spcPct val="115000"/>
                        </a:lnSpc>
                        <a:spcAft>
                          <a:spcPts val="0"/>
                        </a:spcAft>
                      </a:pPr>
                      <a:r>
                        <a:rPr lang="en-US" sz="900" b="1" dirty="0">
                          <a:solidFill>
                            <a:srgbClr val="000000"/>
                          </a:solidFill>
                          <a:latin typeface="Arial"/>
                          <a:ea typeface="Times New Roman"/>
                          <a:cs typeface="Times New Roman"/>
                        </a:rPr>
                        <a:t>Payments</a:t>
                      </a:r>
                      <a:endParaRPr lang="en-US" sz="900" dirty="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r>
              <a:tr h="454891">
                <a:tc>
                  <a:txBody>
                    <a:bodyPr/>
                    <a:lstStyle/>
                    <a:p>
                      <a:pPr indent="203200">
                        <a:lnSpc>
                          <a:spcPct val="115000"/>
                        </a:lnSpc>
                        <a:spcAft>
                          <a:spcPts val="0"/>
                        </a:spcAft>
                      </a:pPr>
                      <a:r>
                        <a:rPr lang="en-US" sz="900" dirty="0">
                          <a:latin typeface="Arial"/>
                          <a:ea typeface="Times New Roman"/>
                          <a:cs typeface="Times New Roman"/>
                        </a:rPr>
                        <a:t>Cash purchases</a:t>
                      </a:r>
                      <a:endParaRPr lang="en-US" sz="900" dirty="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401</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326</a:t>
                      </a:r>
                      <a:endParaRPr lang="en-US" sz="900">
                        <a:latin typeface="Calibri"/>
                        <a:ea typeface="Times New Roman"/>
                        <a:cs typeface="Times New Roman"/>
                      </a:endParaRPr>
                    </a:p>
                  </a:txBody>
                  <a:tcPr marL="45178" marR="45178" marT="0" marB="0" anchor="b">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tcPr>
                </a:tc>
                <a:tc>
                  <a:txBody>
                    <a:bodyPr/>
                    <a:lstStyle/>
                    <a:p>
                      <a:pPr algn="r">
                        <a:lnSpc>
                          <a:spcPct val="115000"/>
                        </a:lnSpc>
                        <a:spcAft>
                          <a:spcPts val="0"/>
                        </a:spcAft>
                      </a:pPr>
                      <a:r>
                        <a:rPr lang="en-US" sz="900">
                          <a:solidFill>
                            <a:srgbClr val="000000"/>
                          </a:solidFill>
                          <a:latin typeface="Arial"/>
                          <a:ea typeface="Times New Roman"/>
                          <a:cs typeface="Times New Roman"/>
                        </a:rPr>
                        <a:t>166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131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237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2,284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68613">
                <a:tc>
                  <a:txBody>
                    <a:bodyPr/>
                    <a:lstStyle/>
                    <a:p>
                      <a:pPr indent="203200">
                        <a:lnSpc>
                          <a:spcPct val="115000"/>
                        </a:lnSpc>
                        <a:spcAft>
                          <a:spcPts val="0"/>
                        </a:spcAft>
                      </a:pPr>
                      <a:r>
                        <a:rPr lang="en-US" sz="900">
                          <a:latin typeface="Arial"/>
                          <a:ea typeface="Times New Roman"/>
                          <a:cs typeface="Times New Roman"/>
                        </a:rPr>
                        <a:t>Payments to creditors</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1,203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978</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499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392</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713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499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446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446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499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339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339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503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6,856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68613">
                <a:tc>
                  <a:txBody>
                    <a:bodyPr/>
                    <a:lstStyle/>
                    <a:p>
                      <a:pPr indent="203200">
                        <a:lnSpc>
                          <a:spcPct val="115000"/>
                        </a:lnSpc>
                        <a:spcAft>
                          <a:spcPts val="0"/>
                        </a:spcAft>
                      </a:pPr>
                      <a:r>
                        <a:rPr lang="en-US" sz="900">
                          <a:latin typeface="Arial"/>
                          <a:ea typeface="Times New Roman"/>
                          <a:cs typeface="Times New Roman"/>
                        </a:rPr>
                        <a:t>Salaries and wages</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6,304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5,120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2,620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2,058</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3,728</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2,620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2,336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2,336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2,620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1,780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1,780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2,631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35,933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68613">
                <a:tc>
                  <a:txBody>
                    <a:bodyPr/>
                    <a:lstStyle/>
                    <a:p>
                      <a:pPr indent="203200">
                        <a:lnSpc>
                          <a:spcPct val="115000"/>
                        </a:lnSpc>
                        <a:spcAft>
                          <a:spcPts val="0"/>
                        </a:spcAft>
                      </a:pPr>
                      <a:r>
                        <a:rPr lang="en-US" sz="900">
                          <a:latin typeface="Arial"/>
                          <a:ea typeface="Times New Roman"/>
                          <a:cs typeface="Times New Roman"/>
                        </a:rPr>
                        <a:t>Employee benefits</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3,152</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2,560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1,310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1,029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1,864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1,310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1,168</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1,168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1,310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890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890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1,315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17,966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341168">
                <a:tc>
                  <a:txBody>
                    <a:bodyPr/>
                    <a:lstStyle/>
                    <a:p>
                      <a:pPr indent="203200">
                        <a:lnSpc>
                          <a:spcPct val="115000"/>
                        </a:lnSpc>
                        <a:spcAft>
                          <a:spcPts val="0"/>
                        </a:spcAft>
                      </a:pPr>
                      <a:r>
                        <a:rPr lang="en-US" sz="900">
                          <a:latin typeface="Arial"/>
                          <a:ea typeface="Times New Roman"/>
                          <a:cs typeface="Times New Roman"/>
                        </a:rPr>
                        <a:t>Payroll taxes</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1,051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853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621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389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389</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437</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297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297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5,989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227445">
                <a:tc>
                  <a:txBody>
                    <a:bodyPr/>
                    <a:lstStyle/>
                    <a:p>
                      <a:pPr indent="203200">
                        <a:lnSpc>
                          <a:spcPct val="115000"/>
                        </a:lnSpc>
                        <a:spcAft>
                          <a:spcPts val="0"/>
                        </a:spcAft>
                      </a:pPr>
                      <a:r>
                        <a:rPr lang="en-US" sz="900">
                          <a:latin typeface="Arial"/>
                          <a:ea typeface="Times New Roman"/>
                          <a:cs typeface="Times New Roman"/>
                        </a:rPr>
                        <a:t>Rent</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5,253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4,267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2,183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1,715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3,107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2,183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1,947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1,947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2,183</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1,483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1,483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2,192</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29,943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341168">
                <a:tc>
                  <a:txBody>
                    <a:bodyPr/>
                    <a:lstStyle/>
                    <a:p>
                      <a:pPr indent="203200">
                        <a:lnSpc>
                          <a:spcPct val="115000"/>
                        </a:lnSpc>
                        <a:spcAft>
                          <a:spcPts val="0"/>
                        </a:spcAft>
                      </a:pPr>
                      <a:r>
                        <a:rPr lang="en-US" sz="900">
                          <a:latin typeface="Arial"/>
                          <a:ea typeface="Times New Roman"/>
                          <a:cs typeface="Times New Roman"/>
                        </a:rPr>
                        <a:t>Utiltities</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1,021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830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333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604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379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379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288</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5,823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682337">
                <a:tc>
                  <a:txBody>
                    <a:bodyPr/>
                    <a:lstStyle/>
                    <a:p>
                      <a:pPr indent="203200">
                        <a:lnSpc>
                          <a:spcPct val="115000"/>
                        </a:lnSpc>
                        <a:spcAft>
                          <a:spcPts val="0"/>
                        </a:spcAft>
                      </a:pPr>
                      <a:r>
                        <a:rPr lang="en-US" sz="900">
                          <a:latin typeface="Arial"/>
                          <a:ea typeface="Times New Roman"/>
                          <a:cs typeface="Times New Roman"/>
                        </a:rPr>
                        <a:t>Repairs and maintenance</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584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474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191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345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165</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244</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3,329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341168">
                <a:tc>
                  <a:txBody>
                    <a:bodyPr/>
                    <a:lstStyle/>
                    <a:p>
                      <a:pPr indent="203200">
                        <a:lnSpc>
                          <a:spcPct val="115000"/>
                        </a:lnSpc>
                        <a:spcAft>
                          <a:spcPts val="0"/>
                        </a:spcAft>
                      </a:pPr>
                      <a:r>
                        <a:rPr lang="en-US" sz="900">
                          <a:latin typeface="Arial"/>
                          <a:ea typeface="Times New Roman"/>
                          <a:cs typeface="Times New Roman"/>
                        </a:rPr>
                        <a:t>Insurance</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1,021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830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333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604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379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379</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426</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5,823</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227445">
                <a:tc>
                  <a:txBody>
                    <a:bodyPr/>
                    <a:lstStyle/>
                    <a:p>
                      <a:pPr indent="203200">
                        <a:lnSpc>
                          <a:spcPct val="115000"/>
                        </a:lnSpc>
                        <a:spcAft>
                          <a:spcPts val="0"/>
                        </a:spcAft>
                      </a:pPr>
                      <a:r>
                        <a:rPr lang="en-US" sz="900">
                          <a:latin typeface="Arial"/>
                          <a:ea typeface="Times New Roman"/>
                          <a:cs typeface="Times New Roman"/>
                        </a:rPr>
                        <a:t>Travel</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1,240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1,007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515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405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734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515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460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460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515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350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350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518</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7,069</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341168">
                <a:tc>
                  <a:txBody>
                    <a:bodyPr/>
                    <a:lstStyle/>
                    <a:p>
                      <a:pPr indent="203200">
                        <a:lnSpc>
                          <a:spcPct val="115000"/>
                        </a:lnSpc>
                        <a:spcAft>
                          <a:spcPts val="0"/>
                        </a:spcAft>
                      </a:pPr>
                      <a:r>
                        <a:rPr lang="en-US" sz="900">
                          <a:latin typeface="Arial"/>
                          <a:ea typeface="Times New Roman"/>
                          <a:cs typeface="Times New Roman"/>
                        </a:rPr>
                        <a:t>Telephone</a:t>
                      </a:r>
                      <a:endParaRPr lang="en-US" sz="900">
                        <a:latin typeface="Calibri"/>
                        <a:ea typeface="Times New Roman"/>
                        <a:cs typeface="Times New Roman"/>
                      </a:endParaRPr>
                    </a:p>
                  </a:txBody>
                  <a:tcPr marL="45178" marR="45178"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1,043</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847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341</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617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387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387</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434</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295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295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435</a:t>
                      </a:r>
                      <a:endParaRPr lang="en-US" sz="90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5,949</a:t>
                      </a:r>
                      <a:endParaRPr lang="en-US" sz="900" dirty="0">
                        <a:latin typeface="Calibri"/>
                        <a:ea typeface="Times New Roman"/>
                        <a:cs typeface="Times New Roman"/>
                      </a:endParaRPr>
                    </a:p>
                  </a:txBody>
                  <a:tcPr marL="45178" marR="45178"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bl>
          </a:graphicData>
        </a:graphic>
      </p:graphicFrame>
    </p:spTree>
  </p:cSld>
  <p:clrMapOvr>
    <a:masterClrMapping/>
  </p:clrMapOvr>
  <p:transition spd="slow">
    <p:fade thruBlk="1"/>
  </p:transition>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457200" y="1369692"/>
          <a:ext cx="8229600" cy="5120299"/>
        </p:xfrm>
        <a:graphic>
          <a:graphicData uri="http://schemas.openxmlformats.org/drawingml/2006/table">
            <a:tbl>
              <a:tblPr/>
              <a:tblGrid>
                <a:gridCol w="548640"/>
                <a:gridCol w="548640"/>
                <a:gridCol w="548640"/>
                <a:gridCol w="548640"/>
                <a:gridCol w="548640"/>
                <a:gridCol w="548640"/>
                <a:gridCol w="548640"/>
                <a:gridCol w="548640"/>
                <a:gridCol w="548640"/>
                <a:gridCol w="548640"/>
                <a:gridCol w="548640"/>
                <a:gridCol w="548640"/>
                <a:gridCol w="548640"/>
                <a:gridCol w="548640"/>
                <a:gridCol w="548640"/>
              </a:tblGrid>
              <a:tr h="316271">
                <a:tc>
                  <a:txBody>
                    <a:bodyPr/>
                    <a:lstStyle/>
                    <a:p>
                      <a:pPr indent="203200">
                        <a:lnSpc>
                          <a:spcPct val="115000"/>
                        </a:lnSpc>
                        <a:spcAft>
                          <a:spcPts val="0"/>
                        </a:spcAft>
                      </a:pPr>
                      <a:r>
                        <a:rPr lang="en-US" sz="900" dirty="0">
                          <a:latin typeface="Arial"/>
                          <a:ea typeface="Times New Roman"/>
                          <a:cs typeface="Times New Roman"/>
                        </a:rPr>
                        <a:t>Postage</a:t>
                      </a:r>
                      <a:endParaRPr lang="en-US" sz="900" dirty="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438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358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182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143</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182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182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124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124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183</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2,499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E3E3E3"/>
                    </a:solidFill>
                  </a:tcPr>
                </a:tc>
              </a:tr>
              <a:tr h="421694">
                <a:tc>
                  <a:txBody>
                    <a:bodyPr/>
                    <a:lstStyle/>
                    <a:p>
                      <a:pPr indent="203200">
                        <a:lnSpc>
                          <a:spcPct val="115000"/>
                        </a:lnSpc>
                        <a:spcAft>
                          <a:spcPts val="0"/>
                        </a:spcAft>
                      </a:pPr>
                      <a:r>
                        <a:rPr lang="en-US" sz="900" dirty="0">
                          <a:latin typeface="Arial"/>
                          <a:ea typeface="Times New Roman"/>
                          <a:cs typeface="Times New Roman"/>
                        </a:rPr>
                        <a:t>Office supplies</a:t>
                      </a:r>
                      <a:endParaRPr lang="en-US" sz="900" dirty="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949</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770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394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310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561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394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352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352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394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396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5,408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316271">
                <a:tc>
                  <a:txBody>
                    <a:bodyPr/>
                    <a:lstStyle/>
                    <a:p>
                      <a:pPr indent="203200">
                        <a:lnSpc>
                          <a:spcPct val="115000"/>
                        </a:lnSpc>
                        <a:spcAft>
                          <a:spcPts val="0"/>
                        </a:spcAft>
                      </a:pPr>
                      <a:r>
                        <a:rPr lang="en-US" sz="900">
                          <a:latin typeface="Arial"/>
                          <a:ea typeface="Times New Roman"/>
                          <a:cs typeface="Times New Roman"/>
                        </a:rPr>
                        <a:t>Advertising</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6,938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5,635</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2,883</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2,265</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4,103</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2,883</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2,571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2,571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2,883</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1,959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1,959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2,895</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39,545</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27118">
                <a:tc>
                  <a:txBody>
                    <a:bodyPr/>
                    <a:lstStyle/>
                    <a:p>
                      <a:pPr indent="203200">
                        <a:lnSpc>
                          <a:spcPct val="115000"/>
                        </a:lnSpc>
                        <a:spcAft>
                          <a:spcPts val="0"/>
                        </a:spcAft>
                      </a:pPr>
                      <a:r>
                        <a:rPr lang="en-US" sz="900">
                          <a:latin typeface="Arial"/>
                          <a:ea typeface="Times New Roman"/>
                          <a:cs typeface="Times New Roman"/>
                        </a:rPr>
                        <a:t>Marketing/promotion</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5,439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4,418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2,261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1,776</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3,217</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2,261</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2,016</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2,016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2,261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1,536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1,536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2,270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31,007</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421694">
                <a:tc>
                  <a:txBody>
                    <a:bodyPr/>
                    <a:lstStyle/>
                    <a:p>
                      <a:pPr indent="203200">
                        <a:lnSpc>
                          <a:spcPct val="115000"/>
                        </a:lnSpc>
                        <a:spcAft>
                          <a:spcPts val="0"/>
                        </a:spcAft>
                      </a:pPr>
                      <a:r>
                        <a:rPr lang="en-US" sz="900">
                          <a:latin typeface="Arial"/>
                          <a:ea typeface="Times New Roman"/>
                          <a:cs typeface="Times New Roman"/>
                        </a:rPr>
                        <a:t>Professional fees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1,751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1,422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728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572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1,036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728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649</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649</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728</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494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494</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731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9,982</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632541">
                <a:tc>
                  <a:txBody>
                    <a:bodyPr/>
                    <a:lstStyle/>
                    <a:p>
                      <a:pPr indent="203200">
                        <a:lnSpc>
                          <a:spcPct val="115000"/>
                        </a:lnSpc>
                        <a:spcAft>
                          <a:spcPts val="0"/>
                        </a:spcAft>
                      </a:pPr>
                      <a:r>
                        <a:rPr lang="en-US" sz="900">
                          <a:latin typeface="Arial"/>
                          <a:ea typeface="Times New Roman"/>
                          <a:cs typeface="Times New Roman"/>
                        </a:rPr>
                        <a:t>Training and development</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9</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16</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10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11</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7</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11</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150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421694">
                <a:tc>
                  <a:txBody>
                    <a:bodyPr/>
                    <a:lstStyle/>
                    <a:p>
                      <a:pPr indent="203200">
                        <a:lnSpc>
                          <a:spcPct val="115000"/>
                        </a:lnSpc>
                        <a:spcAft>
                          <a:spcPts val="0"/>
                        </a:spcAft>
                      </a:pPr>
                      <a:r>
                        <a:rPr lang="en-US" sz="900">
                          <a:latin typeface="Arial"/>
                          <a:ea typeface="Times New Roman"/>
                          <a:cs typeface="Times New Roman"/>
                        </a:rPr>
                        <a:t>Bank charges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421694">
                <a:tc>
                  <a:txBody>
                    <a:bodyPr/>
                    <a:lstStyle/>
                    <a:p>
                      <a:pPr indent="203200">
                        <a:lnSpc>
                          <a:spcPct val="115000"/>
                        </a:lnSpc>
                        <a:spcAft>
                          <a:spcPts val="0"/>
                        </a:spcAft>
                      </a:pPr>
                      <a:r>
                        <a:rPr lang="en-US" sz="900">
                          <a:latin typeface="Arial"/>
                          <a:ea typeface="Times New Roman"/>
                          <a:cs typeface="Times New Roman"/>
                        </a:rPr>
                        <a:t>Miscellaneous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27118">
                <a:tc>
                  <a:txBody>
                    <a:bodyPr/>
                    <a:lstStyle/>
                    <a:p>
                      <a:pPr indent="203200">
                        <a:lnSpc>
                          <a:spcPct val="115000"/>
                        </a:lnSpc>
                        <a:spcAft>
                          <a:spcPts val="0"/>
                        </a:spcAft>
                      </a:pPr>
                      <a:r>
                        <a:rPr lang="en-US" sz="900">
                          <a:latin typeface="Arial"/>
                          <a:ea typeface="Times New Roman"/>
                          <a:cs typeface="Times New Roman"/>
                        </a:rPr>
                        <a:t>Owner's drawings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527118">
                <a:tc>
                  <a:txBody>
                    <a:bodyPr/>
                    <a:lstStyle/>
                    <a:p>
                      <a:pPr indent="203200">
                        <a:lnSpc>
                          <a:spcPct val="115000"/>
                        </a:lnSpc>
                        <a:spcAft>
                          <a:spcPts val="0"/>
                        </a:spcAft>
                      </a:pPr>
                      <a:r>
                        <a:rPr lang="en-US" sz="900">
                          <a:latin typeface="Arial"/>
                          <a:ea typeface="Times New Roman"/>
                          <a:cs typeface="Times New Roman"/>
                        </a:rPr>
                        <a:t>Loan repayments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0</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r h="421694">
                <a:tc>
                  <a:txBody>
                    <a:bodyPr/>
                    <a:lstStyle/>
                    <a:p>
                      <a:pPr indent="203200">
                        <a:lnSpc>
                          <a:spcPct val="115000"/>
                        </a:lnSpc>
                        <a:spcAft>
                          <a:spcPts val="0"/>
                        </a:spcAft>
                      </a:pPr>
                      <a:r>
                        <a:rPr lang="en-US" sz="900">
                          <a:latin typeface="Arial"/>
                          <a:ea typeface="Times New Roman"/>
                          <a:cs typeface="Times New Roman"/>
                        </a:rPr>
                        <a:t>Tax payments</a:t>
                      </a:r>
                      <a:endParaRPr lang="en-US" sz="900">
                        <a:latin typeface="Calibri"/>
                        <a:ea typeface="Times New Roman"/>
                        <a:cs typeface="Times New Roman"/>
                      </a:endParaRPr>
                    </a:p>
                  </a:txBody>
                  <a:tcPr marL="42294" marR="42294"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25,050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4,175</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29,225</a:t>
                      </a:r>
                      <a:endParaRPr lang="en-US" sz="900" dirty="0">
                        <a:latin typeface="Calibri"/>
                        <a:ea typeface="Times New Roman"/>
                        <a:cs typeface="Times New Roman"/>
                      </a:endParaRPr>
                    </a:p>
                  </a:txBody>
                  <a:tcPr marL="42294" marR="42294"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E3E3E3"/>
                    </a:solidFill>
                  </a:tcPr>
                </a:tc>
              </a:tr>
            </a:tbl>
          </a:graphicData>
        </a:graphic>
      </p:graphicFrame>
    </p:spTree>
  </p:cSld>
  <p:clrMapOvr>
    <a:masterClrMapping/>
  </p:clrMapOvr>
  <p:transition spd="slow">
    <p:fade thruBlk="1"/>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nvGraphicFramePr>
        <p:xfrm>
          <a:off x="381000" y="1397000"/>
          <a:ext cx="8458200" cy="5013425"/>
        </p:xfrm>
        <a:graphic>
          <a:graphicData uri="http://schemas.openxmlformats.org/drawingml/2006/table">
            <a:tbl>
              <a:tblPr/>
              <a:tblGrid>
                <a:gridCol w="563880"/>
                <a:gridCol w="563880"/>
                <a:gridCol w="563880"/>
                <a:gridCol w="563880"/>
                <a:gridCol w="563880"/>
                <a:gridCol w="563880"/>
                <a:gridCol w="563880"/>
                <a:gridCol w="563880"/>
                <a:gridCol w="563880"/>
                <a:gridCol w="563880"/>
                <a:gridCol w="563880"/>
                <a:gridCol w="563880"/>
                <a:gridCol w="563880"/>
                <a:gridCol w="563880"/>
                <a:gridCol w="563880"/>
              </a:tblGrid>
              <a:tr h="611150">
                <a:tc>
                  <a:txBody>
                    <a:bodyPr/>
                    <a:lstStyle/>
                    <a:p>
                      <a:pPr indent="203200">
                        <a:lnSpc>
                          <a:spcPct val="115000"/>
                        </a:lnSpc>
                        <a:spcAft>
                          <a:spcPts val="0"/>
                        </a:spcAft>
                      </a:pPr>
                      <a:r>
                        <a:rPr lang="en-US" sz="900" dirty="0">
                          <a:latin typeface="Arial"/>
                          <a:ea typeface="Times New Roman"/>
                          <a:cs typeface="Times New Roman"/>
                        </a:rPr>
                        <a:t>Capital purchases</a:t>
                      </a:r>
                      <a:endParaRPr lang="en-US" sz="900" dirty="0">
                        <a:latin typeface="Calibri"/>
                        <a:ea typeface="Times New Roman"/>
                        <a:cs typeface="Times New Roman"/>
                      </a:endParaRPr>
                    </a:p>
                  </a:txBody>
                  <a:tcPr marL="60697" marR="60697"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10,000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10,000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21,325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41,325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a:noFill/>
                    </a:lnT>
                    <a:lnB w="12700" cap="flat" cmpd="sng" algn="ctr">
                      <a:solidFill>
                        <a:srgbClr val="969696"/>
                      </a:solidFill>
                      <a:prstDash val="solid"/>
                      <a:round/>
                      <a:headEnd type="none" w="med" len="med"/>
                      <a:tailEnd type="none" w="med" len="med"/>
                    </a:lnB>
                    <a:solidFill>
                      <a:srgbClr val="E3E3E3"/>
                    </a:solidFill>
                  </a:tcPr>
                </a:tc>
              </a:tr>
              <a:tr h="305575">
                <a:tc>
                  <a:txBody>
                    <a:bodyPr/>
                    <a:lstStyle/>
                    <a:p>
                      <a:pPr indent="203200">
                        <a:lnSpc>
                          <a:spcPct val="115000"/>
                        </a:lnSpc>
                        <a:spcAft>
                          <a:spcPts val="0"/>
                        </a:spcAft>
                      </a:pPr>
                      <a:r>
                        <a:rPr lang="en-US" sz="900">
                          <a:latin typeface="Arial"/>
                          <a:ea typeface="Times New Roman"/>
                          <a:cs typeface="Times New Roman"/>
                        </a:rPr>
                        <a:t>Other</a:t>
                      </a:r>
                      <a:endParaRPr lang="en-US" sz="900">
                        <a:latin typeface="Calibri"/>
                        <a:ea typeface="Times New Roman"/>
                        <a:cs typeface="Times New Roman"/>
                      </a:endParaRPr>
                    </a:p>
                  </a:txBody>
                  <a:tcPr marL="60697" marR="60697" marT="0" marB="0" anchor="ctr">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dirty="0">
                          <a:latin typeface="Arial"/>
                          <a:ea typeface="Times New Roman"/>
                          <a:cs typeface="Times New Roman"/>
                        </a:rPr>
                        <a:t>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r h="763939">
                <a:tc>
                  <a:txBody>
                    <a:bodyPr/>
                    <a:lstStyle/>
                    <a:p>
                      <a:pPr indent="102235">
                        <a:lnSpc>
                          <a:spcPct val="115000"/>
                        </a:lnSpc>
                        <a:spcAft>
                          <a:spcPts val="0"/>
                        </a:spcAft>
                      </a:pPr>
                      <a:r>
                        <a:rPr lang="en-US" sz="900" b="1">
                          <a:solidFill>
                            <a:srgbClr val="000000"/>
                          </a:solidFill>
                          <a:latin typeface="Arial"/>
                          <a:ea typeface="Times New Roman"/>
                          <a:cs typeface="Times New Roman"/>
                        </a:rPr>
                        <a:t>Total Payments</a:t>
                      </a:r>
                      <a:endParaRPr lang="en-US" sz="900">
                        <a:latin typeface="Calibri"/>
                        <a:ea typeface="Times New Roman"/>
                        <a:cs typeface="Times New Roman"/>
                      </a:endParaRPr>
                    </a:p>
                  </a:txBody>
                  <a:tcPr marL="60697" marR="60697"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62,864</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30,716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19,891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solidFill>
                            <a:srgbClr val="000000"/>
                          </a:solidFill>
                          <a:latin typeface="Arial"/>
                          <a:ea typeface="Times New Roman"/>
                          <a:cs typeface="Times New Roman"/>
                        </a:rPr>
                        <a:t>22,346</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22,366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15,716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24,016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14,016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15,716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32,001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10,676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15,781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solidFill>
                            <a:srgbClr val="000000"/>
                          </a:solidFill>
                          <a:latin typeface="Arial"/>
                          <a:ea typeface="Times New Roman"/>
                          <a:cs typeface="Times New Roman"/>
                        </a:rPr>
                        <a:t>286,105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r h="190985">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b">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1069514">
                <a:tc>
                  <a:txBody>
                    <a:bodyPr/>
                    <a:lstStyle/>
                    <a:p>
                      <a:pPr indent="102235">
                        <a:lnSpc>
                          <a:spcPct val="115000"/>
                        </a:lnSpc>
                        <a:spcAft>
                          <a:spcPts val="0"/>
                        </a:spcAft>
                      </a:pPr>
                      <a:r>
                        <a:rPr lang="en-US" sz="900" b="1">
                          <a:latin typeface="Arial"/>
                          <a:ea typeface="Times New Roman"/>
                          <a:cs typeface="Times New Roman"/>
                        </a:rPr>
                        <a:t>Cashflow Surplus/Deficit (-)</a:t>
                      </a:r>
                      <a:endParaRPr lang="en-US" sz="900">
                        <a:latin typeface="Calibri"/>
                        <a:ea typeface="Times New Roman"/>
                        <a:cs typeface="Times New Roman"/>
                      </a:endParaRPr>
                    </a:p>
                  </a:txBody>
                  <a:tcPr marL="60697" marR="60697"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46,164</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20,696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8,785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1,053</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7,670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650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3,289</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8,446</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9,251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3,757</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19,134</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18,451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21,390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r h="190985">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b">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916727">
                <a:tc>
                  <a:txBody>
                    <a:bodyPr/>
                    <a:lstStyle/>
                    <a:p>
                      <a:pPr indent="102235">
                        <a:lnSpc>
                          <a:spcPct val="115000"/>
                        </a:lnSpc>
                        <a:spcAft>
                          <a:spcPts val="0"/>
                        </a:spcAft>
                      </a:pPr>
                      <a:r>
                        <a:rPr lang="en-US" sz="900" b="1">
                          <a:latin typeface="Arial"/>
                          <a:ea typeface="Times New Roman"/>
                          <a:cs typeface="Times New Roman"/>
                        </a:rPr>
                        <a:t>Opening Cash Balance</a:t>
                      </a:r>
                      <a:endParaRPr lang="en-US" sz="900">
                        <a:latin typeface="Calibri"/>
                        <a:ea typeface="Times New Roman"/>
                        <a:cs typeface="Times New Roman"/>
                      </a:endParaRPr>
                    </a:p>
                  </a:txBody>
                  <a:tcPr marL="60697" marR="60697"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46,164</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66,860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75,645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76,698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84,368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83,718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80,429</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71,983</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62,732</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58,975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39,841</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47,413</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r h="190985">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b">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dirty="0">
                          <a:latin typeface="Arial"/>
                          <a:ea typeface="Times New Roman"/>
                          <a:cs typeface="Times New Roman"/>
                        </a:rPr>
                        <a:t> </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969696"/>
                      </a:solidFill>
                      <a:prstDash val="solid"/>
                      <a:round/>
                      <a:headEnd type="none" w="med" len="med"/>
                      <a:tailEnd type="none" w="med" len="med"/>
                    </a:lnB>
                    <a:solidFill>
                      <a:srgbClr val="FFFFFF"/>
                    </a:solidFill>
                  </a:tcPr>
                </a:tc>
                <a:tc>
                  <a:txBody>
                    <a:bodyPr/>
                    <a:lstStyle/>
                    <a:p>
                      <a:pPr>
                        <a:lnSpc>
                          <a:spcPct val="115000"/>
                        </a:lnSpc>
                        <a:spcAft>
                          <a:spcPts val="0"/>
                        </a:spcAft>
                      </a:pPr>
                      <a:r>
                        <a:rPr lang="en-US" sz="900">
                          <a:latin typeface="Arial"/>
                          <a:ea typeface="Times New Roman"/>
                          <a:cs typeface="Times New Roman"/>
                        </a:rPr>
                        <a:t> </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FFFFFF"/>
                    </a:solidFill>
                  </a:tcPr>
                </a:tc>
              </a:tr>
              <a:tr h="763939">
                <a:tc>
                  <a:txBody>
                    <a:bodyPr/>
                    <a:lstStyle/>
                    <a:p>
                      <a:pPr indent="102235">
                        <a:lnSpc>
                          <a:spcPct val="115000"/>
                        </a:lnSpc>
                        <a:spcAft>
                          <a:spcPts val="0"/>
                        </a:spcAft>
                      </a:pPr>
                      <a:r>
                        <a:rPr lang="en-US" sz="900" b="1">
                          <a:latin typeface="Arial"/>
                          <a:ea typeface="Times New Roman"/>
                          <a:cs typeface="Times New Roman"/>
                        </a:rPr>
                        <a:t>Closing Cash Balance</a:t>
                      </a:r>
                      <a:endParaRPr lang="en-US" sz="900">
                        <a:latin typeface="Calibri"/>
                        <a:ea typeface="Times New Roman"/>
                        <a:cs typeface="Times New Roman"/>
                      </a:endParaRPr>
                    </a:p>
                  </a:txBody>
                  <a:tcPr marL="60697" marR="60697" marT="0" marB="0">
                    <a:lnL w="12700" cap="flat" cmpd="sng" algn="ctr">
                      <a:solidFill>
                        <a:srgbClr val="000000"/>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46,164</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66,860</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75,645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76,698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84,368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83,718</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80,429</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71,983</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62,732</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a:latin typeface="Arial"/>
                          <a:ea typeface="Times New Roman"/>
                          <a:cs typeface="Times New Roman"/>
                        </a:rPr>
                        <a:t>58,975</a:t>
                      </a:r>
                      <a:endParaRPr lang="en-US" sz="90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39,841</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21,390</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969696"/>
                      </a:solidFill>
                      <a:prstDash val="solid"/>
                      <a:round/>
                      <a:headEnd type="none" w="med" len="med"/>
                      <a:tailEnd type="none" w="med" len="med"/>
                    </a:lnR>
                    <a:lnT w="12700" cap="flat" cmpd="sng" algn="ctr">
                      <a:solidFill>
                        <a:srgbClr val="969696"/>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c>
                  <a:txBody>
                    <a:bodyPr/>
                    <a:lstStyle/>
                    <a:p>
                      <a:pPr algn="r">
                        <a:lnSpc>
                          <a:spcPct val="115000"/>
                        </a:lnSpc>
                        <a:spcAft>
                          <a:spcPts val="0"/>
                        </a:spcAft>
                      </a:pPr>
                      <a:r>
                        <a:rPr lang="en-US" sz="900" b="1" dirty="0">
                          <a:latin typeface="Arial"/>
                          <a:ea typeface="Times New Roman"/>
                          <a:cs typeface="Times New Roman"/>
                        </a:rPr>
                        <a:t>68,803</a:t>
                      </a:r>
                      <a:endParaRPr lang="en-US" sz="900" dirty="0">
                        <a:latin typeface="Calibri"/>
                        <a:ea typeface="Times New Roman"/>
                        <a:cs typeface="Times New Roman"/>
                      </a:endParaRPr>
                    </a:p>
                  </a:txBody>
                  <a:tcPr marL="60697" marR="60697" marT="0" marB="0" anchor="ctr">
                    <a:lnL w="12700" cap="flat" cmpd="sng" algn="ctr">
                      <a:solidFill>
                        <a:srgbClr val="969696"/>
                      </a:solidFill>
                      <a:prstDash val="solid"/>
                      <a:round/>
                      <a:headEnd type="none" w="med" len="med"/>
                      <a:tailEnd type="none" w="med" len="med"/>
                    </a:lnL>
                    <a:lnR w="12700" cap="flat" cmpd="sng" algn="ctr">
                      <a:solidFill>
                        <a:srgbClr val="000000"/>
                      </a:solidFill>
                      <a:prstDash val="solid"/>
                      <a:round/>
                      <a:headEnd type="none" w="med" len="med"/>
                      <a:tailEnd type="none" w="med" len="med"/>
                    </a:lnR>
                    <a:lnT w="12700" cap="flat" cmpd="sng" algn="ctr">
                      <a:solidFill>
                        <a:srgbClr val="000000"/>
                      </a:solidFill>
                      <a:prstDash val="solid"/>
                      <a:round/>
                      <a:headEnd type="none" w="med" len="med"/>
                      <a:tailEnd type="none" w="med" len="med"/>
                    </a:lnT>
                    <a:lnB w="12700" cap="flat" cmpd="sng" algn="ctr">
                      <a:solidFill>
                        <a:srgbClr val="000000"/>
                      </a:solidFill>
                      <a:prstDash val="solid"/>
                      <a:round/>
                      <a:headEnd type="none" w="med" len="med"/>
                      <a:tailEnd type="none" w="med" len="med"/>
                    </a:lnB>
                    <a:solidFill>
                      <a:srgbClr val="E3E3E3"/>
                    </a:solidFill>
                  </a:tcPr>
                </a:tc>
              </a:tr>
            </a:tbl>
          </a:graphicData>
        </a:graphic>
      </p:graphicFrame>
    </p:spTree>
  </p:cSld>
  <p:clrMapOvr>
    <a:masterClrMapping/>
  </p:clrMapOvr>
  <p:transition spd="slow">
    <p:fade thruBlk="1"/>
  </p:transition>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b="1" dirty="0" smtClean="0">
                <a:latin typeface="Arial" pitchFamily="34" charset="0"/>
                <a:cs typeface="Arial" pitchFamily="34" charset="0"/>
              </a:rPr>
              <a:t>references</a:t>
            </a:r>
            <a:endParaRPr lang="en-US" b="1" dirty="0">
              <a:latin typeface="Arial" pitchFamily="34" charset="0"/>
              <a:cs typeface="Arial" pitchFamily="34" charset="0"/>
            </a:endParaRPr>
          </a:p>
        </p:txBody>
      </p:sp>
      <p:sp>
        <p:nvSpPr>
          <p:cNvPr id="3" name="Content Placeholder 2"/>
          <p:cNvSpPr>
            <a:spLocks noGrp="1"/>
          </p:cNvSpPr>
          <p:nvPr>
            <p:ph idx="1"/>
          </p:nvPr>
        </p:nvSpPr>
        <p:spPr/>
        <p:txBody>
          <a:bodyPr>
            <a:normAutofit fontScale="70000" lnSpcReduction="20000"/>
          </a:bodyPr>
          <a:lstStyle/>
          <a:p>
            <a:pPr lvl="0" algn="just"/>
            <a:r>
              <a:rPr lang="en-US" dirty="0" err="1" smtClean="0">
                <a:latin typeface="Arial" pitchFamily="34" charset="0"/>
                <a:cs typeface="Arial" pitchFamily="34" charset="0"/>
              </a:rPr>
              <a:t>Cadle</a:t>
            </a:r>
            <a:r>
              <a:rPr lang="en-US" dirty="0" smtClean="0">
                <a:latin typeface="Arial" pitchFamily="34" charset="0"/>
                <a:cs typeface="Arial" pitchFamily="34" charset="0"/>
              </a:rPr>
              <a:t>, J., Paul, D., </a:t>
            </a:r>
            <a:r>
              <a:rPr lang="en-US" dirty="0" err="1" smtClean="0">
                <a:latin typeface="Arial" pitchFamily="34" charset="0"/>
                <a:cs typeface="Arial" pitchFamily="34" charset="0"/>
              </a:rPr>
              <a:t>Hunsley</a:t>
            </a:r>
            <a:r>
              <a:rPr lang="en-US" dirty="0" smtClean="0">
                <a:latin typeface="Arial" pitchFamily="34" charset="0"/>
                <a:cs typeface="Arial" pitchFamily="34" charset="0"/>
              </a:rPr>
              <a:t>, J. (2021) Business Analysis Techniques: 123 essential tools for success. BCS, The Chartered Institute for IT; 3rd edition</a:t>
            </a:r>
          </a:p>
          <a:p>
            <a:pPr lvl="0" algn="just"/>
            <a:r>
              <a:rPr lang="en-US" dirty="0" smtClean="0">
                <a:latin typeface="Arial" pitchFamily="34" charset="0"/>
                <a:cs typeface="Arial" pitchFamily="34" charset="0"/>
              </a:rPr>
              <a:t>Carroll, J. (2012) Effective Project Management In Easy Steps 2nd Edition. In Easy Steps Limited; 2nd Revised edition</a:t>
            </a:r>
          </a:p>
          <a:p>
            <a:pPr lvl="0" algn="just"/>
            <a:r>
              <a:rPr lang="en-US" dirty="0" smtClean="0">
                <a:latin typeface="Arial" pitchFamily="34" charset="0"/>
                <a:cs typeface="Arial" pitchFamily="34" charset="0"/>
              </a:rPr>
              <a:t>Corbett, A. C., &amp; Katz, J. A. (2016). Models of start-up thinking and action: Theoretical, empirical, and pedagogical approaches. Bingley, UK: Emerald Group Publishing</a:t>
            </a:r>
          </a:p>
          <a:p>
            <a:pPr lvl="0" algn="just"/>
            <a:r>
              <a:rPr lang="en-US" dirty="0" smtClean="0">
                <a:latin typeface="Arial" pitchFamily="34" charset="0"/>
                <a:cs typeface="Arial" pitchFamily="34" charset="0"/>
              </a:rPr>
              <a:t>Robson, M. (2022) Start And Grow Your Own Consulting Business From Zero: A Proven 7-Step Guide To Turn Your Expertise Into Income, Win Clients Fast And Develop A Mindset For Success. Independently Published</a:t>
            </a:r>
          </a:p>
          <a:p>
            <a:pPr lvl="0" algn="just"/>
            <a:r>
              <a:rPr lang="en-US" dirty="0" smtClean="0">
                <a:latin typeface="Arial" pitchFamily="34" charset="0"/>
                <a:cs typeface="Arial" pitchFamily="34" charset="0"/>
              </a:rPr>
              <a:t>Slack, N., Brandon-Jones, A., Burgess, N. (2022) Operations Management. Pearson; 10th edition</a:t>
            </a:r>
          </a:p>
          <a:p>
            <a:endParaRPr lang="en-US" dirty="0"/>
          </a:p>
        </p:txBody>
      </p:sp>
    </p:spTree>
  </p:cSld>
  <p:clrMapOvr>
    <a:masterClrMapping/>
  </p:clrMapOvr>
  <p:transition spd="slow">
    <p:fade thruBlk="1"/>
  </p:transition>
</p:sld>
</file>

<file path=ppt/theme/_rels/theme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image" Target="../media/image1.jpeg"/></Relationships>
</file>

<file path=ppt/theme/theme1.xml><?xml version="1.0" encoding="utf-8"?>
<a:theme xmlns:a="http://schemas.openxmlformats.org/drawingml/2006/main" name="Trek">
  <a:themeElements>
    <a:clrScheme name="Trek">
      <a:dk1>
        <a:sysClr val="windowText" lastClr="000000"/>
      </a:dk1>
      <a:lt1>
        <a:sysClr val="window" lastClr="FFFFFF"/>
      </a:lt1>
      <a:dk2>
        <a:srgbClr val="4E3B30"/>
      </a:dk2>
      <a:lt2>
        <a:srgbClr val="FBEEC9"/>
      </a:lt2>
      <a:accent1>
        <a:srgbClr val="F0A22E"/>
      </a:accent1>
      <a:accent2>
        <a:srgbClr val="A5644E"/>
      </a:accent2>
      <a:accent3>
        <a:srgbClr val="B58B80"/>
      </a:accent3>
      <a:accent4>
        <a:srgbClr val="C3986D"/>
      </a:accent4>
      <a:accent5>
        <a:srgbClr val="A19574"/>
      </a:accent5>
      <a:accent6>
        <a:srgbClr val="C17529"/>
      </a:accent6>
      <a:hlink>
        <a:srgbClr val="AD1F1F"/>
      </a:hlink>
      <a:folHlink>
        <a:srgbClr val="FFC42F"/>
      </a:folHlink>
    </a:clrScheme>
    <a:fontScheme name="Trek">
      <a:majorFont>
        <a:latin typeface="Franklin Gothic Medium"/>
        <a:ea typeface=""/>
        <a:cs typeface=""/>
        <a:font script="Jpan" typeface="HG創英角ｺﾞｼｯｸUB"/>
        <a:font script="Hang" typeface="돋움"/>
        <a:font script="Hans" typeface="隶书"/>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ajorFont>
      <a:minorFont>
        <a:latin typeface="Franklin Gothic Book"/>
        <a:ea typeface=""/>
        <a:cs typeface=""/>
        <a:font script="Jpan" typeface="HGｺﾞｼｯｸE"/>
        <a:font script="Hang" typeface="돋움"/>
        <a:font script="Hans" typeface="华文楷体"/>
        <a:font script="Hant" typeface="微軟正黑體"/>
        <a:font script="Arab" typeface="Tahoma"/>
        <a:font script="Hebr" typeface="Aharoni"/>
        <a:font script="Thai" typeface="Lily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minorFont>
    </a:fontScheme>
    <a:fmtScheme name="Trek">
      <a:fillStyleLst>
        <a:solidFill>
          <a:schemeClr val="phClr"/>
        </a:solidFill>
        <a:gradFill rotWithShape="1">
          <a:gsLst>
            <a:gs pos="0">
              <a:schemeClr val="phClr">
                <a:tint val="30000"/>
                <a:satMod val="250000"/>
              </a:schemeClr>
            </a:gs>
            <a:gs pos="72000">
              <a:schemeClr val="phClr">
                <a:tint val="75000"/>
                <a:satMod val="210000"/>
              </a:schemeClr>
            </a:gs>
            <a:gs pos="100000">
              <a:schemeClr val="phClr">
                <a:tint val="85000"/>
                <a:satMod val="210000"/>
              </a:schemeClr>
            </a:gs>
          </a:gsLst>
          <a:lin ang="5400000" scaled="1"/>
        </a:gradFill>
        <a:gradFill rotWithShape="1">
          <a:gsLst>
            <a:gs pos="0">
              <a:schemeClr val="phClr">
                <a:tint val="75000"/>
                <a:shade val="85000"/>
                <a:satMod val="230000"/>
              </a:schemeClr>
            </a:gs>
            <a:gs pos="25000">
              <a:schemeClr val="phClr">
                <a:tint val="90000"/>
                <a:shade val="70000"/>
                <a:satMod val="220000"/>
              </a:schemeClr>
            </a:gs>
            <a:gs pos="50000">
              <a:schemeClr val="phClr">
                <a:tint val="90000"/>
                <a:shade val="58000"/>
                <a:satMod val="225000"/>
              </a:schemeClr>
            </a:gs>
            <a:gs pos="65000">
              <a:schemeClr val="phClr">
                <a:tint val="90000"/>
                <a:shade val="58000"/>
                <a:satMod val="225000"/>
              </a:schemeClr>
            </a:gs>
            <a:gs pos="80000">
              <a:schemeClr val="phClr">
                <a:tint val="90000"/>
                <a:shade val="69000"/>
                <a:satMod val="220000"/>
              </a:schemeClr>
            </a:gs>
            <a:gs pos="100000">
              <a:schemeClr val="phClr">
                <a:tint val="77000"/>
                <a:shade val="80000"/>
                <a:satMod val="230000"/>
              </a:schemeClr>
            </a:gs>
          </a:gsLst>
          <a:lin ang="5400000" scaled="1"/>
        </a:gradFill>
      </a:fillStyleLst>
      <a:lnStyleLst>
        <a:ln w="10000" cap="flat" cmpd="sng" algn="ctr">
          <a:solidFill>
            <a:schemeClr val="ph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76200" dist="50800" dir="5400000" rotWithShape="0">
              <a:srgbClr val="4E3B30">
                <a:alpha val="60000"/>
              </a:srgbClr>
            </a:outerShdw>
          </a:effectLst>
        </a:effectStyle>
        <a:effectStyle>
          <a:effectLst>
            <a:outerShdw blurRad="76200" dist="50800" dir="5400000" rotWithShape="0">
              <a:srgbClr val="4E3B30">
                <a:alpha val="60000"/>
              </a:srgbClr>
            </a:outerShdw>
          </a:effectLst>
          <a:scene3d>
            <a:camera prst="orthographicFront">
              <a:rot lat="0" lon="0" rev="0"/>
            </a:camera>
            <a:lightRig rig="threePt" dir="tl">
              <a:rot lat="0" lon="0" rev="0"/>
            </a:lightRig>
          </a:scene3d>
          <a:sp3d prstMaterial="metal">
            <a:bevelT w="10000" h="10000"/>
          </a:sp3d>
        </a:effectStyle>
        <a:effectStyle>
          <a:effectLst>
            <a:outerShdw blurRad="76200" dist="50800" dir="5400000" rotWithShape="0">
              <a:srgbClr val="4E3B30">
                <a:alpha val="60000"/>
              </a:srgbClr>
            </a:outerShdw>
          </a:effectLst>
          <a:scene3d>
            <a:camera prst="obliqueTopLeft" fov="600000">
              <a:rot lat="0" lon="0" rev="0"/>
            </a:camera>
            <a:lightRig rig="balanced" dir="t">
              <a:rot lat="0" lon="0" rev="19200000"/>
            </a:lightRig>
          </a:scene3d>
          <a:sp3d contourW="12700" prstMaterial="matte">
            <a:bevelT w="60000" h="50800"/>
            <a:contourClr>
              <a:schemeClr val="phClr">
                <a:shade val="60000"/>
                <a:satMod val="110000"/>
              </a:schemeClr>
            </a:contourClr>
          </a:sp3d>
        </a:effectStyle>
      </a:effectStyleLst>
      <a:bgFillStyleLst>
        <a:solidFill>
          <a:schemeClr val="phClr"/>
        </a:solidFill>
        <a:blipFill>
          <a:blip xmlns:r="http://schemas.openxmlformats.org/officeDocument/2006/relationships" r:embed="rId1">
            <a:duotone>
              <a:schemeClr val="phClr">
                <a:shade val="90000"/>
                <a:satMod val="150000"/>
              </a:schemeClr>
              <a:schemeClr val="phClr">
                <a:tint val="88000"/>
                <a:satMod val="105000"/>
              </a:schemeClr>
            </a:duotone>
          </a:blip>
          <a:tile tx="0" ty="0" sx="95000" sy="95000" flip="none" algn="t"/>
        </a:blipFill>
        <a:blipFill>
          <a:blip xmlns:r="http://schemas.openxmlformats.org/officeDocument/2006/relationships" r:embed="rId2">
            <a:duotone>
              <a:schemeClr val="phClr">
                <a:shade val="30000"/>
                <a:satMod val="455000"/>
              </a:schemeClr>
              <a:schemeClr val="phClr">
                <a:tint val="95000"/>
                <a:satMod val="120000"/>
              </a:schemeClr>
            </a:duotone>
          </a:blip>
          <a:stretch>
            <a:fillRect/>
          </a:stretch>
        </a:blip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Trek</Template>
  <TotalTime>10</TotalTime>
  <Words>962</Words>
  <Application>Microsoft Office PowerPoint</Application>
  <PresentationFormat>On-screen Show (4:3)</PresentationFormat>
  <Paragraphs>640</Paragraphs>
  <Slides>11</Slides>
  <Notes>0</Notes>
  <HiddenSlides>0</HiddenSlides>
  <MMClips>0</MMClips>
  <ScaleCrop>false</ScaleCrop>
  <HeadingPairs>
    <vt:vector size="4" baseType="variant">
      <vt:variant>
        <vt:lpstr>Theme</vt:lpstr>
      </vt:variant>
      <vt:variant>
        <vt:i4>1</vt:i4>
      </vt:variant>
      <vt:variant>
        <vt:lpstr>Slide Titles</vt:lpstr>
      </vt:variant>
      <vt:variant>
        <vt:i4>11</vt:i4>
      </vt:variant>
    </vt:vector>
  </HeadingPairs>
  <TitlesOfParts>
    <vt:vector size="12" baseType="lpstr">
      <vt:lpstr>Trek</vt:lpstr>
      <vt:lpstr>Module name: LCBB5001 - Entrepreneurship Assignment title: Component 2 – Business plan: cupcake dream </vt:lpstr>
      <vt:lpstr>Overview of the business idea</vt:lpstr>
      <vt:lpstr>Legal format of the company</vt:lpstr>
      <vt:lpstr>Management of the company</vt:lpstr>
      <vt:lpstr>SWOT analysis</vt:lpstr>
      <vt:lpstr>Marketing mix</vt:lpstr>
      <vt:lpstr>Cashflow forecast for the first 12 months</vt:lpstr>
      <vt:lpstr>Slide 8</vt:lpstr>
      <vt:lpstr>Slide 9</vt:lpstr>
      <vt:lpstr>Slide 10</vt:lpstr>
      <vt:lpstr>references</vt:lpstr>
    </vt:vector>
  </TitlesOfParts>
  <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Module name: LCBB5001 - Entrepreneurship Assignment title: Component 2 – Business plan: cupcake dream </dc:title>
  <dc:creator>Diana Cutova</dc:creator>
  <cp:lastModifiedBy>George Lovin</cp:lastModifiedBy>
  <cp:revision>5</cp:revision>
  <dcterms:created xsi:type="dcterms:W3CDTF">2006-08-16T00:00:00Z</dcterms:created>
  <dcterms:modified xsi:type="dcterms:W3CDTF">2023-11-14T22:49:32Z</dcterms:modified>
</cp:coreProperties>
</file>