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3.xml" ContentType="application/vnd.openxmlformats-officedocument.theme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4.xml" ContentType="application/vnd.openxmlformats-officedocument.theme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theme/theme5.xml" ContentType="application/vnd.openxmlformats-officedocument.theme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6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7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theme/theme8.xml" ContentType="application/vnd.openxmlformats-officedocument.theme+xml"/>
  <Override PartName="/ppt/theme/theme9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  <p:sldMasterId id="2147483694" r:id="rId4"/>
    <p:sldMasterId id="2147483703" r:id="rId5"/>
    <p:sldMasterId id="2147483707" r:id="rId6"/>
    <p:sldMasterId id="2147483711" r:id="rId7"/>
    <p:sldMasterId id="2147483716" r:id="rId8"/>
  </p:sldMasterIdLst>
  <p:notesMasterIdLst>
    <p:notesMasterId r:id="rId20"/>
  </p:notesMasterIdLst>
  <p:sldIdLst>
    <p:sldId id="291" r:id="rId9"/>
    <p:sldId id="276" r:id="rId10"/>
    <p:sldId id="294" r:id="rId11"/>
    <p:sldId id="277" r:id="rId12"/>
    <p:sldId id="256" r:id="rId13"/>
    <p:sldId id="290" r:id="rId14"/>
    <p:sldId id="275" r:id="rId15"/>
    <p:sldId id="264" r:id="rId16"/>
    <p:sldId id="353" r:id="rId17"/>
    <p:sldId id="354" r:id="rId18"/>
    <p:sldId id="338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97A1472-0A46-4448-9ACA-804B3D8CD528}" v="46" dt="2025-07-15T13:57:02.84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79472" autoAdjust="0"/>
  </p:normalViewPr>
  <p:slideViewPr>
    <p:cSldViewPr snapToGrid="0">
      <p:cViewPr varScale="1">
        <p:scale>
          <a:sx n="85" d="100"/>
          <a:sy n="85" d="100"/>
        </p:scale>
        <p:origin x="1512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8.xml"/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microsoft.com/office/2015/10/relationships/revisionInfo" Target="revisionInfo.xml"/><Relationship Id="rId3" Type="http://schemas.openxmlformats.org/officeDocument/2006/relationships/slideMaster" Target="slideMasters/slideMaster3.xml"/><Relationship Id="rId21" Type="http://schemas.openxmlformats.org/officeDocument/2006/relationships/presProps" Target="presProps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microsoft.com/office/2016/11/relationships/changesInfo" Target="changesInfos/changesInfo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8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3.xml"/><Relationship Id="rId24" Type="http://schemas.openxmlformats.org/officeDocument/2006/relationships/tableStyles" Target="tableStyle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7.xml"/><Relationship Id="rId23" Type="http://schemas.openxmlformats.org/officeDocument/2006/relationships/theme" Target="theme/theme1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ul Tinkler" userId="bcebf29c-73c2-433d-80d2-6bad896374bf" providerId="ADAL" clId="{197A1472-0A46-4448-9ACA-804B3D8CD528}"/>
    <pc:docChg chg="undo custSel addSld delSld modSld sldOrd">
      <pc:chgData name="Paul Tinkler" userId="bcebf29c-73c2-433d-80d2-6bad896374bf" providerId="ADAL" clId="{197A1472-0A46-4448-9ACA-804B3D8CD528}" dt="2025-07-15T13:57:02.827" v="732"/>
      <pc:docMkLst>
        <pc:docMk/>
      </pc:docMkLst>
      <pc:sldChg chg="modSp mod ord">
        <pc:chgData name="Paul Tinkler" userId="bcebf29c-73c2-433d-80d2-6bad896374bf" providerId="ADAL" clId="{197A1472-0A46-4448-9ACA-804B3D8CD528}" dt="2025-07-10T11:02:26.189" v="190"/>
        <pc:sldMkLst>
          <pc:docMk/>
          <pc:sldMk cId="111765974" sldId="256"/>
        </pc:sldMkLst>
        <pc:picChg chg="mod">
          <ac:chgData name="Paul Tinkler" userId="bcebf29c-73c2-433d-80d2-6bad896374bf" providerId="ADAL" clId="{197A1472-0A46-4448-9ACA-804B3D8CD528}" dt="2025-07-10T09:59:52.577" v="9" actId="1076"/>
          <ac:picMkLst>
            <pc:docMk/>
            <pc:sldMk cId="111765974" sldId="256"/>
            <ac:picMk id="5" creationId="{1001F87C-4E72-BB27-7845-1166D609FEBC}"/>
          </ac:picMkLst>
        </pc:picChg>
      </pc:sldChg>
      <pc:sldChg chg="delSp modSp del mod delAnim">
        <pc:chgData name="Paul Tinkler" userId="bcebf29c-73c2-433d-80d2-6bad896374bf" providerId="ADAL" clId="{197A1472-0A46-4448-9ACA-804B3D8CD528}" dt="2025-07-10T10:13:52.412" v="170" actId="47"/>
        <pc:sldMkLst>
          <pc:docMk/>
          <pc:sldMk cId="3432841850" sldId="263"/>
        </pc:sldMkLst>
      </pc:sldChg>
      <pc:sldChg chg="modSp mod ord modAnim">
        <pc:chgData name="Paul Tinkler" userId="bcebf29c-73c2-433d-80d2-6bad896374bf" providerId="ADAL" clId="{197A1472-0A46-4448-9ACA-804B3D8CD528}" dt="2025-07-10T11:02:52.367" v="196"/>
        <pc:sldMkLst>
          <pc:docMk/>
          <pc:sldMk cId="2281062746" sldId="264"/>
        </pc:sldMkLst>
        <pc:spChg chg="mod">
          <ac:chgData name="Paul Tinkler" userId="bcebf29c-73c2-433d-80d2-6bad896374bf" providerId="ADAL" clId="{197A1472-0A46-4448-9ACA-804B3D8CD528}" dt="2025-07-10T10:01:25.494" v="25" actId="1076"/>
          <ac:spMkLst>
            <pc:docMk/>
            <pc:sldMk cId="2281062746" sldId="264"/>
            <ac:spMk id="2" creationId="{09E1A5E7-5C91-4A76-B671-5637D6814EA5}"/>
          </ac:spMkLst>
        </pc:spChg>
        <pc:spChg chg="mod">
          <ac:chgData name="Paul Tinkler" userId="bcebf29c-73c2-433d-80d2-6bad896374bf" providerId="ADAL" clId="{197A1472-0A46-4448-9ACA-804B3D8CD528}" dt="2025-07-10T10:03:43.973" v="37" actId="14100"/>
          <ac:spMkLst>
            <pc:docMk/>
            <pc:sldMk cId="2281062746" sldId="264"/>
            <ac:spMk id="3" creationId="{92F05608-A4FD-4D4D-ACE7-C959B4D729F9}"/>
          </ac:spMkLst>
        </pc:spChg>
        <pc:picChg chg="mod">
          <ac:chgData name="Paul Tinkler" userId="bcebf29c-73c2-433d-80d2-6bad896374bf" providerId="ADAL" clId="{197A1472-0A46-4448-9ACA-804B3D8CD528}" dt="2025-07-10T10:02:21.005" v="33" actId="1076"/>
          <ac:picMkLst>
            <pc:docMk/>
            <pc:sldMk cId="2281062746" sldId="264"/>
            <ac:picMk id="8" creationId="{CEFEA55D-15A8-48B3-88EF-7C740ECF29D9}"/>
          </ac:picMkLst>
        </pc:picChg>
      </pc:sldChg>
      <pc:sldChg chg="del">
        <pc:chgData name="Paul Tinkler" userId="bcebf29c-73c2-433d-80d2-6bad896374bf" providerId="ADAL" clId="{197A1472-0A46-4448-9ACA-804B3D8CD528}" dt="2025-07-10T10:06:26.418" v="67" actId="47"/>
        <pc:sldMkLst>
          <pc:docMk/>
          <pc:sldMk cId="3362909747" sldId="265"/>
        </pc:sldMkLst>
      </pc:sldChg>
      <pc:sldChg chg="modSp del">
        <pc:chgData name="Paul Tinkler" userId="bcebf29c-73c2-433d-80d2-6bad896374bf" providerId="ADAL" clId="{197A1472-0A46-4448-9ACA-804B3D8CD528}" dt="2025-07-10T10:06:25.717" v="66" actId="47"/>
        <pc:sldMkLst>
          <pc:docMk/>
          <pc:sldMk cId="3327046737" sldId="272"/>
        </pc:sldMkLst>
      </pc:sldChg>
      <pc:sldChg chg="addSp delSp modSp add mod ord modAnim modNotesTx">
        <pc:chgData name="Paul Tinkler" userId="bcebf29c-73c2-433d-80d2-6bad896374bf" providerId="ADAL" clId="{197A1472-0A46-4448-9ACA-804B3D8CD528}" dt="2025-07-10T11:02:43.068" v="194"/>
        <pc:sldMkLst>
          <pc:docMk/>
          <pc:sldMk cId="4283151624" sldId="275"/>
        </pc:sldMkLst>
        <pc:spChg chg="mod">
          <ac:chgData name="Paul Tinkler" userId="bcebf29c-73c2-433d-80d2-6bad896374bf" providerId="ADAL" clId="{197A1472-0A46-4448-9ACA-804B3D8CD528}" dt="2025-07-10T10:10:25.925" v="91" actId="1076"/>
          <ac:spMkLst>
            <pc:docMk/>
            <pc:sldMk cId="4283151624" sldId="275"/>
            <ac:spMk id="2" creationId="{D2C13692-738C-405C-AF60-571F13689B08}"/>
          </ac:spMkLst>
        </pc:spChg>
        <pc:spChg chg="mod">
          <ac:chgData name="Paul Tinkler" userId="bcebf29c-73c2-433d-80d2-6bad896374bf" providerId="ADAL" clId="{197A1472-0A46-4448-9ACA-804B3D8CD528}" dt="2025-07-10T10:13:16.116" v="165" actId="6549"/>
          <ac:spMkLst>
            <pc:docMk/>
            <pc:sldMk cId="4283151624" sldId="275"/>
            <ac:spMk id="3" creationId="{ECEB9351-39D3-4CB8-A621-8CA4B2FE7DE0}"/>
          </ac:spMkLst>
        </pc:spChg>
        <pc:picChg chg="add mod">
          <ac:chgData name="Paul Tinkler" userId="bcebf29c-73c2-433d-80d2-6bad896374bf" providerId="ADAL" clId="{197A1472-0A46-4448-9ACA-804B3D8CD528}" dt="2025-07-10T10:10:14.261" v="88" actId="1076"/>
          <ac:picMkLst>
            <pc:docMk/>
            <pc:sldMk cId="4283151624" sldId="275"/>
            <ac:picMk id="5" creationId="{94185D97-1B65-48D2-9875-9B11EA16264E}"/>
          </ac:picMkLst>
        </pc:picChg>
        <pc:picChg chg="add mod">
          <ac:chgData name="Paul Tinkler" userId="bcebf29c-73c2-433d-80d2-6bad896374bf" providerId="ADAL" clId="{197A1472-0A46-4448-9ACA-804B3D8CD528}" dt="2025-07-10T10:13:43.992" v="169" actId="14100"/>
          <ac:picMkLst>
            <pc:docMk/>
            <pc:sldMk cId="4283151624" sldId="275"/>
            <ac:picMk id="7" creationId="{9642E2AB-74FA-4BBB-92AF-0677830A86F0}"/>
          </ac:picMkLst>
        </pc:picChg>
        <pc:picChg chg="mod">
          <ac:chgData name="Paul Tinkler" userId="bcebf29c-73c2-433d-80d2-6bad896374bf" providerId="ADAL" clId="{197A1472-0A46-4448-9ACA-804B3D8CD528}" dt="2025-07-10T10:08:48.638" v="79" actId="1076"/>
          <ac:picMkLst>
            <pc:docMk/>
            <pc:sldMk cId="4283151624" sldId="275"/>
            <ac:picMk id="51202" creationId="{3B13BF80-1F9D-47E2-8720-30C4FC09D107}"/>
          </ac:picMkLst>
        </pc:picChg>
      </pc:sldChg>
      <pc:sldChg chg="modSp add mod modNotesTx">
        <pc:chgData name="Paul Tinkler" userId="bcebf29c-73c2-433d-80d2-6bad896374bf" providerId="ADAL" clId="{197A1472-0A46-4448-9ACA-804B3D8CD528}" dt="2025-07-10T11:05:01.607" v="344" actId="20577"/>
        <pc:sldMkLst>
          <pc:docMk/>
          <pc:sldMk cId="1167305979" sldId="276"/>
        </pc:sldMkLst>
        <pc:spChg chg="mod">
          <ac:chgData name="Paul Tinkler" userId="bcebf29c-73c2-433d-80d2-6bad896374bf" providerId="ADAL" clId="{197A1472-0A46-4448-9ACA-804B3D8CD528}" dt="2025-07-10T11:02:05.556" v="187" actId="1076"/>
          <ac:spMkLst>
            <pc:docMk/>
            <pc:sldMk cId="1167305979" sldId="276"/>
            <ac:spMk id="2" creationId="{6381CD38-1B83-4A2C-A522-B99DFD2DC624}"/>
          </ac:spMkLst>
        </pc:spChg>
        <pc:picChg chg="mod">
          <ac:chgData name="Paul Tinkler" userId="bcebf29c-73c2-433d-80d2-6bad896374bf" providerId="ADAL" clId="{197A1472-0A46-4448-9ACA-804B3D8CD528}" dt="2025-07-10T11:02:11.850" v="188" actId="1076"/>
          <ac:picMkLst>
            <pc:docMk/>
            <pc:sldMk cId="1167305979" sldId="276"/>
            <ac:picMk id="4" creationId="{C9A8A7B9-880B-4D82-A5FF-C0B023691016}"/>
          </ac:picMkLst>
        </pc:picChg>
      </pc:sldChg>
      <pc:sldChg chg="modSp add mod">
        <pc:chgData name="Paul Tinkler" userId="bcebf29c-73c2-433d-80d2-6bad896374bf" providerId="ADAL" clId="{197A1472-0A46-4448-9ACA-804B3D8CD528}" dt="2025-07-10T10:15:11.381" v="175" actId="1076"/>
        <pc:sldMkLst>
          <pc:docMk/>
          <pc:sldMk cId="1967916619" sldId="277"/>
        </pc:sldMkLst>
        <pc:picChg chg="mod">
          <ac:chgData name="Paul Tinkler" userId="bcebf29c-73c2-433d-80d2-6bad896374bf" providerId="ADAL" clId="{197A1472-0A46-4448-9ACA-804B3D8CD528}" dt="2025-07-10T10:15:11.381" v="175" actId="1076"/>
          <ac:picMkLst>
            <pc:docMk/>
            <pc:sldMk cId="1967916619" sldId="277"/>
            <ac:picMk id="4" creationId="{B3AEB01D-D998-40F6-BB67-F9118193D237}"/>
          </ac:picMkLst>
        </pc:picChg>
      </pc:sldChg>
      <pc:sldChg chg="modSp del mod">
        <pc:chgData name="Paul Tinkler" userId="bcebf29c-73c2-433d-80d2-6bad896374bf" providerId="ADAL" clId="{197A1472-0A46-4448-9ACA-804B3D8CD528}" dt="2025-07-10T10:06:37.711" v="73" actId="47"/>
        <pc:sldMkLst>
          <pc:docMk/>
          <pc:sldMk cId="1505981543" sldId="285"/>
        </pc:sldMkLst>
      </pc:sldChg>
      <pc:sldChg chg="modSp del mod">
        <pc:chgData name="Paul Tinkler" userId="bcebf29c-73c2-433d-80d2-6bad896374bf" providerId="ADAL" clId="{197A1472-0A46-4448-9ACA-804B3D8CD528}" dt="2025-07-10T10:06:37.029" v="72" actId="47"/>
        <pc:sldMkLst>
          <pc:docMk/>
          <pc:sldMk cId="2223317762" sldId="286"/>
        </pc:sldMkLst>
      </pc:sldChg>
      <pc:sldChg chg="modSp del">
        <pc:chgData name="Paul Tinkler" userId="bcebf29c-73c2-433d-80d2-6bad896374bf" providerId="ADAL" clId="{197A1472-0A46-4448-9ACA-804B3D8CD528}" dt="2025-07-10T10:06:34.663" v="70" actId="47"/>
        <pc:sldMkLst>
          <pc:docMk/>
          <pc:sldMk cId="1772829866" sldId="287"/>
        </pc:sldMkLst>
      </pc:sldChg>
      <pc:sldChg chg="modSp del">
        <pc:chgData name="Paul Tinkler" userId="bcebf29c-73c2-433d-80d2-6bad896374bf" providerId="ADAL" clId="{197A1472-0A46-4448-9ACA-804B3D8CD528}" dt="2025-07-10T10:06:27.741" v="68" actId="47"/>
        <pc:sldMkLst>
          <pc:docMk/>
          <pc:sldMk cId="1898620222" sldId="288"/>
        </pc:sldMkLst>
      </pc:sldChg>
      <pc:sldChg chg="ord">
        <pc:chgData name="Paul Tinkler" userId="bcebf29c-73c2-433d-80d2-6bad896374bf" providerId="ADAL" clId="{197A1472-0A46-4448-9ACA-804B3D8CD528}" dt="2025-07-10T11:02:33.738" v="192"/>
        <pc:sldMkLst>
          <pc:docMk/>
          <pc:sldMk cId="1304664329" sldId="290"/>
        </pc:sldMkLst>
      </pc:sldChg>
      <pc:sldChg chg="modSp mod ord">
        <pc:chgData name="Paul Tinkler" userId="bcebf29c-73c2-433d-80d2-6bad896374bf" providerId="ADAL" clId="{197A1472-0A46-4448-9ACA-804B3D8CD528}" dt="2025-07-10T13:22:09.643" v="731" actId="2711"/>
        <pc:sldMkLst>
          <pc:docMk/>
          <pc:sldMk cId="2296283170" sldId="291"/>
        </pc:sldMkLst>
        <pc:spChg chg="mod">
          <ac:chgData name="Paul Tinkler" userId="bcebf29c-73c2-433d-80d2-6bad896374bf" providerId="ADAL" clId="{197A1472-0A46-4448-9ACA-804B3D8CD528}" dt="2025-07-10T13:22:09.643" v="731" actId="2711"/>
          <ac:spMkLst>
            <pc:docMk/>
            <pc:sldMk cId="2296283170" sldId="291"/>
            <ac:spMk id="7" creationId="{EBC54A0B-6D74-49F6-812D-83652766F131}"/>
          </ac:spMkLst>
        </pc:spChg>
        <pc:picChg chg="mod">
          <ac:chgData name="Paul Tinkler" userId="bcebf29c-73c2-433d-80d2-6bad896374bf" providerId="ADAL" clId="{197A1472-0A46-4448-9ACA-804B3D8CD528}" dt="2025-07-10T10:00:48.587" v="23" actId="14100"/>
          <ac:picMkLst>
            <pc:docMk/>
            <pc:sldMk cId="2296283170" sldId="291"/>
            <ac:picMk id="5" creationId="{3C1AFD2E-6D07-46E9-B3B5-42775C3F2C8E}"/>
          </ac:picMkLst>
        </pc:picChg>
      </pc:sldChg>
      <pc:sldChg chg="modSp del mod">
        <pc:chgData name="Paul Tinkler" userId="bcebf29c-73c2-433d-80d2-6bad896374bf" providerId="ADAL" clId="{197A1472-0A46-4448-9ACA-804B3D8CD528}" dt="2025-07-10T10:06:28.659" v="69" actId="47"/>
        <pc:sldMkLst>
          <pc:docMk/>
          <pc:sldMk cId="260792142" sldId="292"/>
        </pc:sldMkLst>
      </pc:sldChg>
      <pc:sldChg chg="modSp del">
        <pc:chgData name="Paul Tinkler" userId="bcebf29c-73c2-433d-80d2-6bad896374bf" providerId="ADAL" clId="{197A1472-0A46-4448-9ACA-804B3D8CD528}" dt="2025-07-10T10:06:24.809" v="65" actId="47"/>
        <pc:sldMkLst>
          <pc:docMk/>
          <pc:sldMk cId="0" sldId="293"/>
        </pc:sldMkLst>
      </pc:sldChg>
      <pc:sldChg chg="addSp modSp add mod">
        <pc:chgData name="Paul Tinkler" userId="bcebf29c-73c2-433d-80d2-6bad896374bf" providerId="ADAL" clId="{197A1472-0A46-4448-9ACA-804B3D8CD528}" dt="2025-07-10T11:08:43.268" v="429" actId="14100"/>
        <pc:sldMkLst>
          <pc:docMk/>
          <pc:sldMk cId="4252046281" sldId="294"/>
        </pc:sldMkLst>
        <pc:spChg chg="mod">
          <ac:chgData name="Paul Tinkler" userId="bcebf29c-73c2-433d-80d2-6bad896374bf" providerId="ADAL" clId="{197A1472-0A46-4448-9ACA-804B3D8CD528}" dt="2025-07-10T11:03:31.825" v="201" actId="207"/>
          <ac:spMkLst>
            <pc:docMk/>
            <pc:sldMk cId="4252046281" sldId="294"/>
            <ac:spMk id="3" creationId="{F9E9296F-F17E-4FE4-8340-12E160632C09}"/>
          </ac:spMkLst>
        </pc:spChg>
        <pc:spChg chg="add mod">
          <ac:chgData name="Paul Tinkler" userId="bcebf29c-73c2-433d-80d2-6bad896374bf" providerId="ADAL" clId="{197A1472-0A46-4448-9ACA-804B3D8CD528}" dt="2025-07-10T11:06:51.032" v="426" actId="114"/>
          <ac:spMkLst>
            <pc:docMk/>
            <pc:sldMk cId="4252046281" sldId="294"/>
            <ac:spMk id="4" creationId="{998B2329-D088-0A28-2E24-A3BAE436A301}"/>
          </ac:spMkLst>
        </pc:spChg>
        <pc:picChg chg="mod">
          <ac:chgData name="Paul Tinkler" userId="bcebf29c-73c2-433d-80d2-6bad896374bf" providerId="ADAL" clId="{197A1472-0A46-4448-9ACA-804B3D8CD528}" dt="2025-07-10T11:03:16.911" v="197" actId="1076"/>
          <ac:picMkLst>
            <pc:docMk/>
            <pc:sldMk cId="4252046281" sldId="294"/>
            <ac:picMk id="5" creationId="{5115273D-312B-4058-819F-02D8304201EA}"/>
          </ac:picMkLst>
        </pc:picChg>
        <pc:picChg chg="add mod">
          <ac:chgData name="Paul Tinkler" userId="bcebf29c-73c2-433d-80d2-6bad896374bf" providerId="ADAL" clId="{197A1472-0A46-4448-9ACA-804B3D8CD528}" dt="2025-07-10T11:08:43.268" v="429" actId="14100"/>
          <ac:picMkLst>
            <pc:docMk/>
            <pc:sldMk cId="4252046281" sldId="294"/>
            <ac:picMk id="7" creationId="{977A4816-8E2B-0240-B436-B961E563D724}"/>
          </ac:picMkLst>
        </pc:picChg>
      </pc:sldChg>
      <pc:sldChg chg="add">
        <pc:chgData name="Paul Tinkler" userId="bcebf29c-73c2-433d-80d2-6bad896374bf" providerId="ADAL" clId="{197A1472-0A46-4448-9ACA-804B3D8CD528}" dt="2025-07-15T13:57:02.827" v="732"/>
        <pc:sldMkLst>
          <pc:docMk/>
          <pc:sldMk cId="2412609209" sldId="338"/>
        </pc:sldMkLst>
      </pc:sldChg>
      <pc:sldChg chg="modSp del mod">
        <pc:chgData name="Paul Tinkler" userId="bcebf29c-73c2-433d-80d2-6bad896374bf" providerId="ADAL" clId="{197A1472-0A46-4448-9ACA-804B3D8CD528}" dt="2025-07-10T10:06:36.718" v="71" actId="47"/>
        <pc:sldMkLst>
          <pc:docMk/>
          <pc:sldMk cId="2515274340" sldId="347"/>
        </pc:sldMkLst>
      </pc:sldChg>
      <pc:sldChg chg="addSp modSp add mod">
        <pc:chgData name="Paul Tinkler" userId="bcebf29c-73c2-433d-80d2-6bad896374bf" providerId="ADAL" clId="{197A1472-0A46-4448-9ACA-804B3D8CD528}" dt="2025-07-10T13:03:16.150" v="666" actId="114"/>
        <pc:sldMkLst>
          <pc:docMk/>
          <pc:sldMk cId="797375501" sldId="353"/>
        </pc:sldMkLst>
        <pc:spChg chg="mod">
          <ac:chgData name="Paul Tinkler" userId="bcebf29c-73c2-433d-80d2-6bad896374bf" providerId="ADAL" clId="{197A1472-0A46-4448-9ACA-804B3D8CD528}" dt="2025-07-10T13:00:05.460" v="440" actId="1076"/>
          <ac:spMkLst>
            <pc:docMk/>
            <pc:sldMk cId="797375501" sldId="353"/>
            <ac:spMk id="2" creationId="{60F0FB24-15E9-3BF5-F658-2583ABC870A5}"/>
          </ac:spMkLst>
        </pc:spChg>
        <pc:spChg chg="mod">
          <ac:chgData name="Paul Tinkler" userId="bcebf29c-73c2-433d-80d2-6bad896374bf" providerId="ADAL" clId="{197A1472-0A46-4448-9ACA-804B3D8CD528}" dt="2025-07-10T13:00:21.856" v="445" actId="27636"/>
          <ac:spMkLst>
            <pc:docMk/>
            <pc:sldMk cId="797375501" sldId="353"/>
            <ac:spMk id="3" creationId="{3F239FA6-3657-D421-4C31-3003DD180B60}"/>
          </ac:spMkLst>
        </pc:spChg>
        <pc:spChg chg="add mod">
          <ac:chgData name="Paul Tinkler" userId="bcebf29c-73c2-433d-80d2-6bad896374bf" providerId="ADAL" clId="{197A1472-0A46-4448-9ACA-804B3D8CD528}" dt="2025-07-10T13:03:16.150" v="666" actId="114"/>
          <ac:spMkLst>
            <pc:docMk/>
            <pc:sldMk cId="797375501" sldId="353"/>
            <ac:spMk id="4" creationId="{4BD823EA-321D-5AEB-FA53-B88530F85E53}"/>
          </ac:spMkLst>
        </pc:spChg>
        <pc:picChg chg="mod">
          <ac:chgData name="Paul Tinkler" userId="bcebf29c-73c2-433d-80d2-6bad896374bf" providerId="ADAL" clId="{197A1472-0A46-4448-9ACA-804B3D8CD528}" dt="2025-07-10T13:00:12.898" v="441" actId="1076"/>
          <ac:picMkLst>
            <pc:docMk/>
            <pc:sldMk cId="797375501" sldId="353"/>
            <ac:picMk id="8" creationId="{25314174-E98A-6419-22C4-8707141E699B}"/>
          </ac:picMkLst>
        </pc:picChg>
      </pc:sldChg>
      <pc:sldChg chg="addSp modSp new mod">
        <pc:chgData name="Paul Tinkler" userId="bcebf29c-73c2-433d-80d2-6bad896374bf" providerId="ADAL" clId="{197A1472-0A46-4448-9ACA-804B3D8CD528}" dt="2025-07-10T13:14:05.557" v="723" actId="1076"/>
        <pc:sldMkLst>
          <pc:docMk/>
          <pc:sldMk cId="1989882579" sldId="354"/>
        </pc:sldMkLst>
        <pc:spChg chg="mod">
          <ac:chgData name="Paul Tinkler" userId="bcebf29c-73c2-433d-80d2-6bad896374bf" providerId="ADAL" clId="{197A1472-0A46-4448-9ACA-804B3D8CD528}" dt="2025-07-10T13:03:57.450" v="685" actId="122"/>
          <ac:spMkLst>
            <pc:docMk/>
            <pc:sldMk cId="1989882579" sldId="354"/>
            <ac:spMk id="2" creationId="{B4654D1E-8EF2-E9CF-26B1-F7513F399E62}"/>
          </ac:spMkLst>
        </pc:spChg>
        <pc:spChg chg="mod">
          <ac:chgData name="Paul Tinkler" userId="bcebf29c-73c2-433d-80d2-6bad896374bf" providerId="ADAL" clId="{197A1472-0A46-4448-9ACA-804B3D8CD528}" dt="2025-07-10T13:04:51.307" v="721" actId="113"/>
          <ac:spMkLst>
            <pc:docMk/>
            <pc:sldMk cId="1989882579" sldId="354"/>
            <ac:spMk id="3" creationId="{5353C137-E2C3-940C-CE6F-DA54F7F29789}"/>
          </ac:spMkLst>
        </pc:spChg>
        <pc:picChg chg="add mod">
          <ac:chgData name="Paul Tinkler" userId="bcebf29c-73c2-433d-80d2-6bad896374bf" providerId="ADAL" clId="{197A1472-0A46-4448-9ACA-804B3D8CD528}" dt="2025-07-10T13:14:05.557" v="723" actId="1076"/>
          <ac:picMkLst>
            <pc:docMk/>
            <pc:sldMk cId="1989882579" sldId="354"/>
            <ac:picMk id="5" creationId="{74A0C91C-2B3A-1385-39D0-BE57D8C118C6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9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1DF7713-164B-41A8-A175-43D0120C968E}" type="datetimeFigureOut">
              <a:rPr lang="en-GB" smtClean="0"/>
              <a:t>15/07/2025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ACBDA1-E93E-4F28-BC5C-33A8C824E7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68576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xjE2RV6IQzo" TargetMode="External"/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youtube.com/watch?time_continue=197&amp;v=ZAGYQKiW4Qk" TargetMode="Externa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651D80-B2C2-482F-8142-881402B33AC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37365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https://www.youtube.com/watch?v=xjE2RV6IQzo</a:t>
            </a:r>
            <a:endParaRPr lang="en-GB" dirty="0"/>
          </a:p>
          <a:p>
            <a:endParaRPr lang="en-GB" dirty="0"/>
          </a:p>
          <a:p>
            <a:r>
              <a:rPr lang="en-GB" dirty="0"/>
              <a:t>An additional video on this topic can be found at </a:t>
            </a:r>
            <a:r>
              <a:rPr lang="en-GB" dirty="0">
                <a:hlinkClick r:id="rId4"/>
              </a:rPr>
              <a:t>https://www.youtube.com/watch?time_continue=197&amp;v=ZAGYQKiW4Qk</a:t>
            </a:r>
            <a:endParaRPr lang="en-GB" dirty="0"/>
          </a:p>
          <a:p>
            <a:endParaRPr lang="en-GB" dirty="0"/>
          </a:p>
          <a:p>
            <a:r>
              <a:rPr lang="en-GB" dirty="0"/>
              <a:t>Students to take notes ready for group work to consolidate key points before a general team discussion of the video content and ideas..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651D80-B2C2-482F-8142-881402B33AC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15158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ACBDA1-E93E-4F28-BC5C-33A8C824E7A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71514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About your team?  About others?  About yourself?  About problem solving?  About dealing with the unknown?  What made solving the problem easy?  What made solving it difficult?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How did your team work?  How did you organise your team? 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ACBDA1-E93E-4F28-BC5C-33A8C824E7A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90761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ACBDA1-E93E-4F28-BC5C-33A8C824E7A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27241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4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5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6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6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7.xml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7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8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8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8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8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8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8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8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Master" Target="../slideMasters/slideMaster8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16CA7-34D5-5148-87A1-BB65ECA565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66AE20-C429-AB4A-8ED7-89E715B948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40082719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CB844491-739B-4BFE-831D-5012DE15CEBD}" type="datetimeFigureOut">
              <a:rPr lang="en-GB" smtClean="0"/>
              <a:t>15/07/2025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ECE7EA2-366A-4B77-AA37-C588E2C0B3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35387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83137-3757-FC41-9B75-B84A236CA2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375F30-4724-4D44-847E-A6B321B90D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64BA96-4AAB-B44B-8C35-FCF7B8014B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CB844491-739B-4BFE-831D-5012DE15CEBD}" type="datetimeFigureOut">
              <a:rPr lang="en-GB" smtClean="0"/>
              <a:t>15/07/2025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B5C10F-94B6-7E43-8A5E-6CC4EB7248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7DE05-ED81-A243-B3B4-A5B4612C89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ECE7EA2-366A-4B77-AA37-C588E2C0B3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17493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982F2-D6BB-7944-976C-24EA4E30A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1C5160-D87B-F645-B40C-EC55F6551C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565436-10B0-E94E-8149-4193432F1E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970057-2422-8A40-BE17-8F87F5E6577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CB844491-739B-4BFE-831D-5012DE15CEBD}" type="datetimeFigureOut">
              <a:rPr lang="en-GB" smtClean="0"/>
              <a:t>15/07/2025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DDE6B4-8900-5841-B45E-67AB84595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D3B9D1-DECA-EC4A-8822-CA62008B5D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ECE7EA2-366A-4B77-AA37-C588E2C0B3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31087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1F02E-4691-5B41-A12D-981090D63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1E9276-A334-1C45-89B5-AFFBF6C400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1D23CB-DB39-5E49-8879-CDF04F0B27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29C764-0FD9-284A-AA8E-1E42341CBD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EF579A-02C9-B04A-8635-505C0117E5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696C75-4933-9F45-BD25-8DD70AA361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CB844491-739B-4BFE-831D-5012DE15CEBD}" type="datetimeFigureOut">
              <a:rPr lang="en-GB" smtClean="0"/>
              <a:t>15/07/2025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3C18E0-AF7C-1142-916D-865075531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7EDA83-2DBB-A142-9D6A-029E84283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ECE7EA2-366A-4B77-AA37-C588E2C0B3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75281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71F7D-3314-5346-B266-0DDCA7EA93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7153B25-5BED-2146-94C2-20011F27D56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CB844491-739B-4BFE-831D-5012DE15CEBD}" type="datetimeFigureOut">
              <a:rPr lang="en-GB" smtClean="0"/>
              <a:t>15/07/2025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2C01A9-54E3-554C-B610-622E0EBD58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0DF8FA-F7D5-224A-8113-85D76D6F42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ECE7EA2-366A-4B77-AA37-C588E2C0B3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27839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0C4A5B3-925B-5741-8171-704CECCEC20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CB844491-739B-4BFE-831D-5012DE15CEBD}" type="datetimeFigureOut">
              <a:rPr lang="en-GB" smtClean="0"/>
              <a:t>15/07/2025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43D290-69D1-C744-934F-C5BB379A2E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9977DC-173F-CD4B-94A9-3418FFA002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ECE7EA2-366A-4B77-AA37-C588E2C0B3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22035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3E675-77CB-A844-B43E-587A75DB1C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9450DF-79A7-F040-B53B-BF43C0CE20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A6DF68-8137-1D41-94DC-EEAB311F03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8C27C9-AADD-F842-BD24-C39CA85219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CB844491-739B-4BFE-831D-5012DE15CEBD}" type="datetimeFigureOut">
              <a:rPr lang="en-GB" smtClean="0"/>
              <a:t>15/07/2025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F87859-F2F7-0343-957E-1249075D33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83FDCE-1FE4-4842-9EBF-CCA5503E8B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ECE7EA2-366A-4B77-AA37-C588E2C0B3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40030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6F403-AED5-A94B-A777-CF56FE3B8E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4F79C81-9488-094E-9237-85F648CF19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5C87DE-7AB5-8649-AF80-D4D53DE740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406AFB-7539-1A47-BCFA-876A2D15E0F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CB844491-739B-4BFE-831D-5012DE15CEBD}" type="datetimeFigureOut">
              <a:rPr lang="en-GB" smtClean="0"/>
              <a:t>15/07/2025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B01B90-0A84-7243-9FD4-638110B763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E3B678-BB58-E44E-91CD-95960F82D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ECE7EA2-366A-4B77-AA37-C588E2C0B3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107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DF035A-DE94-E849-BE1E-40528EE08D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3FB9BB-ADF9-6349-BF90-48B0E92ECE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DBE1B4-5913-D047-9ECB-09F96038CED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CB844491-739B-4BFE-831D-5012DE15CEBD}" type="datetimeFigureOut">
              <a:rPr lang="en-GB" smtClean="0"/>
              <a:t>15/07/2025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C8F4C3-89F7-C44F-BCA8-E6E493BC51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798F91-C66D-1342-B01A-5DFC19DAFB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ECE7EA2-366A-4B77-AA37-C588E2C0B3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12076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43B820E-6FB2-644C-B74D-005DD9AB22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3B5AF3-57F2-B64B-B5EE-B476725037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2EAD41-DB02-514F-88ED-552CDF27F64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CB844491-739B-4BFE-831D-5012DE15CEBD}" type="datetimeFigureOut">
              <a:rPr lang="en-GB" smtClean="0"/>
              <a:t>15/07/2025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8BF2B1-824C-224A-8BD0-451EAB4582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33EE70-487F-184E-9561-653FF3BDBA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ECE7EA2-366A-4B77-AA37-C588E2C0B3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8123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16CA7-34D5-5148-87A1-BB65ECA565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66AE20-C429-AB4A-8ED7-89E715B948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06016319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CB844491-739B-4BFE-831D-5012DE15CEBD}" type="datetimeFigureOut">
              <a:rPr lang="en-GB" smtClean="0"/>
              <a:t>15/07/2025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ECE7EA2-366A-4B77-AA37-C588E2C0B3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85582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83137-3757-FC41-9B75-B84A236CA2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375F30-4724-4D44-847E-A6B321B90D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64BA96-4AAB-B44B-8C35-FCF7B8014B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CB844491-739B-4BFE-831D-5012DE15CEBD}" type="datetimeFigureOut">
              <a:rPr lang="en-GB" smtClean="0"/>
              <a:t>15/07/2025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B5C10F-94B6-7E43-8A5E-6CC4EB7248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7DE05-ED81-A243-B3B4-A5B4612C89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ECE7EA2-366A-4B77-AA37-C588E2C0B3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57126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982F2-D6BB-7944-976C-24EA4E30A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1C5160-D87B-F645-B40C-EC55F6551C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565436-10B0-E94E-8149-4193432F1E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970057-2422-8A40-BE17-8F87F5E6577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CB844491-739B-4BFE-831D-5012DE15CEBD}" type="datetimeFigureOut">
              <a:rPr lang="en-GB" smtClean="0"/>
              <a:t>15/07/2025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DDE6B4-8900-5841-B45E-67AB84595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D3B9D1-DECA-EC4A-8822-CA62008B5D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ECE7EA2-366A-4B77-AA37-C588E2C0B3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225691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1F02E-4691-5B41-A12D-981090D63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1E9276-A334-1C45-89B5-AFFBF6C400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1D23CB-DB39-5E49-8879-CDF04F0B27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29C764-0FD9-284A-AA8E-1E42341CBD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EF579A-02C9-B04A-8635-505C0117E5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696C75-4933-9F45-BD25-8DD70AA361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CB844491-739B-4BFE-831D-5012DE15CEBD}" type="datetimeFigureOut">
              <a:rPr lang="en-GB" smtClean="0"/>
              <a:t>15/07/2025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3C18E0-AF7C-1142-916D-865075531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7EDA83-2DBB-A142-9D6A-029E84283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ECE7EA2-366A-4B77-AA37-C588E2C0B3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24015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71F7D-3314-5346-B266-0DDCA7EA93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7153B25-5BED-2146-94C2-20011F27D56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CB844491-739B-4BFE-831D-5012DE15CEBD}" type="datetimeFigureOut">
              <a:rPr lang="en-GB" smtClean="0"/>
              <a:t>15/07/2025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2C01A9-54E3-554C-B610-622E0EBD58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0DF8FA-F7D5-224A-8113-85D76D6F42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ECE7EA2-366A-4B77-AA37-C588E2C0B3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045101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0C4A5B3-925B-5741-8171-704CECCEC20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CB844491-739B-4BFE-831D-5012DE15CEBD}" type="datetimeFigureOut">
              <a:rPr lang="en-GB" smtClean="0"/>
              <a:t>15/07/2025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43D290-69D1-C744-934F-C5BB379A2E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9977DC-173F-CD4B-94A9-3418FFA002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ECE7EA2-366A-4B77-AA37-C588E2C0B3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558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3E675-77CB-A844-B43E-587A75DB1C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9450DF-79A7-F040-B53B-BF43C0CE20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A6DF68-8137-1D41-94DC-EEAB311F03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8C27C9-AADD-F842-BD24-C39CA85219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CB844491-739B-4BFE-831D-5012DE15CEBD}" type="datetimeFigureOut">
              <a:rPr lang="en-GB" smtClean="0"/>
              <a:t>15/07/2025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F87859-F2F7-0343-957E-1249075D33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83FDCE-1FE4-4842-9EBF-CCA5503E8B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ECE7EA2-366A-4B77-AA37-C588E2C0B3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966632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6F403-AED5-A94B-A777-CF56FE3B8E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4F79C81-9488-094E-9237-85F648CF19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5C87DE-7AB5-8649-AF80-D4D53DE740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406AFB-7539-1A47-BCFA-876A2D15E0F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CB844491-739B-4BFE-831D-5012DE15CEBD}" type="datetimeFigureOut">
              <a:rPr lang="en-GB" smtClean="0"/>
              <a:t>15/07/2025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B01B90-0A84-7243-9FD4-638110B763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E3B678-BB58-E44E-91CD-95960F82D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ECE7EA2-366A-4B77-AA37-C588E2C0B3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783404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DF035A-DE94-E849-BE1E-40528EE08D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3FB9BB-ADF9-6349-BF90-48B0E92ECE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DBE1B4-5913-D047-9ECB-09F96038CED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CB844491-739B-4BFE-831D-5012DE15CEBD}" type="datetimeFigureOut">
              <a:rPr lang="en-GB" smtClean="0"/>
              <a:t>15/07/2025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C8F4C3-89F7-C44F-BCA8-E6E493BC51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798F91-C66D-1342-B01A-5DFC19DAFB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ECE7EA2-366A-4B77-AA37-C588E2C0B3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973839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43B820E-6FB2-644C-B74D-005DD9AB22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3B5AF3-57F2-B64B-B5EE-B476725037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2EAD41-DB02-514F-88ED-552CDF27F64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CB844491-739B-4BFE-831D-5012DE15CEBD}" type="datetimeFigureOut">
              <a:rPr lang="en-GB" smtClean="0"/>
              <a:t>15/07/2025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8BF2B1-824C-224A-8BD0-451EAB4582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33EE70-487F-184E-9561-653FF3BDBA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ECE7EA2-366A-4B77-AA37-C588E2C0B3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723333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3065864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42486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423354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46259592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3243012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0338872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330204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16CA7-34D5-5148-87A1-BB65ECA565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66AE20-C429-AB4A-8ED7-89E715B948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6610634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CB844491-739B-4BFE-831D-5012DE15CEBD}" type="datetimeFigureOut">
              <a:rPr lang="en-GB" smtClean="0"/>
              <a:t>15/07/2025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ECE7EA2-366A-4B77-AA37-C588E2C0B3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079140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7475950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7832119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8776140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4570453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16925576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9778834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02295386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74641136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1979073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692684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84117715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16CA7-34D5-5148-87A1-BB65ECA565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66AE20-C429-AB4A-8ED7-89E715B948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22607260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CB844491-739B-4BFE-831D-5012DE15CEBD}" type="datetimeFigureOut">
              <a:rPr lang="en-GB" smtClean="0"/>
              <a:t>15/07/2025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ECE7EA2-366A-4B77-AA37-C588E2C0B3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859297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935BF-7A30-453A-B28C-3BFECD7E13B3}" type="datetimeFigureOut">
              <a:rPr lang="en-GB" smtClean="0"/>
              <a:t>09/07/2025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60C6F0-6AE4-43B4-881F-1A1CADD9B2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949056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156549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8346727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60987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0776521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867853D1-5ACF-6CCF-F73E-3BC4FEDC7C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2644759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ack and white clouds&#10;&#10;Description automatically generated">
            <a:extLst>
              <a:ext uri="{FF2B5EF4-FFF2-40B4-BE49-F238E27FC236}">
                <a16:creationId xmlns:a16="http://schemas.microsoft.com/office/drawing/2014/main" id="{5D2C2F3C-0981-A3BF-29BB-95817151AD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906862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10477989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4155720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491836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8117376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7826226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1955831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7132113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159900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30456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image" Target="../media/image3.png"/><Relationship Id="rId5" Type="http://schemas.openxmlformats.org/officeDocument/2006/relationships/slideLayout" Target="../slideLayouts/slideLayout27.xml"/><Relationship Id="rId10" Type="http://schemas.openxmlformats.org/officeDocument/2006/relationships/theme" Target="../theme/theme3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9.xml"/><Relationship Id="rId3" Type="http://schemas.openxmlformats.org/officeDocument/2006/relationships/slideLayout" Target="../slideLayouts/slideLayout34.xml"/><Relationship Id="rId7" Type="http://schemas.openxmlformats.org/officeDocument/2006/relationships/slideLayout" Target="../slideLayouts/slideLayout38.xml"/><Relationship Id="rId2" Type="http://schemas.openxmlformats.org/officeDocument/2006/relationships/slideLayout" Target="../slideLayouts/slideLayout33.xml"/><Relationship Id="rId1" Type="http://schemas.openxmlformats.org/officeDocument/2006/relationships/slideLayout" Target="../slideLayouts/slideLayout32.xml"/><Relationship Id="rId6" Type="http://schemas.openxmlformats.org/officeDocument/2006/relationships/slideLayout" Target="../slideLayouts/slideLayout37.xml"/><Relationship Id="rId5" Type="http://schemas.openxmlformats.org/officeDocument/2006/relationships/slideLayout" Target="../slideLayouts/slideLayout36.xml"/><Relationship Id="rId10" Type="http://schemas.openxmlformats.org/officeDocument/2006/relationships/image" Target="../media/image8.png"/><Relationship Id="rId4" Type="http://schemas.openxmlformats.org/officeDocument/2006/relationships/slideLayout" Target="../slideLayouts/slideLayout35.xml"/><Relationship Id="rId9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slideLayout" Target="../slideLayouts/slideLayout42.xml"/><Relationship Id="rId7" Type="http://schemas.openxmlformats.org/officeDocument/2006/relationships/theme" Target="../theme/theme5.xml"/><Relationship Id="rId2" Type="http://schemas.openxmlformats.org/officeDocument/2006/relationships/slideLayout" Target="../slideLayouts/slideLayout41.xml"/><Relationship Id="rId1" Type="http://schemas.openxmlformats.org/officeDocument/2006/relationships/slideLayout" Target="../slideLayouts/slideLayout40.xml"/><Relationship Id="rId6" Type="http://schemas.openxmlformats.org/officeDocument/2006/relationships/slideLayout" Target="../slideLayouts/slideLayout45.xml"/><Relationship Id="rId5" Type="http://schemas.openxmlformats.org/officeDocument/2006/relationships/slideLayout" Target="../slideLayouts/slideLayout44.xml"/><Relationship Id="rId4" Type="http://schemas.openxmlformats.org/officeDocument/2006/relationships/slideLayout" Target="../slideLayouts/slideLayout43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8.xml"/><Relationship Id="rId2" Type="http://schemas.openxmlformats.org/officeDocument/2006/relationships/slideLayout" Target="../slideLayouts/slideLayout47.xml"/><Relationship Id="rId1" Type="http://schemas.openxmlformats.org/officeDocument/2006/relationships/slideLayout" Target="../slideLayouts/slideLayout46.xml"/><Relationship Id="rId5" Type="http://schemas.openxmlformats.org/officeDocument/2006/relationships/image" Target="../media/image17.png"/><Relationship Id="rId4" Type="http://schemas.openxmlformats.org/officeDocument/2006/relationships/theme" Target="../theme/theme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image" Target="../media/image20.png"/><Relationship Id="rId5" Type="http://schemas.openxmlformats.org/officeDocument/2006/relationships/theme" Target="../theme/theme7.xml"/><Relationship Id="rId4" Type="http://schemas.openxmlformats.org/officeDocument/2006/relationships/slideLayout" Target="../slideLayouts/slideLayout52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7.xml"/><Relationship Id="rId4" Type="http://schemas.openxmlformats.org/officeDocument/2006/relationships/slideLayout" Target="../slideLayouts/slideLayout56.xml"/><Relationship Id="rId9" Type="http://schemas.openxmlformats.org/officeDocument/2006/relationships/theme" Target="../theme/theme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006850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615229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34600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text, screenshot, font, logo&#10;&#10;Description automatically generated">
            <a:extLst>
              <a:ext uri="{FF2B5EF4-FFF2-40B4-BE49-F238E27FC236}">
                <a16:creationId xmlns:a16="http://schemas.microsoft.com/office/drawing/2014/main" id="{3C5AD815-486F-73D2-AB4F-2B774ECAFCDE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0850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99" r:id="rId5"/>
    <p:sldLayoutId id="2147483700" r:id="rId6"/>
    <p:sldLayoutId id="2147483701" r:id="rId7"/>
    <p:sldLayoutId id="2147483702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90844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  <p:sldLayoutId id="2147483706" r:id="rId3"/>
    <p:sldLayoutId id="2147483725" r:id="rId4"/>
    <p:sldLayoutId id="2147483726" r:id="rId5"/>
    <p:sldLayoutId id="2147483727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09492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  <p:sldLayoutId id="2147483709" r:id="rId2"/>
    <p:sldLayoutId id="2147483710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26798CCC-3063-2864-8C78-140984D259A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7630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2" r:id="rId1"/>
    <p:sldLayoutId id="2147483713" r:id="rId2"/>
    <p:sldLayoutId id="2147483714" r:id="rId3"/>
    <p:sldLayoutId id="2147483715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0340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  <p:sldLayoutId id="2147483718" r:id="rId2"/>
    <p:sldLayoutId id="2147483719" r:id="rId3"/>
    <p:sldLayoutId id="2147483720" r:id="rId4"/>
    <p:sldLayoutId id="2147483721" r:id="rId5"/>
    <p:sldLayoutId id="2147483722" r:id="rId6"/>
    <p:sldLayoutId id="2147483723" r:id="rId7"/>
    <p:sldLayoutId id="2147483724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4.xml"/><Relationship Id="rId4" Type="http://schemas.openxmlformats.org/officeDocument/2006/relationships/hyperlink" Target="https://en.wikipedia.org/wiki/Foundry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44.xml"/><Relationship Id="rId1" Type="http://schemas.openxmlformats.org/officeDocument/2006/relationships/video" Target="https://www.youtube.com/embed/xjE2RV6IQzo?feature=oembed" TargetMode="External"/><Relationship Id="rId4" Type="http://schemas.openxmlformats.org/officeDocument/2006/relationships/image" Target="../media/image31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availagility.co.uk/2017/11/14/facilitating-an-x-matrix-workshop/" TargetMode="External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44.xml"/><Relationship Id="rId4" Type="http://schemas.openxmlformats.org/officeDocument/2006/relationships/image" Target="../media/image3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vinodbidwaik.com/2021/06/problem-solving-solutions-that-creates.html" TargetMode="External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4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gif"/><Relationship Id="rId1" Type="http://schemas.openxmlformats.org/officeDocument/2006/relationships/slideLayout" Target="../slideLayouts/slideLayout4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gif"/><Relationship Id="rId7" Type="http://schemas.openxmlformats.org/officeDocument/2006/relationships/hyperlink" Target="http://www.internetmonk.com/archive/let-me-restate-that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4.xml"/><Relationship Id="rId6" Type="http://schemas.openxmlformats.org/officeDocument/2006/relationships/image" Target="../media/image39.gif"/><Relationship Id="rId5" Type="http://schemas.openxmlformats.org/officeDocument/2006/relationships/hyperlink" Target="http://www.powercube.net/plan-a-workshop/background-planning/" TargetMode="External"/><Relationship Id="rId4" Type="http://schemas.openxmlformats.org/officeDocument/2006/relationships/image" Target="../media/image38.jp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gif"/><Relationship Id="rId1" Type="http://schemas.openxmlformats.org/officeDocument/2006/relationships/slideLayout" Target="../slideLayouts/slideLayout4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4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slideLayout" Target="../slideLayouts/slideLayout45.xml"/><Relationship Id="rId1" Type="http://schemas.openxmlformats.org/officeDocument/2006/relationships/video" Target="https://www.youtube.com/embed/_FvYpoE7fow?feature=oembe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group of people riding on the back of a horse&#10;&#10;Description automatically generated">
            <a:extLst>
              <a:ext uri="{FF2B5EF4-FFF2-40B4-BE49-F238E27FC236}">
                <a16:creationId xmlns:a16="http://schemas.microsoft.com/office/drawing/2014/main" id="{3C1AFD2E-6D07-46E9-B3B5-42775C3F2C8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471826" y="0"/>
            <a:ext cx="9248348" cy="571264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BC54A0B-6D74-49F6-812D-83652766F131}"/>
              </a:ext>
            </a:extLst>
          </p:cNvPr>
          <p:cNvSpPr txBox="1"/>
          <p:nvPr/>
        </p:nvSpPr>
        <p:spPr>
          <a:xfrm>
            <a:off x="3927088" y="1023829"/>
            <a:ext cx="395868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dirty="0">
                <a:solidFill>
                  <a:srgbClr val="CCCCFF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Session 3</a:t>
            </a:r>
          </a:p>
          <a:p>
            <a:pPr algn="ctr"/>
            <a:r>
              <a:rPr lang="en-GB" sz="6000" dirty="0">
                <a:solidFill>
                  <a:srgbClr val="CCCCFF"/>
                </a:solidFill>
              </a:rPr>
              <a:t>Creativity</a:t>
            </a:r>
          </a:p>
        </p:txBody>
      </p:sp>
    </p:spTree>
    <p:extLst>
      <p:ext uri="{BB962C8B-B14F-4D97-AF65-F5344CB8AC3E}">
        <p14:creationId xmlns:p14="http://schemas.microsoft.com/office/powerpoint/2010/main" val="22962831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81CD38-1B83-4A2C-A522-B99DFD2DC6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80417" y="139350"/>
            <a:ext cx="3831166" cy="549273"/>
          </a:xfrm>
        </p:spPr>
        <p:txBody>
          <a:bodyPr>
            <a:normAutofit fontScale="90000"/>
          </a:bodyPr>
          <a:lstStyle/>
          <a:p>
            <a:r>
              <a:rPr lang="en-GB" dirty="0"/>
              <a:t>Creative Thinking</a:t>
            </a:r>
          </a:p>
        </p:txBody>
      </p:sp>
      <p:pic>
        <p:nvPicPr>
          <p:cNvPr id="4" name="Online Media 3" title="Convergent vs. Divergent Thinking">
            <a:hlinkClick r:id="" action="ppaction://media"/>
            <a:extLst>
              <a:ext uri="{FF2B5EF4-FFF2-40B4-BE49-F238E27FC236}">
                <a16:creationId xmlns:a16="http://schemas.microsoft.com/office/drawing/2014/main" id="{C9A8A7B9-880B-4D82-A5FF-C0B023691016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889159" y="941270"/>
            <a:ext cx="8413682" cy="47541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73059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A9AB7E-8CD3-49AF-BFB1-591473B08B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Convergent - Divergent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E9296F-F17E-4FE4-8340-12E160632C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422" y="1767946"/>
            <a:ext cx="7583311" cy="332210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00CC"/>
                </a:solidFill>
              </a:rPr>
              <a:t>Review</a:t>
            </a:r>
          </a:p>
          <a:p>
            <a:endParaRPr lang="en-GB" dirty="0">
              <a:solidFill>
                <a:srgbClr val="0000CC"/>
              </a:solidFill>
            </a:endParaRPr>
          </a:p>
          <a:p>
            <a:pPr lvl="1"/>
            <a:r>
              <a:rPr lang="en-GB" sz="2800" dirty="0">
                <a:solidFill>
                  <a:srgbClr val="0000CC"/>
                </a:solidFill>
              </a:rPr>
              <a:t>What were the key ideas in the video clip?</a:t>
            </a:r>
          </a:p>
          <a:p>
            <a:pPr lvl="1"/>
            <a:r>
              <a:rPr lang="en-GB" sz="2800" dirty="0">
                <a:solidFill>
                  <a:srgbClr val="0000CC"/>
                </a:solidFill>
              </a:rPr>
              <a:t>Do you agree or disagree with those ideas?</a:t>
            </a:r>
          </a:p>
          <a:p>
            <a:pPr lvl="1"/>
            <a:r>
              <a:rPr lang="en-GB" sz="2800" dirty="0">
                <a:solidFill>
                  <a:srgbClr val="0000CC"/>
                </a:solidFill>
              </a:rPr>
              <a:t>What are the implications for your organisation?</a:t>
            </a:r>
          </a:p>
        </p:txBody>
      </p:sp>
      <p:pic>
        <p:nvPicPr>
          <p:cNvPr id="5" name="Picture 4" descr="A picture containing animal&#10;&#10;Description automatically generated">
            <a:extLst>
              <a:ext uri="{FF2B5EF4-FFF2-40B4-BE49-F238E27FC236}">
                <a16:creationId xmlns:a16="http://schemas.microsoft.com/office/drawing/2014/main" id="{5115273D-312B-4058-819F-02D8304201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991106" y="4001294"/>
            <a:ext cx="3200894" cy="165964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98B2329-D088-0A28-2E24-A3BAE436A301}"/>
              </a:ext>
            </a:extLst>
          </p:cNvPr>
          <p:cNvSpPr txBox="1"/>
          <p:nvPr/>
        </p:nvSpPr>
        <p:spPr>
          <a:xfrm>
            <a:off x="2370667" y="4766888"/>
            <a:ext cx="45945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1" dirty="0">
                <a:solidFill>
                  <a:srgbClr val="002060"/>
                </a:solidFill>
              </a:rPr>
              <a:t>10 minutes to discuss and reach consensus ready for feedback to the group.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77A4816-8E2B-0240-B436-B961E563D72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50310" y="56923"/>
            <a:ext cx="1941689" cy="20683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2046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B3AEB01D-D998-40F6-BB67-F9118193D23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05889" y="0"/>
            <a:ext cx="6780221" cy="5667490"/>
          </a:xfrm>
        </p:spPr>
      </p:pic>
    </p:spTree>
    <p:extLst>
      <p:ext uri="{BB962C8B-B14F-4D97-AF65-F5344CB8AC3E}">
        <p14:creationId xmlns:p14="http://schemas.microsoft.com/office/powerpoint/2010/main" val="19679166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EA9081-27A8-62B9-1DED-A6E5C7E6FC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65402" y="207963"/>
            <a:ext cx="9144000" cy="1507715"/>
          </a:xfrm>
        </p:spPr>
        <p:txBody>
          <a:bodyPr/>
          <a:lstStyle/>
          <a:p>
            <a:r>
              <a:rPr lang="en-GB" dirty="0">
                <a:solidFill>
                  <a:srgbClr val="0000CC"/>
                </a:solidFill>
              </a:rPr>
              <a:t>A Problem To Solve</a:t>
            </a:r>
          </a:p>
        </p:txBody>
      </p:sp>
      <p:pic>
        <p:nvPicPr>
          <p:cNvPr id="5" name="Picture 4" descr="A person drawing a maze on a wall&#10;&#10;Description automatically generated">
            <a:extLst>
              <a:ext uri="{FF2B5EF4-FFF2-40B4-BE49-F238E27FC236}">
                <a16:creationId xmlns:a16="http://schemas.microsoft.com/office/drawing/2014/main" id="{1001F87C-4E72-BB27-7845-1166D609FEB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808402" y="1715678"/>
            <a:ext cx="6858000" cy="3857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7659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screaming homer simpson GIF">
            <a:extLst>
              <a:ext uri="{FF2B5EF4-FFF2-40B4-BE49-F238E27FC236}">
                <a16:creationId xmlns:a16="http://schemas.microsoft.com/office/drawing/2014/main" id="{B8457DB7-93E2-412D-80C5-FAE17EA9A4B1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2430" y="2864663"/>
            <a:ext cx="2475571" cy="1880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F8FAF2B-9DC9-4E82-B75E-D587ADE7EC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1"/>
            <a:ext cx="8229600" cy="986883"/>
          </a:xfrm>
        </p:spPr>
        <p:txBody>
          <a:bodyPr/>
          <a:lstStyle/>
          <a:p>
            <a:r>
              <a:rPr lang="en-GB" dirty="0"/>
              <a:t>A Problem to Solve….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12FA1D-6AAC-4895-B67B-C94ACB795F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708" y="1509899"/>
            <a:ext cx="6400801" cy="485078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00FF"/>
                </a:solidFill>
              </a:rPr>
              <a:t>Exercise:</a:t>
            </a:r>
          </a:p>
          <a:p>
            <a:pPr lvl="1"/>
            <a:r>
              <a:rPr lang="en-GB" dirty="0">
                <a:solidFill>
                  <a:srgbClr val="009900"/>
                </a:solidFill>
              </a:rPr>
              <a:t>The objective is to support all the nails you have been given on the top of the nail driven into the wood</a:t>
            </a:r>
          </a:p>
          <a:p>
            <a:pPr lvl="1"/>
            <a:r>
              <a:rPr lang="en-GB" dirty="0">
                <a:solidFill>
                  <a:srgbClr val="FF0000"/>
                </a:solidFill>
              </a:rPr>
              <a:t>No glue, no </a:t>
            </a:r>
            <a:r>
              <a:rPr lang="en-GB" dirty="0" err="1">
                <a:solidFill>
                  <a:srgbClr val="FF0000"/>
                </a:solidFill>
              </a:rPr>
              <a:t>Blutac</a:t>
            </a:r>
            <a:r>
              <a:rPr lang="en-GB" dirty="0">
                <a:solidFill>
                  <a:srgbClr val="FF0000"/>
                </a:solidFill>
              </a:rPr>
              <a:t>, no tape, no string, no elastic bands……etc.</a:t>
            </a:r>
          </a:p>
          <a:p>
            <a:pPr lvl="1"/>
            <a:r>
              <a:rPr lang="en-GB" dirty="0">
                <a:solidFill>
                  <a:srgbClr val="D60093"/>
                </a:solidFill>
              </a:rPr>
              <a:t>No swearing</a:t>
            </a:r>
          </a:p>
          <a:p>
            <a:pPr lvl="1"/>
            <a:r>
              <a:rPr lang="en-GB" dirty="0">
                <a:solidFill>
                  <a:srgbClr val="002060"/>
                </a:solidFill>
              </a:rPr>
              <a:t>You have until the first group completes the task to finish</a:t>
            </a:r>
          </a:p>
          <a:p>
            <a:pPr lvl="1"/>
            <a:r>
              <a:rPr lang="en-GB" dirty="0">
                <a:solidFill>
                  <a:srgbClr val="009900"/>
                </a:solidFill>
              </a:rPr>
              <a:t>You may ask the tutors questions</a:t>
            </a:r>
          </a:p>
          <a:p>
            <a:pPr lvl="1"/>
            <a:endParaRPr lang="en-GB" dirty="0">
              <a:solidFill>
                <a:srgbClr val="D6009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4664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C13692-738C-405C-AF60-571F13689B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9923" y="214372"/>
            <a:ext cx="4139153" cy="794371"/>
          </a:xfrm>
        </p:spPr>
        <p:txBody>
          <a:bodyPr/>
          <a:lstStyle/>
          <a:p>
            <a:r>
              <a:rPr lang="en-GB" dirty="0"/>
              <a:t>Lessons Learnt?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EB9351-39D3-4CB8-A621-8CA4B2FE7D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5652" y="1008743"/>
            <a:ext cx="6637256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0000FF"/>
                </a:solidFill>
              </a:rPr>
              <a:t>How did the exercise go?  </a:t>
            </a:r>
            <a:r>
              <a:rPr lang="en-GB" i="1" dirty="0">
                <a:solidFill>
                  <a:srgbClr val="0000FF"/>
                </a:solidFill>
              </a:rPr>
              <a:t>Discussion.</a:t>
            </a:r>
          </a:p>
          <a:p>
            <a:pPr marL="0" indent="0">
              <a:buNone/>
            </a:pPr>
            <a:endParaRPr lang="en-GB" i="1" dirty="0">
              <a:solidFill>
                <a:srgbClr val="0000FF"/>
              </a:solidFill>
            </a:endParaRPr>
          </a:p>
          <a:p>
            <a:r>
              <a:rPr lang="en-GB" dirty="0">
                <a:solidFill>
                  <a:srgbClr val="0000FF"/>
                </a:solidFill>
              </a:rPr>
              <a:t>What did you learn from doing that activity?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i="1" dirty="0">
                <a:solidFill>
                  <a:srgbClr val="CC3300"/>
                </a:solidFill>
              </a:rPr>
              <a:t>Take 5 minutes to discuss as a group and prepare to feedback your thoughts….</a:t>
            </a:r>
          </a:p>
          <a:p>
            <a:pPr marL="0" indent="0">
              <a:buNone/>
            </a:pPr>
            <a:endParaRPr lang="en-GB" i="1" dirty="0">
              <a:solidFill>
                <a:srgbClr val="0000FF"/>
              </a:solidFill>
            </a:endParaRPr>
          </a:p>
        </p:txBody>
      </p:sp>
      <p:pic>
        <p:nvPicPr>
          <p:cNvPr id="51202" name="Picture 2" descr="http://24.media.tumblr.com/f4472087f39983931e64b739c21d10c5/tumblr_mj1ugelTkQ1rkzjbto1_500.gif">
            <a:extLst>
              <a:ext uri="{FF2B5EF4-FFF2-40B4-BE49-F238E27FC236}">
                <a16:creationId xmlns:a16="http://schemas.microsoft.com/office/drawing/2014/main" id="{3B13BF80-1F9D-47E2-8720-30C4FC09D107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9500" y="2565973"/>
            <a:ext cx="4762500" cy="3143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A group of people standing around a table&#10;&#10;Description automatically generated">
            <a:extLst>
              <a:ext uri="{FF2B5EF4-FFF2-40B4-BE49-F238E27FC236}">
                <a16:creationId xmlns:a16="http://schemas.microsoft.com/office/drawing/2014/main" id="{94185D97-1B65-48D2-9875-9B11EA16264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9889893" y="0"/>
            <a:ext cx="2302107" cy="1726580"/>
          </a:xfrm>
          <a:prstGeom prst="rect">
            <a:avLst/>
          </a:prstGeom>
        </p:spPr>
      </p:pic>
      <p:pic>
        <p:nvPicPr>
          <p:cNvPr id="7" name="Picture 6" descr="A close up of a logo&#10;&#10;Description automatically generated">
            <a:extLst>
              <a:ext uri="{FF2B5EF4-FFF2-40B4-BE49-F238E27FC236}">
                <a16:creationId xmlns:a16="http://schemas.microsoft.com/office/drawing/2014/main" id="{9642E2AB-74FA-4BBB-92AF-0677830A86F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0" y="4443212"/>
            <a:ext cx="880533" cy="12519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3151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1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E1A5E7-5C91-4A76-B671-5637D6814E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67700" y="75415"/>
            <a:ext cx="8229600" cy="439041"/>
          </a:xfrm>
        </p:spPr>
        <p:txBody>
          <a:bodyPr>
            <a:noAutofit/>
          </a:bodyPr>
          <a:lstStyle/>
          <a:p>
            <a:r>
              <a:rPr lang="en-GB" sz="3600" dirty="0"/>
              <a:t>Some lessons from the 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F05608-A4FD-4D4D-ACE7-C959B4D729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629" y="514456"/>
            <a:ext cx="10151442" cy="439915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600" b="1" dirty="0">
                <a:solidFill>
                  <a:srgbClr val="0000CC"/>
                </a:solidFill>
              </a:rPr>
              <a:t>Inner Obstacles:  </a:t>
            </a:r>
            <a:endParaRPr lang="en-GB" sz="1600" dirty="0">
              <a:solidFill>
                <a:srgbClr val="0000CC"/>
              </a:solidFill>
            </a:endParaRPr>
          </a:p>
          <a:p>
            <a:r>
              <a:rPr lang="en-GB" sz="1600" dirty="0">
                <a:solidFill>
                  <a:srgbClr val="0000CC"/>
                </a:solidFill>
              </a:rPr>
              <a:t>The most significant obstacles are internal</a:t>
            </a:r>
          </a:p>
          <a:p>
            <a:pPr>
              <a:spcBef>
                <a:spcPts val="0"/>
              </a:spcBef>
            </a:pPr>
            <a:r>
              <a:rPr lang="en-GB" sz="1600" dirty="0">
                <a:solidFill>
                  <a:srgbClr val="0000CC"/>
                </a:solidFill>
              </a:rPr>
              <a:t>Doubts about what’s possible, fear of failure, hopelessness, and other blocking thought processes are often linked to the creative process</a:t>
            </a:r>
          </a:p>
          <a:p>
            <a:pPr>
              <a:spcBef>
                <a:spcPts val="0"/>
              </a:spcBef>
            </a:pPr>
            <a:r>
              <a:rPr lang="en-GB" sz="1600" dirty="0">
                <a:solidFill>
                  <a:srgbClr val="0000CC"/>
                </a:solidFill>
              </a:rPr>
              <a:t>These thought processes are powerful enough to prevent us from creating the results we want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800" dirty="0"/>
              <a:t> </a:t>
            </a:r>
          </a:p>
          <a:p>
            <a:pPr marL="0" indent="0">
              <a:spcBef>
                <a:spcPts val="0"/>
              </a:spcBef>
              <a:buNone/>
            </a:pPr>
            <a:endParaRPr lang="en-GB" sz="1600" b="1" dirty="0">
              <a:solidFill>
                <a:srgbClr val="00206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600" b="1" dirty="0">
                <a:solidFill>
                  <a:srgbClr val="002060"/>
                </a:solidFill>
              </a:rPr>
              <a:t>Empowerment and leadership:</a:t>
            </a:r>
          </a:p>
          <a:p>
            <a:pPr marL="0" indent="0">
              <a:spcBef>
                <a:spcPts val="0"/>
              </a:spcBef>
              <a:buNone/>
            </a:pPr>
            <a:endParaRPr lang="en-GB" sz="1600" dirty="0">
              <a:solidFill>
                <a:srgbClr val="002060"/>
              </a:solidFill>
            </a:endParaRPr>
          </a:p>
          <a:p>
            <a:pPr>
              <a:spcBef>
                <a:spcPts val="0"/>
              </a:spcBef>
            </a:pPr>
            <a:r>
              <a:rPr lang="en-GB" sz="1600" dirty="0">
                <a:solidFill>
                  <a:srgbClr val="002060"/>
                </a:solidFill>
              </a:rPr>
              <a:t>Leadership means keeping our focus on what we want, even when we don’t ‘know how’…….and what we are doing is not working!</a:t>
            </a:r>
          </a:p>
          <a:p>
            <a:pPr>
              <a:spcBef>
                <a:spcPts val="0"/>
              </a:spcBef>
            </a:pPr>
            <a:r>
              <a:rPr lang="en-GB" sz="1600" dirty="0">
                <a:solidFill>
                  <a:srgbClr val="002060"/>
                </a:solidFill>
              </a:rPr>
              <a:t>Empowerment means continuing to act on our vision in the face of system resistance and our own doubts and fears</a:t>
            </a:r>
          </a:p>
          <a:p>
            <a:pPr marL="0" indent="0">
              <a:spcBef>
                <a:spcPts val="0"/>
              </a:spcBef>
              <a:buNone/>
            </a:pPr>
            <a:endParaRPr lang="en-GB" sz="800" dirty="0"/>
          </a:p>
          <a:p>
            <a:pPr marL="0" indent="0">
              <a:buNone/>
            </a:pPr>
            <a:r>
              <a:rPr lang="en-GB" sz="1600" b="1" dirty="0">
                <a:solidFill>
                  <a:srgbClr val="0000FF"/>
                </a:solidFill>
              </a:rPr>
              <a:t>The Process of creating:</a:t>
            </a:r>
          </a:p>
          <a:p>
            <a:pPr marL="0" indent="0">
              <a:buNone/>
            </a:pPr>
            <a:endParaRPr lang="en-GB" sz="1600" dirty="0">
              <a:solidFill>
                <a:srgbClr val="0000FF"/>
              </a:solidFill>
            </a:endParaRPr>
          </a:p>
          <a:p>
            <a:pPr>
              <a:spcBef>
                <a:spcPts val="0"/>
              </a:spcBef>
            </a:pPr>
            <a:r>
              <a:rPr lang="en-GB" sz="1600" dirty="0">
                <a:solidFill>
                  <a:srgbClr val="0000FF"/>
                </a:solidFill>
              </a:rPr>
              <a:t>We never know whether what we want to do is possible</a:t>
            </a:r>
          </a:p>
          <a:p>
            <a:pPr>
              <a:spcBef>
                <a:spcPts val="0"/>
              </a:spcBef>
            </a:pPr>
            <a:r>
              <a:rPr lang="en-GB" sz="1600" dirty="0">
                <a:solidFill>
                  <a:srgbClr val="0000FF"/>
                </a:solidFill>
              </a:rPr>
              <a:t>We don’t ‘know how’ until we are finished!</a:t>
            </a:r>
          </a:p>
          <a:p>
            <a:pPr>
              <a:spcBef>
                <a:spcPts val="0"/>
              </a:spcBef>
            </a:pPr>
            <a:r>
              <a:rPr lang="en-GB" sz="1600" dirty="0">
                <a:solidFill>
                  <a:srgbClr val="0000FF"/>
                </a:solidFill>
              </a:rPr>
              <a:t>Having a vision means seeing the result clearly enough to know whether we have created it.  It does not mean seeing the final solution, structure, processes, procedures, etc.</a:t>
            </a:r>
          </a:p>
          <a:p>
            <a:pPr>
              <a:spcBef>
                <a:spcPts val="0"/>
              </a:spcBef>
            </a:pPr>
            <a:r>
              <a:rPr lang="en-GB" sz="1600" dirty="0">
                <a:solidFill>
                  <a:srgbClr val="0000FF"/>
                </a:solidFill>
              </a:rPr>
              <a:t>Experimenting is central to the creative process – </a:t>
            </a:r>
            <a:r>
              <a:rPr lang="en-GB" sz="1600" b="1" i="1" dirty="0">
                <a:solidFill>
                  <a:srgbClr val="0000FF"/>
                </a:solidFill>
              </a:rPr>
              <a:t>so we need a tolerance for failure</a:t>
            </a:r>
            <a:endParaRPr lang="en-GB" sz="1600" dirty="0">
              <a:solidFill>
                <a:srgbClr val="0000FF"/>
              </a:solidFill>
            </a:endParaRPr>
          </a:p>
          <a:p>
            <a:pPr>
              <a:spcBef>
                <a:spcPts val="0"/>
              </a:spcBef>
            </a:pPr>
            <a:r>
              <a:rPr lang="en-GB" sz="1600" dirty="0">
                <a:solidFill>
                  <a:srgbClr val="0000FF"/>
                </a:solidFill>
              </a:rPr>
              <a:t>Breakthroughs often come through intuitive insight – perhaps more often than through hard work</a:t>
            </a:r>
          </a:p>
          <a:p>
            <a:pPr marL="0" indent="0">
              <a:buNone/>
            </a:pPr>
            <a:endParaRPr lang="en-GB" sz="16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EFEA55D-15A8-48B3-88EF-7C740ECF29D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97300" y="4354296"/>
            <a:ext cx="1494738" cy="133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10627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F0FB24-15E9-3BF5-F658-2583ABC870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133" y="149974"/>
            <a:ext cx="3045178" cy="832160"/>
          </a:xfrm>
        </p:spPr>
        <p:txBody>
          <a:bodyPr/>
          <a:lstStyle/>
          <a:p>
            <a:pPr algn="ctr"/>
            <a:r>
              <a:rPr lang="en-GB" sz="2000" b="1" dirty="0"/>
              <a:t>Preparation for the Residential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239FA6-3657-D421-4C31-3003DD180B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133" y="1582475"/>
            <a:ext cx="3942163" cy="4073258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2000" b="1" dirty="0">
                <a:solidFill>
                  <a:srgbClr val="0000CC"/>
                </a:solidFill>
              </a:rPr>
              <a:t>Research the Chinese company, Haier, and answer the following: -</a:t>
            </a:r>
          </a:p>
          <a:p>
            <a:pPr marL="514350" indent="-514350">
              <a:buAutoNum type="arabicPeriod"/>
            </a:pPr>
            <a:r>
              <a:rPr lang="en-GB" sz="2000" b="1" dirty="0">
                <a:solidFill>
                  <a:srgbClr val="0000CC"/>
                </a:solidFill>
              </a:rPr>
              <a:t>What were the main drivers that led Haier from being a poor-quality, local Chinese manufacturer of refrigerators to becoming the world’s leading producer of both refrigerators and washing machines?</a:t>
            </a:r>
          </a:p>
          <a:p>
            <a:pPr marL="514350" indent="-514350">
              <a:buAutoNum type="arabicPeriod"/>
            </a:pPr>
            <a:r>
              <a:rPr lang="en-GB" sz="2000" b="1" dirty="0">
                <a:solidFill>
                  <a:srgbClr val="0000CC"/>
                </a:solidFill>
              </a:rPr>
              <a:t>What role does creativity and innovation play in Haier’s success?</a:t>
            </a:r>
          </a:p>
          <a:p>
            <a:pPr marL="514350" indent="-514350">
              <a:buAutoNum type="arabicPeriod"/>
            </a:pPr>
            <a:r>
              <a:rPr lang="en-GB" sz="2000" b="1" dirty="0">
                <a:solidFill>
                  <a:srgbClr val="0000CC"/>
                </a:solidFill>
              </a:rPr>
              <a:t>How did Haier change its culture and become a world leader?</a:t>
            </a:r>
          </a:p>
          <a:p>
            <a:pPr marL="0" indent="0">
              <a:buNone/>
            </a:pPr>
            <a:endParaRPr lang="en-GB" sz="2000" b="1" dirty="0">
              <a:solidFill>
                <a:srgbClr val="0000CC"/>
              </a:solidFill>
            </a:endParaRPr>
          </a:p>
          <a:p>
            <a:pPr marL="0" indent="0">
              <a:buNone/>
            </a:pPr>
            <a:r>
              <a:rPr lang="en-GB" sz="2000" b="1" dirty="0">
                <a:solidFill>
                  <a:srgbClr val="0000CC"/>
                </a:solidFill>
              </a:rPr>
              <a:t>Write down your findings and illustrate your responses with examples of what Haier has done to drive such a turnaround.  All findings will be discussed at the residential weekend.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5314174-E98A-6419-22C4-8707141E69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35296" y="0"/>
            <a:ext cx="1626491" cy="92631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BD823EA-321D-5AEB-FA53-B88530F85E53}"/>
              </a:ext>
            </a:extLst>
          </p:cNvPr>
          <p:cNvSpPr txBox="1"/>
          <p:nvPr/>
        </p:nvSpPr>
        <p:spPr>
          <a:xfrm>
            <a:off x="6321777" y="1582475"/>
            <a:ext cx="514773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002060"/>
                </a:solidFill>
              </a:rPr>
              <a:t>In your syndicates, please consolidate your findings and record them as bullet points on flipcharts, in readiness to feedback and discuss with the whole group.</a:t>
            </a:r>
          </a:p>
          <a:p>
            <a:endParaRPr lang="en-GB" sz="2800" dirty="0">
              <a:solidFill>
                <a:srgbClr val="002060"/>
              </a:solidFill>
            </a:endParaRPr>
          </a:p>
          <a:p>
            <a:r>
              <a:rPr lang="en-GB" sz="2800" i="1" dirty="0">
                <a:solidFill>
                  <a:srgbClr val="002060"/>
                </a:solidFill>
              </a:rPr>
              <a:t>You have 30 minutes to discuss and prepare.</a:t>
            </a:r>
          </a:p>
        </p:txBody>
      </p:sp>
    </p:spTree>
    <p:extLst>
      <p:ext uri="{BB962C8B-B14F-4D97-AF65-F5344CB8AC3E}">
        <p14:creationId xmlns:p14="http://schemas.microsoft.com/office/powerpoint/2010/main" val="797375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654D1E-8EF2-E9CF-26B1-F7513F399E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899231"/>
          </a:xfrm>
        </p:spPr>
        <p:txBody>
          <a:bodyPr/>
          <a:lstStyle/>
          <a:p>
            <a:pPr algn="ctr"/>
            <a:r>
              <a:rPr lang="en-GB" dirty="0"/>
              <a:t>Plenary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53C137-E2C3-940C-CE6F-DA54F7F297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5252359" cy="646642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rgbClr val="0000CC"/>
                </a:solidFill>
              </a:rPr>
              <a:t>Facilitated group discussion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4A0C91C-2B3A-1385-39D0-BE57D8C118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38044" y="2577882"/>
            <a:ext cx="5953956" cy="31246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98825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74775C-B148-4C6B-B0EC-740C5E3C32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1"/>
            <a:ext cx="8229600" cy="613317"/>
          </a:xfrm>
        </p:spPr>
        <p:txBody>
          <a:bodyPr>
            <a:normAutofit fontScale="90000"/>
          </a:bodyPr>
          <a:lstStyle/>
          <a:p>
            <a:r>
              <a:rPr lang="en-GB" dirty="0"/>
              <a:t>Haier</a:t>
            </a:r>
          </a:p>
        </p:txBody>
      </p:sp>
      <p:pic>
        <p:nvPicPr>
          <p:cNvPr id="3" name="Online Media 2" title="Haier's hyperconnected strategy">
            <a:hlinkClick r:id="" action="ppaction://media"/>
            <a:extLst>
              <a:ext uri="{FF2B5EF4-FFF2-40B4-BE49-F238E27FC236}">
                <a16:creationId xmlns:a16="http://schemas.microsoft.com/office/drawing/2014/main" id="{97E2BCCD-FEDF-4FDC-9B68-8C92A3775A3A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674542" y="613317"/>
            <a:ext cx="8842916" cy="49741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2609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UWTSD 200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" id="{A2252541-C108-43CA-B53D-693B3DC5A1AD}" vid="{DFF6F1B2-2D13-4EE2-ADDC-75D7B8EB10D6}"/>
    </a:ext>
  </a:extLst>
</a:theme>
</file>

<file path=ppt/theme/theme2.xml><?xml version="1.0" encoding="utf-8"?>
<a:theme xmlns:a="http://schemas.openxmlformats.org/drawingml/2006/main" name="UWTSD 200 B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 B" id="{C90A4CCD-9E61-44EF-A183-B648161D10F9}" vid="{A4CCB923-326F-4F97-817D-F66087A1AFCE}"/>
    </a:ext>
  </a:extLst>
</a:theme>
</file>

<file path=ppt/theme/theme3.xml><?xml version="1.0" encoding="utf-8"?>
<a:theme xmlns:a="http://schemas.openxmlformats.org/drawingml/2006/main" name="UWTSD 202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24" id="{B68D5239-D552-48ED-B7E6-16AE6B461942}" vid="{0FA391F6-8034-4FCA-A6C2-1BA6C71FBF74}"/>
    </a:ext>
  </a:extLst>
</a:theme>
</file>

<file path=ppt/theme/theme4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200</Template>
  <TotalTime>350</TotalTime>
  <Words>611</Words>
  <Application>Microsoft Office PowerPoint</Application>
  <PresentationFormat>Widescreen</PresentationFormat>
  <Paragraphs>69</Paragraphs>
  <Slides>11</Slides>
  <Notes>5</Notes>
  <HiddenSlides>0</HiddenSlides>
  <MMClips>2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8</vt:i4>
      </vt:variant>
      <vt:variant>
        <vt:lpstr>Slide Titles</vt:lpstr>
      </vt:variant>
      <vt:variant>
        <vt:i4>11</vt:i4>
      </vt:variant>
    </vt:vector>
  </HeadingPairs>
  <TitlesOfParts>
    <vt:vector size="24" baseType="lpstr">
      <vt:lpstr>Aptos</vt:lpstr>
      <vt:lpstr>Arial</vt:lpstr>
      <vt:lpstr>Calibri</vt:lpstr>
      <vt:lpstr>Calibri Light</vt:lpstr>
      <vt:lpstr>Dreaming Outloud Pro</vt:lpstr>
      <vt:lpstr>UWTSD 200</vt:lpstr>
      <vt:lpstr>UWTSD 200 B</vt:lpstr>
      <vt:lpstr>UWTSD 2024</vt:lpstr>
      <vt:lpstr>UWTSD Text 1</vt:lpstr>
      <vt:lpstr>UWTSD Text 2</vt:lpstr>
      <vt:lpstr>UWTSD Text 3</vt:lpstr>
      <vt:lpstr>UWTSD Text 4</vt:lpstr>
      <vt:lpstr>UWTSD Logo Variations place image in Background</vt:lpstr>
      <vt:lpstr>PowerPoint Presentation</vt:lpstr>
      <vt:lpstr>Creative Thinking</vt:lpstr>
      <vt:lpstr>Convergent - Divergent</vt:lpstr>
      <vt:lpstr>PowerPoint Presentation</vt:lpstr>
      <vt:lpstr>A Problem To Solve</vt:lpstr>
      <vt:lpstr>A Problem to Solve….</vt:lpstr>
      <vt:lpstr>Lessons Learnt?</vt:lpstr>
      <vt:lpstr>Some lessons from the exercise</vt:lpstr>
      <vt:lpstr>Preparation for the Residential</vt:lpstr>
      <vt:lpstr>Plenary Session</vt:lpstr>
      <vt:lpstr>Haier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Paul Tinkler</dc:creator>
  <cp:lastModifiedBy>Paul Tinkler</cp:lastModifiedBy>
  <cp:revision>2</cp:revision>
  <dcterms:created xsi:type="dcterms:W3CDTF">2024-08-05T09:26:15Z</dcterms:created>
  <dcterms:modified xsi:type="dcterms:W3CDTF">2025-07-15T13:57:13Z</dcterms:modified>
</cp:coreProperties>
</file>