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60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BC7DF5-7914-8F45-AF89-1188E4876862}" v="2" dt="2023-05-11T14:10:59.6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565"/>
  </p:normalViewPr>
  <p:slideViewPr>
    <p:cSldViewPr snapToGrid="0">
      <p:cViewPr varScale="1">
        <p:scale>
          <a:sx n="105" d="100"/>
          <a:sy n="105" d="100"/>
        </p:scale>
        <p:origin x="8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F5E72-A158-A14C-A640-B71456FC3030}" type="datetimeFigureOut">
              <a:rPr lang="en-US" smtClean="0"/>
              <a:t>5/22/23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8771FF-82A8-1A40-9BD9-A51DBF42FE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985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4CE8D-6E4C-A613-AEEC-4D90ADF60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0B9D04-D546-AF1F-FDDF-E007E29939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4CB8A-4FBA-C7B4-8BC0-47A634819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B7596-1287-930E-311C-D64D3CCC7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38EDF7-7687-06B8-BADE-3C9D262B0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44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5A1C7-6F74-2C04-1D34-BCA87FC7F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E4625-DFF3-68FD-36FA-5BBEFA4DA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291F3C-5480-BD7F-99EC-E2CE4520F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E214A-7BBD-3234-BB54-A1A61134F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12BDA-C9DF-13D2-650D-BE9686561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AD01D-38EE-C2D0-4415-DD1F35DC7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648709-5E8B-F6B2-2910-6380C5746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08C6E-6F7C-AFC3-47A0-6DE3DE739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DEF52-5AAA-849D-68E7-2FA9109FD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208E0-D8A4-F4B3-FFB3-14CB58126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7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50C21-226D-837D-3669-E60D3C61D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8C54A-83F6-8996-663E-0356BFFE70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634C87-10CB-5E94-9AA0-C754F10D87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416937-A5F2-B6B5-B591-43288245F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C1DA32-7D51-5D75-7B97-FAC5C057B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695E1E-EB98-DB0A-7FA5-81438C0B3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201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E6E15-551D-833C-1B71-ECA799B64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8E280F-25D2-DA80-9F20-D2B8AD641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22422C-8B75-2F4B-5BC7-6C21CF9953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FF4E0E-BE83-F597-D913-E7E1431AB1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510CAA-B3A7-F7F2-C850-8AA7DAF297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A38974-1437-A232-CE0F-D682047E8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674F75-AB50-A710-8E92-3BDED3E1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E1C31C-1EB8-2D0C-64CA-89AA6A5A2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70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1695D-06D9-772F-362A-4751A97F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B43680-E6EB-A9CE-1CE1-FD857AF64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EAAD71-5ED6-DEF4-2360-982803BB0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A5743C-1A55-DFEC-7548-D911DD083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691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A80690-9076-4AA9-1C33-5D27F8C97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B41185-357C-F0E1-D524-D68197299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BD7D9E-891A-9AE9-2117-716F127B4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609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E5D4B-5FAE-39E6-5D83-AB7F7D226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7A4FED-36D9-D963-C73A-C165346A7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6C1049-DD75-E28D-73C8-7AA45CB009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A40B71-C11B-F0A9-9F5F-5FFD901D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5F603A-FD16-0A7F-8081-69DA93963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51CB2C-0DE8-54CB-22B7-330D61F83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350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F3335-719D-F7F9-EEEE-50BE8D04A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45DE6E-FF0D-53AA-AD21-06C3EF8FEB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B556D6-3587-5A81-4090-3DA621255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A48735-261D-B94D-5BBD-2C08F6E30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CE8BA4-FC64-DB3B-ED33-EDAD414DA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B8211-89BB-569E-8C75-EB6787874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645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E49AF-1667-17CA-B565-AC5EAB5DA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AA623E-DA6E-293A-20B0-0EE7AD960B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0750B-4913-A7C6-21C1-59F26A6FD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6822F-0727-37EA-9E51-03F441117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B2E06-5D26-401A-FCBE-692FDEB85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313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46C208-5144-05F3-73F9-D24C425850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0AD4CB-E1F0-7104-D42D-E77988FDE4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45DCC-ADF5-DED6-18AE-76F2CB204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9856E-4E6C-650C-AF8F-0B6E1991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6CF7E2-49F2-8908-97E0-EC2D0ED33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111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B8D946-058B-B32A-77A8-EA02C60D4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D0BE8D-C1B0-1B3B-1011-8921295FC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7CC0A0-BEFB-AF04-57A5-3966D7CF7C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3121A-1623-F542-8472-EA1B7199E6B3}" type="datetimeFigureOut">
              <a:rPr lang="en-US" smtClean="0"/>
              <a:t>5/22/23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EA402-DA38-B47A-8385-31E120FA3E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447052-7B11-E677-F222-9603FD6B04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DAE72-B8E3-C74F-B770-19B024CC20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566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8D6D-172A-EF23-6C4A-1DF1CCDA2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                              TITLE</a:t>
            </a:r>
            <a:br>
              <a:rPr lang="en-US" dirty="0"/>
            </a:br>
            <a:r>
              <a:rPr lang="en-US" dirty="0"/>
              <a:t>            Room reservation recording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21E5A-26F1-CED0-CB1C-0F2296CEC3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Module:BMIH5003</a:t>
            </a:r>
          </a:p>
          <a:p>
            <a:r>
              <a:rPr lang="en-US" dirty="0"/>
              <a:t>Foreign Language &amp; Cultural Awareness</a:t>
            </a:r>
          </a:p>
          <a:p>
            <a:r>
              <a:rPr lang="en-US" dirty="0"/>
              <a:t>Module </a:t>
            </a:r>
            <a:r>
              <a:rPr lang="en-US" dirty="0" err="1"/>
              <a:t>Lead:Rodrigo</a:t>
            </a:r>
            <a:r>
              <a:rPr lang="en-US" dirty="0"/>
              <a:t> Aguilera</a:t>
            </a:r>
          </a:p>
          <a:p>
            <a:r>
              <a:rPr lang="en-US" dirty="0"/>
              <a:t>Student name :</a:t>
            </a:r>
            <a:r>
              <a:rPr lang="en-US" dirty="0" err="1"/>
              <a:t>Gianina</a:t>
            </a:r>
            <a:r>
              <a:rPr lang="en-US" dirty="0"/>
              <a:t> </a:t>
            </a:r>
            <a:r>
              <a:rPr lang="en-US" dirty="0" err="1"/>
              <a:t>Aghinitei</a:t>
            </a:r>
            <a:r>
              <a:rPr lang="en-US" dirty="0"/>
              <a:t>(2126415)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F941F8D-9C4F-4828-908A-977B0DD16E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58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48"/>
    </mc:Choice>
    <mc:Fallback>
      <p:transition spd="slow" advTm="54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E000B-A985-6FDC-ABF1-81BCB724B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5FE0D-339F-6287-20A8-D27EDA21A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38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28</Words>
  <Application>Microsoft Macintosh PowerPoint</Application>
  <PresentationFormat>Widescreen</PresentationFormat>
  <Paragraphs>5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                              TITLE             Room reservation recording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Title:Introduction Video </dc:title>
  <dc:creator>gianina aghinitei</dc:creator>
  <cp:lastModifiedBy>gianina aghinitei</cp:lastModifiedBy>
  <cp:revision>7</cp:revision>
  <dcterms:created xsi:type="dcterms:W3CDTF">2023-05-11T12:21:05Z</dcterms:created>
  <dcterms:modified xsi:type="dcterms:W3CDTF">2023-05-22T08:28:16Z</dcterms:modified>
</cp:coreProperties>
</file>