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B0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-42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1C0C6A-A367-4A66-ABAC-7A49DC77CA62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C9F5DD-DA51-4DB9-890E-634A52C40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38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 name: Valentin Stoian</a:t>
            </a:r>
          </a:p>
          <a:p>
            <a:r>
              <a:rPr lang="en-GB" dirty="0"/>
              <a:t>Lecturer name: Rodrigo Fernandes Aguilera</a:t>
            </a:r>
          </a:p>
          <a:p>
            <a:r>
              <a:rPr lang="en-GB" dirty="0"/>
              <a:t>Student email: 2013643@student.uwtsd.ac.uk</a:t>
            </a:r>
          </a:p>
          <a:p>
            <a:r>
              <a:rPr lang="en-GB" dirty="0"/>
              <a:t>Lecturer email: Rodrigo.faguilera@uwtsd.ac.uk</a:t>
            </a:r>
          </a:p>
          <a:p>
            <a:r>
              <a:rPr lang="en-GB" dirty="0"/>
              <a:t>Student number</a:t>
            </a:r>
            <a:r>
              <a:rPr lang="en-GB"/>
              <a:t>: 2013643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C9F5DD-DA51-4DB9-890E-634A52C404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760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6782D-7EEB-4190-B54E-6684E98514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DA41A9-79AE-4B32-830A-E14CC9289F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46D70-EB6F-4A4C-BD12-FD43B3D9A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14E10-8FC3-4263-BADF-79530BBDC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8EF1E-71E0-40EF-B4B2-C272C946A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91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E565A-FA2D-40B5-8518-4501185B9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2CCCB-ED06-493A-9319-9525CE14EF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450C7-AFC3-4733-B023-1E52BDAFE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D7C95-393D-4708-A2D5-B4938D0FB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D9E695-28C5-445B-ACA2-213126026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619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DE1C4-62CD-40F0-A0D1-5BBCAE6BC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E4343D-B268-4114-A8CF-2048E74E0F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8D8433-C669-4F75-BE3C-ABD26560B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2591E7-7DE8-4522-A3EE-01A7E2728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510E88-A364-4D7B-8EC8-6ADB499D1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110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03BD0-089D-47FD-9D7D-8B9E06C0F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29ED4-CF57-4368-A31C-B16AD6BBF8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0AAB93-91B1-4D10-B93C-4179F438C0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E6FECC-DB41-47FE-AA92-C80C8D71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A3F703-EFC6-4BF9-B777-748873588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FA2175-FA6B-4F87-AFAA-E5DF5952D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614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54FB7-5676-48D9-BE19-0437C6F5D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2BCDA-47CF-450F-9493-1DD44064A7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1820D3-109D-4BD2-BC6C-8F9A85110D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6B16AE-3972-4547-BBE1-D4158694A4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315AF5-4395-4383-BB7C-1E3F6EE381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653A63-BFAC-4BE5-8FC1-B9C79CB01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D18C5B-BD2D-4286-BBB7-98B7B67F8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E4C08B-2C9B-470D-A8BC-67C0F6C06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41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D96E0-61DF-4F0B-A879-0D64D8799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5C3648-738B-4F22-8599-6F02AB700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76EA7E-43C6-4195-8EBB-222F5DA72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2CC991-D8DB-44F9-BA93-2E8BA9702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406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465EDE-2908-4D2D-84BC-B60B1C64B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C23DF7-17DF-44AE-873C-AF99F351C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00928-1283-481E-B3D1-92969AF63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811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AC48B-914E-450C-B578-FFC69320B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38452-D848-4076-8D37-9B1B890CE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983D4-DB26-41BB-A314-38E8B99336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BFF85-6BBB-480A-8F8E-8376C6C34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315CCC-AF14-43E4-A78E-82DD8406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FEBF42-45E7-4220-8561-BE3B6554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75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DC331-40FE-45CF-A833-176F292EA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B17F9-7CF2-44D5-A735-A16048AA4F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8D5F9A-A7E3-467C-8F07-D2E1EDD63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DF8D0C-2D68-4ABF-8288-B0778FD71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B4717-AFE9-49D5-92F6-0AFBB5FD9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696068-BC46-4846-9A84-E361A95AC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1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F59B6-C8CB-4945-A369-3F63B3939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655A0C-F810-4ED5-98FF-F54DEDDB2A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98487-5633-4E1E-9E0D-48F864A23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144E1-F04B-40A3-A535-25A5BE927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2BD23E-903E-4516-8AA5-C24032231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610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367448-49B7-4383-B16D-1C1E9B4BEA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1FADD-1A48-41A2-9575-7ED67B294B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D2563-0932-424C-8AF3-0ED389D11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EF664-6604-45F4-88FA-3A5D9CFDD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D4C97-BF9A-4DCE-9A34-B77D3B3A4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442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780395-4A17-41E3-8EA1-D36B42722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20DE3-6C84-4665-88A4-D5A685BCF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B7527F-C8A2-46A5-9808-4601001791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47FFE-F2A8-4C52-AB19-E2A533159B6F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CDE293-E48C-4493-89F8-510BCCDFD3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D65C3-4418-4918-9F59-8A3D0F7548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27C629-84C0-418C-9857-C0FD5201F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352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2014.igem.org/Team:Waterloo/Sil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B0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85132318-278A-40B6-B6B4-A2EA165A044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7922"/>
          <a:stretch/>
        </p:blipFill>
        <p:spPr>
          <a:xfrm>
            <a:off x="489033" y="706349"/>
            <a:ext cx="4675556" cy="49341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104C0C-E2D2-4514-923B-4CC1B55FEBB0}"/>
              </a:ext>
            </a:extLst>
          </p:cNvPr>
          <p:cNvSpPr txBox="1"/>
          <p:nvPr/>
        </p:nvSpPr>
        <p:spPr>
          <a:xfrm>
            <a:off x="5387083" y="675526"/>
            <a:ext cx="5904216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 err="1">
                <a:solidFill>
                  <a:schemeClr val="bg1"/>
                </a:solidFill>
                <a:latin typeface="Abadi" panose="020B0604020104020204" pitchFamily="34" charset="0"/>
              </a:rPr>
              <a:t>Precaucion</a:t>
            </a:r>
            <a:r>
              <a:rPr lang="en-GB" sz="8000" b="1" dirty="0">
                <a:solidFill>
                  <a:schemeClr val="bg1"/>
                </a:solidFill>
                <a:latin typeface="Abadi" panose="020B0604020104020204" pitchFamily="34" charset="0"/>
              </a:rPr>
              <a:t>!!!</a:t>
            </a:r>
          </a:p>
          <a:p>
            <a:pPr algn="ctr"/>
            <a:r>
              <a:rPr lang="en-GB" sz="4400" b="1" dirty="0" err="1">
                <a:solidFill>
                  <a:schemeClr val="bg1"/>
                </a:solidFill>
                <a:latin typeface="Abadi" panose="020B0604020104020204" pitchFamily="34" charset="0"/>
              </a:rPr>
              <a:t>Mantengase</a:t>
            </a:r>
            <a:r>
              <a:rPr lang="en-GB" sz="4400" b="1" dirty="0">
                <a:solidFill>
                  <a:schemeClr val="bg1"/>
                </a:solidFill>
                <a:latin typeface="Abadi" panose="020B0604020104020204" pitchFamily="34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Abadi" panose="020B0604020104020204" pitchFamily="34" charset="0"/>
              </a:rPr>
              <a:t>en</a:t>
            </a:r>
            <a:r>
              <a:rPr lang="en-GB" sz="4400" b="1" dirty="0">
                <a:solidFill>
                  <a:schemeClr val="bg1"/>
                </a:solidFill>
                <a:latin typeface="Abadi" panose="020B0604020104020204" pitchFamily="34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Abadi" panose="020B0604020104020204" pitchFamily="34" charset="0"/>
              </a:rPr>
              <a:t>silencion</a:t>
            </a:r>
            <a:r>
              <a:rPr lang="en-GB" sz="4400" b="1" dirty="0">
                <a:solidFill>
                  <a:schemeClr val="bg1"/>
                </a:solidFill>
                <a:latin typeface="Abadi" panose="020B0604020104020204" pitchFamily="34" charset="0"/>
              </a:rPr>
              <a:t> 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badi" panose="020B0604020104020204" pitchFamily="34" charset="0"/>
            </a:endParaRPr>
          </a:p>
          <a:p>
            <a:pPr algn="ctr"/>
            <a:endParaRPr lang="en-GB" sz="2000" b="1" dirty="0">
              <a:solidFill>
                <a:schemeClr val="bg1"/>
              </a:solidFill>
              <a:latin typeface="Abadi" panose="020B0604020104020204" pitchFamily="34" charset="0"/>
            </a:endParaRPr>
          </a:p>
          <a:p>
            <a:pPr algn="ctr"/>
            <a:r>
              <a:rPr lang="en-GB" sz="8000" b="1" dirty="0">
                <a:solidFill>
                  <a:schemeClr val="bg1"/>
                </a:solidFill>
                <a:latin typeface="Abadi" panose="020B0604020104020204" pitchFamily="34" charset="0"/>
              </a:rPr>
              <a:t>Caution!!!</a:t>
            </a:r>
          </a:p>
          <a:p>
            <a:pPr algn="ctr"/>
            <a:r>
              <a:rPr lang="en-GB" sz="4400" b="1" dirty="0">
                <a:solidFill>
                  <a:schemeClr val="bg1"/>
                </a:solidFill>
                <a:latin typeface="Abadi" panose="020B0604020104020204" pitchFamily="34" charset="0"/>
              </a:rPr>
              <a:t>Keep silence</a:t>
            </a:r>
          </a:p>
        </p:txBody>
      </p:sp>
    </p:spTree>
    <p:extLst>
      <p:ext uri="{BB962C8B-B14F-4D97-AF65-F5344CB8AC3E}">
        <p14:creationId xmlns:p14="http://schemas.microsoft.com/office/powerpoint/2010/main" val="2028114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49</Words>
  <Application>Microsoft Office PowerPoint</Application>
  <PresentationFormat>Widescreen</PresentationFormat>
  <Paragraphs>12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Abadi</vt:lpstr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Cornelia Stoian (2013911)</dc:creator>
  <cp:lastModifiedBy>Cornelia Stoian (2013911)</cp:lastModifiedBy>
  <cp:revision>1</cp:revision>
  <dcterms:created xsi:type="dcterms:W3CDTF">2021-11-25T12:30:11Z</dcterms:created>
  <dcterms:modified xsi:type="dcterms:W3CDTF">2021-11-25T12:38:42Z</dcterms:modified>
</cp:coreProperties>
</file>