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uest User" userId="190f37f41a7255b1" providerId="Windows Live" clId="Web-{E76927EA-E0C4-4E66-9AD6-95D79272F644}"/>
    <pc:docChg chg="modSld">
      <pc:chgData name="Guest User" userId="190f37f41a7255b1" providerId="Windows Live" clId="Web-{E76927EA-E0C4-4E66-9AD6-95D79272F644}" dt="2019-03-23T15:15:38.358" v="25" actId="14100"/>
      <pc:docMkLst>
        <pc:docMk/>
      </pc:docMkLst>
      <pc:sldChg chg="modSp">
        <pc:chgData name="Guest User" userId="190f37f41a7255b1" providerId="Windows Live" clId="Web-{E76927EA-E0C4-4E66-9AD6-95D79272F644}" dt="2019-03-23T15:13:57.404" v="4" actId="14100"/>
        <pc:sldMkLst>
          <pc:docMk/>
          <pc:sldMk cId="0" sldId="256"/>
        </pc:sldMkLst>
        <pc:picChg chg="mod">
          <ac:chgData name="Guest User" userId="190f37f41a7255b1" providerId="Windows Live" clId="Web-{E76927EA-E0C4-4E66-9AD6-95D79272F644}" dt="2019-03-23T15:13:57.404" v="4" actId="14100"/>
          <ac:picMkLst>
            <pc:docMk/>
            <pc:sldMk cId="0" sldId="256"/>
            <ac:picMk id="1037" creationId="{00000000-0000-0000-0000-000000000000}"/>
          </ac:picMkLst>
        </pc:picChg>
      </pc:sldChg>
      <pc:sldChg chg="modSp">
        <pc:chgData name="Guest User" userId="190f37f41a7255b1" providerId="Windows Live" clId="Web-{E76927EA-E0C4-4E66-9AD6-95D79272F644}" dt="2019-03-23T15:14:10.936" v="6" actId="14100"/>
        <pc:sldMkLst>
          <pc:docMk/>
          <pc:sldMk cId="0" sldId="257"/>
        </pc:sldMkLst>
        <pc:picChg chg="mod">
          <ac:chgData name="Guest User" userId="190f37f41a7255b1" providerId="Windows Live" clId="Web-{E76927EA-E0C4-4E66-9AD6-95D79272F644}" dt="2019-03-23T15:14:10.936" v="6" actId="14100"/>
          <ac:picMkLst>
            <pc:docMk/>
            <pc:sldMk cId="0" sldId="257"/>
            <ac:picMk id="2050" creationId="{00000000-0000-0000-0000-000000000000}"/>
          </ac:picMkLst>
        </pc:picChg>
      </pc:sldChg>
      <pc:sldChg chg="modSp">
        <pc:chgData name="Guest User" userId="190f37f41a7255b1" providerId="Windows Live" clId="Web-{E76927EA-E0C4-4E66-9AD6-95D79272F644}" dt="2019-03-23T15:14:21.889" v="8" actId="14100"/>
        <pc:sldMkLst>
          <pc:docMk/>
          <pc:sldMk cId="0" sldId="258"/>
        </pc:sldMkLst>
        <pc:picChg chg="mod">
          <ac:chgData name="Guest User" userId="190f37f41a7255b1" providerId="Windows Live" clId="Web-{E76927EA-E0C4-4E66-9AD6-95D79272F644}" dt="2019-03-23T15:14:21.889" v="8" actId="14100"/>
          <ac:picMkLst>
            <pc:docMk/>
            <pc:sldMk cId="0" sldId="258"/>
            <ac:picMk id="3074" creationId="{00000000-0000-0000-0000-000000000000}"/>
          </ac:picMkLst>
        </pc:picChg>
      </pc:sldChg>
      <pc:sldChg chg="modSp">
        <pc:chgData name="Guest User" userId="190f37f41a7255b1" providerId="Windows Live" clId="Web-{E76927EA-E0C4-4E66-9AD6-95D79272F644}" dt="2019-03-23T15:14:35.373" v="10" actId="14100"/>
        <pc:sldMkLst>
          <pc:docMk/>
          <pc:sldMk cId="0" sldId="259"/>
        </pc:sldMkLst>
        <pc:picChg chg="mod">
          <ac:chgData name="Guest User" userId="190f37f41a7255b1" providerId="Windows Live" clId="Web-{E76927EA-E0C4-4E66-9AD6-95D79272F644}" dt="2019-03-23T15:14:35.373" v="10" actId="14100"/>
          <ac:picMkLst>
            <pc:docMk/>
            <pc:sldMk cId="0" sldId="259"/>
            <ac:picMk id="4098" creationId="{00000000-0000-0000-0000-000000000000}"/>
          </ac:picMkLst>
        </pc:picChg>
      </pc:sldChg>
      <pc:sldChg chg="modSp">
        <pc:chgData name="Guest User" userId="190f37f41a7255b1" providerId="Windows Live" clId="Web-{E76927EA-E0C4-4E66-9AD6-95D79272F644}" dt="2019-03-23T15:14:49.515" v="12" actId="14100"/>
        <pc:sldMkLst>
          <pc:docMk/>
          <pc:sldMk cId="0" sldId="261"/>
        </pc:sldMkLst>
        <pc:picChg chg="mod">
          <ac:chgData name="Guest User" userId="190f37f41a7255b1" providerId="Windows Live" clId="Web-{E76927EA-E0C4-4E66-9AD6-95D79272F644}" dt="2019-03-23T15:14:49.515" v="12" actId="14100"/>
          <ac:picMkLst>
            <pc:docMk/>
            <pc:sldMk cId="0" sldId="261"/>
            <ac:picMk id="6146" creationId="{00000000-0000-0000-0000-000000000000}"/>
          </ac:picMkLst>
        </pc:picChg>
      </pc:sldChg>
      <pc:sldChg chg="modSp">
        <pc:chgData name="Guest User" userId="190f37f41a7255b1" providerId="Windows Live" clId="Web-{E76927EA-E0C4-4E66-9AD6-95D79272F644}" dt="2019-03-23T15:15:00.061" v="14" actId="14100"/>
        <pc:sldMkLst>
          <pc:docMk/>
          <pc:sldMk cId="0" sldId="262"/>
        </pc:sldMkLst>
        <pc:picChg chg="mod">
          <ac:chgData name="Guest User" userId="190f37f41a7255b1" providerId="Windows Live" clId="Web-{E76927EA-E0C4-4E66-9AD6-95D79272F644}" dt="2019-03-23T15:15:00.061" v="14" actId="14100"/>
          <ac:picMkLst>
            <pc:docMk/>
            <pc:sldMk cId="0" sldId="262"/>
            <ac:picMk id="7170" creationId="{00000000-0000-0000-0000-000000000000}"/>
          </ac:picMkLst>
        </pc:picChg>
      </pc:sldChg>
      <pc:sldChg chg="modSp">
        <pc:chgData name="Guest User" userId="190f37f41a7255b1" providerId="Windows Live" clId="Web-{E76927EA-E0C4-4E66-9AD6-95D79272F644}" dt="2019-03-23T15:15:05.499" v="16" actId="14100"/>
        <pc:sldMkLst>
          <pc:docMk/>
          <pc:sldMk cId="0" sldId="263"/>
        </pc:sldMkLst>
        <pc:picChg chg="mod">
          <ac:chgData name="Guest User" userId="190f37f41a7255b1" providerId="Windows Live" clId="Web-{E76927EA-E0C4-4E66-9AD6-95D79272F644}" dt="2019-03-23T15:15:05.499" v="16" actId="14100"/>
          <ac:picMkLst>
            <pc:docMk/>
            <pc:sldMk cId="0" sldId="263"/>
            <ac:picMk id="8194" creationId="{00000000-0000-0000-0000-000000000000}"/>
          </ac:picMkLst>
        </pc:picChg>
      </pc:sldChg>
      <pc:sldChg chg="modSp">
        <pc:chgData name="Guest User" userId="190f37f41a7255b1" providerId="Windows Live" clId="Web-{E76927EA-E0C4-4E66-9AD6-95D79272F644}" dt="2019-03-23T15:15:18.890" v="18" actId="14100"/>
        <pc:sldMkLst>
          <pc:docMk/>
          <pc:sldMk cId="0" sldId="264"/>
        </pc:sldMkLst>
        <pc:picChg chg="mod">
          <ac:chgData name="Guest User" userId="190f37f41a7255b1" providerId="Windows Live" clId="Web-{E76927EA-E0C4-4E66-9AD6-95D79272F644}" dt="2019-03-23T15:15:18.890" v="18" actId="14100"/>
          <ac:picMkLst>
            <pc:docMk/>
            <pc:sldMk cId="0" sldId="264"/>
            <ac:picMk id="9218" creationId="{00000000-0000-0000-0000-000000000000}"/>
          </ac:picMkLst>
        </pc:picChg>
      </pc:sldChg>
      <pc:sldChg chg="modSp">
        <pc:chgData name="Guest User" userId="190f37f41a7255b1" providerId="Windows Live" clId="Web-{E76927EA-E0C4-4E66-9AD6-95D79272F644}" dt="2019-03-23T15:15:23.530" v="21" actId="14100"/>
        <pc:sldMkLst>
          <pc:docMk/>
          <pc:sldMk cId="0" sldId="265"/>
        </pc:sldMkLst>
        <pc:picChg chg="mod">
          <ac:chgData name="Guest User" userId="190f37f41a7255b1" providerId="Windows Live" clId="Web-{E76927EA-E0C4-4E66-9AD6-95D79272F644}" dt="2019-03-23T15:15:23.530" v="21" actId="14100"/>
          <ac:picMkLst>
            <pc:docMk/>
            <pc:sldMk cId="0" sldId="265"/>
            <ac:picMk id="10242" creationId="{00000000-0000-0000-0000-000000000000}"/>
          </ac:picMkLst>
        </pc:picChg>
      </pc:sldChg>
      <pc:sldChg chg="modSp">
        <pc:chgData name="Guest User" userId="190f37f41a7255b1" providerId="Windows Live" clId="Web-{E76927EA-E0C4-4E66-9AD6-95D79272F644}" dt="2019-03-23T15:15:38.358" v="25" actId="14100"/>
        <pc:sldMkLst>
          <pc:docMk/>
          <pc:sldMk cId="0" sldId="266"/>
        </pc:sldMkLst>
        <pc:picChg chg="mod">
          <ac:chgData name="Guest User" userId="190f37f41a7255b1" providerId="Windows Live" clId="Web-{E76927EA-E0C4-4E66-9AD6-95D79272F644}" dt="2019-03-23T15:15:38.358" v="25" actId="14100"/>
          <ac:picMkLst>
            <pc:docMk/>
            <pc:sldMk cId="0" sldId="266"/>
            <ac:picMk id="11266" creationId="{00000000-0000-0000-0000-00000000000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C04EA6-3240-46EC-9D52-B3DD1C4DBEEE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F41148-B6A7-4879-9287-1911638DE36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52ED-D8EA-4DC9-B543-7655A64D2819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A5C2-A396-433E-BDBE-53C29DCB2A2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52ED-D8EA-4DC9-B543-7655A64D2819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A5C2-A396-433E-BDBE-53C29DCB2A2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52ED-D8EA-4DC9-B543-7655A64D2819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A5C2-A396-433E-BDBE-53C29DCB2A2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52ED-D8EA-4DC9-B543-7655A64D2819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A5C2-A396-433E-BDBE-53C29DCB2A2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52ED-D8EA-4DC9-B543-7655A64D2819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A5C2-A396-433E-BDBE-53C29DCB2A2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52ED-D8EA-4DC9-B543-7655A64D2819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A5C2-A396-433E-BDBE-53C29DCB2A2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52ED-D8EA-4DC9-B543-7655A64D2819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A5C2-A396-433E-BDBE-53C29DCB2A2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52ED-D8EA-4DC9-B543-7655A64D2819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A5C2-A396-433E-BDBE-53C29DCB2A2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52ED-D8EA-4DC9-B543-7655A64D2819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A5C2-A396-433E-BDBE-53C29DCB2A2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52ED-D8EA-4DC9-B543-7655A64D2819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A5C2-A396-433E-BDBE-53C29DCB2A2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52ED-D8EA-4DC9-B543-7655A64D2819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A5C2-A396-433E-BDBE-53C29DCB2A2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B952ED-D8EA-4DC9-B543-7655A64D2819}" type="datetimeFigureOut">
              <a:rPr lang="en-GB" smtClean="0"/>
              <a:t>23/03/2019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9BA5C2-A396-433E-BDBE-53C29DCB2A20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37" name="Picture 13" descr="C:\Users\Deborah\Documents\CIPD Coaching\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7637" y="-107831"/>
            <a:ext cx="9130520" cy="695864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C:\Users\Deborah\Documents\CIPD Coaching\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685800"/>
            <a:ext cx="9230264" cy="8229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C:\Users\Deborah\Documents\CIPD Coaching\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4043" y="-657225"/>
            <a:ext cx="9152087" cy="81724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 descr="C:\Users\Deborah\Documents\CIPD Coaching\4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7637" y="-1143000"/>
            <a:ext cx="9144898" cy="9144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 descr="C:\Users\Deborah\Documents\CIPD Coaching\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143000"/>
            <a:ext cx="9144000" cy="9144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 descr="C:\Users\Deborah\Documents\CIPD Coaching\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5391" y="-323850"/>
            <a:ext cx="9241046" cy="75057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170" name="Picture 2" descr="C:\Users\Deborah\Documents\CIPD Coaching\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5391" y="-323850"/>
            <a:ext cx="9169159" cy="75057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194" name="Picture 2" descr="C:\Users\Deborah\Documents\CIPD Coaching\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91655" y="-323850"/>
            <a:ext cx="9255423" cy="75057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8" name="Picture 2" descr="C:\Users\Deborah\Documents\CIPD Coaching\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5391" y="-323850"/>
            <a:ext cx="9169159" cy="75057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 descr="C:\Users\Deborah\Documents\CIPD Coaching\10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92297" y="-208832"/>
            <a:ext cx="9456707" cy="73906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266" name="Picture 2" descr="C:\Users\Deborah\Documents\CIPD Coaching\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37" y="1348"/>
            <a:ext cx="9141302" cy="676903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0</Words>
  <Application>Microsoft Office PowerPoint</Application>
  <PresentationFormat>On-screen Show (4:3)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Deborah</dc:creator>
  <cp:lastModifiedBy>Deborah</cp:lastModifiedBy>
  <cp:revision>24</cp:revision>
  <dcterms:created xsi:type="dcterms:W3CDTF">2019-03-11T14:29:43Z</dcterms:created>
  <dcterms:modified xsi:type="dcterms:W3CDTF">2019-03-23T15:15:41Z</dcterms:modified>
</cp:coreProperties>
</file>