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552" y="-1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5A07EB-B31F-4845-87C5-5CB81DA374B2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B5E4FAF6-A9F6-4869-98DB-AD58E3252FA6}">
      <dgm:prSet phldrT="[文本]" custT="1"/>
      <dgm:spPr/>
      <dgm:t>
        <a:bodyPr/>
        <a:lstStyle/>
        <a:p>
          <a:r>
            <a:rPr lang="en-US" altLang="zh-CN" sz="1200" b="1" dirty="0" smtClean="0"/>
            <a:t>1</a:t>
          </a:r>
          <a:endParaRPr lang="zh-CN" altLang="en-US" sz="1200" b="1" dirty="0"/>
        </a:p>
      </dgm:t>
    </dgm:pt>
    <dgm:pt modelId="{F7B22CC6-CA8C-4B23-9C3B-92B30DF5AC00}" type="parTrans" cxnId="{6E21D76A-A320-4B93-9E28-6946EABB32D0}">
      <dgm:prSet/>
      <dgm:spPr/>
      <dgm:t>
        <a:bodyPr/>
        <a:lstStyle/>
        <a:p>
          <a:endParaRPr lang="zh-CN" altLang="en-US"/>
        </a:p>
      </dgm:t>
    </dgm:pt>
    <dgm:pt modelId="{2AB938C1-8FA3-4BF9-8ED8-882EADE26AFF}" type="sibTrans" cxnId="{6E21D76A-A320-4B93-9E28-6946EABB32D0}">
      <dgm:prSet/>
      <dgm:spPr/>
      <dgm:t>
        <a:bodyPr/>
        <a:lstStyle/>
        <a:p>
          <a:endParaRPr lang="zh-CN" altLang="en-US"/>
        </a:p>
      </dgm:t>
    </dgm:pt>
    <dgm:pt modelId="{BA9DB5E5-5465-4144-ABAB-9828AD18A8FA}">
      <dgm:prSet phldrT="[文本]" custT="1"/>
      <dgm:spPr/>
      <dgm:t>
        <a:bodyPr/>
        <a:lstStyle/>
        <a:p>
          <a:r>
            <a:rPr lang="en-US" sz="900" b="1" dirty="0" smtClean="0"/>
            <a:t>Preparatory Stage</a:t>
          </a:r>
          <a:endParaRPr lang="zh-CN" altLang="en-US" sz="900" b="1" dirty="0"/>
        </a:p>
      </dgm:t>
    </dgm:pt>
    <dgm:pt modelId="{87F9B883-681B-4D9E-ADF4-53B836597BB2}" type="parTrans" cxnId="{DAA30AF0-8ABC-460E-9DF2-94F2693FCFCF}">
      <dgm:prSet/>
      <dgm:spPr/>
      <dgm:t>
        <a:bodyPr/>
        <a:lstStyle/>
        <a:p>
          <a:endParaRPr lang="zh-CN" altLang="en-US"/>
        </a:p>
      </dgm:t>
    </dgm:pt>
    <dgm:pt modelId="{C8E49B31-E4E8-406E-9720-7F27D9361309}" type="sibTrans" cxnId="{DAA30AF0-8ABC-460E-9DF2-94F2693FCFCF}">
      <dgm:prSet/>
      <dgm:spPr/>
      <dgm:t>
        <a:bodyPr/>
        <a:lstStyle/>
        <a:p>
          <a:endParaRPr lang="zh-CN" altLang="en-US"/>
        </a:p>
      </dgm:t>
    </dgm:pt>
    <dgm:pt modelId="{06FA7209-2130-4823-9C03-FA917004CD43}">
      <dgm:prSet phldrT="[文本]" custT="1"/>
      <dgm:spPr/>
      <dgm:t>
        <a:bodyPr/>
        <a:lstStyle/>
        <a:p>
          <a:r>
            <a:rPr lang="en-US" sz="900" b="1" dirty="0" smtClean="0"/>
            <a:t>1</a:t>
          </a:r>
          <a:r>
            <a:rPr lang="en-US" sz="900" b="1" baseline="30000" dirty="0" smtClean="0"/>
            <a:t>st</a:t>
          </a:r>
          <a:r>
            <a:rPr lang="en-US" sz="900" b="1" dirty="0" smtClean="0"/>
            <a:t> July 2020 - 31</a:t>
          </a:r>
          <a:r>
            <a:rPr lang="en-US" sz="900" b="1" baseline="30000" dirty="0" smtClean="0"/>
            <a:t>st</a:t>
          </a:r>
          <a:r>
            <a:rPr lang="en-US" sz="900" b="1" dirty="0" smtClean="0"/>
            <a:t> December 2020</a:t>
          </a:r>
          <a:endParaRPr lang="zh-CN" altLang="en-US" sz="900" b="1" dirty="0"/>
        </a:p>
      </dgm:t>
    </dgm:pt>
    <dgm:pt modelId="{9BFFE5F0-A210-40A1-8256-38F0508CBEBA}" type="parTrans" cxnId="{8B6ABF3C-A832-45E2-A8A5-3894E7E37D0D}">
      <dgm:prSet/>
      <dgm:spPr/>
      <dgm:t>
        <a:bodyPr/>
        <a:lstStyle/>
        <a:p>
          <a:endParaRPr lang="zh-CN" altLang="en-US"/>
        </a:p>
      </dgm:t>
    </dgm:pt>
    <dgm:pt modelId="{ECC6CE90-FB65-4AB4-AACA-143B8E9A448C}" type="sibTrans" cxnId="{8B6ABF3C-A832-45E2-A8A5-3894E7E37D0D}">
      <dgm:prSet/>
      <dgm:spPr/>
      <dgm:t>
        <a:bodyPr/>
        <a:lstStyle/>
        <a:p>
          <a:endParaRPr lang="zh-CN" altLang="en-US"/>
        </a:p>
      </dgm:t>
    </dgm:pt>
    <dgm:pt modelId="{EED68365-6A92-4483-9830-BC43E06D17DA}">
      <dgm:prSet phldrT="[文本]" custT="1"/>
      <dgm:spPr/>
      <dgm:t>
        <a:bodyPr/>
        <a:lstStyle/>
        <a:p>
          <a:r>
            <a:rPr lang="en-US" altLang="zh-CN" sz="1200" b="1" dirty="0" smtClean="0"/>
            <a:t>2</a:t>
          </a:r>
          <a:endParaRPr lang="zh-CN" altLang="en-US" sz="1200" b="1" dirty="0"/>
        </a:p>
      </dgm:t>
    </dgm:pt>
    <dgm:pt modelId="{7CA00C44-7830-44FD-AB72-FEA771D8BE7E}" type="parTrans" cxnId="{4A6A6F6C-1F65-433E-B3D4-EE6B99D52FCF}">
      <dgm:prSet/>
      <dgm:spPr/>
      <dgm:t>
        <a:bodyPr/>
        <a:lstStyle/>
        <a:p>
          <a:endParaRPr lang="zh-CN" altLang="en-US"/>
        </a:p>
      </dgm:t>
    </dgm:pt>
    <dgm:pt modelId="{0A0019B3-7C82-401E-8EE1-8A6D29F6ED50}" type="sibTrans" cxnId="{4A6A6F6C-1F65-433E-B3D4-EE6B99D52FCF}">
      <dgm:prSet/>
      <dgm:spPr/>
      <dgm:t>
        <a:bodyPr/>
        <a:lstStyle/>
        <a:p>
          <a:endParaRPr lang="zh-CN" altLang="en-US"/>
        </a:p>
      </dgm:t>
    </dgm:pt>
    <dgm:pt modelId="{19C40DE2-F5AA-4F55-BEDF-5E818DE48920}">
      <dgm:prSet phldrT="[文本]" custT="1"/>
      <dgm:spPr/>
      <dgm:t>
        <a:bodyPr/>
        <a:lstStyle/>
        <a:p>
          <a:r>
            <a:rPr lang="en-US" sz="900" b="1" dirty="0" smtClean="0"/>
            <a:t>Implementation</a:t>
          </a:r>
          <a:r>
            <a:rPr lang="en-US" sz="800" dirty="0" smtClean="0"/>
            <a:t> </a:t>
          </a:r>
          <a:r>
            <a:rPr lang="en-US" sz="900" b="1" dirty="0" smtClean="0"/>
            <a:t>Stage</a:t>
          </a:r>
          <a:endParaRPr lang="zh-CN" altLang="en-US" sz="900" b="1" dirty="0"/>
        </a:p>
      </dgm:t>
    </dgm:pt>
    <dgm:pt modelId="{F355F262-0A47-420B-8BAA-5BA01FD28BF8}" type="parTrans" cxnId="{66FF147C-F681-4822-8B45-D298918D91E4}">
      <dgm:prSet/>
      <dgm:spPr/>
      <dgm:t>
        <a:bodyPr/>
        <a:lstStyle/>
        <a:p>
          <a:endParaRPr lang="zh-CN" altLang="en-US"/>
        </a:p>
      </dgm:t>
    </dgm:pt>
    <dgm:pt modelId="{A055349B-D76A-4081-897E-89BAA84362E7}" type="sibTrans" cxnId="{66FF147C-F681-4822-8B45-D298918D91E4}">
      <dgm:prSet/>
      <dgm:spPr/>
      <dgm:t>
        <a:bodyPr/>
        <a:lstStyle/>
        <a:p>
          <a:endParaRPr lang="zh-CN" altLang="en-US"/>
        </a:p>
      </dgm:t>
    </dgm:pt>
    <dgm:pt modelId="{68D82ECB-8088-44B8-BBF7-D03AFFC91055}">
      <dgm:prSet phldrT="[文本]" custT="1"/>
      <dgm:spPr/>
      <dgm:t>
        <a:bodyPr/>
        <a:lstStyle/>
        <a:p>
          <a:r>
            <a:rPr lang="en-US" sz="800" dirty="0" smtClean="0"/>
            <a:t>1</a:t>
          </a:r>
          <a:r>
            <a:rPr lang="en-US" sz="800" baseline="30000" dirty="0" smtClean="0"/>
            <a:t>st</a:t>
          </a:r>
          <a:r>
            <a:rPr lang="en-US" sz="800" dirty="0" smtClean="0"/>
            <a:t> </a:t>
          </a:r>
          <a:r>
            <a:rPr lang="en-US" sz="900" b="1" dirty="0" smtClean="0"/>
            <a:t>January</a:t>
          </a:r>
          <a:r>
            <a:rPr lang="en-US" sz="800" dirty="0" smtClean="0"/>
            <a:t> </a:t>
          </a:r>
          <a:r>
            <a:rPr lang="en-US" sz="900" b="1" dirty="0" smtClean="0"/>
            <a:t>2021</a:t>
          </a:r>
          <a:r>
            <a:rPr lang="en-US" sz="800" dirty="0" smtClean="0"/>
            <a:t> </a:t>
          </a:r>
          <a:r>
            <a:rPr lang="en-US" sz="900" b="1" dirty="0" smtClean="0"/>
            <a:t>–</a:t>
          </a:r>
          <a:r>
            <a:rPr lang="en-US" sz="800" dirty="0" smtClean="0"/>
            <a:t> </a:t>
          </a:r>
          <a:r>
            <a:rPr lang="en-US" sz="900" b="1" dirty="0" smtClean="0"/>
            <a:t>30th</a:t>
          </a:r>
          <a:r>
            <a:rPr lang="en-US" sz="800" dirty="0" smtClean="0"/>
            <a:t> </a:t>
          </a:r>
          <a:r>
            <a:rPr lang="en-US" sz="900" b="1" dirty="0" smtClean="0"/>
            <a:t>June</a:t>
          </a:r>
          <a:r>
            <a:rPr lang="en-US" sz="800" dirty="0" smtClean="0"/>
            <a:t> </a:t>
          </a:r>
          <a:r>
            <a:rPr lang="en-US" sz="900" b="1" dirty="0" smtClean="0"/>
            <a:t>2021</a:t>
          </a:r>
          <a:endParaRPr lang="zh-CN" altLang="en-US" sz="900" b="1" dirty="0"/>
        </a:p>
      </dgm:t>
    </dgm:pt>
    <dgm:pt modelId="{5C839CC6-7E1F-473C-ABBB-FABDE3FEACA3}" type="parTrans" cxnId="{1CA2252F-6CF1-4848-BE5C-7CDF0114D1F2}">
      <dgm:prSet/>
      <dgm:spPr/>
      <dgm:t>
        <a:bodyPr/>
        <a:lstStyle/>
        <a:p>
          <a:endParaRPr lang="zh-CN" altLang="en-US"/>
        </a:p>
      </dgm:t>
    </dgm:pt>
    <dgm:pt modelId="{B20EC875-A16F-4395-9F54-0F6215269DFE}" type="sibTrans" cxnId="{1CA2252F-6CF1-4848-BE5C-7CDF0114D1F2}">
      <dgm:prSet/>
      <dgm:spPr/>
      <dgm:t>
        <a:bodyPr/>
        <a:lstStyle/>
        <a:p>
          <a:endParaRPr lang="zh-CN" altLang="en-US"/>
        </a:p>
      </dgm:t>
    </dgm:pt>
    <dgm:pt modelId="{3006829C-B6B9-4A9B-ADF8-0A8324B3826D}">
      <dgm:prSet phldrT="[文本]" custT="1"/>
      <dgm:spPr/>
      <dgm:t>
        <a:bodyPr/>
        <a:lstStyle/>
        <a:p>
          <a:r>
            <a:rPr lang="en-US" altLang="zh-CN" sz="1200" b="1" dirty="0" smtClean="0"/>
            <a:t>3</a:t>
          </a:r>
          <a:endParaRPr lang="zh-CN" altLang="en-US" sz="1200" b="1" dirty="0"/>
        </a:p>
      </dgm:t>
    </dgm:pt>
    <dgm:pt modelId="{3C58F707-B475-4E11-994B-F936A80D2DDC}" type="parTrans" cxnId="{B7526A93-6095-45F1-A765-0CA0E1618E98}">
      <dgm:prSet/>
      <dgm:spPr/>
      <dgm:t>
        <a:bodyPr/>
        <a:lstStyle/>
        <a:p>
          <a:endParaRPr lang="zh-CN" altLang="en-US"/>
        </a:p>
      </dgm:t>
    </dgm:pt>
    <dgm:pt modelId="{86208C10-6A37-4903-AB56-61BFDD51A0ED}" type="sibTrans" cxnId="{B7526A93-6095-45F1-A765-0CA0E1618E98}">
      <dgm:prSet/>
      <dgm:spPr/>
      <dgm:t>
        <a:bodyPr/>
        <a:lstStyle/>
        <a:p>
          <a:endParaRPr lang="zh-CN" altLang="en-US"/>
        </a:p>
      </dgm:t>
    </dgm:pt>
    <dgm:pt modelId="{0F1DBD5A-7DDE-45C2-B741-714261DB382A}">
      <dgm:prSet phldrT="[文本]" custT="1"/>
      <dgm:spPr/>
      <dgm:t>
        <a:bodyPr/>
        <a:lstStyle/>
        <a:p>
          <a:r>
            <a:rPr lang="en-US" sz="900" b="1" dirty="0" smtClean="0"/>
            <a:t>Data</a:t>
          </a:r>
          <a:r>
            <a:rPr lang="en-US" sz="800" dirty="0" smtClean="0"/>
            <a:t> </a:t>
          </a:r>
          <a:r>
            <a:rPr lang="en-US" sz="900" b="1" dirty="0" smtClean="0"/>
            <a:t>Analysis</a:t>
          </a:r>
          <a:r>
            <a:rPr lang="en-US" sz="800" dirty="0" smtClean="0"/>
            <a:t> </a:t>
          </a:r>
          <a:r>
            <a:rPr lang="en-US" sz="900" b="1" dirty="0" smtClean="0"/>
            <a:t>Stage</a:t>
          </a:r>
          <a:endParaRPr lang="zh-CN" altLang="en-US" sz="900" b="1" dirty="0"/>
        </a:p>
      </dgm:t>
    </dgm:pt>
    <dgm:pt modelId="{70EEE82A-8A49-4126-95CA-CD41F75F690A}" type="parTrans" cxnId="{3030B964-DC64-4D28-A3B4-F9C747AE5C97}">
      <dgm:prSet/>
      <dgm:spPr/>
      <dgm:t>
        <a:bodyPr/>
        <a:lstStyle/>
        <a:p>
          <a:endParaRPr lang="zh-CN" altLang="en-US"/>
        </a:p>
      </dgm:t>
    </dgm:pt>
    <dgm:pt modelId="{9DB844B9-368B-46A2-BD01-9501CC72397A}" type="sibTrans" cxnId="{3030B964-DC64-4D28-A3B4-F9C747AE5C97}">
      <dgm:prSet/>
      <dgm:spPr/>
      <dgm:t>
        <a:bodyPr/>
        <a:lstStyle/>
        <a:p>
          <a:endParaRPr lang="zh-CN" altLang="en-US"/>
        </a:p>
      </dgm:t>
    </dgm:pt>
    <dgm:pt modelId="{839F69B6-5B60-4D69-A72B-4A7A0914A60D}">
      <dgm:prSet phldrT="[文本]" custT="1"/>
      <dgm:spPr/>
      <dgm:t>
        <a:bodyPr/>
        <a:lstStyle/>
        <a:p>
          <a:r>
            <a:rPr lang="en-US" sz="900" b="1" dirty="0" smtClean="0"/>
            <a:t>1st</a:t>
          </a:r>
          <a:r>
            <a:rPr lang="en-US" sz="800" dirty="0" smtClean="0"/>
            <a:t> </a:t>
          </a:r>
          <a:r>
            <a:rPr lang="en-US" sz="900" b="1" dirty="0" smtClean="0"/>
            <a:t>July</a:t>
          </a:r>
          <a:r>
            <a:rPr lang="en-US" sz="800" dirty="0" smtClean="0"/>
            <a:t> </a:t>
          </a:r>
          <a:r>
            <a:rPr lang="en-US" sz="900" b="1" dirty="0" smtClean="0"/>
            <a:t>2021</a:t>
          </a:r>
          <a:r>
            <a:rPr lang="en-US" sz="800" dirty="0" smtClean="0"/>
            <a:t> - </a:t>
          </a:r>
          <a:r>
            <a:rPr lang="en-US" sz="900" b="1" dirty="0" smtClean="0"/>
            <a:t>31st</a:t>
          </a:r>
          <a:r>
            <a:rPr lang="en-US" sz="800" dirty="0" smtClean="0"/>
            <a:t> </a:t>
          </a:r>
          <a:r>
            <a:rPr lang="en-US" sz="900" b="1" dirty="0" smtClean="0"/>
            <a:t>December</a:t>
          </a:r>
          <a:r>
            <a:rPr lang="en-US" sz="800" dirty="0" smtClean="0"/>
            <a:t> </a:t>
          </a:r>
          <a:r>
            <a:rPr lang="en-US" sz="900" b="1" dirty="0" smtClean="0"/>
            <a:t>2021</a:t>
          </a:r>
          <a:endParaRPr lang="zh-CN" altLang="en-US" sz="900" b="1" dirty="0"/>
        </a:p>
      </dgm:t>
    </dgm:pt>
    <dgm:pt modelId="{5C519C8E-7F81-4008-B5B4-FE769F5F636C}" type="parTrans" cxnId="{B944C527-439E-4B8D-A329-324652C4F5F0}">
      <dgm:prSet/>
      <dgm:spPr/>
      <dgm:t>
        <a:bodyPr/>
        <a:lstStyle/>
        <a:p>
          <a:endParaRPr lang="zh-CN" altLang="en-US"/>
        </a:p>
      </dgm:t>
    </dgm:pt>
    <dgm:pt modelId="{16FEB361-98E6-4E66-BE10-ACD22D0ECD42}" type="sibTrans" cxnId="{B944C527-439E-4B8D-A329-324652C4F5F0}">
      <dgm:prSet/>
      <dgm:spPr/>
      <dgm:t>
        <a:bodyPr/>
        <a:lstStyle/>
        <a:p>
          <a:endParaRPr lang="zh-CN" altLang="en-US"/>
        </a:p>
      </dgm:t>
    </dgm:pt>
    <dgm:pt modelId="{91184BC4-2F00-4599-A94C-B7A7FA4D85DF}">
      <dgm:prSet/>
      <dgm:spPr/>
      <dgm:t>
        <a:bodyPr/>
        <a:lstStyle/>
        <a:p>
          <a:r>
            <a:rPr lang="en-US" altLang="zh-CN" b="1" dirty="0" smtClean="0"/>
            <a:t>4</a:t>
          </a:r>
          <a:endParaRPr lang="zh-CN" altLang="en-US" b="1" dirty="0"/>
        </a:p>
      </dgm:t>
    </dgm:pt>
    <dgm:pt modelId="{9802B9EA-492B-4FDC-BAC6-3EC2DE319EBA}" type="parTrans" cxnId="{337CACA0-0457-4AE0-9A9C-98FB5B71FE0A}">
      <dgm:prSet/>
      <dgm:spPr/>
      <dgm:t>
        <a:bodyPr/>
        <a:lstStyle/>
        <a:p>
          <a:endParaRPr lang="zh-CN" altLang="en-US"/>
        </a:p>
      </dgm:t>
    </dgm:pt>
    <dgm:pt modelId="{5B9CB217-22AB-4EA8-AACA-4F3BE4F80CC0}" type="sibTrans" cxnId="{337CACA0-0457-4AE0-9A9C-98FB5B71FE0A}">
      <dgm:prSet/>
      <dgm:spPr/>
      <dgm:t>
        <a:bodyPr/>
        <a:lstStyle/>
        <a:p>
          <a:endParaRPr lang="zh-CN" altLang="en-US"/>
        </a:p>
      </dgm:t>
    </dgm:pt>
    <dgm:pt modelId="{DF617D99-D620-4737-871C-4CD9CEFEBC77}">
      <dgm:prSet custT="1"/>
      <dgm:spPr/>
      <dgm:t>
        <a:bodyPr/>
        <a:lstStyle/>
        <a:p>
          <a:r>
            <a:rPr lang="en-US" sz="900" b="1" dirty="0" smtClean="0"/>
            <a:t>Completion</a:t>
          </a:r>
          <a:r>
            <a:rPr lang="en-US" sz="800" dirty="0" smtClean="0"/>
            <a:t> </a:t>
          </a:r>
          <a:r>
            <a:rPr lang="en-US" sz="900" b="1" dirty="0" smtClean="0"/>
            <a:t>Stage</a:t>
          </a:r>
          <a:endParaRPr lang="zh-CN" altLang="en-US" sz="900" b="1" dirty="0"/>
        </a:p>
      </dgm:t>
    </dgm:pt>
    <dgm:pt modelId="{3356BBA8-3826-4914-B0DA-F3EE616E7C43}" type="parTrans" cxnId="{D6746F25-8D3F-45CC-A5F1-6870A891E412}">
      <dgm:prSet/>
      <dgm:spPr/>
      <dgm:t>
        <a:bodyPr/>
        <a:lstStyle/>
        <a:p>
          <a:endParaRPr lang="zh-CN" altLang="en-US"/>
        </a:p>
      </dgm:t>
    </dgm:pt>
    <dgm:pt modelId="{BDE280A2-2BB6-403C-9962-A5287B3EC11C}" type="sibTrans" cxnId="{D6746F25-8D3F-45CC-A5F1-6870A891E412}">
      <dgm:prSet/>
      <dgm:spPr/>
      <dgm:t>
        <a:bodyPr/>
        <a:lstStyle/>
        <a:p>
          <a:endParaRPr lang="zh-CN" altLang="en-US"/>
        </a:p>
      </dgm:t>
    </dgm:pt>
    <dgm:pt modelId="{78DCEA4A-E620-4F81-986E-3328B95DD3B6}">
      <dgm:prSet custT="1"/>
      <dgm:spPr/>
      <dgm:t>
        <a:bodyPr/>
        <a:lstStyle/>
        <a:p>
          <a:r>
            <a:rPr lang="en-US" sz="900" b="1" dirty="0" smtClean="0"/>
            <a:t>1st</a:t>
          </a:r>
          <a:r>
            <a:rPr lang="en-US" sz="800" dirty="0" smtClean="0"/>
            <a:t> </a:t>
          </a:r>
          <a:r>
            <a:rPr lang="en-US" sz="900" b="1" dirty="0" smtClean="0"/>
            <a:t>January</a:t>
          </a:r>
          <a:r>
            <a:rPr lang="en-US" sz="800" dirty="0" smtClean="0"/>
            <a:t> </a:t>
          </a:r>
          <a:r>
            <a:rPr lang="en-US" sz="900" b="1" dirty="0" smtClean="0"/>
            <a:t>2022</a:t>
          </a:r>
          <a:r>
            <a:rPr lang="en-US" sz="800" dirty="0" smtClean="0"/>
            <a:t> </a:t>
          </a:r>
          <a:r>
            <a:rPr lang="en-US" sz="900" b="1" dirty="0" smtClean="0"/>
            <a:t>–</a:t>
          </a:r>
          <a:r>
            <a:rPr lang="en-US" sz="800" dirty="0" smtClean="0"/>
            <a:t> </a:t>
          </a:r>
          <a:r>
            <a:rPr lang="en-US" sz="900" b="1" dirty="0" smtClean="0"/>
            <a:t>30th</a:t>
          </a:r>
          <a:r>
            <a:rPr lang="en-US" sz="800" dirty="0" smtClean="0"/>
            <a:t> </a:t>
          </a:r>
          <a:r>
            <a:rPr lang="en-US" sz="900" b="1" dirty="0" smtClean="0"/>
            <a:t>June</a:t>
          </a:r>
          <a:r>
            <a:rPr lang="en-US" sz="800" b="1" dirty="0" smtClean="0"/>
            <a:t> 2022</a:t>
          </a:r>
          <a:endParaRPr lang="zh-CN" altLang="en-US" sz="900" b="1" dirty="0"/>
        </a:p>
      </dgm:t>
    </dgm:pt>
    <dgm:pt modelId="{BC2CBA27-3DA4-49B3-9069-8000FDD7395E}" type="parTrans" cxnId="{AA75917C-6FF5-4A78-ADF2-4A473B060006}">
      <dgm:prSet/>
      <dgm:spPr/>
      <dgm:t>
        <a:bodyPr/>
        <a:lstStyle/>
        <a:p>
          <a:endParaRPr lang="zh-CN" altLang="en-US"/>
        </a:p>
      </dgm:t>
    </dgm:pt>
    <dgm:pt modelId="{58B04F48-3426-47B4-99F6-BB27D7FA01D8}" type="sibTrans" cxnId="{AA75917C-6FF5-4A78-ADF2-4A473B060006}">
      <dgm:prSet/>
      <dgm:spPr/>
      <dgm:t>
        <a:bodyPr/>
        <a:lstStyle/>
        <a:p>
          <a:endParaRPr lang="zh-CN" altLang="en-US"/>
        </a:p>
      </dgm:t>
    </dgm:pt>
    <dgm:pt modelId="{3BC27A88-8DB8-4CFB-A7C8-CB8FDF6C066D}" type="pres">
      <dgm:prSet presAssocID="{C55A07EB-B31F-4845-87C5-5CB81DA374B2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79DF899B-E231-4AF4-B1D8-94BF4E3EF3C8}" type="pres">
      <dgm:prSet presAssocID="{B5E4FAF6-A9F6-4869-98DB-AD58E3252FA6}" presName="composite" presStyleCnt="0"/>
      <dgm:spPr/>
    </dgm:pt>
    <dgm:pt modelId="{5AB9C655-987D-4142-9536-A9E07BAB45DA}" type="pres">
      <dgm:prSet presAssocID="{B5E4FAF6-A9F6-4869-98DB-AD58E3252FA6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70857A6-C558-414E-81E7-40AB32EF95D9}" type="pres">
      <dgm:prSet presAssocID="{B5E4FAF6-A9F6-4869-98DB-AD58E3252FA6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5B1CB8A-1077-408C-A50D-A9308F9912F8}" type="pres">
      <dgm:prSet presAssocID="{2AB938C1-8FA3-4BF9-8ED8-882EADE26AFF}" presName="sp" presStyleCnt="0"/>
      <dgm:spPr/>
    </dgm:pt>
    <dgm:pt modelId="{8B77B5A5-09CC-47DB-B150-4D8B970354CB}" type="pres">
      <dgm:prSet presAssocID="{EED68365-6A92-4483-9830-BC43E06D17DA}" presName="composite" presStyleCnt="0"/>
      <dgm:spPr/>
    </dgm:pt>
    <dgm:pt modelId="{06E8F921-11DF-435B-A1FC-1F2669F51BA1}" type="pres">
      <dgm:prSet presAssocID="{EED68365-6A92-4483-9830-BC43E06D17DA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125317E-E253-4692-A60A-1E6345302688}" type="pres">
      <dgm:prSet presAssocID="{EED68365-6A92-4483-9830-BC43E06D17DA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A5628CF-7462-4D97-B22E-AFAE2447B54E}" type="pres">
      <dgm:prSet presAssocID="{0A0019B3-7C82-401E-8EE1-8A6D29F6ED50}" presName="sp" presStyleCnt="0"/>
      <dgm:spPr/>
    </dgm:pt>
    <dgm:pt modelId="{C3AF8376-1DFD-4D7D-81E2-8BF28B4D75B5}" type="pres">
      <dgm:prSet presAssocID="{3006829C-B6B9-4A9B-ADF8-0A8324B3826D}" presName="composite" presStyleCnt="0"/>
      <dgm:spPr/>
    </dgm:pt>
    <dgm:pt modelId="{CFEEE6FE-5D5B-4536-8283-E14492ABFAC1}" type="pres">
      <dgm:prSet presAssocID="{3006829C-B6B9-4A9B-ADF8-0A8324B3826D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5DC3D6F-E5C2-4399-B69F-E37C4F8252B0}" type="pres">
      <dgm:prSet presAssocID="{3006829C-B6B9-4A9B-ADF8-0A8324B3826D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5250082-628C-45C4-ABD8-E93342549C51}" type="pres">
      <dgm:prSet presAssocID="{86208C10-6A37-4903-AB56-61BFDD51A0ED}" presName="sp" presStyleCnt="0"/>
      <dgm:spPr/>
    </dgm:pt>
    <dgm:pt modelId="{FD2DCDB2-CDF2-47EA-B67A-33808B514605}" type="pres">
      <dgm:prSet presAssocID="{91184BC4-2F00-4599-A94C-B7A7FA4D85DF}" presName="composite" presStyleCnt="0"/>
      <dgm:spPr/>
    </dgm:pt>
    <dgm:pt modelId="{09350A0A-E737-484E-BDD9-9E46C26DC66D}" type="pres">
      <dgm:prSet presAssocID="{91184BC4-2F00-4599-A94C-B7A7FA4D85DF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0B6E45D-82A1-4516-BDC7-7CE2A0732972}" type="pres">
      <dgm:prSet presAssocID="{91184BC4-2F00-4599-A94C-B7A7FA4D85DF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81C35D8B-9693-442C-955E-A1BA6B445454}" type="presOf" srcId="{DF617D99-D620-4737-871C-4CD9CEFEBC77}" destId="{A0B6E45D-82A1-4516-BDC7-7CE2A0732972}" srcOrd="0" destOrd="0" presId="urn:microsoft.com/office/officeart/2005/8/layout/chevron2"/>
    <dgm:cxn modelId="{B7526A93-6095-45F1-A765-0CA0E1618E98}" srcId="{C55A07EB-B31F-4845-87C5-5CB81DA374B2}" destId="{3006829C-B6B9-4A9B-ADF8-0A8324B3826D}" srcOrd="2" destOrd="0" parTransId="{3C58F707-B475-4E11-994B-F936A80D2DDC}" sibTransId="{86208C10-6A37-4903-AB56-61BFDD51A0ED}"/>
    <dgm:cxn modelId="{6E21D76A-A320-4B93-9E28-6946EABB32D0}" srcId="{C55A07EB-B31F-4845-87C5-5CB81DA374B2}" destId="{B5E4FAF6-A9F6-4869-98DB-AD58E3252FA6}" srcOrd="0" destOrd="0" parTransId="{F7B22CC6-CA8C-4B23-9C3B-92B30DF5AC00}" sibTransId="{2AB938C1-8FA3-4BF9-8ED8-882EADE26AFF}"/>
    <dgm:cxn modelId="{1CA2252F-6CF1-4848-BE5C-7CDF0114D1F2}" srcId="{EED68365-6A92-4483-9830-BC43E06D17DA}" destId="{68D82ECB-8088-44B8-BBF7-D03AFFC91055}" srcOrd="1" destOrd="0" parTransId="{5C839CC6-7E1F-473C-ABBB-FABDE3FEACA3}" sibTransId="{B20EC875-A16F-4395-9F54-0F6215269DFE}"/>
    <dgm:cxn modelId="{3030B964-DC64-4D28-A3B4-F9C747AE5C97}" srcId="{3006829C-B6B9-4A9B-ADF8-0A8324B3826D}" destId="{0F1DBD5A-7DDE-45C2-B741-714261DB382A}" srcOrd="0" destOrd="0" parTransId="{70EEE82A-8A49-4126-95CA-CD41F75F690A}" sibTransId="{9DB844B9-368B-46A2-BD01-9501CC72397A}"/>
    <dgm:cxn modelId="{87362E44-D87A-4465-B547-9939A46040E2}" type="presOf" srcId="{839F69B6-5B60-4D69-A72B-4A7A0914A60D}" destId="{65DC3D6F-E5C2-4399-B69F-E37C4F8252B0}" srcOrd="0" destOrd="1" presId="urn:microsoft.com/office/officeart/2005/8/layout/chevron2"/>
    <dgm:cxn modelId="{7DE93FD1-D051-4471-87D8-2B442C7FE8CF}" type="presOf" srcId="{91184BC4-2F00-4599-A94C-B7A7FA4D85DF}" destId="{09350A0A-E737-484E-BDD9-9E46C26DC66D}" srcOrd="0" destOrd="0" presId="urn:microsoft.com/office/officeart/2005/8/layout/chevron2"/>
    <dgm:cxn modelId="{06FA5635-207B-47E3-85B3-9017C41C59CC}" type="presOf" srcId="{EED68365-6A92-4483-9830-BC43E06D17DA}" destId="{06E8F921-11DF-435B-A1FC-1F2669F51BA1}" srcOrd="0" destOrd="0" presId="urn:microsoft.com/office/officeart/2005/8/layout/chevron2"/>
    <dgm:cxn modelId="{AA75917C-6FF5-4A78-ADF2-4A473B060006}" srcId="{91184BC4-2F00-4599-A94C-B7A7FA4D85DF}" destId="{78DCEA4A-E620-4F81-986E-3328B95DD3B6}" srcOrd="1" destOrd="0" parTransId="{BC2CBA27-3DA4-49B3-9069-8000FDD7395E}" sibTransId="{58B04F48-3426-47B4-99F6-BB27D7FA01D8}"/>
    <dgm:cxn modelId="{AB2E3D22-EC72-45C0-89CE-09033BAF08A8}" type="presOf" srcId="{78DCEA4A-E620-4F81-986E-3328B95DD3B6}" destId="{A0B6E45D-82A1-4516-BDC7-7CE2A0732972}" srcOrd="0" destOrd="1" presId="urn:microsoft.com/office/officeart/2005/8/layout/chevron2"/>
    <dgm:cxn modelId="{4A6A6F6C-1F65-433E-B3D4-EE6B99D52FCF}" srcId="{C55A07EB-B31F-4845-87C5-5CB81DA374B2}" destId="{EED68365-6A92-4483-9830-BC43E06D17DA}" srcOrd="1" destOrd="0" parTransId="{7CA00C44-7830-44FD-AB72-FEA771D8BE7E}" sibTransId="{0A0019B3-7C82-401E-8EE1-8A6D29F6ED50}"/>
    <dgm:cxn modelId="{E1F55C4E-F24A-40D8-A554-FB1503CC3724}" type="presOf" srcId="{3006829C-B6B9-4A9B-ADF8-0A8324B3826D}" destId="{CFEEE6FE-5D5B-4536-8283-E14492ABFAC1}" srcOrd="0" destOrd="0" presId="urn:microsoft.com/office/officeart/2005/8/layout/chevron2"/>
    <dgm:cxn modelId="{8B6ABF3C-A832-45E2-A8A5-3894E7E37D0D}" srcId="{B5E4FAF6-A9F6-4869-98DB-AD58E3252FA6}" destId="{06FA7209-2130-4823-9C03-FA917004CD43}" srcOrd="1" destOrd="0" parTransId="{9BFFE5F0-A210-40A1-8256-38F0508CBEBA}" sibTransId="{ECC6CE90-FB65-4AB4-AACA-143B8E9A448C}"/>
    <dgm:cxn modelId="{A63E9F01-C0C4-4425-8507-50606187C190}" type="presOf" srcId="{19C40DE2-F5AA-4F55-BEDF-5E818DE48920}" destId="{1125317E-E253-4692-A60A-1E6345302688}" srcOrd="0" destOrd="0" presId="urn:microsoft.com/office/officeart/2005/8/layout/chevron2"/>
    <dgm:cxn modelId="{DFEEC2D3-D2C4-4EBA-9F02-009399A16B6E}" type="presOf" srcId="{B5E4FAF6-A9F6-4869-98DB-AD58E3252FA6}" destId="{5AB9C655-987D-4142-9536-A9E07BAB45DA}" srcOrd="0" destOrd="0" presId="urn:microsoft.com/office/officeart/2005/8/layout/chevron2"/>
    <dgm:cxn modelId="{3FBAE3F1-7CAE-4AEE-A817-32779D1FE62A}" type="presOf" srcId="{C55A07EB-B31F-4845-87C5-5CB81DA374B2}" destId="{3BC27A88-8DB8-4CFB-A7C8-CB8FDF6C066D}" srcOrd="0" destOrd="0" presId="urn:microsoft.com/office/officeart/2005/8/layout/chevron2"/>
    <dgm:cxn modelId="{B944C527-439E-4B8D-A329-324652C4F5F0}" srcId="{3006829C-B6B9-4A9B-ADF8-0A8324B3826D}" destId="{839F69B6-5B60-4D69-A72B-4A7A0914A60D}" srcOrd="1" destOrd="0" parTransId="{5C519C8E-7F81-4008-B5B4-FE769F5F636C}" sibTransId="{16FEB361-98E6-4E66-BE10-ACD22D0ECD42}"/>
    <dgm:cxn modelId="{879D5ABC-73FB-4268-A04E-60AEFC93AF18}" type="presOf" srcId="{0F1DBD5A-7DDE-45C2-B741-714261DB382A}" destId="{65DC3D6F-E5C2-4399-B69F-E37C4F8252B0}" srcOrd="0" destOrd="0" presId="urn:microsoft.com/office/officeart/2005/8/layout/chevron2"/>
    <dgm:cxn modelId="{D6746F25-8D3F-45CC-A5F1-6870A891E412}" srcId="{91184BC4-2F00-4599-A94C-B7A7FA4D85DF}" destId="{DF617D99-D620-4737-871C-4CD9CEFEBC77}" srcOrd="0" destOrd="0" parTransId="{3356BBA8-3826-4914-B0DA-F3EE616E7C43}" sibTransId="{BDE280A2-2BB6-403C-9962-A5287B3EC11C}"/>
    <dgm:cxn modelId="{66FF147C-F681-4822-8B45-D298918D91E4}" srcId="{EED68365-6A92-4483-9830-BC43E06D17DA}" destId="{19C40DE2-F5AA-4F55-BEDF-5E818DE48920}" srcOrd="0" destOrd="0" parTransId="{F355F262-0A47-420B-8BAA-5BA01FD28BF8}" sibTransId="{A055349B-D76A-4081-897E-89BAA84362E7}"/>
    <dgm:cxn modelId="{DAA30AF0-8ABC-460E-9DF2-94F2693FCFCF}" srcId="{B5E4FAF6-A9F6-4869-98DB-AD58E3252FA6}" destId="{BA9DB5E5-5465-4144-ABAB-9828AD18A8FA}" srcOrd="0" destOrd="0" parTransId="{87F9B883-681B-4D9E-ADF4-53B836597BB2}" sibTransId="{C8E49B31-E4E8-406E-9720-7F27D9361309}"/>
    <dgm:cxn modelId="{337CACA0-0457-4AE0-9A9C-98FB5B71FE0A}" srcId="{C55A07EB-B31F-4845-87C5-5CB81DA374B2}" destId="{91184BC4-2F00-4599-A94C-B7A7FA4D85DF}" srcOrd="3" destOrd="0" parTransId="{9802B9EA-492B-4FDC-BAC6-3EC2DE319EBA}" sibTransId="{5B9CB217-22AB-4EA8-AACA-4F3BE4F80CC0}"/>
    <dgm:cxn modelId="{76D8A568-E439-4470-806E-2E2FADAD12AC}" type="presOf" srcId="{BA9DB5E5-5465-4144-ABAB-9828AD18A8FA}" destId="{170857A6-C558-414E-81E7-40AB32EF95D9}" srcOrd="0" destOrd="0" presId="urn:microsoft.com/office/officeart/2005/8/layout/chevron2"/>
    <dgm:cxn modelId="{367BF7AD-C993-4589-B6E3-E017F69EDD60}" type="presOf" srcId="{06FA7209-2130-4823-9C03-FA917004CD43}" destId="{170857A6-C558-414E-81E7-40AB32EF95D9}" srcOrd="0" destOrd="1" presId="urn:microsoft.com/office/officeart/2005/8/layout/chevron2"/>
    <dgm:cxn modelId="{97EEAACE-865C-4B15-8246-7BF52BCDD3C8}" type="presOf" srcId="{68D82ECB-8088-44B8-BBF7-D03AFFC91055}" destId="{1125317E-E253-4692-A60A-1E6345302688}" srcOrd="0" destOrd="1" presId="urn:microsoft.com/office/officeart/2005/8/layout/chevron2"/>
    <dgm:cxn modelId="{2B0E98FF-F92A-4B9D-9F9F-2E9AF3E4CB1C}" type="presParOf" srcId="{3BC27A88-8DB8-4CFB-A7C8-CB8FDF6C066D}" destId="{79DF899B-E231-4AF4-B1D8-94BF4E3EF3C8}" srcOrd="0" destOrd="0" presId="urn:microsoft.com/office/officeart/2005/8/layout/chevron2"/>
    <dgm:cxn modelId="{496CA029-D23A-4A75-8C94-24A690136504}" type="presParOf" srcId="{79DF899B-E231-4AF4-B1D8-94BF4E3EF3C8}" destId="{5AB9C655-987D-4142-9536-A9E07BAB45DA}" srcOrd="0" destOrd="0" presId="urn:microsoft.com/office/officeart/2005/8/layout/chevron2"/>
    <dgm:cxn modelId="{F48072BF-E9C4-4874-BE85-A7C5947F0045}" type="presParOf" srcId="{79DF899B-E231-4AF4-B1D8-94BF4E3EF3C8}" destId="{170857A6-C558-414E-81E7-40AB32EF95D9}" srcOrd="1" destOrd="0" presId="urn:microsoft.com/office/officeart/2005/8/layout/chevron2"/>
    <dgm:cxn modelId="{CC4C7205-A66A-48A8-83DD-8E6A0B7CD143}" type="presParOf" srcId="{3BC27A88-8DB8-4CFB-A7C8-CB8FDF6C066D}" destId="{E5B1CB8A-1077-408C-A50D-A9308F9912F8}" srcOrd="1" destOrd="0" presId="urn:microsoft.com/office/officeart/2005/8/layout/chevron2"/>
    <dgm:cxn modelId="{B93554C8-53C9-471F-8533-30FB679317F9}" type="presParOf" srcId="{3BC27A88-8DB8-4CFB-A7C8-CB8FDF6C066D}" destId="{8B77B5A5-09CC-47DB-B150-4D8B970354CB}" srcOrd="2" destOrd="0" presId="urn:microsoft.com/office/officeart/2005/8/layout/chevron2"/>
    <dgm:cxn modelId="{DB2E453D-CBE3-46E6-AADC-634B57E65C05}" type="presParOf" srcId="{8B77B5A5-09CC-47DB-B150-4D8B970354CB}" destId="{06E8F921-11DF-435B-A1FC-1F2669F51BA1}" srcOrd="0" destOrd="0" presId="urn:microsoft.com/office/officeart/2005/8/layout/chevron2"/>
    <dgm:cxn modelId="{4C70AFBC-769E-4ECE-B613-9470C27CA696}" type="presParOf" srcId="{8B77B5A5-09CC-47DB-B150-4D8B970354CB}" destId="{1125317E-E253-4692-A60A-1E6345302688}" srcOrd="1" destOrd="0" presId="urn:microsoft.com/office/officeart/2005/8/layout/chevron2"/>
    <dgm:cxn modelId="{40E8DD29-3C37-48D9-A0FB-CC2A7BDCBEED}" type="presParOf" srcId="{3BC27A88-8DB8-4CFB-A7C8-CB8FDF6C066D}" destId="{FA5628CF-7462-4D97-B22E-AFAE2447B54E}" srcOrd="3" destOrd="0" presId="urn:microsoft.com/office/officeart/2005/8/layout/chevron2"/>
    <dgm:cxn modelId="{1E5801A7-566D-4F00-9AE5-CD9DFBCCBB34}" type="presParOf" srcId="{3BC27A88-8DB8-4CFB-A7C8-CB8FDF6C066D}" destId="{C3AF8376-1DFD-4D7D-81E2-8BF28B4D75B5}" srcOrd="4" destOrd="0" presId="urn:microsoft.com/office/officeart/2005/8/layout/chevron2"/>
    <dgm:cxn modelId="{841FE99D-3872-4143-A6CB-ECF18292CC3D}" type="presParOf" srcId="{C3AF8376-1DFD-4D7D-81E2-8BF28B4D75B5}" destId="{CFEEE6FE-5D5B-4536-8283-E14492ABFAC1}" srcOrd="0" destOrd="0" presId="urn:microsoft.com/office/officeart/2005/8/layout/chevron2"/>
    <dgm:cxn modelId="{27D4B5C4-F17B-4113-87FA-A7AA9FD9E16D}" type="presParOf" srcId="{C3AF8376-1DFD-4D7D-81E2-8BF28B4D75B5}" destId="{65DC3D6F-E5C2-4399-B69F-E37C4F8252B0}" srcOrd="1" destOrd="0" presId="urn:microsoft.com/office/officeart/2005/8/layout/chevron2"/>
    <dgm:cxn modelId="{0E285FDB-7CB2-4274-83C9-8A439AA2118D}" type="presParOf" srcId="{3BC27A88-8DB8-4CFB-A7C8-CB8FDF6C066D}" destId="{05250082-628C-45C4-ABD8-E93342549C51}" srcOrd="5" destOrd="0" presId="urn:microsoft.com/office/officeart/2005/8/layout/chevron2"/>
    <dgm:cxn modelId="{12668EB3-9AE6-44B9-B935-C84F3145CD16}" type="presParOf" srcId="{3BC27A88-8DB8-4CFB-A7C8-CB8FDF6C066D}" destId="{FD2DCDB2-CDF2-47EA-B67A-33808B514605}" srcOrd="6" destOrd="0" presId="urn:microsoft.com/office/officeart/2005/8/layout/chevron2"/>
    <dgm:cxn modelId="{F0C2F1A0-06B8-4D88-84E3-0E13A1F4F70C}" type="presParOf" srcId="{FD2DCDB2-CDF2-47EA-B67A-33808B514605}" destId="{09350A0A-E737-484E-BDD9-9E46C26DC66D}" srcOrd="0" destOrd="0" presId="urn:microsoft.com/office/officeart/2005/8/layout/chevron2"/>
    <dgm:cxn modelId="{CBC316E5-4C03-4964-A3D8-9A3D3BDC0748}" type="presParOf" srcId="{FD2DCDB2-CDF2-47EA-B67A-33808B514605}" destId="{A0B6E45D-82A1-4516-BDC7-7CE2A073297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B9C655-987D-4142-9536-A9E07BAB45DA}">
      <dsp:nvSpPr>
        <dsp:cNvPr id="0" name=""/>
        <dsp:cNvSpPr/>
      </dsp:nvSpPr>
      <dsp:spPr>
        <a:xfrm rot="5400000">
          <a:off x="-76802" y="77701"/>
          <a:ext cx="512016" cy="3584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1" kern="1200" dirty="0" smtClean="0"/>
            <a:t>1</a:t>
          </a:r>
          <a:endParaRPr lang="zh-CN" altLang="en-US" sz="1200" b="1" kern="1200" dirty="0"/>
        </a:p>
      </dsp:txBody>
      <dsp:txXfrm rot="-5400000">
        <a:off x="1" y="180105"/>
        <a:ext cx="358411" cy="153605"/>
      </dsp:txXfrm>
    </dsp:sp>
    <dsp:sp modelId="{170857A6-C558-414E-81E7-40AB32EF95D9}">
      <dsp:nvSpPr>
        <dsp:cNvPr id="0" name=""/>
        <dsp:cNvSpPr/>
      </dsp:nvSpPr>
      <dsp:spPr>
        <a:xfrm rot="5400000">
          <a:off x="1164840" y="-805530"/>
          <a:ext cx="332985" cy="19458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900" b="1" kern="1200" dirty="0" smtClean="0"/>
            <a:t>Preparatory Stage</a:t>
          </a:r>
          <a:endParaRPr lang="zh-CN" altLang="en-US" sz="900" b="1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900" b="1" kern="1200" dirty="0" smtClean="0"/>
            <a:t>1</a:t>
          </a:r>
          <a:r>
            <a:rPr lang="en-US" sz="900" b="1" kern="1200" baseline="30000" dirty="0" smtClean="0"/>
            <a:t>st</a:t>
          </a:r>
          <a:r>
            <a:rPr lang="en-US" sz="900" b="1" kern="1200" dirty="0" smtClean="0"/>
            <a:t> July 2020 - 31</a:t>
          </a:r>
          <a:r>
            <a:rPr lang="en-US" sz="900" b="1" kern="1200" baseline="30000" dirty="0" smtClean="0"/>
            <a:t>st</a:t>
          </a:r>
          <a:r>
            <a:rPr lang="en-US" sz="900" b="1" kern="1200" dirty="0" smtClean="0"/>
            <a:t> December 2020</a:t>
          </a:r>
          <a:endParaRPr lang="zh-CN" altLang="en-US" sz="900" b="1" kern="1200" dirty="0"/>
        </a:p>
      </dsp:txBody>
      <dsp:txXfrm rot="-5400000">
        <a:off x="358411" y="17154"/>
        <a:ext cx="1929589" cy="300475"/>
      </dsp:txXfrm>
    </dsp:sp>
    <dsp:sp modelId="{06E8F921-11DF-435B-A1FC-1F2669F51BA1}">
      <dsp:nvSpPr>
        <dsp:cNvPr id="0" name=""/>
        <dsp:cNvSpPr/>
      </dsp:nvSpPr>
      <dsp:spPr>
        <a:xfrm rot="5400000">
          <a:off x="-76802" y="511755"/>
          <a:ext cx="512016" cy="3584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1" kern="1200" dirty="0" smtClean="0"/>
            <a:t>2</a:t>
          </a:r>
          <a:endParaRPr lang="zh-CN" altLang="en-US" sz="1200" b="1" kern="1200" dirty="0"/>
        </a:p>
      </dsp:txBody>
      <dsp:txXfrm rot="-5400000">
        <a:off x="1" y="614159"/>
        <a:ext cx="358411" cy="153605"/>
      </dsp:txXfrm>
    </dsp:sp>
    <dsp:sp modelId="{1125317E-E253-4692-A60A-1E6345302688}">
      <dsp:nvSpPr>
        <dsp:cNvPr id="0" name=""/>
        <dsp:cNvSpPr/>
      </dsp:nvSpPr>
      <dsp:spPr>
        <a:xfrm rot="5400000">
          <a:off x="1164928" y="-371564"/>
          <a:ext cx="332810" cy="19458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900" b="1" kern="1200" dirty="0" smtClean="0"/>
            <a:t>Implementation</a:t>
          </a:r>
          <a:r>
            <a:rPr lang="en-US" sz="800" kern="1200" dirty="0" smtClean="0"/>
            <a:t> </a:t>
          </a:r>
          <a:r>
            <a:rPr lang="en-US" sz="900" b="1" kern="1200" dirty="0" smtClean="0"/>
            <a:t>Stage</a:t>
          </a:r>
          <a:endParaRPr lang="zh-CN" altLang="en-US" sz="900" b="1" kern="1200" dirty="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800" kern="1200" dirty="0" smtClean="0"/>
            <a:t>1</a:t>
          </a:r>
          <a:r>
            <a:rPr lang="en-US" sz="800" kern="1200" baseline="30000" dirty="0" smtClean="0"/>
            <a:t>st</a:t>
          </a:r>
          <a:r>
            <a:rPr lang="en-US" sz="800" kern="1200" dirty="0" smtClean="0"/>
            <a:t> </a:t>
          </a:r>
          <a:r>
            <a:rPr lang="en-US" sz="900" b="1" kern="1200" dirty="0" smtClean="0"/>
            <a:t>January</a:t>
          </a:r>
          <a:r>
            <a:rPr lang="en-US" sz="800" kern="1200" dirty="0" smtClean="0"/>
            <a:t> </a:t>
          </a:r>
          <a:r>
            <a:rPr lang="en-US" sz="900" b="1" kern="1200" dirty="0" smtClean="0"/>
            <a:t>2021</a:t>
          </a:r>
          <a:r>
            <a:rPr lang="en-US" sz="800" kern="1200" dirty="0" smtClean="0"/>
            <a:t> </a:t>
          </a:r>
          <a:r>
            <a:rPr lang="en-US" sz="900" b="1" kern="1200" dirty="0" smtClean="0"/>
            <a:t>–</a:t>
          </a:r>
          <a:r>
            <a:rPr lang="en-US" sz="800" kern="1200" dirty="0" smtClean="0"/>
            <a:t> </a:t>
          </a:r>
          <a:r>
            <a:rPr lang="en-US" sz="900" b="1" kern="1200" dirty="0" smtClean="0"/>
            <a:t>30th</a:t>
          </a:r>
          <a:r>
            <a:rPr lang="en-US" sz="800" kern="1200" dirty="0" smtClean="0"/>
            <a:t> </a:t>
          </a:r>
          <a:r>
            <a:rPr lang="en-US" sz="900" b="1" kern="1200" dirty="0" smtClean="0"/>
            <a:t>June</a:t>
          </a:r>
          <a:r>
            <a:rPr lang="en-US" sz="800" kern="1200" dirty="0" smtClean="0"/>
            <a:t> </a:t>
          </a:r>
          <a:r>
            <a:rPr lang="en-US" sz="900" b="1" kern="1200" dirty="0" smtClean="0"/>
            <a:t>2021</a:t>
          </a:r>
          <a:endParaRPr lang="zh-CN" altLang="en-US" sz="900" b="1" kern="1200" dirty="0"/>
        </a:p>
      </dsp:txBody>
      <dsp:txXfrm rot="-5400000">
        <a:off x="358411" y="451199"/>
        <a:ext cx="1929598" cy="300318"/>
      </dsp:txXfrm>
    </dsp:sp>
    <dsp:sp modelId="{CFEEE6FE-5D5B-4536-8283-E14492ABFAC1}">
      <dsp:nvSpPr>
        <dsp:cNvPr id="0" name=""/>
        <dsp:cNvSpPr/>
      </dsp:nvSpPr>
      <dsp:spPr>
        <a:xfrm rot="5400000">
          <a:off x="-76802" y="945809"/>
          <a:ext cx="512016" cy="3584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1" kern="1200" dirty="0" smtClean="0"/>
            <a:t>3</a:t>
          </a:r>
          <a:endParaRPr lang="zh-CN" altLang="en-US" sz="1200" b="1" kern="1200" dirty="0"/>
        </a:p>
      </dsp:txBody>
      <dsp:txXfrm rot="-5400000">
        <a:off x="1" y="1048213"/>
        <a:ext cx="358411" cy="153605"/>
      </dsp:txXfrm>
    </dsp:sp>
    <dsp:sp modelId="{65DC3D6F-E5C2-4399-B69F-E37C4F8252B0}">
      <dsp:nvSpPr>
        <dsp:cNvPr id="0" name=""/>
        <dsp:cNvSpPr/>
      </dsp:nvSpPr>
      <dsp:spPr>
        <a:xfrm rot="5400000">
          <a:off x="1164928" y="62489"/>
          <a:ext cx="332810" cy="19458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900" b="1" kern="1200" dirty="0" smtClean="0"/>
            <a:t>Data</a:t>
          </a:r>
          <a:r>
            <a:rPr lang="en-US" sz="800" kern="1200" dirty="0" smtClean="0"/>
            <a:t> </a:t>
          </a:r>
          <a:r>
            <a:rPr lang="en-US" sz="900" b="1" kern="1200" dirty="0" smtClean="0"/>
            <a:t>Analysis</a:t>
          </a:r>
          <a:r>
            <a:rPr lang="en-US" sz="800" kern="1200" dirty="0" smtClean="0"/>
            <a:t> </a:t>
          </a:r>
          <a:r>
            <a:rPr lang="en-US" sz="900" b="1" kern="1200" dirty="0" smtClean="0"/>
            <a:t>Stage</a:t>
          </a:r>
          <a:endParaRPr lang="zh-CN" altLang="en-US" sz="900" b="1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900" b="1" kern="1200" dirty="0" smtClean="0"/>
            <a:t>1st</a:t>
          </a:r>
          <a:r>
            <a:rPr lang="en-US" sz="800" kern="1200" dirty="0" smtClean="0"/>
            <a:t> </a:t>
          </a:r>
          <a:r>
            <a:rPr lang="en-US" sz="900" b="1" kern="1200" dirty="0" smtClean="0"/>
            <a:t>July</a:t>
          </a:r>
          <a:r>
            <a:rPr lang="en-US" sz="800" kern="1200" dirty="0" smtClean="0"/>
            <a:t> </a:t>
          </a:r>
          <a:r>
            <a:rPr lang="en-US" sz="900" b="1" kern="1200" dirty="0" smtClean="0"/>
            <a:t>2021</a:t>
          </a:r>
          <a:r>
            <a:rPr lang="en-US" sz="800" kern="1200" dirty="0" smtClean="0"/>
            <a:t> - </a:t>
          </a:r>
          <a:r>
            <a:rPr lang="en-US" sz="900" b="1" kern="1200" dirty="0" smtClean="0"/>
            <a:t>31st</a:t>
          </a:r>
          <a:r>
            <a:rPr lang="en-US" sz="800" kern="1200" dirty="0" smtClean="0"/>
            <a:t> </a:t>
          </a:r>
          <a:r>
            <a:rPr lang="en-US" sz="900" b="1" kern="1200" dirty="0" smtClean="0"/>
            <a:t>December</a:t>
          </a:r>
          <a:r>
            <a:rPr lang="en-US" sz="800" kern="1200" dirty="0" smtClean="0"/>
            <a:t> </a:t>
          </a:r>
          <a:r>
            <a:rPr lang="en-US" sz="900" b="1" kern="1200" dirty="0" smtClean="0"/>
            <a:t>2021</a:t>
          </a:r>
          <a:endParaRPr lang="zh-CN" altLang="en-US" sz="900" b="1" kern="1200" dirty="0"/>
        </a:p>
      </dsp:txBody>
      <dsp:txXfrm rot="-5400000">
        <a:off x="358411" y="885252"/>
        <a:ext cx="1929598" cy="300318"/>
      </dsp:txXfrm>
    </dsp:sp>
    <dsp:sp modelId="{09350A0A-E737-484E-BDD9-9E46C26DC66D}">
      <dsp:nvSpPr>
        <dsp:cNvPr id="0" name=""/>
        <dsp:cNvSpPr/>
      </dsp:nvSpPr>
      <dsp:spPr>
        <a:xfrm rot="5400000">
          <a:off x="-76802" y="1379862"/>
          <a:ext cx="512016" cy="3584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900" b="1" kern="1200" dirty="0" smtClean="0"/>
            <a:t>4</a:t>
          </a:r>
          <a:endParaRPr lang="zh-CN" altLang="en-US" sz="900" b="1" kern="1200" dirty="0"/>
        </a:p>
      </dsp:txBody>
      <dsp:txXfrm rot="-5400000">
        <a:off x="1" y="1482266"/>
        <a:ext cx="358411" cy="153605"/>
      </dsp:txXfrm>
    </dsp:sp>
    <dsp:sp modelId="{A0B6E45D-82A1-4516-BDC7-7CE2A0732972}">
      <dsp:nvSpPr>
        <dsp:cNvPr id="0" name=""/>
        <dsp:cNvSpPr/>
      </dsp:nvSpPr>
      <dsp:spPr>
        <a:xfrm rot="5400000">
          <a:off x="1164928" y="496543"/>
          <a:ext cx="332810" cy="19458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900" b="1" kern="1200" dirty="0" smtClean="0"/>
            <a:t>Completion</a:t>
          </a:r>
          <a:r>
            <a:rPr lang="en-US" sz="800" kern="1200" dirty="0" smtClean="0"/>
            <a:t> </a:t>
          </a:r>
          <a:r>
            <a:rPr lang="en-US" sz="900" b="1" kern="1200" dirty="0" smtClean="0"/>
            <a:t>Stage</a:t>
          </a:r>
          <a:endParaRPr lang="zh-CN" altLang="en-US" sz="900" b="1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900" b="1" kern="1200" dirty="0" smtClean="0"/>
            <a:t>1st</a:t>
          </a:r>
          <a:r>
            <a:rPr lang="en-US" sz="800" kern="1200" dirty="0" smtClean="0"/>
            <a:t> </a:t>
          </a:r>
          <a:r>
            <a:rPr lang="en-US" sz="900" b="1" kern="1200" dirty="0" smtClean="0"/>
            <a:t>January</a:t>
          </a:r>
          <a:r>
            <a:rPr lang="en-US" sz="800" kern="1200" dirty="0" smtClean="0"/>
            <a:t> </a:t>
          </a:r>
          <a:r>
            <a:rPr lang="en-US" sz="900" b="1" kern="1200" dirty="0" smtClean="0"/>
            <a:t>2022</a:t>
          </a:r>
          <a:r>
            <a:rPr lang="en-US" sz="800" kern="1200" dirty="0" smtClean="0"/>
            <a:t> </a:t>
          </a:r>
          <a:r>
            <a:rPr lang="en-US" sz="900" b="1" kern="1200" dirty="0" smtClean="0"/>
            <a:t>–</a:t>
          </a:r>
          <a:r>
            <a:rPr lang="en-US" sz="800" kern="1200" dirty="0" smtClean="0"/>
            <a:t> </a:t>
          </a:r>
          <a:r>
            <a:rPr lang="en-US" sz="900" b="1" kern="1200" dirty="0" smtClean="0"/>
            <a:t>30th</a:t>
          </a:r>
          <a:r>
            <a:rPr lang="en-US" sz="800" kern="1200" dirty="0" smtClean="0"/>
            <a:t> </a:t>
          </a:r>
          <a:r>
            <a:rPr lang="en-US" sz="900" b="1" kern="1200" dirty="0" smtClean="0"/>
            <a:t>June</a:t>
          </a:r>
          <a:r>
            <a:rPr lang="en-US" sz="800" b="1" kern="1200" dirty="0" smtClean="0"/>
            <a:t> 2022</a:t>
          </a:r>
          <a:endParaRPr lang="zh-CN" altLang="en-US" sz="900" b="1" kern="1200" dirty="0"/>
        </a:p>
      </dsp:txBody>
      <dsp:txXfrm rot="-5400000">
        <a:off x="358411" y="1319306"/>
        <a:ext cx="1929598" cy="300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30820CF-B880-4189-942D-D702A7CBA730}" type="datetimeFigureOut">
              <a:rPr lang="zh-CN" altLang="en-US" smtClean="0"/>
              <a:t>2020/5/13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856984" cy="576064"/>
          </a:xfrm>
        </p:spPr>
        <p:txBody>
          <a:bodyPr>
            <a:noAutofit/>
          </a:bodyPr>
          <a:lstStyle/>
          <a:p>
            <a:pPr algn="ctr"/>
            <a:r>
              <a:rPr lang="en-US" altLang="zh-CN" sz="2000" b="1" u="sng" dirty="0"/>
              <a:t>Diagnosing and Assessing Business Writing Competence of </a:t>
            </a:r>
            <a:r>
              <a:rPr lang="en-US" altLang="zh-CN" sz="2000" b="1" u="sng" dirty="0" smtClean="0"/>
              <a:t>Business </a:t>
            </a:r>
            <a:r>
              <a:rPr lang="en-US" altLang="zh-CN" sz="2000" b="1" u="sng" dirty="0"/>
              <a:t>English </a:t>
            </a:r>
            <a:r>
              <a:rPr lang="en-US" altLang="zh-CN" sz="2000" b="1" u="sng" dirty="0" smtClean="0"/>
              <a:t>Students</a:t>
            </a:r>
            <a:endParaRPr lang="zh-CN" altLang="en-US" sz="2000" b="1" u="sng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圆角矩形 3"/>
          <p:cNvSpPr/>
          <p:nvPr/>
        </p:nvSpPr>
        <p:spPr>
          <a:xfrm>
            <a:off x="107504" y="928465"/>
            <a:ext cx="2952328" cy="27885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 smtClean="0"/>
              <a:t>Aims</a:t>
            </a:r>
          </a:p>
          <a:p>
            <a:r>
              <a:rPr lang="en-US" altLang="zh-CN" sz="1200" b="1" dirty="0" smtClean="0">
                <a:sym typeface="Wingdings"/>
              </a:rPr>
              <a:t> </a:t>
            </a:r>
            <a:r>
              <a:rPr lang="en-US" altLang="zh-CN" sz="1200" b="1" dirty="0" smtClean="0"/>
              <a:t>To </a:t>
            </a:r>
            <a:r>
              <a:rPr lang="en-US" altLang="zh-CN" sz="1200" b="1" dirty="0"/>
              <a:t>discover the subcategories of </a:t>
            </a:r>
            <a:r>
              <a:rPr lang="en-US" altLang="zh-CN" sz="1200" b="1" dirty="0" smtClean="0"/>
              <a:t>   business </a:t>
            </a:r>
            <a:r>
              <a:rPr lang="en-US" altLang="zh-CN" sz="1200" b="1" dirty="0"/>
              <a:t>writing </a:t>
            </a:r>
            <a:r>
              <a:rPr lang="en-US" altLang="zh-CN" sz="1200" b="1" dirty="0" smtClean="0"/>
              <a:t>competence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To </a:t>
            </a:r>
            <a:r>
              <a:rPr lang="en-US" altLang="zh-CN" sz="1200" b="1" dirty="0" smtClean="0"/>
              <a:t>study </a:t>
            </a:r>
            <a:r>
              <a:rPr lang="en-US" altLang="zh-CN" sz="1200" b="1" dirty="0" smtClean="0"/>
              <a:t>how to </a:t>
            </a:r>
            <a:r>
              <a:rPr lang="en-US" altLang="zh-CN" sz="1200" b="1" dirty="0" smtClean="0"/>
              <a:t>diagnose </a:t>
            </a:r>
            <a:r>
              <a:rPr lang="en-US" altLang="zh-CN" sz="1200" b="1" dirty="0" smtClean="0"/>
              <a:t>and assess </a:t>
            </a:r>
            <a:r>
              <a:rPr lang="en-US" altLang="zh-CN" sz="1200" b="1" dirty="0"/>
              <a:t>students’ </a:t>
            </a:r>
            <a:r>
              <a:rPr lang="en-US" altLang="zh-CN" sz="1200" b="1" dirty="0" smtClean="0"/>
              <a:t>Business </a:t>
            </a:r>
            <a:r>
              <a:rPr lang="en-US" altLang="zh-CN" sz="1200" b="1" dirty="0"/>
              <a:t>writing </a:t>
            </a:r>
            <a:r>
              <a:rPr lang="en-US" altLang="zh-CN" sz="1200" b="1" dirty="0" smtClean="0"/>
              <a:t>competence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To study how to </a:t>
            </a:r>
            <a:r>
              <a:rPr lang="en-US" altLang="zh-CN" sz="1200" b="1" dirty="0"/>
              <a:t>design and offer advisory feedback to </a:t>
            </a:r>
            <a:r>
              <a:rPr lang="en-US" altLang="zh-CN" sz="1200" b="1" dirty="0" smtClean="0"/>
              <a:t>students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To discover the functions </a:t>
            </a:r>
            <a:r>
              <a:rPr lang="en-US" altLang="zh-CN" sz="1200" b="1" dirty="0"/>
              <a:t>of diagnostic </a:t>
            </a:r>
            <a:r>
              <a:rPr lang="en-US" altLang="zh-CN" sz="1200" b="1" dirty="0" smtClean="0"/>
              <a:t>tests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To analyse </a:t>
            </a:r>
            <a:r>
              <a:rPr lang="en-US" altLang="zh-CN" sz="1200" b="1" dirty="0"/>
              <a:t>the relationship between the diagnostic tests with students’ development in </a:t>
            </a:r>
            <a:r>
              <a:rPr lang="en-US" altLang="zh-CN" sz="1200" b="1" dirty="0" smtClean="0"/>
              <a:t>competence</a:t>
            </a:r>
          </a:p>
          <a:p>
            <a:endParaRPr lang="zh-CN" altLang="en-US" sz="1200" dirty="0"/>
          </a:p>
        </p:txBody>
      </p:sp>
      <p:sp>
        <p:nvSpPr>
          <p:cNvPr id="5" name="圆角矩形 4"/>
          <p:cNvSpPr/>
          <p:nvPr/>
        </p:nvSpPr>
        <p:spPr>
          <a:xfrm>
            <a:off x="3131840" y="980728"/>
            <a:ext cx="3168352" cy="2664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dirty="0" smtClean="0"/>
          </a:p>
          <a:p>
            <a:pPr algn="ctr"/>
            <a:endParaRPr lang="en-US" altLang="zh-CN" dirty="0"/>
          </a:p>
          <a:p>
            <a:pPr algn="ctr"/>
            <a:r>
              <a:rPr lang="en-US" altLang="zh-CN" b="1" dirty="0" smtClean="0"/>
              <a:t>Rational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/>
              <a:t>Number of Business major students is increasing </a:t>
            </a:r>
            <a:r>
              <a:rPr lang="en-US" altLang="zh-CN" sz="1200" b="1" dirty="0" smtClean="0"/>
              <a:t>rapidly  in China</a:t>
            </a:r>
            <a:endParaRPr lang="en-US" altLang="zh-CN" sz="1200" b="1" dirty="0"/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/>
              <a:t>More assessment methods need to be sought to evaluate Business writing competence</a:t>
            </a:r>
          </a:p>
          <a:p>
            <a:r>
              <a:rPr lang="en-US" altLang="zh-CN" sz="1200" b="1" dirty="0" smtClean="0">
                <a:sym typeface="Wingdings"/>
              </a:rPr>
              <a:t> Diagnostic test is beneficial to identify the problem in learning</a:t>
            </a:r>
          </a:p>
          <a:p>
            <a:r>
              <a:rPr lang="en-US" altLang="zh-CN" sz="1200" b="1" dirty="0" smtClean="0">
                <a:sym typeface="Wingdings"/>
              </a:rPr>
              <a:t> Diagnostic feedback is beneficial to improve Business writing  competence</a:t>
            </a:r>
          </a:p>
          <a:p>
            <a:r>
              <a:rPr lang="en-US" altLang="zh-CN" sz="1200" b="1" dirty="0" smtClean="0">
                <a:sym typeface="Wingdings"/>
              </a:rPr>
              <a:t> </a:t>
            </a:r>
            <a:r>
              <a:rPr lang="en-US" altLang="zh-CN" sz="1200" b="1" dirty="0" smtClean="0">
                <a:sym typeface="Wingdings"/>
              </a:rPr>
              <a:t>Diagnosing </a:t>
            </a:r>
            <a:r>
              <a:rPr lang="en-US" altLang="zh-CN" sz="1200" b="1" dirty="0" smtClean="0">
                <a:sym typeface="Wingdings"/>
              </a:rPr>
              <a:t>and assessing is beneficial to improve teaching effectiveness</a:t>
            </a:r>
          </a:p>
          <a:p>
            <a:pPr marL="171450" indent="-171450">
              <a:buFont typeface="Wingdings"/>
              <a:buChar char=" "/>
            </a:pPr>
            <a:endParaRPr lang="en-US" altLang="zh-CN" sz="1200" dirty="0" smtClean="0"/>
          </a:p>
          <a:p>
            <a:pPr marL="171450" indent="-171450">
              <a:buFont typeface="Wingdings"/>
              <a:buChar char=" "/>
            </a:pPr>
            <a:endParaRPr lang="en-US" altLang="zh-CN" sz="1200" dirty="0" smtClean="0"/>
          </a:p>
          <a:p>
            <a:pPr algn="ctr"/>
            <a:r>
              <a:rPr lang="en-US" altLang="zh-CN" sz="1200" dirty="0" smtClean="0"/>
              <a:t> </a:t>
            </a:r>
          </a:p>
          <a:p>
            <a:pPr algn="ctr"/>
            <a:r>
              <a:rPr lang="en-US" altLang="zh-CN" sz="1200" dirty="0" smtClean="0"/>
              <a:t>  </a:t>
            </a:r>
            <a:endParaRPr lang="zh-CN" altLang="en-US" sz="1200" dirty="0"/>
          </a:p>
        </p:txBody>
      </p:sp>
      <p:sp>
        <p:nvSpPr>
          <p:cNvPr id="7" name="圆角矩形 6"/>
          <p:cNvSpPr/>
          <p:nvPr/>
        </p:nvSpPr>
        <p:spPr>
          <a:xfrm>
            <a:off x="6372200" y="980728"/>
            <a:ext cx="2664296" cy="2592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 smtClean="0"/>
              <a:t>Content</a:t>
            </a:r>
          </a:p>
          <a:p>
            <a:r>
              <a:rPr lang="en-US" altLang="zh-CN" sz="1200" b="1" dirty="0" smtClean="0">
                <a:sym typeface="Wingdings"/>
              </a:rPr>
              <a:t> Document </a:t>
            </a:r>
            <a:r>
              <a:rPr lang="en-US" altLang="zh-CN" sz="1200" b="1" dirty="0" smtClean="0">
                <a:sym typeface="Wingdings"/>
              </a:rPr>
              <a:t>on </a:t>
            </a:r>
            <a:r>
              <a:rPr lang="en-US" altLang="zh-CN" sz="1200" b="1" dirty="0" smtClean="0">
                <a:sym typeface="Wingdings"/>
              </a:rPr>
              <a:t>the theories concerning business English writing competence and diagnostic  test</a:t>
            </a:r>
            <a:r>
              <a:rPr lang="en-US" altLang="zh-CN" sz="1200" dirty="0" smtClean="0"/>
              <a:t> 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Questionnaires of teachers and students on their perception of business English writing competence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Diagnostic tests on students for evidence of effectiveness of the test</a:t>
            </a:r>
          </a:p>
          <a:p>
            <a:pPr marL="171450" indent="-171450">
              <a:buFont typeface="Wingdings"/>
              <a:buChar char=" "/>
            </a:pPr>
            <a:endParaRPr lang="zh-CN" altLang="en-US" sz="1200" dirty="0"/>
          </a:p>
        </p:txBody>
      </p:sp>
      <p:sp>
        <p:nvSpPr>
          <p:cNvPr id="8" name="圆角矩形 7"/>
          <p:cNvSpPr/>
          <p:nvPr/>
        </p:nvSpPr>
        <p:spPr>
          <a:xfrm>
            <a:off x="179512" y="3933056"/>
            <a:ext cx="2304256" cy="2592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smtClean="0"/>
              <a:t>Research Methods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Documentation-theories and models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Questionnaires – opinions and attitudes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Experiment – improvement of writing competence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Case study – effectiveness of diagnostic test</a:t>
            </a:r>
          </a:p>
          <a:p>
            <a:r>
              <a:rPr lang="en-US" altLang="zh-CN" sz="1200" b="1" dirty="0">
                <a:sym typeface="Wingdings"/>
              </a:rPr>
              <a:t> </a:t>
            </a:r>
            <a:r>
              <a:rPr lang="en-US" altLang="zh-CN" sz="1200" b="1" dirty="0" smtClean="0"/>
              <a:t>Test- </a:t>
            </a:r>
            <a:r>
              <a:rPr lang="en-US" altLang="zh-CN" sz="1200" b="1" dirty="0"/>
              <a:t>effectiveness of diagnostic </a:t>
            </a:r>
            <a:r>
              <a:rPr lang="en-US" altLang="zh-CN" sz="1200" b="1" dirty="0" smtClean="0"/>
              <a:t>test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4283968" y="4005064"/>
            <a:ext cx="2304256" cy="25202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Ethical Issues</a:t>
            </a:r>
          </a:p>
          <a:p>
            <a:pPr lvl="0"/>
            <a:r>
              <a:rPr lang="cy-GB" altLang="zh-CN" sz="1200" b="1" dirty="0" smtClean="0"/>
              <a:t>(1</a:t>
            </a:r>
            <a:r>
              <a:rPr lang="cy-GB" altLang="zh-CN" sz="1200" b="1" dirty="0" smtClean="0"/>
              <a:t>) Safety </a:t>
            </a:r>
            <a:r>
              <a:rPr lang="cy-GB" altLang="zh-CN" sz="1200" b="1" dirty="0"/>
              <a:t>and Risk</a:t>
            </a:r>
            <a:endParaRPr lang="zh-CN" altLang="zh-CN" sz="1200" b="1" dirty="0"/>
          </a:p>
          <a:p>
            <a:r>
              <a:rPr lang="en-US" altLang="zh-CN" sz="1200" b="1" dirty="0" smtClean="0"/>
              <a:t>(</a:t>
            </a:r>
            <a:r>
              <a:rPr lang="en-US" altLang="zh-CN" sz="1200" b="1" dirty="0"/>
              <a:t>2) Honesty and Integrity</a:t>
            </a:r>
            <a:endParaRPr lang="zh-CN" altLang="zh-CN" sz="1200" b="1" dirty="0"/>
          </a:p>
          <a:p>
            <a:r>
              <a:rPr lang="en-US" altLang="zh-CN" sz="1200" b="1" dirty="0" smtClean="0"/>
              <a:t>(</a:t>
            </a:r>
            <a:r>
              <a:rPr lang="en-US" altLang="zh-CN" sz="1200" b="1" dirty="0"/>
              <a:t>3) Permission of the </a:t>
            </a:r>
            <a:r>
              <a:rPr lang="en-US" altLang="zh-CN" sz="1200" b="1" dirty="0" smtClean="0"/>
              <a:t> Organization</a:t>
            </a:r>
            <a:endParaRPr lang="zh-CN" altLang="zh-CN" sz="1200" b="1" dirty="0"/>
          </a:p>
          <a:p>
            <a:r>
              <a:rPr lang="en-US" altLang="zh-CN" sz="1200" b="1" dirty="0" smtClean="0"/>
              <a:t>(</a:t>
            </a:r>
            <a:r>
              <a:rPr lang="en-US" altLang="zh-CN" sz="1200" b="1" dirty="0"/>
              <a:t>4) Approval of the Project</a:t>
            </a:r>
            <a:endParaRPr lang="zh-CN" altLang="zh-CN" sz="1200" b="1" dirty="0"/>
          </a:p>
          <a:p>
            <a:pPr lvl="0"/>
            <a:r>
              <a:rPr lang="cy-GB" altLang="zh-CN" sz="1200" b="1" dirty="0" smtClean="0"/>
              <a:t>(5) Consent </a:t>
            </a:r>
            <a:r>
              <a:rPr lang="cy-GB" altLang="zh-CN" sz="1200" b="1" dirty="0"/>
              <a:t>of the Participants</a:t>
            </a:r>
            <a:endParaRPr lang="zh-CN" altLang="zh-CN" sz="1200" b="1" dirty="0"/>
          </a:p>
          <a:p>
            <a:pPr lvl="0"/>
            <a:r>
              <a:rPr lang="cy-GB" altLang="zh-CN" sz="1200" b="1" dirty="0" smtClean="0"/>
              <a:t>(6</a:t>
            </a:r>
            <a:r>
              <a:rPr lang="cy-GB" altLang="zh-CN" sz="1200" b="1" dirty="0" smtClean="0"/>
              <a:t>) Research </a:t>
            </a:r>
            <a:r>
              <a:rPr lang="cy-GB" altLang="zh-CN" sz="1200" b="1" dirty="0"/>
              <a:t>Data Management</a:t>
            </a:r>
            <a:endParaRPr lang="zh-CN" altLang="zh-CN" sz="1200" b="1" dirty="0"/>
          </a:p>
          <a:p>
            <a:r>
              <a:rPr lang="en-US" altLang="zh-CN" sz="1200" b="1" dirty="0" smtClean="0"/>
              <a:t>(</a:t>
            </a:r>
            <a:r>
              <a:rPr lang="en-US" altLang="zh-CN" sz="1200" b="1" dirty="0"/>
              <a:t>7</a:t>
            </a:r>
            <a:r>
              <a:rPr lang="en-US" altLang="zh-CN" sz="1200" b="1" dirty="0" smtClean="0"/>
              <a:t>) Vulnerable </a:t>
            </a:r>
            <a:r>
              <a:rPr lang="en-US" altLang="zh-CN" sz="1200" b="1" dirty="0" smtClean="0"/>
              <a:t>Adults</a:t>
            </a:r>
            <a:endParaRPr lang="zh-CN" altLang="zh-CN" sz="1200" b="1" dirty="0"/>
          </a:p>
        </p:txBody>
      </p:sp>
      <p:sp>
        <p:nvSpPr>
          <p:cNvPr id="10" name="圆角矩形 9"/>
          <p:cNvSpPr/>
          <p:nvPr/>
        </p:nvSpPr>
        <p:spPr>
          <a:xfrm>
            <a:off x="6660232" y="4005064"/>
            <a:ext cx="2376264" cy="25202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 smtClean="0"/>
              <a:t>Research Timetable</a:t>
            </a:r>
          </a:p>
          <a:p>
            <a:pPr algn="ctr"/>
            <a:endParaRPr lang="en-US" altLang="zh-CN" dirty="0" smtClean="0"/>
          </a:p>
          <a:p>
            <a:pPr algn="ctr"/>
            <a:endParaRPr lang="en-US" altLang="zh-CN" dirty="0" smtClean="0"/>
          </a:p>
          <a:p>
            <a:pPr algn="ctr"/>
            <a:endParaRPr lang="en-US" altLang="zh-CN" dirty="0"/>
          </a:p>
          <a:p>
            <a:pPr algn="ctr"/>
            <a:endParaRPr lang="en-US" altLang="zh-CN" dirty="0" smtClean="0"/>
          </a:p>
          <a:p>
            <a:pPr algn="ctr"/>
            <a:endParaRPr lang="en-US" altLang="zh-CN" dirty="0"/>
          </a:p>
          <a:p>
            <a:pPr algn="ctr"/>
            <a:endParaRPr lang="en-US" altLang="zh-CN" dirty="0" smtClean="0"/>
          </a:p>
          <a:p>
            <a:pPr algn="ctr"/>
            <a:endParaRPr lang="zh-CN" altLang="en-US" dirty="0"/>
          </a:p>
        </p:txBody>
      </p:sp>
      <p:graphicFrame>
        <p:nvGraphicFramePr>
          <p:cNvPr id="11" name="图示 10"/>
          <p:cNvGraphicFramePr/>
          <p:nvPr>
            <p:extLst>
              <p:ext uri="{D42A27DB-BD31-4B8C-83A1-F6EECF244321}">
                <p14:modId xmlns:p14="http://schemas.microsoft.com/office/powerpoint/2010/main" val="714430903"/>
              </p:ext>
            </p:extLst>
          </p:nvPr>
        </p:nvGraphicFramePr>
        <p:xfrm>
          <a:off x="6660232" y="4653136"/>
          <a:ext cx="2304256" cy="1815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圆角矩形 11"/>
          <p:cNvSpPr/>
          <p:nvPr/>
        </p:nvSpPr>
        <p:spPr>
          <a:xfrm>
            <a:off x="2555776" y="3933056"/>
            <a:ext cx="1656184" cy="2592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 smtClean="0"/>
              <a:t>Setting</a:t>
            </a:r>
            <a:endParaRPr lang="en-US" altLang="zh-CN" dirty="0" smtClean="0"/>
          </a:p>
          <a:p>
            <a:r>
              <a:rPr lang="en-US" altLang="zh-CN" sz="1200" b="1" dirty="0" smtClean="0"/>
              <a:t>- Jiangxi Science &amp; Technology Normal University</a:t>
            </a:r>
          </a:p>
          <a:p>
            <a:r>
              <a:rPr lang="en-US" altLang="zh-CN" sz="1200" b="1" dirty="0" smtClean="0"/>
              <a:t>- 40 students of Business English major in Grade 2</a:t>
            </a:r>
          </a:p>
          <a:p>
            <a:r>
              <a:rPr lang="en-US" altLang="zh-CN" sz="1200" b="1" dirty="0" smtClean="0"/>
              <a:t>- Business Writing Course</a:t>
            </a:r>
          </a:p>
          <a:p>
            <a:pPr algn="ctr"/>
            <a:endParaRPr lang="zh-CN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76256" y="548680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1" dirty="0" smtClean="0"/>
              <a:t>Jing </a:t>
            </a:r>
            <a:r>
              <a:rPr lang="en-US" altLang="zh-CN" sz="1400" b="1" dirty="0" err="1" smtClean="0"/>
              <a:t>Zheng</a:t>
            </a:r>
            <a:r>
              <a:rPr lang="en-US" altLang="zh-CN" sz="1400" b="1" dirty="0" smtClean="0"/>
              <a:t>  1904139</a:t>
            </a:r>
            <a:endParaRPr lang="zh-CN" alt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16999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元素">
  <a:themeElements>
    <a:clrScheme name="元素">
      <a:dk1>
        <a:sysClr val="windowText" lastClr="000000"/>
      </a:dk1>
      <a:lt1>
        <a:sysClr val="window" lastClr="CCE8C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元素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元素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211</TotalTime>
  <Words>313</Words>
  <Application>Microsoft Office PowerPoint</Application>
  <PresentationFormat>全屏显示(4:3)</PresentationFormat>
  <Paragraphs>60</Paragraphs>
  <Slides>1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2" baseType="lpstr">
      <vt:lpstr>元素</vt:lpstr>
      <vt:lpstr>Diagnosing and Assessing Business Writing Competence of Business English Students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Diagnosing and Assessing Business Writing Competence of Business English Students</dc:title>
  <dc:creator>郑静</dc:creator>
  <cp:lastModifiedBy>郑静</cp:lastModifiedBy>
  <cp:revision>12</cp:revision>
  <dcterms:created xsi:type="dcterms:W3CDTF">2020-05-13T18:41:53Z</dcterms:created>
  <dcterms:modified xsi:type="dcterms:W3CDTF">2020-05-13T22:25:03Z</dcterms:modified>
</cp:coreProperties>
</file>