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0" r:id="rId5"/>
    <p:sldId id="258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60" d="100"/>
          <a:sy n="60" d="100"/>
        </p:scale>
        <p:origin x="1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127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925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71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91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545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76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699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83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533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63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52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36D0D-2752-44A2-9BD2-8B5E68A17D01}" type="datetimeFigureOut">
              <a:rPr lang="en-GB" smtClean="0"/>
              <a:t>22/01/2021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542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6496" y="3739542"/>
            <a:ext cx="9144000" cy="1655762"/>
          </a:xfrm>
        </p:spPr>
        <p:txBody>
          <a:bodyPr>
            <a:normAutofit/>
          </a:bodyPr>
          <a:lstStyle/>
          <a:p>
            <a:r>
              <a:rPr lang="en-GB" sz="4800" dirty="0" smtClean="0"/>
              <a:t>20 credits</a:t>
            </a:r>
            <a:endParaRPr lang="en-GB" sz="4800" dirty="0" smtClean="0"/>
          </a:p>
          <a:p>
            <a:r>
              <a:rPr lang="en-GB" sz="3200" dirty="0" smtClean="0"/>
              <a:t>Semester 2</a:t>
            </a:r>
            <a:endParaRPr lang="en-GB" sz="3200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Software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2234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49" y="856223"/>
            <a:ext cx="10515600" cy="4351338"/>
          </a:xfrm>
        </p:spPr>
        <p:txBody>
          <a:bodyPr/>
          <a:lstStyle/>
          <a:p>
            <a:r>
              <a:rPr lang="en-GB" sz="3600" dirty="0"/>
              <a:t>Moodle – can we all see the </a:t>
            </a:r>
            <a:r>
              <a:rPr lang="en-GB" sz="3600" dirty="0" smtClean="0"/>
              <a:t>right module tile?</a:t>
            </a:r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“L4 – Software Development (CNC/DIS)”</a:t>
            </a:r>
            <a:endParaRPr lang="en-GB" sz="3600" dirty="0" smtClean="0"/>
          </a:p>
          <a:p>
            <a:pPr marL="0" indent="0">
              <a:buNone/>
            </a:pPr>
            <a:endParaRPr lang="en-GB" sz="3600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727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Brief overview of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Introduction to Computer Programming</a:t>
            </a:r>
            <a:endParaRPr lang="en-GB" sz="3600" dirty="0" smtClean="0"/>
          </a:p>
          <a:p>
            <a:pPr marL="0" indent="0">
              <a:buNone/>
            </a:pPr>
            <a:r>
              <a:rPr lang="en-GB" sz="3600" dirty="0"/>
              <a:t>	</a:t>
            </a:r>
            <a:r>
              <a:rPr lang="en-GB" sz="3600" dirty="0" smtClean="0"/>
              <a:t>- </a:t>
            </a:r>
            <a:r>
              <a:rPr lang="en-GB" sz="3600" dirty="0" smtClean="0"/>
              <a:t>Procedural</a:t>
            </a:r>
            <a:endParaRPr lang="en-GB" sz="3600" dirty="0" smtClean="0"/>
          </a:p>
          <a:p>
            <a:pPr marL="0" indent="0">
              <a:buNone/>
            </a:pPr>
            <a:r>
              <a:rPr lang="en-GB" sz="3600" dirty="0"/>
              <a:t>	</a:t>
            </a:r>
            <a:r>
              <a:rPr lang="en-GB" sz="3600" dirty="0" smtClean="0"/>
              <a:t>- </a:t>
            </a:r>
            <a:r>
              <a:rPr lang="en-GB" sz="3600" dirty="0" smtClean="0"/>
              <a:t>Python</a:t>
            </a:r>
            <a:endParaRPr lang="en-GB" sz="3600" dirty="0" smtClean="0"/>
          </a:p>
          <a:p>
            <a:pPr marL="0" indent="0">
              <a:buNone/>
            </a:pPr>
            <a:r>
              <a:rPr lang="en-GB" sz="3600" dirty="0"/>
              <a:t>	</a:t>
            </a:r>
            <a:r>
              <a:rPr lang="en-GB" sz="3600" dirty="0" smtClean="0"/>
              <a:t>- </a:t>
            </a:r>
            <a:r>
              <a:rPr lang="en-GB" sz="3600" dirty="0" smtClean="0"/>
              <a:t>Fundamental concepts – input and output, 	  	   decisions, loops, lists, functions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27599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Software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sz="3200" dirty="0" smtClean="0"/>
              <a:t>Code editor </a:t>
            </a:r>
            <a:r>
              <a:rPr lang="en-GB" sz="3200" dirty="0" smtClean="0"/>
              <a:t>– Python/</a:t>
            </a:r>
            <a:r>
              <a:rPr lang="en-GB" sz="3200" dirty="0" err="1" smtClean="0"/>
              <a:t>PyCharm</a:t>
            </a:r>
            <a:r>
              <a:rPr lang="en-GB" sz="3200" dirty="0" smtClean="0"/>
              <a:t> IDE</a:t>
            </a:r>
            <a:endParaRPr lang="en-GB" sz="3200" dirty="0" smtClean="0"/>
          </a:p>
          <a:p>
            <a:pPr>
              <a:buFontTx/>
              <a:buChar char="-"/>
            </a:pPr>
            <a:endParaRPr lang="en-GB" sz="3200" dirty="0"/>
          </a:p>
          <a:p>
            <a:pPr>
              <a:buFontTx/>
              <a:buChar char="-"/>
            </a:pPr>
            <a:r>
              <a:rPr lang="en-GB" sz="3200" dirty="0" smtClean="0"/>
              <a:t>Software is freely downloadable</a:t>
            </a:r>
            <a:endParaRPr lang="en-GB" sz="3200" dirty="0" smtClean="0"/>
          </a:p>
        </p:txBody>
      </p:sp>
    </p:spTree>
    <p:extLst>
      <p:ext uri="{BB962C8B-B14F-4D97-AF65-F5344CB8AC3E}">
        <p14:creationId xmlns:p14="http://schemas.microsoft.com/office/powerpoint/2010/main" val="985603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91886"/>
            <a:ext cx="10515600" cy="578507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 smtClean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Assignment (70%)</a:t>
            </a:r>
            <a:endParaRPr lang="en-GB" sz="3200" dirty="0" smtClean="0"/>
          </a:p>
          <a:p>
            <a:pPr marL="0" indent="0">
              <a:buNone/>
            </a:pPr>
            <a:r>
              <a:rPr lang="en-GB" sz="3200" dirty="0" smtClean="0"/>
              <a:t>Test (30%)</a:t>
            </a:r>
            <a:endParaRPr lang="en-GB" sz="3200" dirty="0" smtClean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Hand in: </a:t>
            </a:r>
          </a:p>
          <a:p>
            <a:pPr marL="0" indent="0">
              <a:buNone/>
            </a:pPr>
            <a:r>
              <a:rPr lang="en-GB" sz="3200" dirty="0" smtClean="0"/>
              <a:t>Assignment – just before Easter (around 26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March)</a:t>
            </a:r>
            <a:endParaRPr lang="en-GB" sz="3200" dirty="0" smtClean="0"/>
          </a:p>
          <a:p>
            <a:pPr marL="0" indent="0">
              <a:buNone/>
            </a:pPr>
            <a:r>
              <a:rPr lang="en-GB" sz="3200" dirty="0" smtClean="0"/>
              <a:t>Test – after Easter (around 27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April)</a:t>
            </a:r>
            <a:endParaRPr lang="en-GB" sz="320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96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</TotalTime>
  <Words>100</Words>
  <Application>Microsoft Office PowerPoint</Application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Software Development</vt:lpstr>
      <vt:lpstr>PowerPoint Presentation</vt:lpstr>
      <vt:lpstr>Brief overview of module</vt:lpstr>
      <vt:lpstr>Software</vt:lpstr>
      <vt:lpstr>Assessment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Mobile Technologies</dc:title>
  <dc:creator>Gaynor Thomas</dc:creator>
  <cp:lastModifiedBy>Gaynor Thomas</cp:lastModifiedBy>
  <cp:revision>12</cp:revision>
  <dcterms:created xsi:type="dcterms:W3CDTF">2020-09-26T08:38:11Z</dcterms:created>
  <dcterms:modified xsi:type="dcterms:W3CDTF">2021-01-22T09:57:08Z</dcterms:modified>
</cp:coreProperties>
</file>