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media/image261.jpg" ContentType="image/jpg"/>
  <Override PartName="/ppt/media/image262.jpg" ContentType="image/jpg"/>
  <Override PartName="/ppt/media/image263.jpg" ContentType="image/jpg"/>
  <Override PartName="/ppt/media/image264.jpg" ContentType="image/jpg"/>
  <Override PartName="/ppt/media/image265.jpg" ContentType="image/jpg"/>
  <Override PartName="/ppt/media/image266.jpg" ContentType="image/jpg"/>
  <Override PartName="/ppt/media/image450.jpg" ContentType="image/jpg"/>
  <Override PartName="/ppt/media/image451.jpg" ContentType="image/jpg"/>
  <Override PartName="/ppt/media/image453.jpg" ContentType="image/jpg"/>
  <Override PartName="/ppt/media/image455.jpg" ContentType="image/jpg"/>
  <Override PartName="/ppt/media/image458.jpg" ContentType="image/jpg"/>
  <Override PartName="/ppt/media/image723.jpg" ContentType="image/jpg"/>
  <Override PartName="/ppt/media/image724.jpg" ContentType="image/jpg"/>
  <Override PartName="/ppt/media/image970.jpg" ContentType="image/jpg"/>
  <Override PartName="/ppt/media/image972.jpg" ContentType="image/jpg"/>
  <Override PartName="/ppt/media/image974.jpg" ContentType="image/jpg"/>
  <Override PartName="/ppt/media/image975.jpg" ContentType="image/jpg"/>
  <Override PartName="/ppt/media/image1097.jpg" ContentType="image/jpg"/>
  <Override PartName="/ppt/media/image1100.jpg" ContentType="image/jpg"/>
  <Override PartName="/ppt/media/image1103.jpg" ContentType="image/jpg"/>
  <Override PartName="/ppt/media/image1106.jpg" ContentType="image/jpg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66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70" r:id="rId13"/>
    <p:sldId id="267" r:id="rId14"/>
  </p:sldIdLst>
  <p:sldSz cx="10693400" cy="7562850"/>
  <p:notesSz cx="10693400" cy="756285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1" d="100"/>
          <a:sy n="81" d="100"/>
        </p:scale>
        <p:origin x="1122" y="348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BA2EA5B-9265-4F79-95EE-E8F21C0A7FEE}" type="doc">
      <dgm:prSet loTypeId="urn:microsoft.com/office/officeart/2005/8/layout/v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625FF8E-3661-47F3-A487-A717DA67CDF9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Tata communications uses clear and organised process to hire the right people.</a:t>
          </a:r>
          <a:endParaRPr lang="en-US" dirty="0"/>
        </a:p>
      </dgm:t>
    </dgm:pt>
    <dgm:pt modelId="{9F3A1DF4-E6DC-4D6C-85D5-40C524A75F78}" type="parTrans" cxnId="{747F83C6-2C5B-49DF-9BD3-61AEDF7F963F}">
      <dgm:prSet/>
      <dgm:spPr/>
      <dgm:t>
        <a:bodyPr/>
        <a:lstStyle/>
        <a:p>
          <a:endParaRPr lang="en-US"/>
        </a:p>
      </dgm:t>
    </dgm:pt>
    <dgm:pt modelId="{3B3E25F5-1F97-42E9-A5C1-8916A8E14EFF}" type="sibTrans" cxnId="{747F83C6-2C5B-49DF-9BD3-61AEDF7F963F}">
      <dgm:prSet/>
      <dgm:spPr/>
      <dgm:t>
        <a:bodyPr/>
        <a:lstStyle/>
        <a:p>
          <a:endParaRPr lang="en-US"/>
        </a:p>
      </dgm:t>
    </dgm:pt>
    <dgm:pt modelId="{03496CFB-0932-4F74-BE11-12A2ACF4D1C0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Different interview types, like panel ,one-on-one, face to face and online, help the company understand each candidate in different ways.</a:t>
          </a:r>
          <a:endParaRPr lang="en-US"/>
        </a:p>
      </dgm:t>
    </dgm:pt>
    <dgm:pt modelId="{C9957EF3-1CC5-4C95-90FA-EBDFB83C033B}" type="parTrans" cxnId="{2B816949-867E-4EF0-A76B-A2BF0665134A}">
      <dgm:prSet/>
      <dgm:spPr/>
      <dgm:t>
        <a:bodyPr/>
        <a:lstStyle/>
        <a:p>
          <a:endParaRPr lang="en-US"/>
        </a:p>
      </dgm:t>
    </dgm:pt>
    <dgm:pt modelId="{D418E4B8-9468-4AE0-BCCA-F146ED0D6127}" type="sibTrans" cxnId="{2B816949-867E-4EF0-A76B-A2BF0665134A}">
      <dgm:prSet/>
      <dgm:spPr/>
      <dgm:t>
        <a:bodyPr/>
        <a:lstStyle/>
        <a:p>
          <a:endParaRPr lang="en-US"/>
        </a:p>
      </dgm:t>
    </dgm:pt>
    <dgm:pt modelId="{07E73101-84CB-4E6A-968A-742584A78462}">
      <dgm:prSet/>
      <dgm:spPr/>
      <dgm:t>
        <a:bodyPr/>
        <a:lstStyle/>
        <a:p>
          <a:pPr>
            <a:lnSpc>
              <a:spcPct val="100000"/>
            </a:lnSpc>
          </a:pPr>
          <a:r>
            <a:rPr lang="en-GB" dirty="0"/>
            <a:t>Questioning techniques such as probing, leading and the Socratic method give deeper insight into a person’s skills and thinking.</a:t>
          </a:r>
          <a:endParaRPr lang="en-US" dirty="0"/>
        </a:p>
      </dgm:t>
    </dgm:pt>
    <dgm:pt modelId="{7BE5E171-34E4-43F5-8852-1F16686909E7}" type="parTrans" cxnId="{F7B931FF-06FE-4656-BC4E-7F2AC201F77A}">
      <dgm:prSet/>
      <dgm:spPr/>
      <dgm:t>
        <a:bodyPr/>
        <a:lstStyle/>
        <a:p>
          <a:endParaRPr lang="en-US"/>
        </a:p>
      </dgm:t>
    </dgm:pt>
    <dgm:pt modelId="{F516A357-E08B-40FF-B807-F4ADE88BC662}" type="sibTrans" cxnId="{F7B931FF-06FE-4656-BC4E-7F2AC201F77A}">
      <dgm:prSet/>
      <dgm:spPr/>
      <dgm:t>
        <a:bodyPr/>
        <a:lstStyle/>
        <a:p>
          <a:endParaRPr lang="en-US"/>
        </a:p>
      </dgm:t>
    </dgm:pt>
    <dgm:pt modelId="{0BE0411C-BFED-4128-8D06-742FADDFE551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Using both traditional and modern interview methods allows tata Comm to attract talent from anywhere in the world.</a:t>
          </a:r>
          <a:endParaRPr lang="en-US"/>
        </a:p>
      </dgm:t>
    </dgm:pt>
    <dgm:pt modelId="{00AE446A-1580-4291-98F4-159681FB0328}" type="parTrans" cxnId="{3E20A370-19E5-45DC-AA6F-DD2B64E335D9}">
      <dgm:prSet/>
      <dgm:spPr/>
      <dgm:t>
        <a:bodyPr/>
        <a:lstStyle/>
        <a:p>
          <a:endParaRPr lang="en-US"/>
        </a:p>
      </dgm:t>
    </dgm:pt>
    <dgm:pt modelId="{FFA7D21B-6C39-4833-9986-0FA2ECF59849}" type="sibTrans" cxnId="{3E20A370-19E5-45DC-AA6F-DD2B64E335D9}">
      <dgm:prSet/>
      <dgm:spPr/>
      <dgm:t>
        <a:bodyPr/>
        <a:lstStyle/>
        <a:p>
          <a:endParaRPr lang="en-US"/>
        </a:p>
      </dgm:t>
    </dgm:pt>
    <dgm:pt modelId="{E3AD585F-8722-48FF-8C64-EC0CA45113EF}">
      <dgm:prSet/>
      <dgm:spPr/>
      <dgm:t>
        <a:bodyPr/>
        <a:lstStyle/>
        <a:p>
          <a:pPr>
            <a:lnSpc>
              <a:spcPct val="100000"/>
            </a:lnSpc>
          </a:pPr>
          <a:r>
            <a:rPr lang="en-GB"/>
            <a:t>Overall, those approaches helps the company build strong teams and support its global; operations.</a:t>
          </a:r>
          <a:endParaRPr lang="en-US"/>
        </a:p>
      </dgm:t>
    </dgm:pt>
    <dgm:pt modelId="{84736956-003F-44BC-B14D-7A6F7B2B70F2}" type="parTrans" cxnId="{65647687-F2FC-46F9-87BA-5B474D14118B}">
      <dgm:prSet/>
      <dgm:spPr/>
      <dgm:t>
        <a:bodyPr/>
        <a:lstStyle/>
        <a:p>
          <a:endParaRPr lang="en-US"/>
        </a:p>
      </dgm:t>
    </dgm:pt>
    <dgm:pt modelId="{A1D309C8-5A4B-4411-A823-D42B2C5741A5}" type="sibTrans" cxnId="{65647687-F2FC-46F9-87BA-5B474D14118B}">
      <dgm:prSet/>
      <dgm:spPr/>
      <dgm:t>
        <a:bodyPr/>
        <a:lstStyle/>
        <a:p>
          <a:endParaRPr lang="en-US"/>
        </a:p>
      </dgm:t>
    </dgm:pt>
    <dgm:pt modelId="{0B2764A6-52D9-43B4-BA95-7B1A09D87C85}" type="pres">
      <dgm:prSet presAssocID="{3BA2EA5B-9265-4F79-95EE-E8F21C0A7FEE}" presName="outerComposite" presStyleCnt="0">
        <dgm:presLayoutVars>
          <dgm:chMax val="5"/>
          <dgm:dir/>
          <dgm:resizeHandles val="exact"/>
        </dgm:presLayoutVars>
      </dgm:prSet>
      <dgm:spPr/>
    </dgm:pt>
    <dgm:pt modelId="{F9488488-55C5-4B68-BB3D-4B87B3EA4BBD}" type="pres">
      <dgm:prSet presAssocID="{3BA2EA5B-9265-4F79-95EE-E8F21C0A7FEE}" presName="dummyMaxCanvas" presStyleCnt="0">
        <dgm:presLayoutVars/>
      </dgm:prSet>
      <dgm:spPr/>
    </dgm:pt>
    <dgm:pt modelId="{4E636802-1DEF-42DC-A442-0009F2F1A539}" type="pres">
      <dgm:prSet presAssocID="{3BA2EA5B-9265-4F79-95EE-E8F21C0A7FEE}" presName="FiveNodes_1" presStyleLbl="node1" presStyleIdx="0" presStyleCnt="5">
        <dgm:presLayoutVars>
          <dgm:bulletEnabled val="1"/>
        </dgm:presLayoutVars>
      </dgm:prSet>
      <dgm:spPr/>
    </dgm:pt>
    <dgm:pt modelId="{77C0980D-1C7C-4B7C-B74B-E0C2BB8D08D2}" type="pres">
      <dgm:prSet presAssocID="{3BA2EA5B-9265-4F79-95EE-E8F21C0A7FEE}" presName="FiveNodes_2" presStyleLbl="node1" presStyleIdx="1" presStyleCnt="5">
        <dgm:presLayoutVars>
          <dgm:bulletEnabled val="1"/>
        </dgm:presLayoutVars>
      </dgm:prSet>
      <dgm:spPr/>
    </dgm:pt>
    <dgm:pt modelId="{87AC53BA-DAEF-446C-98BD-5F8C4911B5F5}" type="pres">
      <dgm:prSet presAssocID="{3BA2EA5B-9265-4F79-95EE-E8F21C0A7FEE}" presName="FiveNodes_3" presStyleLbl="node1" presStyleIdx="2" presStyleCnt="5">
        <dgm:presLayoutVars>
          <dgm:bulletEnabled val="1"/>
        </dgm:presLayoutVars>
      </dgm:prSet>
      <dgm:spPr/>
    </dgm:pt>
    <dgm:pt modelId="{08C93404-CDC7-4E96-A225-083AD96716A2}" type="pres">
      <dgm:prSet presAssocID="{3BA2EA5B-9265-4F79-95EE-E8F21C0A7FEE}" presName="FiveNodes_4" presStyleLbl="node1" presStyleIdx="3" presStyleCnt="5">
        <dgm:presLayoutVars>
          <dgm:bulletEnabled val="1"/>
        </dgm:presLayoutVars>
      </dgm:prSet>
      <dgm:spPr/>
    </dgm:pt>
    <dgm:pt modelId="{DDD93CF9-A716-4AAA-A24E-59F7A13796D2}" type="pres">
      <dgm:prSet presAssocID="{3BA2EA5B-9265-4F79-95EE-E8F21C0A7FEE}" presName="FiveNodes_5" presStyleLbl="node1" presStyleIdx="4" presStyleCnt="5">
        <dgm:presLayoutVars>
          <dgm:bulletEnabled val="1"/>
        </dgm:presLayoutVars>
      </dgm:prSet>
      <dgm:spPr/>
    </dgm:pt>
    <dgm:pt modelId="{3F47D74D-1EAA-474A-84C6-D2A0016EF015}" type="pres">
      <dgm:prSet presAssocID="{3BA2EA5B-9265-4F79-95EE-E8F21C0A7FEE}" presName="FiveConn_1-2" presStyleLbl="fgAccFollowNode1" presStyleIdx="0" presStyleCnt="4">
        <dgm:presLayoutVars>
          <dgm:bulletEnabled val="1"/>
        </dgm:presLayoutVars>
      </dgm:prSet>
      <dgm:spPr/>
    </dgm:pt>
    <dgm:pt modelId="{EA88964D-509F-4E51-BFB6-04DEDBB0145F}" type="pres">
      <dgm:prSet presAssocID="{3BA2EA5B-9265-4F79-95EE-E8F21C0A7FEE}" presName="FiveConn_2-3" presStyleLbl="fgAccFollowNode1" presStyleIdx="1" presStyleCnt="4">
        <dgm:presLayoutVars>
          <dgm:bulletEnabled val="1"/>
        </dgm:presLayoutVars>
      </dgm:prSet>
      <dgm:spPr/>
    </dgm:pt>
    <dgm:pt modelId="{5113AF4F-B6AF-4C06-AE2F-1CD7E1AFB702}" type="pres">
      <dgm:prSet presAssocID="{3BA2EA5B-9265-4F79-95EE-E8F21C0A7FEE}" presName="FiveConn_3-4" presStyleLbl="fgAccFollowNode1" presStyleIdx="2" presStyleCnt="4">
        <dgm:presLayoutVars>
          <dgm:bulletEnabled val="1"/>
        </dgm:presLayoutVars>
      </dgm:prSet>
      <dgm:spPr/>
    </dgm:pt>
    <dgm:pt modelId="{83E00AB4-4331-44B4-88A5-622EFD1BD8BD}" type="pres">
      <dgm:prSet presAssocID="{3BA2EA5B-9265-4F79-95EE-E8F21C0A7FEE}" presName="FiveConn_4-5" presStyleLbl="fgAccFollowNode1" presStyleIdx="3" presStyleCnt="4">
        <dgm:presLayoutVars>
          <dgm:bulletEnabled val="1"/>
        </dgm:presLayoutVars>
      </dgm:prSet>
      <dgm:spPr/>
    </dgm:pt>
    <dgm:pt modelId="{46214DE5-9115-42B1-8DB2-C7A7FAE10B98}" type="pres">
      <dgm:prSet presAssocID="{3BA2EA5B-9265-4F79-95EE-E8F21C0A7FEE}" presName="FiveNodes_1_text" presStyleLbl="node1" presStyleIdx="4" presStyleCnt="5">
        <dgm:presLayoutVars>
          <dgm:bulletEnabled val="1"/>
        </dgm:presLayoutVars>
      </dgm:prSet>
      <dgm:spPr/>
    </dgm:pt>
    <dgm:pt modelId="{8C5556ED-E240-44FB-ABB9-12053082B962}" type="pres">
      <dgm:prSet presAssocID="{3BA2EA5B-9265-4F79-95EE-E8F21C0A7FEE}" presName="FiveNodes_2_text" presStyleLbl="node1" presStyleIdx="4" presStyleCnt="5">
        <dgm:presLayoutVars>
          <dgm:bulletEnabled val="1"/>
        </dgm:presLayoutVars>
      </dgm:prSet>
      <dgm:spPr/>
    </dgm:pt>
    <dgm:pt modelId="{0AB632AE-280A-40C8-9EA8-A9AB772D9356}" type="pres">
      <dgm:prSet presAssocID="{3BA2EA5B-9265-4F79-95EE-E8F21C0A7FEE}" presName="FiveNodes_3_text" presStyleLbl="node1" presStyleIdx="4" presStyleCnt="5">
        <dgm:presLayoutVars>
          <dgm:bulletEnabled val="1"/>
        </dgm:presLayoutVars>
      </dgm:prSet>
      <dgm:spPr/>
    </dgm:pt>
    <dgm:pt modelId="{43F77914-9BC2-4C1C-9FE9-D3D3CDC7D2EC}" type="pres">
      <dgm:prSet presAssocID="{3BA2EA5B-9265-4F79-95EE-E8F21C0A7FEE}" presName="FiveNodes_4_text" presStyleLbl="node1" presStyleIdx="4" presStyleCnt="5">
        <dgm:presLayoutVars>
          <dgm:bulletEnabled val="1"/>
        </dgm:presLayoutVars>
      </dgm:prSet>
      <dgm:spPr/>
    </dgm:pt>
    <dgm:pt modelId="{06E0309F-674F-4B0D-ADED-8605BA7FD67F}" type="pres">
      <dgm:prSet presAssocID="{3BA2EA5B-9265-4F79-95EE-E8F21C0A7FEE}" presName="FiveNodes_5_text" presStyleLbl="node1" presStyleIdx="4" presStyleCnt="5">
        <dgm:presLayoutVars>
          <dgm:bulletEnabled val="1"/>
        </dgm:presLayoutVars>
      </dgm:prSet>
      <dgm:spPr/>
    </dgm:pt>
  </dgm:ptLst>
  <dgm:cxnLst>
    <dgm:cxn modelId="{52B33201-1BAB-4782-A7A1-8266AC0F48E7}" type="presOf" srcId="{0BE0411C-BFED-4128-8D06-742FADDFE551}" destId="{08C93404-CDC7-4E96-A225-083AD96716A2}" srcOrd="0" destOrd="0" presId="urn:microsoft.com/office/officeart/2005/8/layout/vProcess5"/>
    <dgm:cxn modelId="{61796621-0095-4C0F-803E-6145BE76A2B5}" type="presOf" srcId="{FFA7D21B-6C39-4833-9986-0FA2ECF59849}" destId="{83E00AB4-4331-44B4-88A5-622EFD1BD8BD}" srcOrd="0" destOrd="0" presId="urn:microsoft.com/office/officeart/2005/8/layout/vProcess5"/>
    <dgm:cxn modelId="{0CDC8C35-BD5F-44E7-A9E4-51341DBDA81C}" type="presOf" srcId="{0BE0411C-BFED-4128-8D06-742FADDFE551}" destId="{43F77914-9BC2-4C1C-9FE9-D3D3CDC7D2EC}" srcOrd="1" destOrd="0" presId="urn:microsoft.com/office/officeart/2005/8/layout/vProcess5"/>
    <dgm:cxn modelId="{719AF05F-3D5D-428F-8C8D-9B856D318E1F}" type="presOf" srcId="{D625FF8E-3661-47F3-A487-A717DA67CDF9}" destId="{46214DE5-9115-42B1-8DB2-C7A7FAE10B98}" srcOrd="1" destOrd="0" presId="urn:microsoft.com/office/officeart/2005/8/layout/vProcess5"/>
    <dgm:cxn modelId="{B3176341-D221-4872-87EC-79F28F3B8FB7}" type="presOf" srcId="{3B3E25F5-1F97-42E9-A5C1-8916A8E14EFF}" destId="{3F47D74D-1EAA-474A-84C6-D2A0016EF015}" srcOrd="0" destOrd="0" presId="urn:microsoft.com/office/officeart/2005/8/layout/vProcess5"/>
    <dgm:cxn modelId="{D3775B44-ECAF-411C-AA24-F13C22D2A628}" type="presOf" srcId="{E3AD585F-8722-48FF-8C64-EC0CA45113EF}" destId="{06E0309F-674F-4B0D-ADED-8605BA7FD67F}" srcOrd="1" destOrd="0" presId="urn:microsoft.com/office/officeart/2005/8/layout/vProcess5"/>
    <dgm:cxn modelId="{5E88DF64-6F88-426A-8D3A-84A7688444BD}" type="presOf" srcId="{07E73101-84CB-4E6A-968A-742584A78462}" destId="{0AB632AE-280A-40C8-9EA8-A9AB772D9356}" srcOrd="1" destOrd="0" presId="urn:microsoft.com/office/officeart/2005/8/layout/vProcess5"/>
    <dgm:cxn modelId="{2B816949-867E-4EF0-A76B-A2BF0665134A}" srcId="{3BA2EA5B-9265-4F79-95EE-E8F21C0A7FEE}" destId="{03496CFB-0932-4F74-BE11-12A2ACF4D1C0}" srcOrd="1" destOrd="0" parTransId="{C9957EF3-1CC5-4C95-90FA-EBDFB83C033B}" sibTransId="{D418E4B8-9468-4AE0-BCCA-F146ED0D6127}"/>
    <dgm:cxn modelId="{3E20A370-19E5-45DC-AA6F-DD2B64E335D9}" srcId="{3BA2EA5B-9265-4F79-95EE-E8F21C0A7FEE}" destId="{0BE0411C-BFED-4128-8D06-742FADDFE551}" srcOrd="3" destOrd="0" parTransId="{00AE446A-1580-4291-98F4-159681FB0328}" sibTransId="{FFA7D21B-6C39-4833-9986-0FA2ECF59849}"/>
    <dgm:cxn modelId="{F60B6772-D061-4530-80B5-35E85AF813EC}" type="presOf" srcId="{03496CFB-0932-4F74-BE11-12A2ACF4D1C0}" destId="{77C0980D-1C7C-4B7C-B74B-E0C2BB8D08D2}" srcOrd="0" destOrd="0" presId="urn:microsoft.com/office/officeart/2005/8/layout/vProcess5"/>
    <dgm:cxn modelId="{0736DE78-9C91-4244-8D30-B42BA25B4CC2}" type="presOf" srcId="{03496CFB-0932-4F74-BE11-12A2ACF4D1C0}" destId="{8C5556ED-E240-44FB-ABB9-12053082B962}" srcOrd="1" destOrd="0" presId="urn:microsoft.com/office/officeart/2005/8/layout/vProcess5"/>
    <dgm:cxn modelId="{65647687-F2FC-46F9-87BA-5B474D14118B}" srcId="{3BA2EA5B-9265-4F79-95EE-E8F21C0A7FEE}" destId="{E3AD585F-8722-48FF-8C64-EC0CA45113EF}" srcOrd="4" destOrd="0" parTransId="{84736956-003F-44BC-B14D-7A6F7B2B70F2}" sibTransId="{A1D309C8-5A4B-4411-A823-D42B2C5741A5}"/>
    <dgm:cxn modelId="{22811B99-8452-4FA7-87A9-7B07559497E6}" type="presOf" srcId="{3BA2EA5B-9265-4F79-95EE-E8F21C0A7FEE}" destId="{0B2764A6-52D9-43B4-BA95-7B1A09D87C85}" srcOrd="0" destOrd="0" presId="urn:microsoft.com/office/officeart/2005/8/layout/vProcess5"/>
    <dgm:cxn modelId="{CCCA91A0-83D1-4F75-9EF8-0F0C43898812}" type="presOf" srcId="{E3AD585F-8722-48FF-8C64-EC0CA45113EF}" destId="{DDD93CF9-A716-4AAA-A24E-59F7A13796D2}" srcOrd="0" destOrd="0" presId="urn:microsoft.com/office/officeart/2005/8/layout/vProcess5"/>
    <dgm:cxn modelId="{747F83C6-2C5B-49DF-9BD3-61AEDF7F963F}" srcId="{3BA2EA5B-9265-4F79-95EE-E8F21C0A7FEE}" destId="{D625FF8E-3661-47F3-A487-A717DA67CDF9}" srcOrd="0" destOrd="0" parTransId="{9F3A1DF4-E6DC-4D6C-85D5-40C524A75F78}" sibTransId="{3B3E25F5-1F97-42E9-A5C1-8916A8E14EFF}"/>
    <dgm:cxn modelId="{563A90DB-B307-4197-B76D-91992EAF175B}" type="presOf" srcId="{D418E4B8-9468-4AE0-BCCA-F146ED0D6127}" destId="{EA88964D-509F-4E51-BFB6-04DEDBB0145F}" srcOrd="0" destOrd="0" presId="urn:microsoft.com/office/officeart/2005/8/layout/vProcess5"/>
    <dgm:cxn modelId="{D4D35AF0-F6D3-4CBA-A4EC-AD23B2F225BB}" type="presOf" srcId="{F516A357-E08B-40FF-B807-F4ADE88BC662}" destId="{5113AF4F-B6AF-4C06-AE2F-1CD7E1AFB702}" srcOrd="0" destOrd="0" presId="urn:microsoft.com/office/officeart/2005/8/layout/vProcess5"/>
    <dgm:cxn modelId="{9D4A79F4-CCBF-4CB3-B17F-39FB746A8354}" type="presOf" srcId="{D625FF8E-3661-47F3-A487-A717DA67CDF9}" destId="{4E636802-1DEF-42DC-A442-0009F2F1A539}" srcOrd="0" destOrd="0" presId="urn:microsoft.com/office/officeart/2005/8/layout/vProcess5"/>
    <dgm:cxn modelId="{5FC04DFA-5544-4791-BA8B-8F099483747C}" type="presOf" srcId="{07E73101-84CB-4E6A-968A-742584A78462}" destId="{87AC53BA-DAEF-446C-98BD-5F8C4911B5F5}" srcOrd="0" destOrd="0" presId="urn:microsoft.com/office/officeart/2005/8/layout/vProcess5"/>
    <dgm:cxn modelId="{F7B931FF-06FE-4656-BC4E-7F2AC201F77A}" srcId="{3BA2EA5B-9265-4F79-95EE-E8F21C0A7FEE}" destId="{07E73101-84CB-4E6A-968A-742584A78462}" srcOrd="2" destOrd="0" parTransId="{7BE5E171-34E4-43F5-8852-1F16686909E7}" sibTransId="{F516A357-E08B-40FF-B807-F4ADE88BC662}"/>
    <dgm:cxn modelId="{ABBE5E8A-97D2-4A30-B574-4CB148ED18CE}" type="presParOf" srcId="{0B2764A6-52D9-43B4-BA95-7B1A09D87C85}" destId="{F9488488-55C5-4B68-BB3D-4B87B3EA4BBD}" srcOrd="0" destOrd="0" presId="urn:microsoft.com/office/officeart/2005/8/layout/vProcess5"/>
    <dgm:cxn modelId="{412F9B2A-940B-4F62-86FF-F5DE293140F5}" type="presParOf" srcId="{0B2764A6-52D9-43B4-BA95-7B1A09D87C85}" destId="{4E636802-1DEF-42DC-A442-0009F2F1A539}" srcOrd="1" destOrd="0" presId="urn:microsoft.com/office/officeart/2005/8/layout/vProcess5"/>
    <dgm:cxn modelId="{AAFB671B-8177-416E-ADAC-16BE7FEDE77E}" type="presParOf" srcId="{0B2764A6-52D9-43B4-BA95-7B1A09D87C85}" destId="{77C0980D-1C7C-4B7C-B74B-E0C2BB8D08D2}" srcOrd="2" destOrd="0" presId="urn:microsoft.com/office/officeart/2005/8/layout/vProcess5"/>
    <dgm:cxn modelId="{CA837A13-BB01-4661-A028-EC1923B6863B}" type="presParOf" srcId="{0B2764A6-52D9-43B4-BA95-7B1A09D87C85}" destId="{87AC53BA-DAEF-446C-98BD-5F8C4911B5F5}" srcOrd="3" destOrd="0" presId="urn:microsoft.com/office/officeart/2005/8/layout/vProcess5"/>
    <dgm:cxn modelId="{64D122E1-0BD5-4E23-AEE2-4A165055C8BD}" type="presParOf" srcId="{0B2764A6-52D9-43B4-BA95-7B1A09D87C85}" destId="{08C93404-CDC7-4E96-A225-083AD96716A2}" srcOrd="4" destOrd="0" presId="urn:microsoft.com/office/officeart/2005/8/layout/vProcess5"/>
    <dgm:cxn modelId="{46698049-977B-4405-8763-A1096AC5E9DD}" type="presParOf" srcId="{0B2764A6-52D9-43B4-BA95-7B1A09D87C85}" destId="{DDD93CF9-A716-4AAA-A24E-59F7A13796D2}" srcOrd="5" destOrd="0" presId="urn:microsoft.com/office/officeart/2005/8/layout/vProcess5"/>
    <dgm:cxn modelId="{C7D4AFE7-8A32-4AD7-A8DD-36B29ABAF1F9}" type="presParOf" srcId="{0B2764A6-52D9-43B4-BA95-7B1A09D87C85}" destId="{3F47D74D-1EAA-474A-84C6-D2A0016EF015}" srcOrd="6" destOrd="0" presId="urn:microsoft.com/office/officeart/2005/8/layout/vProcess5"/>
    <dgm:cxn modelId="{44B95549-7945-4982-999B-7E338190CE3A}" type="presParOf" srcId="{0B2764A6-52D9-43B4-BA95-7B1A09D87C85}" destId="{EA88964D-509F-4E51-BFB6-04DEDBB0145F}" srcOrd="7" destOrd="0" presId="urn:microsoft.com/office/officeart/2005/8/layout/vProcess5"/>
    <dgm:cxn modelId="{50265C69-A696-42A8-A150-90508626075A}" type="presParOf" srcId="{0B2764A6-52D9-43B4-BA95-7B1A09D87C85}" destId="{5113AF4F-B6AF-4C06-AE2F-1CD7E1AFB702}" srcOrd="8" destOrd="0" presId="urn:microsoft.com/office/officeart/2005/8/layout/vProcess5"/>
    <dgm:cxn modelId="{FF912ECB-D8FA-4353-A495-CCCF7E89086E}" type="presParOf" srcId="{0B2764A6-52D9-43B4-BA95-7B1A09D87C85}" destId="{83E00AB4-4331-44B4-88A5-622EFD1BD8BD}" srcOrd="9" destOrd="0" presId="urn:microsoft.com/office/officeart/2005/8/layout/vProcess5"/>
    <dgm:cxn modelId="{29B53CDB-5655-461D-8311-127A42A8EEFB}" type="presParOf" srcId="{0B2764A6-52D9-43B4-BA95-7B1A09D87C85}" destId="{46214DE5-9115-42B1-8DB2-C7A7FAE10B98}" srcOrd="10" destOrd="0" presId="urn:microsoft.com/office/officeart/2005/8/layout/vProcess5"/>
    <dgm:cxn modelId="{0C0D5700-322F-4975-B621-247722C178C2}" type="presParOf" srcId="{0B2764A6-52D9-43B4-BA95-7B1A09D87C85}" destId="{8C5556ED-E240-44FB-ABB9-12053082B962}" srcOrd="11" destOrd="0" presId="urn:microsoft.com/office/officeart/2005/8/layout/vProcess5"/>
    <dgm:cxn modelId="{E9331516-98F9-4FDD-8872-C78E96FC9A77}" type="presParOf" srcId="{0B2764A6-52D9-43B4-BA95-7B1A09D87C85}" destId="{0AB632AE-280A-40C8-9EA8-A9AB772D9356}" srcOrd="12" destOrd="0" presId="urn:microsoft.com/office/officeart/2005/8/layout/vProcess5"/>
    <dgm:cxn modelId="{DEC1D2E9-9513-4ADF-A9AC-7BEB6A35428B}" type="presParOf" srcId="{0B2764A6-52D9-43B4-BA95-7B1A09D87C85}" destId="{43F77914-9BC2-4C1C-9FE9-D3D3CDC7D2EC}" srcOrd="13" destOrd="0" presId="urn:microsoft.com/office/officeart/2005/8/layout/vProcess5"/>
    <dgm:cxn modelId="{54ECCDD2-B5B5-4E02-A8FA-E25605AEA748}" type="presParOf" srcId="{0B2764A6-52D9-43B4-BA95-7B1A09D87C85}" destId="{06E0309F-674F-4B0D-ADED-8605BA7FD67F}" srcOrd="14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E636802-1DEF-42DC-A442-0009F2F1A539}">
      <dsp:nvSpPr>
        <dsp:cNvPr id="0" name=""/>
        <dsp:cNvSpPr/>
      </dsp:nvSpPr>
      <dsp:spPr>
        <a:xfrm>
          <a:off x="0" y="0"/>
          <a:ext cx="7216902" cy="62047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Tata communications uses clear and organised process to hire the right people.</a:t>
          </a:r>
          <a:endParaRPr lang="en-US" sz="1500" kern="1200" dirty="0"/>
        </a:p>
      </dsp:txBody>
      <dsp:txXfrm>
        <a:off x="18173" y="18173"/>
        <a:ext cx="6474762" cy="584131"/>
      </dsp:txXfrm>
    </dsp:sp>
    <dsp:sp modelId="{77C0980D-1C7C-4B7C-B74B-E0C2BB8D08D2}">
      <dsp:nvSpPr>
        <dsp:cNvPr id="0" name=""/>
        <dsp:cNvSpPr/>
      </dsp:nvSpPr>
      <dsp:spPr>
        <a:xfrm>
          <a:off x="538924" y="706655"/>
          <a:ext cx="7216902" cy="62047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Different interview types, like panel ,one-on-one, face to face and online, help the company understand each candidate in different ways.</a:t>
          </a:r>
          <a:endParaRPr lang="en-US" sz="1500" kern="1200"/>
        </a:p>
      </dsp:txBody>
      <dsp:txXfrm>
        <a:off x="557097" y="724828"/>
        <a:ext cx="6238321" cy="584131"/>
      </dsp:txXfrm>
    </dsp:sp>
    <dsp:sp modelId="{87AC53BA-DAEF-446C-98BD-5F8C4911B5F5}">
      <dsp:nvSpPr>
        <dsp:cNvPr id="0" name=""/>
        <dsp:cNvSpPr/>
      </dsp:nvSpPr>
      <dsp:spPr>
        <a:xfrm>
          <a:off x="1077849" y="1413310"/>
          <a:ext cx="7216902" cy="62047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Questioning techniques such as probing, leading and the Socratic method give deeper insight into a person’s skills and thinking.</a:t>
          </a:r>
          <a:endParaRPr lang="en-US" sz="1500" kern="1200" dirty="0"/>
        </a:p>
      </dsp:txBody>
      <dsp:txXfrm>
        <a:off x="1096022" y="1431483"/>
        <a:ext cx="6238321" cy="584131"/>
      </dsp:txXfrm>
    </dsp:sp>
    <dsp:sp modelId="{08C93404-CDC7-4E96-A225-083AD96716A2}">
      <dsp:nvSpPr>
        <dsp:cNvPr id="0" name=""/>
        <dsp:cNvSpPr/>
      </dsp:nvSpPr>
      <dsp:spPr>
        <a:xfrm>
          <a:off x="1616773" y="2119965"/>
          <a:ext cx="7216902" cy="62047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Using both traditional and modern interview methods allows tata Comm to attract talent from anywhere in the world.</a:t>
          </a:r>
          <a:endParaRPr lang="en-US" sz="1500" kern="1200"/>
        </a:p>
      </dsp:txBody>
      <dsp:txXfrm>
        <a:off x="1634946" y="2138138"/>
        <a:ext cx="6238321" cy="584131"/>
      </dsp:txXfrm>
    </dsp:sp>
    <dsp:sp modelId="{DDD93CF9-A716-4AAA-A24E-59F7A13796D2}">
      <dsp:nvSpPr>
        <dsp:cNvPr id="0" name=""/>
        <dsp:cNvSpPr/>
      </dsp:nvSpPr>
      <dsp:spPr>
        <a:xfrm>
          <a:off x="2155698" y="2826620"/>
          <a:ext cx="7216902" cy="620477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7150" tIns="57150" rIns="57150" bIns="57150" numCol="1" spcCol="1270" anchor="ctr" anchorCtr="0">
          <a:noAutofit/>
        </a:bodyPr>
        <a:lstStyle/>
        <a:p>
          <a:pPr marL="0" lvl="0" indent="0" algn="l" defTabSz="6667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/>
            <a:t>Overall, those approaches helps the company build strong teams and support its global; operations.</a:t>
          </a:r>
          <a:endParaRPr lang="en-US" sz="1500" kern="1200"/>
        </a:p>
      </dsp:txBody>
      <dsp:txXfrm>
        <a:off x="2173871" y="2844793"/>
        <a:ext cx="6238321" cy="584131"/>
      </dsp:txXfrm>
    </dsp:sp>
    <dsp:sp modelId="{3F47D74D-1EAA-474A-84C6-D2A0016EF015}">
      <dsp:nvSpPr>
        <dsp:cNvPr id="0" name=""/>
        <dsp:cNvSpPr/>
      </dsp:nvSpPr>
      <dsp:spPr>
        <a:xfrm>
          <a:off x="6813591" y="453293"/>
          <a:ext cx="403310" cy="403310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900" kern="1200"/>
        </a:p>
      </dsp:txBody>
      <dsp:txXfrm>
        <a:off x="6904336" y="453293"/>
        <a:ext cx="221820" cy="303491"/>
      </dsp:txXfrm>
    </dsp:sp>
    <dsp:sp modelId="{EA88964D-509F-4E51-BFB6-04DEDBB0145F}">
      <dsp:nvSpPr>
        <dsp:cNvPr id="0" name=""/>
        <dsp:cNvSpPr/>
      </dsp:nvSpPr>
      <dsp:spPr>
        <a:xfrm>
          <a:off x="7352516" y="1159948"/>
          <a:ext cx="403310" cy="403310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900" kern="1200"/>
        </a:p>
      </dsp:txBody>
      <dsp:txXfrm>
        <a:off x="7443261" y="1159948"/>
        <a:ext cx="221820" cy="303491"/>
      </dsp:txXfrm>
    </dsp:sp>
    <dsp:sp modelId="{5113AF4F-B6AF-4C06-AE2F-1CD7E1AFB702}">
      <dsp:nvSpPr>
        <dsp:cNvPr id="0" name=""/>
        <dsp:cNvSpPr/>
      </dsp:nvSpPr>
      <dsp:spPr>
        <a:xfrm>
          <a:off x="7891440" y="1856262"/>
          <a:ext cx="403310" cy="403310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900" kern="1200"/>
        </a:p>
      </dsp:txBody>
      <dsp:txXfrm>
        <a:off x="7982185" y="1856262"/>
        <a:ext cx="221820" cy="303491"/>
      </dsp:txXfrm>
    </dsp:sp>
    <dsp:sp modelId="{83E00AB4-4331-44B4-88A5-622EFD1BD8BD}">
      <dsp:nvSpPr>
        <dsp:cNvPr id="0" name=""/>
        <dsp:cNvSpPr/>
      </dsp:nvSpPr>
      <dsp:spPr>
        <a:xfrm>
          <a:off x="8430365" y="2569811"/>
          <a:ext cx="403310" cy="403310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130" tIns="24130" rIns="24130" bIns="2413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900" kern="1200"/>
        </a:p>
      </dsp:txBody>
      <dsp:txXfrm>
        <a:off x="8521110" y="2569811"/>
        <a:ext cx="221820" cy="30349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802363" y="884758"/>
            <a:ext cx="6570541" cy="2802634"/>
          </a:xfrm>
        </p:spPr>
        <p:txBody>
          <a:bodyPr bIns="0" anchor="b">
            <a:normAutofit/>
          </a:bodyPr>
          <a:lstStyle>
            <a:lvl1pPr algn="l">
              <a:defRPr sz="5955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802363" y="3894135"/>
            <a:ext cx="6570541" cy="1078099"/>
          </a:xfrm>
        </p:spPr>
        <p:txBody>
          <a:bodyPr tIns="91440" bIns="91440">
            <a:normAutofit/>
          </a:bodyPr>
          <a:lstStyle>
            <a:lvl1pPr marL="0" indent="0" algn="l">
              <a:buNone/>
              <a:defRPr sz="1764" b="0" cap="all" baseline="0">
                <a:solidFill>
                  <a:schemeClr val="tx1"/>
                </a:solidFill>
              </a:defRPr>
            </a:lvl1pPr>
            <a:lvl2pPr marL="378150" indent="0" algn="ctr">
              <a:buNone/>
              <a:defRPr sz="1654"/>
            </a:lvl2pPr>
            <a:lvl3pPr marL="756300" indent="0" algn="ctr">
              <a:buNone/>
              <a:defRPr sz="1489"/>
            </a:lvl3pPr>
            <a:lvl4pPr marL="1134450" indent="0" algn="ctr">
              <a:buNone/>
              <a:defRPr sz="1323"/>
            </a:lvl4pPr>
            <a:lvl5pPr marL="1512600" indent="0" algn="ctr">
              <a:buNone/>
              <a:defRPr sz="1323"/>
            </a:lvl5pPr>
            <a:lvl6pPr marL="1890751" indent="0" algn="ctr">
              <a:buNone/>
              <a:defRPr sz="1323"/>
            </a:lvl6pPr>
            <a:lvl7pPr marL="2268901" indent="0" algn="ctr">
              <a:buNone/>
              <a:defRPr sz="1323"/>
            </a:lvl7pPr>
            <a:lvl8pPr marL="2647051" indent="0" algn="ctr">
              <a:buNone/>
              <a:defRPr sz="1323"/>
            </a:lvl8pPr>
            <a:lvl9pPr marL="3025201" indent="0" algn="ctr">
              <a:buNone/>
              <a:defRPr sz="1323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11/15/2025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802362" y="363154"/>
            <a:ext cx="3609247" cy="340980"/>
          </a:xfrm>
        </p:spPr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677806" y="881089"/>
            <a:ext cx="937900" cy="555335"/>
          </a:xfrm>
        </p:spPr>
        <p:txBody>
          <a:bodyPr/>
          <a:lstStyle/>
          <a:p>
            <a:fld id="{B6F15528-21DE-4FAA-801E-634DDDAF4B2B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2802363" y="3891198"/>
            <a:ext cx="657054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66447808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11/15/2025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t>‹#›</a:t>
            </a:fld>
            <a:endParaRPr lang="en-GB"/>
          </a:p>
        </p:txBody>
      </p:sp>
      <p:cxnSp>
        <p:nvCxnSpPr>
          <p:cNvPr id="33" name="Straight Connector 32"/>
          <p:cNvCxnSpPr/>
          <p:nvPr/>
        </p:nvCxnSpPr>
        <p:spPr>
          <a:xfrm>
            <a:off x="1688083" y="2036928"/>
            <a:ext cx="768482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6997895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88082" y="1936621"/>
            <a:ext cx="6568772" cy="2081989"/>
          </a:xfrm>
        </p:spPr>
        <p:txBody>
          <a:bodyPr anchor="b">
            <a:normAutofit/>
          </a:bodyPr>
          <a:lstStyle>
            <a:lvl1pPr algn="l">
              <a:defRPr sz="352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88084" y="4197389"/>
            <a:ext cx="6568772" cy="1117036"/>
          </a:xfrm>
        </p:spPr>
        <p:txBody>
          <a:bodyPr tIns="91440">
            <a:normAutofit/>
          </a:bodyPr>
          <a:lstStyle>
            <a:lvl1pPr marL="0" indent="0" algn="l">
              <a:buNone/>
              <a:defRPr sz="1985">
                <a:solidFill>
                  <a:schemeClr val="tx1"/>
                </a:solidFill>
              </a:defRPr>
            </a:lvl1pPr>
            <a:lvl2pPr marL="378150" indent="0">
              <a:buNone/>
              <a:defRPr sz="1654">
                <a:solidFill>
                  <a:schemeClr val="tx1">
                    <a:tint val="75000"/>
                  </a:schemeClr>
                </a:solidFill>
              </a:defRPr>
            </a:lvl2pPr>
            <a:lvl3pPr marL="756300" indent="0">
              <a:buNone/>
              <a:defRPr sz="1489">
                <a:solidFill>
                  <a:schemeClr val="tx1">
                    <a:tint val="75000"/>
                  </a:schemeClr>
                </a:solidFill>
              </a:defRPr>
            </a:lvl3pPr>
            <a:lvl4pPr marL="1134450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4pPr>
            <a:lvl5pPr marL="1512600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5pPr>
            <a:lvl6pPr marL="1890751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6pPr>
            <a:lvl7pPr marL="2268901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7pPr>
            <a:lvl8pPr marL="2647051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8pPr>
            <a:lvl9pPr marL="3025201" indent="0">
              <a:buNone/>
              <a:defRPr sz="132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11/15/2025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1688082" y="4196053"/>
            <a:ext cx="6568772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4470845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88083" y="887615"/>
            <a:ext cx="7684821" cy="116817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88082" y="2220924"/>
            <a:ext cx="3655532" cy="379086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717627" y="2220924"/>
            <a:ext cx="3655276" cy="379086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11/15/2025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t>‹#›</a:t>
            </a:fld>
            <a:endParaRPr lang="en-GB"/>
          </a:p>
        </p:txBody>
      </p:sp>
      <p:cxnSp>
        <p:nvCxnSpPr>
          <p:cNvPr id="33" name="Straight Connector 32"/>
          <p:cNvCxnSpPr/>
          <p:nvPr/>
        </p:nvCxnSpPr>
        <p:spPr>
          <a:xfrm>
            <a:off x="1688083" y="2036928"/>
            <a:ext cx="768482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84761390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6" name="Straight Connector 35"/>
          <p:cNvCxnSpPr/>
          <p:nvPr/>
        </p:nvCxnSpPr>
        <p:spPr>
          <a:xfrm>
            <a:off x="1688083" y="2036928"/>
            <a:ext cx="768482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88082" y="886815"/>
            <a:ext cx="7684822" cy="116488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88082" y="2227115"/>
            <a:ext cx="3655410" cy="884365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426" b="0" cap="all" baseline="0">
                <a:solidFill>
                  <a:schemeClr val="accent1"/>
                </a:solidFill>
              </a:defRPr>
            </a:lvl1pPr>
            <a:lvl2pPr marL="378150" indent="0">
              <a:buNone/>
              <a:defRPr sz="1654" b="1"/>
            </a:lvl2pPr>
            <a:lvl3pPr marL="756300" indent="0">
              <a:buNone/>
              <a:defRPr sz="1489" b="1"/>
            </a:lvl3pPr>
            <a:lvl4pPr marL="1134450" indent="0">
              <a:buNone/>
              <a:defRPr sz="1323" b="1"/>
            </a:lvl4pPr>
            <a:lvl5pPr marL="1512600" indent="0">
              <a:buNone/>
              <a:defRPr sz="1323" b="1"/>
            </a:lvl5pPr>
            <a:lvl6pPr marL="1890751" indent="0">
              <a:buNone/>
              <a:defRPr sz="1323" b="1"/>
            </a:lvl6pPr>
            <a:lvl7pPr marL="2268901" indent="0">
              <a:buNone/>
              <a:defRPr sz="1323" b="1"/>
            </a:lvl7pPr>
            <a:lvl8pPr marL="2647051" indent="0">
              <a:buNone/>
              <a:defRPr sz="1323" b="1"/>
            </a:lvl8pPr>
            <a:lvl9pPr marL="3025201" indent="0">
              <a:buNone/>
              <a:defRPr sz="132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88082" y="3114543"/>
            <a:ext cx="3655410" cy="291624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717627" y="2230924"/>
            <a:ext cx="3655276" cy="884689"/>
          </a:xfrm>
        </p:spPr>
        <p:txBody>
          <a:bodyPr anchor="b">
            <a:normAutofit/>
          </a:bodyPr>
          <a:lstStyle>
            <a:lvl1pPr marL="0" indent="0">
              <a:lnSpc>
                <a:spcPct val="100000"/>
              </a:lnSpc>
              <a:buNone/>
              <a:defRPr sz="2426" b="0" cap="all" baseline="0">
                <a:solidFill>
                  <a:schemeClr val="accent1"/>
                </a:solidFill>
              </a:defRPr>
            </a:lvl1pPr>
            <a:lvl2pPr marL="378150" indent="0">
              <a:buNone/>
              <a:defRPr sz="1654" b="1"/>
            </a:lvl2pPr>
            <a:lvl3pPr marL="756300" indent="0">
              <a:buNone/>
              <a:defRPr sz="1489" b="1"/>
            </a:lvl3pPr>
            <a:lvl4pPr marL="1134450" indent="0">
              <a:buNone/>
              <a:defRPr sz="1323" b="1"/>
            </a:lvl4pPr>
            <a:lvl5pPr marL="1512600" indent="0">
              <a:buNone/>
              <a:defRPr sz="1323" b="1"/>
            </a:lvl5pPr>
            <a:lvl6pPr marL="1890751" indent="0">
              <a:buNone/>
              <a:defRPr sz="1323" b="1"/>
            </a:lvl6pPr>
            <a:lvl7pPr marL="2268901" indent="0">
              <a:buNone/>
              <a:defRPr sz="1323" b="1"/>
            </a:lvl7pPr>
            <a:lvl8pPr marL="2647051" indent="0">
              <a:buNone/>
              <a:defRPr sz="1323" b="1"/>
            </a:lvl8pPr>
            <a:lvl9pPr marL="3025201" indent="0">
              <a:buNone/>
              <a:defRPr sz="1323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717627" y="3111478"/>
            <a:ext cx="3655276" cy="290843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11/15/2025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312863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2" name="Straight Connector 31"/>
          <p:cNvCxnSpPr/>
          <p:nvPr/>
        </p:nvCxnSpPr>
        <p:spPr>
          <a:xfrm>
            <a:off x="1688083" y="2036928"/>
            <a:ext cx="768482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11/15/2025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574047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11/15/2025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85387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82880" y="881090"/>
            <a:ext cx="2837014" cy="2478071"/>
          </a:xfrm>
        </p:spPr>
        <p:txBody>
          <a:bodyPr anchor="b">
            <a:normAutofit/>
          </a:bodyPr>
          <a:lstStyle>
            <a:lvl1pPr algn="l">
              <a:defRPr sz="264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96062" y="881091"/>
            <a:ext cx="4476841" cy="5137650"/>
          </a:xfrm>
        </p:spPr>
        <p:txBody>
          <a:bodyPr anchor="ctr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82880" y="3534946"/>
            <a:ext cx="2838673" cy="2479244"/>
          </a:xfrm>
        </p:spPr>
        <p:txBody>
          <a:bodyPr>
            <a:normAutofit/>
          </a:bodyPr>
          <a:lstStyle>
            <a:lvl1pPr marL="0" indent="0" algn="l">
              <a:buNone/>
              <a:defRPr sz="1764"/>
            </a:lvl1pPr>
            <a:lvl2pPr marL="378150" indent="0">
              <a:buNone/>
              <a:defRPr sz="1158"/>
            </a:lvl2pPr>
            <a:lvl3pPr marL="756300" indent="0">
              <a:buNone/>
              <a:defRPr sz="993"/>
            </a:lvl3pPr>
            <a:lvl4pPr marL="1134450" indent="0">
              <a:buNone/>
              <a:defRPr sz="827"/>
            </a:lvl4pPr>
            <a:lvl5pPr marL="1512600" indent="0">
              <a:buNone/>
              <a:defRPr sz="827"/>
            </a:lvl5pPr>
            <a:lvl6pPr marL="1890751" indent="0">
              <a:buNone/>
              <a:defRPr sz="827"/>
            </a:lvl6pPr>
            <a:lvl7pPr marL="2268901" indent="0">
              <a:buNone/>
              <a:defRPr sz="827"/>
            </a:lvl7pPr>
            <a:lvl8pPr marL="2647051" indent="0">
              <a:buNone/>
              <a:defRPr sz="827"/>
            </a:lvl8pPr>
            <a:lvl9pPr marL="3025201" indent="0">
              <a:buNone/>
              <a:defRPr sz="827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11/15/2025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t>‹#›</a:t>
            </a:fld>
            <a:endParaRPr lang="en-GB"/>
          </a:p>
        </p:txBody>
      </p:sp>
      <p:cxnSp>
        <p:nvCxnSpPr>
          <p:cNvPr id="17" name="Straight Connector 16"/>
          <p:cNvCxnSpPr/>
          <p:nvPr/>
        </p:nvCxnSpPr>
        <p:spPr>
          <a:xfrm>
            <a:off x="1686044" y="3534944"/>
            <a:ext cx="2833887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24039350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Group 12"/>
          <p:cNvGrpSpPr/>
          <p:nvPr/>
        </p:nvGrpSpPr>
        <p:grpSpPr>
          <a:xfrm>
            <a:off x="5843131" y="531728"/>
            <a:ext cx="4106372" cy="5678314"/>
            <a:chOff x="6852919" y="583365"/>
            <a:chExt cx="4681849" cy="5181928"/>
          </a:xfrm>
        </p:grpSpPr>
        <p:sp>
          <p:nvSpPr>
            <p:cNvPr id="14" name="Rectangle 13"/>
            <p:cNvSpPr/>
            <p:nvPr/>
          </p:nvSpPr>
          <p:spPr>
            <a:xfrm>
              <a:off x="6852919" y="583365"/>
              <a:ext cx="4681849" cy="5181928"/>
            </a:xfrm>
            <a:prstGeom prst="rect">
              <a:avLst/>
            </a:prstGeom>
            <a:gradFill>
              <a:gsLst>
                <a:gs pos="0">
                  <a:srgbClr val="000001"/>
                </a:gs>
                <a:gs pos="100000">
                  <a:srgbClr val="191919"/>
                </a:gs>
              </a:gsLst>
            </a:gradFill>
            <a:ln w="76200" cmpd="sng">
              <a:noFill/>
              <a:miter lim="800000"/>
            </a:ln>
            <a:effectLst>
              <a:outerShdw blurRad="127000" dist="228600" dir="4740000" sx="98000" sy="98000" algn="tl" rotWithShape="0">
                <a:srgbClr val="000000">
                  <a:alpha val="34000"/>
                </a:srgbClr>
              </a:outerShdw>
            </a:effectLst>
            <a:scene3d>
              <a:camera prst="orthographicFront"/>
              <a:lightRig rig="threePt" dir="t"/>
            </a:scene3d>
            <a:sp3d>
              <a:bevelT w="152400" h="50800" prst="softRound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Rectangle 14"/>
            <p:cNvSpPr/>
            <p:nvPr/>
          </p:nvSpPr>
          <p:spPr>
            <a:xfrm>
              <a:off x="7273787" y="915806"/>
              <a:ext cx="3844017" cy="4507918"/>
            </a:xfrm>
            <a:prstGeom prst="rect">
              <a:avLst/>
            </a:prstGeom>
            <a:gradFill>
              <a:gsLst>
                <a:gs pos="0">
                  <a:srgbClr val="DADADA"/>
                </a:gs>
                <a:gs pos="100000">
                  <a:srgbClr val="FFFFFE"/>
                </a:gs>
              </a:gsLst>
              <a:lin ang="16200000" scaled="0"/>
            </a:gradFill>
            <a:ln w="50800" cmpd="sng">
              <a:solidFill>
                <a:srgbClr val="191919"/>
              </a:solidFill>
              <a:miter lim="800000"/>
            </a:ln>
            <a:effectLst>
              <a:innerShdw blurRad="63500" dist="88900" dir="14100000">
                <a:srgbClr val="000000">
                  <a:alpha val="30000"/>
                </a:srgbClr>
              </a:innerShdw>
            </a:effectLst>
            <a:scene3d>
              <a:camera prst="orthographicFront"/>
              <a:lightRig rig="threePt" dir="t"/>
            </a:scene3d>
            <a:sp3d>
              <a:bevelT prst="relaxedInset"/>
            </a:sp3d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88852" y="1245602"/>
            <a:ext cx="3794771" cy="2018727"/>
          </a:xfrm>
        </p:spPr>
        <p:txBody>
          <a:bodyPr anchor="b">
            <a:normAutofit/>
          </a:bodyPr>
          <a:lstStyle>
            <a:lvl1pPr>
              <a:defRPr sz="3529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95816" y="1237916"/>
            <a:ext cx="2613706" cy="4263699"/>
          </a:xfrm>
          <a:solidFill>
            <a:schemeClr val="bg1">
              <a:lumMod val="85000"/>
            </a:schemeClr>
          </a:solidFill>
          <a:ln w="9525" cap="sq">
            <a:noFill/>
            <a:miter lim="800000"/>
          </a:ln>
          <a:effectLst/>
        </p:spPr>
        <p:txBody>
          <a:bodyPr anchor="t"/>
          <a:lstStyle>
            <a:lvl1pPr marL="0" indent="0" algn="ctr">
              <a:buNone/>
              <a:defRPr sz="2647"/>
            </a:lvl1pPr>
            <a:lvl2pPr marL="378150" indent="0">
              <a:buNone/>
              <a:defRPr sz="2316"/>
            </a:lvl2pPr>
            <a:lvl3pPr marL="756300" indent="0">
              <a:buNone/>
              <a:defRPr sz="1985"/>
            </a:lvl3pPr>
            <a:lvl4pPr marL="1134450" indent="0">
              <a:buNone/>
              <a:defRPr sz="1654"/>
            </a:lvl4pPr>
            <a:lvl5pPr marL="1512600" indent="0">
              <a:buNone/>
              <a:defRPr sz="1654"/>
            </a:lvl5pPr>
            <a:lvl6pPr marL="1890751" indent="0">
              <a:buNone/>
              <a:defRPr sz="1654"/>
            </a:lvl6pPr>
            <a:lvl7pPr marL="2268901" indent="0">
              <a:buNone/>
              <a:defRPr sz="1654"/>
            </a:lvl7pPr>
            <a:lvl8pPr marL="2647051" indent="0">
              <a:buNone/>
              <a:defRPr sz="1654"/>
            </a:lvl8pPr>
            <a:lvl9pPr marL="3025201" indent="0">
              <a:buNone/>
              <a:defRPr sz="1654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88084" y="3469330"/>
            <a:ext cx="3789334" cy="2209682"/>
          </a:xfrm>
        </p:spPr>
        <p:txBody>
          <a:bodyPr>
            <a:normAutofit/>
          </a:bodyPr>
          <a:lstStyle>
            <a:lvl1pPr marL="0" indent="0" algn="l">
              <a:buNone/>
              <a:defRPr sz="1985"/>
            </a:lvl1pPr>
            <a:lvl2pPr marL="378150" indent="0">
              <a:buNone/>
              <a:defRPr sz="1158"/>
            </a:lvl2pPr>
            <a:lvl3pPr marL="756300" indent="0">
              <a:buNone/>
              <a:defRPr sz="993"/>
            </a:lvl3pPr>
            <a:lvl4pPr marL="1134450" indent="0">
              <a:buNone/>
              <a:defRPr sz="827"/>
            </a:lvl4pPr>
            <a:lvl5pPr marL="1512600" indent="0">
              <a:buNone/>
              <a:defRPr sz="827"/>
            </a:lvl5pPr>
            <a:lvl6pPr marL="1890751" indent="0">
              <a:buNone/>
              <a:defRPr sz="827"/>
            </a:lvl6pPr>
            <a:lvl7pPr marL="2268901" indent="0">
              <a:buNone/>
              <a:defRPr sz="827"/>
            </a:lvl7pPr>
            <a:lvl8pPr marL="2647051" indent="0">
              <a:buNone/>
              <a:defRPr sz="827"/>
            </a:lvl8pPr>
            <a:lvl9pPr marL="3025201" indent="0">
              <a:buNone/>
              <a:defRPr sz="827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680098" y="6032037"/>
            <a:ext cx="3803525" cy="353025"/>
          </a:xfrm>
        </p:spPr>
        <p:txBody>
          <a:bodyPr/>
          <a:lstStyle>
            <a:lvl1pPr algn="l">
              <a:defRPr/>
            </a:lvl1pPr>
          </a:lstStyle>
          <a:p>
            <a:fld id="{1D8BD707-D9CF-40AE-B4C6-C98DA3205C09}" type="datetimeFigureOut">
              <a:rPr lang="en-US" smtClean="0"/>
              <a:t>11/15/2025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681112" y="351391"/>
            <a:ext cx="3802511" cy="353916"/>
          </a:xfrm>
        </p:spPr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t>‹#›</a:t>
            </a:fld>
            <a:endParaRPr lang="en-GB"/>
          </a:p>
        </p:txBody>
      </p:sp>
      <p:cxnSp>
        <p:nvCxnSpPr>
          <p:cNvPr id="31" name="Straight Connector 30"/>
          <p:cNvCxnSpPr/>
          <p:nvPr/>
        </p:nvCxnSpPr>
        <p:spPr>
          <a:xfrm>
            <a:off x="1685498" y="3466698"/>
            <a:ext cx="3791355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34345316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3" name="Straight Connector 32"/>
          <p:cNvCxnSpPr/>
          <p:nvPr/>
        </p:nvCxnSpPr>
        <p:spPr>
          <a:xfrm>
            <a:off x="1688083" y="2036928"/>
            <a:ext cx="7684821" cy="0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11/15/2025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44920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090250" y="881091"/>
            <a:ext cx="1289929" cy="5138822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688083" y="881091"/>
            <a:ext cx="6199336" cy="5138822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t>11/15/2025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GB" smtClean="0"/>
              <a:t>‹#›</a:t>
            </a:fld>
            <a:endParaRPr lang="en-GB"/>
          </a:p>
        </p:txBody>
      </p:sp>
      <p:cxnSp>
        <p:nvCxnSpPr>
          <p:cNvPr id="15" name="Straight Connector 14"/>
          <p:cNvCxnSpPr/>
          <p:nvPr/>
        </p:nvCxnSpPr>
        <p:spPr>
          <a:xfrm>
            <a:off x="8090249" y="881091"/>
            <a:ext cx="0" cy="5138822"/>
          </a:xfrm>
          <a:prstGeom prst="line">
            <a:avLst/>
          </a:prstGeom>
          <a:ln w="31750"/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93237976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0" y="2222907"/>
            <a:ext cx="10693400" cy="4498804"/>
          </a:xfrm>
          <a:prstGeom prst="rect">
            <a:avLst/>
          </a:prstGeom>
          <a:gradFill flip="none" rotWithShape="1">
            <a:gsLst>
              <a:gs pos="0">
                <a:schemeClr val="bg2">
                  <a:alpha val="0"/>
                </a:schemeClr>
              </a:gs>
              <a:gs pos="100000">
                <a:schemeClr val="bg2"/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12" name="Picture 11"/>
          <p:cNvPicPr>
            <a:picLocks noChangeAspect="1"/>
          </p:cNvPicPr>
          <p:nvPr/>
        </p:nvPicPr>
        <p:blipFill rotWithShape="1"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500" t="1538" r="12500" b="-1538"/>
          <a:stretch/>
        </p:blipFill>
        <p:spPr>
          <a:xfrm>
            <a:off x="-1" y="6721710"/>
            <a:ext cx="10693401" cy="854352"/>
          </a:xfrm>
          <a:prstGeom prst="rect">
            <a:avLst/>
          </a:prstGeom>
        </p:spPr>
      </p:pic>
      <p:cxnSp>
        <p:nvCxnSpPr>
          <p:cNvPr id="13" name="Straight Connector 12"/>
          <p:cNvCxnSpPr/>
          <p:nvPr/>
        </p:nvCxnSpPr>
        <p:spPr>
          <a:xfrm>
            <a:off x="0" y="6728187"/>
            <a:ext cx="10693400" cy="0"/>
          </a:xfrm>
          <a:prstGeom prst="line">
            <a:avLst/>
          </a:prstGeom>
          <a:ln w="12700">
            <a:solidFill>
              <a:srgbClr val="000001">
                <a:alpha val="20000"/>
              </a:srgb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688083" y="887207"/>
            <a:ext cx="7684821" cy="1157073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88083" y="2222906"/>
            <a:ext cx="7684821" cy="380525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03317" y="364325"/>
            <a:ext cx="2769586" cy="3409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t>11/15/2025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88082" y="363154"/>
            <a:ext cx="4717544" cy="34098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570367" y="881089"/>
            <a:ext cx="930581" cy="55533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3088">
                <a:solidFill>
                  <a:schemeClr val="accent1"/>
                </a:solidFill>
              </a:defRPr>
            </a:lvl1pPr>
          </a:lstStyle>
          <a:p>
            <a:fld id="{B6F15528-21DE-4FAA-801E-634DDDAF4B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4600937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</p:sldLayoutIdLst>
  <p:txStyles>
    <p:titleStyle>
      <a:lvl1pPr algn="l" defTabSz="756300" rtl="0" eaLnBrk="1" latinLnBrk="0" hangingPunct="1">
        <a:lnSpc>
          <a:spcPct val="90000"/>
        </a:lnSpc>
        <a:spcBef>
          <a:spcPct val="0"/>
        </a:spcBef>
        <a:buNone/>
        <a:defRPr sz="3529" b="0" i="0" kern="1200" cap="all">
          <a:solidFill>
            <a:schemeClr val="tx1"/>
          </a:solidFill>
          <a:effectLst/>
          <a:latin typeface="+mj-lt"/>
          <a:ea typeface="+mj-ea"/>
          <a:cs typeface="+mj-cs"/>
        </a:defRPr>
      </a:lvl1pPr>
    </p:titleStyle>
    <p:bodyStyle>
      <a:lvl1pPr marL="252100" indent="-252100" algn="l" defTabSz="756300" rtl="0" eaLnBrk="1" latinLnBrk="0" hangingPunct="1">
        <a:lnSpc>
          <a:spcPct val="120000"/>
        </a:lnSpc>
        <a:spcBef>
          <a:spcPts val="1103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2206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756300" indent="-252100" algn="l" defTabSz="756300" rtl="0" eaLnBrk="1" latinLnBrk="0" hangingPunct="1">
        <a:lnSpc>
          <a:spcPct val="120000"/>
        </a:lnSpc>
        <a:spcBef>
          <a:spcPts val="551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764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2pPr>
      <a:lvl3pPr marL="1260500" indent="-252100" algn="l" defTabSz="756300" rtl="0" eaLnBrk="1" latinLnBrk="0" hangingPunct="1">
        <a:lnSpc>
          <a:spcPct val="120000"/>
        </a:lnSpc>
        <a:spcBef>
          <a:spcPts val="551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764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3pPr>
      <a:lvl4pPr marL="1764701" indent="-252100" algn="l" defTabSz="756300" rtl="0" eaLnBrk="1" latinLnBrk="0" hangingPunct="1">
        <a:lnSpc>
          <a:spcPct val="120000"/>
        </a:lnSpc>
        <a:spcBef>
          <a:spcPts val="551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544" kern="1200" cap="none" baseline="0">
          <a:solidFill>
            <a:schemeClr val="tx1"/>
          </a:solidFill>
          <a:effectLst/>
          <a:latin typeface="+mn-lt"/>
          <a:ea typeface="+mn-ea"/>
          <a:cs typeface="+mn-cs"/>
        </a:defRPr>
      </a:lvl4pPr>
      <a:lvl5pPr marL="2268901" indent="-252100" algn="l" defTabSz="756300" rtl="0" eaLnBrk="1" latinLnBrk="0" hangingPunct="1">
        <a:lnSpc>
          <a:spcPct val="120000"/>
        </a:lnSpc>
        <a:spcBef>
          <a:spcPts val="551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323" kern="1200" cap="none">
          <a:solidFill>
            <a:schemeClr val="tx1"/>
          </a:solidFill>
          <a:effectLst/>
          <a:latin typeface="+mn-lt"/>
          <a:ea typeface="+mn-ea"/>
          <a:cs typeface="+mn-cs"/>
        </a:defRPr>
      </a:lvl5pPr>
      <a:lvl6pPr marL="2773101" indent="-252100" algn="l" defTabSz="1008400" rtl="0" eaLnBrk="1" latinLnBrk="0" hangingPunct="1">
        <a:lnSpc>
          <a:spcPct val="120000"/>
        </a:lnSpc>
        <a:spcBef>
          <a:spcPts val="551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323" kern="1200">
          <a:solidFill>
            <a:schemeClr val="tx1"/>
          </a:solidFill>
          <a:effectLst/>
          <a:latin typeface="+mn-lt"/>
          <a:ea typeface="+mn-ea"/>
          <a:cs typeface="+mn-cs"/>
        </a:defRPr>
      </a:lvl6pPr>
      <a:lvl7pPr marL="3277301" indent="-252100" algn="l" defTabSz="1008400" rtl="0" eaLnBrk="1" latinLnBrk="0" hangingPunct="1">
        <a:lnSpc>
          <a:spcPct val="120000"/>
        </a:lnSpc>
        <a:spcBef>
          <a:spcPts val="551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323" kern="1200">
          <a:solidFill>
            <a:schemeClr val="tx1"/>
          </a:solidFill>
          <a:effectLst/>
          <a:latin typeface="+mn-lt"/>
          <a:ea typeface="+mn-ea"/>
          <a:cs typeface="+mn-cs"/>
        </a:defRPr>
      </a:lvl7pPr>
      <a:lvl8pPr marL="3781501" indent="-252100" algn="l" defTabSz="1008400" rtl="0" eaLnBrk="1" latinLnBrk="0" hangingPunct="1">
        <a:lnSpc>
          <a:spcPct val="120000"/>
        </a:lnSpc>
        <a:spcBef>
          <a:spcPts val="551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323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8pPr>
      <a:lvl9pPr marL="4285701" indent="-252100" algn="l" defTabSz="1008400" rtl="0" eaLnBrk="1" latinLnBrk="0" hangingPunct="1">
        <a:lnSpc>
          <a:spcPct val="120000"/>
        </a:lnSpc>
        <a:spcBef>
          <a:spcPts val="551"/>
        </a:spcBef>
        <a:buClr>
          <a:schemeClr val="accent1"/>
        </a:buClr>
        <a:buSzPct val="100000"/>
        <a:buFont typeface="Arial" panose="020B0604020202020204" pitchFamily="34" charset="0"/>
        <a:buChar char="•"/>
        <a:defRPr sz="1323" kern="1200" baseline="0">
          <a:solidFill>
            <a:schemeClr val="tx1"/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756300" rtl="0" eaLnBrk="1" latinLnBrk="0" hangingPunct="1">
        <a:defRPr sz="1489" kern="1200">
          <a:solidFill>
            <a:schemeClr val="tx1"/>
          </a:solidFill>
          <a:latin typeface="+mn-lt"/>
          <a:ea typeface="+mn-ea"/>
          <a:cs typeface="+mn-cs"/>
        </a:defRPr>
      </a:lvl1pPr>
      <a:lvl2pPr marL="378150" algn="l" defTabSz="756300" rtl="0" eaLnBrk="1" latinLnBrk="0" hangingPunct="1">
        <a:defRPr sz="1489" kern="1200">
          <a:solidFill>
            <a:schemeClr val="tx1"/>
          </a:solidFill>
          <a:latin typeface="+mn-lt"/>
          <a:ea typeface="+mn-ea"/>
          <a:cs typeface="+mn-cs"/>
        </a:defRPr>
      </a:lvl2pPr>
      <a:lvl3pPr marL="756300" algn="l" defTabSz="756300" rtl="0" eaLnBrk="1" latinLnBrk="0" hangingPunct="1">
        <a:defRPr sz="1489" kern="1200">
          <a:solidFill>
            <a:schemeClr val="tx1"/>
          </a:solidFill>
          <a:latin typeface="+mn-lt"/>
          <a:ea typeface="+mn-ea"/>
          <a:cs typeface="+mn-cs"/>
        </a:defRPr>
      </a:lvl3pPr>
      <a:lvl4pPr marL="1134450" algn="l" defTabSz="756300" rtl="0" eaLnBrk="1" latinLnBrk="0" hangingPunct="1">
        <a:defRPr sz="1489" kern="1200">
          <a:solidFill>
            <a:schemeClr val="tx1"/>
          </a:solidFill>
          <a:latin typeface="+mn-lt"/>
          <a:ea typeface="+mn-ea"/>
          <a:cs typeface="+mn-cs"/>
        </a:defRPr>
      </a:lvl4pPr>
      <a:lvl5pPr marL="1512600" algn="l" defTabSz="756300" rtl="0" eaLnBrk="1" latinLnBrk="0" hangingPunct="1">
        <a:defRPr sz="1489" kern="1200">
          <a:solidFill>
            <a:schemeClr val="tx1"/>
          </a:solidFill>
          <a:latin typeface="+mn-lt"/>
          <a:ea typeface="+mn-ea"/>
          <a:cs typeface="+mn-cs"/>
        </a:defRPr>
      </a:lvl5pPr>
      <a:lvl6pPr marL="1890751" algn="l" defTabSz="756300" rtl="0" eaLnBrk="1" latinLnBrk="0" hangingPunct="1">
        <a:defRPr sz="1489" kern="1200">
          <a:solidFill>
            <a:schemeClr val="tx1"/>
          </a:solidFill>
          <a:latin typeface="+mn-lt"/>
          <a:ea typeface="+mn-ea"/>
          <a:cs typeface="+mn-cs"/>
        </a:defRPr>
      </a:lvl6pPr>
      <a:lvl7pPr marL="2268901" algn="l" defTabSz="756300" rtl="0" eaLnBrk="1" latinLnBrk="0" hangingPunct="1">
        <a:defRPr sz="1489" kern="1200">
          <a:solidFill>
            <a:schemeClr val="tx1"/>
          </a:solidFill>
          <a:latin typeface="+mn-lt"/>
          <a:ea typeface="+mn-ea"/>
          <a:cs typeface="+mn-cs"/>
        </a:defRPr>
      </a:lvl7pPr>
      <a:lvl8pPr marL="2647051" algn="l" defTabSz="756300" rtl="0" eaLnBrk="1" latinLnBrk="0" hangingPunct="1">
        <a:defRPr sz="1489" kern="1200">
          <a:solidFill>
            <a:schemeClr val="tx1"/>
          </a:solidFill>
          <a:latin typeface="+mn-lt"/>
          <a:ea typeface="+mn-ea"/>
          <a:cs typeface="+mn-cs"/>
        </a:defRPr>
      </a:lvl8pPr>
      <a:lvl9pPr marL="3025201" algn="l" defTabSz="756300" rtl="0" eaLnBrk="1" latinLnBrk="0" hangingPunct="1">
        <a:defRPr sz="1489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3.png"/><Relationship Id="rId18" Type="http://schemas.openxmlformats.org/officeDocument/2006/relationships/image" Target="../media/image18.png"/><Relationship Id="rId26" Type="http://schemas.openxmlformats.org/officeDocument/2006/relationships/image" Target="../media/image26.png"/><Relationship Id="rId39" Type="http://schemas.openxmlformats.org/officeDocument/2006/relationships/image" Target="../media/image39.png"/><Relationship Id="rId21" Type="http://schemas.openxmlformats.org/officeDocument/2006/relationships/image" Target="../media/image21.png"/><Relationship Id="rId34" Type="http://schemas.openxmlformats.org/officeDocument/2006/relationships/image" Target="../media/image34.png"/><Relationship Id="rId42" Type="http://schemas.openxmlformats.org/officeDocument/2006/relationships/image" Target="../media/image42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6" Type="http://schemas.openxmlformats.org/officeDocument/2006/relationships/image" Target="../media/image16.png"/><Relationship Id="rId29" Type="http://schemas.openxmlformats.org/officeDocument/2006/relationships/image" Target="../media/image2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24" Type="http://schemas.openxmlformats.org/officeDocument/2006/relationships/image" Target="../media/image24.png"/><Relationship Id="rId32" Type="http://schemas.openxmlformats.org/officeDocument/2006/relationships/image" Target="../media/image32.png"/><Relationship Id="rId37" Type="http://schemas.openxmlformats.org/officeDocument/2006/relationships/image" Target="../media/image37.png"/><Relationship Id="rId40" Type="http://schemas.openxmlformats.org/officeDocument/2006/relationships/image" Target="../media/image40.png"/><Relationship Id="rId45" Type="http://schemas.openxmlformats.org/officeDocument/2006/relationships/image" Target="../media/image45.png"/><Relationship Id="rId5" Type="http://schemas.openxmlformats.org/officeDocument/2006/relationships/image" Target="../media/image5.png"/><Relationship Id="rId15" Type="http://schemas.openxmlformats.org/officeDocument/2006/relationships/image" Target="../media/image15.png"/><Relationship Id="rId23" Type="http://schemas.openxmlformats.org/officeDocument/2006/relationships/image" Target="../media/image23.png"/><Relationship Id="rId28" Type="http://schemas.openxmlformats.org/officeDocument/2006/relationships/image" Target="../media/image28.png"/><Relationship Id="rId36" Type="http://schemas.openxmlformats.org/officeDocument/2006/relationships/image" Target="../media/image36.png"/><Relationship Id="rId10" Type="http://schemas.openxmlformats.org/officeDocument/2006/relationships/image" Target="../media/image10.png"/><Relationship Id="rId19" Type="http://schemas.openxmlformats.org/officeDocument/2006/relationships/image" Target="../media/image19.png"/><Relationship Id="rId31" Type="http://schemas.openxmlformats.org/officeDocument/2006/relationships/image" Target="../media/image31.png"/><Relationship Id="rId44" Type="http://schemas.openxmlformats.org/officeDocument/2006/relationships/image" Target="../media/image44.png"/><Relationship Id="rId4" Type="http://schemas.openxmlformats.org/officeDocument/2006/relationships/image" Target="../media/image4.png"/><Relationship Id="rId9" Type="http://schemas.openxmlformats.org/officeDocument/2006/relationships/image" Target="../media/image9.png"/><Relationship Id="rId14" Type="http://schemas.openxmlformats.org/officeDocument/2006/relationships/image" Target="../media/image14.png"/><Relationship Id="rId22" Type="http://schemas.openxmlformats.org/officeDocument/2006/relationships/image" Target="../media/image22.png"/><Relationship Id="rId27" Type="http://schemas.openxmlformats.org/officeDocument/2006/relationships/image" Target="../media/image27.png"/><Relationship Id="rId30" Type="http://schemas.openxmlformats.org/officeDocument/2006/relationships/image" Target="../media/image30.png"/><Relationship Id="rId35" Type="http://schemas.openxmlformats.org/officeDocument/2006/relationships/image" Target="../media/image35.png"/><Relationship Id="rId43" Type="http://schemas.openxmlformats.org/officeDocument/2006/relationships/image" Target="../media/image43.png"/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12" Type="http://schemas.openxmlformats.org/officeDocument/2006/relationships/image" Target="../media/image12.png"/><Relationship Id="rId17" Type="http://schemas.openxmlformats.org/officeDocument/2006/relationships/image" Target="../media/image17.png"/><Relationship Id="rId25" Type="http://schemas.openxmlformats.org/officeDocument/2006/relationships/image" Target="../media/image25.png"/><Relationship Id="rId33" Type="http://schemas.openxmlformats.org/officeDocument/2006/relationships/image" Target="../media/image33.png"/><Relationship Id="rId38" Type="http://schemas.openxmlformats.org/officeDocument/2006/relationships/image" Target="../media/image38.png"/><Relationship Id="rId46" Type="http://schemas.openxmlformats.org/officeDocument/2006/relationships/image" Target="../media/image46.png"/><Relationship Id="rId20" Type="http://schemas.openxmlformats.org/officeDocument/2006/relationships/image" Target="../media/image20.png"/><Relationship Id="rId41" Type="http://schemas.openxmlformats.org/officeDocument/2006/relationships/image" Target="../media/image41.png"/></Relationships>
</file>

<file path=ppt/slides/_rels/slide2.xml.rels><?xml version="1.0" encoding="UTF-8" standalone="yes"?>
<Relationships xmlns="http://schemas.openxmlformats.org/package/2006/relationships"><Relationship Id="rId26" Type="http://schemas.openxmlformats.org/officeDocument/2006/relationships/image" Target="../media/image71.png"/><Relationship Id="rId117" Type="http://schemas.openxmlformats.org/officeDocument/2006/relationships/image" Target="../media/image162.png"/><Relationship Id="rId21" Type="http://schemas.openxmlformats.org/officeDocument/2006/relationships/image" Target="../media/image66.png"/><Relationship Id="rId42" Type="http://schemas.openxmlformats.org/officeDocument/2006/relationships/image" Target="../media/image87.png"/><Relationship Id="rId47" Type="http://schemas.openxmlformats.org/officeDocument/2006/relationships/image" Target="../media/image92.png"/><Relationship Id="rId63" Type="http://schemas.openxmlformats.org/officeDocument/2006/relationships/image" Target="../media/image108.png"/><Relationship Id="rId68" Type="http://schemas.openxmlformats.org/officeDocument/2006/relationships/image" Target="../media/image113.png"/><Relationship Id="rId84" Type="http://schemas.openxmlformats.org/officeDocument/2006/relationships/image" Target="../media/image129.png"/><Relationship Id="rId89" Type="http://schemas.openxmlformats.org/officeDocument/2006/relationships/image" Target="../media/image134.png"/><Relationship Id="rId112" Type="http://schemas.openxmlformats.org/officeDocument/2006/relationships/image" Target="../media/image157.png"/><Relationship Id="rId16" Type="http://schemas.openxmlformats.org/officeDocument/2006/relationships/image" Target="../media/image61.png"/><Relationship Id="rId107" Type="http://schemas.openxmlformats.org/officeDocument/2006/relationships/image" Target="../media/image152.png"/><Relationship Id="rId11" Type="http://schemas.openxmlformats.org/officeDocument/2006/relationships/image" Target="../media/image56.png"/><Relationship Id="rId32" Type="http://schemas.openxmlformats.org/officeDocument/2006/relationships/image" Target="../media/image77.png"/><Relationship Id="rId37" Type="http://schemas.openxmlformats.org/officeDocument/2006/relationships/image" Target="../media/image82.png"/><Relationship Id="rId53" Type="http://schemas.openxmlformats.org/officeDocument/2006/relationships/image" Target="../media/image98.png"/><Relationship Id="rId58" Type="http://schemas.openxmlformats.org/officeDocument/2006/relationships/image" Target="../media/image103.png"/><Relationship Id="rId74" Type="http://schemas.openxmlformats.org/officeDocument/2006/relationships/image" Target="../media/image119.png"/><Relationship Id="rId79" Type="http://schemas.openxmlformats.org/officeDocument/2006/relationships/image" Target="../media/image124.png"/><Relationship Id="rId102" Type="http://schemas.openxmlformats.org/officeDocument/2006/relationships/image" Target="../media/image147.png"/><Relationship Id="rId5" Type="http://schemas.openxmlformats.org/officeDocument/2006/relationships/image" Target="../media/image50.png"/><Relationship Id="rId90" Type="http://schemas.openxmlformats.org/officeDocument/2006/relationships/image" Target="../media/image135.png"/><Relationship Id="rId95" Type="http://schemas.openxmlformats.org/officeDocument/2006/relationships/image" Target="../media/image140.png"/><Relationship Id="rId22" Type="http://schemas.openxmlformats.org/officeDocument/2006/relationships/image" Target="../media/image67.png"/><Relationship Id="rId27" Type="http://schemas.openxmlformats.org/officeDocument/2006/relationships/image" Target="../media/image72.png"/><Relationship Id="rId43" Type="http://schemas.openxmlformats.org/officeDocument/2006/relationships/image" Target="../media/image88.png"/><Relationship Id="rId48" Type="http://schemas.openxmlformats.org/officeDocument/2006/relationships/image" Target="../media/image93.png"/><Relationship Id="rId64" Type="http://schemas.openxmlformats.org/officeDocument/2006/relationships/image" Target="../media/image109.png"/><Relationship Id="rId69" Type="http://schemas.openxmlformats.org/officeDocument/2006/relationships/image" Target="../media/image114.png"/><Relationship Id="rId113" Type="http://schemas.openxmlformats.org/officeDocument/2006/relationships/image" Target="../media/image158.png"/><Relationship Id="rId118" Type="http://schemas.openxmlformats.org/officeDocument/2006/relationships/image" Target="../media/image163.png"/><Relationship Id="rId80" Type="http://schemas.openxmlformats.org/officeDocument/2006/relationships/image" Target="../media/image125.png"/><Relationship Id="rId85" Type="http://schemas.openxmlformats.org/officeDocument/2006/relationships/image" Target="../media/image130.png"/><Relationship Id="rId12" Type="http://schemas.openxmlformats.org/officeDocument/2006/relationships/image" Target="../media/image57.png"/><Relationship Id="rId17" Type="http://schemas.openxmlformats.org/officeDocument/2006/relationships/image" Target="../media/image62.png"/><Relationship Id="rId33" Type="http://schemas.openxmlformats.org/officeDocument/2006/relationships/image" Target="../media/image78.png"/><Relationship Id="rId38" Type="http://schemas.openxmlformats.org/officeDocument/2006/relationships/image" Target="../media/image83.png"/><Relationship Id="rId59" Type="http://schemas.openxmlformats.org/officeDocument/2006/relationships/image" Target="../media/image104.png"/><Relationship Id="rId103" Type="http://schemas.openxmlformats.org/officeDocument/2006/relationships/image" Target="../media/image148.png"/><Relationship Id="rId108" Type="http://schemas.openxmlformats.org/officeDocument/2006/relationships/image" Target="../media/image153.png"/><Relationship Id="rId54" Type="http://schemas.openxmlformats.org/officeDocument/2006/relationships/image" Target="../media/image99.png"/><Relationship Id="rId70" Type="http://schemas.openxmlformats.org/officeDocument/2006/relationships/image" Target="../media/image115.png"/><Relationship Id="rId75" Type="http://schemas.openxmlformats.org/officeDocument/2006/relationships/image" Target="../media/image120.png"/><Relationship Id="rId91" Type="http://schemas.openxmlformats.org/officeDocument/2006/relationships/image" Target="../media/image136.png"/><Relationship Id="rId96" Type="http://schemas.openxmlformats.org/officeDocument/2006/relationships/image" Target="../media/image14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1.png"/><Relationship Id="rId23" Type="http://schemas.openxmlformats.org/officeDocument/2006/relationships/image" Target="../media/image68.png"/><Relationship Id="rId28" Type="http://schemas.openxmlformats.org/officeDocument/2006/relationships/image" Target="../media/image73.png"/><Relationship Id="rId49" Type="http://schemas.openxmlformats.org/officeDocument/2006/relationships/image" Target="../media/image94.png"/><Relationship Id="rId114" Type="http://schemas.openxmlformats.org/officeDocument/2006/relationships/image" Target="../media/image159.png"/><Relationship Id="rId119" Type="http://schemas.openxmlformats.org/officeDocument/2006/relationships/image" Target="../media/image164.png"/><Relationship Id="rId44" Type="http://schemas.openxmlformats.org/officeDocument/2006/relationships/image" Target="../media/image89.png"/><Relationship Id="rId60" Type="http://schemas.openxmlformats.org/officeDocument/2006/relationships/image" Target="../media/image105.png"/><Relationship Id="rId65" Type="http://schemas.openxmlformats.org/officeDocument/2006/relationships/image" Target="../media/image110.png"/><Relationship Id="rId81" Type="http://schemas.openxmlformats.org/officeDocument/2006/relationships/image" Target="../media/image126.png"/><Relationship Id="rId86" Type="http://schemas.openxmlformats.org/officeDocument/2006/relationships/image" Target="../media/image131.png"/><Relationship Id="rId4" Type="http://schemas.openxmlformats.org/officeDocument/2006/relationships/image" Target="../media/image49.png"/><Relationship Id="rId9" Type="http://schemas.openxmlformats.org/officeDocument/2006/relationships/image" Target="../media/image54.png"/><Relationship Id="rId13" Type="http://schemas.openxmlformats.org/officeDocument/2006/relationships/image" Target="../media/image58.png"/><Relationship Id="rId18" Type="http://schemas.openxmlformats.org/officeDocument/2006/relationships/image" Target="../media/image63.png"/><Relationship Id="rId39" Type="http://schemas.openxmlformats.org/officeDocument/2006/relationships/image" Target="../media/image84.png"/><Relationship Id="rId109" Type="http://schemas.openxmlformats.org/officeDocument/2006/relationships/image" Target="../media/image154.png"/><Relationship Id="rId34" Type="http://schemas.openxmlformats.org/officeDocument/2006/relationships/image" Target="../media/image79.png"/><Relationship Id="rId50" Type="http://schemas.openxmlformats.org/officeDocument/2006/relationships/image" Target="../media/image95.png"/><Relationship Id="rId55" Type="http://schemas.openxmlformats.org/officeDocument/2006/relationships/image" Target="../media/image100.png"/><Relationship Id="rId76" Type="http://schemas.openxmlformats.org/officeDocument/2006/relationships/image" Target="../media/image121.png"/><Relationship Id="rId97" Type="http://schemas.openxmlformats.org/officeDocument/2006/relationships/image" Target="../media/image142.png"/><Relationship Id="rId104" Type="http://schemas.openxmlformats.org/officeDocument/2006/relationships/image" Target="../media/image149.png"/><Relationship Id="rId120" Type="http://schemas.openxmlformats.org/officeDocument/2006/relationships/image" Target="../media/image165.png"/><Relationship Id="rId7" Type="http://schemas.openxmlformats.org/officeDocument/2006/relationships/image" Target="../media/image52.png"/><Relationship Id="rId71" Type="http://schemas.openxmlformats.org/officeDocument/2006/relationships/image" Target="../media/image116.png"/><Relationship Id="rId92" Type="http://schemas.openxmlformats.org/officeDocument/2006/relationships/image" Target="../media/image137.png"/><Relationship Id="rId2" Type="http://schemas.openxmlformats.org/officeDocument/2006/relationships/image" Target="../media/image47.png"/><Relationship Id="rId29" Type="http://schemas.openxmlformats.org/officeDocument/2006/relationships/image" Target="../media/image74.png"/><Relationship Id="rId24" Type="http://schemas.openxmlformats.org/officeDocument/2006/relationships/image" Target="../media/image69.png"/><Relationship Id="rId40" Type="http://schemas.openxmlformats.org/officeDocument/2006/relationships/image" Target="../media/image85.png"/><Relationship Id="rId45" Type="http://schemas.openxmlformats.org/officeDocument/2006/relationships/image" Target="../media/image90.png"/><Relationship Id="rId66" Type="http://schemas.openxmlformats.org/officeDocument/2006/relationships/image" Target="../media/image111.png"/><Relationship Id="rId87" Type="http://schemas.openxmlformats.org/officeDocument/2006/relationships/image" Target="../media/image132.png"/><Relationship Id="rId110" Type="http://schemas.openxmlformats.org/officeDocument/2006/relationships/image" Target="../media/image155.png"/><Relationship Id="rId115" Type="http://schemas.openxmlformats.org/officeDocument/2006/relationships/image" Target="../media/image160.png"/><Relationship Id="rId61" Type="http://schemas.openxmlformats.org/officeDocument/2006/relationships/image" Target="../media/image106.png"/><Relationship Id="rId82" Type="http://schemas.openxmlformats.org/officeDocument/2006/relationships/image" Target="../media/image127.png"/><Relationship Id="rId19" Type="http://schemas.openxmlformats.org/officeDocument/2006/relationships/image" Target="../media/image64.png"/><Relationship Id="rId14" Type="http://schemas.openxmlformats.org/officeDocument/2006/relationships/image" Target="../media/image59.png"/><Relationship Id="rId30" Type="http://schemas.openxmlformats.org/officeDocument/2006/relationships/image" Target="../media/image75.png"/><Relationship Id="rId35" Type="http://schemas.openxmlformats.org/officeDocument/2006/relationships/image" Target="../media/image80.png"/><Relationship Id="rId56" Type="http://schemas.openxmlformats.org/officeDocument/2006/relationships/image" Target="../media/image101.png"/><Relationship Id="rId77" Type="http://schemas.openxmlformats.org/officeDocument/2006/relationships/image" Target="../media/image122.png"/><Relationship Id="rId100" Type="http://schemas.openxmlformats.org/officeDocument/2006/relationships/image" Target="../media/image145.png"/><Relationship Id="rId105" Type="http://schemas.openxmlformats.org/officeDocument/2006/relationships/image" Target="../media/image150.png"/><Relationship Id="rId8" Type="http://schemas.openxmlformats.org/officeDocument/2006/relationships/image" Target="../media/image53.png"/><Relationship Id="rId51" Type="http://schemas.openxmlformats.org/officeDocument/2006/relationships/image" Target="../media/image96.png"/><Relationship Id="rId72" Type="http://schemas.openxmlformats.org/officeDocument/2006/relationships/image" Target="../media/image117.png"/><Relationship Id="rId93" Type="http://schemas.openxmlformats.org/officeDocument/2006/relationships/image" Target="../media/image138.png"/><Relationship Id="rId98" Type="http://schemas.openxmlformats.org/officeDocument/2006/relationships/image" Target="../media/image143.png"/><Relationship Id="rId121" Type="http://schemas.openxmlformats.org/officeDocument/2006/relationships/image" Target="../media/image166.png"/><Relationship Id="rId3" Type="http://schemas.openxmlformats.org/officeDocument/2006/relationships/image" Target="../media/image48.png"/><Relationship Id="rId25" Type="http://schemas.openxmlformats.org/officeDocument/2006/relationships/image" Target="../media/image70.png"/><Relationship Id="rId46" Type="http://schemas.openxmlformats.org/officeDocument/2006/relationships/image" Target="../media/image91.png"/><Relationship Id="rId67" Type="http://schemas.openxmlformats.org/officeDocument/2006/relationships/image" Target="../media/image112.png"/><Relationship Id="rId116" Type="http://schemas.openxmlformats.org/officeDocument/2006/relationships/image" Target="../media/image161.png"/><Relationship Id="rId20" Type="http://schemas.openxmlformats.org/officeDocument/2006/relationships/image" Target="../media/image65.png"/><Relationship Id="rId41" Type="http://schemas.openxmlformats.org/officeDocument/2006/relationships/image" Target="../media/image86.png"/><Relationship Id="rId62" Type="http://schemas.openxmlformats.org/officeDocument/2006/relationships/image" Target="../media/image107.png"/><Relationship Id="rId83" Type="http://schemas.openxmlformats.org/officeDocument/2006/relationships/image" Target="../media/image128.png"/><Relationship Id="rId88" Type="http://schemas.openxmlformats.org/officeDocument/2006/relationships/image" Target="../media/image133.png"/><Relationship Id="rId111" Type="http://schemas.openxmlformats.org/officeDocument/2006/relationships/image" Target="../media/image156.png"/><Relationship Id="rId15" Type="http://schemas.openxmlformats.org/officeDocument/2006/relationships/image" Target="../media/image60.png"/><Relationship Id="rId36" Type="http://schemas.openxmlformats.org/officeDocument/2006/relationships/image" Target="../media/image81.png"/><Relationship Id="rId57" Type="http://schemas.openxmlformats.org/officeDocument/2006/relationships/image" Target="../media/image102.png"/><Relationship Id="rId106" Type="http://schemas.openxmlformats.org/officeDocument/2006/relationships/image" Target="../media/image151.png"/><Relationship Id="rId10" Type="http://schemas.openxmlformats.org/officeDocument/2006/relationships/image" Target="../media/image55.png"/><Relationship Id="rId31" Type="http://schemas.openxmlformats.org/officeDocument/2006/relationships/image" Target="../media/image76.png"/><Relationship Id="rId52" Type="http://schemas.openxmlformats.org/officeDocument/2006/relationships/image" Target="../media/image97.png"/><Relationship Id="rId73" Type="http://schemas.openxmlformats.org/officeDocument/2006/relationships/image" Target="../media/image118.png"/><Relationship Id="rId78" Type="http://schemas.openxmlformats.org/officeDocument/2006/relationships/image" Target="../media/image123.png"/><Relationship Id="rId94" Type="http://schemas.openxmlformats.org/officeDocument/2006/relationships/image" Target="../media/image139.png"/><Relationship Id="rId99" Type="http://schemas.openxmlformats.org/officeDocument/2006/relationships/image" Target="../media/image144.png"/><Relationship Id="rId101" Type="http://schemas.openxmlformats.org/officeDocument/2006/relationships/image" Target="../media/image146.pn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17" Type="http://schemas.openxmlformats.org/officeDocument/2006/relationships/image" Target="../media/image282.png"/><Relationship Id="rId21" Type="http://schemas.openxmlformats.org/officeDocument/2006/relationships/image" Target="../media/image186.png"/><Relationship Id="rId42" Type="http://schemas.openxmlformats.org/officeDocument/2006/relationships/image" Target="../media/image207.png"/><Relationship Id="rId63" Type="http://schemas.openxmlformats.org/officeDocument/2006/relationships/image" Target="../media/image228.png"/><Relationship Id="rId84" Type="http://schemas.openxmlformats.org/officeDocument/2006/relationships/image" Target="../media/image249.png"/><Relationship Id="rId138" Type="http://schemas.openxmlformats.org/officeDocument/2006/relationships/image" Target="../media/image303.png"/><Relationship Id="rId107" Type="http://schemas.openxmlformats.org/officeDocument/2006/relationships/image" Target="../media/image272.png"/><Relationship Id="rId11" Type="http://schemas.openxmlformats.org/officeDocument/2006/relationships/image" Target="../media/image176.png"/><Relationship Id="rId32" Type="http://schemas.openxmlformats.org/officeDocument/2006/relationships/image" Target="../media/image197.png"/><Relationship Id="rId37" Type="http://schemas.openxmlformats.org/officeDocument/2006/relationships/image" Target="../media/image202.png"/><Relationship Id="rId53" Type="http://schemas.openxmlformats.org/officeDocument/2006/relationships/image" Target="../media/image218.png"/><Relationship Id="rId58" Type="http://schemas.openxmlformats.org/officeDocument/2006/relationships/image" Target="../media/image223.png"/><Relationship Id="rId74" Type="http://schemas.openxmlformats.org/officeDocument/2006/relationships/image" Target="../media/image239.png"/><Relationship Id="rId79" Type="http://schemas.openxmlformats.org/officeDocument/2006/relationships/image" Target="../media/image244.png"/><Relationship Id="rId102" Type="http://schemas.openxmlformats.org/officeDocument/2006/relationships/image" Target="../media/image267.png"/><Relationship Id="rId123" Type="http://schemas.openxmlformats.org/officeDocument/2006/relationships/image" Target="../media/image288.png"/><Relationship Id="rId128" Type="http://schemas.openxmlformats.org/officeDocument/2006/relationships/image" Target="../media/image293.png"/><Relationship Id="rId5" Type="http://schemas.openxmlformats.org/officeDocument/2006/relationships/image" Target="../media/image170.png"/><Relationship Id="rId90" Type="http://schemas.openxmlformats.org/officeDocument/2006/relationships/image" Target="../media/image255.png"/><Relationship Id="rId95" Type="http://schemas.openxmlformats.org/officeDocument/2006/relationships/image" Target="../media/image260.png"/><Relationship Id="rId22" Type="http://schemas.openxmlformats.org/officeDocument/2006/relationships/image" Target="../media/image187.png"/><Relationship Id="rId27" Type="http://schemas.openxmlformats.org/officeDocument/2006/relationships/image" Target="../media/image192.png"/><Relationship Id="rId43" Type="http://schemas.openxmlformats.org/officeDocument/2006/relationships/image" Target="../media/image208.png"/><Relationship Id="rId48" Type="http://schemas.openxmlformats.org/officeDocument/2006/relationships/image" Target="../media/image213.png"/><Relationship Id="rId64" Type="http://schemas.openxmlformats.org/officeDocument/2006/relationships/image" Target="../media/image229.png"/><Relationship Id="rId69" Type="http://schemas.openxmlformats.org/officeDocument/2006/relationships/image" Target="../media/image234.png"/><Relationship Id="rId113" Type="http://schemas.openxmlformats.org/officeDocument/2006/relationships/image" Target="../media/image278.png"/><Relationship Id="rId118" Type="http://schemas.openxmlformats.org/officeDocument/2006/relationships/image" Target="../media/image283.png"/><Relationship Id="rId134" Type="http://schemas.openxmlformats.org/officeDocument/2006/relationships/image" Target="../media/image299.png"/><Relationship Id="rId139" Type="http://schemas.openxmlformats.org/officeDocument/2006/relationships/image" Target="../media/image304.png"/><Relationship Id="rId80" Type="http://schemas.openxmlformats.org/officeDocument/2006/relationships/image" Target="../media/image245.png"/><Relationship Id="rId85" Type="http://schemas.openxmlformats.org/officeDocument/2006/relationships/image" Target="../media/image250.png"/><Relationship Id="rId12" Type="http://schemas.openxmlformats.org/officeDocument/2006/relationships/image" Target="../media/image177.png"/><Relationship Id="rId17" Type="http://schemas.openxmlformats.org/officeDocument/2006/relationships/image" Target="../media/image182.png"/><Relationship Id="rId33" Type="http://schemas.openxmlformats.org/officeDocument/2006/relationships/image" Target="../media/image198.png"/><Relationship Id="rId38" Type="http://schemas.openxmlformats.org/officeDocument/2006/relationships/image" Target="../media/image203.png"/><Relationship Id="rId59" Type="http://schemas.openxmlformats.org/officeDocument/2006/relationships/image" Target="../media/image224.png"/><Relationship Id="rId103" Type="http://schemas.openxmlformats.org/officeDocument/2006/relationships/image" Target="../media/image268.png"/><Relationship Id="rId108" Type="http://schemas.openxmlformats.org/officeDocument/2006/relationships/image" Target="../media/image273.png"/><Relationship Id="rId124" Type="http://schemas.openxmlformats.org/officeDocument/2006/relationships/image" Target="../media/image289.png"/><Relationship Id="rId129" Type="http://schemas.openxmlformats.org/officeDocument/2006/relationships/image" Target="../media/image294.png"/><Relationship Id="rId54" Type="http://schemas.openxmlformats.org/officeDocument/2006/relationships/image" Target="../media/image219.png"/><Relationship Id="rId70" Type="http://schemas.openxmlformats.org/officeDocument/2006/relationships/image" Target="../media/image235.png"/><Relationship Id="rId75" Type="http://schemas.openxmlformats.org/officeDocument/2006/relationships/image" Target="../media/image240.png"/><Relationship Id="rId91" Type="http://schemas.openxmlformats.org/officeDocument/2006/relationships/image" Target="../media/image256.png"/><Relationship Id="rId96" Type="http://schemas.openxmlformats.org/officeDocument/2006/relationships/image" Target="../media/image261.jpg"/><Relationship Id="rId140" Type="http://schemas.openxmlformats.org/officeDocument/2006/relationships/image" Target="../media/image30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1.png"/><Relationship Id="rId23" Type="http://schemas.openxmlformats.org/officeDocument/2006/relationships/image" Target="../media/image188.png"/><Relationship Id="rId28" Type="http://schemas.openxmlformats.org/officeDocument/2006/relationships/image" Target="../media/image193.png"/><Relationship Id="rId49" Type="http://schemas.openxmlformats.org/officeDocument/2006/relationships/image" Target="../media/image214.png"/><Relationship Id="rId114" Type="http://schemas.openxmlformats.org/officeDocument/2006/relationships/image" Target="../media/image279.png"/><Relationship Id="rId119" Type="http://schemas.openxmlformats.org/officeDocument/2006/relationships/image" Target="../media/image284.png"/><Relationship Id="rId44" Type="http://schemas.openxmlformats.org/officeDocument/2006/relationships/image" Target="../media/image209.png"/><Relationship Id="rId60" Type="http://schemas.openxmlformats.org/officeDocument/2006/relationships/image" Target="../media/image225.png"/><Relationship Id="rId65" Type="http://schemas.openxmlformats.org/officeDocument/2006/relationships/image" Target="../media/image230.png"/><Relationship Id="rId81" Type="http://schemas.openxmlformats.org/officeDocument/2006/relationships/image" Target="../media/image246.png"/><Relationship Id="rId86" Type="http://schemas.openxmlformats.org/officeDocument/2006/relationships/image" Target="../media/image251.png"/><Relationship Id="rId130" Type="http://schemas.openxmlformats.org/officeDocument/2006/relationships/image" Target="../media/image295.png"/><Relationship Id="rId135" Type="http://schemas.openxmlformats.org/officeDocument/2006/relationships/image" Target="../media/image300.png"/><Relationship Id="rId13" Type="http://schemas.openxmlformats.org/officeDocument/2006/relationships/image" Target="../media/image178.png"/><Relationship Id="rId18" Type="http://schemas.openxmlformats.org/officeDocument/2006/relationships/image" Target="../media/image183.png"/><Relationship Id="rId39" Type="http://schemas.openxmlformats.org/officeDocument/2006/relationships/image" Target="../media/image204.png"/><Relationship Id="rId109" Type="http://schemas.openxmlformats.org/officeDocument/2006/relationships/image" Target="../media/image274.png"/><Relationship Id="rId34" Type="http://schemas.openxmlformats.org/officeDocument/2006/relationships/image" Target="../media/image199.png"/><Relationship Id="rId50" Type="http://schemas.openxmlformats.org/officeDocument/2006/relationships/image" Target="../media/image215.png"/><Relationship Id="rId55" Type="http://schemas.openxmlformats.org/officeDocument/2006/relationships/image" Target="../media/image220.png"/><Relationship Id="rId76" Type="http://schemas.openxmlformats.org/officeDocument/2006/relationships/image" Target="../media/image241.png"/><Relationship Id="rId97" Type="http://schemas.openxmlformats.org/officeDocument/2006/relationships/image" Target="../media/image262.jpg"/><Relationship Id="rId104" Type="http://schemas.openxmlformats.org/officeDocument/2006/relationships/image" Target="../media/image269.png"/><Relationship Id="rId120" Type="http://schemas.openxmlformats.org/officeDocument/2006/relationships/image" Target="../media/image285.png"/><Relationship Id="rId125" Type="http://schemas.openxmlformats.org/officeDocument/2006/relationships/image" Target="../media/image290.png"/><Relationship Id="rId141" Type="http://schemas.openxmlformats.org/officeDocument/2006/relationships/image" Target="../media/image306.png"/><Relationship Id="rId7" Type="http://schemas.openxmlformats.org/officeDocument/2006/relationships/image" Target="../media/image172.png"/><Relationship Id="rId71" Type="http://schemas.openxmlformats.org/officeDocument/2006/relationships/image" Target="../media/image236.png"/><Relationship Id="rId92" Type="http://schemas.openxmlformats.org/officeDocument/2006/relationships/image" Target="../media/image257.png"/><Relationship Id="rId2" Type="http://schemas.openxmlformats.org/officeDocument/2006/relationships/image" Target="../media/image167.png"/><Relationship Id="rId29" Type="http://schemas.openxmlformats.org/officeDocument/2006/relationships/image" Target="../media/image194.png"/><Relationship Id="rId24" Type="http://schemas.openxmlformats.org/officeDocument/2006/relationships/image" Target="../media/image189.png"/><Relationship Id="rId40" Type="http://schemas.openxmlformats.org/officeDocument/2006/relationships/image" Target="../media/image205.png"/><Relationship Id="rId45" Type="http://schemas.openxmlformats.org/officeDocument/2006/relationships/image" Target="../media/image210.png"/><Relationship Id="rId66" Type="http://schemas.openxmlformats.org/officeDocument/2006/relationships/image" Target="../media/image231.png"/><Relationship Id="rId87" Type="http://schemas.openxmlformats.org/officeDocument/2006/relationships/image" Target="../media/image252.png"/><Relationship Id="rId110" Type="http://schemas.openxmlformats.org/officeDocument/2006/relationships/image" Target="../media/image275.png"/><Relationship Id="rId115" Type="http://schemas.openxmlformats.org/officeDocument/2006/relationships/image" Target="../media/image280.png"/><Relationship Id="rId131" Type="http://schemas.openxmlformats.org/officeDocument/2006/relationships/image" Target="../media/image296.png"/><Relationship Id="rId136" Type="http://schemas.openxmlformats.org/officeDocument/2006/relationships/image" Target="../media/image301.png"/><Relationship Id="rId61" Type="http://schemas.openxmlformats.org/officeDocument/2006/relationships/image" Target="../media/image226.png"/><Relationship Id="rId82" Type="http://schemas.openxmlformats.org/officeDocument/2006/relationships/image" Target="../media/image247.png"/><Relationship Id="rId19" Type="http://schemas.openxmlformats.org/officeDocument/2006/relationships/image" Target="../media/image184.png"/><Relationship Id="rId14" Type="http://schemas.openxmlformats.org/officeDocument/2006/relationships/image" Target="../media/image179.png"/><Relationship Id="rId30" Type="http://schemas.openxmlformats.org/officeDocument/2006/relationships/image" Target="../media/image195.png"/><Relationship Id="rId35" Type="http://schemas.openxmlformats.org/officeDocument/2006/relationships/image" Target="../media/image200.png"/><Relationship Id="rId56" Type="http://schemas.openxmlformats.org/officeDocument/2006/relationships/image" Target="../media/image221.png"/><Relationship Id="rId77" Type="http://schemas.openxmlformats.org/officeDocument/2006/relationships/image" Target="../media/image242.png"/><Relationship Id="rId100" Type="http://schemas.openxmlformats.org/officeDocument/2006/relationships/image" Target="../media/image265.jpg"/><Relationship Id="rId105" Type="http://schemas.openxmlformats.org/officeDocument/2006/relationships/image" Target="../media/image270.png"/><Relationship Id="rId126" Type="http://schemas.openxmlformats.org/officeDocument/2006/relationships/image" Target="../media/image291.png"/><Relationship Id="rId8" Type="http://schemas.openxmlformats.org/officeDocument/2006/relationships/image" Target="../media/image173.png"/><Relationship Id="rId51" Type="http://schemas.openxmlformats.org/officeDocument/2006/relationships/image" Target="../media/image216.png"/><Relationship Id="rId72" Type="http://schemas.openxmlformats.org/officeDocument/2006/relationships/image" Target="../media/image237.png"/><Relationship Id="rId93" Type="http://schemas.openxmlformats.org/officeDocument/2006/relationships/image" Target="../media/image258.png"/><Relationship Id="rId98" Type="http://schemas.openxmlformats.org/officeDocument/2006/relationships/image" Target="../media/image263.jpg"/><Relationship Id="rId121" Type="http://schemas.openxmlformats.org/officeDocument/2006/relationships/image" Target="../media/image286.png"/><Relationship Id="rId142" Type="http://schemas.openxmlformats.org/officeDocument/2006/relationships/image" Target="../media/image307.png"/><Relationship Id="rId3" Type="http://schemas.openxmlformats.org/officeDocument/2006/relationships/image" Target="../media/image168.png"/><Relationship Id="rId25" Type="http://schemas.openxmlformats.org/officeDocument/2006/relationships/image" Target="../media/image190.png"/><Relationship Id="rId46" Type="http://schemas.openxmlformats.org/officeDocument/2006/relationships/image" Target="../media/image211.png"/><Relationship Id="rId67" Type="http://schemas.openxmlformats.org/officeDocument/2006/relationships/image" Target="../media/image232.png"/><Relationship Id="rId116" Type="http://schemas.openxmlformats.org/officeDocument/2006/relationships/image" Target="../media/image281.png"/><Relationship Id="rId137" Type="http://schemas.openxmlformats.org/officeDocument/2006/relationships/image" Target="../media/image302.png"/><Relationship Id="rId20" Type="http://schemas.openxmlformats.org/officeDocument/2006/relationships/image" Target="../media/image185.png"/><Relationship Id="rId41" Type="http://schemas.openxmlformats.org/officeDocument/2006/relationships/image" Target="../media/image206.png"/><Relationship Id="rId62" Type="http://schemas.openxmlformats.org/officeDocument/2006/relationships/image" Target="../media/image227.png"/><Relationship Id="rId83" Type="http://schemas.openxmlformats.org/officeDocument/2006/relationships/image" Target="../media/image248.png"/><Relationship Id="rId88" Type="http://schemas.openxmlformats.org/officeDocument/2006/relationships/image" Target="../media/image253.png"/><Relationship Id="rId111" Type="http://schemas.openxmlformats.org/officeDocument/2006/relationships/image" Target="../media/image276.png"/><Relationship Id="rId132" Type="http://schemas.openxmlformats.org/officeDocument/2006/relationships/image" Target="../media/image297.png"/><Relationship Id="rId15" Type="http://schemas.openxmlformats.org/officeDocument/2006/relationships/image" Target="../media/image180.png"/><Relationship Id="rId36" Type="http://schemas.openxmlformats.org/officeDocument/2006/relationships/image" Target="../media/image201.png"/><Relationship Id="rId57" Type="http://schemas.openxmlformats.org/officeDocument/2006/relationships/image" Target="../media/image222.png"/><Relationship Id="rId106" Type="http://schemas.openxmlformats.org/officeDocument/2006/relationships/image" Target="../media/image271.png"/><Relationship Id="rId127" Type="http://schemas.openxmlformats.org/officeDocument/2006/relationships/image" Target="../media/image292.png"/><Relationship Id="rId10" Type="http://schemas.openxmlformats.org/officeDocument/2006/relationships/image" Target="../media/image175.png"/><Relationship Id="rId31" Type="http://schemas.openxmlformats.org/officeDocument/2006/relationships/image" Target="../media/image196.png"/><Relationship Id="rId52" Type="http://schemas.openxmlformats.org/officeDocument/2006/relationships/image" Target="../media/image217.png"/><Relationship Id="rId73" Type="http://schemas.openxmlformats.org/officeDocument/2006/relationships/image" Target="../media/image238.png"/><Relationship Id="rId78" Type="http://schemas.openxmlformats.org/officeDocument/2006/relationships/image" Target="../media/image243.png"/><Relationship Id="rId94" Type="http://schemas.openxmlformats.org/officeDocument/2006/relationships/image" Target="../media/image259.png"/><Relationship Id="rId99" Type="http://schemas.openxmlformats.org/officeDocument/2006/relationships/image" Target="../media/image264.jpg"/><Relationship Id="rId101" Type="http://schemas.openxmlformats.org/officeDocument/2006/relationships/image" Target="../media/image266.jpg"/><Relationship Id="rId122" Type="http://schemas.openxmlformats.org/officeDocument/2006/relationships/image" Target="../media/image287.png"/><Relationship Id="rId4" Type="http://schemas.openxmlformats.org/officeDocument/2006/relationships/image" Target="../media/image169.png"/><Relationship Id="rId9" Type="http://schemas.openxmlformats.org/officeDocument/2006/relationships/image" Target="../media/image174.png"/><Relationship Id="rId26" Type="http://schemas.openxmlformats.org/officeDocument/2006/relationships/image" Target="../media/image191.png"/><Relationship Id="rId47" Type="http://schemas.openxmlformats.org/officeDocument/2006/relationships/image" Target="../media/image212.png"/><Relationship Id="rId68" Type="http://schemas.openxmlformats.org/officeDocument/2006/relationships/image" Target="../media/image233.png"/><Relationship Id="rId89" Type="http://schemas.openxmlformats.org/officeDocument/2006/relationships/image" Target="../media/image254.png"/><Relationship Id="rId112" Type="http://schemas.openxmlformats.org/officeDocument/2006/relationships/image" Target="../media/image277.png"/><Relationship Id="rId133" Type="http://schemas.openxmlformats.org/officeDocument/2006/relationships/image" Target="../media/image298.png"/><Relationship Id="rId16" Type="http://schemas.openxmlformats.org/officeDocument/2006/relationships/image" Target="../media/image181.png"/></Relationships>
</file>

<file path=ppt/slides/_rels/slide5.xml.rels><?xml version="1.0" encoding="UTF-8" standalone="yes"?>
<Relationships xmlns="http://schemas.openxmlformats.org/package/2006/relationships"><Relationship Id="rId26" Type="http://schemas.openxmlformats.org/officeDocument/2006/relationships/image" Target="../media/image332.png"/><Relationship Id="rId117" Type="http://schemas.openxmlformats.org/officeDocument/2006/relationships/image" Target="../media/image423.png"/><Relationship Id="rId21" Type="http://schemas.openxmlformats.org/officeDocument/2006/relationships/image" Target="../media/image327.png"/><Relationship Id="rId42" Type="http://schemas.openxmlformats.org/officeDocument/2006/relationships/image" Target="../media/image348.png"/><Relationship Id="rId47" Type="http://schemas.openxmlformats.org/officeDocument/2006/relationships/image" Target="../media/image353.png"/><Relationship Id="rId63" Type="http://schemas.openxmlformats.org/officeDocument/2006/relationships/image" Target="../media/image369.png"/><Relationship Id="rId68" Type="http://schemas.openxmlformats.org/officeDocument/2006/relationships/image" Target="../media/image374.png"/><Relationship Id="rId84" Type="http://schemas.openxmlformats.org/officeDocument/2006/relationships/image" Target="../media/image390.png"/><Relationship Id="rId89" Type="http://schemas.openxmlformats.org/officeDocument/2006/relationships/image" Target="../media/image395.png"/><Relationship Id="rId112" Type="http://schemas.openxmlformats.org/officeDocument/2006/relationships/image" Target="../media/image418.png"/><Relationship Id="rId16" Type="http://schemas.openxmlformats.org/officeDocument/2006/relationships/image" Target="../media/image322.png"/><Relationship Id="rId107" Type="http://schemas.openxmlformats.org/officeDocument/2006/relationships/image" Target="../media/image413.png"/><Relationship Id="rId11" Type="http://schemas.openxmlformats.org/officeDocument/2006/relationships/image" Target="../media/image317.png"/><Relationship Id="rId32" Type="http://schemas.openxmlformats.org/officeDocument/2006/relationships/image" Target="../media/image338.png"/><Relationship Id="rId37" Type="http://schemas.openxmlformats.org/officeDocument/2006/relationships/image" Target="../media/image343.png"/><Relationship Id="rId53" Type="http://schemas.openxmlformats.org/officeDocument/2006/relationships/image" Target="../media/image359.png"/><Relationship Id="rId58" Type="http://schemas.openxmlformats.org/officeDocument/2006/relationships/image" Target="../media/image364.png"/><Relationship Id="rId74" Type="http://schemas.openxmlformats.org/officeDocument/2006/relationships/image" Target="../media/image380.png"/><Relationship Id="rId79" Type="http://schemas.openxmlformats.org/officeDocument/2006/relationships/image" Target="../media/image385.png"/><Relationship Id="rId102" Type="http://schemas.openxmlformats.org/officeDocument/2006/relationships/image" Target="../media/image408.png"/><Relationship Id="rId5" Type="http://schemas.openxmlformats.org/officeDocument/2006/relationships/image" Target="../media/image311.png"/><Relationship Id="rId90" Type="http://schemas.openxmlformats.org/officeDocument/2006/relationships/image" Target="../media/image396.png"/><Relationship Id="rId95" Type="http://schemas.openxmlformats.org/officeDocument/2006/relationships/image" Target="../media/image401.png"/><Relationship Id="rId22" Type="http://schemas.openxmlformats.org/officeDocument/2006/relationships/image" Target="../media/image328.png"/><Relationship Id="rId27" Type="http://schemas.openxmlformats.org/officeDocument/2006/relationships/image" Target="../media/image333.png"/><Relationship Id="rId43" Type="http://schemas.openxmlformats.org/officeDocument/2006/relationships/image" Target="../media/image349.png"/><Relationship Id="rId48" Type="http://schemas.openxmlformats.org/officeDocument/2006/relationships/image" Target="../media/image354.png"/><Relationship Id="rId64" Type="http://schemas.openxmlformats.org/officeDocument/2006/relationships/image" Target="../media/image370.png"/><Relationship Id="rId69" Type="http://schemas.openxmlformats.org/officeDocument/2006/relationships/image" Target="../media/image375.png"/><Relationship Id="rId113" Type="http://schemas.openxmlformats.org/officeDocument/2006/relationships/image" Target="../media/image419.png"/><Relationship Id="rId118" Type="http://schemas.openxmlformats.org/officeDocument/2006/relationships/image" Target="../media/image424.png"/><Relationship Id="rId80" Type="http://schemas.openxmlformats.org/officeDocument/2006/relationships/image" Target="../media/image386.png"/><Relationship Id="rId85" Type="http://schemas.openxmlformats.org/officeDocument/2006/relationships/image" Target="../media/image391.png"/><Relationship Id="rId12" Type="http://schemas.openxmlformats.org/officeDocument/2006/relationships/image" Target="../media/image318.png"/><Relationship Id="rId17" Type="http://schemas.openxmlformats.org/officeDocument/2006/relationships/image" Target="../media/image323.png"/><Relationship Id="rId33" Type="http://schemas.openxmlformats.org/officeDocument/2006/relationships/image" Target="../media/image339.png"/><Relationship Id="rId38" Type="http://schemas.openxmlformats.org/officeDocument/2006/relationships/image" Target="../media/image344.png"/><Relationship Id="rId59" Type="http://schemas.openxmlformats.org/officeDocument/2006/relationships/image" Target="../media/image365.png"/><Relationship Id="rId103" Type="http://schemas.openxmlformats.org/officeDocument/2006/relationships/image" Target="../media/image409.png"/><Relationship Id="rId108" Type="http://schemas.openxmlformats.org/officeDocument/2006/relationships/image" Target="../media/image414.png"/><Relationship Id="rId54" Type="http://schemas.openxmlformats.org/officeDocument/2006/relationships/image" Target="../media/image360.png"/><Relationship Id="rId70" Type="http://schemas.openxmlformats.org/officeDocument/2006/relationships/image" Target="../media/image376.png"/><Relationship Id="rId75" Type="http://schemas.openxmlformats.org/officeDocument/2006/relationships/image" Target="../media/image381.png"/><Relationship Id="rId91" Type="http://schemas.openxmlformats.org/officeDocument/2006/relationships/image" Target="../media/image397.png"/><Relationship Id="rId96" Type="http://schemas.openxmlformats.org/officeDocument/2006/relationships/image" Target="../media/image40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12.png"/><Relationship Id="rId23" Type="http://schemas.openxmlformats.org/officeDocument/2006/relationships/image" Target="../media/image329.png"/><Relationship Id="rId28" Type="http://schemas.openxmlformats.org/officeDocument/2006/relationships/image" Target="../media/image334.png"/><Relationship Id="rId49" Type="http://schemas.openxmlformats.org/officeDocument/2006/relationships/image" Target="../media/image355.png"/><Relationship Id="rId114" Type="http://schemas.openxmlformats.org/officeDocument/2006/relationships/image" Target="../media/image420.png"/><Relationship Id="rId119" Type="http://schemas.openxmlformats.org/officeDocument/2006/relationships/image" Target="../media/image425.png"/><Relationship Id="rId10" Type="http://schemas.openxmlformats.org/officeDocument/2006/relationships/image" Target="../media/image316.png"/><Relationship Id="rId31" Type="http://schemas.openxmlformats.org/officeDocument/2006/relationships/image" Target="../media/image337.png"/><Relationship Id="rId44" Type="http://schemas.openxmlformats.org/officeDocument/2006/relationships/image" Target="../media/image350.png"/><Relationship Id="rId52" Type="http://schemas.openxmlformats.org/officeDocument/2006/relationships/image" Target="../media/image358.png"/><Relationship Id="rId60" Type="http://schemas.openxmlformats.org/officeDocument/2006/relationships/image" Target="../media/image366.png"/><Relationship Id="rId65" Type="http://schemas.openxmlformats.org/officeDocument/2006/relationships/image" Target="../media/image371.png"/><Relationship Id="rId73" Type="http://schemas.openxmlformats.org/officeDocument/2006/relationships/image" Target="../media/image379.png"/><Relationship Id="rId78" Type="http://schemas.openxmlformats.org/officeDocument/2006/relationships/image" Target="../media/image384.png"/><Relationship Id="rId81" Type="http://schemas.openxmlformats.org/officeDocument/2006/relationships/image" Target="../media/image387.png"/><Relationship Id="rId86" Type="http://schemas.openxmlformats.org/officeDocument/2006/relationships/image" Target="../media/image392.png"/><Relationship Id="rId94" Type="http://schemas.openxmlformats.org/officeDocument/2006/relationships/image" Target="../media/image400.png"/><Relationship Id="rId99" Type="http://schemas.openxmlformats.org/officeDocument/2006/relationships/image" Target="../media/image405.png"/><Relationship Id="rId101" Type="http://schemas.openxmlformats.org/officeDocument/2006/relationships/image" Target="../media/image407.png"/><Relationship Id="rId4" Type="http://schemas.openxmlformats.org/officeDocument/2006/relationships/image" Target="../media/image310.png"/><Relationship Id="rId9" Type="http://schemas.openxmlformats.org/officeDocument/2006/relationships/image" Target="../media/image315.png"/><Relationship Id="rId13" Type="http://schemas.openxmlformats.org/officeDocument/2006/relationships/image" Target="../media/image319.png"/><Relationship Id="rId18" Type="http://schemas.openxmlformats.org/officeDocument/2006/relationships/image" Target="../media/image324.png"/><Relationship Id="rId39" Type="http://schemas.openxmlformats.org/officeDocument/2006/relationships/image" Target="../media/image345.png"/><Relationship Id="rId109" Type="http://schemas.openxmlformats.org/officeDocument/2006/relationships/image" Target="../media/image415.png"/><Relationship Id="rId34" Type="http://schemas.openxmlformats.org/officeDocument/2006/relationships/image" Target="../media/image340.png"/><Relationship Id="rId50" Type="http://schemas.openxmlformats.org/officeDocument/2006/relationships/image" Target="../media/image356.png"/><Relationship Id="rId55" Type="http://schemas.openxmlformats.org/officeDocument/2006/relationships/image" Target="../media/image361.png"/><Relationship Id="rId76" Type="http://schemas.openxmlformats.org/officeDocument/2006/relationships/image" Target="../media/image382.png"/><Relationship Id="rId97" Type="http://schemas.openxmlformats.org/officeDocument/2006/relationships/image" Target="../media/image403.png"/><Relationship Id="rId104" Type="http://schemas.openxmlformats.org/officeDocument/2006/relationships/image" Target="../media/image410.png"/><Relationship Id="rId120" Type="http://schemas.openxmlformats.org/officeDocument/2006/relationships/image" Target="../media/image426.png"/><Relationship Id="rId7" Type="http://schemas.openxmlformats.org/officeDocument/2006/relationships/image" Target="../media/image313.png"/><Relationship Id="rId71" Type="http://schemas.openxmlformats.org/officeDocument/2006/relationships/image" Target="../media/image377.png"/><Relationship Id="rId92" Type="http://schemas.openxmlformats.org/officeDocument/2006/relationships/image" Target="../media/image398.png"/><Relationship Id="rId2" Type="http://schemas.openxmlformats.org/officeDocument/2006/relationships/image" Target="../media/image308.png"/><Relationship Id="rId29" Type="http://schemas.openxmlformats.org/officeDocument/2006/relationships/image" Target="../media/image335.png"/><Relationship Id="rId24" Type="http://schemas.openxmlformats.org/officeDocument/2006/relationships/image" Target="../media/image330.png"/><Relationship Id="rId40" Type="http://schemas.openxmlformats.org/officeDocument/2006/relationships/image" Target="../media/image346.png"/><Relationship Id="rId45" Type="http://schemas.openxmlformats.org/officeDocument/2006/relationships/image" Target="../media/image351.png"/><Relationship Id="rId66" Type="http://schemas.openxmlformats.org/officeDocument/2006/relationships/image" Target="../media/image372.png"/><Relationship Id="rId87" Type="http://schemas.openxmlformats.org/officeDocument/2006/relationships/image" Target="../media/image393.png"/><Relationship Id="rId110" Type="http://schemas.openxmlformats.org/officeDocument/2006/relationships/image" Target="../media/image416.png"/><Relationship Id="rId115" Type="http://schemas.openxmlformats.org/officeDocument/2006/relationships/image" Target="../media/image421.png"/><Relationship Id="rId61" Type="http://schemas.openxmlformats.org/officeDocument/2006/relationships/image" Target="../media/image367.png"/><Relationship Id="rId82" Type="http://schemas.openxmlformats.org/officeDocument/2006/relationships/image" Target="../media/image388.png"/><Relationship Id="rId19" Type="http://schemas.openxmlformats.org/officeDocument/2006/relationships/image" Target="../media/image325.png"/><Relationship Id="rId14" Type="http://schemas.openxmlformats.org/officeDocument/2006/relationships/image" Target="../media/image320.png"/><Relationship Id="rId30" Type="http://schemas.openxmlformats.org/officeDocument/2006/relationships/image" Target="../media/image336.png"/><Relationship Id="rId35" Type="http://schemas.openxmlformats.org/officeDocument/2006/relationships/image" Target="../media/image341.png"/><Relationship Id="rId56" Type="http://schemas.openxmlformats.org/officeDocument/2006/relationships/image" Target="../media/image362.png"/><Relationship Id="rId77" Type="http://schemas.openxmlformats.org/officeDocument/2006/relationships/image" Target="../media/image383.png"/><Relationship Id="rId100" Type="http://schemas.openxmlformats.org/officeDocument/2006/relationships/image" Target="../media/image406.png"/><Relationship Id="rId105" Type="http://schemas.openxmlformats.org/officeDocument/2006/relationships/image" Target="../media/image411.png"/><Relationship Id="rId8" Type="http://schemas.openxmlformats.org/officeDocument/2006/relationships/image" Target="../media/image314.png"/><Relationship Id="rId51" Type="http://schemas.openxmlformats.org/officeDocument/2006/relationships/image" Target="../media/image357.png"/><Relationship Id="rId72" Type="http://schemas.openxmlformats.org/officeDocument/2006/relationships/image" Target="../media/image378.png"/><Relationship Id="rId93" Type="http://schemas.openxmlformats.org/officeDocument/2006/relationships/image" Target="../media/image399.png"/><Relationship Id="rId98" Type="http://schemas.openxmlformats.org/officeDocument/2006/relationships/image" Target="../media/image404.png"/><Relationship Id="rId3" Type="http://schemas.openxmlformats.org/officeDocument/2006/relationships/image" Target="../media/image309.png"/><Relationship Id="rId25" Type="http://schemas.openxmlformats.org/officeDocument/2006/relationships/image" Target="../media/image331.png"/><Relationship Id="rId46" Type="http://schemas.openxmlformats.org/officeDocument/2006/relationships/image" Target="../media/image352.png"/><Relationship Id="rId67" Type="http://schemas.openxmlformats.org/officeDocument/2006/relationships/image" Target="../media/image373.png"/><Relationship Id="rId116" Type="http://schemas.openxmlformats.org/officeDocument/2006/relationships/image" Target="../media/image422.png"/><Relationship Id="rId20" Type="http://schemas.openxmlformats.org/officeDocument/2006/relationships/image" Target="../media/image326.png"/><Relationship Id="rId41" Type="http://schemas.openxmlformats.org/officeDocument/2006/relationships/image" Target="../media/image347.png"/><Relationship Id="rId62" Type="http://schemas.openxmlformats.org/officeDocument/2006/relationships/image" Target="../media/image368.png"/><Relationship Id="rId83" Type="http://schemas.openxmlformats.org/officeDocument/2006/relationships/image" Target="../media/image389.png"/><Relationship Id="rId88" Type="http://schemas.openxmlformats.org/officeDocument/2006/relationships/image" Target="../media/image394.png"/><Relationship Id="rId111" Type="http://schemas.openxmlformats.org/officeDocument/2006/relationships/image" Target="../media/image417.png"/><Relationship Id="rId15" Type="http://schemas.openxmlformats.org/officeDocument/2006/relationships/image" Target="../media/image321.png"/><Relationship Id="rId36" Type="http://schemas.openxmlformats.org/officeDocument/2006/relationships/image" Target="../media/image342.png"/><Relationship Id="rId57" Type="http://schemas.openxmlformats.org/officeDocument/2006/relationships/image" Target="../media/image363.png"/><Relationship Id="rId106" Type="http://schemas.openxmlformats.org/officeDocument/2006/relationships/image" Target="../media/image412.png"/></Relationships>
</file>

<file path=ppt/slides/_rels/slide6.xml.rels><?xml version="1.0" encoding="UTF-8" standalone="yes"?>
<Relationships xmlns="http://schemas.openxmlformats.org/package/2006/relationships"><Relationship Id="rId26" Type="http://schemas.openxmlformats.org/officeDocument/2006/relationships/image" Target="../media/image451.jpg"/><Relationship Id="rId21" Type="http://schemas.openxmlformats.org/officeDocument/2006/relationships/image" Target="../media/image446.png"/><Relationship Id="rId42" Type="http://schemas.openxmlformats.org/officeDocument/2006/relationships/image" Target="../media/image467.png"/><Relationship Id="rId47" Type="http://schemas.openxmlformats.org/officeDocument/2006/relationships/image" Target="../media/image472.png"/><Relationship Id="rId63" Type="http://schemas.openxmlformats.org/officeDocument/2006/relationships/image" Target="../media/image488.png"/><Relationship Id="rId68" Type="http://schemas.openxmlformats.org/officeDocument/2006/relationships/image" Target="../media/image493.png"/><Relationship Id="rId84" Type="http://schemas.openxmlformats.org/officeDocument/2006/relationships/image" Target="../media/image509.png"/><Relationship Id="rId89" Type="http://schemas.openxmlformats.org/officeDocument/2006/relationships/image" Target="../media/image514.png"/><Relationship Id="rId112" Type="http://schemas.openxmlformats.org/officeDocument/2006/relationships/image" Target="../media/image537.png"/><Relationship Id="rId16" Type="http://schemas.openxmlformats.org/officeDocument/2006/relationships/image" Target="../media/image441.png"/><Relationship Id="rId107" Type="http://schemas.openxmlformats.org/officeDocument/2006/relationships/image" Target="../media/image532.png"/><Relationship Id="rId11" Type="http://schemas.openxmlformats.org/officeDocument/2006/relationships/image" Target="../media/image436.png"/><Relationship Id="rId32" Type="http://schemas.openxmlformats.org/officeDocument/2006/relationships/image" Target="../media/image457.png"/><Relationship Id="rId37" Type="http://schemas.openxmlformats.org/officeDocument/2006/relationships/image" Target="../media/image462.png"/><Relationship Id="rId53" Type="http://schemas.openxmlformats.org/officeDocument/2006/relationships/image" Target="../media/image478.png"/><Relationship Id="rId58" Type="http://schemas.openxmlformats.org/officeDocument/2006/relationships/image" Target="../media/image483.png"/><Relationship Id="rId74" Type="http://schemas.openxmlformats.org/officeDocument/2006/relationships/image" Target="../media/image499.png"/><Relationship Id="rId79" Type="http://schemas.openxmlformats.org/officeDocument/2006/relationships/image" Target="../media/image504.png"/><Relationship Id="rId102" Type="http://schemas.openxmlformats.org/officeDocument/2006/relationships/image" Target="../media/image527.png"/><Relationship Id="rId5" Type="http://schemas.openxmlformats.org/officeDocument/2006/relationships/image" Target="../media/image430.png"/><Relationship Id="rId90" Type="http://schemas.openxmlformats.org/officeDocument/2006/relationships/image" Target="../media/image515.png"/><Relationship Id="rId95" Type="http://schemas.openxmlformats.org/officeDocument/2006/relationships/image" Target="../media/image520.png"/><Relationship Id="rId22" Type="http://schemas.openxmlformats.org/officeDocument/2006/relationships/image" Target="../media/image447.png"/><Relationship Id="rId27" Type="http://schemas.openxmlformats.org/officeDocument/2006/relationships/image" Target="../media/image452.png"/><Relationship Id="rId43" Type="http://schemas.openxmlformats.org/officeDocument/2006/relationships/image" Target="../media/image468.png"/><Relationship Id="rId48" Type="http://schemas.openxmlformats.org/officeDocument/2006/relationships/image" Target="../media/image473.png"/><Relationship Id="rId64" Type="http://schemas.openxmlformats.org/officeDocument/2006/relationships/image" Target="../media/image489.png"/><Relationship Id="rId69" Type="http://schemas.openxmlformats.org/officeDocument/2006/relationships/image" Target="../media/image494.png"/><Relationship Id="rId113" Type="http://schemas.openxmlformats.org/officeDocument/2006/relationships/image" Target="../media/image538.png"/><Relationship Id="rId80" Type="http://schemas.openxmlformats.org/officeDocument/2006/relationships/image" Target="../media/image505.png"/><Relationship Id="rId85" Type="http://schemas.openxmlformats.org/officeDocument/2006/relationships/image" Target="../media/image510.png"/><Relationship Id="rId12" Type="http://schemas.openxmlformats.org/officeDocument/2006/relationships/image" Target="../media/image437.png"/><Relationship Id="rId17" Type="http://schemas.openxmlformats.org/officeDocument/2006/relationships/image" Target="../media/image442.png"/><Relationship Id="rId33" Type="http://schemas.openxmlformats.org/officeDocument/2006/relationships/image" Target="../media/image458.jpg"/><Relationship Id="rId38" Type="http://schemas.openxmlformats.org/officeDocument/2006/relationships/image" Target="../media/image463.png"/><Relationship Id="rId59" Type="http://schemas.openxmlformats.org/officeDocument/2006/relationships/image" Target="../media/image484.png"/><Relationship Id="rId103" Type="http://schemas.openxmlformats.org/officeDocument/2006/relationships/image" Target="../media/image528.png"/><Relationship Id="rId108" Type="http://schemas.openxmlformats.org/officeDocument/2006/relationships/image" Target="../media/image533.png"/><Relationship Id="rId54" Type="http://schemas.openxmlformats.org/officeDocument/2006/relationships/image" Target="../media/image479.png"/><Relationship Id="rId70" Type="http://schemas.openxmlformats.org/officeDocument/2006/relationships/image" Target="../media/image495.png"/><Relationship Id="rId75" Type="http://schemas.openxmlformats.org/officeDocument/2006/relationships/image" Target="../media/image500.png"/><Relationship Id="rId91" Type="http://schemas.openxmlformats.org/officeDocument/2006/relationships/image" Target="../media/image516.png"/><Relationship Id="rId96" Type="http://schemas.openxmlformats.org/officeDocument/2006/relationships/image" Target="../media/image52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1.png"/><Relationship Id="rId15" Type="http://schemas.openxmlformats.org/officeDocument/2006/relationships/image" Target="../media/image440.png"/><Relationship Id="rId23" Type="http://schemas.openxmlformats.org/officeDocument/2006/relationships/image" Target="../media/image448.png"/><Relationship Id="rId28" Type="http://schemas.openxmlformats.org/officeDocument/2006/relationships/image" Target="../media/image453.jpg"/><Relationship Id="rId36" Type="http://schemas.openxmlformats.org/officeDocument/2006/relationships/image" Target="../media/image461.png"/><Relationship Id="rId49" Type="http://schemas.openxmlformats.org/officeDocument/2006/relationships/image" Target="../media/image474.png"/><Relationship Id="rId57" Type="http://schemas.openxmlformats.org/officeDocument/2006/relationships/image" Target="../media/image482.png"/><Relationship Id="rId106" Type="http://schemas.openxmlformats.org/officeDocument/2006/relationships/image" Target="../media/image531.png"/><Relationship Id="rId10" Type="http://schemas.openxmlformats.org/officeDocument/2006/relationships/image" Target="../media/image435.png"/><Relationship Id="rId31" Type="http://schemas.openxmlformats.org/officeDocument/2006/relationships/image" Target="../media/image456.png"/><Relationship Id="rId44" Type="http://schemas.openxmlformats.org/officeDocument/2006/relationships/image" Target="../media/image469.png"/><Relationship Id="rId52" Type="http://schemas.openxmlformats.org/officeDocument/2006/relationships/image" Target="../media/image477.png"/><Relationship Id="rId60" Type="http://schemas.openxmlformats.org/officeDocument/2006/relationships/image" Target="../media/image485.png"/><Relationship Id="rId65" Type="http://schemas.openxmlformats.org/officeDocument/2006/relationships/image" Target="../media/image490.png"/><Relationship Id="rId73" Type="http://schemas.openxmlformats.org/officeDocument/2006/relationships/image" Target="../media/image498.png"/><Relationship Id="rId78" Type="http://schemas.openxmlformats.org/officeDocument/2006/relationships/image" Target="../media/image503.png"/><Relationship Id="rId81" Type="http://schemas.openxmlformats.org/officeDocument/2006/relationships/image" Target="../media/image506.png"/><Relationship Id="rId86" Type="http://schemas.openxmlformats.org/officeDocument/2006/relationships/image" Target="../media/image511.png"/><Relationship Id="rId94" Type="http://schemas.openxmlformats.org/officeDocument/2006/relationships/image" Target="../media/image519.png"/><Relationship Id="rId99" Type="http://schemas.openxmlformats.org/officeDocument/2006/relationships/image" Target="../media/image524.png"/><Relationship Id="rId101" Type="http://schemas.openxmlformats.org/officeDocument/2006/relationships/image" Target="../media/image526.png"/><Relationship Id="rId4" Type="http://schemas.openxmlformats.org/officeDocument/2006/relationships/image" Target="../media/image429.png"/><Relationship Id="rId9" Type="http://schemas.openxmlformats.org/officeDocument/2006/relationships/image" Target="../media/image434.png"/><Relationship Id="rId13" Type="http://schemas.openxmlformats.org/officeDocument/2006/relationships/image" Target="../media/image438.png"/><Relationship Id="rId18" Type="http://schemas.openxmlformats.org/officeDocument/2006/relationships/image" Target="../media/image443.png"/><Relationship Id="rId39" Type="http://schemas.openxmlformats.org/officeDocument/2006/relationships/image" Target="../media/image464.png"/><Relationship Id="rId109" Type="http://schemas.openxmlformats.org/officeDocument/2006/relationships/image" Target="../media/image534.png"/><Relationship Id="rId34" Type="http://schemas.openxmlformats.org/officeDocument/2006/relationships/image" Target="../media/image459.png"/><Relationship Id="rId50" Type="http://schemas.openxmlformats.org/officeDocument/2006/relationships/image" Target="../media/image475.png"/><Relationship Id="rId55" Type="http://schemas.openxmlformats.org/officeDocument/2006/relationships/image" Target="../media/image480.png"/><Relationship Id="rId76" Type="http://schemas.openxmlformats.org/officeDocument/2006/relationships/image" Target="../media/image501.png"/><Relationship Id="rId97" Type="http://schemas.openxmlformats.org/officeDocument/2006/relationships/image" Target="../media/image522.png"/><Relationship Id="rId104" Type="http://schemas.openxmlformats.org/officeDocument/2006/relationships/image" Target="../media/image529.png"/><Relationship Id="rId7" Type="http://schemas.openxmlformats.org/officeDocument/2006/relationships/image" Target="../media/image432.png"/><Relationship Id="rId71" Type="http://schemas.openxmlformats.org/officeDocument/2006/relationships/image" Target="../media/image496.png"/><Relationship Id="rId92" Type="http://schemas.openxmlformats.org/officeDocument/2006/relationships/image" Target="../media/image517.png"/><Relationship Id="rId2" Type="http://schemas.openxmlformats.org/officeDocument/2006/relationships/image" Target="../media/image427.png"/><Relationship Id="rId29" Type="http://schemas.openxmlformats.org/officeDocument/2006/relationships/image" Target="../media/image454.png"/><Relationship Id="rId24" Type="http://schemas.openxmlformats.org/officeDocument/2006/relationships/image" Target="../media/image449.png"/><Relationship Id="rId40" Type="http://schemas.openxmlformats.org/officeDocument/2006/relationships/image" Target="../media/image465.png"/><Relationship Id="rId45" Type="http://schemas.openxmlformats.org/officeDocument/2006/relationships/image" Target="../media/image470.png"/><Relationship Id="rId66" Type="http://schemas.openxmlformats.org/officeDocument/2006/relationships/image" Target="../media/image491.png"/><Relationship Id="rId87" Type="http://schemas.openxmlformats.org/officeDocument/2006/relationships/image" Target="../media/image512.png"/><Relationship Id="rId110" Type="http://schemas.openxmlformats.org/officeDocument/2006/relationships/image" Target="../media/image535.png"/><Relationship Id="rId61" Type="http://schemas.openxmlformats.org/officeDocument/2006/relationships/image" Target="../media/image486.png"/><Relationship Id="rId82" Type="http://schemas.openxmlformats.org/officeDocument/2006/relationships/image" Target="../media/image507.png"/><Relationship Id="rId19" Type="http://schemas.openxmlformats.org/officeDocument/2006/relationships/image" Target="../media/image444.png"/><Relationship Id="rId14" Type="http://schemas.openxmlformats.org/officeDocument/2006/relationships/image" Target="../media/image439.png"/><Relationship Id="rId30" Type="http://schemas.openxmlformats.org/officeDocument/2006/relationships/image" Target="../media/image455.jpg"/><Relationship Id="rId35" Type="http://schemas.openxmlformats.org/officeDocument/2006/relationships/image" Target="../media/image460.png"/><Relationship Id="rId56" Type="http://schemas.openxmlformats.org/officeDocument/2006/relationships/image" Target="../media/image481.png"/><Relationship Id="rId77" Type="http://schemas.openxmlformats.org/officeDocument/2006/relationships/image" Target="../media/image502.png"/><Relationship Id="rId100" Type="http://schemas.openxmlformats.org/officeDocument/2006/relationships/image" Target="../media/image525.png"/><Relationship Id="rId105" Type="http://schemas.openxmlformats.org/officeDocument/2006/relationships/image" Target="../media/image530.png"/><Relationship Id="rId8" Type="http://schemas.openxmlformats.org/officeDocument/2006/relationships/image" Target="../media/image433.png"/><Relationship Id="rId51" Type="http://schemas.openxmlformats.org/officeDocument/2006/relationships/image" Target="../media/image476.png"/><Relationship Id="rId72" Type="http://schemas.openxmlformats.org/officeDocument/2006/relationships/image" Target="../media/image497.png"/><Relationship Id="rId93" Type="http://schemas.openxmlformats.org/officeDocument/2006/relationships/image" Target="../media/image518.png"/><Relationship Id="rId98" Type="http://schemas.openxmlformats.org/officeDocument/2006/relationships/image" Target="../media/image523.png"/><Relationship Id="rId3" Type="http://schemas.openxmlformats.org/officeDocument/2006/relationships/image" Target="../media/image428.png"/><Relationship Id="rId25" Type="http://schemas.openxmlformats.org/officeDocument/2006/relationships/image" Target="../media/image450.jpg"/><Relationship Id="rId46" Type="http://schemas.openxmlformats.org/officeDocument/2006/relationships/image" Target="../media/image471.png"/><Relationship Id="rId67" Type="http://schemas.openxmlformats.org/officeDocument/2006/relationships/image" Target="../media/image492.png"/><Relationship Id="rId20" Type="http://schemas.openxmlformats.org/officeDocument/2006/relationships/image" Target="../media/image445.png"/><Relationship Id="rId41" Type="http://schemas.openxmlformats.org/officeDocument/2006/relationships/image" Target="../media/image466.png"/><Relationship Id="rId62" Type="http://schemas.openxmlformats.org/officeDocument/2006/relationships/image" Target="../media/image487.png"/><Relationship Id="rId83" Type="http://schemas.openxmlformats.org/officeDocument/2006/relationships/image" Target="../media/image508.png"/><Relationship Id="rId88" Type="http://schemas.openxmlformats.org/officeDocument/2006/relationships/image" Target="../media/image513.png"/><Relationship Id="rId111" Type="http://schemas.openxmlformats.org/officeDocument/2006/relationships/image" Target="../media/image536.png"/></Relationships>
</file>

<file path=ppt/slides/_rels/slide7.xml.rels><?xml version="1.0" encoding="UTF-8" standalone="yes"?>
<Relationships xmlns="http://schemas.openxmlformats.org/package/2006/relationships"><Relationship Id="rId117" Type="http://schemas.openxmlformats.org/officeDocument/2006/relationships/image" Target="../media/image654.png"/><Relationship Id="rId21" Type="http://schemas.openxmlformats.org/officeDocument/2006/relationships/image" Target="../media/image558.png"/><Relationship Id="rId42" Type="http://schemas.openxmlformats.org/officeDocument/2006/relationships/image" Target="../media/image579.png"/><Relationship Id="rId63" Type="http://schemas.openxmlformats.org/officeDocument/2006/relationships/image" Target="../media/image600.png"/><Relationship Id="rId84" Type="http://schemas.openxmlformats.org/officeDocument/2006/relationships/image" Target="../media/image621.png"/><Relationship Id="rId138" Type="http://schemas.openxmlformats.org/officeDocument/2006/relationships/image" Target="../media/image675.png"/><Relationship Id="rId159" Type="http://schemas.openxmlformats.org/officeDocument/2006/relationships/image" Target="../media/image696.png"/><Relationship Id="rId170" Type="http://schemas.openxmlformats.org/officeDocument/2006/relationships/image" Target="../media/image707.png"/><Relationship Id="rId107" Type="http://schemas.openxmlformats.org/officeDocument/2006/relationships/image" Target="../media/image644.png"/><Relationship Id="rId11" Type="http://schemas.openxmlformats.org/officeDocument/2006/relationships/image" Target="../media/image548.png"/><Relationship Id="rId32" Type="http://schemas.openxmlformats.org/officeDocument/2006/relationships/image" Target="../media/image569.png"/><Relationship Id="rId53" Type="http://schemas.openxmlformats.org/officeDocument/2006/relationships/image" Target="../media/image590.png"/><Relationship Id="rId74" Type="http://schemas.openxmlformats.org/officeDocument/2006/relationships/image" Target="../media/image611.png"/><Relationship Id="rId128" Type="http://schemas.openxmlformats.org/officeDocument/2006/relationships/image" Target="../media/image665.png"/><Relationship Id="rId149" Type="http://schemas.openxmlformats.org/officeDocument/2006/relationships/image" Target="../media/image686.png"/><Relationship Id="rId5" Type="http://schemas.openxmlformats.org/officeDocument/2006/relationships/image" Target="../media/image542.png"/><Relationship Id="rId95" Type="http://schemas.openxmlformats.org/officeDocument/2006/relationships/image" Target="../media/image632.png"/><Relationship Id="rId160" Type="http://schemas.openxmlformats.org/officeDocument/2006/relationships/image" Target="../media/image697.png"/><Relationship Id="rId181" Type="http://schemas.openxmlformats.org/officeDocument/2006/relationships/image" Target="../media/image718.png"/><Relationship Id="rId22" Type="http://schemas.openxmlformats.org/officeDocument/2006/relationships/image" Target="../media/image559.png"/><Relationship Id="rId43" Type="http://schemas.openxmlformats.org/officeDocument/2006/relationships/image" Target="../media/image580.png"/><Relationship Id="rId64" Type="http://schemas.openxmlformats.org/officeDocument/2006/relationships/image" Target="../media/image601.png"/><Relationship Id="rId118" Type="http://schemas.openxmlformats.org/officeDocument/2006/relationships/image" Target="../media/image655.png"/><Relationship Id="rId139" Type="http://schemas.openxmlformats.org/officeDocument/2006/relationships/image" Target="../media/image676.png"/><Relationship Id="rId85" Type="http://schemas.openxmlformats.org/officeDocument/2006/relationships/image" Target="../media/image622.png"/><Relationship Id="rId150" Type="http://schemas.openxmlformats.org/officeDocument/2006/relationships/image" Target="../media/image687.png"/><Relationship Id="rId171" Type="http://schemas.openxmlformats.org/officeDocument/2006/relationships/image" Target="../media/image708.png"/><Relationship Id="rId12" Type="http://schemas.openxmlformats.org/officeDocument/2006/relationships/image" Target="../media/image549.png"/><Relationship Id="rId33" Type="http://schemas.openxmlformats.org/officeDocument/2006/relationships/image" Target="../media/image570.png"/><Relationship Id="rId108" Type="http://schemas.openxmlformats.org/officeDocument/2006/relationships/image" Target="../media/image645.png"/><Relationship Id="rId129" Type="http://schemas.openxmlformats.org/officeDocument/2006/relationships/image" Target="../media/image666.png"/><Relationship Id="rId54" Type="http://schemas.openxmlformats.org/officeDocument/2006/relationships/image" Target="../media/image591.png"/><Relationship Id="rId75" Type="http://schemas.openxmlformats.org/officeDocument/2006/relationships/image" Target="../media/image612.png"/><Relationship Id="rId96" Type="http://schemas.openxmlformats.org/officeDocument/2006/relationships/image" Target="../media/image633.png"/><Relationship Id="rId140" Type="http://schemas.openxmlformats.org/officeDocument/2006/relationships/image" Target="../media/image677.png"/><Relationship Id="rId161" Type="http://schemas.openxmlformats.org/officeDocument/2006/relationships/image" Target="../media/image698.png"/><Relationship Id="rId182" Type="http://schemas.openxmlformats.org/officeDocument/2006/relationships/image" Target="../media/image719.png"/><Relationship Id="rId6" Type="http://schemas.openxmlformats.org/officeDocument/2006/relationships/image" Target="../media/image543.png"/><Relationship Id="rId23" Type="http://schemas.openxmlformats.org/officeDocument/2006/relationships/image" Target="../media/image560.png"/><Relationship Id="rId119" Type="http://schemas.openxmlformats.org/officeDocument/2006/relationships/image" Target="../media/image656.png"/><Relationship Id="rId44" Type="http://schemas.openxmlformats.org/officeDocument/2006/relationships/image" Target="../media/image581.png"/><Relationship Id="rId65" Type="http://schemas.openxmlformats.org/officeDocument/2006/relationships/image" Target="../media/image602.png"/><Relationship Id="rId86" Type="http://schemas.openxmlformats.org/officeDocument/2006/relationships/image" Target="../media/image623.png"/><Relationship Id="rId130" Type="http://schemas.openxmlformats.org/officeDocument/2006/relationships/image" Target="../media/image667.png"/><Relationship Id="rId151" Type="http://schemas.openxmlformats.org/officeDocument/2006/relationships/image" Target="../media/image688.png"/><Relationship Id="rId172" Type="http://schemas.openxmlformats.org/officeDocument/2006/relationships/image" Target="../media/image709.png"/><Relationship Id="rId13" Type="http://schemas.openxmlformats.org/officeDocument/2006/relationships/image" Target="../media/image550.png"/><Relationship Id="rId18" Type="http://schemas.openxmlformats.org/officeDocument/2006/relationships/image" Target="../media/image555.png"/><Relationship Id="rId39" Type="http://schemas.openxmlformats.org/officeDocument/2006/relationships/image" Target="../media/image576.png"/><Relationship Id="rId109" Type="http://schemas.openxmlformats.org/officeDocument/2006/relationships/image" Target="../media/image646.png"/><Relationship Id="rId34" Type="http://schemas.openxmlformats.org/officeDocument/2006/relationships/image" Target="../media/image571.png"/><Relationship Id="rId50" Type="http://schemas.openxmlformats.org/officeDocument/2006/relationships/image" Target="../media/image587.png"/><Relationship Id="rId55" Type="http://schemas.openxmlformats.org/officeDocument/2006/relationships/image" Target="../media/image592.png"/><Relationship Id="rId76" Type="http://schemas.openxmlformats.org/officeDocument/2006/relationships/image" Target="../media/image613.png"/><Relationship Id="rId97" Type="http://schemas.openxmlformats.org/officeDocument/2006/relationships/image" Target="../media/image634.png"/><Relationship Id="rId104" Type="http://schemas.openxmlformats.org/officeDocument/2006/relationships/image" Target="../media/image641.png"/><Relationship Id="rId120" Type="http://schemas.openxmlformats.org/officeDocument/2006/relationships/image" Target="../media/image657.png"/><Relationship Id="rId125" Type="http://schemas.openxmlformats.org/officeDocument/2006/relationships/image" Target="../media/image662.png"/><Relationship Id="rId141" Type="http://schemas.openxmlformats.org/officeDocument/2006/relationships/image" Target="../media/image678.png"/><Relationship Id="rId146" Type="http://schemas.openxmlformats.org/officeDocument/2006/relationships/image" Target="../media/image683.png"/><Relationship Id="rId167" Type="http://schemas.openxmlformats.org/officeDocument/2006/relationships/image" Target="../media/image704.png"/><Relationship Id="rId7" Type="http://schemas.openxmlformats.org/officeDocument/2006/relationships/image" Target="../media/image544.png"/><Relationship Id="rId71" Type="http://schemas.openxmlformats.org/officeDocument/2006/relationships/image" Target="../media/image608.png"/><Relationship Id="rId92" Type="http://schemas.openxmlformats.org/officeDocument/2006/relationships/image" Target="../media/image629.png"/><Relationship Id="rId162" Type="http://schemas.openxmlformats.org/officeDocument/2006/relationships/image" Target="../media/image699.png"/><Relationship Id="rId183" Type="http://schemas.openxmlformats.org/officeDocument/2006/relationships/image" Target="../media/image720.png"/><Relationship Id="rId2" Type="http://schemas.openxmlformats.org/officeDocument/2006/relationships/image" Target="../media/image539.png"/><Relationship Id="rId29" Type="http://schemas.openxmlformats.org/officeDocument/2006/relationships/image" Target="../media/image566.png"/><Relationship Id="rId24" Type="http://schemas.openxmlformats.org/officeDocument/2006/relationships/image" Target="../media/image561.png"/><Relationship Id="rId40" Type="http://schemas.openxmlformats.org/officeDocument/2006/relationships/image" Target="../media/image577.png"/><Relationship Id="rId45" Type="http://schemas.openxmlformats.org/officeDocument/2006/relationships/image" Target="../media/image582.png"/><Relationship Id="rId66" Type="http://schemas.openxmlformats.org/officeDocument/2006/relationships/image" Target="../media/image603.png"/><Relationship Id="rId87" Type="http://schemas.openxmlformats.org/officeDocument/2006/relationships/image" Target="../media/image624.png"/><Relationship Id="rId110" Type="http://schemas.openxmlformats.org/officeDocument/2006/relationships/image" Target="../media/image647.png"/><Relationship Id="rId115" Type="http://schemas.openxmlformats.org/officeDocument/2006/relationships/image" Target="../media/image652.png"/><Relationship Id="rId131" Type="http://schemas.openxmlformats.org/officeDocument/2006/relationships/image" Target="../media/image668.png"/><Relationship Id="rId136" Type="http://schemas.openxmlformats.org/officeDocument/2006/relationships/image" Target="../media/image673.png"/><Relationship Id="rId157" Type="http://schemas.openxmlformats.org/officeDocument/2006/relationships/image" Target="../media/image694.png"/><Relationship Id="rId178" Type="http://schemas.openxmlformats.org/officeDocument/2006/relationships/image" Target="../media/image715.png"/><Relationship Id="rId61" Type="http://schemas.openxmlformats.org/officeDocument/2006/relationships/image" Target="../media/image598.png"/><Relationship Id="rId82" Type="http://schemas.openxmlformats.org/officeDocument/2006/relationships/image" Target="../media/image619.png"/><Relationship Id="rId152" Type="http://schemas.openxmlformats.org/officeDocument/2006/relationships/image" Target="../media/image689.png"/><Relationship Id="rId173" Type="http://schemas.openxmlformats.org/officeDocument/2006/relationships/image" Target="../media/image710.png"/><Relationship Id="rId19" Type="http://schemas.openxmlformats.org/officeDocument/2006/relationships/image" Target="../media/image556.png"/><Relationship Id="rId14" Type="http://schemas.openxmlformats.org/officeDocument/2006/relationships/image" Target="../media/image551.png"/><Relationship Id="rId30" Type="http://schemas.openxmlformats.org/officeDocument/2006/relationships/image" Target="../media/image567.png"/><Relationship Id="rId35" Type="http://schemas.openxmlformats.org/officeDocument/2006/relationships/image" Target="../media/image572.png"/><Relationship Id="rId56" Type="http://schemas.openxmlformats.org/officeDocument/2006/relationships/image" Target="../media/image593.png"/><Relationship Id="rId77" Type="http://schemas.openxmlformats.org/officeDocument/2006/relationships/image" Target="../media/image614.png"/><Relationship Id="rId100" Type="http://schemas.openxmlformats.org/officeDocument/2006/relationships/image" Target="../media/image637.png"/><Relationship Id="rId105" Type="http://schemas.openxmlformats.org/officeDocument/2006/relationships/image" Target="../media/image642.png"/><Relationship Id="rId126" Type="http://schemas.openxmlformats.org/officeDocument/2006/relationships/image" Target="../media/image663.png"/><Relationship Id="rId147" Type="http://schemas.openxmlformats.org/officeDocument/2006/relationships/image" Target="../media/image684.png"/><Relationship Id="rId168" Type="http://schemas.openxmlformats.org/officeDocument/2006/relationships/image" Target="../media/image705.png"/><Relationship Id="rId8" Type="http://schemas.openxmlformats.org/officeDocument/2006/relationships/image" Target="../media/image545.png"/><Relationship Id="rId51" Type="http://schemas.openxmlformats.org/officeDocument/2006/relationships/image" Target="../media/image588.png"/><Relationship Id="rId72" Type="http://schemas.openxmlformats.org/officeDocument/2006/relationships/image" Target="../media/image609.png"/><Relationship Id="rId93" Type="http://schemas.openxmlformats.org/officeDocument/2006/relationships/image" Target="../media/image630.png"/><Relationship Id="rId98" Type="http://schemas.openxmlformats.org/officeDocument/2006/relationships/image" Target="../media/image635.png"/><Relationship Id="rId121" Type="http://schemas.openxmlformats.org/officeDocument/2006/relationships/image" Target="../media/image658.png"/><Relationship Id="rId142" Type="http://schemas.openxmlformats.org/officeDocument/2006/relationships/image" Target="../media/image679.png"/><Relationship Id="rId163" Type="http://schemas.openxmlformats.org/officeDocument/2006/relationships/image" Target="../media/image700.png"/><Relationship Id="rId184" Type="http://schemas.openxmlformats.org/officeDocument/2006/relationships/image" Target="../media/image721.png"/><Relationship Id="rId3" Type="http://schemas.openxmlformats.org/officeDocument/2006/relationships/image" Target="../media/image540.png"/><Relationship Id="rId25" Type="http://schemas.openxmlformats.org/officeDocument/2006/relationships/image" Target="../media/image562.png"/><Relationship Id="rId46" Type="http://schemas.openxmlformats.org/officeDocument/2006/relationships/image" Target="../media/image583.png"/><Relationship Id="rId67" Type="http://schemas.openxmlformats.org/officeDocument/2006/relationships/image" Target="../media/image604.png"/><Relationship Id="rId116" Type="http://schemas.openxmlformats.org/officeDocument/2006/relationships/image" Target="../media/image653.png"/><Relationship Id="rId137" Type="http://schemas.openxmlformats.org/officeDocument/2006/relationships/image" Target="../media/image674.png"/><Relationship Id="rId158" Type="http://schemas.openxmlformats.org/officeDocument/2006/relationships/image" Target="../media/image695.png"/><Relationship Id="rId20" Type="http://schemas.openxmlformats.org/officeDocument/2006/relationships/image" Target="../media/image557.png"/><Relationship Id="rId41" Type="http://schemas.openxmlformats.org/officeDocument/2006/relationships/image" Target="../media/image578.png"/><Relationship Id="rId62" Type="http://schemas.openxmlformats.org/officeDocument/2006/relationships/image" Target="../media/image599.png"/><Relationship Id="rId83" Type="http://schemas.openxmlformats.org/officeDocument/2006/relationships/image" Target="../media/image620.png"/><Relationship Id="rId88" Type="http://schemas.openxmlformats.org/officeDocument/2006/relationships/image" Target="../media/image625.png"/><Relationship Id="rId111" Type="http://schemas.openxmlformats.org/officeDocument/2006/relationships/image" Target="../media/image648.png"/><Relationship Id="rId132" Type="http://schemas.openxmlformats.org/officeDocument/2006/relationships/image" Target="../media/image669.png"/><Relationship Id="rId153" Type="http://schemas.openxmlformats.org/officeDocument/2006/relationships/image" Target="../media/image690.png"/><Relationship Id="rId174" Type="http://schemas.openxmlformats.org/officeDocument/2006/relationships/image" Target="../media/image711.png"/><Relationship Id="rId179" Type="http://schemas.openxmlformats.org/officeDocument/2006/relationships/image" Target="../media/image716.png"/><Relationship Id="rId15" Type="http://schemas.openxmlformats.org/officeDocument/2006/relationships/image" Target="../media/image552.png"/><Relationship Id="rId36" Type="http://schemas.openxmlformats.org/officeDocument/2006/relationships/image" Target="../media/image573.png"/><Relationship Id="rId57" Type="http://schemas.openxmlformats.org/officeDocument/2006/relationships/image" Target="../media/image594.png"/><Relationship Id="rId106" Type="http://schemas.openxmlformats.org/officeDocument/2006/relationships/image" Target="../media/image643.png"/><Relationship Id="rId127" Type="http://schemas.openxmlformats.org/officeDocument/2006/relationships/image" Target="../media/image664.png"/><Relationship Id="rId10" Type="http://schemas.openxmlformats.org/officeDocument/2006/relationships/image" Target="../media/image547.png"/><Relationship Id="rId31" Type="http://schemas.openxmlformats.org/officeDocument/2006/relationships/image" Target="../media/image568.png"/><Relationship Id="rId52" Type="http://schemas.openxmlformats.org/officeDocument/2006/relationships/image" Target="../media/image589.png"/><Relationship Id="rId73" Type="http://schemas.openxmlformats.org/officeDocument/2006/relationships/image" Target="../media/image610.png"/><Relationship Id="rId78" Type="http://schemas.openxmlformats.org/officeDocument/2006/relationships/image" Target="../media/image615.png"/><Relationship Id="rId94" Type="http://schemas.openxmlformats.org/officeDocument/2006/relationships/image" Target="../media/image631.png"/><Relationship Id="rId99" Type="http://schemas.openxmlformats.org/officeDocument/2006/relationships/image" Target="../media/image636.png"/><Relationship Id="rId101" Type="http://schemas.openxmlformats.org/officeDocument/2006/relationships/image" Target="../media/image638.png"/><Relationship Id="rId122" Type="http://schemas.openxmlformats.org/officeDocument/2006/relationships/image" Target="../media/image659.png"/><Relationship Id="rId143" Type="http://schemas.openxmlformats.org/officeDocument/2006/relationships/image" Target="../media/image680.png"/><Relationship Id="rId148" Type="http://schemas.openxmlformats.org/officeDocument/2006/relationships/image" Target="../media/image685.png"/><Relationship Id="rId164" Type="http://schemas.openxmlformats.org/officeDocument/2006/relationships/image" Target="../media/image701.png"/><Relationship Id="rId169" Type="http://schemas.openxmlformats.org/officeDocument/2006/relationships/image" Target="../media/image706.png"/><Relationship Id="rId185" Type="http://schemas.openxmlformats.org/officeDocument/2006/relationships/image" Target="../media/image722.png"/><Relationship Id="rId4" Type="http://schemas.openxmlformats.org/officeDocument/2006/relationships/image" Target="../media/image541.png"/><Relationship Id="rId9" Type="http://schemas.openxmlformats.org/officeDocument/2006/relationships/image" Target="../media/image546.png"/><Relationship Id="rId180" Type="http://schemas.openxmlformats.org/officeDocument/2006/relationships/image" Target="../media/image717.png"/><Relationship Id="rId26" Type="http://schemas.openxmlformats.org/officeDocument/2006/relationships/image" Target="../media/image563.png"/><Relationship Id="rId47" Type="http://schemas.openxmlformats.org/officeDocument/2006/relationships/image" Target="../media/image584.png"/><Relationship Id="rId68" Type="http://schemas.openxmlformats.org/officeDocument/2006/relationships/image" Target="../media/image605.png"/><Relationship Id="rId89" Type="http://schemas.openxmlformats.org/officeDocument/2006/relationships/image" Target="../media/image626.png"/><Relationship Id="rId112" Type="http://schemas.openxmlformats.org/officeDocument/2006/relationships/image" Target="../media/image649.png"/><Relationship Id="rId133" Type="http://schemas.openxmlformats.org/officeDocument/2006/relationships/image" Target="../media/image670.png"/><Relationship Id="rId154" Type="http://schemas.openxmlformats.org/officeDocument/2006/relationships/image" Target="../media/image691.png"/><Relationship Id="rId175" Type="http://schemas.openxmlformats.org/officeDocument/2006/relationships/image" Target="../media/image712.png"/><Relationship Id="rId16" Type="http://schemas.openxmlformats.org/officeDocument/2006/relationships/image" Target="../media/image553.png"/><Relationship Id="rId37" Type="http://schemas.openxmlformats.org/officeDocument/2006/relationships/image" Target="../media/image574.png"/><Relationship Id="rId58" Type="http://schemas.openxmlformats.org/officeDocument/2006/relationships/image" Target="../media/image595.png"/><Relationship Id="rId79" Type="http://schemas.openxmlformats.org/officeDocument/2006/relationships/image" Target="../media/image616.png"/><Relationship Id="rId102" Type="http://schemas.openxmlformats.org/officeDocument/2006/relationships/image" Target="../media/image639.png"/><Relationship Id="rId123" Type="http://schemas.openxmlformats.org/officeDocument/2006/relationships/image" Target="../media/image660.png"/><Relationship Id="rId144" Type="http://schemas.openxmlformats.org/officeDocument/2006/relationships/image" Target="../media/image681.png"/><Relationship Id="rId90" Type="http://schemas.openxmlformats.org/officeDocument/2006/relationships/image" Target="../media/image627.png"/><Relationship Id="rId165" Type="http://schemas.openxmlformats.org/officeDocument/2006/relationships/image" Target="../media/image702.png"/><Relationship Id="rId27" Type="http://schemas.openxmlformats.org/officeDocument/2006/relationships/image" Target="../media/image564.png"/><Relationship Id="rId48" Type="http://schemas.openxmlformats.org/officeDocument/2006/relationships/image" Target="../media/image585.png"/><Relationship Id="rId69" Type="http://schemas.openxmlformats.org/officeDocument/2006/relationships/image" Target="../media/image606.png"/><Relationship Id="rId113" Type="http://schemas.openxmlformats.org/officeDocument/2006/relationships/image" Target="../media/image650.png"/><Relationship Id="rId134" Type="http://schemas.openxmlformats.org/officeDocument/2006/relationships/image" Target="../media/image671.png"/><Relationship Id="rId80" Type="http://schemas.openxmlformats.org/officeDocument/2006/relationships/image" Target="../media/image617.png"/><Relationship Id="rId155" Type="http://schemas.openxmlformats.org/officeDocument/2006/relationships/image" Target="../media/image692.png"/><Relationship Id="rId176" Type="http://schemas.openxmlformats.org/officeDocument/2006/relationships/image" Target="../media/image713.png"/><Relationship Id="rId17" Type="http://schemas.openxmlformats.org/officeDocument/2006/relationships/image" Target="../media/image554.png"/><Relationship Id="rId38" Type="http://schemas.openxmlformats.org/officeDocument/2006/relationships/image" Target="../media/image575.png"/><Relationship Id="rId59" Type="http://schemas.openxmlformats.org/officeDocument/2006/relationships/image" Target="../media/image596.png"/><Relationship Id="rId103" Type="http://schemas.openxmlformats.org/officeDocument/2006/relationships/image" Target="../media/image640.png"/><Relationship Id="rId124" Type="http://schemas.openxmlformats.org/officeDocument/2006/relationships/image" Target="../media/image661.png"/><Relationship Id="rId70" Type="http://schemas.openxmlformats.org/officeDocument/2006/relationships/image" Target="../media/image607.png"/><Relationship Id="rId91" Type="http://schemas.openxmlformats.org/officeDocument/2006/relationships/image" Target="../media/image628.png"/><Relationship Id="rId145" Type="http://schemas.openxmlformats.org/officeDocument/2006/relationships/image" Target="../media/image682.png"/><Relationship Id="rId166" Type="http://schemas.openxmlformats.org/officeDocument/2006/relationships/image" Target="../media/image703.png"/><Relationship Id="rId1" Type="http://schemas.openxmlformats.org/officeDocument/2006/relationships/slideLayout" Target="../slideLayouts/slideLayout7.xml"/><Relationship Id="rId28" Type="http://schemas.openxmlformats.org/officeDocument/2006/relationships/image" Target="../media/image565.png"/><Relationship Id="rId49" Type="http://schemas.openxmlformats.org/officeDocument/2006/relationships/image" Target="../media/image586.png"/><Relationship Id="rId114" Type="http://schemas.openxmlformats.org/officeDocument/2006/relationships/image" Target="../media/image651.png"/><Relationship Id="rId60" Type="http://schemas.openxmlformats.org/officeDocument/2006/relationships/image" Target="../media/image597.png"/><Relationship Id="rId81" Type="http://schemas.openxmlformats.org/officeDocument/2006/relationships/image" Target="../media/image618.png"/><Relationship Id="rId135" Type="http://schemas.openxmlformats.org/officeDocument/2006/relationships/image" Target="../media/image672.png"/><Relationship Id="rId156" Type="http://schemas.openxmlformats.org/officeDocument/2006/relationships/image" Target="../media/image693.png"/><Relationship Id="rId177" Type="http://schemas.openxmlformats.org/officeDocument/2006/relationships/image" Target="../media/image714.png"/></Relationships>
</file>

<file path=ppt/slides/_rels/slide8.xml.rels><?xml version="1.0" encoding="UTF-8" standalone="yes"?>
<Relationships xmlns="http://schemas.openxmlformats.org/package/2006/relationships"><Relationship Id="rId117" Type="http://schemas.openxmlformats.org/officeDocument/2006/relationships/image" Target="../media/image836.png"/><Relationship Id="rId21" Type="http://schemas.openxmlformats.org/officeDocument/2006/relationships/image" Target="../media/image741.png"/><Relationship Id="rId42" Type="http://schemas.openxmlformats.org/officeDocument/2006/relationships/image" Target="../media/image762.png"/><Relationship Id="rId63" Type="http://schemas.openxmlformats.org/officeDocument/2006/relationships/image" Target="../media/image782.png"/><Relationship Id="rId84" Type="http://schemas.openxmlformats.org/officeDocument/2006/relationships/image" Target="../media/image803.png"/><Relationship Id="rId138" Type="http://schemas.openxmlformats.org/officeDocument/2006/relationships/image" Target="../media/image856.png"/><Relationship Id="rId107" Type="http://schemas.openxmlformats.org/officeDocument/2006/relationships/image" Target="../media/image826.png"/><Relationship Id="rId11" Type="http://schemas.openxmlformats.org/officeDocument/2006/relationships/image" Target="../media/image731.png"/><Relationship Id="rId32" Type="http://schemas.openxmlformats.org/officeDocument/2006/relationships/image" Target="../media/image752.png"/><Relationship Id="rId53" Type="http://schemas.openxmlformats.org/officeDocument/2006/relationships/image" Target="../media/image772.png"/><Relationship Id="rId74" Type="http://schemas.openxmlformats.org/officeDocument/2006/relationships/image" Target="../media/image793.png"/><Relationship Id="rId128" Type="http://schemas.openxmlformats.org/officeDocument/2006/relationships/image" Target="../media/image847.png"/><Relationship Id="rId149" Type="http://schemas.openxmlformats.org/officeDocument/2006/relationships/image" Target="../media/image867.png"/><Relationship Id="rId5" Type="http://schemas.openxmlformats.org/officeDocument/2006/relationships/image" Target="../media/image726.png"/><Relationship Id="rId95" Type="http://schemas.openxmlformats.org/officeDocument/2006/relationships/image" Target="../media/image814.png"/><Relationship Id="rId22" Type="http://schemas.openxmlformats.org/officeDocument/2006/relationships/image" Target="../media/image742.png"/><Relationship Id="rId43" Type="http://schemas.openxmlformats.org/officeDocument/2006/relationships/image" Target="../media/image326.png"/><Relationship Id="rId64" Type="http://schemas.openxmlformats.org/officeDocument/2006/relationships/image" Target="../media/image783.png"/><Relationship Id="rId118" Type="http://schemas.openxmlformats.org/officeDocument/2006/relationships/image" Target="../media/image837.png"/><Relationship Id="rId139" Type="http://schemas.openxmlformats.org/officeDocument/2006/relationships/image" Target="../media/image857.png"/><Relationship Id="rId80" Type="http://schemas.openxmlformats.org/officeDocument/2006/relationships/image" Target="../media/image799.png"/><Relationship Id="rId85" Type="http://schemas.openxmlformats.org/officeDocument/2006/relationships/image" Target="../media/image804.png"/><Relationship Id="rId150" Type="http://schemas.openxmlformats.org/officeDocument/2006/relationships/image" Target="../media/image868.png"/><Relationship Id="rId155" Type="http://schemas.openxmlformats.org/officeDocument/2006/relationships/image" Target="../media/image873.png"/><Relationship Id="rId12" Type="http://schemas.openxmlformats.org/officeDocument/2006/relationships/image" Target="../media/image732.png"/><Relationship Id="rId17" Type="http://schemas.openxmlformats.org/officeDocument/2006/relationships/image" Target="../media/image737.png"/><Relationship Id="rId33" Type="http://schemas.openxmlformats.org/officeDocument/2006/relationships/image" Target="../media/image753.png"/><Relationship Id="rId38" Type="http://schemas.openxmlformats.org/officeDocument/2006/relationships/image" Target="../media/image758.png"/><Relationship Id="rId59" Type="http://schemas.openxmlformats.org/officeDocument/2006/relationships/image" Target="../media/image778.png"/><Relationship Id="rId103" Type="http://schemas.openxmlformats.org/officeDocument/2006/relationships/image" Target="../media/image822.png"/><Relationship Id="rId108" Type="http://schemas.openxmlformats.org/officeDocument/2006/relationships/image" Target="../media/image827.png"/><Relationship Id="rId124" Type="http://schemas.openxmlformats.org/officeDocument/2006/relationships/image" Target="../media/image843.png"/><Relationship Id="rId129" Type="http://schemas.openxmlformats.org/officeDocument/2006/relationships/image" Target="../media/image378.png"/><Relationship Id="rId54" Type="http://schemas.openxmlformats.org/officeDocument/2006/relationships/image" Target="../media/image773.png"/><Relationship Id="rId70" Type="http://schemas.openxmlformats.org/officeDocument/2006/relationships/image" Target="../media/image789.png"/><Relationship Id="rId75" Type="http://schemas.openxmlformats.org/officeDocument/2006/relationships/image" Target="../media/image794.png"/><Relationship Id="rId91" Type="http://schemas.openxmlformats.org/officeDocument/2006/relationships/image" Target="../media/image810.png"/><Relationship Id="rId96" Type="http://schemas.openxmlformats.org/officeDocument/2006/relationships/image" Target="../media/image815.png"/><Relationship Id="rId140" Type="http://schemas.openxmlformats.org/officeDocument/2006/relationships/image" Target="../media/image858.png"/><Relationship Id="rId145" Type="http://schemas.openxmlformats.org/officeDocument/2006/relationships/image" Target="../media/image86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27.png"/><Relationship Id="rId23" Type="http://schemas.openxmlformats.org/officeDocument/2006/relationships/image" Target="../media/image743.png"/><Relationship Id="rId28" Type="http://schemas.openxmlformats.org/officeDocument/2006/relationships/image" Target="../media/image748.png"/><Relationship Id="rId49" Type="http://schemas.openxmlformats.org/officeDocument/2006/relationships/image" Target="../media/image768.png"/><Relationship Id="rId114" Type="http://schemas.openxmlformats.org/officeDocument/2006/relationships/image" Target="../media/image833.png"/><Relationship Id="rId119" Type="http://schemas.openxmlformats.org/officeDocument/2006/relationships/image" Target="../media/image838.png"/><Relationship Id="rId44" Type="http://schemas.openxmlformats.org/officeDocument/2006/relationships/image" Target="../media/image763.png"/><Relationship Id="rId60" Type="http://schemas.openxmlformats.org/officeDocument/2006/relationships/image" Target="../media/image779.png"/><Relationship Id="rId65" Type="http://schemas.openxmlformats.org/officeDocument/2006/relationships/image" Target="../media/image784.png"/><Relationship Id="rId81" Type="http://schemas.openxmlformats.org/officeDocument/2006/relationships/image" Target="../media/image800.png"/><Relationship Id="rId86" Type="http://schemas.openxmlformats.org/officeDocument/2006/relationships/image" Target="../media/image805.png"/><Relationship Id="rId130" Type="http://schemas.openxmlformats.org/officeDocument/2006/relationships/image" Target="../media/image848.png"/><Relationship Id="rId135" Type="http://schemas.openxmlformats.org/officeDocument/2006/relationships/image" Target="../media/image853.png"/><Relationship Id="rId151" Type="http://schemas.openxmlformats.org/officeDocument/2006/relationships/image" Target="../media/image869.png"/><Relationship Id="rId156" Type="http://schemas.openxmlformats.org/officeDocument/2006/relationships/image" Target="../media/image874.png"/><Relationship Id="rId13" Type="http://schemas.openxmlformats.org/officeDocument/2006/relationships/image" Target="../media/image733.png"/><Relationship Id="rId18" Type="http://schemas.openxmlformats.org/officeDocument/2006/relationships/image" Target="../media/image738.png"/><Relationship Id="rId39" Type="http://schemas.openxmlformats.org/officeDocument/2006/relationships/image" Target="../media/image759.png"/><Relationship Id="rId109" Type="http://schemas.openxmlformats.org/officeDocument/2006/relationships/image" Target="../media/image828.png"/><Relationship Id="rId34" Type="http://schemas.openxmlformats.org/officeDocument/2006/relationships/image" Target="../media/image754.png"/><Relationship Id="rId50" Type="http://schemas.openxmlformats.org/officeDocument/2006/relationships/image" Target="../media/image769.png"/><Relationship Id="rId55" Type="http://schemas.openxmlformats.org/officeDocument/2006/relationships/image" Target="../media/image774.png"/><Relationship Id="rId76" Type="http://schemas.openxmlformats.org/officeDocument/2006/relationships/image" Target="../media/image795.png"/><Relationship Id="rId97" Type="http://schemas.openxmlformats.org/officeDocument/2006/relationships/image" Target="../media/image816.png"/><Relationship Id="rId104" Type="http://schemas.openxmlformats.org/officeDocument/2006/relationships/image" Target="../media/image823.png"/><Relationship Id="rId120" Type="http://schemas.openxmlformats.org/officeDocument/2006/relationships/image" Target="../media/image839.png"/><Relationship Id="rId125" Type="http://schemas.openxmlformats.org/officeDocument/2006/relationships/image" Target="../media/image844.png"/><Relationship Id="rId141" Type="http://schemas.openxmlformats.org/officeDocument/2006/relationships/image" Target="../media/image859.png"/><Relationship Id="rId146" Type="http://schemas.openxmlformats.org/officeDocument/2006/relationships/image" Target="../media/image864.png"/><Relationship Id="rId7" Type="http://schemas.openxmlformats.org/officeDocument/2006/relationships/image" Target="../media/image728.png"/><Relationship Id="rId71" Type="http://schemas.openxmlformats.org/officeDocument/2006/relationships/image" Target="../media/image790.png"/><Relationship Id="rId92" Type="http://schemas.openxmlformats.org/officeDocument/2006/relationships/image" Target="../media/image811.png"/><Relationship Id="rId2" Type="http://schemas.openxmlformats.org/officeDocument/2006/relationships/image" Target="../media/image723.jpg"/><Relationship Id="rId29" Type="http://schemas.openxmlformats.org/officeDocument/2006/relationships/image" Target="../media/image749.png"/><Relationship Id="rId24" Type="http://schemas.openxmlformats.org/officeDocument/2006/relationships/image" Target="../media/image744.png"/><Relationship Id="rId40" Type="http://schemas.openxmlformats.org/officeDocument/2006/relationships/image" Target="../media/image760.png"/><Relationship Id="rId45" Type="http://schemas.openxmlformats.org/officeDocument/2006/relationships/image" Target="../media/image764.png"/><Relationship Id="rId66" Type="http://schemas.openxmlformats.org/officeDocument/2006/relationships/image" Target="../media/image785.png"/><Relationship Id="rId87" Type="http://schemas.openxmlformats.org/officeDocument/2006/relationships/image" Target="../media/image806.png"/><Relationship Id="rId110" Type="http://schemas.openxmlformats.org/officeDocument/2006/relationships/image" Target="../media/image829.png"/><Relationship Id="rId115" Type="http://schemas.openxmlformats.org/officeDocument/2006/relationships/image" Target="../media/image834.png"/><Relationship Id="rId131" Type="http://schemas.openxmlformats.org/officeDocument/2006/relationships/image" Target="../media/image849.png"/><Relationship Id="rId136" Type="http://schemas.openxmlformats.org/officeDocument/2006/relationships/image" Target="../media/image854.png"/><Relationship Id="rId157" Type="http://schemas.openxmlformats.org/officeDocument/2006/relationships/image" Target="../media/image875.png"/><Relationship Id="rId61" Type="http://schemas.openxmlformats.org/officeDocument/2006/relationships/image" Target="../media/image780.png"/><Relationship Id="rId82" Type="http://schemas.openxmlformats.org/officeDocument/2006/relationships/image" Target="../media/image801.png"/><Relationship Id="rId152" Type="http://schemas.openxmlformats.org/officeDocument/2006/relationships/image" Target="../media/image870.png"/><Relationship Id="rId19" Type="http://schemas.openxmlformats.org/officeDocument/2006/relationships/image" Target="../media/image739.png"/><Relationship Id="rId14" Type="http://schemas.openxmlformats.org/officeDocument/2006/relationships/image" Target="../media/image734.png"/><Relationship Id="rId30" Type="http://schemas.openxmlformats.org/officeDocument/2006/relationships/image" Target="../media/image750.png"/><Relationship Id="rId35" Type="http://schemas.openxmlformats.org/officeDocument/2006/relationships/image" Target="../media/image755.png"/><Relationship Id="rId56" Type="http://schemas.openxmlformats.org/officeDocument/2006/relationships/image" Target="../media/image775.png"/><Relationship Id="rId77" Type="http://schemas.openxmlformats.org/officeDocument/2006/relationships/image" Target="../media/image796.png"/><Relationship Id="rId100" Type="http://schemas.openxmlformats.org/officeDocument/2006/relationships/image" Target="../media/image819.png"/><Relationship Id="rId105" Type="http://schemas.openxmlformats.org/officeDocument/2006/relationships/image" Target="../media/image824.png"/><Relationship Id="rId126" Type="http://schemas.openxmlformats.org/officeDocument/2006/relationships/image" Target="../media/image845.png"/><Relationship Id="rId147" Type="http://schemas.openxmlformats.org/officeDocument/2006/relationships/image" Target="../media/image865.png"/><Relationship Id="rId8" Type="http://schemas.openxmlformats.org/officeDocument/2006/relationships/image" Target="../media/image729.png"/><Relationship Id="rId51" Type="http://schemas.openxmlformats.org/officeDocument/2006/relationships/image" Target="../media/image770.png"/><Relationship Id="rId72" Type="http://schemas.openxmlformats.org/officeDocument/2006/relationships/image" Target="../media/image791.png"/><Relationship Id="rId93" Type="http://schemas.openxmlformats.org/officeDocument/2006/relationships/image" Target="../media/image812.png"/><Relationship Id="rId98" Type="http://schemas.openxmlformats.org/officeDocument/2006/relationships/image" Target="../media/image817.png"/><Relationship Id="rId121" Type="http://schemas.openxmlformats.org/officeDocument/2006/relationships/image" Target="../media/image840.png"/><Relationship Id="rId142" Type="http://schemas.openxmlformats.org/officeDocument/2006/relationships/image" Target="../media/image860.png"/><Relationship Id="rId3" Type="http://schemas.openxmlformats.org/officeDocument/2006/relationships/image" Target="../media/image724.jpg"/><Relationship Id="rId25" Type="http://schemas.openxmlformats.org/officeDocument/2006/relationships/image" Target="../media/image745.png"/><Relationship Id="rId46" Type="http://schemas.openxmlformats.org/officeDocument/2006/relationships/image" Target="../media/image765.png"/><Relationship Id="rId67" Type="http://schemas.openxmlformats.org/officeDocument/2006/relationships/image" Target="../media/image786.png"/><Relationship Id="rId116" Type="http://schemas.openxmlformats.org/officeDocument/2006/relationships/image" Target="../media/image835.png"/><Relationship Id="rId137" Type="http://schemas.openxmlformats.org/officeDocument/2006/relationships/image" Target="../media/image855.png"/><Relationship Id="rId158" Type="http://schemas.openxmlformats.org/officeDocument/2006/relationships/image" Target="../media/image876.png"/><Relationship Id="rId20" Type="http://schemas.openxmlformats.org/officeDocument/2006/relationships/image" Target="../media/image740.png"/><Relationship Id="rId41" Type="http://schemas.openxmlformats.org/officeDocument/2006/relationships/image" Target="../media/image761.png"/><Relationship Id="rId62" Type="http://schemas.openxmlformats.org/officeDocument/2006/relationships/image" Target="../media/image781.png"/><Relationship Id="rId83" Type="http://schemas.openxmlformats.org/officeDocument/2006/relationships/image" Target="../media/image802.png"/><Relationship Id="rId88" Type="http://schemas.openxmlformats.org/officeDocument/2006/relationships/image" Target="../media/image807.png"/><Relationship Id="rId111" Type="http://schemas.openxmlformats.org/officeDocument/2006/relationships/image" Target="../media/image830.png"/><Relationship Id="rId132" Type="http://schemas.openxmlformats.org/officeDocument/2006/relationships/image" Target="../media/image850.png"/><Relationship Id="rId153" Type="http://schemas.openxmlformats.org/officeDocument/2006/relationships/image" Target="../media/image871.png"/><Relationship Id="rId15" Type="http://schemas.openxmlformats.org/officeDocument/2006/relationships/image" Target="../media/image735.png"/><Relationship Id="rId36" Type="http://schemas.openxmlformats.org/officeDocument/2006/relationships/image" Target="../media/image756.png"/><Relationship Id="rId57" Type="http://schemas.openxmlformats.org/officeDocument/2006/relationships/image" Target="../media/image776.png"/><Relationship Id="rId106" Type="http://schemas.openxmlformats.org/officeDocument/2006/relationships/image" Target="../media/image825.png"/><Relationship Id="rId127" Type="http://schemas.openxmlformats.org/officeDocument/2006/relationships/image" Target="../media/image846.png"/><Relationship Id="rId10" Type="http://schemas.openxmlformats.org/officeDocument/2006/relationships/image" Target="../media/image398.png"/><Relationship Id="rId31" Type="http://schemas.openxmlformats.org/officeDocument/2006/relationships/image" Target="../media/image751.png"/><Relationship Id="rId52" Type="http://schemas.openxmlformats.org/officeDocument/2006/relationships/image" Target="../media/image771.png"/><Relationship Id="rId73" Type="http://schemas.openxmlformats.org/officeDocument/2006/relationships/image" Target="../media/image792.png"/><Relationship Id="rId78" Type="http://schemas.openxmlformats.org/officeDocument/2006/relationships/image" Target="../media/image797.png"/><Relationship Id="rId94" Type="http://schemas.openxmlformats.org/officeDocument/2006/relationships/image" Target="../media/image813.png"/><Relationship Id="rId99" Type="http://schemas.openxmlformats.org/officeDocument/2006/relationships/image" Target="../media/image818.png"/><Relationship Id="rId101" Type="http://schemas.openxmlformats.org/officeDocument/2006/relationships/image" Target="../media/image820.png"/><Relationship Id="rId122" Type="http://schemas.openxmlformats.org/officeDocument/2006/relationships/image" Target="../media/image841.png"/><Relationship Id="rId143" Type="http://schemas.openxmlformats.org/officeDocument/2006/relationships/image" Target="../media/image861.png"/><Relationship Id="rId148" Type="http://schemas.openxmlformats.org/officeDocument/2006/relationships/image" Target="../media/image866.png"/><Relationship Id="rId4" Type="http://schemas.openxmlformats.org/officeDocument/2006/relationships/image" Target="../media/image725.png"/><Relationship Id="rId9" Type="http://schemas.openxmlformats.org/officeDocument/2006/relationships/image" Target="../media/image730.png"/><Relationship Id="rId26" Type="http://schemas.openxmlformats.org/officeDocument/2006/relationships/image" Target="../media/image746.png"/><Relationship Id="rId47" Type="http://schemas.openxmlformats.org/officeDocument/2006/relationships/image" Target="../media/image766.png"/><Relationship Id="rId68" Type="http://schemas.openxmlformats.org/officeDocument/2006/relationships/image" Target="../media/image787.png"/><Relationship Id="rId89" Type="http://schemas.openxmlformats.org/officeDocument/2006/relationships/image" Target="../media/image808.png"/><Relationship Id="rId112" Type="http://schemas.openxmlformats.org/officeDocument/2006/relationships/image" Target="../media/image831.png"/><Relationship Id="rId133" Type="http://schemas.openxmlformats.org/officeDocument/2006/relationships/image" Target="../media/image851.png"/><Relationship Id="rId154" Type="http://schemas.openxmlformats.org/officeDocument/2006/relationships/image" Target="../media/image872.png"/><Relationship Id="rId16" Type="http://schemas.openxmlformats.org/officeDocument/2006/relationships/image" Target="../media/image736.png"/><Relationship Id="rId37" Type="http://schemas.openxmlformats.org/officeDocument/2006/relationships/image" Target="../media/image757.png"/><Relationship Id="rId58" Type="http://schemas.openxmlformats.org/officeDocument/2006/relationships/image" Target="../media/image777.png"/><Relationship Id="rId79" Type="http://schemas.openxmlformats.org/officeDocument/2006/relationships/image" Target="../media/image798.png"/><Relationship Id="rId102" Type="http://schemas.openxmlformats.org/officeDocument/2006/relationships/image" Target="../media/image821.png"/><Relationship Id="rId123" Type="http://schemas.openxmlformats.org/officeDocument/2006/relationships/image" Target="../media/image842.png"/><Relationship Id="rId144" Type="http://schemas.openxmlformats.org/officeDocument/2006/relationships/image" Target="../media/image862.png"/><Relationship Id="rId90" Type="http://schemas.openxmlformats.org/officeDocument/2006/relationships/image" Target="../media/image809.png"/><Relationship Id="rId27" Type="http://schemas.openxmlformats.org/officeDocument/2006/relationships/image" Target="../media/image747.png"/><Relationship Id="rId48" Type="http://schemas.openxmlformats.org/officeDocument/2006/relationships/image" Target="../media/image767.png"/><Relationship Id="rId69" Type="http://schemas.openxmlformats.org/officeDocument/2006/relationships/image" Target="../media/image788.png"/><Relationship Id="rId113" Type="http://schemas.openxmlformats.org/officeDocument/2006/relationships/image" Target="../media/image832.png"/><Relationship Id="rId134" Type="http://schemas.openxmlformats.org/officeDocument/2006/relationships/image" Target="../media/image852.png"/></Relationships>
</file>

<file path=ppt/slides/_rels/slide9.xml.rels><?xml version="1.0" encoding="UTF-8" standalone="yes"?>
<Relationships xmlns="http://schemas.openxmlformats.org/package/2006/relationships"><Relationship Id="rId26" Type="http://schemas.openxmlformats.org/officeDocument/2006/relationships/image" Target="../media/image901.png"/><Relationship Id="rId21" Type="http://schemas.openxmlformats.org/officeDocument/2006/relationships/image" Target="../media/image896.png"/><Relationship Id="rId42" Type="http://schemas.openxmlformats.org/officeDocument/2006/relationships/image" Target="../media/image917.png"/><Relationship Id="rId47" Type="http://schemas.openxmlformats.org/officeDocument/2006/relationships/image" Target="../media/image922.png"/><Relationship Id="rId63" Type="http://schemas.openxmlformats.org/officeDocument/2006/relationships/image" Target="../media/image938.png"/><Relationship Id="rId68" Type="http://schemas.openxmlformats.org/officeDocument/2006/relationships/image" Target="../media/image943.png"/><Relationship Id="rId84" Type="http://schemas.openxmlformats.org/officeDocument/2006/relationships/image" Target="../media/image959.png"/><Relationship Id="rId89" Type="http://schemas.openxmlformats.org/officeDocument/2006/relationships/image" Target="../media/image964.png"/><Relationship Id="rId16" Type="http://schemas.openxmlformats.org/officeDocument/2006/relationships/image" Target="../media/image891.png"/><Relationship Id="rId11" Type="http://schemas.openxmlformats.org/officeDocument/2006/relationships/image" Target="../media/image886.png"/><Relationship Id="rId32" Type="http://schemas.openxmlformats.org/officeDocument/2006/relationships/image" Target="../media/image907.png"/><Relationship Id="rId37" Type="http://schemas.openxmlformats.org/officeDocument/2006/relationships/image" Target="../media/image912.png"/><Relationship Id="rId53" Type="http://schemas.openxmlformats.org/officeDocument/2006/relationships/image" Target="../media/image928.png"/><Relationship Id="rId58" Type="http://schemas.openxmlformats.org/officeDocument/2006/relationships/image" Target="../media/image933.png"/><Relationship Id="rId74" Type="http://schemas.openxmlformats.org/officeDocument/2006/relationships/image" Target="../media/image949.png"/><Relationship Id="rId79" Type="http://schemas.openxmlformats.org/officeDocument/2006/relationships/image" Target="../media/image954.png"/><Relationship Id="rId5" Type="http://schemas.openxmlformats.org/officeDocument/2006/relationships/image" Target="../media/image880.png"/><Relationship Id="rId90" Type="http://schemas.openxmlformats.org/officeDocument/2006/relationships/image" Target="../media/image965.png"/><Relationship Id="rId95" Type="http://schemas.openxmlformats.org/officeDocument/2006/relationships/image" Target="../media/image970.jpg"/><Relationship Id="rId22" Type="http://schemas.openxmlformats.org/officeDocument/2006/relationships/image" Target="../media/image897.png"/><Relationship Id="rId27" Type="http://schemas.openxmlformats.org/officeDocument/2006/relationships/image" Target="../media/image902.png"/><Relationship Id="rId43" Type="http://schemas.openxmlformats.org/officeDocument/2006/relationships/image" Target="../media/image918.png"/><Relationship Id="rId48" Type="http://schemas.openxmlformats.org/officeDocument/2006/relationships/image" Target="../media/image923.png"/><Relationship Id="rId64" Type="http://schemas.openxmlformats.org/officeDocument/2006/relationships/image" Target="../media/image939.png"/><Relationship Id="rId69" Type="http://schemas.openxmlformats.org/officeDocument/2006/relationships/image" Target="../media/image944.png"/><Relationship Id="rId80" Type="http://schemas.openxmlformats.org/officeDocument/2006/relationships/image" Target="../media/image955.png"/><Relationship Id="rId85" Type="http://schemas.openxmlformats.org/officeDocument/2006/relationships/image" Target="../media/image960.png"/><Relationship Id="rId3" Type="http://schemas.openxmlformats.org/officeDocument/2006/relationships/image" Target="../media/image878.png"/><Relationship Id="rId12" Type="http://schemas.openxmlformats.org/officeDocument/2006/relationships/image" Target="../media/image887.png"/><Relationship Id="rId17" Type="http://schemas.openxmlformats.org/officeDocument/2006/relationships/image" Target="../media/image892.png"/><Relationship Id="rId25" Type="http://schemas.openxmlformats.org/officeDocument/2006/relationships/image" Target="../media/image900.png"/><Relationship Id="rId33" Type="http://schemas.openxmlformats.org/officeDocument/2006/relationships/image" Target="../media/image908.png"/><Relationship Id="rId38" Type="http://schemas.openxmlformats.org/officeDocument/2006/relationships/image" Target="../media/image913.png"/><Relationship Id="rId46" Type="http://schemas.openxmlformats.org/officeDocument/2006/relationships/image" Target="../media/image921.png"/><Relationship Id="rId59" Type="http://schemas.openxmlformats.org/officeDocument/2006/relationships/image" Target="../media/image934.png"/><Relationship Id="rId67" Type="http://schemas.openxmlformats.org/officeDocument/2006/relationships/image" Target="../media/image942.png"/><Relationship Id="rId20" Type="http://schemas.openxmlformats.org/officeDocument/2006/relationships/image" Target="../media/image895.png"/><Relationship Id="rId41" Type="http://schemas.openxmlformats.org/officeDocument/2006/relationships/image" Target="../media/image916.png"/><Relationship Id="rId54" Type="http://schemas.openxmlformats.org/officeDocument/2006/relationships/image" Target="../media/image929.png"/><Relationship Id="rId62" Type="http://schemas.openxmlformats.org/officeDocument/2006/relationships/image" Target="../media/image937.png"/><Relationship Id="rId70" Type="http://schemas.openxmlformats.org/officeDocument/2006/relationships/image" Target="../media/image945.png"/><Relationship Id="rId75" Type="http://schemas.openxmlformats.org/officeDocument/2006/relationships/image" Target="../media/image950.png"/><Relationship Id="rId83" Type="http://schemas.openxmlformats.org/officeDocument/2006/relationships/image" Target="../media/image958.png"/><Relationship Id="rId88" Type="http://schemas.openxmlformats.org/officeDocument/2006/relationships/image" Target="../media/image963.png"/><Relationship Id="rId91" Type="http://schemas.openxmlformats.org/officeDocument/2006/relationships/image" Target="../media/image966.png"/><Relationship Id="rId96" Type="http://schemas.openxmlformats.org/officeDocument/2006/relationships/image" Target="../media/image97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81.png"/><Relationship Id="rId15" Type="http://schemas.openxmlformats.org/officeDocument/2006/relationships/image" Target="../media/image890.png"/><Relationship Id="rId23" Type="http://schemas.openxmlformats.org/officeDocument/2006/relationships/image" Target="../media/image898.png"/><Relationship Id="rId28" Type="http://schemas.openxmlformats.org/officeDocument/2006/relationships/image" Target="../media/image903.png"/><Relationship Id="rId36" Type="http://schemas.openxmlformats.org/officeDocument/2006/relationships/image" Target="../media/image911.png"/><Relationship Id="rId49" Type="http://schemas.openxmlformats.org/officeDocument/2006/relationships/image" Target="../media/image924.png"/><Relationship Id="rId57" Type="http://schemas.openxmlformats.org/officeDocument/2006/relationships/image" Target="../media/image932.png"/><Relationship Id="rId10" Type="http://schemas.openxmlformats.org/officeDocument/2006/relationships/image" Target="../media/image885.png"/><Relationship Id="rId31" Type="http://schemas.openxmlformats.org/officeDocument/2006/relationships/image" Target="../media/image906.png"/><Relationship Id="rId44" Type="http://schemas.openxmlformats.org/officeDocument/2006/relationships/image" Target="../media/image919.png"/><Relationship Id="rId52" Type="http://schemas.openxmlformats.org/officeDocument/2006/relationships/image" Target="../media/image927.png"/><Relationship Id="rId60" Type="http://schemas.openxmlformats.org/officeDocument/2006/relationships/image" Target="../media/image935.png"/><Relationship Id="rId65" Type="http://schemas.openxmlformats.org/officeDocument/2006/relationships/image" Target="../media/image940.png"/><Relationship Id="rId73" Type="http://schemas.openxmlformats.org/officeDocument/2006/relationships/image" Target="../media/image948.png"/><Relationship Id="rId78" Type="http://schemas.openxmlformats.org/officeDocument/2006/relationships/image" Target="../media/image953.png"/><Relationship Id="rId81" Type="http://schemas.openxmlformats.org/officeDocument/2006/relationships/image" Target="../media/image956.png"/><Relationship Id="rId86" Type="http://schemas.openxmlformats.org/officeDocument/2006/relationships/image" Target="../media/image961.png"/><Relationship Id="rId94" Type="http://schemas.openxmlformats.org/officeDocument/2006/relationships/image" Target="../media/image969.png"/><Relationship Id="rId99" Type="http://schemas.openxmlformats.org/officeDocument/2006/relationships/image" Target="../media/image974.jpg"/><Relationship Id="rId4" Type="http://schemas.openxmlformats.org/officeDocument/2006/relationships/image" Target="../media/image879.png"/><Relationship Id="rId9" Type="http://schemas.openxmlformats.org/officeDocument/2006/relationships/image" Target="../media/image884.png"/><Relationship Id="rId13" Type="http://schemas.openxmlformats.org/officeDocument/2006/relationships/image" Target="../media/image888.png"/><Relationship Id="rId18" Type="http://schemas.openxmlformats.org/officeDocument/2006/relationships/image" Target="../media/image893.png"/><Relationship Id="rId39" Type="http://schemas.openxmlformats.org/officeDocument/2006/relationships/image" Target="../media/image914.png"/><Relationship Id="rId34" Type="http://schemas.openxmlformats.org/officeDocument/2006/relationships/image" Target="../media/image909.png"/><Relationship Id="rId50" Type="http://schemas.openxmlformats.org/officeDocument/2006/relationships/image" Target="../media/image925.png"/><Relationship Id="rId55" Type="http://schemas.openxmlformats.org/officeDocument/2006/relationships/image" Target="../media/image930.png"/><Relationship Id="rId76" Type="http://schemas.openxmlformats.org/officeDocument/2006/relationships/image" Target="../media/image951.png"/><Relationship Id="rId97" Type="http://schemas.openxmlformats.org/officeDocument/2006/relationships/image" Target="../media/image972.jpg"/><Relationship Id="rId7" Type="http://schemas.openxmlformats.org/officeDocument/2006/relationships/image" Target="../media/image882.png"/><Relationship Id="rId71" Type="http://schemas.openxmlformats.org/officeDocument/2006/relationships/image" Target="../media/image946.png"/><Relationship Id="rId92" Type="http://schemas.openxmlformats.org/officeDocument/2006/relationships/image" Target="../media/image967.png"/><Relationship Id="rId2" Type="http://schemas.openxmlformats.org/officeDocument/2006/relationships/image" Target="../media/image877.png"/><Relationship Id="rId29" Type="http://schemas.openxmlformats.org/officeDocument/2006/relationships/image" Target="../media/image904.png"/><Relationship Id="rId24" Type="http://schemas.openxmlformats.org/officeDocument/2006/relationships/image" Target="../media/image899.png"/><Relationship Id="rId40" Type="http://schemas.openxmlformats.org/officeDocument/2006/relationships/image" Target="../media/image915.png"/><Relationship Id="rId45" Type="http://schemas.openxmlformats.org/officeDocument/2006/relationships/image" Target="../media/image920.png"/><Relationship Id="rId66" Type="http://schemas.openxmlformats.org/officeDocument/2006/relationships/image" Target="../media/image941.png"/><Relationship Id="rId87" Type="http://schemas.openxmlformats.org/officeDocument/2006/relationships/image" Target="../media/image962.png"/><Relationship Id="rId61" Type="http://schemas.openxmlformats.org/officeDocument/2006/relationships/image" Target="../media/image936.png"/><Relationship Id="rId82" Type="http://schemas.openxmlformats.org/officeDocument/2006/relationships/image" Target="../media/image957.png"/><Relationship Id="rId19" Type="http://schemas.openxmlformats.org/officeDocument/2006/relationships/image" Target="../media/image894.png"/><Relationship Id="rId14" Type="http://schemas.openxmlformats.org/officeDocument/2006/relationships/image" Target="../media/image889.png"/><Relationship Id="rId30" Type="http://schemas.openxmlformats.org/officeDocument/2006/relationships/image" Target="../media/image905.png"/><Relationship Id="rId35" Type="http://schemas.openxmlformats.org/officeDocument/2006/relationships/image" Target="../media/image910.png"/><Relationship Id="rId56" Type="http://schemas.openxmlformats.org/officeDocument/2006/relationships/image" Target="../media/image931.png"/><Relationship Id="rId77" Type="http://schemas.openxmlformats.org/officeDocument/2006/relationships/image" Target="../media/image952.png"/><Relationship Id="rId100" Type="http://schemas.openxmlformats.org/officeDocument/2006/relationships/image" Target="../media/image975.jpg"/><Relationship Id="rId8" Type="http://schemas.openxmlformats.org/officeDocument/2006/relationships/image" Target="../media/image883.png"/><Relationship Id="rId51" Type="http://schemas.openxmlformats.org/officeDocument/2006/relationships/image" Target="../media/image926.png"/><Relationship Id="rId72" Type="http://schemas.openxmlformats.org/officeDocument/2006/relationships/image" Target="../media/image947.png"/><Relationship Id="rId93" Type="http://schemas.openxmlformats.org/officeDocument/2006/relationships/image" Target="../media/image968.png"/><Relationship Id="rId98" Type="http://schemas.openxmlformats.org/officeDocument/2006/relationships/image" Target="../media/image973.png"/></Relationships>
</file>

<file path=ppt/slides/_rels/slide10.xml.rels><?xml version="1.0" encoding="UTF-8" standalone="yes"?>
<Relationships xmlns="http://schemas.openxmlformats.org/package/2006/relationships"><Relationship Id="rId117" Type="http://schemas.openxmlformats.org/officeDocument/2006/relationships/image" Target="../media/image1091.png"/><Relationship Id="rId21" Type="http://schemas.openxmlformats.org/officeDocument/2006/relationships/image" Target="../media/image995.png"/><Relationship Id="rId42" Type="http://schemas.openxmlformats.org/officeDocument/2006/relationships/image" Target="../media/image1016.png"/><Relationship Id="rId63" Type="http://schemas.openxmlformats.org/officeDocument/2006/relationships/image" Target="../media/image1037.png"/><Relationship Id="rId84" Type="http://schemas.openxmlformats.org/officeDocument/2006/relationships/image" Target="../media/image1058.png"/><Relationship Id="rId16" Type="http://schemas.openxmlformats.org/officeDocument/2006/relationships/image" Target="../media/image990.png"/><Relationship Id="rId107" Type="http://schemas.openxmlformats.org/officeDocument/2006/relationships/image" Target="../media/image1081.png"/><Relationship Id="rId11" Type="http://schemas.openxmlformats.org/officeDocument/2006/relationships/image" Target="../media/image985.png"/><Relationship Id="rId32" Type="http://schemas.openxmlformats.org/officeDocument/2006/relationships/image" Target="../media/image1006.png"/><Relationship Id="rId37" Type="http://schemas.openxmlformats.org/officeDocument/2006/relationships/image" Target="../media/image1011.png"/><Relationship Id="rId53" Type="http://schemas.openxmlformats.org/officeDocument/2006/relationships/image" Target="../media/image1027.png"/><Relationship Id="rId58" Type="http://schemas.openxmlformats.org/officeDocument/2006/relationships/image" Target="../media/image1032.png"/><Relationship Id="rId74" Type="http://schemas.openxmlformats.org/officeDocument/2006/relationships/image" Target="../media/image1048.png"/><Relationship Id="rId79" Type="http://schemas.openxmlformats.org/officeDocument/2006/relationships/image" Target="../media/image1053.png"/><Relationship Id="rId102" Type="http://schemas.openxmlformats.org/officeDocument/2006/relationships/image" Target="../media/image1076.png"/><Relationship Id="rId123" Type="http://schemas.openxmlformats.org/officeDocument/2006/relationships/image" Target="../media/image1097.jpg"/><Relationship Id="rId128" Type="http://schemas.openxmlformats.org/officeDocument/2006/relationships/image" Target="../media/image1102.png"/><Relationship Id="rId5" Type="http://schemas.openxmlformats.org/officeDocument/2006/relationships/image" Target="../media/image979.png"/><Relationship Id="rId90" Type="http://schemas.openxmlformats.org/officeDocument/2006/relationships/image" Target="../media/image1064.png"/><Relationship Id="rId95" Type="http://schemas.openxmlformats.org/officeDocument/2006/relationships/image" Target="../media/image1069.png"/><Relationship Id="rId22" Type="http://schemas.openxmlformats.org/officeDocument/2006/relationships/image" Target="../media/image996.png"/><Relationship Id="rId27" Type="http://schemas.openxmlformats.org/officeDocument/2006/relationships/image" Target="../media/image1001.png"/><Relationship Id="rId43" Type="http://schemas.openxmlformats.org/officeDocument/2006/relationships/image" Target="../media/image1017.png"/><Relationship Id="rId48" Type="http://schemas.openxmlformats.org/officeDocument/2006/relationships/image" Target="../media/image1022.png"/><Relationship Id="rId64" Type="http://schemas.openxmlformats.org/officeDocument/2006/relationships/image" Target="../media/image1038.png"/><Relationship Id="rId69" Type="http://schemas.openxmlformats.org/officeDocument/2006/relationships/image" Target="../media/image1043.png"/><Relationship Id="rId113" Type="http://schemas.openxmlformats.org/officeDocument/2006/relationships/image" Target="../media/image1087.png"/><Relationship Id="rId118" Type="http://schemas.openxmlformats.org/officeDocument/2006/relationships/image" Target="../media/image1092.png"/><Relationship Id="rId134" Type="http://schemas.openxmlformats.org/officeDocument/2006/relationships/image" Target="../media/image1108.png"/><Relationship Id="rId80" Type="http://schemas.openxmlformats.org/officeDocument/2006/relationships/image" Target="../media/image1054.png"/><Relationship Id="rId85" Type="http://schemas.openxmlformats.org/officeDocument/2006/relationships/image" Target="../media/image1059.png"/><Relationship Id="rId12" Type="http://schemas.openxmlformats.org/officeDocument/2006/relationships/image" Target="../media/image986.png"/><Relationship Id="rId17" Type="http://schemas.openxmlformats.org/officeDocument/2006/relationships/image" Target="../media/image991.png"/><Relationship Id="rId33" Type="http://schemas.openxmlformats.org/officeDocument/2006/relationships/image" Target="../media/image1007.png"/><Relationship Id="rId38" Type="http://schemas.openxmlformats.org/officeDocument/2006/relationships/image" Target="../media/image1012.png"/><Relationship Id="rId59" Type="http://schemas.openxmlformats.org/officeDocument/2006/relationships/image" Target="../media/image1033.png"/><Relationship Id="rId103" Type="http://schemas.openxmlformats.org/officeDocument/2006/relationships/image" Target="../media/image1077.png"/><Relationship Id="rId108" Type="http://schemas.openxmlformats.org/officeDocument/2006/relationships/image" Target="../media/image1082.png"/><Relationship Id="rId124" Type="http://schemas.openxmlformats.org/officeDocument/2006/relationships/image" Target="../media/image1098.png"/><Relationship Id="rId129" Type="http://schemas.openxmlformats.org/officeDocument/2006/relationships/image" Target="../media/image1103.jpg"/><Relationship Id="rId54" Type="http://schemas.openxmlformats.org/officeDocument/2006/relationships/image" Target="../media/image1028.png"/><Relationship Id="rId70" Type="http://schemas.openxmlformats.org/officeDocument/2006/relationships/image" Target="../media/image1044.png"/><Relationship Id="rId75" Type="http://schemas.openxmlformats.org/officeDocument/2006/relationships/image" Target="../media/image1049.png"/><Relationship Id="rId91" Type="http://schemas.openxmlformats.org/officeDocument/2006/relationships/image" Target="../media/image1065.png"/><Relationship Id="rId96" Type="http://schemas.openxmlformats.org/officeDocument/2006/relationships/image" Target="../media/image1070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80.png"/><Relationship Id="rId23" Type="http://schemas.openxmlformats.org/officeDocument/2006/relationships/image" Target="../media/image997.png"/><Relationship Id="rId28" Type="http://schemas.openxmlformats.org/officeDocument/2006/relationships/image" Target="../media/image1002.png"/><Relationship Id="rId49" Type="http://schemas.openxmlformats.org/officeDocument/2006/relationships/image" Target="../media/image1023.png"/><Relationship Id="rId114" Type="http://schemas.openxmlformats.org/officeDocument/2006/relationships/image" Target="../media/image1088.png"/><Relationship Id="rId119" Type="http://schemas.openxmlformats.org/officeDocument/2006/relationships/image" Target="../media/image1093.png"/><Relationship Id="rId44" Type="http://schemas.openxmlformats.org/officeDocument/2006/relationships/image" Target="../media/image1018.png"/><Relationship Id="rId60" Type="http://schemas.openxmlformats.org/officeDocument/2006/relationships/image" Target="../media/image1034.png"/><Relationship Id="rId65" Type="http://schemas.openxmlformats.org/officeDocument/2006/relationships/image" Target="../media/image1039.png"/><Relationship Id="rId81" Type="http://schemas.openxmlformats.org/officeDocument/2006/relationships/image" Target="../media/image1055.png"/><Relationship Id="rId86" Type="http://schemas.openxmlformats.org/officeDocument/2006/relationships/image" Target="../media/image1060.png"/><Relationship Id="rId130" Type="http://schemas.openxmlformats.org/officeDocument/2006/relationships/image" Target="../media/image1104.png"/><Relationship Id="rId135" Type="http://schemas.openxmlformats.org/officeDocument/2006/relationships/image" Target="../media/image1109.png"/><Relationship Id="rId13" Type="http://schemas.openxmlformats.org/officeDocument/2006/relationships/image" Target="../media/image987.png"/><Relationship Id="rId18" Type="http://schemas.openxmlformats.org/officeDocument/2006/relationships/image" Target="../media/image992.png"/><Relationship Id="rId39" Type="http://schemas.openxmlformats.org/officeDocument/2006/relationships/image" Target="../media/image1013.png"/><Relationship Id="rId109" Type="http://schemas.openxmlformats.org/officeDocument/2006/relationships/image" Target="../media/image1083.png"/><Relationship Id="rId34" Type="http://schemas.openxmlformats.org/officeDocument/2006/relationships/image" Target="../media/image1008.png"/><Relationship Id="rId50" Type="http://schemas.openxmlformats.org/officeDocument/2006/relationships/image" Target="../media/image1024.png"/><Relationship Id="rId55" Type="http://schemas.openxmlformats.org/officeDocument/2006/relationships/image" Target="../media/image1029.png"/><Relationship Id="rId76" Type="http://schemas.openxmlformats.org/officeDocument/2006/relationships/image" Target="../media/image1050.png"/><Relationship Id="rId97" Type="http://schemas.openxmlformats.org/officeDocument/2006/relationships/image" Target="../media/image1071.png"/><Relationship Id="rId104" Type="http://schemas.openxmlformats.org/officeDocument/2006/relationships/image" Target="../media/image1078.png"/><Relationship Id="rId120" Type="http://schemas.openxmlformats.org/officeDocument/2006/relationships/image" Target="../media/image1094.png"/><Relationship Id="rId125" Type="http://schemas.openxmlformats.org/officeDocument/2006/relationships/image" Target="../media/image1099.png"/><Relationship Id="rId7" Type="http://schemas.openxmlformats.org/officeDocument/2006/relationships/image" Target="../media/image981.png"/><Relationship Id="rId71" Type="http://schemas.openxmlformats.org/officeDocument/2006/relationships/image" Target="../media/image1045.png"/><Relationship Id="rId92" Type="http://schemas.openxmlformats.org/officeDocument/2006/relationships/image" Target="../media/image1066.png"/><Relationship Id="rId2" Type="http://schemas.openxmlformats.org/officeDocument/2006/relationships/image" Target="../media/image976.png"/><Relationship Id="rId29" Type="http://schemas.openxmlformats.org/officeDocument/2006/relationships/image" Target="../media/image1003.png"/><Relationship Id="rId24" Type="http://schemas.openxmlformats.org/officeDocument/2006/relationships/image" Target="../media/image998.png"/><Relationship Id="rId40" Type="http://schemas.openxmlformats.org/officeDocument/2006/relationships/image" Target="../media/image1014.png"/><Relationship Id="rId45" Type="http://schemas.openxmlformats.org/officeDocument/2006/relationships/image" Target="../media/image1019.png"/><Relationship Id="rId66" Type="http://schemas.openxmlformats.org/officeDocument/2006/relationships/image" Target="../media/image1040.png"/><Relationship Id="rId87" Type="http://schemas.openxmlformats.org/officeDocument/2006/relationships/image" Target="../media/image1061.png"/><Relationship Id="rId110" Type="http://schemas.openxmlformats.org/officeDocument/2006/relationships/image" Target="../media/image1084.png"/><Relationship Id="rId115" Type="http://schemas.openxmlformats.org/officeDocument/2006/relationships/image" Target="../media/image1089.png"/><Relationship Id="rId131" Type="http://schemas.openxmlformats.org/officeDocument/2006/relationships/image" Target="../media/image1105.png"/><Relationship Id="rId136" Type="http://schemas.openxmlformats.org/officeDocument/2006/relationships/image" Target="../media/image1110.png"/><Relationship Id="rId61" Type="http://schemas.openxmlformats.org/officeDocument/2006/relationships/image" Target="../media/image1035.png"/><Relationship Id="rId82" Type="http://schemas.openxmlformats.org/officeDocument/2006/relationships/image" Target="../media/image1056.png"/><Relationship Id="rId19" Type="http://schemas.openxmlformats.org/officeDocument/2006/relationships/image" Target="../media/image993.png"/><Relationship Id="rId14" Type="http://schemas.openxmlformats.org/officeDocument/2006/relationships/image" Target="../media/image988.png"/><Relationship Id="rId30" Type="http://schemas.openxmlformats.org/officeDocument/2006/relationships/image" Target="../media/image1004.png"/><Relationship Id="rId35" Type="http://schemas.openxmlformats.org/officeDocument/2006/relationships/image" Target="../media/image1009.png"/><Relationship Id="rId56" Type="http://schemas.openxmlformats.org/officeDocument/2006/relationships/image" Target="../media/image1030.png"/><Relationship Id="rId77" Type="http://schemas.openxmlformats.org/officeDocument/2006/relationships/image" Target="../media/image1051.png"/><Relationship Id="rId100" Type="http://schemas.openxmlformats.org/officeDocument/2006/relationships/image" Target="../media/image1074.png"/><Relationship Id="rId105" Type="http://schemas.openxmlformats.org/officeDocument/2006/relationships/image" Target="../media/image1079.png"/><Relationship Id="rId126" Type="http://schemas.openxmlformats.org/officeDocument/2006/relationships/image" Target="../media/image1100.jpg"/><Relationship Id="rId8" Type="http://schemas.openxmlformats.org/officeDocument/2006/relationships/image" Target="../media/image982.png"/><Relationship Id="rId51" Type="http://schemas.openxmlformats.org/officeDocument/2006/relationships/image" Target="../media/image1025.png"/><Relationship Id="rId72" Type="http://schemas.openxmlformats.org/officeDocument/2006/relationships/image" Target="../media/image1046.png"/><Relationship Id="rId93" Type="http://schemas.openxmlformats.org/officeDocument/2006/relationships/image" Target="../media/image1067.png"/><Relationship Id="rId98" Type="http://schemas.openxmlformats.org/officeDocument/2006/relationships/image" Target="../media/image1072.png"/><Relationship Id="rId121" Type="http://schemas.openxmlformats.org/officeDocument/2006/relationships/image" Target="../media/image1095.png"/><Relationship Id="rId3" Type="http://schemas.openxmlformats.org/officeDocument/2006/relationships/image" Target="../media/image977.png"/><Relationship Id="rId25" Type="http://schemas.openxmlformats.org/officeDocument/2006/relationships/image" Target="../media/image999.png"/><Relationship Id="rId46" Type="http://schemas.openxmlformats.org/officeDocument/2006/relationships/image" Target="../media/image1020.png"/><Relationship Id="rId67" Type="http://schemas.openxmlformats.org/officeDocument/2006/relationships/image" Target="../media/image1041.png"/><Relationship Id="rId116" Type="http://schemas.openxmlformats.org/officeDocument/2006/relationships/image" Target="../media/image1090.png"/><Relationship Id="rId137" Type="http://schemas.openxmlformats.org/officeDocument/2006/relationships/image" Target="../media/image1111.png"/><Relationship Id="rId20" Type="http://schemas.openxmlformats.org/officeDocument/2006/relationships/image" Target="../media/image994.png"/><Relationship Id="rId41" Type="http://schemas.openxmlformats.org/officeDocument/2006/relationships/image" Target="../media/image1015.png"/><Relationship Id="rId62" Type="http://schemas.openxmlformats.org/officeDocument/2006/relationships/image" Target="../media/image1036.png"/><Relationship Id="rId83" Type="http://schemas.openxmlformats.org/officeDocument/2006/relationships/image" Target="../media/image1057.png"/><Relationship Id="rId88" Type="http://schemas.openxmlformats.org/officeDocument/2006/relationships/image" Target="../media/image1062.png"/><Relationship Id="rId111" Type="http://schemas.openxmlformats.org/officeDocument/2006/relationships/image" Target="../media/image1085.png"/><Relationship Id="rId132" Type="http://schemas.openxmlformats.org/officeDocument/2006/relationships/image" Target="../media/image1106.jpg"/><Relationship Id="rId15" Type="http://schemas.openxmlformats.org/officeDocument/2006/relationships/image" Target="../media/image989.png"/><Relationship Id="rId36" Type="http://schemas.openxmlformats.org/officeDocument/2006/relationships/image" Target="../media/image1010.png"/><Relationship Id="rId57" Type="http://schemas.openxmlformats.org/officeDocument/2006/relationships/image" Target="../media/image1031.png"/><Relationship Id="rId106" Type="http://schemas.openxmlformats.org/officeDocument/2006/relationships/image" Target="../media/image1080.png"/><Relationship Id="rId127" Type="http://schemas.openxmlformats.org/officeDocument/2006/relationships/image" Target="../media/image1101.png"/><Relationship Id="rId10" Type="http://schemas.openxmlformats.org/officeDocument/2006/relationships/image" Target="../media/image984.png"/><Relationship Id="rId31" Type="http://schemas.openxmlformats.org/officeDocument/2006/relationships/image" Target="../media/image1005.png"/><Relationship Id="rId52" Type="http://schemas.openxmlformats.org/officeDocument/2006/relationships/image" Target="../media/image1026.png"/><Relationship Id="rId73" Type="http://schemas.openxmlformats.org/officeDocument/2006/relationships/image" Target="../media/image1047.png"/><Relationship Id="rId78" Type="http://schemas.openxmlformats.org/officeDocument/2006/relationships/image" Target="../media/image1052.png"/><Relationship Id="rId94" Type="http://schemas.openxmlformats.org/officeDocument/2006/relationships/image" Target="../media/image1068.png"/><Relationship Id="rId99" Type="http://schemas.openxmlformats.org/officeDocument/2006/relationships/image" Target="../media/image1073.png"/><Relationship Id="rId101" Type="http://schemas.openxmlformats.org/officeDocument/2006/relationships/image" Target="../media/image1075.png"/><Relationship Id="rId122" Type="http://schemas.openxmlformats.org/officeDocument/2006/relationships/image" Target="../media/image1096.png"/><Relationship Id="rId4" Type="http://schemas.openxmlformats.org/officeDocument/2006/relationships/image" Target="../media/image978.png"/><Relationship Id="rId9" Type="http://schemas.openxmlformats.org/officeDocument/2006/relationships/image" Target="../media/image983.png"/><Relationship Id="rId26" Type="http://schemas.openxmlformats.org/officeDocument/2006/relationships/image" Target="../media/image1000.png"/><Relationship Id="rId47" Type="http://schemas.openxmlformats.org/officeDocument/2006/relationships/image" Target="../media/image1021.png"/><Relationship Id="rId68" Type="http://schemas.openxmlformats.org/officeDocument/2006/relationships/image" Target="../media/image1042.png"/><Relationship Id="rId89" Type="http://schemas.openxmlformats.org/officeDocument/2006/relationships/image" Target="../media/image1063.png"/><Relationship Id="rId112" Type="http://schemas.openxmlformats.org/officeDocument/2006/relationships/image" Target="../media/image1086.png"/><Relationship Id="rId133" Type="http://schemas.openxmlformats.org/officeDocument/2006/relationships/image" Target="../media/image1107.png"/></Relationships>
</file>

<file path=ppt/slides/_rels/slide11.xml.rels><?xml version="1.0" encoding="UTF-8" standalone="yes"?>
<Relationships xmlns="http://schemas.openxmlformats.org/package/2006/relationships"><Relationship Id="rId117" Type="http://schemas.openxmlformats.org/officeDocument/2006/relationships/image" Target="../media/image1227.png"/><Relationship Id="rId21" Type="http://schemas.openxmlformats.org/officeDocument/2006/relationships/image" Target="../media/image1131.png"/><Relationship Id="rId42" Type="http://schemas.openxmlformats.org/officeDocument/2006/relationships/image" Target="../media/image1152.png"/><Relationship Id="rId63" Type="http://schemas.openxmlformats.org/officeDocument/2006/relationships/image" Target="../media/image1173.png"/><Relationship Id="rId84" Type="http://schemas.openxmlformats.org/officeDocument/2006/relationships/image" Target="../media/image1194.png"/><Relationship Id="rId138" Type="http://schemas.openxmlformats.org/officeDocument/2006/relationships/image" Target="../media/image1248.png"/><Relationship Id="rId159" Type="http://schemas.openxmlformats.org/officeDocument/2006/relationships/image" Target="../media/image1269.png"/><Relationship Id="rId107" Type="http://schemas.openxmlformats.org/officeDocument/2006/relationships/image" Target="../media/image1217.png"/><Relationship Id="rId11" Type="http://schemas.openxmlformats.org/officeDocument/2006/relationships/image" Target="../media/image1121.png"/><Relationship Id="rId32" Type="http://schemas.openxmlformats.org/officeDocument/2006/relationships/image" Target="../media/image1142.png"/><Relationship Id="rId53" Type="http://schemas.openxmlformats.org/officeDocument/2006/relationships/image" Target="../media/image1163.png"/><Relationship Id="rId74" Type="http://schemas.openxmlformats.org/officeDocument/2006/relationships/image" Target="../media/image1184.png"/><Relationship Id="rId128" Type="http://schemas.openxmlformats.org/officeDocument/2006/relationships/image" Target="../media/image1238.png"/><Relationship Id="rId149" Type="http://schemas.openxmlformats.org/officeDocument/2006/relationships/image" Target="../media/image1259.png"/><Relationship Id="rId5" Type="http://schemas.openxmlformats.org/officeDocument/2006/relationships/image" Target="../media/image1115.png"/><Relationship Id="rId95" Type="http://schemas.openxmlformats.org/officeDocument/2006/relationships/image" Target="../media/image1205.png"/><Relationship Id="rId160" Type="http://schemas.openxmlformats.org/officeDocument/2006/relationships/image" Target="../media/image1270.png"/><Relationship Id="rId22" Type="http://schemas.openxmlformats.org/officeDocument/2006/relationships/image" Target="../media/image1132.png"/><Relationship Id="rId43" Type="http://schemas.openxmlformats.org/officeDocument/2006/relationships/image" Target="../media/image1153.png"/><Relationship Id="rId64" Type="http://schemas.openxmlformats.org/officeDocument/2006/relationships/image" Target="../media/image1174.png"/><Relationship Id="rId118" Type="http://schemas.openxmlformats.org/officeDocument/2006/relationships/image" Target="../media/image1228.png"/><Relationship Id="rId139" Type="http://schemas.openxmlformats.org/officeDocument/2006/relationships/image" Target="../media/image1249.png"/><Relationship Id="rId85" Type="http://schemas.openxmlformats.org/officeDocument/2006/relationships/image" Target="../media/image1195.png"/><Relationship Id="rId150" Type="http://schemas.openxmlformats.org/officeDocument/2006/relationships/image" Target="../media/image1260.png"/><Relationship Id="rId12" Type="http://schemas.openxmlformats.org/officeDocument/2006/relationships/image" Target="../media/image1122.png"/><Relationship Id="rId17" Type="http://schemas.openxmlformats.org/officeDocument/2006/relationships/image" Target="../media/image1127.png"/><Relationship Id="rId33" Type="http://schemas.openxmlformats.org/officeDocument/2006/relationships/image" Target="../media/image1143.png"/><Relationship Id="rId38" Type="http://schemas.openxmlformats.org/officeDocument/2006/relationships/image" Target="../media/image1148.png"/><Relationship Id="rId59" Type="http://schemas.openxmlformats.org/officeDocument/2006/relationships/image" Target="../media/image1169.png"/><Relationship Id="rId103" Type="http://schemas.openxmlformats.org/officeDocument/2006/relationships/image" Target="../media/image1213.png"/><Relationship Id="rId108" Type="http://schemas.openxmlformats.org/officeDocument/2006/relationships/image" Target="../media/image1218.png"/><Relationship Id="rId124" Type="http://schemas.openxmlformats.org/officeDocument/2006/relationships/image" Target="../media/image1234.png"/><Relationship Id="rId129" Type="http://schemas.openxmlformats.org/officeDocument/2006/relationships/image" Target="../media/image1239.png"/><Relationship Id="rId54" Type="http://schemas.openxmlformats.org/officeDocument/2006/relationships/image" Target="../media/image1164.png"/><Relationship Id="rId70" Type="http://schemas.openxmlformats.org/officeDocument/2006/relationships/image" Target="../media/image1180.png"/><Relationship Id="rId75" Type="http://schemas.openxmlformats.org/officeDocument/2006/relationships/image" Target="../media/image1185.png"/><Relationship Id="rId91" Type="http://schemas.openxmlformats.org/officeDocument/2006/relationships/image" Target="../media/image1201.png"/><Relationship Id="rId96" Type="http://schemas.openxmlformats.org/officeDocument/2006/relationships/image" Target="../media/image1206.png"/><Relationship Id="rId140" Type="http://schemas.openxmlformats.org/officeDocument/2006/relationships/image" Target="../media/image1250.png"/><Relationship Id="rId145" Type="http://schemas.openxmlformats.org/officeDocument/2006/relationships/image" Target="../media/image1255.png"/><Relationship Id="rId161" Type="http://schemas.openxmlformats.org/officeDocument/2006/relationships/image" Target="../media/image127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16.png"/><Relationship Id="rId23" Type="http://schemas.openxmlformats.org/officeDocument/2006/relationships/image" Target="../media/image1133.png"/><Relationship Id="rId28" Type="http://schemas.openxmlformats.org/officeDocument/2006/relationships/image" Target="../media/image1138.png"/><Relationship Id="rId49" Type="http://schemas.openxmlformats.org/officeDocument/2006/relationships/image" Target="../media/image1159.png"/><Relationship Id="rId114" Type="http://schemas.openxmlformats.org/officeDocument/2006/relationships/image" Target="../media/image1224.png"/><Relationship Id="rId119" Type="http://schemas.openxmlformats.org/officeDocument/2006/relationships/image" Target="../media/image1229.png"/><Relationship Id="rId44" Type="http://schemas.openxmlformats.org/officeDocument/2006/relationships/image" Target="../media/image1154.png"/><Relationship Id="rId60" Type="http://schemas.openxmlformats.org/officeDocument/2006/relationships/image" Target="../media/image1170.png"/><Relationship Id="rId65" Type="http://schemas.openxmlformats.org/officeDocument/2006/relationships/image" Target="../media/image1175.png"/><Relationship Id="rId81" Type="http://schemas.openxmlformats.org/officeDocument/2006/relationships/image" Target="../media/image1191.png"/><Relationship Id="rId86" Type="http://schemas.openxmlformats.org/officeDocument/2006/relationships/image" Target="../media/image1196.png"/><Relationship Id="rId130" Type="http://schemas.openxmlformats.org/officeDocument/2006/relationships/image" Target="../media/image1240.png"/><Relationship Id="rId135" Type="http://schemas.openxmlformats.org/officeDocument/2006/relationships/image" Target="../media/image1245.png"/><Relationship Id="rId151" Type="http://schemas.openxmlformats.org/officeDocument/2006/relationships/image" Target="../media/image1261.png"/><Relationship Id="rId156" Type="http://schemas.openxmlformats.org/officeDocument/2006/relationships/image" Target="../media/image1266.png"/><Relationship Id="rId13" Type="http://schemas.openxmlformats.org/officeDocument/2006/relationships/image" Target="../media/image1123.png"/><Relationship Id="rId18" Type="http://schemas.openxmlformats.org/officeDocument/2006/relationships/image" Target="../media/image1128.png"/><Relationship Id="rId39" Type="http://schemas.openxmlformats.org/officeDocument/2006/relationships/image" Target="../media/image1149.png"/><Relationship Id="rId109" Type="http://schemas.openxmlformats.org/officeDocument/2006/relationships/image" Target="../media/image1219.png"/><Relationship Id="rId34" Type="http://schemas.openxmlformats.org/officeDocument/2006/relationships/image" Target="../media/image1144.png"/><Relationship Id="rId50" Type="http://schemas.openxmlformats.org/officeDocument/2006/relationships/image" Target="../media/image1160.png"/><Relationship Id="rId55" Type="http://schemas.openxmlformats.org/officeDocument/2006/relationships/image" Target="../media/image1165.png"/><Relationship Id="rId76" Type="http://schemas.openxmlformats.org/officeDocument/2006/relationships/image" Target="../media/image1186.png"/><Relationship Id="rId97" Type="http://schemas.openxmlformats.org/officeDocument/2006/relationships/image" Target="../media/image1207.png"/><Relationship Id="rId104" Type="http://schemas.openxmlformats.org/officeDocument/2006/relationships/image" Target="../media/image1214.png"/><Relationship Id="rId120" Type="http://schemas.openxmlformats.org/officeDocument/2006/relationships/image" Target="../media/image1230.png"/><Relationship Id="rId125" Type="http://schemas.openxmlformats.org/officeDocument/2006/relationships/image" Target="../media/image1235.png"/><Relationship Id="rId141" Type="http://schemas.openxmlformats.org/officeDocument/2006/relationships/image" Target="../media/image1251.png"/><Relationship Id="rId146" Type="http://schemas.openxmlformats.org/officeDocument/2006/relationships/image" Target="../media/image1256.png"/><Relationship Id="rId7" Type="http://schemas.openxmlformats.org/officeDocument/2006/relationships/image" Target="../media/image1117.png"/><Relationship Id="rId71" Type="http://schemas.openxmlformats.org/officeDocument/2006/relationships/image" Target="../media/image1181.png"/><Relationship Id="rId92" Type="http://schemas.openxmlformats.org/officeDocument/2006/relationships/image" Target="../media/image1202.png"/><Relationship Id="rId162" Type="http://schemas.openxmlformats.org/officeDocument/2006/relationships/image" Target="../media/image1109.png"/><Relationship Id="rId2" Type="http://schemas.openxmlformats.org/officeDocument/2006/relationships/image" Target="../media/image1112.png"/><Relationship Id="rId29" Type="http://schemas.openxmlformats.org/officeDocument/2006/relationships/image" Target="../media/image1139.png"/><Relationship Id="rId24" Type="http://schemas.openxmlformats.org/officeDocument/2006/relationships/image" Target="../media/image1134.png"/><Relationship Id="rId40" Type="http://schemas.openxmlformats.org/officeDocument/2006/relationships/image" Target="../media/image1150.png"/><Relationship Id="rId45" Type="http://schemas.openxmlformats.org/officeDocument/2006/relationships/image" Target="../media/image1155.png"/><Relationship Id="rId66" Type="http://schemas.openxmlformats.org/officeDocument/2006/relationships/image" Target="../media/image1176.png"/><Relationship Id="rId87" Type="http://schemas.openxmlformats.org/officeDocument/2006/relationships/image" Target="../media/image1197.png"/><Relationship Id="rId110" Type="http://schemas.openxmlformats.org/officeDocument/2006/relationships/image" Target="../media/image1220.png"/><Relationship Id="rId115" Type="http://schemas.openxmlformats.org/officeDocument/2006/relationships/image" Target="../media/image1225.png"/><Relationship Id="rId131" Type="http://schemas.openxmlformats.org/officeDocument/2006/relationships/image" Target="../media/image1241.png"/><Relationship Id="rId136" Type="http://schemas.openxmlformats.org/officeDocument/2006/relationships/image" Target="../media/image1246.png"/><Relationship Id="rId157" Type="http://schemas.openxmlformats.org/officeDocument/2006/relationships/image" Target="../media/image1267.png"/><Relationship Id="rId61" Type="http://schemas.openxmlformats.org/officeDocument/2006/relationships/image" Target="../media/image1171.png"/><Relationship Id="rId82" Type="http://schemas.openxmlformats.org/officeDocument/2006/relationships/image" Target="../media/image1192.png"/><Relationship Id="rId152" Type="http://schemas.openxmlformats.org/officeDocument/2006/relationships/image" Target="../media/image1262.png"/><Relationship Id="rId19" Type="http://schemas.openxmlformats.org/officeDocument/2006/relationships/image" Target="../media/image1129.png"/><Relationship Id="rId14" Type="http://schemas.openxmlformats.org/officeDocument/2006/relationships/image" Target="../media/image1124.png"/><Relationship Id="rId30" Type="http://schemas.openxmlformats.org/officeDocument/2006/relationships/image" Target="../media/image1140.png"/><Relationship Id="rId35" Type="http://schemas.openxmlformats.org/officeDocument/2006/relationships/image" Target="../media/image1145.png"/><Relationship Id="rId56" Type="http://schemas.openxmlformats.org/officeDocument/2006/relationships/image" Target="../media/image1166.png"/><Relationship Id="rId77" Type="http://schemas.openxmlformats.org/officeDocument/2006/relationships/image" Target="../media/image1187.png"/><Relationship Id="rId100" Type="http://schemas.openxmlformats.org/officeDocument/2006/relationships/image" Target="../media/image1210.png"/><Relationship Id="rId105" Type="http://schemas.openxmlformats.org/officeDocument/2006/relationships/image" Target="../media/image1215.png"/><Relationship Id="rId126" Type="http://schemas.openxmlformats.org/officeDocument/2006/relationships/image" Target="../media/image1236.png"/><Relationship Id="rId147" Type="http://schemas.openxmlformats.org/officeDocument/2006/relationships/image" Target="../media/image1257.png"/><Relationship Id="rId8" Type="http://schemas.openxmlformats.org/officeDocument/2006/relationships/image" Target="../media/image1118.png"/><Relationship Id="rId51" Type="http://schemas.openxmlformats.org/officeDocument/2006/relationships/image" Target="../media/image1161.png"/><Relationship Id="rId72" Type="http://schemas.openxmlformats.org/officeDocument/2006/relationships/image" Target="../media/image1182.png"/><Relationship Id="rId93" Type="http://schemas.openxmlformats.org/officeDocument/2006/relationships/image" Target="../media/image1203.png"/><Relationship Id="rId98" Type="http://schemas.openxmlformats.org/officeDocument/2006/relationships/image" Target="../media/image1208.png"/><Relationship Id="rId121" Type="http://schemas.openxmlformats.org/officeDocument/2006/relationships/image" Target="../media/image1231.png"/><Relationship Id="rId142" Type="http://schemas.openxmlformats.org/officeDocument/2006/relationships/image" Target="../media/image1252.png"/><Relationship Id="rId163" Type="http://schemas.openxmlformats.org/officeDocument/2006/relationships/image" Target="../media/image1110.png"/><Relationship Id="rId3" Type="http://schemas.openxmlformats.org/officeDocument/2006/relationships/image" Target="../media/image1113.png"/><Relationship Id="rId25" Type="http://schemas.openxmlformats.org/officeDocument/2006/relationships/image" Target="../media/image1135.png"/><Relationship Id="rId46" Type="http://schemas.openxmlformats.org/officeDocument/2006/relationships/image" Target="../media/image1156.png"/><Relationship Id="rId67" Type="http://schemas.openxmlformats.org/officeDocument/2006/relationships/image" Target="../media/image1177.png"/><Relationship Id="rId116" Type="http://schemas.openxmlformats.org/officeDocument/2006/relationships/image" Target="../media/image1226.png"/><Relationship Id="rId137" Type="http://schemas.openxmlformats.org/officeDocument/2006/relationships/image" Target="../media/image1247.png"/><Relationship Id="rId158" Type="http://schemas.openxmlformats.org/officeDocument/2006/relationships/image" Target="../media/image1268.png"/><Relationship Id="rId20" Type="http://schemas.openxmlformats.org/officeDocument/2006/relationships/image" Target="../media/image1130.png"/><Relationship Id="rId41" Type="http://schemas.openxmlformats.org/officeDocument/2006/relationships/image" Target="../media/image1151.png"/><Relationship Id="rId62" Type="http://schemas.openxmlformats.org/officeDocument/2006/relationships/image" Target="../media/image1172.png"/><Relationship Id="rId83" Type="http://schemas.openxmlformats.org/officeDocument/2006/relationships/image" Target="../media/image1193.png"/><Relationship Id="rId88" Type="http://schemas.openxmlformats.org/officeDocument/2006/relationships/image" Target="../media/image1198.png"/><Relationship Id="rId111" Type="http://schemas.openxmlformats.org/officeDocument/2006/relationships/image" Target="../media/image1221.png"/><Relationship Id="rId132" Type="http://schemas.openxmlformats.org/officeDocument/2006/relationships/image" Target="../media/image1242.png"/><Relationship Id="rId153" Type="http://schemas.openxmlformats.org/officeDocument/2006/relationships/image" Target="../media/image1263.png"/><Relationship Id="rId15" Type="http://schemas.openxmlformats.org/officeDocument/2006/relationships/image" Target="../media/image1125.png"/><Relationship Id="rId36" Type="http://schemas.openxmlformats.org/officeDocument/2006/relationships/image" Target="../media/image1146.png"/><Relationship Id="rId57" Type="http://schemas.openxmlformats.org/officeDocument/2006/relationships/image" Target="../media/image1167.png"/><Relationship Id="rId106" Type="http://schemas.openxmlformats.org/officeDocument/2006/relationships/image" Target="../media/image1216.png"/><Relationship Id="rId127" Type="http://schemas.openxmlformats.org/officeDocument/2006/relationships/image" Target="../media/image1237.png"/><Relationship Id="rId10" Type="http://schemas.openxmlformats.org/officeDocument/2006/relationships/image" Target="../media/image1120.png"/><Relationship Id="rId31" Type="http://schemas.openxmlformats.org/officeDocument/2006/relationships/image" Target="../media/image1141.png"/><Relationship Id="rId52" Type="http://schemas.openxmlformats.org/officeDocument/2006/relationships/image" Target="../media/image1162.png"/><Relationship Id="rId73" Type="http://schemas.openxmlformats.org/officeDocument/2006/relationships/image" Target="../media/image1183.png"/><Relationship Id="rId78" Type="http://schemas.openxmlformats.org/officeDocument/2006/relationships/image" Target="../media/image1188.png"/><Relationship Id="rId94" Type="http://schemas.openxmlformats.org/officeDocument/2006/relationships/image" Target="../media/image1204.png"/><Relationship Id="rId99" Type="http://schemas.openxmlformats.org/officeDocument/2006/relationships/image" Target="../media/image1209.png"/><Relationship Id="rId101" Type="http://schemas.openxmlformats.org/officeDocument/2006/relationships/image" Target="../media/image1211.png"/><Relationship Id="rId122" Type="http://schemas.openxmlformats.org/officeDocument/2006/relationships/image" Target="../media/image1232.png"/><Relationship Id="rId143" Type="http://schemas.openxmlformats.org/officeDocument/2006/relationships/image" Target="../media/image1253.png"/><Relationship Id="rId148" Type="http://schemas.openxmlformats.org/officeDocument/2006/relationships/image" Target="../media/image1258.png"/><Relationship Id="rId164" Type="http://schemas.openxmlformats.org/officeDocument/2006/relationships/image" Target="../media/image1111.png"/><Relationship Id="rId4" Type="http://schemas.openxmlformats.org/officeDocument/2006/relationships/image" Target="../media/image1114.png"/><Relationship Id="rId9" Type="http://schemas.openxmlformats.org/officeDocument/2006/relationships/image" Target="../media/image1119.png"/><Relationship Id="rId26" Type="http://schemas.openxmlformats.org/officeDocument/2006/relationships/image" Target="../media/image1136.png"/><Relationship Id="rId47" Type="http://schemas.openxmlformats.org/officeDocument/2006/relationships/image" Target="../media/image1157.png"/><Relationship Id="rId68" Type="http://schemas.openxmlformats.org/officeDocument/2006/relationships/image" Target="../media/image1178.png"/><Relationship Id="rId89" Type="http://schemas.openxmlformats.org/officeDocument/2006/relationships/image" Target="../media/image1199.png"/><Relationship Id="rId112" Type="http://schemas.openxmlformats.org/officeDocument/2006/relationships/image" Target="../media/image1222.png"/><Relationship Id="rId133" Type="http://schemas.openxmlformats.org/officeDocument/2006/relationships/image" Target="../media/image1243.png"/><Relationship Id="rId154" Type="http://schemas.openxmlformats.org/officeDocument/2006/relationships/image" Target="../media/image1264.png"/><Relationship Id="rId16" Type="http://schemas.openxmlformats.org/officeDocument/2006/relationships/image" Target="../media/image1126.png"/><Relationship Id="rId37" Type="http://schemas.openxmlformats.org/officeDocument/2006/relationships/image" Target="../media/image1147.png"/><Relationship Id="rId58" Type="http://schemas.openxmlformats.org/officeDocument/2006/relationships/image" Target="../media/image1168.png"/><Relationship Id="rId79" Type="http://schemas.openxmlformats.org/officeDocument/2006/relationships/image" Target="../media/image1189.png"/><Relationship Id="rId102" Type="http://schemas.openxmlformats.org/officeDocument/2006/relationships/image" Target="../media/image1212.png"/><Relationship Id="rId123" Type="http://schemas.openxmlformats.org/officeDocument/2006/relationships/image" Target="../media/image1233.png"/><Relationship Id="rId144" Type="http://schemas.openxmlformats.org/officeDocument/2006/relationships/image" Target="../media/image1254.png"/><Relationship Id="rId90" Type="http://schemas.openxmlformats.org/officeDocument/2006/relationships/image" Target="../media/image1200.png"/><Relationship Id="rId165" Type="http://schemas.openxmlformats.org/officeDocument/2006/relationships/image" Target="../media/image1272.png"/><Relationship Id="rId27" Type="http://schemas.openxmlformats.org/officeDocument/2006/relationships/image" Target="../media/image1137.png"/><Relationship Id="rId48" Type="http://schemas.openxmlformats.org/officeDocument/2006/relationships/image" Target="../media/image1158.png"/><Relationship Id="rId69" Type="http://schemas.openxmlformats.org/officeDocument/2006/relationships/image" Target="../media/image1179.png"/><Relationship Id="rId113" Type="http://schemas.openxmlformats.org/officeDocument/2006/relationships/image" Target="../media/image1223.png"/><Relationship Id="rId134" Type="http://schemas.openxmlformats.org/officeDocument/2006/relationships/image" Target="../media/image1244.png"/><Relationship Id="rId80" Type="http://schemas.openxmlformats.org/officeDocument/2006/relationships/image" Target="../media/image1190.png"/><Relationship Id="rId155" Type="http://schemas.openxmlformats.org/officeDocument/2006/relationships/image" Target="../media/image1265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image" Target="../media/image1269.png"/><Relationship Id="rId7" Type="http://schemas.openxmlformats.org/officeDocument/2006/relationships/diagramQuickStyle" Target="../diagrams/quickStyle1.xml"/><Relationship Id="rId2" Type="http://schemas.openxmlformats.org/officeDocument/2006/relationships/image" Target="../media/image1268.png"/><Relationship Id="rId1" Type="http://schemas.openxmlformats.org/officeDocument/2006/relationships/slideLayout" Target="../slideLayouts/slideLayout7.xm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4" Type="http://schemas.openxmlformats.org/officeDocument/2006/relationships/image" Target="../media/image1270.png"/><Relationship Id="rId9" Type="http://schemas.microsoft.com/office/2007/relationships/diagramDrawing" Target="../diagrams/drawing1.xml"/></Relationships>
</file>

<file path=ppt/slides/_rels/slide13.xml.rels><?xml version="1.0" encoding="UTF-8" standalone="yes"?>
<Relationships xmlns="http://schemas.openxmlformats.org/package/2006/relationships"><Relationship Id="rId26" Type="http://schemas.openxmlformats.org/officeDocument/2006/relationships/image" Target="../media/image1297.png"/><Relationship Id="rId21" Type="http://schemas.openxmlformats.org/officeDocument/2006/relationships/image" Target="../media/image1292.png"/><Relationship Id="rId34" Type="http://schemas.openxmlformats.org/officeDocument/2006/relationships/image" Target="../media/image1305.png"/><Relationship Id="rId42" Type="http://schemas.openxmlformats.org/officeDocument/2006/relationships/image" Target="../media/image1313.png"/><Relationship Id="rId47" Type="http://schemas.openxmlformats.org/officeDocument/2006/relationships/image" Target="../media/image1318.png"/><Relationship Id="rId50" Type="http://schemas.openxmlformats.org/officeDocument/2006/relationships/image" Target="../media/image1321.png"/><Relationship Id="rId55" Type="http://schemas.openxmlformats.org/officeDocument/2006/relationships/image" Target="../media/image1326.png"/><Relationship Id="rId63" Type="http://schemas.openxmlformats.org/officeDocument/2006/relationships/image" Target="../media/image1334.png"/><Relationship Id="rId7" Type="http://schemas.openxmlformats.org/officeDocument/2006/relationships/image" Target="../media/image1278.png"/><Relationship Id="rId2" Type="http://schemas.openxmlformats.org/officeDocument/2006/relationships/image" Target="../media/image1273.png"/><Relationship Id="rId16" Type="http://schemas.openxmlformats.org/officeDocument/2006/relationships/image" Target="../media/image1287.png"/><Relationship Id="rId29" Type="http://schemas.openxmlformats.org/officeDocument/2006/relationships/image" Target="../media/image1300.png"/><Relationship Id="rId11" Type="http://schemas.openxmlformats.org/officeDocument/2006/relationships/image" Target="../media/image1282.png"/><Relationship Id="rId24" Type="http://schemas.openxmlformats.org/officeDocument/2006/relationships/image" Target="../media/image1295.png"/><Relationship Id="rId32" Type="http://schemas.openxmlformats.org/officeDocument/2006/relationships/image" Target="../media/image1303.png"/><Relationship Id="rId37" Type="http://schemas.openxmlformats.org/officeDocument/2006/relationships/image" Target="../media/image1308.png"/><Relationship Id="rId40" Type="http://schemas.openxmlformats.org/officeDocument/2006/relationships/image" Target="../media/image1311.png"/><Relationship Id="rId45" Type="http://schemas.openxmlformats.org/officeDocument/2006/relationships/image" Target="../media/image1316.png"/><Relationship Id="rId53" Type="http://schemas.openxmlformats.org/officeDocument/2006/relationships/image" Target="../media/image1324.png"/><Relationship Id="rId58" Type="http://schemas.openxmlformats.org/officeDocument/2006/relationships/image" Target="../media/image1329.png"/><Relationship Id="rId66" Type="http://schemas.openxmlformats.org/officeDocument/2006/relationships/image" Target="../media/image1337.png"/><Relationship Id="rId5" Type="http://schemas.openxmlformats.org/officeDocument/2006/relationships/image" Target="../media/image1276.png"/><Relationship Id="rId61" Type="http://schemas.openxmlformats.org/officeDocument/2006/relationships/image" Target="../media/image1332.png"/><Relationship Id="rId19" Type="http://schemas.openxmlformats.org/officeDocument/2006/relationships/image" Target="../media/image1290.png"/><Relationship Id="rId14" Type="http://schemas.openxmlformats.org/officeDocument/2006/relationships/image" Target="../media/image1285.png"/><Relationship Id="rId22" Type="http://schemas.openxmlformats.org/officeDocument/2006/relationships/image" Target="../media/image1293.png"/><Relationship Id="rId27" Type="http://schemas.openxmlformats.org/officeDocument/2006/relationships/image" Target="../media/image1298.png"/><Relationship Id="rId30" Type="http://schemas.openxmlformats.org/officeDocument/2006/relationships/image" Target="../media/image1301.png"/><Relationship Id="rId35" Type="http://schemas.openxmlformats.org/officeDocument/2006/relationships/image" Target="../media/image1306.png"/><Relationship Id="rId43" Type="http://schemas.openxmlformats.org/officeDocument/2006/relationships/image" Target="../media/image1314.png"/><Relationship Id="rId48" Type="http://schemas.openxmlformats.org/officeDocument/2006/relationships/image" Target="../media/image1319.png"/><Relationship Id="rId56" Type="http://schemas.openxmlformats.org/officeDocument/2006/relationships/image" Target="../media/image1327.png"/><Relationship Id="rId64" Type="http://schemas.openxmlformats.org/officeDocument/2006/relationships/image" Target="../media/image1335.png"/><Relationship Id="rId8" Type="http://schemas.openxmlformats.org/officeDocument/2006/relationships/image" Target="../media/image1279.png"/><Relationship Id="rId51" Type="http://schemas.openxmlformats.org/officeDocument/2006/relationships/image" Target="../media/image1322.png"/><Relationship Id="rId3" Type="http://schemas.openxmlformats.org/officeDocument/2006/relationships/image" Target="../media/image1274.png"/><Relationship Id="rId12" Type="http://schemas.openxmlformats.org/officeDocument/2006/relationships/image" Target="../media/image1283.png"/><Relationship Id="rId17" Type="http://schemas.openxmlformats.org/officeDocument/2006/relationships/image" Target="../media/image1288.png"/><Relationship Id="rId25" Type="http://schemas.openxmlformats.org/officeDocument/2006/relationships/image" Target="../media/image1296.png"/><Relationship Id="rId33" Type="http://schemas.openxmlformats.org/officeDocument/2006/relationships/image" Target="../media/image1304.png"/><Relationship Id="rId38" Type="http://schemas.openxmlformats.org/officeDocument/2006/relationships/image" Target="../media/image1309.png"/><Relationship Id="rId46" Type="http://schemas.openxmlformats.org/officeDocument/2006/relationships/image" Target="../media/image1317.png"/><Relationship Id="rId59" Type="http://schemas.openxmlformats.org/officeDocument/2006/relationships/image" Target="../media/image1330.png"/><Relationship Id="rId67" Type="http://schemas.openxmlformats.org/officeDocument/2006/relationships/image" Target="../media/image1338.png"/><Relationship Id="rId20" Type="http://schemas.openxmlformats.org/officeDocument/2006/relationships/image" Target="../media/image1291.png"/><Relationship Id="rId41" Type="http://schemas.openxmlformats.org/officeDocument/2006/relationships/image" Target="../media/image1312.png"/><Relationship Id="rId54" Type="http://schemas.openxmlformats.org/officeDocument/2006/relationships/image" Target="../media/image1325.png"/><Relationship Id="rId62" Type="http://schemas.openxmlformats.org/officeDocument/2006/relationships/image" Target="../media/image133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77.png"/><Relationship Id="rId15" Type="http://schemas.openxmlformats.org/officeDocument/2006/relationships/image" Target="../media/image1286.png"/><Relationship Id="rId23" Type="http://schemas.openxmlformats.org/officeDocument/2006/relationships/image" Target="../media/image1294.png"/><Relationship Id="rId28" Type="http://schemas.openxmlformats.org/officeDocument/2006/relationships/image" Target="../media/image1299.png"/><Relationship Id="rId36" Type="http://schemas.openxmlformats.org/officeDocument/2006/relationships/image" Target="../media/image1307.png"/><Relationship Id="rId49" Type="http://schemas.openxmlformats.org/officeDocument/2006/relationships/image" Target="../media/image1320.png"/><Relationship Id="rId57" Type="http://schemas.openxmlformats.org/officeDocument/2006/relationships/image" Target="../media/image1328.png"/><Relationship Id="rId10" Type="http://schemas.openxmlformats.org/officeDocument/2006/relationships/image" Target="../media/image1281.png"/><Relationship Id="rId31" Type="http://schemas.openxmlformats.org/officeDocument/2006/relationships/image" Target="../media/image1302.png"/><Relationship Id="rId44" Type="http://schemas.openxmlformats.org/officeDocument/2006/relationships/image" Target="../media/image1315.png"/><Relationship Id="rId52" Type="http://schemas.openxmlformats.org/officeDocument/2006/relationships/image" Target="../media/image1323.png"/><Relationship Id="rId60" Type="http://schemas.openxmlformats.org/officeDocument/2006/relationships/image" Target="../media/image1331.png"/><Relationship Id="rId65" Type="http://schemas.openxmlformats.org/officeDocument/2006/relationships/image" Target="../media/image1336.png"/><Relationship Id="rId4" Type="http://schemas.openxmlformats.org/officeDocument/2006/relationships/image" Target="../media/image1275.png"/><Relationship Id="rId9" Type="http://schemas.openxmlformats.org/officeDocument/2006/relationships/image" Target="../media/image1280.png"/><Relationship Id="rId13" Type="http://schemas.openxmlformats.org/officeDocument/2006/relationships/image" Target="../media/image1284.png"/><Relationship Id="rId18" Type="http://schemas.openxmlformats.org/officeDocument/2006/relationships/image" Target="../media/image1289.png"/><Relationship Id="rId39" Type="http://schemas.openxmlformats.org/officeDocument/2006/relationships/image" Target="../media/image13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171670" y="2739104"/>
            <a:ext cx="976407" cy="213645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241122" y="2739104"/>
            <a:ext cx="713913" cy="213645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3072479" y="2751296"/>
            <a:ext cx="1281493" cy="201453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154906" y="3120675"/>
            <a:ext cx="1575911" cy="261080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2836068" y="3128295"/>
            <a:ext cx="1464468" cy="253460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4408836" y="3129819"/>
            <a:ext cx="114395" cy="196976"/>
          </a:xfrm>
          <a:prstGeom prst="rect">
            <a:avLst/>
          </a:prstGeom>
        </p:spPr>
      </p:pic>
      <p:sp>
        <p:nvSpPr>
          <p:cNvPr id="8" name="object 8"/>
          <p:cNvSpPr/>
          <p:nvPr/>
        </p:nvSpPr>
        <p:spPr>
          <a:xfrm>
            <a:off x="4613243" y="3230594"/>
            <a:ext cx="157480" cy="21590"/>
          </a:xfrm>
          <a:custGeom>
            <a:avLst/>
            <a:gdLst/>
            <a:ahLst/>
            <a:cxnLst/>
            <a:rect l="l" t="t" r="r" b="b"/>
            <a:pathLst>
              <a:path w="157479" h="21589">
                <a:moveTo>
                  <a:pt x="154114" y="21431"/>
                </a:moveTo>
                <a:lnTo>
                  <a:pt x="4572" y="21431"/>
                </a:lnTo>
                <a:lnTo>
                  <a:pt x="1524" y="18383"/>
                </a:lnTo>
                <a:lnTo>
                  <a:pt x="1524" y="16859"/>
                </a:lnTo>
                <a:lnTo>
                  <a:pt x="0" y="13811"/>
                </a:lnTo>
                <a:lnTo>
                  <a:pt x="0" y="6096"/>
                </a:lnTo>
                <a:lnTo>
                  <a:pt x="1524" y="3048"/>
                </a:lnTo>
                <a:lnTo>
                  <a:pt x="1524" y="1524"/>
                </a:lnTo>
                <a:lnTo>
                  <a:pt x="3048" y="0"/>
                </a:lnTo>
                <a:lnTo>
                  <a:pt x="155638" y="0"/>
                </a:lnTo>
                <a:lnTo>
                  <a:pt x="155638" y="3048"/>
                </a:lnTo>
                <a:lnTo>
                  <a:pt x="157162" y="4572"/>
                </a:lnTo>
                <a:lnTo>
                  <a:pt x="157162" y="16859"/>
                </a:lnTo>
                <a:lnTo>
                  <a:pt x="155638" y="18383"/>
                </a:lnTo>
                <a:lnTo>
                  <a:pt x="155638" y="19907"/>
                </a:lnTo>
                <a:lnTo>
                  <a:pt x="154114" y="21431"/>
                </a:lnTo>
                <a:close/>
              </a:path>
            </a:pathLst>
          </a:custGeom>
          <a:solidFill>
            <a:srgbClr val="001F6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9" name="object 9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4868036" y="3116103"/>
            <a:ext cx="1191482" cy="213740"/>
          </a:xfrm>
          <a:prstGeom prst="rect">
            <a:avLst/>
          </a:prstGeom>
        </p:spPr>
      </p:pic>
      <p:pic>
        <p:nvPicPr>
          <p:cNvPr id="10" name="object 10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6178486" y="3125247"/>
            <a:ext cx="1559052" cy="204597"/>
          </a:xfrm>
          <a:prstGeom prst="rect">
            <a:avLst/>
          </a:prstGeom>
        </p:spPr>
      </p:pic>
      <p:pic>
        <p:nvPicPr>
          <p:cNvPr id="11" name="object 11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1171670" y="3506914"/>
            <a:ext cx="1116710" cy="200025"/>
          </a:xfrm>
          <a:prstGeom prst="rect">
            <a:avLst/>
          </a:prstGeom>
        </p:spPr>
      </p:pic>
      <p:grpSp>
        <p:nvGrpSpPr>
          <p:cNvPr id="12" name="object 12"/>
          <p:cNvGrpSpPr/>
          <p:nvPr/>
        </p:nvGrpSpPr>
        <p:grpSpPr>
          <a:xfrm>
            <a:off x="2387536" y="3506914"/>
            <a:ext cx="681990" cy="198755"/>
            <a:chOff x="2387536" y="3506914"/>
            <a:chExt cx="681990" cy="198755"/>
          </a:xfrm>
        </p:grpSpPr>
        <p:pic>
          <p:nvPicPr>
            <p:cNvPr id="13" name="object 13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2387536" y="3506914"/>
              <a:ext cx="167830" cy="196976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2588895" y="3555777"/>
              <a:ext cx="201358" cy="148113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2830258" y="3555777"/>
              <a:ext cx="124777" cy="149637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2990087" y="3555777"/>
              <a:ext cx="79343" cy="148113"/>
            </a:xfrm>
            <a:prstGeom prst="rect">
              <a:avLst/>
            </a:prstGeom>
          </p:spPr>
        </p:pic>
      </p:grpSp>
      <p:pic>
        <p:nvPicPr>
          <p:cNvPr id="17" name="object 17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3176206" y="3506914"/>
            <a:ext cx="918400" cy="198501"/>
          </a:xfrm>
          <a:prstGeom prst="rect">
            <a:avLst/>
          </a:prstGeom>
        </p:spPr>
      </p:pic>
      <p:pic>
        <p:nvPicPr>
          <p:cNvPr id="18" name="object 18"/>
          <p:cNvPicPr/>
          <p:nvPr/>
        </p:nvPicPr>
        <p:blipFill>
          <a:blip r:embed="rId16" cstate="print"/>
          <a:stretch>
            <a:fillRect/>
          </a:stretch>
        </p:blipFill>
        <p:spPr>
          <a:xfrm>
            <a:off x="1161002" y="3861053"/>
            <a:ext cx="977836" cy="213741"/>
          </a:xfrm>
          <a:prstGeom prst="rect">
            <a:avLst/>
          </a:prstGeom>
        </p:spPr>
      </p:pic>
      <p:grpSp>
        <p:nvGrpSpPr>
          <p:cNvPr id="19" name="object 19"/>
          <p:cNvGrpSpPr/>
          <p:nvPr/>
        </p:nvGrpSpPr>
        <p:grpSpPr>
          <a:xfrm>
            <a:off x="2247233" y="3874865"/>
            <a:ext cx="299085" cy="200025"/>
            <a:chOff x="2247233" y="3874865"/>
            <a:chExt cx="299085" cy="200025"/>
          </a:xfrm>
        </p:grpSpPr>
        <p:pic>
          <p:nvPicPr>
            <p:cNvPr id="20" name="object 20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2247233" y="3874865"/>
              <a:ext cx="147923" cy="196881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2434875" y="3925252"/>
              <a:ext cx="111347" cy="149542"/>
            </a:xfrm>
            <a:prstGeom prst="rect">
              <a:avLst/>
            </a:prstGeom>
          </p:spPr>
        </p:pic>
      </p:grpSp>
      <p:grpSp>
        <p:nvGrpSpPr>
          <p:cNvPr id="22" name="object 22"/>
          <p:cNvGrpSpPr/>
          <p:nvPr/>
        </p:nvGrpSpPr>
        <p:grpSpPr>
          <a:xfrm>
            <a:off x="2594990" y="3925252"/>
            <a:ext cx="438150" cy="149860"/>
            <a:chOff x="2594990" y="3925252"/>
            <a:chExt cx="438150" cy="149860"/>
          </a:xfrm>
        </p:grpSpPr>
        <p:pic>
          <p:nvPicPr>
            <p:cNvPr id="23" name="object 23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2594990" y="3925252"/>
              <a:ext cx="201358" cy="146494"/>
            </a:xfrm>
            <a:prstGeom prst="rect">
              <a:avLst/>
            </a:prstGeom>
          </p:spPr>
        </p:pic>
        <p:pic>
          <p:nvPicPr>
            <p:cNvPr id="24" name="object 24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2837647" y="3925252"/>
              <a:ext cx="125008" cy="149542"/>
            </a:xfrm>
            <a:prstGeom prst="rect">
              <a:avLst/>
            </a:prstGeom>
          </p:spPr>
        </p:pic>
        <p:sp>
          <p:nvSpPr>
            <p:cNvPr id="25" name="object 25"/>
            <p:cNvSpPr/>
            <p:nvPr/>
          </p:nvSpPr>
          <p:spPr>
            <a:xfrm>
              <a:off x="3002279" y="3932872"/>
              <a:ext cx="31115" cy="140970"/>
            </a:xfrm>
            <a:custGeom>
              <a:avLst/>
              <a:gdLst/>
              <a:ahLst/>
              <a:cxnLst/>
              <a:rect l="l" t="t" r="r" b="b"/>
              <a:pathLst>
                <a:path w="31114" h="140970">
                  <a:moveTo>
                    <a:pt x="22955" y="1524"/>
                  </a:moveTo>
                  <a:lnTo>
                    <a:pt x="7715" y="1524"/>
                  </a:lnTo>
                  <a:lnTo>
                    <a:pt x="9239" y="0"/>
                  </a:lnTo>
                  <a:lnTo>
                    <a:pt x="21431" y="0"/>
                  </a:lnTo>
                  <a:lnTo>
                    <a:pt x="22955" y="1524"/>
                  </a:lnTo>
                  <a:close/>
                </a:path>
                <a:path w="31114" h="140970">
                  <a:moveTo>
                    <a:pt x="29051" y="30480"/>
                  </a:moveTo>
                  <a:lnTo>
                    <a:pt x="1524" y="30480"/>
                  </a:lnTo>
                  <a:lnTo>
                    <a:pt x="0" y="27432"/>
                  </a:lnTo>
                  <a:lnTo>
                    <a:pt x="0" y="7620"/>
                  </a:lnTo>
                  <a:lnTo>
                    <a:pt x="1524" y="4572"/>
                  </a:lnTo>
                  <a:lnTo>
                    <a:pt x="3143" y="3048"/>
                  </a:lnTo>
                  <a:lnTo>
                    <a:pt x="6191" y="1524"/>
                  </a:lnTo>
                  <a:lnTo>
                    <a:pt x="24479" y="1524"/>
                  </a:lnTo>
                  <a:lnTo>
                    <a:pt x="26003" y="3048"/>
                  </a:lnTo>
                  <a:lnTo>
                    <a:pt x="27527" y="3048"/>
                  </a:lnTo>
                  <a:lnTo>
                    <a:pt x="29051" y="4572"/>
                  </a:lnTo>
                  <a:lnTo>
                    <a:pt x="30575" y="7620"/>
                  </a:lnTo>
                  <a:lnTo>
                    <a:pt x="30575" y="27432"/>
                  </a:lnTo>
                  <a:lnTo>
                    <a:pt x="29051" y="30480"/>
                  </a:lnTo>
                  <a:close/>
                </a:path>
                <a:path w="31114" h="140970">
                  <a:moveTo>
                    <a:pt x="24479" y="33528"/>
                  </a:moveTo>
                  <a:lnTo>
                    <a:pt x="6191" y="33528"/>
                  </a:lnTo>
                  <a:lnTo>
                    <a:pt x="3143" y="32004"/>
                  </a:lnTo>
                  <a:lnTo>
                    <a:pt x="3143" y="30480"/>
                  </a:lnTo>
                  <a:lnTo>
                    <a:pt x="27527" y="30480"/>
                  </a:lnTo>
                  <a:lnTo>
                    <a:pt x="24479" y="33528"/>
                  </a:lnTo>
                  <a:close/>
                </a:path>
                <a:path w="31114" h="140970">
                  <a:moveTo>
                    <a:pt x="21431" y="35052"/>
                  </a:moveTo>
                  <a:lnTo>
                    <a:pt x="9239" y="35052"/>
                  </a:lnTo>
                  <a:lnTo>
                    <a:pt x="7715" y="33528"/>
                  </a:lnTo>
                  <a:lnTo>
                    <a:pt x="22955" y="33528"/>
                  </a:lnTo>
                  <a:lnTo>
                    <a:pt x="21431" y="35052"/>
                  </a:lnTo>
                  <a:close/>
                </a:path>
                <a:path w="31114" h="140970">
                  <a:moveTo>
                    <a:pt x="24479" y="106870"/>
                  </a:moveTo>
                  <a:lnTo>
                    <a:pt x="6191" y="106870"/>
                  </a:lnTo>
                  <a:lnTo>
                    <a:pt x="7715" y="105346"/>
                  </a:lnTo>
                  <a:lnTo>
                    <a:pt x="22955" y="105346"/>
                  </a:lnTo>
                  <a:lnTo>
                    <a:pt x="24479" y="106870"/>
                  </a:lnTo>
                  <a:close/>
                </a:path>
                <a:path w="31114" h="140970">
                  <a:moveTo>
                    <a:pt x="24479" y="138874"/>
                  </a:moveTo>
                  <a:lnTo>
                    <a:pt x="6191" y="138874"/>
                  </a:lnTo>
                  <a:lnTo>
                    <a:pt x="3143" y="137350"/>
                  </a:lnTo>
                  <a:lnTo>
                    <a:pt x="3143" y="135826"/>
                  </a:lnTo>
                  <a:lnTo>
                    <a:pt x="1524" y="134302"/>
                  </a:lnTo>
                  <a:lnTo>
                    <a:pt x="0" y="132778"/>
                  </a:lnTo>
                  <a:lnTo>
                    <a:pt x="0" y="111442"/>
                  </a:lnTo>
                  <a:lnTo>
                    <a:pt x="1524" y="109918"/>
                  </a:lnTo>
                  <a:lnTo>
                    <a:pt x="3143" y="108394"/>
                  </a:lnTo>
                  <a:lnTo>
                    <a:pt x="3143" y="106870"/>
                  </a:lnTo>
                  <a:lnTo>
                    <a:pt x="26003" y="106870"/>
                  </a:lnTo>
                  <a:lnTo>
                    <a:pt x="30575" y="111442"/>
                  </a:lnTo>
                  <a:lnTo>
                    <a:pt x="30575" y="132778"/>
                  </a:lnTo>
                  <a:lnTo>
                    <a:pt x="24479" y="138874"/>
                  </a:lnTo>
                  <a:close/>
                </a:path>
                <a:path w="31114" h="140970">
                  <a:moveTo>
                    <a:pt x="21431" y="140398"/>
                  </a:moveTo>
                  <a:lnTo>
                    <a:pt x="9239" y="140398"/>
                  </a:lnTo>
                  <a:lnTo>
                    <a:pt x="7715" y="138874"/>
                  </a:lnTo>
                  <a:lnTo>
                    <a:pt x="22955" y="138874"/>
                  </a:lnTo>
                  <a:lnTo>
                    <a:pt x="21431" y="140398"/>
                  </a:lnTo>
                  <a:close/>
                </a:path>
              </a:pathLst>
            </a:custGeom>
            <a:solidFill>
              <a:srgbClr val="001F6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26" name="object 26"/>
          <p:cNvGrpSpPr/>
          <p:nvPr/>
        </p:nvGrpSpPr>
        <p:grpSpPr>
          <a:xfrm>
            <a:off x="3157918" y="3870293"/>
            <a:ext cx="494665" cy="205104"/>
            <a:chOff x="3157918" y="3870293"/>
            <a:chExt cx="494665" cy="205104"/>
          </a:xfrm>
        </p:grpSpPr>
        <p:pic>
          <p:nvPicPr>
            <p:cNvPr id="27" name="object 27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3157918" y="3876389"/>
              <a:ext cx="129635" cy="195357"/>
            </a:xfrm>
            <a:prstGeom prst="rect">
              <a:avLst/>
            </a:prstGeom>
          </p:spPr>
        </p:pic>
        <p:pic>
          <p:nvPicPr>
            <p:cNvPr id="28" name="object 28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3322701" y="3925252"/>
              <a:ext cx="79343" cy="146494"/>
            </a:xfrm>
            <a:prstGeom prst="rect">
              <a:avLst/>
            </a:prstGeom>
          </p:spPr>
        </p:pic>
        <p:sp>
          <p:nvSpPr>
            <p:cNvPr id="29" name="object 29"/>
            <p:cNvSpPr/>
            <p:nvPr/>
          </p:nvSpPr>
          <p:spPr>
            <a:xfrm>
              <a:off x="3427952" y="3870293"/>
              <a:ext cx="30480" cy="201930"/>
            </a:xfrm>
            <a:custGeom>
              <a:avLst/>
              <a:gdLst/>
              <a:ahLst/>
              <a:cxnLst/>
              <a:rect l="l" t="t" r="r" b="b"/>
              <a:pathLst>
                <a:path w="30479" h="201929">
                  <a:moveTo>
                    <a:pt x="24384" y="58007"/>
                  </a:moveTo>
                  <a:lnTo>
                    <a:pt x="7620" y="58007"/>
                  </a:lnTo>
                  <a:lnTo>
                    <a:pt x="9144" y="56483"/>
                  </a:lnTo>
                  <a:lnTo>
                    <a:pt x="22860" y="56483"/>
                  </a:lnTo>
                  <a:lnTo>
                    <a:pt x="24384" y="58007"/>
                  </a:lnTo>
                  <a:close/>
                </a:path>
                <a:path w="30479" h="201929">
                  <a:moveTo>
                    <a:pt x="27432" y="199929"/>
                  </a:moveTo>
                  <a:lnTo>
                    <a:pt x="3048" y="199929"/>
                  </a:lnTo>
                  <a:lnTo>
                    <a:pt x="3048" y="59531"/>
                  </a:lnTo>
                  <a:lnTo>
                    <a:pt x="4572" y="58007"/>
                  </a:lnTo>
                  <a:lnTo>
                    <a:pt x="25908" y="58007"/>
                  </a:lnTo>
                  <a:lnTo>
                    <a:pt x="27432" y="59531"/>
                  </a:lnTo>
                  <a:lnTo>
                    <a:pt x="27432" y="199929"/>
                  </a:lnTo>
                  <a:close/>
                </a:path>
                <a:path w="30479" h="201929">
                  <a:moveTo>
                    <a:pt x="25908" y="201453"/>
                  </a:moveTo>
                  <a:lnTo>
                    <a:pt x="6096" y="201453"/>
                  </a:lnTo>
                  <a:lnTo>
                    <a:pt x="4572" y="199929"/>
                  </a:lnTo>
                  <a:lnTo>
                    <a:pt x="25908" y="199929"/>
                  </a:lnTo>
                  <a:lnTo>
                    <a:pt x="25908" y="201453"/>
                  </a:lnTo>
                  <a:close/>
                </a:path>
                <a:path w="30479" h="201929">
                  <a:moveTo>
                    <a:pt x="21336" y="30480"/>
                  </a:moveTo>
                  <a:lnTo>
                    <a:pt x="9144" y="30480"/>
                  </a:lnTo>
                  <a:lnTo>
                    <a:pt x="4572" y="28956"/>
                  </a:lnTo>
                  <a:lnTo>
                    <a:pt x="1524" y="25907"/>
                  </a:lnTo>
                  <a:lnTo>
                    <a:pt x="0" y="21336"/>
                  </a:lnTo>
                  <a:lnTo>
                    <a:pt x="0" y="10668"/>
                  </a:lnTo>
                  <a:lnTo>
                    <a:pt x="1524" y="6095"/>
                  </a:lnTo>
                  <a:lnTo>
                    <a:pt x="6096" y="1524"/>
                  </a:lnTo>
                  <a:lnTo>
                    <a:pt x="9144" y="0"/>
                  </a:lnTo>
                  <a:lnTo>
                    <a:pt x="21336" y="0"/>
                  </a:lnTo>
                  <a:lnTo>
                    <a:pt x="25908" y="1524"/>
                  </a:lnTo>
                  <a:lnTo>
                    <a:pt x="27432" y="3048"/>
                  </a:lnTo>
                  <a:lnTo>
                    <a:pt x="30480" y="9144"/>
                  </a:lnTo>
                  <a:lnTo>
                    <a:pt x="30480" y="21336"/>
                  </a:lnTo>
                  <a:lnTo>
                    <a:pt x="28956" y="25907"/>
                  </a:lnTo>
                  <a:lnTo>
                    <a:pt x="25908" y="28956"/>
                  </a:lnTo>
                  <a:lnTo>
                    <a:pt x="21336" y="30480"/>
                  </a:lnTo>
                  <a:close/>
                </a:path>
              </a:pathLst>
            </a:custGeom>
            <a:solidFill>
              <a:srgbClr val="001F6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0" name="object 30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3487483" y="3925252"/>
              <a:ext cx="96107" cy="149542"/>
            </a:xfrm>
            <a:prstGeom prst="rect">
              <a:avLst/>
            </a:prstGeom>
          </p:spPr>
        </p:pic>
        <p:sp>
          <p:nvSpPr>
            <p:cNvPr id="31" name="object 31"/>
            <p:cNvSpPr/>
            <p:nvPr/>
          </p:nvSpPr>
          <p:spPr>
            <a:xfrm>
              <a:off x="3621690" y="3870293"/>
              <a:ext cx="30480" cy="201930"/>
            </a:xfrm>
            <a:custGeom>
              <a:avLst/>
              <a:gdLst/>
              <a:ahLst/>
              <a:cxnLst/>
              <a:rect l="l" t="t" r="r" b="b"/>
              <a:pathLst>
                <a:path w="30479" h="201929">
                  <a:moveTo>
                    <a:pt x="24384" y="58007"/>
                  </a:moveTo>
                  <a:lnTo>
                    <a:pt x="7620" y="58007"/>
                  </a:lnTo>
                  <a:lnTo>
                    <a:pt x="9144" y="56483"/>
                  </a:lnTo>
                  <a:lnTo>
                    <a:pt x="22860" y="56483"/>
                  </a:lnTo>
                  <a:lnTo>
                    <a:pt x="24384" y="58007"/>
                  </a:lnTo>
                  <a:close/>
                </a:path>
                <a:path w="30479" h="201929">
                  <a:moveTo>
                    <a:pt x="27432" y="199929"/>
                  </a:moveTo>
                  <a:lnTo>
                    <a:pt x="3048" y="199929"/>
                  </a:lnTo>
                  <a:lnTo>
                    <a:pt x="3048" y="59531"/>
                  </a:lnTo>
                  <a:lnTo>
                    <a:pt x="4572" y="58007"/>
                  </a:lnTo>
                  <a:lnTo>
                    <a:pt x="25908" y="58007"/>
                  </a:lnTo>
                  <a:lnTo>
                    <a:pt x="25908" y="59531"/>
                  </a:lnTo>
                  <a:lnTo>
                    <a:pt x="27432" y="59531"/>
                  </a:lnTo>
                  <a:lnTo>
                    <a:pt x="27432" y="199929"/>
                  </a:lnTo>
                  <a:close/>
                </a:path>
                <a:path w="30479" h="201929">
                  <a:moveTo>
                    <a:pt x="24384" y="201453"/>
                  </a:moveTo>
                  <a:lnTo>
                    <a:pt x="4572" y="201453"/>
                  </a:lnTo>
                  <a:lnTo>
                    <a:pt x="4572" y="199929"/>
                  </a:lnTo>
                  <a:lnTo>
                    <a:pt x="25908" y="199929"/>
                  </a:lnTo>
                  <a:lnTo>
                    <a:pt x="24384" y="201453"/>
                  </a:lnTo>
                  <a:close/>
                </a:path>
                <a:path w="30479" h="201929">
                  <a:moveTo>
                    <a:pt x="21336" y="30480"/>
                  </a:moveTo>
                  <a:lnTo>
                    <a:pt x="9144" y="30480"/>
                  </a:lnTo>
                  <a:lnTo>
                    <a:pt x="4572" y="28956"/>
                  </a:lnTo>
                  <a:lnTo>
                    <a:pt x="3048" y="27431"/>
                  </a:lnTo>
                  <a:lnTo>
                    <a:pt x="0" y="25907"/>
                  </a:lnTo>
                  <a:lnTo>
                    <a:pt x="0" y="6095"/>
                  </a:lnTo>
                  <a:lnTo>
                    <a:pt x="3048" y="4571"/>
                  </a:lnTo>
                  <a:lnTo>
                    <a:pt x="4572" y="1524"/>
                  </a:lnTo>
                  <a:lnTo>
                    <a:pt x="9144" y="0"/>
                  </a:lnTo>
                  <a:lnTo>
                    <a:pt x="21336" y="0"/>
                  </a:lnTo>
                  <a:lnTo>
                    <a:pt x="27432" y="3048"/>
                  </a:lnTo>
                  <a:lnTo>
                    <a:pt x="30480" y="9144"/>
                  </a:lnTo>
                  <a:lnTo>
                    <a:pt x="30480" y="21336"/>
                  </a:lnTo>
                  <a:lnTo>
                    <a:pt x="28956" y="25907"/>
                  </a:lnTo>
                  <a:lnTo>
                    <a:pt x="27432" y="27431"/>
                  </a:lnTo>
                  <a:lnTo>
                    <a:pt x="21336" y="30480"/>
                  </a:lnTo>
                  <a:close/>
                </a:path>
              </a:pathLst>
            </a:custGeom>
            <a:solidFill>
              <a:srgbClr val="001F6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32" name="object 32"/>
          <p:cNvGrpSpPr/>
          <p:nvPr/>
        </p:nvGrpSpPr>
        <p:grpSpPr>
          <a:xfrm>
            <a:off x="3699509" y="3861053"/>
            <a:ext cx="337185" cy="213995"/>
            <a:chOff x="3699509" y="3861053"/>
            <a:chExt cx="337185" cy="213995"/>
          </a:xfrm>
        </p:grpSpPr>
        <p:sp>
          <p:nvSpPr>
            <p:cNvPr id="33" name="object 33"/>
            <p:cNvSpPr/>
            <p:nvPr/>
          </p:nvSpPr>
          <p:spPr>
            <a:xfrm>
              <a:off x="3699497" y="3861053"/>
              <a:ext cx="24765" cy="210820"/>
            </a:xfrm>
            <a:custGeom>
              <a:avLst/>
              <a:gdLst/>
              <a:ahLst/>
              <a:cxnLst/>
              <a:rect l="l" t="t" r="r" b="b"/>
              <a:pathLst>
                <a:path w="24764" h="210820">
                  <a:moveTo>
                    <a:pt x="24384" y="1524"/>
                  </a:moveTo>
                  <a:lnTo>
                    <a:pt x="22860" y="1524"/>
                  </a:lnTo>
                  <a:lnTo>
                    <a:pt x="21336" y="0"/>
                  </a:lnTo>
                  <a:lnTo>
                    <a:pt x="3048" y="0"/>
                  </a:lnTo>
                  <a:lnTo>
                    <a:pt x="3048" y="1524"/>
                  </a:lnTo>
                  <a:lnTo>
                    <a:pt x="0" y="1524"/>
                  </a:lnTo>
                  <a:lnTo>
                    <a:pt x="0" y="209169"/>
                  </a:lnTo>
                  <a:lnTo>
                    <a:pt x="1524" y="209169"/>
                  </a:lnTo>
                  <a:lnTo>
                    <a:pt x="3048" y="210693"/>
                  </a:lnTo>
                  <a:lnTo>
                    <a:pt x="22860" y="210693"/>
                  </a:lnTo>
                  <a:lnTo>
                    <a:pt x="22860" y="209169"/>
                  </a:lnTo>
                  <a:lnTo>
                    <a:pt x="24384" y="209169"/>
                  </a:lnTo>
                  <a:lnTo>
                    <a:pt x="24384" y="1524"/>
                  </a:lnTo>
                  <a:close/>
                </a:path>
              </a:pathLst>
            </a:custGeom>
            <a:solidFill>
              <a:srgbClr val="001F6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4" name="object 34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3757421" y="3861053"/>
              <a:ext cx="125158" cy="213740"/>
            </a:xfrm>
            <a:prstGeom prst="rect">
              <a:avLst/>
            </a:prstGeom>
          </p:spPr>
        </p:pic>
        <p:pic>
          <p:nvPicPr>
            <p:cNvPr id="35" name="object 35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3923728" y="3925252"/>
              <a:ext cx="112871" cy="149542"/>
            </a:xfrm>
            <a:prstGeom prst="rect">
              <a:avLst/>
            </a:prstGeom>
          </p:spPr>
        </p:pic>
      </p:grpSp>
      <p:pic>
        <p:nvPicPr>
          <p:cNvPr id="36" name="object 36"/>
          <p:cNvPicPr/>
          <p:nvPr/>
        </p:nvPicPr>
        <p:blipFill>
          <a:blip r:embed="rId26" cstate="print"/>
          <a:stretch>
            <a:fillRect/>
          </a:stretch>
        </p:blipFill>
        <p:spPr>
          <a:xfrm>
            <a:off x="4154138" y="3861053"/>
            <a:ext cx="1061752" cy="213741"/>
          </a:xfrm>
          <a:prstGeom prst="rect">
            <a:avLst/>
          </a:prstGeom>
        </p:spPr>
      </p:pic>
      <p:pic>
        <p:nvPicPr>
          <p:cNvPr id="37" name="object 37"/>
          <p:cNvPicPr/>
          <p:nvPr/>
        </p:nvPicPr>
        <p:blipFill>
          <a:blip r:embed="rId27" cstate="print"/>
          <a:stretch>
            <a:fillRect/>
          </a:stretch>
        </p:blipFill>
        <p:spPr>
          <a:xfrm>
            <a:off x="1161002" y="4238148"/>
            <a:ext cx="977836" cy="212217"/>
          </a:xfrm>
          <a:prstGeom prst="rect">
            <a:avLst/>
          </a:prstGeom>
        </p:spPr>
      </p:pic>
      <p:sp>
        <p:nvSpPr>
          <p:cNvPr id="38" name="object 38"/>
          <p:cNvSpPr/>
          <p:nvPr/>
        </p:nvSpPr>
        <p:spPr>
          <a:xfrm>
            <a:off x="2247233" y="4251864"/>
            <a:ext cx="26034" cy="197485"/>
          </a:xfrm>
          <a:custGeom>
            <a:avLst/>
            <a:gdLst/>
            <a:ahLst/>
            <a:cxnLst/>
            <a:rect l="l" t="t" r="r" b="b"/>
            <a:pathLst>
              <a:path w="26035" h="197485">
                <a:moveTo>
                  <a:pt x="22860" y="1524"/>
                </a:moveTo>
                <a:lnTo>
                  <a:pt x="3048" y="1524"/>
                </a:lnTo>
                <a:lnTo>
                  <a:pt x="4572" y="0"/>
                </a:lnTo>
                <a:lnTo>
                  <a:pt x="22860" y="0"/>
                </a:lnTo>
                <a:lnTo>
                  <a:pt x="22860" y="1524"/>
                </a:lnTo>
                <a:close/>
              </a:path>
              <a:path w="26035" h="197485">
                <a:moveTo>
                  <a:pt x="24384" y="195453"/>
                </a:moveTo>
                <a:lnTo>
                  <a:pt x="1524" y="195453"/>
                </a:lnTo>
                <a:lnTo>
                  <a:pt x="0" y="193929"/>
                </a:lnTo>
                <a:lnTo>
                  <a:pt x="0" y="3048"/>
                </a:lnTo>
                <a:lnTo>
                  <a:pt x="1524" y="1524"/>
                </a:lnTo>
                <a:lnTo>
                  <a:pt x="24384" y="1524"/>
                </a:lnTo>
                <a:lnTo>
                  <a:pt x="25908" y="3048"/>
                </a:lnTo>
                <a:lnTo>
                  <a:pt x="25908" y="193929"/>
                </a:lnTo>
                <a:lnTo>
                  <a:pt x="24384" y="195453"/>
                </a:lnTo>
                <a:close/>
              </a:path>
              <a:path w="26035" h="197485">
                <a:moveTo>
                  <a:pt x="21336" y="196977"/>
                </a:moveTo>
                <a:lnTo>
                  <a:pt x="4572" y="196977"/>
                </a:lnTo>
                <a:lnTo>
                  <a:pt x="3048" y="195453"/>
                </a:lnTo>
                <a:lnTo>
                  <a:pt x="22860" y="195453"/>
                </a:lnTo>
                <a:lnTo>
                  <a:pt x="21336" y="196977"/>
                </a:lnTo>
                <a:close/>
              </a:path>
            </a:pathLst>
          </a:custGeom>
          <a:solidFill>
            <a:srgbClr val="001F6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9" name="object 39"/>
          <p:cNvPicPr/>
          <p:nvPr/>
        </p:nvPicPr>
        <p:blipFill>
          <a:blip r:embed="rId28" cstate="print"/>
          <a:stretch>
            <a:fillRect/>
          </a:stretch>
        </p:blipFill>
        <p:spPr>
          <a:xfrm>
            <a:off x="2321909" y="4251864"/>
            <a:ext cx="151066" cy="195453"/>
          </a:xfrm>
          <a:prstGeom prst="rect">
            <a:avLst/>
          </a:prstGeom>
        </p:spPr>
      </p:pic>
      <p:pic>
        <p:nvPicPr>
          <p:cNvPr id="40" name="object 40"/>
          <p:cNvPicPr/>
          <p:nvPr/>
        </p:nvPicPr>
        <p:blipFill>
          <a:blip r:embed="rId29" cstate="print"/>
          <a:stretch>
            <a:fillRect/>
          </a:stretch>
        </p:blipFill>
        <p:spPr>
          <a:xfrm>
            <a:off x="2590419" y="4238148"/>
            <a:ext cx="1069371" cy="212217"/>
          </a:xfrm>
          <a:prstGeom prst="rect">
            <a:avLst/>
          </a:prstGeom>
        </p:spPr>
      </p:pic>
      <p:pic>
        <p:nvPicPr>
          <p:cNvPr id="41" name="object 41"/>
          <p:cNvPicPr/>
          <p:nvPr/>
        </p:nvPicPr>
        <p:blipFill>
          <a:blip r:embed="rId30" cstate="print"/>
          <a:stretch>
            <a:fillRect/>
          </a:stretch>
        </p:blipFill>
        <p:spPr>
          <a:xfrm>
            <a:off x="3777329" y="4248816"/>
            <a:ext cx="1078515" cy="201549"/>
          </a:xfrm>
          <a:prstGeom prst="rect">
            <a:avLst/>
          </a:prstGeom>
        </p:spPr>
      </p:pic>
      <p:grpSp>
        <p:nvGrpSpPr>
          <p:cNvPr id="42" name="object 42"/>
          <p:cNvGrpSpPr/>
          <p:nvPr/>
        </p:nvGrpSpPr>
        <p:grpSpPr>
          <a:xfrm>
            <a:off x="379947" y="1383501"/>
            <a:ext cx="9342755" cy="923925"/>
            <a:chOff x="379947" y="1383501"/>
            <a:chExt cx="9342755" cy="923925"/>
          </a:xfrm>
        </p:grpSpPr>
        <p:sp>
          <p:nvSpPr>
            <p:cNvPr id="43" name="object 43"/>
            <p:cNvSpPr/>
            <p:nvPr/>
          </p:nvSpPr>
          <p:spPr>
            <a:xfrm>
              <a:off x="385571" y="1389888"/>
              <a:ext cx="9330055" cy="911860"/>
            </a:xfrm>
            <a:custGeom>
              <a:avLst/>
              <a:gdLst/>
              <a:ahLst/>
              <a:cxnLst/>
              <a:rect l="l" t="t" r="r" b="b"/>
              <a:pathLst>
                <a:path w="9330055" h="911860">
                  <a:moveTo>
                    <a:pt x="9329928" y="911352"/>
                  </a:moveTo>
                  <a:lnTo>
                    <a:pt x="0" y="911352"/>
                  </a:lnTo>
                  <a:lnTo>
                    <a:pt x="0" y="0"/>
                  </a:lnTo>
                  <a:lnTo>
                    <a:pt x="9329928" y="0"/>
                  </a:lnTo>
                  <a:lnTo>
                    <a:pt x="9329928" y="911352"/>
                  </a:lnTo>
                  <a:close/>
                </a:path>
              </a:pathLst>
            </a:custGeom>
            <a:solidFill>
              <a:srgbClr val="4472C3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44" name="object 44"/>
            <p:cNvSpPr/>
            <p:nvPr/>
          </p:nvSpPr>
          <p:spPr>
            <a:xfrm>
              <a:off x="386048" y="1389602"/>
              <a:ext cx="9330690" cy="911860"/>
            </a:xfrm>
            <a:custGeom>
              <a:avLst/>
              <a:gdLst/>
              <a:ahLst/>
              <a:cxnLst/>
              <a:rect l="l" t="t" r="r" b="b"/>
              <a:pathLst>
                <a:path w="9330690" h="911860">
                  <a:moveTo>
                    <a:pt x="0" y="911352"/>
                  </a:moveTo>
                  <a:lnTo>
                    <a:pt x="9330118" y="911352"/>
                  </a:lnTo>
                  <a:lnTo>
                    <a:pt x="9330118" y="0"/>
                  </a:lnTo>
                  <a:lnTo>
                    <a:pt x="0" y="0"/>
                  </a:lnTo>
                  <a:lnTo>
                    <a:pt x="0" y="911352"/>
                  </a:lnTo>
                  <a:close/>
                </a:path>
              </a:pathLst>
            </a:custGeom>
            <a:ln w="12201">
              <a:solidFill>
                <a:srgbClr val="162B5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5" name="object 45"/>
            <p:cNvPicPr/>
            <p:nvPr/>
          </p:nvPicPr>
          <p:blipFill>
            <a:blip r:embed="rId31" cstate="print"/>
            <a:stretch>
              <a:fillRect/>
            </a:stretch>
          </p:blipFill>
          <p:spPr>
            <a:xfrm>
              <a:off x="1411223" y="1740693"/>
              <a:ext cx="1057179" cy="213741"/>
            </a:xfrm>
            <a:prstGeom prst="rect">
              <a:avLst/>
            </a:prstGeom>
          </p:spPr>
        </p:pic>
        <p:pic>
          <p:nvPicPr>
            <p:cNvPr id="46" name="object 46"/>
            <p:cNvPicPr/>
            <p:nvPr/>
          </p:nvPicPr>
          <p:blipFill>
            <a:blip r:embed="rId32" cstate="print"/>
            <a:stretch>
              <a:fillRect/>
            </a:stretch>
          </p:blipFill>
          <p:spPr>
            <a:xfrm>
              <a:off x="2582798" y="1740693"/>
              <a:ext cx="1380648" cy="265652"/>
            </a:xfrm>
            <a:prstGeom prst="rect">
              <a:avLst/>
            </a:prstGeom>
          </p:spPr>
        </p:pic>
        <p:pic>
          <p:nvPicPr>
            <p:cNvPr id="47" name="object 47"/>
            <p:cNvPicPr/>
            <p:nvPr/>
          </p:nvPicPr>
          <p:blipFill>
            <a:blip r:embed="rId33" cstate="print"/>
            <a:stretch>
              <a:fillRect/>
            </a:stretch>
          </p:blipFill>
          <p:spPr>
            <a:xfrm>
              <a:off x="4058031" y="1804797"/>
              <a:ext cx="111347" cy="149637"/>
            </a:xfrm>
            <a:prstGeom prst="rect">
              <a:avLst/>
            </a:prstGeom>
          </p:spPr>
        </p:pic>
        <p:pic>
          <p:nvPicPr>
            <p:cNvPr id="48" name="object 48"/>
            <p:cNvPicPr/>
            <p:nvPr/>
          </p:nvPicPr>
          <p:blipFill>
            <a:blip r:embed="rId34" cstate="print"/>
            <a:stretch>
              <a:fillRect/>
            </a:stretch>
          </p:blipFill>
          <p:spPr>
            <a:xfrm>
              <a:off x="4218146" y="1804797"/>
              <a:ext cx="117443" cy="148113"/>
            </a:xfrm>
            <a:prstGeom prst="rect">
              <a:avLst/>
            </a:prstGeom>
          </p:spPr>
        </p:pic>
        <p:pic>
          <p:nvPicPr>
            <p:cNvPr id="49" name="object 49"/>
            <p:cNvPicPr/>
            <p:nvPr/>
          </p:nvPicPr>
          <p:blipFill>
            <a:blip r:embed="rId35" cstate="print"/>
            <a:stretch>
              <a:fillRect/>
            </a:stretch>
          </p:blipFill>
          <p:spPr>
            <a:xfrm>
              <a:off x="4376880" y="1742217"/>
              <a:ext cx="125015" cy="212216"/>
            </a:xfrm>
            <a:prstGeom prst="rect">
              <a:avLst/>
            </a:prstGeom>
          </p:spPr>
        </p:pic>
        <p:pic>
          <p:nvPicPr>
            <p:cNvPr id="50" name="object 50"/>
            <p:cNvPicPr/>
            <p:nvPr/>
          </p:nvPicPr>
          <p:blipFill>
            <a:blip r:embed="rId36" cstate="print"/>
            <a:stretch>
              <a:fillRect/>
            </a:stretch>
          </p:blipFill>
          <p:spPr>
            <a:xfrm>
              <a:off x="4622387" y="1751361"/>
              <a:ext cx="1221962" cy="254936"/>
            </a:xfrm>
            <a:prstGeom prst="rect">
              <a:avLst/>
            </a:prstGeom>
          </p:spPr>
        </p:pic>
        <p:pic>
          <p:nvPicPr>
            <p:cNvPr id="51" name="object 51"/>
            <p:cNvPicPr/>
            <p:nvPr/>
          </p:nvPicPr>
          <p:blipFill>
            <a:blip r:embed="rId37" cstate="print"/>
            <a:stretch>
              <a:fillRect/>
            </a:stretch>
          </p:blipFill>
          <p:spPr>
            <a:xfrm>
              <a:off x="5951124" y="1742217"/>
              <a:ext cx="1118234" cy="212216"/>
            </a:xfrm>
            <a:prstGeom prst="rect">
              <a:avLst/>
            </a:prstGeom>
          </p:spPr>
        </p:pic>
        <p:sp>
          <p:nvSpPr>
            <p:cNvPr id="52" name="object 52"/>
            <p:cNvSpPr/>
            <p:nvPr/>
          </p:nvSpPr>
          <p:spPr>
            <a:xfrm>
              <a:off x="7118222" y="1740699"/>
              <a:ext cx="24765" cy="212725"/>
            </a:xfrm>
            <a:custGeom>
              <a:avLst/>
              <a:gdLst/>
              <a:ahLst/>
              <a:cxnLst/>
              <a:rect l="l" t="t" r="r" b="b"/>
              <a:pathLst>
                <a:path w="24765" h="212725">
                  <a:moveTo>
                    <a:pt x="18288" y="210693"/>
                  </a:moveTo>
                  <a:lnTo>
                    <a:pt x="6096" y="210693"/>
                  </a:lnTo>
                  <a:lnTo>
                    <a:pt x="7620" y="212217"/>
                  </a:lnTo>
                  <a:lnTo>
                    <a:pt x="16764" y="212217"/>
                  </a:lnTo>
                  <a:lnTo>
                    <a:pt x="18288" y="210693"/>
                  </a:lnTo>
                  <a:close/>
                </a:path>
                <a:path w="24765" h="212725">
                  <a:moveTo>
                    <a:pt x="21336" y="1524"/>
                  </a:moveTo>
                  <a:lnTo>
                    <a:pt x="19812" y="0"/>
                  </a:lnTo>
                  <a:lnTo>
                    <a:pt x="4572" y="0"/>
                  </a:lnTo>
                  <a:lnTo>
                    <a:pt x="3048" y="1524"/>
                  </a:lnTo>
                  <a:lnTo>
                    <a:pt x="21336" y="1524"/>
                  </a:lnTo>
                  <a:close/>
                </a:path>
                <a:path w="24765" h="212725">
                  <a:moveTo>
                    <a:pt x="24384" y="3175"/>
                  </a:moveTo>
                  <a:lnTo>
                    <a:pt x="23876" y="3175"/>
                  </a:lnTo>
                  <a:lnTo>
                    <a:pt x="23876" y="1905"/>
                  </a:lnTo>
                  <a:lnTo>
                    <a:pt x="508" y="1905"/>
                  </a:lnTo>
                  <a:lnTo>
                    <a:pt x="508" y="3175"/>
                  </a:lnTo>
                  <a:lnTo>
                    <a:pt x="0" y="3175"/>
                  </a:lnTo>
                  <a:lnTo>
                    <a:pt x="0" y="208915"/>
                  </a:lnTo>
                  <a:lnTo>
                    <a:pt x="1524" y="208915"/>
                  </a:lnTo>
                  <a:lnTo>
                    <a:pt x="1524" y="210185"/>
                  </a:lnTo>
                  <a:lnTo>
                    <a:pt x="24003" y="210185"/>
                  </a:lnTo>
                  <a:lnTo>
                    <a:pt x="24003" y="208915"/>
                  </a:lnTo>
                  <a:lnTo>
                    <a:pt x="24384" y="208915"/>
                  </a:lnTo>
                  <a:lnTo>
                    <a:pt x="24384" y="3175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3" name="object 53"/>
            <p:cNvPicPr/>
            <p:nvPr/>
          </p:nvPicPr>
          <p:blipFill>
            <a:blip r:embed="rId38" cstate="print"/>
            <a:stretch>
              <a:fillRect/>
            </a:stretch>
          </p:blipFill>
          <p:spPr>
            <a:xfrm>
              <a:off x="7174611" y="1804796"/>
              <a:ext cx="96107" cy="149637"/>
            </a:xfrm>
            <a:prstGeom prst="rect">
              <a:avLst/>
            </a:prstGeom>
          </p:spPr>
        </p:pic>
        <p:pic>
          <p:nvPicPr>
            <p:cNvPr id="54" name="object 54"/>
            <p:cNvPicPr/>
            <p:nvPr/>
          </p:nvPicPr>
          <p:blipFill>
            <a:blip r:embed="rId39" cstate="print"/>
            <a:stretch>
              <a:fillRect/>
            </a:stretch>
          </p:blipFill>
          <p:spPr>
            <a:xfrm>
              <a:off x="7368349" y="1804797"/>
              <a:ext cx="111347" cy="149637"/>
            </a:xfrm>
            <a:prstGeom prst="rect">
              <a:avLst/>
            </a:prstGeom>
          </p:spPr>
        </p:pic>
        <p:pic>
          <p:nvPicPr>
            <p:cNvPr id="55" name="object 55"/>
            <p:cNvPicPr/>
            <p:nvPr/>
          </p:nvPicPr>
          <p:blipFill>
            <a:blip r:embed="rId40" cstate="print"/>
            <a:stretch>
              <a:fillRect/>
            </a:stretch>
          </p:blipFill>
          <p:spPr>
            <a:xfrm>
              <a:off x="7685722" y="1742217"/>
              <a:ext cx="125063" cy="212216"/>
            </a:xfrm>
            <a:prstGeom prst="rect">
              <a:avLst/>
            </a:prstGeom>
          </p:spPr>
        </p:pic>
        <p:pic>
          <p:nvPicPr>
            <p:cNvPr id="56" name="object 56"/>
            <p:cNvPicPr/>
            <p:nvPr/>
          </p:nvPicPr>
          <p:blipFill>
            <a:blip r:embed="rId41" cstate="print"/>
            <a:stretch>
              <a:fillRect/>
            </a:stretch>
          </p:blipFill>
          <p:spPr>
            <a:xfrm>
              <a:off x="7528559" y="1804797"/>
              <a:ext cx="115919" cy="148113"/>
            </a:xfrm>
            <a:prstGeom prst="rect">
              <a:avLst/>
            </a:prstGeom>
          </p:spPr>
        </p:pic>
        <p:pic>
          <p:nvPicPr>
            <p:cNvPr id="57" name="object 57"/>
            <p:cNvPicPr/>
            <p:nvPr/>
          </p:nvPicPr>
          <p:blipFill>
            <a:blip r:embed="rId42" cstate="print"/>
            <a:stretch>
              <a:fillRect/>
            </a:stretch>
          </p:blipFill>
          <p:spPr>
            <a:xfrm>
              <a:off x="7908417" y="1755933"/>
              <a:ext cx="262413" cy="198501"/>
            </a:xfrm>
            <a:prstGeom prst="rect">
              <a:avLst/>
            </a:prstGeom>
          </p:spPr>
        </p:pic>
        <p:pic>
          <p:nvPicPr>
            <p:cNvPr id="58" name="object 58"/>
            <p:cNvPicPr/>
            <p:nvPr/>
          </p:nvPicPr>
          <p:blipFill>
            <a:blip r:embed="rId43" cstate="print"/>
            <a:stretch>
              <a:fillRect/>
            </a:stretch>
          </p:blipFill>
          <p:spPr>
            <a:xfrm>
              <a:off x="8196738" y="1804797"/>
              <a:ext cx="111347" cy="149637"/>
            </a:xfrm>
            <a:prstGeom prst="rect">
              <a:avLst/>
            </a:prstGeom>
          </p:spPr>
        </p:pic>
        <p:pic>
          <p:nvPicPr>
            <p:cNvPr id="59" name="object 59"/>
            <p:cNvPicPr/>
            <p:nvPr/>
          </p:nvPicPr>
          <p:blipFill>
            <a:blip r:embed="rId44" cstate="print"/>
            <a:stretch>
              <a:fillRect/>
            </a:stretch>
          </p:blipFill>
          <p:spPr>
            <a:xfrm>
              <a:off x="8355424" y="1804797"/>
              <a:ext cx="201358" cy="148113"/>
            </a:xfrm>
            <a:prstGeom prst="rect">
              <a:avLst/>
            </a:prstGeom>
          </p:spPr>
        </p:pic>
        <p:pic>
          <p:nvPicPr>
            <p:cNvPr id="60" name="object 60"/>
            <p:cNvPicPr/>
            <p:nvPr/>
          </p:nvPicPr>
          <p:blipFill>
            <a:blip r:embed="rId45" cstate="print"/>
            <a:stretch>
              <a:fillRect/>
            </a:stretch>
          </p:blipFill>
          <p:spPr>
            <a:xfrm>
              <a:off x="8594884" y="1804796"/>
              <a:ext cx="96107" cy="149637"/>
            </a:xfrm>
            <a:prstGeom prst="rect">
              <a:avLst/>
            </a:prstGeom>
          </p:spPr>
        </p:pic>
      </p:grpSp>
      <p:pic>
        <p:nvPicPr>
          <p:cNvPr id="61" name="object 61"/>
          <p:cNvPicPr/>
          <p:nvPr/>
        </p:nvPicPr>
        <p:blipFill>
          <a:blip r:embed="rId46" cstate="print"/>
          <a:stretch>
            <a:fillRect/>
          </a:stretch>
        </p:blipFill>
        <p:spPr>
          <a:xfrm>
            <a:off x="649986" y="3474910"/>
            <a:ext cx="10042399" cy="331184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746093" y="1536096"/>
            <a:ext cx="339090" cy="258445"/>
            <a:chOff x="746093" y="1536096"/>
            <a:chExt cx="339090" cy="258445"/>
          </a:xfrm>
        </p:grpSpPr>
        <p:sp>
          <p:nvSpPr>
            <p:cNvPr id="3" name="object 3"/>
            <p:cNvSpPr/>
            <p:nvPr/>
          </p:nvSpPr>
          <p:spPr>
            <a:xfrm>
              <a:off x="746093" y="1536096"/>
              <a:ext cx="195580" cy="255270"/>
            </a:xfrm>
            <a:custGeom>
              <a:avLst/>
              <a:gdLst/>
              <a:ahLst/>
              <a:cxnLst/>
              <a:rect l="l" t="t" r="r" b="b"/>
              <a:pathLst>
                <a:path w="195580" h="255269">
                  <a:moveTo>
                    <a:pt x="189166" y="42767"/>
                  </a:moveTo>
                  <a:lnTo>
                    <a:pt x="6095" y="42767"/>
                  </a:lnTo>
                  <a:lnTo>
                    <a:pt x="3048" y="39719"/>
                  </a:lnTo>
                  <a:lnTo>
                    <a:pt x="3048" y="38195"/>
                  </a:lnTo>
                  <a:lnTo>
                    <a:pt x="1524" y="36671"/>
                  </a:lnTo>
                  <a:lnTo>
                    <a:pt x="1524" y="30575"/>
                  </a:lnTo>
                  <a:lnTo>
                    <a:pt x="0" y="29051"/>
                  </a:lnTo>
                  <a:lnTo>
                    <a:pt x="0" y="13716"/>
                  </a:lnTo>
                  <a:lnTo>
                    <a:pt x="1524" y="12192"/>
                  </a:lnTo>
                  <a:lnTo>
                    <a:pt x="1524" y="6096"/>
                  </a:lnTo>
                  <a:lnTo>
                    <a:pt x="3048" y="4572"/>
                  </a:lnTo>
                  <a:lnTo>
                    <a:pt x="3048" y="3048"/>
                  </a:lnTo>
                  <a:lnTo>
                    <a:pt x="6095" y="0"/>
                  </a:lnTo>
                  <a:lnTo>
                    <a:pt x="189166" y="0"/>
                  </a:lnTo>
                  <a:lnTo>
                    <a:pt x="192214" y="3048"/>
                  </a:lnTo>
                  <a:lnTo>
                    <a:pt x="192214" y="4572"/>
                  </a:lnTo>
                  <a:lnTo>
                    <a:pt x="193738" y="6096"/>
                  </a:lnTo>
                  <a:lnTo>
                    <a:pt x="193738" y="13716"/>
                  </a:lnTo>
                  <a:lnTo>
                    <a:pt x="195262" y="18383"/>
                  </a:lnTo>
                  <a:lnTo>
                    <a:pt x="195262" y="26003"/>
                  </a:lnTo>
                  <a:lnTo>
                    <a:pt x="193738" y="29051"/>
                  </a:lnTo>
                  <a:lnTo>
                    <a:pt x="193738" y="36671"/>
                  </a:lnTo>
                  <a:lnTo>
                    <a:pt x="192214" y="38195"/>
                  </a:lnTo>
                  <a:lnTo>
                    <a:pt x="192214" y="39719"/>
                  </a:lnTo>
                  <a:lnTo>
                    <a:pt x="189166" y="42767"/>
                  </a:lnTo>
                  <a:close/>
                </a:path>
                <a:path w="195580" h="255269">
                  <a:moveTo>
                    <a:pt x="122015" y="251936"/>
                  </a:moveTo>
                  <a:lnTo>
                    <a:pt x="73247" y="251936"/>
                  </a:lnTo>
                  <a:lnTo>
                    <a:pt x="73247" y="250412"/>
                  </a:lnTo>
                  <a:lnTo>
                    <a:pt x="71723" y="250412"/>
                  </a:lnTo>
                  <a:lnTo>
                    <a:pt x="71723" y="42767"/>
                  </a:lnTo>
                  <a:lnTo>
                    <a:pt x="123539" y="42767"/>
                  </a:lnTo>
                  <a:lnTo>
                    <a:pt x="123539" y="248888"/>
                  </a:lnTo>
                  <a:lnTo>
                    <a:pt x="122015" y="250412"/>
                  </a:lnTo>
                  <a:lnTo>
                    <a:pt x="122015" y="251936"/>
                  </a:lnTo>
                  <a:close/>
                </a:path>
                <a:path w="195580" h="255269">
                  <a:moveTo>
                    <a:pt x="117443" y="253460"/>
                  </a:moveTo>
                  <a:lnTo>
                    <a:pt x="77819" y="253460"/>
                  </a:lnTo>
                  <a:lnTo>
                    <a:pt x="74771" y="251936"/>
                  </a:lnTo>
                  <a:lnTo>
                    <a:pt x="120491" y="251936"/>
                  </a:lnTo>
                  <a:lnTo>
                    <a:pt x="117443" y="253460"/>
                  </a:lnTo>
                  <a:close/>
                </a:path>
                <a:path w="195580" h="255269">
                  <a:moveTo>
                    <a:pt x="112871" y="254984"/>
                  </a:moveTo>
                  <a:lnTo>
                    <a:pt x="82391" y="254984"/>
                  </a:lnTo>
                  <a:lnTo>
                    <a:pt x="79343" y="253460"/>
                  </a:lnTo>
                  <a:lnTo>
                    <a:pt x="115919" y="253460"/>
                  </a:lnTo>
                  <a:lnTo>
                    <a:pt x="112871" y="254984"/>
                  </a:lnTo>
                  <a:close/>
                </a:path>
              </a:pathLst>
            </a:custGeom>
            <a:solidFill>
              <a:srgbClr val="001F60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2"/>
                </a:solidFill>
              </a:endParaRPr>
            </a:p>
          </p:txBody>
        </p:sp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24591" y="1597152"/>
              <a:ext cx="160115" cy="196929"/>
            </a:xfrm>
            <a:prstGeom prst="rect">
              <a:avLst/>
            </a:prstGeom>
          </p:spPr>
        </p:pic>
      </p:grpSp>
      <p:grpSp>
        <p:nvGrpSpPr>
          <p:cNvPr id="5" name="object 5"/>
          <p:cNvGrpSpPr/>
          <p:nvPr/>
        </p:nvGrpSpPr>
        <p:grpSpPr>
          <a:xfrm>
            <a:off x="1136618" y="1517808"/>
            <a:ext cx="477520" cy="276860"/>
            <a:chOff x="1136618" y="1517808"/>
            <a:chExt cx="477520" cy="276860"/>
          </a:xfrm>
        </p:grpSpPr>
        <p:sp>
          <p:nvSpPr>
            <p:cNvPr id="6" name="object 6"/>
            <p:cNvSpPr/>
            <p:nvPr/>
          </p:nvSpPr>
          <p:spPr>
            <a:xfrm>
              <a:off x="1136611" y="1517814"/>
              <a:ext cx="266065" cy="276860"/>
            </a:xfrm>
            <a:custGeom>
              <a:avLst/>
              <a:gdLst/>
              <a:ahLst/>
              <a:cxnLst/>
              <a:rect l="l" t="t" r="r" b="b"/>
              <a:pathLst>
                <a:path w="266065" h="276860">
                  <a:moveTo>
                    <a:pt x="175450" y="175539"/>
                  </a:moveTo>
                  <a:lnTo>
                    <a:pt x="175158" y="166395"/>
                  </a:lnTo>
                  <a:lnTo>
                    <a:pt x="174307" y="157251"/>
                  </a:lnTo>
                  <a:lnTo>
                    <a:pt x="172872" y="148069"/>
                  </a:lnTo>
                  <a:lnTo>
                    <a:pt x="170878" y="138874"/>
                  </a:lnTo>
                  <a:lnTo>
                    <a:pt x="169189" y="130251"/>
                  </a:lnTo>
                  <a:lnTo>
                    <a:pt x="166497" y="122491"/>
                  </a:lnTo>
                  <a:lnTo>
                    <a:pt x="166306" y="122110"/>
                  </a:lnTo>
                  <a:lnTo>
                    <a:pt x="162953" y="115303"/>
                  </a:lnTo>
                  <a:lnTo>
                    <a:pt x="137248" y="86956"/>
                  </a:lnTo>
                  <a:lnTo>
                    <a:pt x="123532" y="81851"/>
                  </a:lnTo>
                  <a:lnTo>
                    <a:pt x="123532" y="164871"/>
                  </a:lnTo>
                  <a:lnTo>
                    <a:pt x="123532" y="192303"/>
                  </a:lnTo>
                  <a:lnTo>
                    <a:pt x="122008" y="199923"/>
                  </a:lnTo>
                  <a:lnTo>
                    <a:pt x="118960" y="212217"/>
                  </a:lnTo>
                  <a:lnTo>
                    <a:pt x="115912" y="216789"/>
                  </a:lnTo>
                  <a:lnTo>
                    <a:pt x="112864" y="222885"/>
                  </a:lnTo>
                  <a:lnTo>
                    <a:pt x="109816" y="227457"/>
                  </a:lnTo>
                  <a:lnTo>
                    <a:pt x="100672" y="233553"/>
                  </a:lnTo>
                  <a:lnTo>
                    <a:pt x="94576" y="235077"/>
                  </a:lnTo>
                  <a:lnTo>
                    <a:pt x="80860" y="235077"/>
                  </a:lnTo>
                  <a:lnTo>
                    <a:pt x="48768" y="207645"/>
                  </a:lnTo>
                  <a:lnTo>
                    <a:pt x="48768" y="149631"/>
                  </a:lnTo>
                  <a:lnTo>
                    <a:pt x="51816" y="144970"/>
                  </a:lnTo>
                  <a:lnTo>
                    <a:pt x="56476" y="140398"/>
                  </a:lnTo>
                  <a:lnTo>
                    <a:pt x="59524" y="135826"/>
                  </a:lnTo>
                  <a:lnTo>
                    <a:pt x="64096" y="132778"/>
                  </a:lnTo>
                  <a:lnTo>
                    <a:pt x="67144" y="129730"/>
                  </a:lnTo>
                  <a:lnTo>
                    <a:pt x="70192" y="128206"/>
                  </a:lnTo>
                  <a:lnTo>
                    <a:pt x="73240" y="125158"/>
                  </a:lnTo>
                  <a:lnTo>
                    <a:pt x="76288" y="123634"/>
                  </a:lnTo>
                  <a:lnTo>
                    <a:pt x="79336" y="123634"/>
                  </a:lnTo>
                  <a:lnTo>
                    <a:pt x="82384" y="122110"/>
                  </a:lnTo>
                  <a:lnTo>
                    <a:pt x="96100" y="122110"/>
                  </a:lnTo>
                  <a:lnTo>
                    <a:pt x="102196" y="123634"/>
                  </a:lnTo>
                  <a:lnTo>
                    <a:pt x="105244" y="126682"/>
                  </a:lnTo>
                  <a:lnTo>
                    <a:pt x="109816" y="129730"/>
                  </a:lnTo>
                  <a:lnTo>
                    <a:pt x="114388" y="134302"/>
                  </a:lnTo>
                  <a:lnTo>
                    <a:pt x="117436" y="138874"/>
                  </a:lnTo>
                  <a:lnTo>
                    <a:pt x="118960" y="144970"/>
                  </a:lnTo>
                  <a:lnTo>
                    <a:pt x="122008" y="151155"/>
                  </a:lnTo>
                  <a:lnTo>
                    <a:pt x="122008" y="157251"/>
                  </a:lnTo>
                  <a:lnTo>
                    <a:pt x="123532" y="164871"/>
                  </a:lnTo>
                  <a:lnTo>
                    <a:pt x="123532" y="81851"/>
                  </a:lnTo>
                  <a:lnTo>
                    <a:pt x="122199" y="81432"/>
                  </a:lnTo>
                  <a:lnTo>
                    <a:pt x="113461" y="79895"/>
                  </a:lnTo>
                  <a:lnTo>
                    <a:pt x="103720" y="79336"/>
                  </a:lnTo>
                  <a:lnTo>
                    <a:pt x="93052" y="79336"/>
                  </a:lnTo>
                  <a:lnTo>
                    <a:pt x="70192" y="86956"/>
                  </a:lnTo>
                  <a:lnTo>
                    <a:pt x="67144" y="90106"/>
                  </a:lnTo>
                  <a:lnTo>
                    <a:pt x="58000" y="96202"/>
                  </a:lnTo>
                  <a:lnTo>
                    <a:pt x="53340" y="100774"/>
                  </a:lnTo>
                  <a:lnTo>
                    <a:pt x="48768" y="103822"/>
                  </a:lnTo>
                  <a:lnTo>
                    <a:pt x="48768" y="4572"/>
                  </a:lnTo>
                  <a:lnTo>
                    <a:pt x="47244" y="4572"/>
                  </a:lnTo>
                  <a:lnTo>
                    <a:pt x="47244" y="3048"/>
                  </a:lnTo>
                  <a:lnTo>
                    <a:pt x="45720" y="3048"/>
                  </a:lnTo>
                  <a:lnTo>
                    <a:pt x="44196" y="1524"/>
                  </a:lnTo>
                  <a:lnTo>
                    <a:pt x="41148" y="1524"/>
                  </a:lnTo>
                  <a:lnTo>
                    <a:pt x="39624" y="0"/>
                  </a:lnTo>
                  <a:lnTo>
                    <a:pt x="9144" y="0"/>
                  </a:lnTo>
                  <a:lnTo>
                    <a:pt x="6096" y="1524"/>
                  </a:lnTo>
                  <a:lnTo>
                    <a:pt x="4572" y="1524"/>
                  </a:lnTo>
                  <a:lnTo>
                    <a:pt x="3048" y="3048"/>
                  </a:lnTo>
                  <a:lnTo>
                    <a:pt x="1524" y="3048"/>
                  </a:lnTo>
                  <a:lnTo>
                    <a:pt x="0" y="4572"/>
                  </a:lnTo>
                  <a:lnTo>
                    <a:pt x="0" y="268693"/>
                  </a:lnTo>
                  <a:lnTo>
                    <a:pt x="1524" y="270217"/>
                  </a:lnTo>
                  <a:lnTo>
                    <a:pt x="1524" y="271741"/>
                  </a:lnTo>
                  <a:lnTo>
                    <a:pt x="3048" y="271741"/>
                  </a:lnTo>
                  <a:lnTo>
                    <a:pt x="6096" y="273265"/>
                  </a:lnTo>
                  <a:lnTo>
                    <a:pt x="33528" y="273265"/>
                  </a:lnTo>
                  <a:lnTo>
                    <a:pt x="35052" y="271741"/>
                  </a:lnTo>
                  <a:lnTo>
                    <a:pt x="38100" y="271741"/>
                  </a:lnTo>
                  <a:lnTo>
                    <a:pt x="39624" y="270217"/>
                  </a:lnTo>
                  <a:lnTo>
                    <a:pt x="39624" y="268693"/>
                  </a:lnTo>
                  <a:lnTo>
                    <a:pt x="41148" y="268693"/>
                  </a:lnTo>
                  <a:lnTo>
                    <a:pt x="41148" y="247269"/>
                  </a:lnTo>
                  <a:lnTo>
                    <a:pt x="50292" y="256413"/>
                  </a:lnTo>
                  <a:lnTo>
                    <a:pt x="54864" y="261073"/>
                  </a:lnTo>
                  <a:lnTo>
                    <a:pt x="59524" y="264121"/>
                  </a:lnTo>
                  <a:lnTo>
                    <a:pt x="68668" y="270217"/>
                  </a:lnTo>
                  <a:lnTo>
                    <a:pt x="73240" y="271741"/>
                  </a:lnTo>
                  <a:lnTo>
                    <a:pt x="77812" y="274789"/>
                  </a:lnTo>
                  <a:lnTo>
                    <a:pt x="83908" y="274789"/>
                  </a:lnTo>
                  <a:lnTo>
                    <a:pt x="88480" y="276313"/>
                  </a:lnTo>
                  <a:lnTo>
                    <a:pt x="100672" y="276313"/>
                  </a:lnTo>
                  <a:lnTo>
                    <a:pt x="138607" y="266255"/>
                  </a:lnTo>
                  <a:lnTo>
                    <a:pt x="163830" y="235458"/>
                  </a:lnTo>
                  <a:lnTo>
                    <a:pt x="163995" y="235077"/>
                  </a:lnTo>
                  <a:lnTo>
                    <a:pt x="167424" y="227164"/>
                  </a:lnTo>
                  <a:lnTo>
                    <a:pt x="170878" y="218313"/>
                  </a:lnTo>
                  <a:lnTo>
                    <a:pt x="172872" y="208635"/>
                  </a:lnTo>
                  <a:lnTo>
                    <a:pt x="174307" y="198069"/>
                  </a:lnTo>
                  <a:lnTo>
                    <a:pt x="175158" y="186944"/>
                  </a:lnTo>
                  <a:lnTo>
                    <a:pt x="175450" y="175539"/>
                  </a:lnTo>
                  <a:close/>
                </a:path>
                <a:path w="266065" h="276860">
                  <a:moveTo>
                    <a:pt x="265455" y="4572"/>
                  </a:moveTo>
                  <a:lnTo>
                    <a:pt x="263931" y="4572"/>
                  </a:lnTo>
                  <a:lnTo>
                    <a:pt x="263931" y="3048"/>
                  </a:lnTo>
                  <a:lnTo>
                    <a:pt x="262407" y="3048"/>
                  </a:lnTo>
                  <a:lnTo>
                    <a:pt x="260883" y="1524"/>
                  </a:lnTo>
                  <a:lnTo>
                    <a:pt x="257835" y="1524"/>
                  </a:lnTo>
                  <a:lnTo>
                    <a:pt x="256311" y="0"/>
                  </a:lnTo>
                  <a:lnTo>
                    <a:pt x="225742" y="0"/>
                  </a:lnTo>
                  <a:lnTo>
                    <a:pt x="222694" y="1524"/>
                  </a:lnTo>
                  <a:lnTo>
                    <a:pt x="221170" y="1524"/>
                  </a:lnTo>
                  <a:lnTo>
                    <a:pt x="219646" y="3048"/>
                  </a:lnTo>
                  <a:lnTo>
                    <a:pt x="218122" y="3048"/>
                  </a:lnTo>
                  <a:lnTo>
                    <a:pt x="216598" y="4572"/>
                  </a:lnTo>
                  <a:lnTo>
                    <a:pt x="216598" y="268693"/>
                  </a:lnTo>
                  <a:lnTo>
                    <a:pt x="219646" y="271741"/>
                  </a:lnTo>
                  <a:lnTo>
                    <a:pt x="222694" y="271741"/>
                  </a:lnTo>
                  <a:lnTo>
                    <a:pt x="225742" y="273265"/>
                  </a:lnTo>
                  <a:lnTo>
                    <a:pt x="256311" y="273265"/>
                  </a:lnTo>
                  <a:lnTo>
                    <a:pt x="257835" y="271741"/>
                  </a:lnTo>
                  <a:lnTo>
                    <a:pt x="262407" y="271741"/>
                  </a:lnTo>
                  <a:lnTo>
                    <a:pt x="263931" y="270217"/>
                  </a:lnTo>
                  <a:lnTo>
                    <a:pt x="263931" y="268693"/>
                  </a:lnTo>
                  <a:lnTo>
                    <a:pt x="265455" y="268693"/>
                  </a:lnTo>
                  <a:lnTo>
                    <a:pt x="265455" y="4572"/>
                  </a:lnTo>
                  <a:close/>
                </a:path>
              </a:pathLst>
            </a:custGeom>
            <a:solidFill>
              <a:srgbClr val="001F60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2"/>
                </a:solidFill>
              </a:endParaRPr>
            </a:p>
          </p:txBody>
        </p:sp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441775" y="1597152"/>
              <a:ext cx="172330" cy="196977"/>
            </a:xfrm>
            <a:prstGeom prst="rect">
              <a:avLst/>
            </a:prstGeom>
          </p:spPr>
        </p:pic>
      </p:grpSp>
      <p:grpSp>
        <p:nvGrpSpPr>
          <p:cNvPr id="8" name="object 8"/>
          <p:cNvGrpSpPr/>
          <p:nvPr/>
        </p:nvGrpSpPr>
        <p:grpSpPr>
          <a:xfrm>
            <a:off x="1733158" y="1516284"/>
            <a:ext cx="327025" cy="278130"/>
            <a:chOff x="1733158" y="1516284"/>
            <a:chExt cx="327025" cy="278130"/>
          </a:xfrm>
        </p:grpSpPr>
        <p:pic>
          <p:nvPicPr>
            <p:cNvPr id="9" name="object 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733158" y="1597152"/>
              <a:ext cx="187466" cy="196977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1934432" y="1516284"/>
              <a:ext cx="125730" cy="274955"/>
            </a:xfrm>
            <a:custGeom>
              <a:avLst/>
              <a:gdLst/>
              <a:ahLst/>
              <a:cxnLst/>
              <a:rect l="l" t="t" r="r" b="b"/>
              <a:pathLst>
                <a:path w="125730" h="274955">
                  <a:moveTo>
                    <a:pt x="77819" y="85439"/>
                  </a:moveTo>
                  <a:lnTo>
                    <a:pt x="29051" y="85439"/>
                  </a:lnTo>
                  <a:lnTo>
                    <a:pt x="29051" y="70199"/>
                  </a:lnTo>
                  <a:lnTo>
                    <a:pt x="35147" y="30480"/>
                  </a:lnTo>
                  <a:lnTo>
                    <a:pt x="68580" y="2571"/>
                  </a:lnTo>
                  <a:lnTo>
                    <a:pt x="90011" y="0"/>
                  </a:lnTo>
                  <a:lnTo>
                    <a:pt x="105251" y="0"/>
                  </a:lnTo>
                  <a:lnTo>
                    <a:pt x="109823" y="1524"/>
                  </a:lnTo>
                  <a:lnTo>
                    <a:pt x="112871" y="3048"/>
                  </a:lnTo>
                  <a:lnTo>
                    <a:pt x="115919" y="3048"/>
                  </a:lnTo>
                  <a:lnTo>
                    <a:pt x="117538" y="4572"/>
                  </a:lnTo>
                  <a:lnTo>
                    <a:pt x="120586" y="4572"/>
                  </a:lnTo>
                  <a:lnTo>
                    <a:pt x="120586" y="6096"/>
                  </a:lnTo>
                  <a:lnTo>
                    <a:pt x="123634" y="9144"/>
                  </a:lnTo>
                  <a:lnTo>
                    <a:pt x="123634" y="16764"/>
                  </a:lnTo>
                  <a:lnTo>
                    <a:pt x="125158" y="18288"/>
                  </a:lnTo>
                  <a:lnTo>
                    <a:pt x="125158" y="32004"/>
                  </a:lnTo>
                  <a:lnTo>
                    <a:pt x="123634" y="35147"/>
                  </a:lnTo>
                  <a:lnTo>
                    <a:pt x="123634" y="39719"/>
                  </a:lnTo>
                  <a:lnTo>
                    <a:pt x="91535" y="39719"/>
                  </a:lnTo>
                  <a:lnTo>
                    <a:pt x="90011" y="41243"/>
                  </a:lnTo>
                  <a:lnTo>
                    <a:pt x="86963" y="41243"/>
                  </a:lnTo>
                  <a:lnTo>
                    <a:pt x="82391" y="45815"/>
                  </a:lnTo>
                  <a:lnTo>
                    <a:pt x="79343" y="51911"/>
                  </a:lnTo>
                  <a:lnTo>
                    <a:pt x="79343" y="54959"/>
                  </a:lnTo>
                  <a:lnTo>
                    <a:pt x="77819" y="59531"/>
                  </a:lnTo>
                  <a:lnTo>
                    <a:pt x="77819" y="85439"/>
                  </a:lnTo>
                  <a:close/>
                </a:path>
                <a:path w="125730" h="274955">
                  <a:moveTo>
                    <a:pt x="122110" y="42767"/>
                  </a:moveTo>
                  <a:lnTo>
                    <a:pt x="114395" y="42767"/>
                  </a:lnTo>
                  <a:lnTo>
                    <a:pt x="114395" y="41243"/>
                  </a:lnTo>
                  <a:lnTo>
                    <a:pt x="109823" y="41243"/>
                  </a:lnTo>
                  <a:lnTo>
                    <a:pt x="108299" y="39719"/>
                  </a:lnTo>
                  <a:lnTo>
                    <a:pt x="123634" y="39719"/>
                  </a:lnTo>
                  <a:lnTo>
                    <a:pt x="122110" y="41243"/>
                  </a:lnTo>
                  <a:lnTo>
                    <a:pt x="122110" y="42767"/>
                  </a:lnTo>
                  <a:close/>
                </a:path>
                <a:path w="125730" h="274955">
                  <a:moveTo>
                    <a:pt x="112871" y="125158"/>
                  </a:moveTo>
                  <a:lnTo>
                    <a:pt x="4572" y="125158"/>
                  </a:lnTo>
                  <a:lnTo>
                    <a:pt x="3048" y="123634"/>
                  </a:lnTo>
                  <a:lnTo>
                    <a:pt x="0" y="117538"/>
                  </a:lnTo>
                  <a:lnTo>
                    <a:pt x="0" y="91630"/>
                  </a:lnTo>
                  <a:lnTo>
                    <a:pt x="1524" y="90011"/>
                  </a:lnTo>
                  <a:lnTo>
                    <a:pt x="1524" y="88487"/>
                  </a:lnTo>
                  <a:lnTo>
                    <a:pt x="4572" y="85439"/>
                  </a:lnTo>
                  <a:lnTo>
                    <a:pt x="112871" y="85439"/>
                  </a:lnTo>
                  <a:lnTo>
                    <a:pt x="112871" y="86963"/>
                  </a:lnTo>
                  <a:lnTo>
                    <a:pt x="114395" y="86963"/>
                  </a:lnTo>
                  <a:lnTo>
                    <a:pt x="114395" y="88487"/>
                  </a:lnTo>
                  <a:lnTo>
                    <a:pt x="115919" y="90011"/>
                  </a:lnTo>
                  <a:lnTo>
                    <a:pt x="115919" y="91630"/>
                  </a:lnTo>
                  <a:lnTo>
                    <a:pt x="117538" y="93154"/>
                  </a:lnTo>
                  <a:lnTo>
                    <a:pt x="117538" y="117538"/>
                  </a:lnTo>
                  <a:lnTo>
                    <a:pt x="115919" y="120586"/>
                  </a:lnTo>
                  <a:lnTo>
                    <a:pt x="114395" y="123634"/>
                  </a:lnTo>
                  <a:lnTo>
                    <a:pt x="112871" y="125158"/>
                  </a:lnTo>
                  <a:close/>
                </a:path>
                <a:path w="125730" h="274955">
                  <a:moveTo>
                    <a:pt x="77819" y="270224"/>
                  </a:moveTo>
                  <a:lnTo>
                    <a:pt x="29051" y="270224"/>
                  </a:lnTo>
                  <a:lnTo>
                    <a:pt x="29051" y="125158"/>
                  </a:lnTo>
                  <a:lnTo>
                    <a:pt x="77819" y="125158"/>
                  </a:lnTo>
                  <a:lnTo>
                    <a:pt x="77819" y="270224"/>
                  </a:lnTo>
                  <a:close/>
                </a:path>
                <a:path w="125730" h="274955">
                  <a:moveTo>
                    <a:pt x="74771" y="273272"/>
                  </a:moveTo>
                  <a:lnTo>
                    <a:pt x="32099" y="273272"/>
                  </a:lnTo>
                  <a:lnTo>
                    <a:pt x="30575" y="271748"/>
                  </a:lnTo>
                  <a:lnTo>
                    <a:pt x="30575" y="270224"/>
                  </a:lnTo>
                  <a:lnTo>
                    <a:pt x="76295" y="270224"/>
                  </a:lnTo>
                  <a:lnTo>
                    <a:pt x="76295" y="271748"/>
                  </a:lnTo>
                  <a:lnTo>
                    <a:pt x="74771" y="273272"/>
                  </a:lnTo>
                  <a:close/>
                </a:path>
                <a:path w="125730" h="274955">
                  <a:moveTo>
                    <a:pt x="68675" y="274796"/>
                  </a:moveTo>
                  <a:lnTo>
                    <a:pt x="38195" y="274796"/>
                  </a:lnTo>
                  <a:lnTo>
                    <a:pt x="35147" y="273272"/>
                  </a:lnTo>
                  <a:lnTo>
                    <a:pt x="71723" y="273272"/>
                  </a:lnTo>
                  <a:lnTo>
                    <a:pt x="68675" y="274796"/>
                  </a:lnTo>
                  <a:close/>
                </a:path>
              </a:pathLst>
            </a:custGeom>
            <a:solidFill>
              <a:srgbClr val="001F60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2"/>
                </a:solidFill>
              </a:endParaRPr>
            </a:p>
          </p:txBody>
        </p:sp>
      </p:grpSp>
      <p:pic>
        <p:nvPicPr>
          <p:cNvPr id="11" name="object 11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2161895" y="1531524"/>
            <a:ext cx="1458270" cy="262604"/>
          </a:xfrm>
          <a:prstGeom prst="rect">
            <a:avLst/>
          </a:prstGeom>
        </p:spPr>
      </p:pic>
      <p:grpSp>
        <p:nvGrpSpPr>
          <p:cNvPr id="12" name="object 12"/>
          <p:cNvGrpSpPr/>
          <p:nvPr/>
        </p:nvGrpSpPr>
        <p:grpSpPr>
          <a:xfrm>
            <a:off x="4026408" y="777240"/>
            <a:ext cx="6666230" cy="6017260"/>
            <a:chOff x="4026408" y="777240"/>
            <a:chExt cx="6666230" cy="6017260"/>
          </a:xfrm>
        </p:grpSpPr>
        <p:pic>
          <p:nvPicPr>
            <p:cNvPr id="13" name="object 13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026408" y="786892"/>
              <a:ext cx="6665976" cy="6007099"/>
            </a:xfrm>
            <a:prstGeom prst="rect">
              <a:avLst/>
            </a:prstGeom>
          </p:spPr>
        </p:pic>
        <p:sp>
          <p:nvSpPr>
            <p:cNvPr id="14" name="object 14"/>
            <p:cNvSpPr/>
            <p:nvPr/>
          </p:nvSpPr>
          <p:spPr>
            <a:xfrm>
              <a:off x="5786437" y="2213895"/>
              <a:ext cx="4142104" cy="3995420"/>
            </a:xfrm>
            <a:custGeom>
              <a:avLst/>
              <a:gdLst/>
              <a:ahLst/>
              <a:cxnLst/>
              <a:rect l="l" t="t" r="r" b="b"/>
              <a:pathLst>
                <a:path w="4142104" h="3995420">
                  <a:moveTo>
                    <a:pt x="779526" y="3995070"/>
                  </a:moveTo>
                  <a:lnTo>
                    <a:pt x="0" y="399954"/>
                  </a:lnTo>
                  <a:lnTo>
                    <a:pt x="3266122" y="0"/>
                  </a:lnTo>
                  <a:lnTo>
                    <a:pt x="4141755" y="3541680"/>
                  </a:lnTo>
                  <a:lnTo>
                    <a:pt x="779526" y="3995070"/>
                  </a:lnTo>
                  <a:close/>
                </a:path>
              </a:pathLst>
            </a:custGeom>
            <a:solidFill>
              <a:srgbClr val="C8F4F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6454616" y="2213895"/>
              <a:ext cx="3007360" cy="1655445"/>
            </a:xfrm>
            <a:custGeom>
              <a:avLst/>
              <a:gdLst/>
              <a:ahLst/>
              <a:cxnLst/>
              <a:rect l="l" t="t" r="r" b="b"/>
              <a:pathLst>
                <a:path w="3007359" h="1655445">
                  <a:moveTo>
                    <a:pt x="3006756" y="1654873"/>
                  </a:moveTo>
                  <a:lnTo>
                    <a:pt x="0" y="1335786"/>
                  </a:lnTo>
                  <a:lnTo>
                    <a:pt x="719994" y="230505"/>
                  </a:lnTo>
                  <a:lnTo>
                    <a:pt x="2599467" y="0"/>
                  </a:lnTo>
                  <a:lnTo>
                    <a:pt x="3006756" y="1654873"/>
                  </a:lnTo>
                  <a:close/>
                </a:path>
              </a:pathLst>
            </a:custGeom>
            <a:solidFill>
              <a:srgbClr val="7CE4E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" name="object 16"/>
            <p:cNvSpPr/>
            <p:nvPr/>
          </p:nvSpPr>
          <p:spPr>
            <a:xfrm>
              <a:off x="6887813" y="2204751"/>
              <a:ext cx="1362710" cy="594360"/>
            </a:xfrm>
            <a:custGeom>
              <a:avLst/>
              <a:gdLst/>
              <a:ahLst/>
              <a:cxnLst/>
              <a:rect l="l" t="t" r="r" b="b"/>
              <a:pathLst>
                <a:path w="1362709" h="594360">
                  <a:moveTo>
                    <a:pt x="0" y="593883"/>
                  </a:moveTo>
                  <a:lnTo>
                    <a:pt x="498824" y="129730"/>
                  </a:lnTo>
                  <a:lnTo>
                    <a:pt x="1362265" y="0"/>
                  </a:lnTo>
                  <a:lnTo>
                    <a:pt x="1362265" y="233553"/>
                  </a:lnTo>
                  <a:lnTo>
                    <a:pt x="0" y="593883"/>
                  </a:lnTo>
                  <a:close/>
                </a:path>
              </a:pathLst>
            </a:custGeom>
            <a:solidFill>
              <a:srgbClr val="ACA3FD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6738366" y="2606230"/>
              <a:ext cx="551180" cy="448309"/>
            </a:xfrm>
            <a:custGeom>
              <a:avLst/>
              <a:gdLst/>
              <a:ahLst/>
              <a:cxnLst/>
              <a:rect l="l" t="t" r="r" b="b"/>
              <a:pathLst>
                <a:path w="551179" h="448310">
                  <a:moveTo>
                    <a:pt x="255022" y="448151"/>
                  </a:moveTo>
                  <a:lnTo>
                    <a:pt x="211264" y="445770"/>
                  </a:lnTo>
                  <a:lnTo>
                    <a:pt x="166363" y="435387"/>
                  </a:lnTo>
                  <a:lnTo>
                    <a:pt x="122015" y="419862"/>
                  </a:lnTo>
                  <a:lnTo>
                    <a:pt x="74620" y="395741"/>
                  </a:lnTo>
                  <a:lnTo>
                    <a:pt x="35825" y="372487"/>
                  </a:lnTo>
                  <a:lnTo>
                    <a:pt x="0" y="348043"/>
                  </a:lnTo>
                  <a:lnTo>
                    <a:pt x="350805" y="0"/>
                  </a:lnTo>
                  <a:lnTo>
                    <a:pt x="503396" y="169449"/>
                  </a:lnTo>
                  <a:lnTo>
                    <a:pt x="550640" y="222885"/>
                  </a:lnTo>
                  <a:lnTo>
                    <a:pt x="526073" y="250101"/>
                  </a:lnTo>
                  <a:lnTo>
                    <a:pt x="463903" y="313527"/>
                  </a:lnTo>
                  <a:lnTo>
                    <a:pt x="381427" y="385829"/>
                  </a:lnTo>
                  <a:lnTo>
                    <a:pt x="295941" y="439674"/>
                  </a:lnTo>
                  <a:lnTo>
                    <a:pt x="255022" y="448151"/>
                  </a:lnTo>
                  <a:close/>
                </a:path>
              </a:pathLst>
            </a:custGeom>
            <a:solidFill>
              <a:srgbClr val="D8C3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6855809" y="2781776"/>
              <a:ext cx="433705" cy="273050"/>
            </a:xfrm>
            <a:custGeom>
              <a:avLst/>
              <a:gdLst/>
              <a:ahLst/>
              <a:cxnLst/>
              <a:rect l="l" t="t" r="r" b="b"/>
              <a:pathLst>
                <a:path w="433704" h="273050">
                  <a:moveTo>
                    <a:pt x="134280" y="272605"/>
                  </a:moveTo>
                  <a:lnTo>
                    <a:pt x="89975" y="270224"/>
                  </a:lnTo>
                  <a:lnTo>
                    <a:pt x="44545" y="259842"/>
                  </a:lnTo>
                  <a:lnTo>
                    <a:pt x="0" y="244316"/>
                  </a:lnTo>
                  <a:lnTo>
                    <a:pt x="4167" y="234379"/>
                  </a:lnTo>
                  <a:lnTo>
                    <a:pt x="8191" y="223468"/>
                  </a:lnTo>
                  <a:lnTo>
                    <a:pt x="48705" y="181656"/>
                  </a:lnTo>
                  <a:lnTo>
                    <a:pt x="127373" y="131706"/>
                  </a:lnTo>
                  <a:lnTo>
                    <a:pt x="243795" y="66291"/>
                  </a:lnTo>
                  <a:lnTo>
                    <a:pt x="385953" y="0"/>
                  </a:lnTo>
                  <a:lnTo>
                    <a:pt x="433197" y="53435"/>
                  </a:lnTo>
                  <a:lnTo>
                    <a:pt x="408368" y="79913"/>
                  </a:lnTo>
                  <a:lnTo>
                    <a:pt x="345507" y="141601"/>
                  </a:lnTo>
                  <a:lnTo>
                    <a:pt x="262055" y="211879"/>
                  </a:lnTo>
                  <a:lnTo>
                    <a:pt x="175450" y="264128"/>
                  </a:lnTo>
                  <a:lnTo>
                    <a:pt x="134280" y="272605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9" name="object 19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6464807" y="2987040"/>
              <a:ext cx="582168" cy="560704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6801612" y="1326896"/>
              <a:ext cx="1556003" cy="1765300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6390132" y="2221992"/>
              <a:ext cx="4302252" cy="4572000"/>
            </a:xfrm>
            <a:prstGeom prst="rect">
              <a:avLst/>
            </a:prstGeom>
          </p:spPr>
        </p:pic>
        <p:sp>
          <p:nvSpPr>
            <p:cNvPr id="22" name="object 22"/>
            <p:cNvSpPr/>
            <p:nvPr/>
          </p:nvSpPr>
          <p:spPr>
            <a:xfrm>
              <a:off x="6495758" y="2471648"/>
              <a:ext cx="3132455" cy="2207895"/>
            </a:xfrm>
            <a:custGeom>
              <a:avLst/>
              <a:gdLst/>
              <a:ahLst/>
              <a:cxnLst/>
              <a:rect l="l" t="t" r="r" b="b"/>
              <a:pathLst>
                <a:path w="3132454" h="2207895">
                  <a:moveTo>
                    <a:pt x="3131921" y="1703920"/>
                  </a:moveTo>
                  <a:lnTo>
                    <a:pt x="2994558" y="1522285"/>
                  </a:lnTo>
                  <a:lnTo>
                    <a:pt x="2818447" y="1616392"/>
                  </a:lnTo>
                  <a:lnTo>
                    <a:pt x="2812808" y="1600200"/>
                  </a:lnTo>
                  <a:lnTo>
                    <a:pt x="2795105" y="1562100"/>
                  </a:lnTo>
                  <a:lnTo>
                    <a:pt x="2773502" y="1511300"/>
                  </a:lnTo>
                  <a:lnTo>
                    <a:pt x="2748508" y="1460500"/>
                  </a:lnTo>
                  <a:lnTo>
                    <a:pt x="2720606" y="1397000"/>
                  </a:lnTo>
                  <a:lnTo>
                    <a:pt x="2690317" y="1346200"/>
                  </a:lnTo>
                  <a:lnTo>
                    <a:pt x="2658148" y="1295400"/>
                  </a:lnTo>
                  <a:lnTo>
                    <a:pt x="2624582" y="1244600"/>
                  </a:lnTo>
                  <a:lnTo>
                    <a:pt x="2590152" y="1193800"/>
                  </a:lnTo>
                  <a:lnTo>
                    <a:pt x="2555329" y="1143000"/>
                  </a:lnTo>
                  <a:lnTo>
                    <a:pt x="2520645" y="1117600"/>
                  </a:lnTo>
                  <a:lnTo>
                    <a:pt x="2486596" y="1079500"/>
                  </a:lnTo>
                  <a:lnTo>
                    <a:pt x="2433751" y="1054100"/>
                  </a:lnTo>
                  <a:lnTo>
                    <a:pt x="2406586" y="1028700"/>
                  </a:lnTo>
                  <a:lnTo>
                    <a:pt x="2379091" y="1016000"/>
                  </a:lnTo>
                  <a:lnTo>
                    <a:pt x="2268702" y="914400"/>
                  </a:lnTo>
                  <a:lnTo>
                    <a:pt x="2241702" y="889000"/>
                  </a:lnTo>
                  <a:lnTo>
                    <a:pt x="2215210" y="850900"/>
                  </a:lnTo>
                  <a:lnTo>
                    <a:pt x="2189378" y="825500"/>
                  </a:lnTo>
                  <a:lnTo>
                    <a:pt x="2164334" y="774700"/>
                  </a:lnTo>
                  <a:lnTo>
                    <a:pt x="2140216" y="736600"/>
                  </a:lnTo>
                  <a:lnTo>
                    <a:pt x="2117166" y="685800"/>
                  </a:lnTo>
                  <a:lnTo>
                    <a:pt x="2095334" y="635000"/>
                  </a:lnTo>
                  <a:lnTo>
                    <a:pt x="2074837" y="571500"/>
                  </a:lnTo>
                  <a:lnTo>
                    <a:pt x="2055825" y="508000"/>
                  </a:lnTo>
                  <a:lnTo>
                    <a:pt x="2038451" y="444500"/>
                  </a:lnTo>
                  <a:lnTo>
                    <a:pt x="2022830" y="368300"/>
                  </a:lnTo>
                  <a:lnTo>
                    <a:pt x="2007933" y="292100"/>
                  </a:lnTo>
                  <a:lnTo>
                    <a:pt x="2004961" y="279400"/>
                  </a:lnTo>
                  <a:lnTo>
                    <a:pt x="1993049" y="228600"/>
                  </a:lnTo>
                  <a:lnTo>
                    <a:pt x="1977974" y="165100"/>
                  </a:lnTo>
                  <a:lnTo>
                    <a:pt x="1962569" y="127000"/>
                  </a:lnTo>
                  <a:lnTo>
                    <a:pt x="1946668" y="88900"/>
                  </a:lnTo>
                  <a:lnTo>
                    <a:pt x="1930095" y="50800"/>
                  </a:lnTo>
                  <a:lnTo>
                    <a:pt x="1912708" y="38100"/>
                  </a:lnTo>
                  <a:lnTo>
                    <a:pt x="1894332" y="12700"/>
                  </a:lnTo>
                  <a:lnTo>
                    <a:pt x="1874799" y="0"/>
                  </a:lnTo>
                  <a:lnTo>
                    <a:pt x="1754225" y="0"/>
                  </a:lnTo>
                  <a:lnTo>
                    <a:pt x="1724380" y="12700"/>
                  </a:lnTo>
                  <a:lnTo>
                    <a:pt x="1692236" y="12700"/>
                  </a:lnTo>
                  <a:lnTo>
                    <a:pt x="1657654" y="25400"/>
                  </a:lnTo>
                  <a:lnTo>
                    <a:pt x="1620456" y="38100"/>
                  </a:lnTo>
                  <a:lnTo>
                    <a:pt x="1580489" y="38100"/>
                  </a:lnTo>
                  <a:lnTo>
                    <a:pt x="1536890" y="50800"/>
                  </a:lnTo>
                  <a:lnTo>
                    <a:pt x="1490814" y="50800"/>
                  </a:lnTo>
                  <a:lnTo>
                    <a:pt x="1392656" y="76200"/>
                  </a:lnTo>
                  <a:lnTo>
                    <a:pt x="970343" y="177800"/>
                  </a:lnTo>
                  <a:lnTo>
                    <a:pt x="919924" y="190500"/>
                  </a:lnTo>
                  <a:lnTo>
                    <a:pt x="845159" y="279400"/>
                  </a:lnTo>
                  <a:lnTo>
                    <a:pt x="749046" y="381000"/>
                  </a:lnTo>
                  <a:lnTo>
                    <a:pt x="820902" y="381000"/>
                  </a:lnTo>
                  <a:lnTo>
                    <a:pt x="865568" y="368300"/>
                  </a:lnTo>
                  <a:lnTo>
                    <a:pt x="914577" y="368300"/>
                  </a:lnTo>
                  <a:lnTo>
                    <a:pt x="966800" y="355600"/>
                  </a:lnTo>
                  <a:lnTo>
                    <a:pt x="1185583" y="304800"/>
                  </a:lnTo>
                  <a:lnTo>
                    <a:pt x="1237157" y="292100"/>
                  </a:lnTo>
                  <a:lnTo>
                    <a:pt x="1285252" y="292100"/>
                  </a:lnTo>
                  <a:lnTo>
                    <a:pt x="1328737" y="279400"/>
                  </a:lnTo>
                  <a:lnTo>
                    <a:pt x="1346200" y="279400"/>
                  </a:lnTo>
                  <a:lnTo>
                    <a:pt x="1362087" y="292100"/>
                  </a:lnTo>
                  <a:lnTo>
                    <a:pt x="1400467" y="292100"/>
                  </a:lnTo>
                  <a:lnTo>
                    <a:pt x="1406563" y="304800"/>
                  </a:lnTo>
                  <a:lnTo>
                    <a:pt x="1420279" y="304800"/>
                  </a:lnTo>
                  <a:lnTo>
                    <a:pt x="1423327" y="317500"/>
                  </a:lnTo>
                  <a:lnTo>
                    <a:pt x="1430947" y="317500"/>
                  </a:lnTo>
                  <a:lnTo>
                    <a:pt x="1437043" y="330200"/>
                  </a:lnTo>
                  <a:lnTo>
                    <a:pt x="1444663" y="330200"/>
                  </a:lnTo>
                  <a:lnTo>
                    <a:pt x="1444663" y="342900"/>
                  </a:lnTo>
                  <a:lnTo>
                    <a:pt x="1447711" y="342900"/>
                  </a:lnTo>
                  <a:lnTo>
                    <a:pt x="1450759" y="355600"/>
                  </a:lnTo>
                  <a:lnTo>
                    <a:pt x="1455331" y="355600"/>
                  </a:lnTo>
                  <a:lnTo>
                    <a:pt x="1455331" y="368300"/>
                  </a:lnTo>
                  <a:lnTo>
                    <a:pt x="1458379" y="368300"/>
                  </a:lnTo>
                  <a:lnTo>
                    <a:pt x="1458379" y="419100"/>
                  </a:lnTo>
                  <a:lnTo>
                    <a:pt x="1461808" y="431800"/>
                  </a:lnTo>
                  <a:lnTo>
                    <a:pt x="1462951" y="457200"/>
                  </a:lnTo>
                  <a:lnTo>
                    <a:pt x="1461808" y="482600"/>
                  </a:lnTo>
                  <a:lnTo>
                    <a:pt x="1458379" y="508000"/>
                  </a:lnTo>
                  <a:lnTo>
                    <a:pt x="1461427" y="508000"/>
                  </a:lnTo>
                  <a:lnTo>
                    <a:pt x="1461427" y="520700"/>
                  </a:lnTo>
                  <a:lnTo>
                    <a:pt x="1458379" y="520700"/>
                  </a:lnTo>
                  <a:lnTo>
                    <a:pt x="1447292" y="571500"/>
                  </a:lnTo>
                  <a:lnTo>
                    <a:pt x="1432496" y="609600"/>
                  </a:lnTo>
                  <a:lnTo>
                    <a:pt x="1414183" y="635000"/>
                  </a:lnTo>
                  <a:lnTo>
                    <a:pt x="1392580" y="673100"/>
                  </a:lnTo>
                  <a:lnTo>
                    <a:pt x="1340383" y="723900"/>
                  </a:lnTo>
                  <a:lnTo>
                    <a:pt x="1277632" y="749300"/>
                  </a:lnTo>
                  <a:lnTo>
                    <a:pt x="1206068" y="774700"/>
                  </a:lnTo>
                  <a:lnTo>
                    <a:pt x="1167523" y="787400"/>
                  </a:lnTo>
                  <a:lnTo>
                    <a:pt x="955878" y="787400"/>
                  </a:lnTo>
                  <a:lnTo>
                    <a:pt x="646099" y="698500"/>
                  </a:lnTo>
                  <a:lnTo>
                    <a:pt x="604329" y="673100"/>
                  </a:lnTo>
                  <a:lnTo>
                    <a:pt x="563841" y="660400"/>
                  </a:lnTo>
                  <a:lnTo>
                    <a:pt x="524827" y="635000"/>
                  </a:lnTo>
                  <a:lnTo>
                    <a:pt x="474853" y="609600"/>
                  </a:lnTo>
                  <a:lnTo>
                    <a:pt x="428307" y="584200"/>
                  </a:lnTo>
                  <a:lnTo>
                    <a:pt x="385775" y="546100"/>
                  </a:lnTo>
                  <a:lnTo>
                    <a:pt x="347853" y="520700"/>
                  </a:lnTo>
                  <a:lnTo>
                    <a:pt x="331089" y="520700"/>
                  </a:lnTo>
                  <a:lnTo>
                    <a:pt x="323380" y="508000"/>
                  </a:lnTo>
                  <a:lnTo>
                    <a:pt x="292887" y="508000"/>
                  </a:lnTo>
                  <a:lnTo>
                    <a:pt x="286804" y="495300"/>
                  </a:lnTo>
                  <a:lnTo>
                    <a:pt x="273088" y="495300"/>
                  </a:lnTo>
                  <a:lnTo>
                    <a:pt x="248107" y="482600"/>
                  </a:lnTo>
                  <a:lnTo>
                    <a:pt x="225412" y="482600"/>
                  </a:lnTo>
                  <a:lnTo>
                    <a:pt x="204419" y="469900"/>
                  </a:lnTo>
                  <a:lnTo>
                    <a:pt x="56819" y="469900"/>
                  </a:lnTo>
                  <a:lnTo>
                    <a:pt x="26682" y="482600"/>
                  </a:lnTo>
                  <a:lnTo>
                    <a:pt x="0" y="495300"/>
                  </a:lnTo>
                  <a:lnTo>
                    <a:pt x="34963" y="520700"/>
                  </a:lnTo>
                  <a:lnTo>
                    <a:pt x="110058" y="571500"/>
                  </a:lnTo>
                  <a:lnTo>
                    <a:pt x="145669" y="609600"/>
                  </a:lnTo>
                  <a:lnTo>
                    <a:pt x="176974" y="647700"/>
                  </a:lnTo>
                  <a:lnTo>
                    <a:pt x="209740" y="711200"/>
                  </a:lnTo>
                  <a:lnTo>
                    <a:pt x="219405" y="749300"/>
                  </a:lnTo>
                  <a:lnTo>
                    <a:pt x="224218" y="787400"/>
                  </a:lnTo>
                  <a:lnTo>
                    <a:pt x="237070" y="787400"/>
                  </a:lnTo>
                  <a:lnTo>
                    <a:pt x="243382" y="800100"/>
                  </a:lnTo>
                  <a:lnTo>
                    <a:pt x="248704" y="800100"/>
                  </a:lnTo>
                  <a:lnTo>
                    <a:pt x="258508" y="812800"/>
                  </a:lnTo>
                  <a:lnTo>
                    <a:pt x="276987" y="825500"/>
                  </a:lnTo>
                  <a:lnTo>
                    <a:pt x="286804" y="825500"/>
                  </a:lnTo>
                  <a:lnTo>
                    <a:pt x="296849" y="838200"/>
                  </a:lnTo>
                  <a:lnTo>
                    <a:pt x="316407" y="850900"/>
                  </a:lnTo>
                  <a:lnTo>
                    <a:pt x="326517" y="863600"/>
                  </a:lnTo>
                  <a:lnTo>
                    <a:pt x="415328" y="914400"/>
                  </a:lnTo>
                  <a:lnTo>
                    <a:pt x="459651" y="952500"/>
                  </a:lnTo>
                  <a:lnTo>
                    <a:pt x="503605" y="977900"/>
                  </a:lnTo>
                  <a:lnTo>
                    <a:pt x="546938" y="1016000"/>
                  </a:lnTo>
                  <a:lnTo>
                    <a:pt x="589432" y="1041400"/>
                  </a:lnTo>
                  <a:lnTo>
                    <a:pt x="630834" y="1066800"/>
                  </a:lnTo>
                  <a:lnTo>
                    <a:pt x="670902" y="1104900"/>
                  </a:lnTo>
                  <a:lnTo>
                    <a:pt x="709422" y="1130300"/>
                  </a:lnTo>
                  <a:lnTo>
                    <a:pt x="712470" y="1143000"/>
                  </a:lnTo>
                  <a:lnTo>
                    <a:pt x="721614" y="1143000"/>
                  </a:lnTo>
                  <a:lnTo>
                    <a:pt x="727138" y="1155700"/>
                  </a:lnTo>
                  <a:lnTo>
                    <a:pt x="738759" y="1155700"/>
                  </a:lnTo>
                  <a:lnTo>
                    <a:pt x="745998" y="1168400"/>
                  </a:lnTo>
                  <a:lnTo>
                    <a:pt x="756475" y="1168400"/>
                  </a:lnTo>
                  <a:lnTo>
                    <a:pt x="761212" y="1181100"/>
                  </a:lnTo>
                  <a:lnTo>
                    <a:pt x="771283" y="1181100"/>
                  </a:lnTo>
                  <a:lnTo>
                    <a:pt x="776478" y="1193800"/>
                  </a:lnTo>
                  <a:lnTo>
                    <a:pt x="787146" y="1193800"/>
                  </a:lnTo>
                  <a:lnTo>
                    <a:pt x="793242" y="1206500"/>
                  </a:lnTo>
                  <a:lnTo>
                    <a:pt x="800862" y="1206500"/>
                  </a:lnTo>
                  <a:lnTo>
                    <a:pt x="821524" y="1231900"/>
                  </a:lnTo>
                  <a:lnTo>
                    <a:pt x="831811" y="1231900"/>
                  </a:lnTo>
                  <a:lnTo>
                    <a:pt x="842111" y="1244600"/>
                  </a:lnTo>
                  <a:lnTo>
                    <a:pt x="845159" y="1257300"/>
                  </a:lnTo>
                  <a:lnTo>
                    <a:pt x="860412" y="1257300"/>
                  </a:lnTo>
                  <a:lnTo>
                    <a:pt x="865162" y="1270000"/>
                  </a:lnTo>
                  <a:lnTo>
                    <a:pt x="875639" y="1270000"/>
                  </a:lnTo>
                  <a:lnTo>
                    <a:pt x="878674" y="1282700"/>
                  </a:lnTo>
                  <a:lnTo>
                    <a:pt x="881735" y="1282700"/>
                  </a:lnTo>
                  <a:lnTo>
                    <a:pt x="913295" y="1295400"/>
                  </a:lnTo>
                  <a:lnTo>
                    <a:pt x="946404" y="1320800"/>
                  </a:lnTo>
                  <a:lnTo>
                    <a:pt x="981519" y="1333500"/>
                  </a:lnTo>
                  <a:lnTo>
                    <a:pt x="1019086" y="1358900"/>
                  </a:lnTo>
                  <a:lnTo>
                    <a:pt x="1035837" y="1358900"/>
                  </a:lnTo>
                  <a:lnTo>
                    <a:pt x="1050937" y="1371600"/>
                  </a:lnTo>
                  <a:lnTo>
                    <a:pt x="1066330" y="1371600"/>
                  </a:lnTo>
                  <a:lnTo>
                    <a:pt x="1081747" y="1384300"/>
                  </a:lnTo>
                  <a:lnTo>
                    <a:pt x="1096899" y="1384300"/>
                  </a:lnTo>
                  <a:lnTo>
                    <a:pt x="1104519" y="1397000"/>
                  </a:lnTo>
                  <a:lnTo>
                    <a:pt x="1138047" y="1397000"/>
                  </a:lnTo>
                  <a:lnTo>
                    <a:pt x="1145286" y="1409700"/>
                  </a:lnTo>
                  <a:lnTo>
                    <a:pt x="1176540" y="1409700"/>
                  </a:lnTo>
                  <a:lnTo>
                    <a:pt x="1183043" y="1422400"/>
                  </a:lnTo>
                  <a:lnTo>
                    <a:pt x="1216723" y="1422400"/>
                  </a:lnTo>
                  <a:lnTo>
                    <a:pt x="1226540" y="1435100"/>
                  </a:lnTo>
                  <a:lnTo>
                    <a:pt x="1264780" y="1435100"/>
                  </a:lnTo>
                  <a:lnTo>
                    <a:pt x="1279766" y="1447800"/>
                  </a:lnTo>
                  <a:lnTo>
                    <a:pt x="1304925" y="1447800"/>
                  </a:lnTo>
                  <a:lnTo>
                    <a:pt x="1313522" y="1460500"/>
                  </a:lnTo>
                  <a:lnTo>
                    <a:pt x="1353185" y="1460500"/>
                  </a:lnTo>
                  <a:lnTo>
                    <a:pt x="1371841" y="1473200"/>
                  </a:lnTo>
                  <a:lnTo>
                    <a:pt x="1417231" y="1473200"/>
                  </a:lnTo>
                  <a:lnTo>
                    <a:pt x="1427899" y="1485900"/>
                  </a:lnTo>
                  <a:lnTo>
                    <a:pt x="1485900" y="1485900"/>
                  </a:lnTo>
                  <a:lnTo>
                    <a:pt x="1500835" y="1498600"/>
                  </a:lnTo>
                  <a:lnTo>
                    <a:pt x="1532407" y="1498600"/>
                  </a:lnTo>
                  <a:lnTo>
                    <a:pt x="1549908" y="1511300"/>
                  </a:lnTo>
                  <a:lnTo>
                    <a:pt x="1607820" y="1511300"/>
                  </a:lnTo>
                  <a:lnTo>
                    <a:pt x="1618589" y="1524000"/>
                  </a:lnTo>
                  <a:lnTo>
                    <a:pt x="1657070" y="1524000"/>
                  </a:lnTo>
                  <a:lnTo>
                    <a:pt x="1696402" y="1536700"/>
                  </a:lnTo>
                  <a:lnTo>
                    <a:pt x="1735734" y="1536700"/>
                  </a:lnTo>
                  <a:lnTo>
                    <a:pt x="1774228" y="1549400"/>
                  </a:lnTo>
                  <a:lnTo>
                    <a:pt x="1813471" y="1549400"/>
                  </a:lnTo>
                  <a:lnTo>
                    <a:pt x="1832127" y="1562100"/>
                  </a:lnTo>
                  <a:lnTo>
                    <a:pt x="1903234" y="1562100"/>
                  </a:lnTo>
                  <a:lnTo>
                    <a:pt x="1920621" y="1574800"/>
                  </a:lnTo>
                  <a:lnTo>
                    <a:pt x="1972538" y="1574800"/>
                  </a:lnTo>
                  <a:lnTo>
                    <a:pt x="1982825" y="1587500"/>
                  </a:lnTo>
                  <a:lnTo>
                    <a:pt x="2057971" y="1587500"/>
                  </a:lnTo>
                  <a:lnTo>
                    <a:pt x="2078520" y="1600200"/>
                  </a:lnTo>
                  <a:lnTo>
                    <a:pt x="2119096" y="1600200"/>
                  </a:lnTo>
                  <a:lnTo>
                    <a:pt x="2138845" y="1612900"/>
                  </a:lnTo>
                  <a:lnTo>
                    <a:pt x="2195423" y="1612900"/>
                  </a:lnTo>
                  <a:lnTo>
                    <a:pt x="2213584" y="1625600"/>
                  </a:lnTo>
                  <a:lnTo>
                    <a:pt x="2251710" y="1625600"/>
                  </a:lnTo>
                  <a:lnTo>
                    <a:pt x="2254758" y="1638300"/>
                  </a:lnTo>
                  <a:lnTo>
                    <a:pt x="2284857" y="1638300"/>
                  </a:lnTo>
                  <a:lnTo>
                    <a:pt x="2293759" y="1651000"/>
                  </a:lnTo>
                  <a:lnTo>
                    <a:pt x="2310650" y="1651000"/>
                  </a:lnTo>
                  <a:lnTo>
                    <a:pt x="2318207" y="1663700"/>
                  </a:lnTo>
                  <a:lnTo>
                    <a:pt x="2334107" y="1663700"/>
                  </a:lnTo>
                  <a:lnTo>
                    <a:pt x="2343251" y="1676400"/>
                  </a:lnTo>
                  <a:lnTo>
                    <a:pt x="2350871" y="1676400"/>
                  </a:lnTo>
                  <a:lnTo>
                    <a:pt x="2355672" y="1689100"/>
                  </a:lnTo>
                  <a:lnTo>
                    <a:pt x="2365870" y="1689100"/>
                  </a:lnTo>
                  <a:lnTo>
                    <a:pt x="2370683" y="1701800"/>
                  </a:lnTo>
                  <a:lnTo>
                    <a:pt x="2373731" y="1701800"/>
                  </a:lnTo>
                  <a:lnTo>
                    <a:pt x="2379891" y="1714500"/>
                  </a:lnTo>
                  <a:lnTo>
                    <a:pt x="2386495" y="1714500"/>
                  </a:lnTo>
                  <a:lnTo>
                    <a:pt x="2392794" y="1727200"/>
                  </a:lnTo>
                  <a:lnTo>
                    <a:pt x="2398115" y="1727200"/>
                  </a:lnTo>
                  <a:lnTo>
                    <a:pt x="2398115" y="1739900"/>
                  </a:lnTo>
                  <a:lnTo>
                    <a:pt x="2401163" y="1739900"/>
                  </a:lnTo>
                  <a:lnTo>
                    <a:pt x="2413177" y="1752600"/>
                  </a:lnTo>
                  <a:lnTo>
                    <a:pt x="2424061" y="1778000"/>
                  </a:lnTo>
                  <a:lnTo>
                    <a:pt x="2433815" y="1803400"/>
                  </a:lnTo>
                  <a:lnTo>
                    <a:pt x="2439111" y="1819109"/>
                  </a:lnTo>
                  <a:lnTo>
                    <a:pt x="2163229" y="1966531"/>
                  </a:lnTo>
                  <a:lnTo>
                    <a:pt x="2163229" y="2207704"/>
                  </a:lnTo>
                  <a:lnTo>
                    <a:pt x="3131921" y="170392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3" name="object 23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8662416" y="4177792"/>
              <a:ext cx="2029968" cy="2616200"/>
            </a:xfrm>
            <a:prstGeom prst="rect">
              <a:avLst/>
            </a:prstGeom>
          </p:spPr>
        </p:pic>
        <p:pic>
          <p:nvPicPr>
            <p:cNvPr id="24" name="object 24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8662416" y="4355592"/>
              <a:ext cx="1251204" cy="2438400"/>
            </a:xfrm>
            <a:prstGeom prst="rect">
              <a:avLst/>
            </a:prstGeom>
          </p:spPr>
        </p:pic>
        <p:pic>
          <p:nvPicPr>
            <p:cNvPr id="25" name="object 25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5698235" y="777240"/>
              <a:ext cx="4994148" cy="1052169"/>
            </a:xfrm>
            <a:prstGeom prst="rect">
              <a:avLst/>
            </a:prstGeom>
          </p:spPr>
        </p:pic>
      </p:grpSp>
      <p:sp>
        <p:nvSpPr>
          <p:cNvPr id="26" name="object 26"/>
          <p:cNvSpPr/>
          <p:nvPr/>
        </p:nvSpPr>
        <p:spPr>
          <a:xfrm>
            <a:off x="596550" y="2242947"/>
            <a:ext cx="64135" cy="17145"/>
          </a:xfrm>
          <a:custGeom>
            <a:avLst/>
            <a:gdLst/>
            <a:ahLst/>
            <a:cxnLst/>
            <a:rect l="l" t="t" r="r" b="b"/>
            <a:pathLst>
              <a:path w="64134" h="17144">
                <a:moveTo>
                  <a:pt x="62579" y="16764"/>
                </a:moveTo>
                <a:lnTo>
                  <a:pt x="3048" y="16764"/>
                </a:lnTo>
                <a:lnTo>
                  <a:pt x="1524" y="15240"/>
                </a:lnTo>
                <a:lnTo>
                  <a:pt x="1524" y="13716"/>
                </a:lnTo>
                <a:lnTo>
                  <a:pt x="0" y="12192"/>
                </a:lnTo>
                <a:lnTo>
                  <a:pt x="0" y="4572"/>
                </a:lnTo>
                <a:lnTo>
                  <a:pt x="1524" y="3048"/>
                </a:lnTo>
                <a:lnTo>
                  <a:pt x="1524" y="1524"/>
                </a:lnTo>
                <a:lnTo>
                  <a:pt x="3048" y="0"/>
                </a:lnTo>
                <a:lnTo>
                  <a:pt x="62579" y="0"/>
                </a:lnTo>
                <a:lnTo>
                  <a:pt x="62579" y="1524"/>
                </a:lnTo>
                <a:lnTo>
                  <a:pt x="64103" y="1524"/>
                </a:lnTo>
                <a:lnTo>
                  <a:pt x="64103" y="13716"/>
                </a:lnTo>
                <a:lnTo>
                  <a:pt x="62579" y="15240"/>
                </a:lnTo>
                <a:lnTo>
                  <a:pt x="62579" y="1676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2"/>
              </a:solidFill>
            </a:endParaRPr>
          </a:p>
        </p:txBody>
      </p:sp>
      <p:pic>
        <p:nvPicPr>
          <p:cNvPr id="27" name="object 27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910875" y="2136076"/>
            <a:ext cx="1311878" cy="183165"/>
          </a:xfrm>
          <a:prstGeom prst="rect">
            <a:avLst/>
          </a:prstGeom>
        </p:spPr>
      </p:pic>
      <p:sp>
        <p:nvSpPr>
          <p:cNvPr id="28" name="object 28"/>
          <p:cNvSpPr/>
          <p:nvPr/>
        </p:nvSpPr>
        <p:spPr>
          <a:xfrm>
            <a:off x="596550" y="2560415"/>
            <a:ext cx="64135" cy="17145"/>
          </a:xfrm>
          <a:custGeom>
            <a:avLst/>
            <a:gdLst/>
            <a:ahLst/>
            <a:cxnLst/>
            <a:rect l="l" t="t" r="r" b="b"/>
            <a:pathLst>
              <a:path w="64134" h="17144">
                <a:moveTo>
                  <a:pt x="62579" y="16859"/>
                </a:moveTo>
                <a:lnTo>
                  <a:pt x="3048" y="16859"/>
                </a:lnTo>
                <a:lnTo>
                  <a:pt x="1524" y="15335"/>
                </a:lnTo>
                <a:lnTo>
                  <a:pt x="1524" y="13811"/>
                </a:lnTo>
                <a:lnTo>
                  <a:pt x="0" y="12287"/>
                </a:lnTo>
                <a:lnTo>
                  <a:pt x="0" y="4572"/>
                </a:lnTo>
                <a:lnTo>
                  <a:pt x="1524" y="3048"/>
                </a:lnTo>
                <a:lnTo>
                  <a:pt x="1524" y="1524"/>
                </a:lnTo>
                <a:lnTo>
                  <a:pt x="3048" y="0"/>
                </a:lnTo>
                <a:lnTo>
                  <a:pt x="62579" y="0"/>
                </a:lnTo>
                <a:lnTo>
                  <a:pt x="62579" y="1524"/>
                </a:lnTo>
                <a:lnTo>
                  <a:pt x="64103" y="1524"/>
                </a:lnTo>
                <a:lnTo>
                  <a:pt x="64103" y="13811"/>
                </a:lnTo>
                <a:lnTo>
                  <a:pt x="62579" y="15335"/>
                </a:lnTo>
                <a:lnTo>
                  <a:pt x="62579" y="16859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2"/>
              </a:solidFill>
            </a:endParaRPr>
          </a:p>
        </p:txBody>
      </p:sp>
      <p:pic>
        <p:nvPicPr>
          <p:cNvPr id="29" name="object 29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910875" y="2461260"/>
            <a:ext cx="1313402" cy="177069"/>
          </a:xfrm>
          <a:prstGeom prst="rect">
            <a:avLst/>
          </a:prstGeom>
        </p:spPr>
      </p:pic>
      <p:pic>
        <p:nvPicPr>
          <p:cNvPr id="30" name="object 30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2315813" y="2465832"/>
            <a:ext cx="791813" cy="172497"/>
          </a:xfrm>
          <a:prstGeom prst="rect">
            <a:avLst/>
          </a:prstGeom>
        </p:spPr>
      </p:pic>
      <p:sp>
        <p:nvSpPr>
          <p:cNvPr id="31" name="object 31"/>
          <p:cNvSpPr/>
          <p:nvPr/>
        </p:nvSpPr>
        <p:spPr>
          <a:xfrm>
            <a:off x="596550" y="2887122"/>
            <a:ext cx="64135" cy="17145"/>
          </a:xfrm>
          <a:custGeom>
            <a:avLst/>
            <a:gdLst/>
            <a:ahLst/>
            <a:cxnLst/>
            <a:rect l="l" t="t" r="r" b="b"/>
            <a:pathLst>
              <a:path w="64134" h="17144">
                <a:moveTo>
                  <a:pt x="62579" y="16764"/>
                </a:moveTo>
                <a:lnTo>
                  <a:pt x="3048" y="16764"/>
                </a:lnTo>
                <a:lnTo>
                  <a:pt x="1524" y="15240"/>
                </a:lnTo>
                <a:lnTo>
                  <a:pt x="1524" y="13716"/>
                </a:lnTo>
                <a:lnTo>
                  <a:pt x="0" y="12192"/>
                </a:lnTo>
                <a:lnTo>
                  <a:pt x="0" y="4572"/>
                </a:lnTo>
                <a:lnTo>
                  <a:pt x="1524" y="3048"/>
                </a:lnTo>
                <a:lnTo>
                  <a:pt x="1524" y="1524"/>
                </a:lnTo>
                <a:lnTo>
                  <a:pt x="3048" y="0"/>
                </a:lnTo>
                <a:lnTo>
                  <a:pt x="62579" y="0"/>
                </a:lnTo>
                <a:lnTo>
                  <a:pt x="62579" y="1524"/>
                </a:lnTo>
                <a:lnTo>
                  <a:pt x="64103" y="1524"/>
                </a:lnTo>
                <a:lnTo>
                  <a:pt x="64103" y="13716"/>
                </a:lnTo>
                <a:lnTo>
                  <a:pt x="62579" y="15240"/>
                </a:lnTo>
                <a:lnTo>
                  <a:pt x="62579" y="16764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2"/>
              </a:solidFill>
            </a:endParaRPr>
          </a:p>
        </p:txBody>
      </p:sp>
      <p:grpSp>
        <p:nvGrpSpPr>
          <p:cNvPr id="32" name="object 32"/>
          <p:cNvGrpSpPr/>
          <p:nvPr/>
        </p:nvGrpSpPr>
        <p:grpSpPr>
          <a:xfrm>
            <a:off x="890968" y="2792539"/>
            <a:ext cx="608965" cy="217170"/>
            <a:chOff x="890968" y="2792539"/>
            <a:chExt cx="608965" cy="217170"/>
          </a:xfrm>
        </p:grpSpPr>
        <p:pic>
          <p:nvPicPr>
            <p:cNvPr id="33" name="object 33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890968" y="2792539"/>
              <a:ext cx="231933" cy="216693"/>
            </a:xfrm>
            <a:prstGeom prst="rect">
              <a:avLst/>
            </a:prstGeom>
          </p:spPr>
        </p:pic>
        <p:pic>
          <p:nvPicPr>
            <p:cNvPr id="34" name="object 34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1151858" y="2835211"/>
              <a:ext cx="106775" cy="174021"/>
            </a:xfrm>
            <a:prstGeom prst="rect">
              <a:avLst/>
            </a:prstGeom>
          </p:spPr>
        </p:pic>
        <p:pic>
          <p:nvPicPr>
            <p:cNvPr id="35" name="object 35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1286114" y="2835211"/>
              <a:ext cx="106821" cy="128301"/>
            </a:xfrm>
            <a:prstGeom prst="rect">
              <a:avLst/>
            </a:prstGeom>
          </p:spPr>
        </p:pic>
        <p:pic>
          <p:nvPicPr>
            <p:cNvPr id="36" name="object 36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1417319" y="2835211"/>
              <a:ext cx="82391" cy="128301"/>
            </a:xfrm>
            <a:prstGeom prst="rect">
              <a:avLst/>
            </a:prstGeom>
          </p:spPr>
        </p:pic>
      </p:grpSp>
      <p:pic>
        <p:nvPicPr>
          <p:cNvPr id="37" name="object 37"/>
          <p:cNvPicPr/>
          <p:nvPr/>
        </p:nvPicPr>
        <p:blipFill>
          <a:blip r:embed="rId20" cstate="print"/>
          <a:stretch>
            <a:fillRect/>
          </a:stretch>
        </p:blipFill>
        <p:spPr>
          <a:xfrm>
            <a:off x="1577646" y="2778728"/>
            <a:ext cx="214958" cy="184785"/>
          </a:xfrm>
          <a:prstGeom prst="rect">
            <a:avLst/>
          </a:prstGeom>
        </p:spPr>
      </p:pic>
      <p:pic>
        <p:nvPicPr>
          <p:cNvPr id="38" name="object 38"/>
          <p:cNvPicPr/>
          <p:nvPr/>
        </p:nvPicPr>
        <p:blipFill>
          <a:blip r:embed="rId21" cstate="print"/>
          <a:stretch>
            <a:fillRect/>
          </a:stretch>
        </p:blipFill>
        <p:spPr>
          <a:xfrm>
            <a:off x="1873472" y="2787872"/>
            <a:ext cx="1099851" cy="175640"/>
          </a:xfrm>
          <a:prstGeom prst="rect">
            <a:avLst/>
          </a:prstGeom>
        </p:spPr>
      </p:pic>
      <p:grpSp>
        <p:nvGrpSpPr>
          <p:cNvPr id="39" name="object 39"/>
          <p:cNvGrpSpPr/>
          <p:nvPr/>
        </p:nvGrpSpPr>
        <p:grpSpPr>
          <a:xfrm>
            <a:off x="3049619" y="2787872"/>
            <a:ext cx="508000" cy="175895"/>
            <a:chOff x="3049619" y="2787872"/>
            <a:chExt cx="508000" cy="175895"/>
          </a:xfrm>
        </p:grpSpPr>
        <p:pic>
          <p:nvPicPr>
            <p:cNvPr id="40" name="object 40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3049619" y="2789396"/>
              <a:ext cx="103727" cy="174117"/>
            </a:xfrm>
            <a:prstGeom prst="rect">
              <a:avLst/>
            </a:prstGeom>
          </p:spPr>
        </p:pic>
        <p:pic>
          <p:nvPicPr>
            <p:cNvPr id="41" name="object 41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3183826" y="2836735"/>
              <a:ext cx="102203" cy="126777"/>
            </a:xfrm>
            <a:prstGeom prst="rect">
              <a:avLst/>
            </a:prstGeom>
          </p:spPr>
        </p:pic>
        <p:sp>
          <p:nvSpPr>
            <p:cNvPr id="42" name="object 42"/>
            <p:cNvSpPr/>
            <p:nvPr/>
          </p:nvSpPr>
          <p:spPr>
            <a:xfrm>
              <a:off x="3324225" y="2787872"/>
              <a:ext cx="26034" cy="174625"/>
            </a:xfrm>
            <a:custGeom>
              <a:avLst/>
              <a:gdLst/>
              <a:ahLst/>
              <a:cxnLst/>
              <a:rect l="l" t="t" r="r" b="b"/>
              <a:pathLst>
                <a:path w="26035" h="174625">
                  <a:moveTo>
                    <a:pt x="21336" y="50387"/>
                  </a:moveTo>
                  <a:lnTo>
                    <a:pt x="4572" y="50387"/>
                  </a:lnTo>
                  <a:lnTo>
                    <a:pt x="6096" y="48863"/>
                  </a:lnTo>
                  <a:lnTo>
                    <a:pt x="21336" y="48863"/>
                  </a:lnTo>
                  <a:lnTo>
                    <a:pt x="21336" y="50387"/>
                  </a:lnTo>
                  <a:close/>
                </a:path>
                <a:path w="26035" h="174625">
                  <a:moveTo>
                    <a:pt x="24384" y="172497"/>
                  </a:moveTo>
                  <a:lnTo>
                    <a:pt x="3048" y="172497"/>
                  </a:lnTo>
                  <a:lnTo>
                    <a:pt x="3048" y="50387"/>
                  </a:lnTo>
                  <a:lnTo>
                    <a:pt x="24384" y="50387"/>
                  </a:lnTo>
                  <a:lnTo>
                    <a:pt x="24384" y="172497"/>
                  </a:lnTo>
                  <a:close/>
                </a:path>
                <a:path w="26035" h="174625">
                  <a:moveTo>
                    <a:pt x="21336" y="174117"/>
                  </a:moveTo>
                  <a:lnTo>
                    <a:pt x="4572" y="174117"/>
                  </a:lnTo>
                  <a:lnTo>
                    <a:pt x="4572" y="172497"/>
                  </a:lnTo>
                  <a:lnTo>
                    <a:pt x="22860" y="172497"/>
                  </a:lnTo>
                  <a:lnTo>
                    <a:pt x="21336" y="174117"/>
                  </a:lnTo>
                  <a:close/>
                </a:path>
                <a:path w="26035" h="174625">
                  <a:moveTo>
                    <a:pt x="18288" y="26003"/>
                  </a:moveTo>
                  <a:lnTo>
                    <a:pt x="7620" y="26003"/>
                  </a:lnTo>
                  <a:lnTo>
                    <a:pt x="4572" y="24479"/>
                  </a:lnTo>
                  <a:lnTo>
                    <a:pt x="1524" y="21431"/>
                  </a:lnTo>
                  <a:lnTo>
                    <a:pt x="0" y="18383"/>
                  </a:lnTo>
                  <a:lnTo>
                    <a:pt x="0" y="7715"/>
                  </a:lnTo>
                  <a:lnTo>
                    <a:pt x="1524" y="4667"/>
                  </a:lnTo>
                  <a:lnTo>
                    <a:pt x="3048" y="3048"/>
                  </a:lnTo>
                  <a:lnTo>
                    <a:pt x="4572" y="1524"/>
                  </a:lnTo>
                  <a:lnTo>
                    <a:pt x="7620" y="0"/>
                  </a:lnTo>
                  <a:lnTo>
                    <a:pt x="18288" y="0"/>
                  </a:lnTo>
                  <a:lnTo>
                    <a:pt x="24384" y="3048"/>
                  </a:lnTo>
                  <a:lnTo>
                    <a:pt x="25908" y="4667"/>
                  </a:lnTo>
                  <a:lnTo>
                    <a:pt x="25908" y="21431"/>
                  </a:lnTo>
                  <a:lnTo>
                    <a:pt x="24384" y="22955"/>
                  </a:lnTo>
                  <a:lnTo>
                    <a:pt x="18288" y="26003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2"/>
                </a:solidFill>
              </a:endParaRPr>
            </a:p>
          </p:txBody>
        </p:sp>
        <p:pic>
          <p:nvPicPr>
            <p:cNvPr id="43" name="object 43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3369945" y="2804731"/>
              <a:ext cx="187642" cy="158781"/>
            </a:xfrm>
            <a:prstGeom prst="rect">
              <a:avLst/>
            </a:prstGeom>
          </p:spPr>
        </p:pic>
      </p:grpSp>
      <p:grpSp>
        <p:nvGrpSpPr>
          <p:cNvPr id="44" name="object 44"/>
          <p:cNvGrpSpPr/>
          <p:nvPr/>
        </p:nvGrpSpPr>
        <p:grpSpPr>
          <a:xfrm>
            <a:off x="3603402" y="2778728"/>
            <a:ext cx="300990" cy="184785"/>
            <a:chOff x="3603402" y="2778728"/>
            <a:chExt cx="300990" cy="184785"/>
          </a:xfrm>
        </p:grpSpPr>
        <p:pic>
          <p:nvPicPr>
            <p:cNvPr id="45" name="object 45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3603402" y="2778728"/>
              <a:ext cx="108299" cy="184785"/>
            </a:xfrm>
            <a:prstGeom prst="rect">
              <a:avLst/>
            </a:prstGeom>
          </p:spPr>
        </p:pic>
        <p:sp>
          <p:nvSpPr>
            <p:cNvPr id="46" name="object 46"/>
            <p:cNvSpPr/>
            <p:nvPr/>
          </p:nvSpPr>
          <p:spPr>
            <a:xfrm>
              <a:off x="3745230" y="2778734"/>
              <a:ext cx="21590" cy="183515"/>
            </a:xfrm>
            <a:custGeom>
              <a:avLst/>
              <a:gdLst/>
              <a:ahLst/>
              <a:cxnLst/>
              <a:rect l="l" t="t" r="r" b="b"/>
              <a:pathLst>
                <a:path w="21589" h="183514">
                  <a:moveTo>
                    <a:pt x="19812" y="181648"/>
                  </a:moveTo>
                  <a:lnTo>
                    <a:pt x="1524" y="181648"/>
                  </a:lnTo>
                  <a:lnTo>
                    <a:pt x="1524" y="183261"/>
                  </a:lnTo>
                  <a:lnTo>
                    <a:pt x="19812" y="183261"/>
                  </a:lnTo>
                  <a:lnTo>
                    <a:pt x="19812" y="181648"/>
                  </a:lnTo>
                  <a:close/>
                </a:path>
                <a:path w="21589" h="183514">
                  <a:moveTo>
                    <a:pt x="21336" y="3594"/>
                  </a:moveTo>
                  <a:lnTo>
                    <a:pt x="20599" y="3594"/>
                  </a:lnTo>
                  <a:lnTo>
                    <a:pt x="20599" y="1054"/>
                  </a:lnTo>
                  <a:lnTo>
                    <a:pt x="16294" y="1054"/>
                  </a:lnTo>
                  <a:lnTo>
                    <a:pt x="15240" y="0"/>
                  </a:lnTo>
                  <a:lnTo>
                    <a:pt x="7620" y="0"/>
                  </a:lnTo>
                  <a:lnTo>
                    <a:pt x="6565" y="1054"/>
                  </a:lnTo>
                  <a:lnTo>
                    <a:pt x="1524" y="1054"/>
                  </a:lnTo>
                  <a:lnTo>
                    <a:pt x="1524" y="3594"/>
                  </a:lnTo>
                  <a:lnTo>
                    <a:pt x="0" y="3594"/>
                  </a:lnTo>
                  <a:lnTo>
                    <a:pt x="0" y="181394"/>
                  </a:lnTo>
                  <a:lnTo>
                    <a:pt x="21336" y="181394"/>
                  </a:lnTo>
                  <a:lnTo>
                    <a:pt x="21336" y="3594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2"/>
                </a:solidFill>
              </a:endParaRPr>
            </a:p>
          </p:txBody>
        </p:sp>
        <p:pic>
          <p:nvPicPr>
            <p:cNvPr id="47" name="object 47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3795616" y="2835211"/>
              <a:ext cx="108299" cy="128301"/>
            </a:xfrm>
            <a:prstGeom prst="rect">
              <a:avLst/>
            </a:prstGeom>
          </p:spPr>
        </p:pic>
      </p:grpSp>
      <p:grpSp>
        <p:nvGrpSpPr>
          <p:cNvPr id="48" name="object 48"/>
          <p:cNvGrpSpPr/>
          <p:nvPr/>
        </p:nvGrpSpPr>
        <p:grpSpPr>
          <a:xfrm>
            <a:off x="3981735" y="2778728"/>
            <a:ext cx="302260" cy="184785"/>
            <a:chOff x="3981735" y="2778728"/>
            <a:chExt cx="302260" cy="184785"/>
          </a:xfrm>
        </p:grpSpPr>
        <p:pic>
          <p:nvPicPr>
            <p:cNvPr id="49" name="object 49"/>
            <p:cNvPicPr/>
            <p:nvPr/>
          </p:nvPicPr>
          <p:blipFill>
            <a:blip r:embed="rId27" cstate="print"/>
            <a:stretch>
              <a:fillRect/>
            </a:stretch>
          </p:blipFill>
          <p:spPr>
            <a:xfrm>
              <a:off x="3981735" y="2778728"/>
              <a:ext cx="199718" cy="184785"/>
            </a:xfrm>
            <a:prstGeom prst="rect">
              <a:avLst/>
            </a:prstGeom>
          </p:spPr>
        </p:pic>
        <p:pic>
          <p:nvPicPr>
            <p:cNvPr id="50" name="object 50"/>
            <p:cNvPicPr/>
            <p:nvPr/>
          </p:nvPicPr>
          <p:blipFill>
            <a:blip r:embed="rId28" cstate="print"/>
            <a:stretch>
              <a:fillRect/>
            </a:stretch>
          </p:blipFill>
          <p:spPr>
            <a:xfrm>
              <a:off x="4213574" y="2835211"/>
              <a:ext cx="70199" cy="126777"/>
            </a:xfrm>
            <a:prstGeom prst="rect">
              <a:avLst/>
            </a:prstGeom>
          </p:spPr>
        </p:pic>
      </p:grpSp>
      <p:grpSp>
        <p:nvGrpSpPr>
          <p:cNvPr id="51" name="object 51"/>
          <p:cNvGrpSpPr/>
          <p:nvPr/>
        </p:nvGrpSpPr>
        <p:grpSpPr>
          <a:xfrm>
            <a:off x="4347876" y="2792539"/>
            <a:ext cx="347980" cy="171450"/>
            <a:chOff x="4347876" y="2792539"/>
            <a:chExt cx="347980" cy="171450"/>
          </a:xfrm>
        </p:grpSpPr>
        <p:pic>
          <p:nvPicPr>
            <p:cNvPr id="52" name="object 52"/>
            <p:cNvPicPr/>
            <p:nvPr/>
          </p:nvPicPr>
          <p:blipFill>
            <a:blip r:embed="rId29" cstate="print"/>
            <a:stretch>
              <a:fillRect/>
            </a:stretch>
          </p:blipFill>
          <p:spPr>
            <a:xfrm>
              <a:off x="4347876" y="2792539"/>
              <a:ext cx="227266" cy="170973"/>
            </a:xfrm>
            <a:prstGeom prst="rect">
              <a:avLst/>
            </a:prstGeom>
          </p:spPr>
        </p:pic>
        <p:pic>
          <p:nvPicPr>
            <p:cNvPr id="53" name="object 53"/>
            <p:cNvPicPr/>
            <p:nvPr/>
          </p:nvPicPr>
          <p:blipFill>
            <a:blip r:embed="rId30" cstate="print"/>
            <a:stretch>
              <a:fillRect/>
            </a:stretch>
          </p:blipFill>
          <p:spPr>
            <a:xfrm>
              <a:off x="4599527" y="2835211"/>
              <a:ext cx="96107" cy="128301"/>
            </a:xfrm>
            <a:prstGeom prst="rect">
              <a:avLst/>
            </a:prstGeom>
          </p:spPr>
        </p:pic>
      </p:grpSp>
      <p:pic>
        <p:nvPicPr>
          <p:cNvPr id="54" name="object 54"/>
          <p:cNvPicPr/>
          <p:nvPr/>
        </p:nvPicPr>
        <p:blipFill>
          <a:blip r:embed="rId31" cstate="print"/>
          <a:stretch>
            <a:fillRect/>
          </a:stretch>
        </p:blipFill>
        <p:spPr>
          <a:xfrm>
            <a:off x="4741449" y="2835211"/>
            <a:ext cx="173926" cy="126777"/>
          </a:xfrm>
          <a:prstGeom prst="rect">
            <a:avLst/>
          </a:prstGeom>
        </p:spPr>
      </p:pic>
      <p:pic>
        <p:nvPicPr>
          <p:cNvPr id="55" name="object 55"/>
          <p:cNvPicPr/>
          <p:nvPr/>
        </p:nvPicPr>
        <p:blipFill>
          <a:blip r:embed="rId32" cstate="print"/>
          <a:stretch>
            <a:fillRect/>
          </a:stretch>
        </p:blipFill>
        <p:spPr>
          <a:xfrm>
            <a:off x="5011483" y="2778728"/>
            <a:ext cx="1075467" cy="184785"/>
          </a:xfrm>
          <a:prstGeom prst="rect">
            <a:avLst/>
          </a:prstGeom>
        </p:spPr>
      </p:pic>
      <p:pic>
        <p:nvPicPr>
          <p:cNvPr id="56" name="object 56"/>
          <p:cNvPicPr/>
          <p:nvPr/>
        </p:nvPicPr>
        <p:blipFill>
          <a:blip r:embed="rId33" cstate="print"/>
          <a:stretch>
            <a:fillRect/>
          </a:stretch>
        </p:blipFill>
        <p:spPr>
          <a:xfrm>
            <a:off x="6190678" y="2792539"/>
            <a:ext cx="212026" cy="170974"/>
          </a:xfrm>
          <a:prstGeom prst="rect">
            <a:avLst/>
          </a:prstGeom>
        </p:spPr>
      </p:pic>
      <p:grpSp>
        <p:nvGrpSpPr>
          <p:cNvPr id="57" name="object 57"/>
          <p:cNvGrpSpPr/>
          <p:nvPr/>
        </p:nvGrpSpPr>
        <p:grpSpPr>
          <a:xfrm>
            <a:off x="6448520" y="2778728"/>
            <a:ext cx="296545" cy="184785"/>
            <a:chOff x="6448520" y="2778728"/>
            <a:chExt cx="296545" cy="184785"/>
          </a:xfrm>
        </p:grpSpPr>
        <p:pic>
          <p:nvPicPr>
            <p:cNvPr id="58" name="object 58"/>
            <p:cNvPicPr/>
            <p:nvPr/>
          </p:nvPicPr>
          <p:blipFill>
            <a:blip r:embed="rId34" cstate="print"/>
            <a:stretch>
              <a:fillRect/>
            </a:stretch>
          </p:blipFill>
          <p:spPr>
            <a:xfrm>
              <a:off x="6448520" y="2835211"/>
              <a:ext cx="100679" cy="126777"/>
            </a:xfrm>
            <a:prstGeom prst="rect">
              <a:avLst/>
            </a:prstGeom>
          </p:spPr>
        </p:pic>
        <p:pic>
          <p:nvPicPr>
            <p:cNvPr id="59" name="object 59"/>
            <p:cNvPicPr/>
            <p:nvPr/>
          </p:nvPicPr>
          <p:blipFill>
            <a:blip r:embed="rId35" cstate="print"/>
            <a:stretch>
              <a:fillRect/>
            </a:stretch>
          </p:blipFill>
          <p:spPr>
            <a:xfrm>
              <a:off x="6582989" y="2835211"/>
              <a:ext cx="108037" cy="128301"/>
            </a:xfrm>
            <a:prstGeom prst="rect">
              <a:avLst/>
            </a:prstGeom>
          </p:spPr>
        </p:pic>
        <p:sp>
          <p:nvSpPr>
            <p:cNvPr id="60" name="object 60"/>
            <p:cNvSpPr/>
            <p:nvPr/>
          </p:nvSpPr>
          <p:spPr>
            <a:xfrm>
              <a:off x="6723030" y="2778728"/>
              <a:ext cx="21590" cy="183515"/>
            </a:xfrm>
            <a:custGeom>
              <a:avLst/>
              <a:gdLst/>
              <a:ahLst/>
              <a:cxnLst/>
              <a:rect l="l" t="t" r="r" b="b"/>
              <a:pathLst>
                <a:path w="21590" h="183514">
                  <a:moveTo>
                    <a:pt x="16859" y="1524"/>
                  </a:moveTo>
                  <a:lnTo>
                    <a:pt x="6191" y="1524"/>
                  </a:lnTo>
                  <a:lnTo>
                    <a:pt x="7715" y="0"/>
                  </a:lnTo>
                  <a:lnTo>
                    <a:pt x="15335" y="0"/>
                  </a:lnTo>
                  <a:lnTo>
                    <a:pt x="16859" y="1524"/>
                  </a:lnTo>
                  <a:close/>
                </a:path>
                <a:path w="21590" h="183514">
                  <a:moveTo>
                    <a:pt x="19907" y="183261"/>
                  </a:moveTo>
                  <a:lnTo>
                    <a:pt x="3143" y="183261"/>
                  </a:lnTo>
                  <a:lnTo>
                    <a:pt x="1619" y="181641"/>
                  </a:lnTo>
                  <a:lnTo>
                    <a:pt x="0" y="180117"/>
                  </a:lnTo>
                  <a:lnTo>
                    <a:pt x="0" y="3048"/>
                  </a:lnTo>
                  <a:lnTo>
                    <a:pt x="1619" y="3048"/>
                  </a:lnTo>
                  <a:lnTo>
                    <a:pt x="1619" y="1524"/>
                  </a:lnTo>
                  <a:lnTo>
                    <a:pt x="19907" y="1524"/>
                  </a:lnTo>
                  <a:lnTo>
                    <a:pt x="21431" y="3048"/>
                  </a:lnTo>
                  <a:lnTo>
                    <a:pt x="21431" y="181641"/>
                  </a:lnTo>
                  <a:lnTo>
                    <a:pt x="19907" y="181641"/>
                  </a:lnTo>
                  <a:lnTo>
                    <a:pt x="19907" y="183261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2"/>
                </a:solidFill>
              </a:endParaRPr>
            </a:p>
          </p:txBody>
        </p:sp>
      </p:grpSp>
      <p:grpSp>
        <p:nvGrpSpPr>
          <p:cNvPr id="61" name="object 61"/>
          <p:cNvGrpSpPr/>
          <p:nvPr/>
        </p:nvGrpSpPr>
        <p:grpSpPr>
          <a:xfrm>
            <a:off x="6843617" y="2787872"/>
            <a:ext cx="999490" cy="175895"/>
            <a:chOff x="6843617" y="2787872"/>
            <a:chExt cx="999490" cy="175895"/>
          </a:xfrm>
        </p:grpSpPr>
        <p:sp>
          <p:nvSpPr>
            <p:cNvPr id="62" name="object 62"/>
            <p:cNvSpPr/>
            <p:nvPr/>
          </p:nvSpPr>
          <p:spPr>
            <a:xfrm>
              <a:off x="6843617" y="2790920"/>
              <a:ext cx="22860" cy="171450"/>
            </a:xfrm>
            <a:custGeom>
              <a:avLst/>
              <a:gdLst/>
              <a:ahLst/>
              <a:cxnLst/>
              <a:rect l="l" t="t" r="r" b="b"/>
              <a:pathLst>
                <a:path w="22859" h="171450">
                  <a:moveTo>
                    <a:pt x="16764" y="1619"/>
                  </a:moveTo>
                  <a:lnTo>
                    <a:pt x="6096" y="1619"/>
                  </a:lnTo>
                  <a:lnTo>
                    <a:pt x="7620" y="0"/>
                  </a:lnTo>
                  <a:lnTo>
                    <a:pt x="15240" y="0"/>
                  </a:lnTo>
                  <a:lnTo>
                    <a:pt x="16764" y="1619"/>
                  </a:lnTo>
                  <a:close/>
                </a:path>
                <a:path w="22859" h="171450">
                  <a:moveTo>
                    <a:pt x="21336" y="3143"/>
                  </a:moveTo>
                  <a:lnTo>
                    <a:pt x="1524" y="3143"/>
                  </a:lnTo>
                  <a:lnTo>
                    <a:pt x="1524" y="1619"/>
                  </a:lnTo>
                  <a:lnTo>
                    <a:pt x="21336" y="1619"/>
                  </a:lnTo>
                  <a:lnTo>
                    <a:pt x="21336" y="3143"/>
                  </a:lnTo>
                  <a:close/>
                </a:path>
                <a:path w="22859" h="171450">
                  <a:moveTo>
                    <a:pt x="22860" y="169449"/>
                  </a:moveTo>
                  <a:lnTo>
                    <a:pt x="1524" y="169449"/>
                  </a:lnTo>
                  <a:lnTo>
                    <a:pt x="0" y="167925"/>
                  </a:lnTo>
                  <a:lnTo>
                    <a:pt x="0" y="3143"/>
                  </a:lnTo>
                  <a:lnTo>
                    <a:pt x="22860" y="3143"/>
                  </a:lnTo>
                  <a:lnTo>
                    <a:pt x="22860" y="169449"/>
                  </a:lnTo>
                  <a:close/>
                </a:path>
                <a:path w="22859" h="171450">
                  <a:moveTo>
                    <a:pt x="19812" y="171068"/>
                  </a:moveTo>
                  <a:lnTo>
                    <a:pt x="4572" y="171068"/>
                  </a:lnTo>
                  <a:lnTo>
                    <a:pt x="3048" y="169449"/>
                  </a:lnTo>
                  <a:lnTo>
                    <a:pt x="21336" y="169449"/>
                  </a:lnTo>
                  <a:lnTo>
                    <a:pt x="19812" y="171068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2"/>
                </a:solidFill>
              </a:endParaRPr>
            </a:p>
          </p:txBody>
        </p:sp>
        <p:pic>
          <p:nvPicPr>
            <p:cNvPr id="63" name="object 63"/>
            <p:cNvPicPr/>
            <p:nvPr/>
          </p:nvPicPr>
          <p:blipFill>
            <a:blip r:embed="rId36" cstate="print"/>
            <a:stretch>
              <a:fillRect/>
            </a:stretch>
          </p:blipFill>
          <p:spPr>
            <a:xfrm>
              <a:off x="6909149" y="2835211"/>
              <a:ext cx="100679" cy="126777"/>
            </a:xfrm>
            <a:prstGeom prst="rect">
              <a:avLst/>
            </a:prstGeom>
          </p:spPr>
        </p:pic>
        <p:pic>
          <p:nvPicPr>
            <p:cNvPr id="64" name="object 64"/>
            <p:cNvPicPr/>
            <p:nvPr/>
          </p:nvPicPr>
          <p:blipFill>
            <a:blip r:embed="rId37" cstate="print"/>
            <a:stretch>
              <a:fillRect/>
            </a:stretch>
          </p:blipFill>
          <p:spPr>
            <a:xfrm>
              <a:off x="7035831" y="2804731"/>
              <a:ext cx="199834" cy="158781"/>
            </a:xfrm>
            <a:prstGeom prst="rect">
              <a:avLst/>
            </a:prstGeom>
          </p:spPr>
        </p:pic>
        <p:pic>
          <p:nvPicPr>
            <p:cNvPr id="65" name="object 65"/>
            <p:cNvPicPr/>
            <p:nvPr/>
          </p:nvPicPr>
          <p:blipFill>
            <a:blip r:embed="rId38" cstate="print"/>
            <a:stretch>
              <a:fillRect/>
            </a:stretch>
          </p:blipFill>
          <p:spPr>
            <a:xfrm>
              <a:off x="7267669" y="2835211"/>
              <a:ext cx="190691" cy="126778"/>
            </a:xfrm>
            <a:prstGeom prst="rect">
              <a:avLst/>
            </a:prstGeom>
          </p:spPr>
        </p:pic>
        <p:sp>
          <p:nvSpPr>
            <p:cNvPr id="66" name="object 66"/>
            <p:cNvSpPr/>
            <p:nvPr/>
          </p:nvSpPr>
          <p:spPr>
            <a:xfrm>
              <a:off x="7482744" y="2787872"/>
              <a:ext cx="27940" cy="174625"/>
            </a:xfrm>
            <a:custGeom>
              <a:avLst/>
              <a:gdLst/>
              <a:ahLst/>
              <a:cxnLst/>
              <a:rect l="l" t="t" r="r" b="b"/>
              <a:pathLst>
                <a:path w="27940" h="174625">
                  <a:moveTo>
                    <a:pt x="22955" y="50387"/>
                  </a:moveTo>
                  <a:lnTo>
                    <a:pt x="4572" y="50387"/>
                  </a:lnTo>
                  <a:lnTo>
                    <a:pt x="6191" y="48863"/>
                  </a:lnTo>
                  <a:lnTo>
                    <a:pt x="21431" y="48863"/>
                  </a:lnTo>
                  <a:lnTo>
                    <a:pt x="22955" y="50387"/>
                  </a:lnTo>
                  <a:close/>
                </a:path>
                <a:path w="27940" h="174625">
                  <a:moveTo>
                    <a:pt x="24479" y="172497"/>
                  </a:moveTo>
                  <a:lnTo>
                    <a:pt x="3048" y="172497"/>
                  </a:lnTo>
                  <a:lnTo>
                    <a:pt x="3048" y="50387"/>
                  </a:lnTo>
                  <a:lnTo>
                    <a:pt x="24479" y="50387"/>
                  </a:lnTo>
                  <a:lnTo>
                    <a:pt x="24479" y="172497"/>
                  </a:lnTo>
                  <a:close/>
                </a:path>
                <a:path w="27940" h="174625">
                  <a:moveTo>
                    <a:pt x="22955" y="174117"/>
                  </a:moveTo>
                  <a:lnTo>
                    <a:pt x="4572" y="174117"/>
                  </a:lnTo>
                  <a:lnTo>
                    <a:pt x="4572" y="172497"/>
                  </a:lnTo>
                  <a:lnTo>
                    <a:pt x="22955" y="172497"/>
                  </a:lnTo>
                  <a:lnTo>
                    <a:pt x="22955" y="174117"/>
                  </a:lnTo>
                  <a:close/>
                </a:path>
                <a:path w="27940" h="174625">
                  <a:moveTo>
                    <a:pt x="18383" y="26003"/>
                  </a:moveTo>
                  <a:lnTo>
                    <a:pt x="9239" y="26003"/>
                  </a:lnTo>
                  <a:lnTo>
                    <a:pt x="4572" y="24479"/>
                  </a:lnTo>
                  <a:lnTo>
                    <a:pt x="1524" y="21431"/>
                  </a:lnTo>
                  <a:lnTo>
                    <a:pt x="0" y="18383"/>
                  </a:lnTo>
                  <a:lnTo>
                    <a:pt x="0" y="7715"/>
                  </a:lnTo>
                  <a:lnTo>
                    <a:pt x="1524" y="4667"/>
                  </a:lnTo>
                  <a:lnTo>
                    <a:pt x="3048" y="3048"/>
                  </a:lnTo>
                  <a:lnTo>
                    <a:pt x="4572" y="1524"/>
                  </a:lnTo>
                  <a:lnTo>
                    <a:pt x="9239" y="0"/>
                  </a:lnTo>
                  <a:lnTo>
                    <a:pt x="18383" y="0"/>
                  </a:lnTo>
                  <a:lnTo>
                    <a:pt x="22955" y="1524"/>
                  </a:lnTo>
                  <a:lnTo>
                    <a:pt x="24479" y="3048"/>
                  </a:lnTo>
                  <a:lnTo>
                    <a:pt x="26003" y="4667"/>
                  </a:lnTo>
                  <a:lnTo>
                    <a:pt x="27527" y="7715"/>
                  </a:lnTo>
                  <a:lnTo>
                    <a:pt x="27527" y="18383"/>
                  </a:lnTo>
                  <a:lnTo>
                    <a:pt x="26003" y="21431"/>
                  </a:lnTo>
                  <a:lnTo>
                    <a:pt x="22955" y="24479"/>
                  </a:lnTo>
                  <a:lnTo>
                    <a:pt x="18383" y="26003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2"/>
                </a:solidFill>
              </a:endParaRPr>
            </a:p>
          </p:txBody>
        </p:sp>
        <p:pic>
          <p:nvPicPr>
            <p:cNvPr id="67" name="object 67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7537657" y="2835211"/>
              <a:ext cx="106821" cy="128301"/>
            </a:xfrm>
            <a:prstGeom prst="rect">
              <a:avLst/>
            </a:prstGeom>
          </p:spPr>
        </p:pic>
        <p:pic>
          <p:nvPicPr>
            <p:cNvPr id="68" name="object 68"/>
            <p:cNvPicPr/>
            <p:nvPr/>
          </p:nvPicPr>
          <p:blipFill>
            <a:blip r:embed="rId39" cstate="print"/>
            <a:stretch>
              <a:fillRect/>
            </a:stretch>
          </p:blipFill>
          <p:spPr>
            <a:xfrm>
              <a:off x="7664291" y="2836735"/>
              <a:ext cx="178498" cy="125253"/>
            </a:xfrm>
            <a:prstGeom prst="rect">
              <a:avLst/>
            </a:prstGeom>
          </p:spPr>
        </p:pic>
      </p:grpSp>
      <p:sp>
        <p:nvSpPr>
          <p:cNvPr id="69" name="object 69"/>
          <p:cNvSpPr/>
          <p:nvPr/>
        </p:nvSpPr>
        <p:spPr>
          <a:xfrm>
            <a:off x="596550" y="3204686"/>
            <a:ext cx="64135" cy="18415"/>
          </a:xfrm>
          <a:custGeom>
            <a:avLst/>
            <a:gdLst/>
            <a:ahLst/>
            <a:cxnLst/>
            <a:rect l="l" t="t" r="r" b="b"/>
            <a:pathLst>
              <a:path w="64134" h="18414">
                <a:moveTo>
                  <a:pt x="61055" y="18288"/>
                </a:moveTo>
                <a:lnTo>
                  <a:pt x="3048" y="18288"/>
                </a:lnTo>
                <a:lnTo>
                  <a:pt x="3048" y="16764"/>
                </a:lnTo>
                <a:lnTo>
                  <a:pt x="1524" y="15240"/>
                </a:lnTo>
                <a:lnTo>
                  <a:pt x="1524" y="13716"/>
                </a:lnTo>
                <a:lnTo>
                  <a:pt x="0" y="12192"/>
                </a:lnTo>
                <a:lnTo>
                  <a:pt x="0" y="6096"/>
                </a:lnTo>
                <a:lnTo>
                  <a:pt x="1524" y="3048"/>
                </a:lnTo>
                <a:lnTo>
                  <a:pt x="1524" y="1524"/>
                </a:lnTo>
                <a:lnTo>
                  <a:pt x="3048" y="0"/>
                </a:lnTo>
                <a:lnTo>
                  <a:pt x="62579" y="0"/>
                </a:lnTo>
                <a:lnTo>
                  <a:pt x="62579" y="1524"/>
                </a:lnTo>
                <a:lnTo>
                  <a:pt x="64103" y="3048"/>
                </a:lnTo>
                <a:lnTo>
                  <a:pt x="64103" y="13716"/>
                </a:lnTo>
                <a:lnTo>
                  <a:pt x="62579" y="15240"/>
                </a:lnTo>
                <a:lnTo>
                  <a:pt x="62579" y="16764"/>
                </a:lnTo>
                <a:lnTo>
                  <a:pt x="61055" y="18288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2"/>
              </a:solidFill>
            </a:endParaRPr>
          </a:p>
        </p:txBody>
      </p:sp>
      <p:grpSp>
        <p:nvGrpSpPr>
          <p:cNvPr id="70" name="object 70"/>
          <p:cNvGrpSpPr/>
          <p:nvPr/>
        </p:nvGrpSpPr>
        <p:grpSpPr>
          <a:xfrm>
            <a:off x="890968" y="3110007"/>
            <a:ext cx="610870" cy="217170"/>
            <a:chOff x="890968" y="3110007"/>
            <a:chExt cx="610870" cy="217170"/>
          </a:xfrm>
        </p:grpSpPr>
        <p:pic>
          <p:nvPicPr>
            <p:cNvPr id="71" name="object 71"/>
            <p:cNvPicPr/>
            <p:nvPr/>
          </p:nvPicPr>
          <p:blipFill>
            <a:blip r:embed="rId40" cstate="print"/>
            <a:stretch>
              <a:fillRect/>
            </a:stretch>
          </p:blipFill>
          <p:spPr>
            <a:xfrm>
              <a:off x="890968" y="3110007"/>
              <a:ext cx="231933" cy="216788"/>
            </a:xfrm>
            <a:prstGeom prst="rect">
              <a:avLst/>
            </a:prstGeom>
          </p:spPr>
        </p:pic>
        <p:pic>
          <p:nvPicPr>
            <p:cNvPr id="72" name="object 72"/>
            <p:cNvPicPr/>
            <p:nvPr/>
          </p:nvPicPr>
          <p:blipFill>
            <a:blip r:embed="rId41" cstate="print"/>
            <a:stretch>
              <a:fillRect/>
            </a:stretch>
          </p:blipFill>
          <p:spPr>
            <a:xfrm>
              <a:off x="1151858" y="3152775"/>
              <a:ext cx="108299" cy="174021"/>
            </a:xfrm>
            <a:prstGeom prst="rect">
              <a:avLst/>
            </a:prstGeom>
          </p:spPr>
        </p:pic>
        <p:pic>
          <p:nvPicPr>
            <p:cNvPr id="73" name="object 73"/>
            <p:cNvPicPr/>
            <p:nvPr/>
          </p:nvPicPr>
          <p:blipFill>
            <a:blip r:embed="rId42" cstate="print"/>
            <a:stretch>
              <a:fillRect/>
            </a:stretch>
          </p:blipFill>
          <p:spPr>
            <a:xfrm>
              <a:off x="1286114" y="3152775"/>
              <a:ext cx="108345" cy="129730"/>
            </a:xfrm>
            <a:prstGeom prst="rect">
              <a:avLst/>
            </a:prstGeom>
          </p:spPr>
        </p:pic>
        <p:pic>
          <p:nvPicPr>
            <p:cNvPr id="74" name="object 74"/>
            <p:cNvPicPr/>
            <p:nvPr/>
          </p:nvPicPr>
          <p:blipFill>
            <a:blip r:embed="rId43" cstate="print"/>
            <a:stretch>
              <a:fillRect/>
            </a:stretch>
          </p:blipFill>
          <p:spPr>
            <a:xfrm>
              <a:off x="1417320" y="3152775"/>
              <a:ext cx="83915" cy="129730"/>
            </a:xfrm>
            <a:prstGeom prst="rect">
              <a:avLst/>
            </a:prstGeom>
          </p:spPr>
        </p:pic>
      </p:grpSp>
      <p:pic>
        <p:nvPicPr>
          <p:cNvPr id="75" name="object 75"/>
          <p:cNvPicPr/>
          <p:nvPr/>
        </p:nvPicPr>
        <p:blipFill>
          <a:blip r:embed="rId44" cstate="print"/>
          <a:stretch>
            <a:fillRect/>
          </a:stretch>
        </p:blipFill>
        <p:spPr>
          <a:xfrm>
            <a:off x="1577657" y="3096291"/>
            <a:ext cx="214947" cy="186213"/>
          </a:xfrm>
          <a:prstGeom prst="rect">
            <a:avLst/>
          </a:prstGeom>
        </p:spPr>
      </p:pic>
      <p:pic>
        <p:nvPicPr>
          <p:cNvPr id="76" name="object 76"/>
          <p:cNvPicPr/>
          <p:nvPr/>
        </p:nvPicPr>
        <p:blipFill>
          <a:blip r:embed="rId45" cstate="print"/>
          <a:stretch>
            <a:fillRect/>
          </a:stretch>
        </p:blipFill>
        <p:spPr>
          <a:xfrm>
            <a:off x="1873472" y="3105435"/>
            <a:ext cx="1099851" cy="177069"/>
          </a:xfrm>
          <a:prstGeom prst="rect">
            <a:avLst/>
          </a:prstGeom>
        </p:spPr>
      </p:pic>
      <p:grpSp>
        <p:nvGrpSpPr>
          <p:cNvPr id="77" name="object 77"/>
          <p:cNvGrpSpPr/>
          <p:nvPr/>
        </p:nvGrpSpPr>
        <p:grpSpPr>
          <a:xfrm>
            <a:off x="3048095" y="3097339"/>
            <a:ext cx="854710" cy="185420"/>
            <a:chOff x="3048095" y="3097339"/>
            <a:chExt cx="854710" cy="185420"/>
          </a:xfrm>
        </p:grpSpPr>
        <p:pic>
          <p:nvPicPr>
            <p:cNvPr id="78" name="object 78"/>
            <p:cNvPicPr/>
            <p:nvPr/>
          </p:nvPicPr>
          <p:blipFill>
            <a:blip r:embed="rId46" cstate="print"/>
            <a:stretch>
              <a:fillRect/>
            </a:stretch>
          </p:blipFill>
          <p:spPr>
            <a:xfrm>
              <a:off x="3048095" y="3106959"/>
              <a:ext cx="103727" cy="175545"/>
            </a:xfrm>
            <a:prstGeom prst="rect">
              <a:avLst/>
            </a:prstGeom>
          </p:spPr>
        </p:pic>
        <p:pic>
          <p:nvPicPr>
            <p:cNvPr id="79" name="object 79"/>
            <p:cNvPicPr/>
            <p:nvPr/>
          </p:nvPicPr>
          <p:blipFill>
            <a:blip r:embed="rId47" cstate="print"/>
            <a:stretch>
              <a:fillRect/>
            </a:stretch>
          </p:blipFill>
          <p:spPr>
            <a:xfrm>
              <a:off x="3183826" y="3154299"/>
              <a:ext cx="100679" cy="128206"/>
            </a:xfrm>
            <a:prstGeom prst="rect">
              <a:avLst/>
            </a:prstGeom>
          </p:spPr>
        </p:pic>
        <p:pic>
          <p:nvPicPr>
            <p:cNvPr id="80" name="object 80"/>
            <p:cNvPicPr/>
            <p:nvPr/>
          </p:nvPicPr>
          <p:blipFill>
            <a:blip r:embed="rId48" cstate="print"/>
            <a:stretch>
              <a:fillRect/>
            </a:stretch>
          </p:blipFill>
          <p:spPr>
            <a:xfrm>
              <a:off x="3322700" y="3105435"/>
              <a:ext cx="234886" cy="177069"/>
            </a:xfrm>
            <a:prstGeom prst="rect">
              <a:avLst/>
            </a:prstGeom>
          </p:spPr>
        </p:pic>
        <p:pic>
          <p:nvPicPr>
            <p:cNvPr id="81" name="object 81"/>
            <p:cNvPicPr/>
            <p:nvPr/>
          </p:nvPicPr>
          <p:blipFill>
            <a:blip r:embed="rId49" cstate="print"/>
            <a:stretch>
              <a:fillRect/>
            </a:stretch>
          </p:blipFill>
          <p:spPr>
            <a:xfrm>
              <a:off x="3601878" y="3097815"/>
              <a:ext cx="108299" cy="184689"/>
            </a:xfrm>
            <a:prstGeom prst="rect">
              <a:avLst/>
            </a:prstGeom>
          </p:spPr>
        </p:pic>
        <p:sp>
          <p:nvSpPr>
            <p:cNvPr id="82" name="object 82"/>
            <p:cNvSpPr/>
            <p:nvPr/>
          </p:nvSpPr>
          <p:spPr>
            <a:xfrm>
              <a:off x="3743693" y="3097352"/>
              <a:ext cx="21590" cy="181610"/>
            </a:xfrm>
            <a:custGeom>
              <a:avLst/>
              <a:gdLst/>
              <a:ahLst/>
              <a:cxnLst/>
              <a:rect l="l" t="t" r="r" b="b"/>
              <a:pathLst>
                <a:path w="21589" h="181610">
                  <a:moveTo>
                    <a:pt x="21336" y="2540"/>
                  </a:moveTo>
                  <a:lnTo>
                    <a:pt x="20612" y="2540"/>
                  </a:lnTo>
                  <a:lnTo>
                    <a:pt x="20612" y="0"/>
                  </a:lnTo>
                  <a:lnTo>
                    <a:pt x="1524" y="0"/>
                  </a:lnTo>
                  <a:lnTo>
                    <a:pt x="1524" y="2540"/>
                  </a:lnTo>
                  <a:lnTo>
                    <a:pt x="0" y="2540"/>
                  </a:lnTo>
                  <a:lnTo>
                    <a:pt x="0" y="180340"/>
                  </a:lnTo>
                  <a:lnTo>
                    <a:pt x="1524" y="180340"/>
                  </a:lnTo>
                  <a:lnTo>
                    <a:pt x="1524" y="181610"/>
                  </a:lnTo>
                  <a:lnTo>
                    <a:pt x="20955" y="181610"/>
                  </a:lnTo>
                  <a:lnTo>
                    <a:pt x="20955" y="180340"/>
                  </a:lnTo>
                  <a:lnTo>
                    <a:pt x="21336" y="180340"/>
                  </a:lnTo>
                  <a:lnTo>
                    <a:pt x="21336" y="254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2"/>
                </a:solidFill>
              </a:endParaRPr>
            </a:p>
          </p:txBody>
        </p:sp>
        <p:pic>
          <p:nvPicPr>
            <p:cNvPr id="83" name="object 83"/>
            <p:cNvPicPr/>
            <p:nvPr/>
          </p:nvPicPr>
          <p:blipFill>
            <a:blip r:embed="rId50" cstate="print"/>
            <a:stretch>
              <a:fillRect/>
            </a:stretch>
          </p:blipFill>
          <p:spPr>
            <a:xfrm>
              <a:off x="3794093" y="3152775"/>
              <a:ext cx="108299" cy="129730"/>
            </a:xfrm>
            <a:prstGeom prst="rect">
              <a:avLst/>
            </a:prstGeom>
          </p:spPr>
        </p:pic>
      </p:grpSp>
      <p:pic>
        <p:nvPicPr>
          <p:cNvPr id="84" name="object 84"/>
          <p:cNvPicPr/>
          <p:nvPr/>
        </p:nvPicPr>
        <p:blipFill>
          <a:blip r:embed="rId51" cstate="print"/>
          <a:stretch>
            <a:fillRect/>
          </a:stretch>
        </p:blipFill>
        <p:spPr>
          <a:xfrm>
            <a:off x="3980211" y="3096291"/>
            <a:ext cx="933640" cy="186213"/>
          </a:xfrm>
          <a:prstGeom prst="rect">
            <a:avLst/>
          </a:prstGeom>
        </p:spPr>
      </p:pic>
      <p:pic>
        <p:nvPicPr>
          <p:cNvPr id="85" name="object 85"/>
          <p:cNvPicPr/>
          <p:nvPr/>
        </p:nvPicPr>
        <p:blipFill>
          <a:blip r:embed="rId52" cstate="print"/>
          <a:stretch>
            <a:fillRect/>
          </a:stretch>
        </p:blipFill>
        <p:spPr>
          <a:xfrm>
            <a:off x="5009959" y="3097815"/>
            <a:ext cx="1073943" cy="184689"/>
          </a:xfrm>
          <a:prstGeom prst="rect">
            <a:avLst/>
          </a:prstGeom>
        </p:spPr>
      </p:pic>
      <p:grpSp>
        <p:nvGrpSpPr>
          <p:cNvPr id="86" name="object 86"/>
          <p:cNvGrpSpPr/>
          <p:nvPr/>
        </p:nvGrpSpPr>
        <p:grpSpPr>
          <a:xfrm>
            <a:off x="6180096" y="3106959"/>
            <a:ext cx="1315085" cy="175895"/>
            <a:chOff x="6180096" y="3106959"/>
            <a:chExt cx="1315085" cy="175895"/>
          </a:xfrm>
        </p:grpSpPr>
        <p:pic>
          <p:nvPicPr>
            <p:cNvPr id="87" name="object 87"/>
            <p:cNvPicPr/>
            <p:nvPr/>
          </p:nvPicPr>
          <p:blipFill>
            <a:blip r:embed="rId53" cstate="print"/>
            <a:stretch>
              <a:fillRect/>
            </a:stretch>
          </p:blipFill>
          <p:spPr>
            <a:xfrm>
              <a:off x="6180096" y="3106959"/>
              <a:ext cx="150797" cy="175545"/>
            </a:xfrm>
            <a:prstGeom prst="rect">
              <a:avLst/>
            </a:prstGeom>
          </p:spPr>
        </p:pic>
        <p:pic>
          <p:nvPicPr>
            <p:cNvPr id="88" name="object 88"/>
            <p:cNvPicPr/>
            <p:nvPr/>
          </p:nvPicPr>
          <p:blipFill>
            <a:blip r:embed="rId54" cstate="print"/>
            <a:stretch>
              <a:fillRect/>
            </a:stretch>
          </p:blipFill>
          <p:spPr>
            <a:xfrm>
              <a:off x="6363080" y="3152775"/>
              <a:ext cx="100679" cy="126682"/>
            </a:xfrm>
            <a:prstGeom prst="rect">
              <a:avLst/>
            </a:prstGeom>
          </p:spPr>
        </p:pic>
        <p:sp>
          <p:nvSpPr>
            <p:cNvPr id="89" name="object 89"/>
            <p:cNvSpPr/>
            <p:nvPr/>
          </p:nvSpPr>
          <p:spPr>
            <a:xfrm>
              <a:off x="6497332" y="3152774"/>
              <a:ext cx="187960" cy="130175"/>
            </a:xfrm>
            <a:custGeom>
              <a:avLst/>
              <a:gdLst/>
              <a:ahLst/>
              <a:cxnLst/>
              <a:rect l="l" t="t" r="r" b="b"/>
              <a:pathLst>
                <a:path w="187959" h="130175">
                  <a:moveTo>
                    <a:pt x="108254" y="47345"/>
                  </a:moveTo>
                  <a:lnTo>
                    <a:pt x="106718" y="41249"/>
                  </a:lnTo>
                  <a:lnTo>
                    <a:pt x="105194" y="33528"/>
                  </a:lnTo>
                  <a:lnTo>
                    <a:pt x="99098" y="21336"/>
                  </a:lnTo>
                  <a:lnTo>
                    <a:pt x="96050" y="16764"/>
                  </a:lnTo>
                  <a:lnTo>
                    <a:pt x="91478" y="10668"/>
                  </a:lnTo>
                  <a:lnTo>
                    <a:pt x="85382" y="7620"/>
                  </a:lnTo>
                  <a:lnTo>
                    <a:pt x="85382" y="53441"/>
                  </a:lnTo>
                  <a:lnTo>
                    <a:pt x="21285" y="53441"/>
                  </a:lnTo>
                  <a:lnTo>
                    <a:pt x="22809" y="48869"/>
                  </a:lnTo>
                  <a:lnTo>
                    <a:pt x="22834" y="44196"/>
                  </a:lnTo>
                  <a:lnTo>
                    <a:pt x="25857" y="35153"/>
                  </a:lnTo>
                  <a:lnTo>
                    <a:pt x="27381" y="30480"/>
                  </a:lnTo>
                  <a:lnTo>
                    <a:pt x="33477" y="24384"/>
                  </a:lnTo>
                  <a:lnTo>
                    <a:pt x="36614" y="21336"/>
                  </a:lnTo>
                  <a:lnTo>
                    <a:pt x="41186" y="19812"/>
                  </a:lnTo>
                  <a:lnTo>
                    <a:pt x="44234" y="18288"/>
                  </a:lnTo>
                  <a:lnTo>
                    <a:pt x="50330" y="16764"/>
                  </a:lnTo>
                  <a:lnTo>
                    <a:pt x="65570" y="16764"/>
                  </a:lnTo>
                  <a:lnTo>
                    <a:pt x="85153" y="47345"/>
                  </a:lnTo>
                  <a:lnTo>
                    <a:pt x="85217" y="48869"/>
                  </a:lnTo>
                  <a:lnTo>
                    <a:pt x="85280" y="50774"/>
                  </a:lnTo>
                  <a:lnTo>
                    <a:pt x="85382" y="53441"/>
                  </a:lnTo>
                  <a:lnTo>
                    <a:pt x="85382" y="7620"/>
                  </a:lnTo>
                  <a:lnTo>
                    <a:pt x="73190" y="1524"/>
                  </a:lnTo>
                  <a:lnTo>
                    <a:pt x="65570" y="0"/>
                  </a:lnTo>
                  <a:lnTo>
                    <a:pt x="47282" y="0"/>
                  </a:lnTo>
                  <a:lnTo>
                    <a:pt x="9093" y="22860"/>
                  </a:lnTo>
                  <a:lnTo>
                    <a:pt x="1143" y="44856"/>
                  </a:lnTo>
                  <a:lnTo>
                    <a:pt x="330" y="50774"/>
                  </a:lnTo>
                  <a:lnTo>
                    <a:pt x="203" y="53441"/>
                  </a:lnTo>
                  <a:lnTo>
                    <a:pt x="0" y="57912"/>
                  </a:lnTo>
                  <a:lnTo>
                    <a:pt x="63" y="74777"/>
                  </a:lnTo>
                  <a:lnTo>
                    <a:pt x="19761" y="119062"/>
                  </a:lnTo>
                  <a:lnTo>
                    <a:pt x="57950" y="129730"/>
                  </a:lnTo>
                  <a:lnTo>
                    <a:pt x="64046" y="129730"/>
                  </a:lnTo>
                  <a:lnTo>
                    <a:pt x="68618" y="128206"/>
                  </a:lnTo>
                  <a:lnTo>
                    <a:pt x="73190" y="128206"/>
                  </a:lnTo>
                  <a:lnTo>
                    <a:pt x="79286" y="126682"/>
                  </a:lnTo>
                  <a:lnTo>
                    <a:pt x="83858" y="126682"/>
                  </a:lnTo>
                  <a:lnTo>
                    <a:pt x="89954" y="123634"/>
                  </a:lnTo>
                  <a:lnTo>
                    <a:pt x="93002" y="123634"/>
                  </a:lnTo>
                  <a:lnTo>
                    <a:pt x="99098" y="120586"/>
                  </a:lnTo>
                  <a:lnTo>
                    <a:pt x="100622" y="120586"/>
                  </a:lnTo>
                  <a:lnTo>
                    <a:pt x="100622" y="119062"/>
                  </a:lnTo>
                  <a:lnTo>
                    <a:pt x="102146" y="117538"/>
                  </a:lnTo>
                  <a:lnTo>
                    <a:pt x="102146" y="111442"/>
                  </a:lnTo>
                  <a:lnTo>
                    <a:pt x="102146" y="103822"/>
                  </a:lnTo>
                  <a:lnTo>
                    <a:pt x="100622" y="103822"/>
                  </a:lnTo>
                  <a:lnTo>
                    <a:pt x="100622" y="102298"/>
                  </a:lnTo>
                  <a:lnTo>
                    <a:pt x="97574" y="102298"/>
                  </a:lnTo>
                  <a:lnTo>
                    <a:pt x="96050" y="103822"/>
                  </a:lnTo>
                  <a:lnTo>
                    <a:pt x="94526" y="103822"/>
                  </a:lnTo>
                  <a:lnTo>
                    <a:pt x="93002" y="105346"/>
                  </a:lnTo>
                  <a:lnTo>
                    <a:pt x="89954" y="105346"/>
                  </a:lnTo>
                  <a:lnTo>
                    <a:pt x="83858" y="108394"/>
                  </a:lnTo>
                  <a:lnTo>
                    <a:pt x="79286" y="109918"/>
                  </a:lnTo>
                  <a:lnTo>
                    <a:pt x="74714" y="109918"/>
                  </a:lnTo>
                  <a:lnTo>
                    <a:pt x="71666" y="111442"/>
                  </a:lnTo>
                  <a:lnTo>
                    <a:pt x="53378" y="111442"/>
                  </a:lnTo>
                  <a:lnTo>
                    <a:pt x="47282" y="109918"/>
                  </a:lnTo>
                  <a:lnTo>
                    <a:pt x="38138" y="106870"/>
                  </a:lnTo>
                  <a:lnTo>
                    <a:pt x="33477" y="103822"/>
                  </a:lnTo>
                  <a:lnTo>
                    <a:pt x="30429" y="99250"/>
                  </a:lnTo>
                  <a:lnTo>
                    <a:pt x="27381" y="96202"/>
                  </a:lnTo>
                  <a:lnTo>
                    <a:pt x="25857" y="91630"/>
                  </a:lnTo>
                  <a:lnTo>
                    <a:pt x="24333" y="86969"/>
                  </a:lnTo>
                  <a:lnTo>
                    <a:pt x="21285" y="74777"/>
                  </a:lnTo>
                  <a:lnTo>
                    <a:pt x="21285" y="68681"/>
                  </a:lnTo>
                  <a:lnTo>
                    <a:pt x="103670" y="68681"/>
                  </a:lnTo>
                  <a:lnTo>
                    <a:pt x="106718" y="65633"/>
                  </a:lnTo>
                  <a:lnTo>
                    <a:pt x="108254" y="62585"/>
                  </a:lnTo>
                  <a:lnTo>
                    <a:pt x="108254" y="53441"/>
                  </a:lnTo>
                  <a:lnTo>
                    <a:pt x="108254" y="47345"/>
                  </a:lnTo>
                  <a:close/>
                </a:path>
                <a:path w="187959" h="130175">
                  <a:moveTo>
                    <a:pt x="187591" y="58013"/>
                  </a:moveTo>
                  <a:lnTo>
                    <a:pt x="186067" y="56489"/>
                  </a:lnTo>
                  <a:lnTo>
                    <a:pt x="186067" y="53441"/>
                  </a:lnTo>
                  <a:lnTo>
                    <a:pt x="184543" y="51917"/>
                  </a:lnTo>
                  <a:lnTo>
                    <a:pt x="125018" y="51917"/>
                  </a:lnTo>
                  <a:lnTo>
                    <a:pt x="125018" y="53441"/>
                  </a:lnTo>
                  <a:lnTo>
                    <a:pt x="123494" y="54965"/>
                  </a:lnTo>
                  <a:lnTo>
                    <a:pt x="123494" y="65633"/>
                  </a:lnTo>
                  <a:lnTo>
                    <a:pt x="125018" y="67157"/>
                  </a:lnTo>
                  <a:lnTo>
                    <a:pt x="125018" y="68681"/>
                  </a:lnTo>
                  <a:lnTo>
                    <a:pt x="126542" y="70205"/>
                  </a:lnTo>
                  <a:lnTo>
                    <a:pt x="184543" y="70205"/>
                  </a:lnTo>
                  <a:lnTo>
                    <a:pt x="184543" y="68681"/>
                  </a:lnTo>
                  <a:lnTo>
                    <a:pt x="186067" y="67157"/>
                  </a:lnTo>
                  <a:lnTo>
                    <a:pt x="186067" y="65633"/>
                  </a:lnTo>
                  <a:lnTo>
                    <a:pt x="187591" y="64109"/>
                  </a:lnTo>
                  <a:lnTo>
                    <a:pt x="187591" y="58013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2"/>
                </a:solidFill>
              </a:endParaRPr>
            </a:p>
          </p:txBody>
        </p:sp>
        <p:pic>
          <p:nvPicPr>
            <p:cNvPr id="90" name="object 90"/>
            <p:cNvPicPr/>
            <p:nvPr/>
          </p:nvPicPr>
          <p:blipFill>
            <a:blip r:embed="rId55" cstate="print"/>
            <a:stretch>
              <a:fillRect/>
            </a:stretch>
          </p:blipFill>
          <p:spPr>
            <a:xfrm>
              <a:off x="6706313" y="3152775"/>
              <a:ext cx="117432" cy="129730"/>
            </a:xfrm>
            <a:prstGeom prst="rect">
              <a:avLst/>
            </a:prstGeom>
          </p:spPr>
        </p:pic>
        <p:pic>
          <p:nvPicPr>
            <p:cNvPr id="91" name="object 91"/>
            <p:cNvPicPr/>
            <p:nvPr/>
          </p:nvPicPr>
          <p:blipFill>
            <a:blip r:embed="rId56" cstate="print"/>
            <a:stretch>
              <a:fillRect/>
            </a:stretch>
          </p:blipFill>
          <p:spPr>
            <a:xfrm>
              <a:off x="6855809" y="3152775"/>
              <a:ext cx="100679" cy="126682"/>
            </a:xfrm>
            <a:prstGeom prst="rect">
              <a:avLst/>
            </a:prstGeom>
          </p:spPr>
        </p:pic>
        <p:sp>
          <p:nvSpPr>
            <p:cNvPr id="92" name="object 92"/>
            <p:cNvSpPr/>
            <p:nvPr/>
          </p:nvSpPr>
          <p:spPr>
            <a:xfrm>
              <a:off x="6983920" y="3204686"/>
              <a:ext cx="64135" cy="18415"/>
            </a:xfrm>
            <a:custGeom>
              <a:avLst/>
              <a:gdLst/>
              <a:ahLst/>
              <a:cxnLst/>
              <a:rect l="l" t="t" r="r" b="b"/>
              <a:pathLst>
                <a:path w="64134" h="18414">
                  <a:moveTo>
                    <a:pt x="61055" y="18288"/>
                  </a:moveTo>
                  <a:lnTo>
                    <a:pt x="3048" y="18288"/>
                  </a:lnTo>
                  <a:lnTo>
                    <a:pt x="1524" y="16764"/>
                  </a:lnTo>
                  <a:lnTo>
                    <a:pt x="1524" y="15240"/>
                  </a:lnTo>
                  <a:lnTo>
                    <a:pt x="0" y="13716"/>
                  </a:lnTo>
                  <a:lnTo>
                    <a:pt x="0" y="3048"/>
                  </a:lnTo>
                  <a:lnTo>
                    <a:pt x="1524" y="1524"/>
                  </a:lnTo>
                  <a:lnTo>
                    <a:pt x="1524" y="0"/>
                  </a:lnTo>
                  <a:lnTo>
                    <a:pt x="62579" y="0"/>
                  </a:lnTo>
                  <a:lnTo>
                    <a:pt x="62579" y="3048"/>
                  </a:lnTo>
                  <a:lnTo>
                    <a:pt x="64103" y="3048"/>
                  </a:lnTo>
                  <a:lnTo>
                    <a:pt x="64103" y="9144"/>
                  </a:lnTo>
                  <a:lnTo>
                    <a:pt x="64103" y="13716"/>
                  </a:lnTo>
                  <a:lnTo>
                    <a:pt x="62579" y="15240"/>
                  </a:lnTo>
                  <a:lnTo>
                    <a:pt x="62579" y="16764"/>
                  </a:lnTo>
                  <a:lnTo>
                    <a:pt x="61055" y="18288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2"/>
                </a:solidFill>
              </a:endParaRPr>
            </a:p>
          </p:txBody>
        </p:sp>
        <p:pic>
          <p:nvPicPr>
            <p:cNvPr id="93" name="object 93"/>
            <p:cNvPicPr/>
            <p:nvPr/>
          </p:nvPicPr>
          <p:blipFill>
            <a:blip r:embed="rId57" cstate="print"/>
            <a:stretch>
              <a:fillRect/>
            </a:stretch>
          </p:blipFill>
          <p:spPr>
            <a:xfrm>
              <a:off x="7070970" y="3106959"/>
              <a:ext cx="150892" cy="175545"/>
            </a:xfrm>
            <a:prstGeom prst="rect">
              <a:avLst/>
            </a:prstGeom>
          </p:spPr>
        </p:pic>
        <p:pic>
          <p:nvPicPr>
            <p:cNvPr id="94" name="object 94"/>
            <p:cNvPicPr/>
            <p:nvPr/>
          </p:nvPicPr>
          <p:blipFill>
            <a:blip r:embed="rId58" cstate="print"/>
            <a:stretch>
              <a:fillRect/>
            </a:stretch>
          </p:blipFill>
          <p:spPr>
            <a:xfrm>
              <a:off x="7252430" y="3152775"/>
              <a:ext cx="102203" cy="126682"/>
            </a:xfrm>
            <a:prstGeom prst="rect">
              <a:avLst/>
            </a:prstGeom>
          </p:spPr>
        </p:pic>
        <p:pic>
          <p:nvPicPr>
            <p:cNvPr id="95" name="object 95"/>
            <p:cNvPicPr/>
            <p:nvPr/>
          </p:nvPicPr>
          <p:blipFill>
            <a:blip r:embed="rId59" cstate="print"/>
            <a:stretch>
              <a:fillRect/>
            </a:stretch>
          </p:blipFill>
          <p:spPr>
            <a:xfrm>
              <a:off x="7386899" y="3152775"/>
              <a:ext cx="108132" cy="129730"/>
            </a:xfrm>
            <a:prstGeom prst="rect">
              <a:avLst/>
            </a:prstGeom>
          </p:spPr>
        </p:pic>
      </p:grpSp>
      <p:grpSp>
        <p:nvGrpSpPr>
          <p:cNvPr id="96" name="object 96"/>
          <p:cNvGrpSpPr/>
          <p:nvPr/>
        </p:nvGrpSpPr>
        <p:grpSpPr>
          <a:xfrm>
            <a:off x="910875" y="3432143"/>
            <a:ext cx="999490" cy="175895"/>
            <a:chOff x="910875" y="3432143"/>
            <a:chExt cx="999490" cy="175895"/>
          </a:xfrm>
        </p:grpSpPr>
        <p:sp>
          <p:nvSpPr>
            <p:cNvPr id="97" name="object 97"/>
            <p:cNvSpPr/>
            <p:nvPr/>
          </p:nvSpPr>
          <p:spPr>
            <a:xfrm>
              <a:off x="910875" y="3436715"/>
              <a:ext cx="22860" cy="169545"/>
            </a:xfrm>
            <a:custGeom>
              <a:avLst/>
              <a:gdLst/>
              <a:ahLst/>
              <a:cxnLst/>
              <a:rect l="l" t="t" r="r" b="b"/>
              <a:pathLst>
                <a:path w="22859" h="169545">
                  <a:moveTo>
                    <a:pt x="21336" y="1524"/>
                  </a:moveTo>
                  <a:lnTo>
                    <a:pt x="1524" y="1524"/>
                  </a:lnTo>
                  <a:lnTo>
                    <a:pt x="1524" y="0"/>
                  </a:lnTo>
                  <a:lnTo>
                    <a:pt x="21336" y="0"/>
                  </a:lnTo>
                  <a:lnTo>
                    <a:pt x="21336" y="1524"/>
                  </a:lnTo>
                  <a:close/>
                </a:path>
                <a:path w="22859" h="169545">
                  <a:moveTo>
                    <a:pt x="19812" y="169449"/>
                  </a:moveTo>
                  <a:lnTo>
                    <a:pt x="3048" y="169449"/>
                  </a:lnTo>
                  <a:lnTo>
                    <a:pt x="0" y="166401"/>
                  </a:lnTo>
                  <a:lnTo>
                    <a:pt x="0" y="1524"/>
                  </a:lnTo>
                  <a:lnTo>
                    <a:pt x="22860" y="1524"/>
                  </a:lnTo>
                  <a:lnTo>
                    <a:pt x="22860" y="167925"/>
                  </a:lnTo>
                  <a:lnTo>
                    <a:pt x="21336" y="167925"/>
                  </a:lnTo>
                  <a:lnTo>
                    <a:pt x="19812" y="16944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2"/>
                </a:solidFill>
              </a:endParaRPr>
            </a:p>
          </p:txBody>
        </p:sp>
        <p:pic>
          <p:nvPicPr>
            <p:cNvPr id="98" name="object 98"/>
            <p:cNvPicPr/>
            <p:nvPr/>
          </p:nvPicPr>
          <p:blipFill>
            <a:blip r:embed="rId60" cstate="print"/>
            <a:stretch>
              <a:fillRect/>
            </a:stretch>
          </p:blipFill>
          <p:spPr>
            <a:xfrm>
              <a:off x="976407" y="3479482"/>
              <a:ext cx="100679" cy="126682"/>
            </a:xfrm>
            <a:prstGeom prst="rect">
              <a:avLst/>
            </a:prstGeom>
          </p:spPr>
        </p:pic>
        <p:pic>
          <p:nvPicPr>
            <p:cNvPr id="99" name="object 99"/>
            <p:cNvPicPr/>
            <p:nvPr/>
          </p:nvPicPr>
          <p:blipFill>
            <a:blip r:embed="rId61" cstate="print"/>
            <a:stretch>
              <a:fillRect/>
            </a:stretch>
          </p:blipFill>
          <p:spPr>
            <a:xfrm>
              <a:off x="1103090" y="3448907"/>
              <a:ext cx="198310" cy="158781"/>
            </a:xfrm>
            <a:prstGeom prst="rect">
              <a:avLst/>
            </a:prstGeom>
          </p:spPr>
        </p:pic>
        <p:pic>
          <p:nvPicPr>
            <p:cNvPr id="100" name="object 100"/>
            <p:cNvPicPr/>
            <p:nvPr/>
          </p:nvPicPr>
          <p:blipFill>
            <a:blip r:embed="rId62" cstate="print"/>
            <a:stretch>
              <a:fillRect/>
            </a:stretch>
          </p:blipFill>
          <p:spPr>
            <a:xfrm>
              <a:off x="1334928" y="3479482"/>
              <a:ext cx="189166" cy="126682"/>
            </a:xfrm>
            <a:prstGeom prst="rect">
              <a:avLst/>
            </a:prstGeom>
          </p:spPr>
        </p:pic>
        <p:sp>
          <p:nvSpPr>
            <p:cNvPr id="101" name="object 101"/>
            <p:cNvSpPr/>
            <p:nvPr/>
          </p:nvSpPr>
          <p:spPr>
            <a:xfrm>
              <a:off x="1550003" y="3432143"/>
              <a:ext cx="27940" cy="174625"/>
            </a:xfrm>
            <a:custGeom>
              <a:avLst/>
              <a:gdLst/>
              <a:ahLst/>
              <a:cxnLst/>
              <a:rect l="l" t="t" r="r" b="b"/>
              <a:pathLst>
                <a:path w="27940" h="174625">
                  <a:moveTo>
                    <a:pt x="24479" y="172497"/>
                  </a:moveTo>
                  <a:lnTo>
                    <a:pt x="3048" y="172497"/>
                  </a:lnTo>
                  <a:lnTo>
                    <a:pt x="3048" y="50387"/>
                  </a:lnTo>
                  <a:lnTo>
                    <a:pt x="4572" y="50387"/>
                  </a:lnTo>
                  <a:lnTo>
                    <a:pt x="6096" y="48863"/>
                  </a:lnTo>
                  <a:lnTo>
                    <a:pt x="21336" y="48863"/>
                  </a:lnTo>
                  <a:lnTo>
                    <a:pt x="22860" y="50387"/>
                  </a:lnTo>
                  <a:lnTo>
                    <a:pt x="24479" y="51911"/>
                  </a:lnTo>
                  <a:lnTo>
                    <a:pt x="24479" y="172497"/>
                  </a:lnTo>
                  <a:close/>
                </a:path>
                <a:path w="27940" h="174625">
                  <a:moveTo>
                    <a:pt x="22860" y="174021"/>
                  </a:moveTo>
                  <a:lnTo>
                    <a:pt x="4572" y="174021"/>
                  </a:lnTo>
                  <a:lnTo>
                    <a:pt x="4572" y="172497"/>
                  </a:lnTo>
                  <a:lnTo>
                    <a:pt x="22860" y="172497"/>
                  </a:lnTo>
                  <a:lnTo>
                    <a:pt x="22860" y="174021"/>
                  </a:lnTo>
                  <a:close/>
                </a:path>
                <a:path w="27940" h="174625">
                  <a:moveTo>
                    <a:pt x="22860" y="25908"/>
                  </a:moveTo>
                  <a:lnTo>
                    <a:pt x="4572" y="25908"/>
                  </a:lnTo>
                  <a:lnTo>
                    <a:pt x="3048" y="22860"/>
                  </a:lnTo>
                  <a:lnTo>
                    <a:pt x="1524" y="21336"/>
                  </a:lnTo>
                  <a:lnTo>
                    <a:pt x="0" y="18288"/>
                  </a:lnTo>
                  <a:lnTo>
                    <a:pt x="0" y="7620"/>
                  </a:lnTo>
                  <a:lnTo>
                    <a:pt x="1524" y="4572"/>
                  </a:lnTo>
                  <a:lnTo>
                    <a:pt x="4572" y="1524"/>
                  </a:lnTo>
                  <a:lnTo>
                    <a:pt x="9144" y="0"/>
                  </a:lnTo>
                  <a:lnTo>
                    <a:pt x="18288" y="0"/>
                  </a:lnTo>
                  <a:lnTo>
                    <a:pt x="22860" y="1524"/>
                  </a:lnTo>
                  <a:lnTo>
                    <a:pt x="24479" y="3048"/>
                  </a:lnTo>
                  <a:lnTo>
                    <a:pt x="26003" y="4572"/>
                  </a:lnTo>
                  <a:lnTo>
                    <a:pt x="27527" y="7620"/>
                  </a:lnTo>
                  <a:lnTo>
                    <a:pt x="27527" y="18288"/>
                  </a:lnTo>
                  <a:lnTo>
                    <a:pt x="26003" y="21336"/>
                  </a:lnTo>
                  <a:lnTo>
                    <a:pt x="24479" y="22860"/>
                  </a:lnTo>
                  <a:lnTo>
                    <a:pt x="22860" y="25908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2"/>
                </a:solidFill>
              </a:endParaRPr>
            </a:p>
          </p:txBody>
        </p:sp>
        <p:pic>
          <p:nvPicPr>
            <p:cNvPr id="102" name="object 102"/>
            <p:cNvPicPr/>
            <p:nvPr/>
          </p:nvPicPr>
          <p:blipFill>
            <a:blip r:embed="rId63" cstate="print"/>
            <a:stretch>
              <a:fillRect/>
            </a:stretch>
          </p:blipFill>
          <p:spPr>
            <a:xfrm>
              <a:off x="1603438" y="3479482"/>
              <a:ext cx="108299" cy="128158"/>
            </a:xfrm>
            <a:prstGeom prst="rect">
              <a:avLst/>
            </a:prstGeom>
          </p:spPr>
        </p:pic>
        <p:pic>
          <p:nvPicPr>
            <p:cNvPr id="103" name="object 103"/>
            <p:cNvPicPr/>
            <p:nvPr/>
          </p:nvPicPr>
          <p:blipFill>
            <a:blip r:embed="rId64" cstate="print"/>
            <a:stretch>
              <a:fillRect/>
            </a:stretch>
          </p:blipFill>
          <p:spPr>
            <a:xfrm>
              <a:off x="1731549" y="3481006"/>
              <a:ext cx="178498" cy="125158"/>
            </a:xfrm>
            <a:prstGeom prst="rect">
              <a:avLst/>
            </a:prstGeom>
          </p:spPr>
        </p:pic>
      </p:grpSp>
      <p:sp>
        <p:nvSpPr>
          <p:cNvPr id="104" name="object 104"/>
          <p:cNvSpPr/>
          <p:nvPr/>
        </p:nvSpPr>
        <p:spPr>
          <a:xfrm>
            <a:off x="596550" y="3848861"/>
            <a:ext cx="64135" cy="18415"/>
          </a:xfrm>
          <a:custGeom>
            <a:avLst/>
            <a:gdLst/>
            <a:ahLst/>
            <a:cxnLst/>
            <a:rect l="l" t="t" r="r" b="b"/>
            <a:pathLst>
              <a:path w="64134" h="18414">
                <a:moveTo>
                  <a:pt x="61055" y="18383"/>
                </a:moveTo>
                <a:lnTo>
                  <a:pt x="3048" y="18383"/>
                </a:lnTo>
                <a:lnTo>
                  <a:pt x="3048" y="16859"/>
                </a:lnTo>
                <a:lnTo>
                  <a:pt x="1524" y="16859"/>
                </a:lnTo>
                <a:lnTo>
                  <a:pt x="1524" y="15335"/>
                </a:lnTo>
                <a:lnTo>
                  <a:pt x="0" y="12192"/>
                </a:lnTo>
                <a:lnTo>
                  <a:pt x="0" y="6096"/>
                </a:lnTo>
                <a:lnTo>
                  <a:pt x="1524" y="3048"/>
                </a:lnTo>
                <a:lnTo>
                  <a:pt x="1524" y="1524"/>
                </a:lnTo>
                <a:lnTo>
                  <a:pt x="3048" y="1524"/>
                </a:lnTo>
                <a:lnTo>
                  <a:pt x="3048" y="0"/>
                </a:lnTo>
                <a:lnTo>
                  <a:pt x="61055" y="0"/>
                </a:lnTo>
                <a:lnTo>
                  <a:pt x="64103" y="3048"/>
                </a:lnTo>
                <a:lnTo>
                  <a:pt x="64103" y="15335"/>
                </a:lnTo>
                <a:lnTo>
                  <a:pt x="61055" y="1838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2"/>
              </a:solidFill>
            </a:endParaRPr>
          </a:p>
        </p:txBody>
      </p:sp>
      <p:pic>
        <p:nvPicPr>
          <p:cNvPr id="105" name="object 105"/>
          <p:cNvPicPr/>
          <p:nvPr/>
        </p:nvPicPr>
        <p:blipFill>
          <a:blip r:embed="rId65" cstate="print"/>
          <a:stretch>
            <a:fillRect/>
          </a:stretch>
        </p:blipFill>
        <p:spPr>
          <a:xfrm>
            <a:off x="889444" y="3740467"/>
            <a:ext cx="1267777" cy="186309"/>
          </a:xfrm>
          <a:prstGeom prst="rect">
            <a:avLst/>
          </a:prstGeom>
        </p:spPr>
      </p:pic>
      <p:pic>
        <p:nvPicPr>
          <p:cNvPr id="106" name="object 106"/>
          <p:cNvPicPr/>
          <p:nvPr/>
        </p:nvPicPr>
        <p:blipFill>
          <a:blip r:embed="rId66" cstate="print"/>
          <a:stretch>
            <a:fillRect/>
          </a:stretch>
        </p:blipFill>
        <p:spPr>
          <a:xfrm>
            <a:off x="2257901" y="3741991"/>
            <a:ext cx="1058703" cy="230505"/>
          </a:xfrm>
          <a:prstGeom prst="rect">
            <a:avLst/>
          </a:prstGeom>
        </p:spPr>
      </p:pic>
      <p:pic>
        <p:nvPicPr>
          <p:cNvPr id="107" name="object 107"/>
          <p:cNvPicPr/>
          <p:nvPr/>
        </p:nvPicPr>
        <p:blipFill>
          <a:blip r:embed="rId67" cstate="print"/>
          <a:stretch>
            <a:fillRect/>
          </a:stretch>
        </p:blipFill>
        <p:spPr>
          <a:xfrm>
            <a:off x="3396043" y="3751230"/>
            <a:ext cx="1293494" cy="221265"/>
          </a:xfrm>
          <a:prstGeom prst="rect">
            <a:avLst/>
          </a:prstGeom>
        </p:spPr>
      </p:pic>
      <p:pic>
        <p:nvPicPr>
          <p:cNvPr id="108" name="object 108"/>
          <p:cNvPicPr/>
          <p:nvPr/>
        </p:nvPicPr>
        <p:blipFill>
          <a:blip r:embed="rId68" cstate="print"/>
          <a:stretch>
            <a:fillRect/>
          </a:stretch>
        </p:blipFill>
        <p:spPr>
          <a:xfrm>
            <a:off x="4756689" y="3741991"/>
            <a:ext cx="1205198" cy="228980"/>
          </a:xfrm>
          <a:prstGeom prst="rect">
            <a:avLst/>
          </a:prstGeom>
        </p:spPr>
      </p:pic>
      <p:pic>
        <p:nvPicPr>
          <p:cNvPr id="109" name="object 109"/>
          <p:cNvPicPr/>
          <p:nvPr/>
        </p:nvPicPr>
        <p:blipFill>
          <a:blip r:embed="rId69" cstate="print"/>
          <a:stretch>
            <a:fillRect/>
          </a:stretch>
        </p:blipFill>
        <p:spPr>
          <a:xfrm>
            <a:off x="6053351" y="3738943"/>
            <a:ext cx="895516" cy="233553"/>
          </a:xfrm>
          <a:prstGeom prst="rect">
            <a:avLst/>
          </a:prstGeom>
        </p:spPr>
      </p:pic>
      <p:grpSp>
        <p:nvGrpSpPr>
          <p:cNvPr id="110" name="object 110"/>
          <p:cNvGrpSpPr/>
          <p:nvPr/>
        </p:nvGrpSpPr>
        <p:grpSpPr>
          <a:xfrm>
            <a:off x="7026687" y="3741991"/>
            <a:ext cx="375285" cy="184785"/>
            <a:chOff x="7026687" y="3741991"/>
            <a:chExt cx="375285" cy="184785"/>
          </a:xfrm>
        </p:grpSpPr>
        <p:pic>
          <p:nvPicPr>
            <p:cNvPr id="111" name="object 111"/>
            <p:cNvPicPr/>
            <p:nvPr/>
          </p:nvPicPr>
          <p:blipFill>
            <a:blip r:embed="rId70" cstate="print"/>
            <a:stretch>
              <a:fillRect/>
            </a:stretch>
          </p:blipFill>
          <p:spPr>
            <a:xfrm>
              <a:off x="7026687" y="3796950"/>
              <a:ext cx="96107" cy="129825"/>
            </a:xfrm>
            <a:prstGeom prst="rect">
              <a:avLst/>
            </a:prstGeom>
          </p:spPr>
        </p:pic>
        <p:pic>
          <p:nvPicPr>
            <p:cNvPr id="112" name="object 112"/>
            <p:cNvPicPr/>
            <p:nvPr/>
          </p:nvPicPr>
          <p:blipFill>
            <a:blip r:embed="rId71" cstate="print"/>
            <a:stretch>
              <a:fillRect/>
            </a:stretch>
          </p:blipFill>
          <p:spPr>
            <a:xfrm>
              <a:off x="7159370" y="3796950"/>
              <a:ext cx="102203" cy="128301"/>
            </a:xfrm>
            <a:prstGeom prst="rect">
              <a:avLst/>
            </a:prstGeom>
          </p:spPr>
        </p:pic>
        <p:pic>
          <p:nvPicPr>
            <p:cNvPr id="113" name="object 113"/>
            <p:cNvPicPr/>
            <p:nvPr/>
          </p:nvPicPr>
          <p:blipFill>
            <a:blip r:embed="rId72" cstate="print"/>
            <a:stretch>
              <a:fillRect/>
            </a:stretch>
          </p:blipFill>
          <p:spPr>
            <a:xfrm>
              <a:off x="7295101" y="3741991"/>
              <a:ext cx="106870" cy="184785"/>
            </a:xfrm>
            <a:prstGeom prst="rect">
              <a:avLst/>
            </a:prstGeom>
          </p:spPr>
        </p:pic>
      </p:grpSp>
      <p:pic>
        <p:nvPicPr>
          <p:cNvPr id="114" name="object 114"/>
          <p:cNvPicPr/>
          <p:nvPr/>
        </p:nvPicPr>
        <p:blipFill>
          <a:blip r:embed="rId73" cstate="print"/>
          <a:stretch>
            <a:fillRect/>
          </a:stretch>
        </p:blipFill>
        <p:spPr>
          <a:xfrm>
            <a:off x="7505700" y="3738943"/>
            <a:ext cx="886301" cy="233553"/>
          </a:xfrm>
          <a:prstGeom prst="rect">
            <a:avLst/>
          </a:prstGeom>
        </p:spPr>
      </p:pic>
      <p:sp>
        <p:nvSpPr>
          <p:cNvPr id="115" name="object 115"/>
          <p:cNvSpPr/>
          <p:nvPr/>
        </p:nvSpPr>
        <p:spPr>
          <a:xfrm>
            <a:off x="596550" y="4166425"/>
            <a:ext cx="64135" cy="18415"/>
          </a:xfrm>
          <a:custGeom>
            <a:avLst/>
            <a:gdLst/>
            <a:ahLst/>
            <a:cxnLst/>
            <a:rect l="l" t="t" r="r" b="b"/>
            <a:pathLst>
              <a:path w="64134" h="18414">
                <a:moveTo>
                  <a:pt x="62579" y="18288"/>
                </a:moveTo>
                <a:lnTo>
                  <a:pt x="3048" y="18288"/>
                </a:lnTo>
                <a:lnTo>
                  <a:pt x="1524" y="16764"/>
                </a:lnTo>
                <a:lnTo>
                  <a:pt x="1524" y="15240"/>
                </a:lnTo>
                <a:lnTo>
                  <a:pt x="0" y="12192"/>
                </a:lnTo>
                <a:lnTo>
                  <a:pt x="0" y="6096"/>
                </a:lnTo>
                <a:lnTo>
                  <a:pt x="1524" y="4572"/>
                </a:lnTo>
                <a:lnTo>
                  <a:pt x="1524" y="3048"/>
                </a:lnTo>
                <a:lnTo>
                  <a:pt x="3048" y="1524"/>
                </a:lnTo>
                <a:lnTo>
                  <a:pt x="3048" y="0"/>
                </a:lnTo>
                <a:lnTo>
                  <a:pt x="61055" y="0"/>
                </a:lnTo>
                <a:lnTo>
                  <a:pt x="62579" y="1524"/>
                </a:lnTo>
                <a:lnTo>
                  <a:pt x="62579" y="3048"/>
                </a:lnTo>
                <a:lnTo>
                  <a:pt x="64103" y="3048"/>
                </a:lnTo>
                <a:lnTo>
                  <a:pt x="64103" y="15240"/>
                </a:lnTo>
                <a:lnTo>
                  <a:pt x="62579" y="16764"/>
                </a:lnTo>
                <a:lnTo>
                  <a:pt x="62579" y="18288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2"/>
              </a:solidFill>
            </a:endParaRPr>
          </a:p>
        </p:txBody>
      </p:sp>
      <p:pic>
        <p:nvPicPr>
          <p:cNvPr id="116" name="object 116"/>
          <p:cNvPicPr/>
          <p:nvPr/>
        </p:nvPicPr>
        <p:blipFill>
          <a:blip r:embed="rId74" cstate="print"/>
          <a:stretch>
            <a:fillRect/>
          </a:stretch>
        </p:blipFill>
        <p:spPr>
          <a:xfrm>
            <a:off x="889444" y="4059555"/>
            <a:ext cx="1266253" cy="184689"/>
          </a:xfrm>
          <a:prstGeom prst="rect">
            <a:avLst/>
          </a:prstGeom>
        </p:spPr>
      </p:pic>
      <p:pic>
        <p:nvPicPr>
          <p:cNvPr id="117" name="object 117"/>
          <p:cNvPicPr/>
          <p:nvPr/>
        </p:nvPicPr>
        <p:blipFill>
          <a:blip r:embed="rId75" cstate="print"/>
          <a:stretch>
            <a:fillRect/>
          </a:stretch>
        </p:blipFill>
        <p:spPr>
          <a:xfrm>
            <a:off x="2257901" y="4059554"/>
            <a:ext cx="1058703" cy="230504"/>
          </a:xfrm>
          <a:prstGeom prst="rect">
            <a:avLst/>
          </a:prstGeom>
        </p:spPr>
      </p:pic>
      <p:pic>
        <p:nvPicPr>
          <p:cNvPr id="118" name="object 118"/>
          <p:cNvPicPr/>
          <p:nvPr/>
        </p:nvPicPr>
        <p:blipFill>
          <a:blip r:embed="rId76" cstate="print"/>
          <a:stretch>
            <a:fillRect/>
          </a:stretch>
        </p:blipFill>
        <p:spPr>
          <a:xfrm>
            <a:off x="3396034" y="4068698"/>
            <a:ext cx="1291979" cy="221360"/>
          </a:xfrm>
          <a:prstGeom prst="rect">
            <a:avLst/>
          </a:prstGeom>
        </p:spPr>
      </p:pic>
      <p:pic>
        <p:nvPicPr>
          <p:cNvPr id="119" name="object 119"/>
          <p:cNvPicPr/>
          <p:nvPr/>
        </p:nvPicPr>
        <p:blipFill>
          <a:blip r:embed="rId77" cstate="print"/>
          <a:stretch>
            <a:fillRect/>
          </a:stretch>
        </p:blipFill>
        <p:spPr>
          <a:xfrm>
            <a:off x="4755165" y="4059554"/>
            <a:ext cx="1203579" cy="230505"/>
          </a:xfrm>
          <a:prstGeom prst="rect">
            <a:avLst/>
          </a:prstGeom>
        </p:spPr>
      </p:pic>
      <p:pic>
        <p:nvPicPr>
          <p:cNvPr id="120" name="object 120"/>
          <p:cNvPicPr/>
          <p:nvPr/>
        </p:nvPicPr>
        <p:blipFill>
          <a:blip r:embed="rId78" cstate="print"/>
          <a:stretch>
            <a:fillRect/>
          </a:stretch>
        </p:blipFill>
        <p:spPr>
          <a:xfrm>
            <a:off x="6050303" y="4056507"/>
            <a:ext cx="982479" cy="230505"/>
          </a:xfrm>
          <a:prstGeom prst="rect">
            <a:avLst/>
          </a:prstGeom>
        </p:spPr>
      </p:pic>
      <p:sp>
        <p:nvSpPr>
          <p:cNvPr id="121" name="object 121"/>
          <p:cNvSpPr/>
          <p:nvPr/>
        </p:nvSpPr>
        <p:spPr>
          <a:xfrm>
            <a:off x="596550" y="4493133"/>
            <a:ext cx="64135" cy="18415"/>
          </a:xfrm>
          <a:custGeom>
            <a:avLst/>
            <a:gdLst/>
            <a:ahLst/>
            <a:cxnLst/>
            <a:rect l="l" t="t" r="r" b="b"/>
            <a:pathLst>
              <a:path w="64134" h="18414">
                <a:moveTo>
                  <a:pt x="62579" y="18288"/>
                </a:moveTo>
                <a:lnTo>
                  <a:pt x="3048" y="18288"/>
                </a:lnTo>
                <a:lnTo>
                  <a:pt x="1524" y="16764"/>
                </a:lnTo>
                <a:lnTo>
                  <a:pt x="1524" y="15240"/>
                </a:lnTo>
                <a:lnTo>
                  <a:pt x="0" y="12192"/>
                </a:lnTo>
                <a:lnTo>
                  <a:pt x="0" y="6096"/>
                </a:lnTo>
                <a:lnTo>
                  <a:pt x="1524" y="3048"/>
                </a:lnTo>
                <a:lnTo>
                  <a:pt x="3048" y="1524"/>
                </a:lnTo>
                <a:lnTo>
                  <a:pt x="3048" y="0"/>
                </a:lnTo>
                <a:lnTo>
                  <a:pt x="61055" y="0"/>
                </a:lnTo>
                <a:lnTo>
                  <a:pt x="61055" y="1524"/>
                </a:lnTo>
                <a:lnTo>
                  <a:pt x="62579" y="1524"/>
                </a:lnTo>
                <a:lnTo>
                  <a:pt x="62579" y="3048"/>
                </a:lnTo>
                <a:lnTo>
                  <a:pt x="64103" y="3048"/>
                </a:lnTo>
                <a:lnTo>
                  <a:pt x="64103" y="15240"/>
                </a:lnTo>
                <a:lnTo>
                  <a:pt x="62579" y="16764"/>
                </a:lnTo>
                <a:lnTo>
                  <a:pt x="62579" y="18288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2"/>
              </a:solidFill>
            </a:endParaRPr>
          </a:p>
        </p:txBody>
      </p:sp>
      <p:grpSp>
        <p:nvGrpSpPr>
          <p:cNvPr id="122" name="object 122"/>
          <p:cNvGrpSpPr/>
          <p:nvPr/>
        </p:nvGrpSpPr>
        <p:grpSpPr>
          <a:xfrm>
            <a:off x="910875" y="4399978"/>
            <a:ext cx="1339850" cy="171450"/>
            <a:chOff x="910875" y="4399978"/>
            <a:chExt cx="1339850" cy="171450"/>
          </a:xfrm>
        </p:grpSpPr>
        <p:pic>
          <p:nvPicPr>
            <p:cNvPr id="123" name="object 123"/>
            <p:cNvPicPr/>
            <p:nvPr/>
          </p:nvPicPr>
          <p:blipFill>
            <a:blip r:embed="rId79" cstate="print"/>
            <a:stretch>
              <a:fillRect/>
            </a:stretch>
          </p:blipFill>
          <p:spPr>
            <a:xfrm>
              <a:off x="910875" y="4399978"/>
              <a:ext cx="204406" cy="170973"/>
            </a:xfrm>
            <a:prstGeom prst="rect">
              <a:avLst/>
            </a:prstGeom>
          </p:spPr>
        </p:pic>
        <p:pic>
          <p:nvPicPr>
            <p:cNvPr id="124" name="object 124"/>
            <p:cNvPicPr/>
            <p:nvPr/>
          </p:nvPicPr>
          <p:blipFill>
            <a:blip r:embed="rId80" cstate="print"/>
            <a:stretch>
              <a:fillRect/>
            </a:stretch>
          </p:blipFill>
          <p:spPr>
            <a:xfrm>
              <a:off x="1142714" y="4441221"/>
              <a:ext cx="93059" cy="129730"/>
            </a:xfrm>
            <a:prstGeom prst="rect">
              <a:avLst/>
            </a:prstGeom>
          </p:spPr>
        </p:pic>
        <p:pic>
          <p:nvPicPr>
            <p:cNvPr id="125" name="object 125"/>
            <p:cNvPicPr/>
            <p:nvPr/>
          </p:nvPicPr>
          <p:blipFill>
            <a:blip r:embed="rId81" cstate="print"/>
            <a:stretch>
              <a:fillRect/>
            </a:stretch>
          </p:blipFill>
          <p:spPr>
            <a:xfrm>
              <a:off x="1260157" y="4441221"/>
              <a:ext cx="108299" cy="129730"/>
            </a:xfrm>
            <a:prstGeom prst="rect">
              <a:avLst/>
            </a:prstGeom>
          </p:spPr>
        </p:pic>
        <p:pic>
          <p:nvPicPr>
            <p:cNvPr id="126" name="object 126"/>
            <p:cNvPicPr/>
            <p:nvPr/>
          </p:nvPicPr>
          <p:blipFill>
            <a:blip r:embed="rId82" cstate="print"/>
            <a:stretch>
              <a:fillRect/>
            </a:stretch>
          </p:blipFill>
          <p:spPr>
            <a:xfrm>
              <a:off x="1388363" y="4412170"/>
              <a:ext cx="285273" cy="158781"/>
            </a:xfrm>
            <a:prstGeom prst="rect">
              <a:avLst/>
            </a:prstGeom>
          </p:spPr>
        </p:pic>
        <p:sp>
          <p:nvSpPr>
            <p:cNvPr id="127" name="object 127"/>
            <p:cNvSpPr/>
            <p:nvPr/>
          </p:nvSpPr>
          <p:spPr>
            <a:xfrm>
              <a:off x="1698021" y="4493132"/>
              <a:ext cx="62865" cy="18415"/>
            </a:xfrm>
            <a:custGeom>
              <a:avLst/>
              <a:gdLst/>
              <a:ahLst/>
              <a:cxnLst/>
              <a:rect l="l" t="t" r="r" b="b"/>
              <a:pathLst>
                <a:path w="62864" h="18414">
                  <a:moveTo>
                    <a:pt x="60960" y="18288"/>
                  </a:moveTo>
                  <a:lnTo>
                    <a:pt x="1524" y="18288"/>
                  </a:lnTo>
                  <a:lnTo>
                    <a:pt x="0" y="16764"/>
                  </a:lnTo>
                  <a:lnTo>
                    <a:pt x="0" y="3048"/>
                  </a:lnTo>
                  <a:lnTo>
                    <a:pt x="3048" y="0"/>
                  </a:lnTo>
                  <a:lnTo>
                    <a:pt x="59436" y="0"/>
                  </a:lnTo>
                  <a:lnTo>
                    <a:pt x="62484" y="3048"/>
                  </a:lnTo>
                  <a:lnTo>
                    <a:pt x="62484" y="16764"/>
                  </a:lnTo>
                  <a:lnTo>
                    <a:pt x="60960" y="18288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2"/>
                </a:solidFill>
              </a:endParaRPr>
            </a:p>
          </p:txBody>
        </p:sp>
        <p:pic>
          <p:nvPicPr>
            <p:cNvPr id="128" name="object 128"/>
            <p:cNvPicPr/>
            <p:nvPr/>
          </p:nvPicPr>
          <p:blipFill>
            <a:blip r:embed="rId83" cstate="print"/>
            <a:stretch>
              <a:fillRect/>
            </a:stretch>
          </p:blipFill>
          <p:spPr>
            <a:xfrm>
              <a:off x="1792604" y="4399978"/>
              <a:ext cx="202882" cy="170973"/>
            </a:xfrm>
            <a:prstGeom prst="rect">
              <a:avLst/>
            </a:prstGeom>
          </p:spPr>
        </p:pic>
        <p:pic>
          <p:nvPicPr>
            <p:cNvPr id="129" name="object 129"/>
            <p:cNvPicPr/>
            <p:nvPr/>
          </p:nvPicPr>
          <p:blipFill>
            <a:blip r:embed="rId84" cstate="print"/>
            <a:stretch>
              <a:fillRect/>
            </a:stretch>
          </p:blipFill>
          <p:spPr>
            <a:xfrm>
              <a:off x="2024443" y="4441221"/>
              <a:ext cx="93059" cy="129730"/>
            </a:xfrm>
            <a:prstGeom prst="rect">
              <a:avLst/>
            </a:prstGeom>
          </p:spPr>
        </p:pic>
        <p:pic>
          <p:nvPicPr>
            <p:cNvPr id="130" name="object 130"/>
            <p:cNvPicPr/>
            <p:nvPr/>
          </p:nvPicPr>
          <p:blipFill>
            <a:blip r:embed="rId85" cstate="print"/>
            <a:stretch>
              <a:fillRect/>
            </a:stretch>
          </p:blipFill>
          <p:spPr>
            <a:xfrm>
              <a:off x="2141939" y="4441221"/>
              <a:ext cx="108341" cy="129730"/>
            </a:xfrm>
            <a:prstGeom prst="rect">
              <a:avLst/>
            </a:prstGeom>
          </p:spPr>
        </p:pic>
      </p:grpSp>
      <p:pic>
        <p:nvPicPr>
          <p:cNvPr id="131" name="object 131"/>
          <p:cNvPicPr/>
          <p:nvPr/>
        </p:nvPicPr>
        <p:blipFill>
          <a:blip r:embed="rId86" cstate="print"/>
          <a:stretch>
            <a:fillRect/>
          </a:stretch>
        </p:blipFill>
        <p:spPr>
          <a:xfrm>
            <a:off x="2344864" y="4395406"/>
            <a:ext cx="996124" cy="175545"/>
          </a:xfrm>
          <a:prstGeom prst="rect">
            <a:avLst/>
          </a:prstGeom>
        </p:spPr>
      </p:pic>
      <p:sp>
        <p:nvSpPr>
          <p:cNvPr id="132" name="object 132"/>
          <p:cNvSpPr/>
          <p:nvPr/>
        </p:nvSpPr>
        <p:spPr>
          <a:xfrm>
            <a:off x="596550" y="4810601"/>
            <a:ext cx="64135" cy="18415"/>
          </a:xfrm>
          <a:custGeom>
            <a:avLst/>
            <a:gdLst/>
            <a:ahLst/>
            <a:cxnLst/>
            <a:rect l="l" t="t" r="r" b="b"/>
            <a:pathLst>
              <a:path w="64134" h="18414">
                <a:moveTo>
                  <a:pt x="62579" y="18383"/>
                </a:moveTo>
                <a:lnTo>
                  <a:pt x="3048" y="18383"/>
                </a:lnTo>
                <a:lnTo>
                  <a:pt x="1524" y="16859"/>
                </a:lnTo>
                <a:lnTo>
                  <a:pt x="1524" y="15335"/>
                </a:lnTo>
                <a:lnTo>
                  <a:pt x="0" y="12192"/>
                </a:lnTo>
                <a:lnTo>
                  <a:pt x="0" y="6096"/>
                </a:lnTo>
                <a:lnTo>
                  <a:pt x="1524" y="4572"/>
                </a:lnTo>
                <a:lnTo>
                  <a:pt x="1524" y="3048"/>
                </a:lnTo>
                <a:lnTo>
                  <a:pt x="3048" y="1524"/>
                </a:lnTo>
                <a:lnTo>
                  <a:pt x="3048" y="0"/>
                </a:lnTo>
                <a:lnTo>
                  <a:pt x="61055" y="0"/>
                </a:lnTo>
                <a:lnTo>
                  <a:pt x="61055" y="1524"/>
                </a:lnTo>
                <a:lnTo>
                  <a:pt x="62579" y="1524"/>
                </a:lnTo>
                <a:lnTo>
                  <a:pt x="62579" y="3048"/>
                </a:lnTo>
                <a:lnTo>
                  <a:pt x="64103" y="3048"/>
                </a:lnTo>
                <a:lnTo>
                  <a:pt x="64103" y="15335"/>
                </a:lnTo>
                <a:lnTo>
                  <a:pt x="62579" y="16859"/>
                </a:lnTo>
                <a:lnTo>
                  <a:pt x="62579" y="1838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2"/>
              </a:solidFill>
            </a:endParaRPr>
          </a:p>
        </p:txBody>
      </p:sp>
      <p:grpSp>
        <p:nvGrpSpPr>
          <p:cNvPr id="133" name="object 133"/>
          <p:cNvGrpSpPr/>
          <p:nvPr/>
        </p:nvGrpSpPr>
        <p:grpSpPr>
          <a:xfrm>
            <a:off x="901724" y="4703731"/>
            <a:ext cx="692785" cy="184785"/>
            <a:chOff x="901724" y="4703731"/>
            <a:chExt cx="692785" cy="184785"/>
          </a:xfrm>
        </p:grpSpPr>
        <p:pic>
          <p:nvPicPr>
            <p:cNvPr id="134" name="object 134"/>
            <p:cNvPicPr/>
            <p:nvPr/>
          </p:nvPicPr>
          <p:blipFill>
            <a:blip r:embed="rId87" cstate="print"/>
            <a:stretch>
              <a:fillRect/>
            </a:stretch>
          </p:blipFill>
          <p:spPr>
            <a:xfrm>
              <a:off x="901724" y="4714494"/>
              <a:ext cx="150892" cy="174021"/>
            </a:xfrm>
            <a:prstGeom prst="rect">
              <a:avLst/>
            </a:prstGeom>
          </p:spPr>
        </p:pic>
        <p:pic>
          <p:nvPicPr>
            <p:cNvPr id="135" name="object 135"/>
            <p:cNvPicPr/>
            <p:nvPr/>
          </p:nvPicPr>
          <p:blipFill>
            <a:blip r:embed="rId88" cstate="print"/>
            <a:stretch>
              <a:fillRect/>
            </a:stretch>
          </p:blipFill>
          <p:spPr>
            <a:xfrm>
              <a:off x="1084707" y="4758690"/>
              <a:ext cx="100679" cy="128301"/>
            </a:xfrm>
            <a:prstGeom prst="rect">
              <a:avLst/>
            </a:prstGeom>
          </p:spPr>
        </p:pic>
        <p:sp>
          <p:nvSpPr>
            <p:cNvPr id="136" name="object 136"/>
            <p:cNvSpPr/>
            <p:nvPr/>
          </p:nvSpPr>
          <p:spPr>
            <a:xfrm>
              <a:off x="1226629" y="4703737"/>
              <a:ext cx="82550" cy="183515"/>
            </a:xfrm>
            <a:custGeom>
              <a:avLst/>
              <a:gdLst/>
              <a:ahLst/>
              <a:cxnLst/>
              <a:rect l="l" t="t" r="r" b="b"/>
              <a:pathLst>
                <a:path w="82550" h="183514">
                  <a:moveTo>
                    <a:pt x="19812" y="181737"/>
                  </a:moveTo>
                  <a:lnTo>
                    <a:pt x="1524" y="181737"/>
                  </a:lnTo>
                  <a:lnTo>
                    <a:pt x="3048" y="183261"/>
                  </a:lnTo>
                  <a:lnTo>
                    <a:pt x="18288" y="183261"/>
                  </a:lnTo>
                  <a:lnTo>
                    <a:pt x="19812" y="181737"/>
                  </a:lnTo>
                  <a:close/>
                </a:path>
                <a:path w="82550" h="183514">
                  <a:moveTo>
                    <a:pt x="21336" y="3429"/>
                  </a:moveTo>
                  <a:lnTo>
                    <a:pt x="20447" y="3429"/>
                  </a:lnTo>
                  <a:lnTo>
                    <a:pt x="20447" y="889"/>
                  </a:lnTo>
                  <a:lnTo>
                    <a:pt x="17653" y="889"/>
                  </a:lnTo>
                  <a:lnTo>
                    <a:pt x="16764" y="0"/>
                  </a:lnTo>
                  <a:lnTo>
                    <a:pt x="4572" y="0"/>
                  </a:lnTo>
                  <a:lnTo>
                    <a:pt x="3683" y="889"/>
                  </a:lnTo>
                  <a:lnTo>
                    <a:pt x="0" y="889"/>
                  </a:lnTo>
                  <a:lnTo>
                    <a:pt x="0" y="3429"/>
                  </a:lnTo>
                  <a:lnTo>
                    <a:pt x="0" y="181229"/>
                  </a:lnTo>
                  <a:lnTo>
                    <a:pt x="21336" y="181229"/>
                  </a:lnTo>
                  <a:lnTo>
                    <a:pt x="21336" y="3429"/>
                  </a:lnTo>
                  <a:close/>
                </a:path>
                <a:path w="82550" h="183514">
                  <a:moveTo>
                    <a:pt x="79336" y="59537"/>
                  </a:moveTo>
                  <a:lnTo>
                    <a:pt x="77812" y="58013"/>
                  </a:lnTo>
                  <a:lnTo>
                    <a:pt x="60960" y="58013"/>
                  </a:lnTo>
                  <a:lnTo>
                    <a:pt x="57912" y="61061"/>
                  </a:lnTo>
                  <a:lnTo>
                    <a:pt x="57912" y="180213"/>
                  </a:lnTo>
                  <a:lnTo>
                    <a:pt x="59436" y="181737"/>
                  </a:lnTo>
                  <a:lnTo>
                    <a:pt x="60960" y="181737"/>
                  </a:lnTo>
                  <a:lnTo>
                    <a:pt x="60960" y="183261"/>
                  </a:lnTo>
                  <a:lnTo>
                    <a:pt x="76288" y="183261"/>
                  </a:lnTo>
                  <a:lnTo>
                    <a:pt x="77812" y="181737"/>
                  </a:lnTo>
                  <a:lnTo>
                    <a:pt x="79336" y="181737"/>
                  </a:lnTo>
                  <a:lnTo>
                    <a:pt x="79336" y="59537"/>
                  </a:lnTo>
                  <a:close/>
                </a:path>
                <a:path w="82550" h="183514">
                  <a:moveTo>
                    <a:pt x="82384" y="16865"/>
                  </a:moveTo>
                  <a:lnTo>
                    <a:pt x="80860" y="13817"/>
                  </a:lnTo>
                  <a:lnTo>
                    <a:pt x="79336" y="12293"/>
                  </a:lnTo>
                  <a:lnTo>
                    <a:pt x="77812" y="9245"/>
                  </a:lnTo>
                  <a:lnTo>
                    <a:pt x="60960" y="9245"/>
                  </a:lnTo>
                  <a:lnTo>
                    <a:pt x="56388" y="13817"/>
                  </a:lnTo>
                  <a:lnTo>
                    <a:pt x="56388" y="30581"/>
                  </a:lnTo>
                  <a:lnTo>
                    <a:pt x="57912" y="32105"/>
                  </a:lnTo>
                  <a:lnTo>
                    <a:pt x="60960" y="33629"/>
                  </a:lnTo>
                  <a:lnTo>
                    <a:pt x="64096" y="35153"/>
                  </a:lnTo>
                  <a:lnTo>
                    <a:pt x="74764" y="35153"/>
                  </a:lnTo>
                  <a:lnTo>
                    <a:pt x="77812" y="33629"/>
                  </a:lnTo>
                  <a:lnTo>
                    <a:pt x="80860" y="30581"/>
                  </a:lnTo>
                  <a:lnTo>
                    <a:pt x="82384" y="27533"/>
                  </a:lnTo>
                  <a:lnTo>
                    <a:pt x="82384" y="16865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2"/>
                </a:solidFill>
              </a:endParaRPr>
            </a:p>
          </p:txBody>
        </p:sp>
        <p:pic>
          <p:nvPicPr>
            <p:cNvPr id="137" name="object 137"/>
            <p:cNvPicPr/>
            <p:nvPr/>
          </p:nvPicPr>
          <p:blipFill>
            <a:blip r:embed="rId89" cstate="print"/>
            <a:stretch>
              <a:fillRect/>
            </a:stretch>
          </p:blipFill>
          <p:spPr>
            <a:xfrm>
              <a:off x="1351692" y="4758785"/>
              <a:ext cx="102203" cy="128206"/>
            </a:xfrm>
            <a:prstGeom prst="rect">
              <a:avLst/>
            </a:prstGeom>
          </p:spPr>
        </p:pic>
        <p:pic>
          <p:nvPicPr>
            <p:cNvPr id="138" name="object 138"/>
            <p:cNvPicPr/>
            <p:nvPr/>
          </p:nvPicPr>
          <p:blipFill>
            <a:blip r:embed="rId90" cstate="print"/>
            <a:stretch>
              <a:fillRect/>
            </a:stretch>
          </p:blipFill>
          <p:spPr>
            <a:xfrm>
              <a:off x="1485995" y="4758690"/>
              <a:ext cx="108299" cy="129825"/>
            </a:xfrm>
            <a:prstGeom prst="rect">
              <a:avLst/>
            </a:prstGeom>
          </p:spPr>
        </p:pic>
      </p:grpSp>
      <p:grpSp>
        <p:nvGrpSpPr>
          <p:cNvPr id="139" name="object 139"/>
          <p:cNvGrpSpPr/>
          <p:nvPr/>
        </p:nvGrpSpPr>
        <p:grpSpPr>
          <a:xfrm>
            <a:off x="1688877" y="4712970"/>
            <a:ext cx="999490" cy="175895"/>
            <a:chOff x="1688877" y="4712970"/>
            <a:chExt cx="999490" cy="175895"/>
          </a:xfrm>
        </p:grpSpPr>
        <p:sp>
          <p:nvSpPr>
            <p:cNvPr id="140" name="object 140"/>
            <p:cNvSpPr/>
            <p:nvPr/>
          </p:nvSpPr>
          <p:spPr>
            <a:xfrm>
              <a:off x="1688871" y="4716030"/>
              <a:ext cx="22860" cy="171450"/>
            </a:xfrm>
            <a:custGeom>
              <a:avLst/>
              <a:gdLst/>
              <a:ahLst/>
              <a:cxnLst/>
              <a:rect l="l" t="t" r="r" b="b"/>
              <a:pathLst>
                <a:path w="22860" h="171450">
                  <a:moveTo>
                    <a:pt x="19812" y="169443"/>
                  </a:moveTo>
                  <a:lnTo>
                    <a:pt x="3048" y="169443"/>
                  </a:lnTo>
                  <a:lnTo>
                    <a:pt x="3048" y="170967"/>
                  </a:lnTo>
                  <a:lnTo>
                    <a:pt x="19812" y="170967"/>
                  </a:lnTo>
                  <a:lnTo>
                    <a:pt x="19812" y="169443"/>
                  </a:lnTo>
                  <a:close/>
                </a:path>
                <a:path w="22860" h="171450">
                  <a:moveTo>
                    <a:pt x="22860" y="2565"/>
                  </a:moveTo>
                  <a:lnTo>
                    <a:pt x="21755" y="2565"/>
                  </a:lnTo>
                  <a:lnTo>
                    <a:pt x="21755" y="1295"/>
                  </a:lnTo>
                  <a:lnTo>
                    <a:pt x="19583" y="1295"/>
                  </a:lnTo>
                  <a:lnTo>
                    <a:pt x="18288" y="0"/>
                  </a:lnTo>
                  <a:lnTo>
                    <a:pt x="6096" y="0"/>
                  </a:lnTo>
                  <a:lnTo>
                    <a:pt x="4800" y="1295"/>
                  </a:lnTo>
                  <a:lnTo>
                    <a:pt x="1117" y="1295"/>
                  </a:lnTo>
                  <a:lnTo>
                    <a:pt x="1117" y="2565"/>
                  </a:lnTo>
                  <a:lnTo>
                    <a:pt x="0" y="2565"/>
                  </a:lnTo>
                  <a:lnTo>
                    <a:pt x="0" y="168935"/>
                  </a:lnTo>
                  <a:lnTo>
                    <a:pt x="22860" y="168935"/>
                  </a:lnTo>
                  <a:lnTo>
                    <a:pt x="22860" y="2565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2"/>
                </a:solidFill>
              </a:endParaRPr>
            </a:p>
          </p:txBody>
        </p:sp>
        <p:pic>
          <p:nvPicPr>
            <p:cNvPr id="141" name="object 141"/>
            <p:cNvPicPr/>
            <p:nvPr/>
          </p:nvPicPr>
          <p:blipFill>
            <a:blip r:embed="rId91" cstate="print"/>
            <a:stretch>
              <a:fillRect/>
            </a:stretch>
          </p:blipFill>
          <p:spPr>
            <a:xfrm>
              <a:off x="1754409" y="4729733"/>
              <a:ext cx="193738" cy="158781"/>
            </a:xfrm>
            <a:prstGeom prst="rect">
              <a:avLst/>
            </a:prstGeom>
          </p:spPr>
        </p:pic>
        <p:pic>
          <p:nvPicPr>
            <p:cNvPr id="142" name="object 142"/>
            <p:cNvPicPr/>
            <p:nvPr/>
          </p:nvPicPr>
          <p:blipFill>
            <a:blip r:embed="rId92" cstate="print"/>
            <a:stretch>
              <a:fillRect/>
            </a:stretch>
          </p:blipFill>
          <p:spPr>
            <a:xfrm>
              <a:off x="1971103" y="4758689"/>
              <a:ext cx="108299" cy="129825"/>
            </a:xfrm>
            <a:prstGeom prst="rect">
              <a:avLst/>
            </a:prstGeom>
          </p:spPr>
        </p:pic>
        <p:pic>
          <p:nvPicPr>
            <p:cNvPr id="143" name="object 143"/>
            <p:cNvPicPr/>
            <p:nvPr/>
          </p:nvPicPr>
          <p:blipFill>
            <a:blip r:embed="rId93" cstate="print"/>
            <a:stretch>
              <a:fillRect/>
            </a:stretch>
          </p:blipFill>
          <p:spPr>
            <a:xfrm>
              <a:off x="2112930" y="4712970"/>
              <a:ext cx="233457" cy="174021"/>
            </a:xfrm>
            <a:prstGeom prst="rect">
              <a:avLst/>
            </a:prstGeom>
          </p:spPr>
        </p:pic>
        <p:pic>
          <p:nvPicPr>
            <p:cNvPr id="144" name="object 144"/>
            <p:cNvPicPr/>
            <p:nvPr/>
          </p:nvPicPr>
          <p:blipFill>
            <a:blip r:embed="rId94" cstate="print"/>
            <a:stretch>
              <a:fillRect/>
            </a:stretch>
          </p:blipFill>
          <p:spPr>
            <a:xfrm>
              <a:off x="2381440" y="4758689"/>
              <a:ext cx="108299" cy="129825"/>
            </a:xfrm>
            <a:prstGeom prst="rect">
              <a:avLst/>
            </a:prstGeom>
          </p:spPr>
        </p:pic>
        <p:pic>
          <p:nvPicPr>
            <p:cNvPr id="145" name="object 145"/>
            <p:cNvPicPr/>
            <p:nvPr/>
          </p:nvPicPr>
          <p:blipFill>
            <a:blip r:embed="rId95" cstate="print"/>
            <a:stretch>
              <a:fillRect/>
            </a:stretch>
          </p:blipFill>
          <p:spPr>
            <a:xfrm>
              <a:off x="2509551" y="4761737"/>
              <a:ext cx="178498" cy="125253"/>
            </a:xfrm>
            <a:prstGeom prst="rect">
              <a:avLst/>
            </a:prstGeom>
          </p:spPr>
        </p:pic>
      </p:grpSp>
      <p:sp>
        <p:nvSpPr>
          <p:cNvPr id="146" name="object 146"/>
          <p:cNvSpPr/>
          <p:nvPr/>
        </p:nvSpPr>
        <p:spPr>
          <a:xfrm>
            <a:off x="596550" y="5137308"/>
            <a:ext cx="64135" cy="18415"/>
          </a:xfrm>
          <a:custGeom>
            <a:avLst/>
            <a:gdLst/>
            <a:ahLst/>
            <a:cxnLst/>
            <a:rect l="l" t="t" r="r" b="b"/>
            <a:pathLst>
              <a:path w="64134" h="18414">
                <a:moveTo>
                  <a:pt x="62579" y="18288"/>
                </a:moveTo>
                <a:lnTo>
                  <a:pt x="3048" y="18288"/>
                </a:lnTo>
                <a:lnTo>
                  <a:pt x="1524" y="16764"/>
                </a:lnTo>
                <a:lnTo>
                  <a:pt x="1524" y="15240"/>
                </a:lnTo>
                <a:lnTo>
                  <a:pt x="0" y="12192"/>
                </a:lnTo>
                <a:lnTo>
                  <a:pt x="0" y="6096"/>
                </a:lnTo>
                <a:lnTo>
                  <a:pt x="1524" y="4572"/>
                </a:lnTo>
                <a:lnTo>
                  <a:pt x="1524" y="3048"/>
                </a:lnTo>
                <a:lnTo>
                  <a:pt x="3048" y="1524"/>
                </a:lnTo>
                <a:lnTo>
                  <a:pt x="3048" y="0"/>
                </a:lnTo>
                <a:lnTo>
                  <a:pt x="61055" y="0"/>
                </a:lnTo>
                <a:lnTo>
                  <a:pt x="61055" y="1524"/>
                </a:lnTo>
                <a:lnTo>
                  <a:pt x="62579" y="1524"/>
                </a:lnTo>
                <a:lnTo>
                  <a:pt x="62579" y="3048"/>
                </a:lnTo>
                <a:lnTo>
                  <a:pt x="64103" y="3048"/>
                </a:lnTo>
                <a:lnTo>
                  <a:pt x="64103" y="15240"/>
                </a:lnTo>
                <a:lnTo>
                  <a:pt x="62579" y="16764"/>
                </a:lnTo>
                <a:lnTo>
                  <a:pt x="62579" y="18288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2"/>
              </a:solidFill>
            </a:endParaRPr>
          </a:p>
        </p:txBody>
      </p:sp>
      <p:pic>
        <p:nvPicPr>
          <p:cNvPr id="147" name="object 147"/>
          <p:cNvPicPr/>
          <p:nvPr/>
        </p:nvPicPr>
        <p:blipFill>
          <a:blip r:embed="rId96" cstate="print"/>
          <a:stretch>
            <a:fillRect/>
          </a:stretch>
        </p:blipFill>
        <p:spPr>
          <a:xfrm>
            <a:off x="901636" y="5039582"/>
            <a:ext cx="1270825" cy="221361"/>
          </a:xfrm>
          <a:prstGeom prst="rect">
            <a:avLst/>
          </a:prstGeom>
        </p:spPr>
      </p:pic>
      <p:pic>
        <p:nvPicPr>
          <p:cNvPr id="148" name="object 148"/>
          <p:cNvPicPr/>
          <p:nvPr/>
        </p:nvPicPr>
        <p:blipFill>
          <a:blip r:embed="rId97" cstate="print"/>
          <a:stretch>
            <a:fillRect/>
          </a:stretch>
        </p:blipFill>
        <p:spPr>
          <a:xfrm>
            <a:off x="2263997" y="5085397"/>
            <a:ext cx="96107" cy="129730"/>
          </a:xfrm>
          <a:prstGeom prst="rect">
            <a:avLst/>
          </a:prstGeom>
        </p:spPr>
      </p:pic>
      <p:grpSp>
        <p:nvGrpSpPr>
          <p:cNvPr id="149" name="object 149"/>
          <p:cNvGrpSpPr/>
          <p:nvPr/>
        </p:nvGrpSpPr>
        <p:grpSpPr>
          <a:xfrm>
            <a:off x="2405824" y="5031962"/>
            <a:ext cx="243204" cy="183515"/>
            <a:chOff x="2405824" y="5031962"/>
            <a:chExt cx="243204" cy="183515"/>
          </a:xfrm>
        </p:grpSpPr>
        <p:pic>
          <p:nvPicPr>
            <p:cNvPr id="150" name="object 150"/>
            <p:cNvPicPr/>
            <p:nvPr/>
          </p:nvPicPr>
          <p:blipFill>
            <a:blip r:embed="rId98" cstate="print"/>
            <a:stretch>
              <a:fillRect/>
            </a:stretch>
          </p:blipFill>
          <p:spPr>
            <a:xfrm>
              <a:off x="2405824" y="5085397"/>
              <a:ext cx="100679" cy="128206"/>
            </a:xfrm>
            <a:prstGeom prst="rect">
              <a:avLst/>
            </a:prstGeom>
          </p:spPr>
        </p:pic>
        <p:pic>
          <p:nvPicPr>
            <p:cNvPr id="151" name="object 151"/>
            <p:cNvPicPr/>
            <p:nvPr/>
          </p:nvPicPr>
          <p:blipFill>
            <a:blip r:embed="rId99" cstate="print"/>
            <a:stretch>
              <a:fillRect/>
            </a:stretch>
          </p:blipFill>
          <p:spPr>
            <a:xfrm>
              <a:off x="2540126" y="5031962"/>
              <a:ext cx="108299" cy="183165"/>
            </a:xfrm>
            <a:prstGeom prst="rect">
              <a:avLst/>
            </a:prstGeom>
          </p:spPr>
        </p:pic>
      </p:grpSp>
      <p:pic>
        <p:nvPicPr>
          <p:cNvPr id="152" name="object 152"/>
          <p:cNvPicPr/>
          <p:nvPr/>
        </p:nvPicPr>
        <p:blipFill>
          <a:blip r:embed="rId100" cstate="print"/>
          <a:stretch>
            <a:fillRect/>
          </a:stretch>
        </p:blipFill>
        <p:spPr>
          <a:xfrm>
            <a:off x="2741485" y="5041106"/>
            <a:ext cx="896969" cy="174022"/>
          </a:xfrm>
          <a:prstGeom prst="rect">
            <a:avLst/>
          </a:prstGeom>
        </p:spPr>
      </p:pic>
      <p:pic>
        <p:nvPicPr>
          <p:cNvPr id="153" name="object 153"/>
          <p:cNvPicPr/>
          <p:nvPr/>
        </p:nvPicPr>
        <p:blipFill>
          <a:blip r:embed="rId101" cstate="print"/>
          <a:stretch>
            <a:fillRect/>
          </a:stretch>
        </p:blipFill>
        <p:spPr>
          <a:xfrm>
            <a:off x="3722370" y="5044154"/>
            <a:ext cx="926020" cy="170974"/>
          </a:xfrm>
          <a:prstGeom prst="rect">
            <a:avLst/>
          </a:prstGeom>
        </p:spPr>
      </p:pic>
      <p:pic>
        <p:nvPicPr>
          <p:cNvPr id="154" name="object 154"/>
          <p:cNvPicPr/>
          <p:nvPr/>
        </p:nvPicPr>
        <p:blipFill>
          <a:blip r:embed="rId102" cstate="print"/>
          <a:stretch>
            <a:fillRect/>
          </a:stretch>
        </p:blipFill>
        <p:spPr>
          <a:xfrm>
            <a:off x="4739925" y="5085397"/>
            <a:ext cx="96107" cy="129730"/>
          </a:xfrm>
          <a:prstGeom prst="rect">
            <a:avLst/>
          </a:prstGeom>
        </p:spPr>
      </p:pic>
      <p:grpSp>
        <p:nvGrpSpPr>
          <p:cNvPr id="155" name="object 155"/>
          <p:cNvGrpSpPr/>
          <p:nvPr/>
        </p:nvGrpSpPr>
        <p:grpSpPr>
          <a:xfrm>
            <a:off x="4935187" y="5044154"/>
            <a:ext cx="1337945" cy="171450"/>
            <a:chOff x="4935187" y="5044154"/>
            <a:chExt cx="1337945" cy="171450"/>
          </a:xfrm>
        </p:grpSpPr>
        <p:pic>
          <p:nvPicPr>
            <p:cNvPr id="156" name="object 156"/>
            <p:cNvPicPr/>
            <p:nvPr/>
          </p:nvPicPr>
          <p:blipFill>
            <a:blip r:embed="rId103" cstate="print"/>
            <a:stretch>
              <a:fillRect/>
            </a:stretch>
          </p:blipFill>
          <p:spPr>
            <a:xfrm>
              <a:off x="4935187" y="5044154"/>
              <a:ext cx="202882" cy="170974"/>
            </a:xfrm>
            <a:prstGeom prst="rect">
              <a:avLst/>
            </a:prstGeom>
          </p:spPr>
        </p:pic>
        <p:pic>
          <p:nvPicPr>
            <p:cNvPr id="157" name="object 157"/>
            <p:cNvPicPr/>
            <p:nvPr/>
          </p:nvPicPr>
          <p:blipFill>
            <a:blip r:embed="rId104" cstate="print"/>
            <a:stretch>
              <a:fillRect/>
            </a:stretch>
          </p:blipFill>
          <p:spPr>
            <a:xfrm>
              <a:off x="5167026" y="5085397"/>
              <a:ext cx="93059" cy="129730"/>
            </a:xfrm>
            <a:prstGeom prst="rect">
              <a:avLst/>
            </a:prstGeom>
          </p:spPr>
        </p:pic>
        <p:pic>
          <p:nvPicPr>
            <p:cNvPr id="158" name="object 158"/>
            <p:cNvPicPr/>
            <p:nvPr/>
          </p:nvPicPr>
          <p:blipFill>
            <a:blip r:embed="rId105" cstate="print"/>
            <a:stretch>
              <a:fillRect/>
            </a:stretch>
          </p:blipFill>
          <p:spPr>
            <a:xfrm>
              <a:off x="5284527" y="5056441"/>
              <a:ext cx="411897" cy="158686"/>
            </a:xfrm>
            <a:prstGeom prst="rect">
              <a:avLst/>
            </a:prstGeom>
          </p:spPr>
        </p:pic>
        <p:sp>
          <p:nvSpPr>
            <p:cNvPr id="159" name="object 159"/>
            <p:cNvSpPr/>
            <p:nvPr/>
          </p:nvSpPr>
          <p:spPr>
            <a:xfrm>
              <a:off x="5720905" y="5137308"/>
              <a:ext cx="62865" cy="18415"/>
            </a:xfrm>
            <a:custGeom>
              <a:avLst/>
              <a:gdLst/>
              <a:ahLst/>
              <a:cxnLst/>
              <a:rect l="l" t="t" r="r" b="b"/>
              <a:pathLst>
                <a:path w="62864" h="18414">
                  <a:moveTo>
                    <a:pt x="60960" y="18288"/>
                  </a:moveTo>
                  <a:lnTo>
                    <a:pt x="1524" y="18288"/>
                  </a:lnTo>
                  <a:lnTo>
                    <a:pt x="0" y="16764"/>
                  </a:lnTo>
                  <a:lnTo>
                    <a:pt x="0" y="3048"/>
                  </a:lnTo>
                  <a:lnTo>
                    <a:pt x="3048" y="0"/>
                  </a:lnTo>
                  <a:lnTo>
                    <a:pt x="59436" y="0"/>
                  </a:lnTo>
                  <a:lnTo>
                    <a:pt x="62484" y="3048"/>
                  </a:lnTo>
                  <a:lnTo>
                    <a:pt x="62484" y="16764"/>
                  </a:lnTo>
                  <a:lnTo>
                    <a:pt x="60960" y="18288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2"/>
                </a:solidFill>
              </a:endParaRPr>
            </a:p>
          </p:txBody>
        </p:sp>
        <p:pic>
          <p:nvPicPr>
            <p:cNvPr id="160" name="object 160"/>
            <p:cNvPicPr/>
            <p:nvPr/>
          </p:nvPicPr>
          <p:blipFill>
            <a:blip r:embed="rId106" cstate="print"/>
            <a:stretch>
              <a:fillRect/>
            </a:stretch>
          </p:blipFill>
          <p:spPr>
            <a:xfrm>
              <a:off x="5815393" y="5044154"/>
              <a:ext cx="202882" cy="170974"/>
            </a:xfrm>
            <a:prstGeom prst="rect">
              <a:avLst/>
            </a:prstGeom>
          </p:spPr>
        </p:pic>
        <p:pic>
          <p:nvPicPr>
            <p:cNvPr id="161" name="object 161"/>
            <p:cNvPicPr/>
            <p:nvPr/>
          </p:nvPicPr>
          <p:blipFill>
            <a:blip r:embed="rId107" cstate="print"/>
            <a:stretch>
              <a:fillRect/>
            </a:stretch>
          </p:blipFill>
          <p:spPr>
            <a:xfrm>
              <a:off x="6047232" y="5085397"/>
              <a:ext cx="93059" cy="129730"/>
            </a:xfrm>
            <a:prstGeom prst="rect">
              <a:avLst/>
            </a:prstGeom>
          </p:spPr>
        </p:pic>
        <p:pic>
          <p:nvPicPr>
            <p:cNvPr id="162" name="object 162"/>
            <p:cNvPicPr/>
            <p:nvPr/>
          </p:nvPicPr>
          <p:blipFill>
            <a:blip r:embed="rId108" cstate="print"/>
            <a:stretch>
              <a:fillRect/>
            </a:stretch>
          </p:blipFill>
          <p:spPr>
            <a:xfrm>
              <a:off x="6164818" y="5085397"/>
              <a:ext cx="108251" cy="129730"/>
            </a:xfrm>
            <a:prstGeom prst="rect">
              <a:avLst/>
            </a:prstGeom>
          </p:spPr>
        </p:pic>
      </p:grpSp>
      <p:pic>
        <p:nvPicPr>
          <p:cNvPr id="163" name="object 163"/>
          <p:cNvPicPr/>
          <p:nvPr/>
        </p:nvPicPr>
        <p:blipFill>
          <a:blip r:embed="rId109" cstate="print"/>
          <a:stretch>
            <a:fillRect/>
          </a:stretch>
        </p:blipFill>
        <p:spPr>
          <a:xfrm>
            <a:off x="6366129" y="5039582"/>
            <a:ext cx="996124" cy="175545"/>
          </a:xfrm>
          <a:prstGeom prst="rect">
            <a:avLst/>
          </a:prstGeom>
        </p:spPr>
      </p:pic>
      <p:grpSp>
        <p:nvGrpSpPr>
          <p:cNvPr id="164" name="object 164"/>
          <p:cNvGrpSpPr/>
          <p:nvPr/>
        </p:nvGrpSpPr>
        <p:grpSpPr>
          <a:xfrm>
            <a:off x="7441596" y="5031962"/>
            <a:ext cx="375285" cy="183515"/>
            <a:chOff x="7441596" y="5031962"/>
            <a:chExt cx="375285" cy="183515"/>
          </a:xfrm>
        </p:grpSpPr>
        <p:pic>
          <p:nvPicPr>
            <p:cNvPr id="165" name="object 165"/>
            <p:cNvPicPr/>
            <p:nvPr/>
          </p:nvPicPr>
          <p:blipFill>
            <a:blip r:embed="rId110" cstate="print"/>
            <a:stretch>
              <a:fillRect/>
            </a:stretch>
          </p:blipFill>
          <p:spPr>
            <a:xfrm>
              <a:off x="7441596" y="5085397"/>
              <a:ext cx="96107" cy="129730"/>
            </a:xfrm>
            <a:prstGeom prst="rect">
              <a:avLst/>
            </a:prstGeom>
          </p:spPr>
        </p:pic>
        <p:pic>
          <p:nvPicPr>
            <p:cNvPr id="166" name="object 166"/>
            <p:cNvPicPr/>
            <p:nvPr/>
          </p:nvPicPr>
          <p:blipFill>
            <a:blip r:embed="rId111" cstate="print"/>
            <a:stretch>
              <a:fillRect/>
            </a:stretch>
          </p:blipFill>
          <p:spPr>
            <a:xfrm>
              <a:off x="7574280" y="5085397"/>
              <a:ext cx="100679" cy="128206"/>
            </a:xfrm>
            <a:prstGeom prst="rect">
              <a:avLst/>
            </a:prstGeom>
          </p:spPr>
        </p:pic>
        <p:pic>
          <p:nvPicPr>
            <p:cNvPr id="167" name="object 167"/>
            <p:cNvPicPr/>
            <p:nvPr/>
          </p:nvPicPr>
          <p:blipFill>
            <a:blip r:embed="rId112" cstate="print"/>
            <a:stretch>
              <a:fillRect/>
            </a:stretch>
          </p:blipFill>
          <p:spPr>
            <a:xfrm>
              <a:off x="7708582" y="5031962"/>
              <a:ext cx="108299" cy="183165"/>
            </a:xfrm>
            <a:prstGeom prst="rect">
              <a:avLst/>
            </a:prstGeom>
          </p:spPr>
        </p:pic>
      </p:grpSp>
      <p:grpSp>
        <p:nvGrpSpPr>
          <p:cNvPr id="168" name="object 168"/>
          <p:cNvGrpSpPr/>
          <p:nvPr/>
        </p:nvGrpSpPr>
        <p:grpSpPr>
          <a:xfrm>
            <a:off x="901723" y="5349525"/>
            <a:ext cx="692785" cy="184785"/>
            <a:chOff x="901723" y="5349525"/>
            <a:chExt cx="692785" cy="184785"/>
          </a:xfrm>
        </p:grpSpPr>
        <p:pic>
          <p:nvPicPr>
            <p:cNvPr id="169" name="object 169"/>
            <p:cNvPicPr/>
            <p:nvPr/>
          </p:nvPicPr>
          <p:blipFill>
            <a:blip r:embed="rId113" cstate="print"/>
            <a:stretch>
              <a:fillRect/>
            </a:stretch>
          </p:blipFill>
          <p:spPr>
            <a:xfrm>
              <a:off x="901723" y="5358669"/>
              <a:ext cx="150892" cy="175545"/>
            </a:xfrm>
            <a:prstGeom prst="rect">
              <a:avLst/>
            </a:prstGeom>
          </p:spPr>
        </p:pic>
        <p:pic>
          <p:nvPicPr>
            <p:cNvPr id="170" name="object 170"/>
            <p:cNvPicPr/>
            <p:nvPr/>
          </p:nvPicPr>
          <p:blipFill>
            <a:blip r:embed="rId114" cstate="print"/>
            <a:stretch>
              <a:fillRect/>
            </a:stretch>
          </p:blipFill>
          <p:spPr>
            <a:xfrm>
              <a:off x="1084706" y="5404485"/>
              <a:ext cx="100679" cy="126682"/>
            </a:xfrm>
            <a:prstGeom prst="rect">
              <a:avLst/>
            </a:prstGeom>
          </p:spPr>
        </p:pic>
        <p:sp>
          <p:nvSpPr>
            <p:cNvPr id="171" name="object 171"/>
            <p:cNvSpPr/>
            <p:nvPr/>
          </p:nvSpPr>
          <p:spPr>
            <a:xfrm>
              <a:off x="1226629" y="5349532"/>
              <a:ext cx="82550" cy="182245"/>
            </a:xfrm>
            <a:custGeom>
              <a:avLst/>
              <a:gdLst/>
              <a:ahLst/>
              <a:cxnLst/>
              <a:rect l="l" t="t" r="r" b="b"/>
              <a:pathLst>
                <a:path w="82550" h="182245">
                  <a:moveTo>
                    <a:pt x="21336" y="1524"/>
                  </a:moveTo>
                  <a:lnTo>
                    <a:pt x="19812" y="0"/>
                  </a:lnTo>
                  <a:lnTo>
                    <a:pt x="1524" y="0"/>
                  </a:lnTo>
                  <a:lnTo>
                    <a:pt x="1524" y="1524"/>
                  </a:lnTo>
                  <a:lnTo>
                    <a:pt x="0" y="1524"/>
                  </a:lnTo>
                  <a:lnTo>
                    <a:pt x="0" y="180111"/>
                  </a:lnTo>
                  <a:lnTo>
                    <a:pt x="1524" y="181635"/>
                  </a:lnTo>
                  <a:lnTo>
                    <a:pt x="19812" y="181635"/>
                  </a:lnTo>
                  <a:lnTo>
                    <a:pt x="19812" y="180111"/>
                  </a:lnTo>
                  <a:lnTo>
                    <a:pt x="21336" y="180111"/>
                  </a:lnTo>
                  <a:lnTo>
                    <a:pt x="21336" y="1524"/>
                  </a:lnTo>
                  <a:close/>
                </a:path>
                <a:path w="82550" h="182245">
                  <a:moveTo>
                    <a:pt x="80860" y="59524"/>
                  </a:moveTo>
                  <a:lnTo>
                    <a:pt x="79336" y="59524"/>
                  </a:lnTo>
                  <a:lnTo>
                    <a:pt x="79336" y="58000"/>
                  </a:lnTo>
                  <a:lnTo>
                    <a:pt x="77812" y="58000"/>
                  </a:lnTo>
                  <a:lnTo>
                    <a:pt x="77812" y="56476"/>
                  </a:lnTo>
                  <a:lnTo>
                    <a:pt x="60960" y="56476"/>
                  </a:lnTo>
                  <a:lnTo>
                    <a:pt x="60960" y="58000"/>
                  </a:lnTo>
                  <a:lnTo>
                    <a:pt x="59436" y="58000"/>
                  </a:lnTo>
                  <a:lnTo>
                    <a:pt x="59436" y="181635"/>
                  </a:lnTo>
                  <a:lnTo>
                    <a:pt x="77812" y="181635"/>
                  </a:lnTo>
                  <a:lnTo>
                    <a:pt x="79336" y="180111"/>
                  </a:lnTo>
                  <a:lnTo>
                    <a:pt x="80860" y="180111"/>
                  </a:lnTo>
                  <a:lnTo>
                    <a:pt x="80860" y="59524"/>
                  </a:lnTo>
                  <a:close/>
                </a:path>
                <a:path w="82550" h="182245">
                  <a:moveTo>
                    <a:pt x="82384" y="12192"/>
                  </a:moveTo>
                  <a:lnTo>
                    <a:pt x="79336" y="10668"/>
                  </a:lnTo>
                  <a:lnTo>
                    <a:pt x="77812" y="9144"/>
                  </a:lnTo>
                  <a:lnTo>
                    <a:pt x="74764" y="7620"/>
                  </a:lnTo>
                  <a:lnTo>
                    <a:pt x="64096" y="7620"/>
                  </a:lnTo>
                  <a:lnTo>
                    <a:pt x="60960" y="9144"/>
                  </a:lnTo>
                  <a:lnTo>
                    <a:pt x="59436" y="10668"/>
                  </a:lnTo>
                  <a:lnTo>
                    <a:pt x="56388" y="12192"/>
                  </a:lnTo>
                  <a:lnTo>
                    <a:pt x="56388" y="28956"/>
                  </a:lnTo>
                  <a:lnTo>
                    <a:pt x="59436" y="30480"/>
                  </a:lnTo>
                  <a:lnTo>
                    <a:pt x="60960" y="33528"/>
                  </a:lnTo>
                  <a:lnTo>
                    <a:pt x="77812" y="33528"/>
                  </a:lnTo>
                  <a:lnTo>
                    <a:pt x="79336" y="30480"/>
                  </a:lnTo>
                  <a:lnTo>
                    <a:pt x="82384" y="28956"/>
                  </a:lnTo>
                  <a:lnTo>
                    <a:pt x="82384" y="12192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2"/>
                </a:solidFill>
              </a:endParaRPr>
            </a:p>
          </p:txBody>
        </p:sp>
        <p:pic>
          <p:nvPicPr>
            <p:cNvPr id="172" name="object 172"/>
            <p:cNvPicPr/>
            <p:nvPr/>
          </p:nvPicPr>
          <p:blipFill>
            <a:blip r:embed="rId115" cstate="print"/>
            <a:stretch>
              <a:fillRect/>
            </a:stretch>
          </p:blipFill>
          <p:spPr>
            <a:xfrm>
              <a:off x="1351692" y="5404485"/>
              <a:ext cx="102203" cy="126682"/>
            </a:xfrm>
            <a:prstGeom prst="rect">
              <a:avLst/>
            </a:prstGeom>
          </p:spPr>
        </p:pic>
        <p:pic>
          <p:nvPicPr>
            <p:cNvPr id="173" name="object 173"/>
            <p:cNvPicPr/>
            <p:nvPr/>
          </p:nvPicPr>
          <p:blipFill>
            <a:blip r:embed="rId116" cstate="print"/>
            <a:stretch>
              <a:fillRect/>
            </a:stretch>
          </p:blipFill>
          <p:spPr>
            <a:xfrm>
              <a:off x="1485995" y="5404485"/>
              <a:ext cx="108299" cy="129730"/>
            </a:xfrm>
            <a:prstGeom prst="rect">
              <a:avLst/>
            </a:prstGeom>
          </p:spPr>
        </p:pic>
      </p:grpSp>
      <p:grpSp>
        <p:nvGrpSpPr>
          <p:cNvPr id="174" name="object 174"/>
          <p:cNvGrpSpPr/>
          <p:nvPr/>
        </p:nvGrpSpPr>
        <p:grpSpPr>
          <a:xfrm>
            <a:off x="1688877" y="5357145"/>
            <a:ext cx="657860" cy="177165"/>
            <a:chOff x="1688877" y="5357145"/>
            <a:chExt cx="657860" cy="177165"/>
          </a:xfrm>
        </p:grpSpPr>
        <p:sp>
          <p:nvSpPr>
            <p:cNvPr id="175" name="object 175"/>
            <p:cNvSpPr/>
            <p:nvPr/>
          </p:nvSpPr>
          <p:spPr>
            <a:xfrm>
              <a:off x="1688877" y="5361717"/>
              <a:ext cx="22860" cy="169545"/>
            </a:xfrm>
            <a:custGeom>
              <a:avLst/>
              <a:gdLst/>
              <a:ahLst/>
              <a:cxnLst/>
              <a:rect l="l" t="t" r="r" b="b"/>
              <a:pathLst>
                <a:path w="22860" h="169545">
                  <a:moveTo>
                    <a:pt x="21336" y="169449"/>
                  </a:moveTo>
                  <a:lnTo>
                    <a:pt x="1524" y="169449"/>
                  </a:lnTo>
                  <a:lnTo>
                    <a:pt x="1524" y="167925"/>
                  </a:lnTo>
                  <a:lnTo>
                    <a:pt x="0" y="166401"/>
                  </a:lnTo>
                  <a:lnTo>
                    <a:pt x="0" y="3047"/>
                  </a:lnTo>
                  <a:lnTo>
                    <a:pt x="1524" y="1524"/>
                  </a:lnTo>
                  <a:lnTo>
                    <a:pt x="3048" y="1524"/>
                  </a:lnTo>
                  <a:lnTo>
                    <a:pt x="3048" y="0"/>
                  </a:lnTo>
                  <a:lnTo>
                    <a:pt x="21336" y="0"/>
                  </a:lnTo>
                  <a:lnTo>
                    <a:pt x="22860" y="1524"/>
                  </a:lnTo>
                  <a:lnTo>
                    <a:pt x="22860" y="167925"/>
                  </a:lnTo>
                  <a:lnTo>
                    <a:pt x="21336" y="167925"/>
                  </a:lnTo>
                  <a:lnTo>
                    <a:pt x="21336" y="169449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2"/>
                </a:solidFill>
              </a:endParaRPr>
            </a:p>
          </p:txBody>
        </p:sp>
        <p:pic>
          <p:nvPicPr>
            <p:cNvPr id="176" name="object 176"/>
            <p:cNvPicPr/>
            <p:nvPr/>
          </p:nvPicPr>
          <p:blipFill>
            <a:blip r:embed="rId117" cstate="print"/>
            <a:stretch>
              <a:fillRect/>
            </a:stretch>
          </p:blipFill>
          <p:spPr>
            <a:xfrm>
              <a:off x="1754409" y="5373909"/>
              <a:ext cx="195262" cy="158781"/>
            </a:xfrm>
            <a:prstGeom prst="rect">
              <a:avLst/>
            </a:prstGeom>
          </p:spPr>
        </p:pic>
        <p:pic>
          <p:nvPicPr>
            <p:cNvPr id="177" name="object 177"/>
            <p:cNvPicPr/>
            <p:nvPr/>
          </p:nvPicPr>
          <p:blipFill>
            <a:blip r:embed="rId118" cstate="print"/>
            <a:stretch>
              <a:fillRect/>
            </a:stretch>
          </p:blipFill>
          <p:spPr>
            <a:xfrm>
              <a:off x="1972675" y="5404485"/>
              <a:ext cx="106727" cy="129730"/>
            </a:xfrm>
            <a:prstGeom prst="rect">
              <a:avLst/>
            </a:prstGeom>
          </p:spPr>
        </p:pic>
        <p:pic>
          <p:nvPicPr>
            <p:cNvPr id="178" name="object 178"/>
            <p:cNvPicPr/>
            <p:nvPr/>
          </p:nvPicPr>
          <p:blipFill>
            <a:blip r:embed="rId119" cstate="print"/>
            <a:stretch>
              <a:fillRect/>
            </a:stretch>
          </p:blipFill>
          <p:spPr>
            <a:xfrm>
              <a:off x="2112930" y="5357145"/>
              <a:ext cx="233457" cy="174021"/>
            </a:xfrm>
            <a:prstGeom prst="rect">
              <a:avLst/>
            </a:prstGeom>
          </p:spPr>
        </p:pic>
      </p:grpSp>
      <p:grpSp>
        <p:nvGrpSpPr>
          <p:cNvPr id="179" name="object 179"/>
          <p:cNvGrpSpPr/>
          <p:nvPr/>
        </p:nvGrpSpPr>
        <p:grpSpPr>
          <a:xfrm>
            <a:off x="2381440" y="5404485"/>
            <a:ext cx="306705" cy="130175"/>
            <a:chOff x="2381440" y="5404485"/>
            <a:chExt cx="306705" cy="130175"/>
          </a:xfrm>
        </p:grpSpPr>
        <p:pic>
          <p:nvPicPr>
            <p:cNvPr id="180" name="object 180"/>
            <p:cNvPicPr/>
            <p:nvPr/>
          </p:nvPicPr>
          <p:blipFill>
            <a:blip r:embed="rId120" cstate="print"/>
            <a:stretch>
              <a:fillRect/>
            </a:stretch>
          </p:blipFill>
          <p:spPr>
            <a:xfrm>
              <a:off x="2509551" y="5406008"/>
              <a:ext cx="178498" cy="125158"/>
            </a:xfrm>
            <a:prstGeom prst="rect">
              <a:avLst/>
            </a:prstGeom>
          </p:spPr>
        </p:pic>
        <p:pic>
          <p:nvPicPr>
            <p:cNvPr id="181" name="object 181"/>
            <p:cNvPicPr/>
            <p:nvPr/>
          </p:nvPicPr>
          <p:blipFill>
            <a:blip r:embed="rId116" cstate="print"/>
            <a:stretch>
              <a:fillRect/>
            </a:stretch>
          </p:blipFill>
          <p:spPr>
            <a:xfrm>
              <a:off x="2381440" y="5404485"/>
              <a:ext cx="108299" cy="129730"/>
            </a:xfrm>
            <a:prstGeom prst="rect">
              <a:avLst/>
            </a:prstGeom>
          </p:spPr>
        </p:pic>
      </p:grpSp>
      <p:sp>
        <p:nvSpPr>
          <p:cNvPr id="182" name="object 182"/>
          <p:cNvSpPr/>
          <p:nvPr/>
        </p:nvSpPr>
        <p:spPr>
          <a:xfrm>
            <a:off x="596550" y="5773864"/>
            <a:ext cx="64135" cy="18415"/>
          </a:xfrm>
          <a:custGeom>
            <a:avLst/>
            <a:gdLst/>
            <a:ahLst/>
            <a:cxnLst/>
            <a:rect l="l" t="t" r="r" b="b"/>
            <a:pathLst>
              <a:path w="64134" h="18414">
                <a:moveTo>
                  <a:pt x="61055" y="18383"/>
                </a:moveTo>
                <a:lnTo>
                  <a:pt x="3048" y="18383"/>
                </a:lnTo>
                <a:lnTo>
                  <a:pt x="3048" y="16859"/>
                </a:lnTo>
                <a:lnTo>
                  <a:pt x="1524" y="15335"/>
                </a:lnTo>
                <a:lnTo>
                  <a:pt x="0" y="12287"/>
                </a:lnTo>
                <a:lnTo>
                  <a:pt x="0" y="6096"/>
                </a:lnTo>
                <a:lnTo>
                  <a:pt x="1524" y="3048"/>
                </a:lnTo>
                <a:lnTo>
                  <a:pt x="1524" y="1524"/>
                </a:lnTo>
                <a:lnTo>
                  <a:pt x="3048" y="0"/>
                </a:lnTo>
                <a:lnTo>
                  <a:pt x="62579" y="0"/>
                </a:lnTo>
                <a:lnTo>
                  <a:pt x="62579" y="1524"/>
                </a:lnTo>
                <a:lnTo>
                  <a:pt x="64103" y="3048"/>
                </a:lnTo>
                <a:lnTo>
                  <a:pt x="64103" y="15335"/>
                </a:lnTo>
                <a:lnTo>
                  <a:pt x="62579" y="15335"/>
                </a:lnTo>
                <a:lnTo>
                  <a:pt x="62579" y="16859"/>
                </a:lnTo>
                <a:lnTo>
                  <a:pt x="61055" y="18383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2"/>
              </a:solidFill>
            </a:endParaRPr>
          </a:p>
        </p:txBody>
      </p:sp>
      <p:pic>
        <p:nvPicPr>
          <p:cNvPr id="183" name="object 183"/>
          <p:cNvPicPr/>
          <p:nvPr/>
        </p:nvPicPr>
        <p:blipFill>
          <a:blip r:embed="rId121" cstate="print"/>
          <a:stretch>
            <a:fillRect/>
          </a:stretch>
        </p:blipFill>
        <p:spPr>
          <a:xfrm>
            <a:off x="910875" y="5665470"/>
            <a:ext cx="1167002" cy="186308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xfrm>
            <a:off x="997273" y="672250"/>
            <a:ext cx="8237936" cy="1467621"/>
          </a:xfrm>
          <a:prstGeom prst="rect">
            <a:avLst/>
          </a:prstGeom>
        </p:spPr>
        <p:txBody>
          <a:bodyPr vert="horz" lIns="0" tIns="13335" rIns="0" bIns="0" rtlCol="0">
            <a:normAutofit/>
          </a:bodyPr>
          <a:lstStyle/>
          <a:p>
            <a:pPr marL="12700">
              <a:spcBef>
                <a:spcPts val="105"/>
              </a:spcBef>
            </a:pPr>
            <a:r>
              <a:rPr lang="en-GB" spc="-10" dirty="0"/>
              <a:t>Introduction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idx="1"/>
          </p:nvPr>
        </p:nvSpPr>
        <p:spPr>
          <a:xfrm>
            <a:off x="997273" y="2424304"/>
            <a:ext cx="4349427" cy="4320433"/>
          </a:xfrm>
          <a:prstGeom prst="rect">
            <a:avLst/>
          </a:prstGeom>
        </p:spPr>
        <p:txBody>
          <a:bodyPr vert="horz" lIns="0" tIns="6350" rIns="0" bIns="0" rtlCol="0">
            <a:normAutofit/>
          </a:bodyPr>
          <a:lstStyle/>
          <a:p>
            <a:pPr marL="17145" marR="5080" indent="-5080">
              <a:lnSpc>
                <a:spcPct val="90000"/>
              </a:lnSpc>
              <a:spcBef>
                <a:spcPts val="50"/>
              </a:spcBef>
              <a:tabLst>
                <a:tab pos="514350" algn="l"/>
              </a:tabLst>
            </a:pPr>
            <a:r>
              <a:rPr lang="en-GB" sz="1700" dirty="0"/>
              <a:t>Tata</a:t>
            </a:r>
            <a:r>
              <a:rPr lang="en-GB" sz="1700" spc="85" dirty="0"/>
              <a:t> </a:t>
            </a:r>
            <a:r>
              <a:rPr lang="en-GB" sz="1700" spc="75" dirty="0"/>
              <a:t>Communications</a:t>
            </a:r>
            <a:r>
              <a:rPr lang="en-GB" sz="1700" spc="35" dirty="0"/>
              <a:t> </a:t>
            </a:r>
            <a:r>
              <a:rPr lang="en-GB" sz="1700" dirty="0"/>
              <a:t>is</a:t>
            </a:r>
            <a:r>
              <a:rPr lang="en-GB" sz="1700" spc="35" dirty="0"/>
              <a:t> </a:t>
            </a:r>
            <a:r>
              <a:rPr lang="en-GB" sz="1700" dirty="0"/>
              <a:t>a</a:t>
            </a:r>
            <a:r>
              <a:rPr lang="en-GB" sz="1700" spc="100" dirty="0"/>
              <a:t> </a:t>
            </a:r>
            <a:r>
              <a:rPr lang="en-GB" sz="1700" spc="50" dirty="0"/>
              <a:t>global</a:t>
            </a:r>
            <a:r>
              <a:rPr lang="en-GB" sz="1700" spc="105" dirty="0"/>
              <a:t> </a:t>
            </a:r>
            <a:r>
              <a:rPr lang="en-GB" sz="1700" spc="55" dirty="0"/>
              <a:t>digital</a:t>
            </a:r>
            <a:r>
              <a:rPr lang="en-GB" sz="1700" spc="95" dirty="0"/>
              <a:t> </a:t>
            </a:r>
            <a:r>
              <a:rPr lang="en-GB" sz="1700" dirty="0"/>
              <a:t>ecosystem</a:t>
            </a:r>
            <a:r>
              <a:rPr lang="en-GB" sz="1700" spc="155" dirty="0"/>
              <a:t> </a:t>
            </a:r>
            <a:r>
              <a:rPr lang="en-GB" sz="1700" spc="55" dirty="0"/>
              <a:t>enabler</a:t>
            </a:r>
            <a:r>
              <a:rPr lang="en-GB" sz="1700" spc="150" dirty="0"/>
              <a:t> </a:t>
            </a:r>
            <a:r>
              <a:rPr lang="en-GB" sz="1700" spc="65" dirty="0"/>
              <a:t>headquartered </a:t>
            </a:r>
            <a:r>
              <a:rPr lang="en-GB" sz="1700" spc="60" dirty="0"/>
              <a:t>in</a:t>
            </a:r>
            <a:r>
              <a:rPr lang="en-GB" sz="1700" spc="200" dirty="0"/>
              <a:t> </a:t>
            </a:r>
            <a:r>
              <a:rPr lang="en-GB" sz="1700" spc="55" dirty="0"/>
              <a:t>India.</a:t>
            </a:r>
            <a:r>
              <a:rPr lang="en-GB" sz="1700" spc="120" dirty="0"/>
              <a:t> </a:t>
            </a:r>
            <a:r>
              <a:rPr lang="en-GB" sz="1700" dirty="0"/>
              <a:t>The</a:t>
            </a:r>
            <a:r>
              <a:rPr lang="en-GB" sz="1700" spc="240" dirty="0"/>
              <a:t> </a:t>
            </a:r>
            <a:r>
              <a:rPr lang="en-GB" sz="1700" dirty="0"/>
              <a:t>company</a:t>
            </a:r>
            <a:r>
              <a:rPr lang="en-GB" sz="1700" spc="360" dirty="0"/>
              <a:t> </a:t>
            </a:r>
            <a:r>
              <a:rPr lang="en-GB" sz="1700" dirty="0"/>
              <a:t>provides</a:t>
            </a:r>
            <a:r>
              <a:rPr lang="en-GB" sz="1700" spc="395" dirty="0"/>
              <a:t> </a:t>
            </a:r>
            <a:r>
              <a:rPr lang="en-GB" sz="1700" spc="100" dirty="0"/>
              <a:t>network,</a:t>
            </a:r>
            <a:r>
              <a:rPr lang="en-GB" sz="1700" spc="190" dirty="0"/>
              <a:t> </a:t>
            </a:r>
            <a:r>
              <a:rPr lang="en-GB" sz="1700" spc="60" dirty="0"/>
              <a:t>cloud,</a:t>
            </a:r>
            <a:r>
              <a:rPr lang="en-GB" sz="1700" spc="235" dirty="0"/>
              <a:t> </a:t>
            </a:r>
            <a:r>
              <a:rPr lang="en-GB" sz="1700" dirty="0"/>
              <a:t>security,</a:t>
            </a:r>
            <a:r>
              <a:rPr lang="en-GB" sz="1700" spc="229" dirty="0"/>
              <a:t> </a:t>
            </a:r>
            <a:r>
              <a:rPr lang="en-GB" sz="1700" dirty="0"/>
              <a:t>and</a:t>
            </a:r>
            <a:r>
              <a:rPr lang="en-GB" sz="1700" spc="215" dirty="0"/>
              <a:t> </a:t>
            </a:r>
            <a:r>
              <a:rPr lang="en-GB" sz="1700" spc="105" dirty="0"/>
              <a:t>mobility </a:t>
            </a:r>
            <a:r>
              <a:rPr lang="en-GB" sz="1700" spc="60" dirty="0"/>
              <a:t>solutions</a:t>
            </a:r>
            <a:r>
              <a:rPr lang="en-GB" sz="1700" spc="125" dirty="0"/>
              <a:t> </a:t>
            </a:r>
            <a:r>
              <a:rPr lang="en-GB" sz="1700" spc="55" dirty="0"/>
              <a:t>to</a:t>
            </a:r>
            <a:r>
              <a:rPr lang="en-GB" sz="1700" spc="250" dirty="0"/>
              <a:t> </a:t>
            </a:r>
            <a:r>
              <a:rPr lang="en-GB" sz="1700" dirty="0"/>
              <a:t>businesses</a:t>
            </a:r>
            <a:r>
              <a:rPr lang="en-GB" sz="1700" spc="275" dirty="0"/>
              <a:t> </a:t>
            </a:r>
            <a:r>
              <a:rPr lang="en-GB" sz="1700" spc="90" dirty="0"/>
              <a:t>worldwide.</a:t>
            </a:r>
            <a:r>
              <a:rPr lang="en-GB" sz="1700" spc="220" dirty="0"/>
              <a:t> </a:t>
            </a:r>
            <a:r>
              <a:rPr lang="en-GB" sz="1700" spc="60" dirty="0"/>
              <a:t>Managing</a:t>
            </a:r>
            <a:r>
              <a:rPr lang="en-GB" sz="1700" spc="110" dirty="0"/>
              <a:t> </a:t>
            </a:r>
            <a:r>
              <a:rPr lang="en-GB" sz="1700" spc="50" dirty="0"/>
              <a:t>and</a:t>
            </a:r>
            <a:r>
              <a:rPr lang="en-GB" sz="1700" spc="105" dirty="0"/>
              <a:t> </a:t>
            </a:r>
            <a:r>
              <a:rPr lang="en-GB" sz="1700" spc="65" dirty="0"/>
              <a:t>developing </a:t>
            </a:r>
            <a:r>
              <a:rPr lang="en-GB" sz="1700" spc="40" dirty="0"/>
              <a:t>individuals </a:t>
            </a:r>
            <a:r>
              <a:rPr lang="en-GB" sz="1700" spc="65" dirty="0"/>
              <a:t>and</a:t>
            </a:r>
            <a:r>
              <a:rPr lang="en-GB" sz="1700" spc="-20" dirty="0"/>
              <a:t> </a:t>
            </a:r>
            <a:r>
              <a:rPr lang="en-GB" sz="1700" spc="55" dirty="0"/>
              <a:t>teams</a:t>
            </a:r>
            <a:r>
              <a:rPr lang="en-GB" sz="1700" spc="50" dirty="0"/>
              <a:t> </a:t>
            </a:r>
            <a:r>
              <a:rPr lang="en-GB" sz="1700" spc="55" dirty="0"/>
              <a:t>effectively</a:t>
            </a:r>
            <a:r>
              <a:rPr lang="en-GB" sz="1700" spc="170" dirty="0"/>
              <a:t> </a:t>
            </a:r>
            <a:r>
              <a:rPr lang="en-GB" sz="1700" dirty="0"/>
              <a:t>is</a:t>
            </a:r>
            <a:r>
              <a:rPr lang="en-GB" sz="1700" spc="10" dirty="0"/>
              <a:t> </a:t>
            </a:r>
            <a:r>
              <a:rPr lang="en-GB" sz="1700" dirty="0"/>
              <a:t>a</a:t>
            </a:r>
            <a:r>
              <a:rPr lang="en-GB" sz="1700" spc="120" dirty="0"/>
              <a:t> </a:t>
            </a:r>
            <a:r>
              <a:rPr lang="en-GB" sz="1700" dirty="0"/>
              <a:t>key</a:t>
            </a:r>
            <a:r>
              <a:rPr lang="en-GB" sz="1700" spc="25" dirty="0"/>
              <a:t> </a:t>
            </a:r>
            <a:r>
              <a:rPr lang="en-GB" sz="1700" dirty="0"/>
              <a:t>aspect</a:t>
            </a:r>
            <a:r>
              <a:rPr lang="en-GB" sz="1700" spc="120" dirty="0"/>
              <a:t> </a:t>
            </a:r>
            <a:r>
              <a:rPr lang="en-GB" sz="1700" spc="75" dirty="0"/>
              <a:t>of</a:t>
            </a:r>
            <a:r>
              <a:rPr lang="en-GB" sz="1700" spc="-30" dirty="0"/>
              <a:t> </a:t>
            </a:r>
            <a:r>
              <a:rPr lang="en-GB" sz="1700" dirty="0"/>
              <a:t>Tata</a:t>
            </a:r>
            <a:r>
              <a:rPr lang="en-GB" sz="1700" spc="65" dirty="0"/>
              <a:t> </a:t>
            </a:r>
            <a:r>
              <a:rPr lang="en-GB" sz="1700" spc="80" dirty="0"/>
              <a:t>Communications'</a:t>
            </a:r>
            <a:r>
              <a:rPr lang="en-GB" sz="1700" spc="55" dirty="0"/>
              <a:t> </a:t>
            </a:r>
            <a:r>
              <a:rPr lang="en-GB" sz="1700" dirty="0"/>
              <a:t>success,</a:t>
            </a:r>
            <a:r>
              <a:rPr lang="en-GB" sz="1700" spc="85" dirty="0"/>
              <a:t> </a:t>
            </a:r>
            <a:r>
              <a:rPr lang="en-GB" sz="1700" spc="-25" dirty="0"/>
              <a:t>as the</a:t>
            </a:r>
            <a:r>
              <a:rPr lang="en-GB" sz="1700" dirty="0"/>
              <a:t>	</a:t>
            </a:r>
            <a:r>
              <a:rPr lang="en-GB" sz="1700" spc="60" dirty="0"/>
              <a:t>company</a:t>
            </a:r>
            <a:r>
              <a:rPr lang="en-GB" sz="1700" spc="165" dirty="0"/>
              <a:t> </a:t>
            </a:r>
            <a:r>
              <a:rPr lang="en-GB" sz="1700" spc="50" dirty="0"/>
              <a:t>operates</a:t>
            </a:r>
            <a:r>
              <a:rPr lang="en-GB" sz="1700" spc="155" dirty="0"/>
              <a:t> </a:t>
            </a:r>
            <a:r>
              <a:rPr lang="en-GB" sz="1700" spc="135" dirty="0"/>
              <a:t>with</a:t>
            </a:r>
            <a:r>
              <a:rPr lang="en-GB" sz="1700" spc="110" dirty="0"/>
              <a:t> </a:t>
            </a:r>
            <a:r>
              <a:rPr lang="en-GB" sz="1700" dirty="0"/>
              <a:t>diverse</a:t>
            </a:r>
            <a:r>
              <a:rPr lang="en-GB" sz="1700" spc="125" dirty="0"/>
              <a:t> </a:t>
            </a:r>
            <a:r>
              <a:rPr lang="en-GB" sz="1700" spc="65" dirty="0"/>
              <a:t>teams</a:t>
            </a:r>
            <a:r>
              <a:rPr lang="en-GB" sz="1700" spc="90" dirty="0"/>
              <a:t> </a:t>
            </a:r>
            <a:r>
              <a:rPr lang="en-GB" sz="1700" dirty="0"/>
              <a:t>across</a:t>
            </a:r>
            <a:r>
              <a:rPr lang="en-GB" sz="1700" spc="150" dirty="0"/>
              <a:t> </a:t>
            </a:r>
            <a:r>
              <a:rPr lang="en-GB" sz="1700" spc="55" dirty="0"/>
              <a:t>countries.</a:t>
            </a:r>
          </a:p>
          <a:p>
            <a:pPr marL="17145" marR="345440" indent="-5080">
              <a:lnSpc>
                <a:spcPct val="90000"/>
              </a:lnSpc>
            </a:pPr>
            <a:r>
              <a:rPr lang="en-GB" sz="1700" dirty="0"/>
              <a:t>This</a:t>
            </a:r>
            <a:r>
              <a:rPr lang="en-GB" sz="1700" spc="190" dirty="0"/>
              <a:t> </a:t>
            </a:r>
            <a:r>
              <a:rPr lang="en-GB" sz="1700" spc="60" dirty="0"/>
              <a:t>presentation</a:t>
            </a:r>
            <a:r>
              <a:rPr lang="en-GB" sz="1700" spc="315" dirty="0"/>
              <a:t> </a:t>
            </a:r>
            <a:r>
              <a:rPr lang="en-GB" sz="1700" dirty="0"/>
              <a:t>explores</a:t>
            </a:r>
            <a:r>
              <a:rPr lang="en-GB" sz="1700" spc="195" dirty="0"/>
              <a:t> </a:t>
            </a:r>
            <a:r>
              <a:rPr lang="en-GB" sz="1700" spc="110" dirty="0"/>
              <a:t>how</a:t>
            </a:r>
            <a:r>
              <a:rPr lang="en-GB" sz="1700" spc="25" dirty="0"/>
              <a:t> </a:t>
            </a:r>
            <a:r>
              <a:rPr lang="en-GB" sz="1700" dirty="0"/>
              <a:t>Tata</a:t>
            </a:r>
            <a:r>
              <a:rPr lang="en-GB" sz="1700" spc="195" dirty="0"/>
              <a:t> </a:t>
            </a:r>
            <a:r>
              <a:rPr lang="en-GB" sz="1700" spc="75" dirty="0"/>
              <a:t>Communications</a:t>
            </a:r>
            <a:r>
              <a:rPr lang="en-GB" sz="1700" spc="15" dirty="0"/>
              <a:t> </a:t>
            </a:r>
            <a:r>
              <a:rPr lang="en-GB" sz="1700" spc="65" dirty="0"/>
              <a:t>recruits</a:t>
            </a:r>
            <a:r>
              <a:rPr lang="en-GB" sz="1700" spc="145" dirty="0"/>
              <a:t> </a:t>
            </a:r>
            <a:r>
              <a:rPr lang="en-GB" sz="1700" spc="-25" dirty="0"/>
              <a:t>and </a:t>
            </a:r>
            <a:r>
              <a:rPr lang="en-GB" sz="1700" dirty="0"/>
              <a:t>manages</a:t>
            </a:r>
            <a:r>
              <a:rPr lang="en-GB" sz="1700" spc="254" dirty="0"/>
              <a:t> </a:t>
            </a:r>
            <a:r>
              <a:rPr lang="en-GB" sz="1700" dirty="0"/>
              <a:t>employees</a:t>
            </a:r>
            <a:r>
              <a:rPr lang="en-GB" sz="1700" spc="300" dirty="0"/>
              <a:t> </a:t>
            </a:r>
            <a:r>
              <a:rPr lang="en-GB" sz="1700" spc="95" dirty="0"/>
              <a:t>through</a:t>
            </a:r>
            <a:r>
              <a:rPr lang="en-GB" sz="1700" spc="204" dirty="0"/>
              <a:t> </a:t>
            </a:r>
            <a:r>
              <a:rPr lang="en-GB" sz="1700" spc="75" dirty="0"/>
              <a:t>different</a:t>
            </a:r>
            <a:r>
              <a:rPr lang="en-GB" sz="1700" spc="310" dirty="0"/>
              <a:t> </a:t>
            </a:r>
            <a:r>
              <a:rPr lang="en-GB" sz="1700" spc="95" dirty="0"/>
              <a:t>interview</a:t>
            </a:r>
            <a:r>
              <a:rPr lang="en-GB" sz="1700" spc="235" dirty="0"/>
              <a:t> </a:t>
            </a:r>
            <a:r>
              <a:rPr lang="en-GB" sz="1700" spc="70" dirty="0"/>
              <a:t>types</a:t>
            </a:r>
            <a:r>
              <a:rPr lang="en-GB" sz="1700" spc="160" dirty="0"/>
              <a:t> </a:t>
            </a:r>
            <a:r>
              <a:rPr lang="en-GB" sz="1700" dirty="0"/>
              <a:t>and</a:t>
            </a:r>
            <a:r>
              <a:rPr lang="en-GB" sz="1700" spc="165" dirty="0"/>
              <a:t> </a:t>
            </a:r>
            <a:r>
              <a:rPr lang="en-GB" sz="1700" spc="60" dirty="0"/>
              <a:t>questioning techniques.</a:t>
            </a:r>
            <a:r>
              <a:rPr lang="en-GB" sz="1700" spc="204" dirty="0"/>
              <a:t> </a:t>
            </a:r>
            <a:r>
              <a:rPr lang="en-GB" sz="1700" dirty="0"/>
              <a:t>It</a:t>
            </a:r>
            <a:r>
              <a:rPr lang="en-GB" sz="1700" spc="265" dirty="0"/>
              <a:t> </a:t>
            </a:r>
            <a:r>
              <a:rPr lang="en-GB" sz="1700" dirty="0"/>
              <a:t>also</a:t>
            </a:r>
            <a:r>
              <a:rPr lang="en-GB" sz="1700" spc="160" dirty="0"/>
              <a:t> </a:t>
            </a:r>
            <a:r>
              <a:rPr lang="en-GB" sz="1700" dirty="0"/>
              <a:t>compares</a:t>
            </a:r>
            <a:r>
              <a:rPr lang="en-GB" sz="1700" spc="225" dirty="0"/>
              <a:t> </a:t>
            </a:r>
            <a:r>
              <a:rPr lang="en-GB" sz="1700" spc="90" dirty="0"/>
              <a:t>traditional</a:t>
            </a:r>
            <a:r>
              <a:rPr lang="en-GB" sz="1700" spc="270" dirty="0"/>
              <a:t> </a:t>
            </a:r>
            <a:r>
              <a:rPr lang="en-GB" sz="1700" dirty="0"/>
              <a:t>and</a:t>
            </a:r>
            <a:r>
              <a:rPr lang="en-GB" sz="1700" spc="220" dirty="0"/>
              <a:t> </a:t>
            </a:r>
            <a:r>
              <a:rPr lang="en-GB" sz="1700" spc="90" dirty="0"/>
              <a:t>modern</a:t>
            </a:r>
            <a:r>
              <a:rPr lang="en-GB" sz="1700" spc="254" dirty="0"/>
              <a:t> </a:t>
            </a:r>
            <a:r>
              <a:rPr lang="en-GB" sz="1700" spc="85" dirty="0"/>
              <a:t>recruitment </a:t>
            </a:r>
            <a:r>
              <a:rPr lang="en-GB" sz="1700" spc="70" dirty="0"/>
              <a:t>methods,</a:t>
            </a:r>
            <a:r>
              <a:rPr lang="en-GB" sz="1700" spc="280" dirty="0"/>
              <a:t> </a:t>
            </a:r>
            <a:r>
              <a:rPr lang="en-GB" sz="1700" dirty="0"/>
              <a:t>focusing</a:t>
            </a:r>
            <a:r>
              <a:rPr lang="en-GB" sz="1700" spc="204" dirty="0"/>
              <a:t> </a:t>
            </a:r>
            <a:r>
              <a:rPr lang="en-GB" sz="1700" spc="55" dirty="0"/>
              <a:t>on</a:t>
            </a:r>
            <a:r>
              <a:rPr lang="en-GB" sz="1700" spc="240" dirty="0"/>
              <a:t> </a:t>
            </a:r>
            <a:r>
              <a:rPr lang="en-GB" sz="1700" spc="55" dirty="0"/>
              <a:t>developing</a:t>
            </a:r>
            <a:r>
              <a:rPr lang="en-GB" sz="1700" spc="180" dirty="0"/>
              <a:t> </a:t>
            </a:r>
            <a:r>
              <a:rPr lang="en-GB" sz="1700" spc="70" dirty="0"/>
              <a:t>strong</a:t>
            </a:r>
            <a:r>
              <a:rPr lang="en-GB" sz="1700" spc="100" dirty="0"/>
              <a:t> </a:t>
            </a:r>
            <a:r>
              <a:rPr lang="en-GB" sz="1700" dirty="0"/>
              <a:t>and</a:t>
            </a:r>
            <a:r>
              <a:rPr lang="en-GB" sz="1700" spc="210" dirty="0"/>
              <a:t> </a:t>
            </a:r>
            <a:r>
              <a:rPr lang="en-GB" sz="1700" dirty="0"/>
              <a:t>capable</a:t>
            </a:r>
            <a:r>
              <a:rPr lang="en-GB" sz="1700" spc="225" dirty="0"/>
              <a:t> </a:t>
            </a:r>
            <a:r>
              <a:rPr lang="en-GB" sz="1700" spc="-10" dirty="0"/>
              <a:t>teams.</a:t>
            </a:r>
          </a:p>
        </p:txBody>
      </p:sp>
      <p:pic>
        <p:nvPicPr>
          <p:cNvPr id="4" name="object 61">
            <a:extLst>
              <a:ext uri="{FF2B5EF4-FFF2-40B4-BE49-F238E27FC236}">
                <a16:creationId xmlns:a16="http://schemas.microsoft.com/office/drawing/2014/main" id="{4FF1BDA2-72C8-9FDA-7791-03075ABD936C}"/>
              </a:ext>
            </a:extLst>
          </p:cNvPr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893444" y="3787458"/>
            <a:ext cx="4199918" cy="1385972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723894" y="1180433"/>
            <a:ext cx="1571339" cy="209169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400484" y="1189577"/>
            <a:ext cx="944308" cy="200025"/>
          </a:xfrm>
          <a:prstGeom prst="rect">
            <a:avLst/>
          </a:prstGeom>
        </p:spPr>
      </p:pic>
      <p:grpSp>
        <p:nvGrpSpPr>
          <p:cNvPr id="4" name="object 4"/>
          <p:cNvGrpSpPr/>
          <p:nvPr/>
        </p:nvGrpSpPr>
        <p:grpSpPr>
          <a:xfrm>
            <a:off x="482155" y="1566672"/>
            <a:ext cx="499109" cy="198755"/>
            <a:chOff x="482155" y="1566672"/>
            <a:chExt cx="499109" cy="198755"/>
          </a:xfrm>
        </p:grpSpPr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82155" y="1566672"/>
              <a:ext cx="248697" cy="198405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59809" y="1580388"/>
              <a:ext cx="88487" cy="184689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869632" y="1615440"/>
              <a:ext cx="111347" cy="149637"/>
            </a:xfrm>
            <a:prstGeom prst="rect">
              <a:avLst/>
            </a:prstGeom>
          </p:spPr>
        </p:pic>
      </p:grpSp>
      <p:pic>
        <p:nvPicPr>
          <p:cNvPr id="8" name="object 8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086230" y="1560480"/>
            <a:ext cx="2097595" cy="204597"/>
          </a:xfrm>
          <a:prstGeom prst="rect">
            <a:avLst/>
          </a:prstGeom>
        </p:spPr>
      </p:pic>
      <p:pic>
        <p:nvPicPr>
          <p:cNvPr id="9" name="object 9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3279933" y="1549812"/>
            <a:ext cx="880300" cy="215265"/>
          </a:xfrm>
          <a:prstGeom prst="rect">
            <a:avLst/>
          </a:prstGeom>
        </p:spPr>
      </p:pic>
      <p:pic>
        <p:nvPicPr>
          <p:cNvPr id="10" name="object 10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4257865" y="1615535"/>
            <a:ext cx="111347" cy="149542"/>
          </a:xfrm>
          <a:prstGeom prst="rect">
            <a:avLst/>
          </a:prstGeom>
        </p:spPr>
      </p:pic>
      <p:pic>
        <p:nvPicPr>
          <p:cNvPr id="11" name="object 11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4472940" y="1551431"/>
            <a:ext cx="1287494" cy="213645"/>
          </a:xfrm>
          <a:prstGeom prst="rect">
            <a:avLst/>
          </a:prstGeom>
        </p:spPr>
      </p:pic>
      <p:pic>
        <p:nvPicPr>
          <p:cNvPr id="12" name="object 12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5876448" y="1560575"/>
            <a:ext cx="1473612" cy="204501"/>
          </a:xfrm>
          <a:prstGeom prst="rect">
            <a:avLst/>
          </a:prstGeom>
        </p:spPr>
      </p:pic>
      <p:pic>
        <p:nvPicPr>
          <p:cNvPr id="13" name="object 13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7453788" y="1615535"/>
            <a:ext cx="929068" cy="201453"/>
          </a:xfrm>
          <a:prstGeom prst="rect">
            <a:avLst/>
          </a:prstGeom>
        </p:spPr>
      </p:pic>
      <p:grpSp>
        <p:nvGrpSpPr>
          <p:cNvPr id="14" name="object 14"/>
          <p:cNvGrpSpPr/>
          <p:nvPr/>
        </p:nvGrpSpPr>
        <p:grpSpPr>
          <a:xfrm>
            <a:off x="8471344" y="1580388"/>
            <a:ext cx="245745" cy="184785"/>
            <a:chOff x="8471344" y="1580388"/>
            <a:chExt cx="245745" cy="184785"/>
          </a:xfrm>
        </p:grpSpPr>
        <p:pic>
          <p:nvPicPr>
            <p:cNvPr id="15" name="object 15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8471344" y="1580388"/>
              <a:ext cx="88487" cy="184689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8579744" y="1615535"/>
              <a:ext cx="137154" cy="149542"/>
            </a:xfrm>
            <a:prstGeom prst="rect">
              <a:avLst/>
            </a:prstGeom>
          </p:spPr>
        </p:pic>
      </p:grpSp>
      <p:pic>
        <p:nvPicPr>
          <p:cNvPr id="17" name="object 17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8814530" y="1580388"/>
            <a:ext cx="814673" cy="184784"/>
          </a:xfrm>
          <a:prstGeom prst="rect">
            <a:avLst/>
          </a:prstGeom>
        </p:spPr>
      </p:pic>
      <p:grpSp>
        <p:nvGrpSpPr>
          <p:cNvPr id="18" name="object 18"/>
          <p:cNvGrpSpPr/>
          <p:nvPr/>
        </p:nvGrpSpPr>
        <p:grpSpPr>
          <a:xfrm>
            <a:off x="2100738" y="1928431"/>
            <a:ext cx="370840" cy="212725"/>
            <a:chOff x="2100738" y="1928431"/>
            <a:chExt cx="370840" cy="212725"/>
          </a:xfrm>
        </p:grpSpPr>
        <p:pic>
          <p:nvPicPr>
            <p:cNvPr id="19" name="object 19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2100738" y="1991010"/>
              <a:ext cx="96107" cy="149637"/>
            </a:xfrm>
            <a:prstGeom prst="rect">
              <a:avLst/>
            </a:prstGeom>
          </p:spPr>
        </p:pic>
        <p:pic>
          <p:nvPicPr>
            <p:cNvPr id="20" name="object 20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2236470" y="1928431"/>
              <a:ext cx="112966" cy="210692"/>
            </a:xfrm>
            <a:prstGeom prst="rect">
              <a:avLst/>
            </a:prstGeom>
          </p:spPr>
        </p:pic>
        <p:sp>
          <p:nvSpPr>
            <p:cNvPr id="21" name="object 21"/>
            <p:cNvSpPr/>
            <p:nvPr/>
          </p:nvSpPr>
          <p:spPr>
            <a:xfrm>
              <a:off x="2375331" y="1928431"/>
              <a:ext cx="96520" cy="210820"/>
            </a:xfrm>
            <a:custGeom>
              <a:avLst/>
              <a:gdLst/>
              <a:ahLst/>
              <a:cxnLst/>
              <a:rect l="l" t="t" r="r" b="b"/>
              <a:pathLst>
                <a:path w="96519" h="210819">
                  <a:moveTo>
                    <a:pt x="28956" y="68681"/>
                  </a:moveTo>
                  <a:lnTo>
                    <a:pt x="27432" y="68681"/>
                  </a:lnTo>
                  <a:lnTo>
                    <a:pt x="27432" y="67157"/>
                  </a:lnTo>
                  <a:lnTo>
                    <a:pt x="25908" y="67157"/>
                  </a:lnTo>
                  <a:lnTo>
                    <a:pt x="24384" y="65633"/>
                  </a:lnTo>
                  <a:lnTo>
                    <a:pt x="7620" y="65633"/>
                  </a:lnTo>
                  <a:lnTo>
                    <a:pt x="6096" y="67157"/>
                  </a:lnTo>
                  <a:lnTo>
                    <a:pt x="4572" y="67157"/>
                  </a:lnTo>
                  <a:lnTo>
                    <a:pt x="4572" y="68681"/>
                  </a:lnTo>
                  <a:lnTo>
                    <a:pt x="3048" y="68681"/>
                  </a:lnTo>
                  <a:lnTo>
                    <a:pt x="3048" y="207645"/>
                  </a:lnTo>
                  <a:lnTo>
                    <a:pt x="4572" y="207645"/>
                  </a:lnTo>
                  <a:lnTo>
                    <a:pt x="4572" y="209169"/>
                  </a:lnTo>
                  <a:lnTo>
                    <a:pt x="6096" y="209169"/>
                  </a:lnTo>
                  <a:lnTo>
                    <a:pt x="7620" y="210693"/>
                  </a:lnTo>
                  <a:lnTo>
                    <a:pt x="24384" y="210693"/>
                  </a:lnTo>
                  <a:lnTo>
                    <a:pt x="25908" y="209169"/>
                  </a:lnTo>
                  <a:lnTo>
                    <a:pt x="27432" y="209169"/>
                  </a:lnTo>
                  <a:lnTo>
                    <a:pt x="27432" y="207645"/>
                  </a:lnTo>
                  <a:lnTo>
                    <a:pt x="28956" y="207645"/>
                  </a:lnTo>
                  <a:lnTo>
                    <a:pt x="28956" y="68681"/>
                  </a:lnTo>
                  <a:close/>
                </a:path>
                <a:path w="96519" h="210819">
                  <a:moveTo>
                    <a:pt x="32004" y="18389"/>
                  </a:moveTo>
                  <a:lnTo>
                    <a:pt x="30480" y="13716"/>
                  </a:lnTo>
                  <a:lnTo>
                    <a:pt x="27432" y="12192"/>
                  </a:lnTo>
                  <a:lnTo>
                    <a:pt x="25908" y="10668"/>
                  </a:lnTo>
                  <a:lnTo>
                    <a:pt x="21336" y="9144"/>
                  </a:lnTo>
                  <a:lnTo>
                    <a:pt x="10668" y="9144"/>
                  </a:lnTo>
                  <a:lnTo>
                    <a:pt x="6096" y="10668"/>
                  </a:lnTo>
                  <a:lnTo>
                    <a:pt x="1524" y="15240"/>
                  </a:lnTo>
                  <a:lnTo>
                    <a:pt x="0" y="18389"/>
                  </a:lnTo>
                  <a:lnTo>
                    <a:pt x="0" y="30581"/>
                  </a:lnTo>
                  <a:lnTo>
                    <a:pt x="3048" y="36677"/>
                  </a:lnTo>
                  <a:lnTo>
                    <a:pt x="6096" y="38201"/>
                  </a:lnTo>
                  <a:lnTo>
                    <a:pt x="10668" y="39725"/>
                  </a:lnTo>
                  <a:lnTo>
                    <a:pt x="21336" y="39725"/>
                  </a:lnTo>
                  <a:lnTo>
                    <a:pt x="25908" y="38201"/>
                  </a:lnTo>
                  <a:lnTo>
                    <a:pt x="30480" y="33629"/>
                  </a:lnTo>
                  <a:lnTo>
                    <a:pt x="32004" y="30581"/>
                  </a:lnTo>
                  <a:lnTo>
                    <a:pt x="32004" y="18389"/>
                  </a:lnTo>
                  <a:close/>
                </a:path>
                <a:path w="96519" h="210819">
                  <a:moveTo>
                    <a:pt x="96113" y="3048"/>
                  </a:moveTo>
                  <a:lnTo>
                    <a:pt x="94589" y="3048"/>
                  </a:lnTo>
                  <a:lnTo>
                    <a:pt x="94589" y="1524"/>
                  </a:lnTo>
                  <a:lnTo>
                    <a:pt x="93065" y="1524"/>
                  </a:lnTo>
                  <a:lnTo>
                    <a:pt x="93065" y="0"/>
                  </a:lnTo>
                  <a:lnTo>
                    <a:pt x="73253" y="0"/>
                  </a:lnTo>
                  <a:lnTo>
                    <a:pt x="70205" y="3048"/>
                  </a:lnTo>
                  <a:lnTo>
                    <a:pt x="70205" y="207645"/>
                  </a:lnTo>
                  <a:lnTo>
                    <a:pt x="71729" y="207645"/>
                  </a:lnTo>
                  <a:lnTo>
                    <a:pt x="71729" y="209169"/>
                  </a:lnTo>
                  <a:lnTo>
                    <a:pt x="73253" y="209169"/>
                  </a:lnTo>
                  <a:lnTo>
                    <a:pt x="73253" y="210693"/>
                  </a:lnTo>
                  <a:lnTo>
                    <a:pt x="91541" y="210693"/>
                  </a:lnTo>
                  <a:lnTo>
                    <a:pt x="93065" y="209169"/>
                  </a:lnTo>
                  <a:lnTo>
                    <a:pt x="94589" y="209169"/>
                  </a:lnTo>
                  <a:lnTo>
                    <a:pt x="94589" y="207645"/>
                  </a:lnTo>
                  <a:lnTo>
                    <a:pt x="96113" y="207645"/>
                  </a:lnTo>
                  <a:lnTo>
                    <a:pt x="96113" y="3048"/>
                  </a:lnTo>
                  <a:close/>
                </a:path>
              </a:pathLst>
            </a:custGeom>
            <a:solidFill>
              <a:srgbClr val="001F6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22" name="object 22"/>
          <p:cNvGrpSpPr/>
          <p:nvPr/>
        </p:nvGrpSpPr>
        <p:grpSpPr>
          <a:xfrm>
            <a:off x="2520219" y="1928431"/>
            <a:ext cx="342265" cy="212725"/>
            <a:chOff x="2520219" y="1928431"/>
            <a:chExt cx="342265" cy="212725"/>
          </a:xfrm>
        </p:grpSpPr>
        <p:sp>
          <p:nvSpPr>
            <p:cNvPr id="23" name="object 23"/>
            <p:cNvSpPr/>
            <p:nvPr/>
          </p:nvSpPr>
          <p:spPr>
            <a:xfrm>
              <a:off x="2520213" y="1928812"/>
              <a:ext cx="26034" cy="210820"/>
            </a:xfrm>
            <a:custGeom>
              <a:avLst/>
              <a:gdLst/>
              <a:ahLst/>
              <a:cxnLst/>
              <a:rect l="l" t="t" r="r" b="b"/>
              <a:pathLst>
                <a:path w="26035" h="210819">
                  <a:moveTo>
                    <a:pt x="24485" y="207264"/>
                  </a:moveTo>
                  <a:lnTo>
                    <a:pt x="1524" y="207264"/>
                  </a:lnTo>
                  <a:lnTo>
                    <a:pt x="1524" y="208788"/>
                  </a:lnTo>
                  <a:lnTo>
                    <a:pt x="3048" y="208788"/>
                  </a:lnTo>
                  <a:lnTo>
                    <a:pt x="4572" y="210312"/>
                  </a:lnTo>
                  <a:lnTo>
                    <a:pt x="21437" y="210312"/>
                  </a:lnTo>
                  <a:lnTo>
                    <a:pt x="22961" y="208788"/>
                  </a:lnTo>
                  <a:lnTo>
                    <a:pt x="24485" y="208788"/>
                  </a:lnTo>
                  <a:lnTo>
                    <a:pt x="24485" y="207264"/>
                  </a:lnTo>
                  <a:close/>
                </a:path>
                <a:path w="26035" h="210819">
                  <a:moveTo>
                    <a:pt x="26009" y="2540"/>
                  </a:moveTo>
                  <a:lnTo>
                    <a:pt x="24485" y="2540"/>
                  </a:lnTo>
                  <a:lnTo>
                    <a:pt x="24485" y="1270"/>
                  </a:lnTo>
                  <a:lnTo>
                    <a:pt x="23977" y="1270"/>
                  </a:lnTo>
                  <a:lnTo>
                    <a:pt x="23977" y="0"/>
                  </a:lnTo>
                  <a:lnTo>
                    <a:pt x="2032" y="0"/>
                  </a:lnTo>
                  <a:lnTo>
                    <a:pt x="2032" y="1270"/>
                  </a:lnTo>
                  <a:lnTo>
                    <a:pt x="762" y="1270"/>
                  </a:lnTo>
                  <a:lnTo>
                    <a:pt x="762" y="2540"/>
                  </a:lnTo>
                  <a:lnTo>
                    <a:pt x="0" y="2540"/>
                  </a:lnTo>
                  <a:lnTo>
                    <a:pt x="0" y="207010"/>
                  </a:lnTo>
                  <a:lnTo>
                    <a:pt x="26009" y="207010"/>
                  </a:lnTo>
                  <a:lnTo>
                    <a:pt x="26009" y="2540"/>
                  </a:lnTo>
                  <a:close/>
                </a:path>
              </a:pathLst>
            </a:custGeom>
            <a:solidFill>
              <a:srgbClr val="001F6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4" name="object 24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2578226" y="1991010"/>
              <a:ext cx="125063" cy="149637"/>
            </a:xfrm>
            <a:prstGeom prst="rect">
              <a:avLst/>
            </a:prstGeom>
          </p:spPr>
        </p:pic>
        <p:pic>
          <p:nvPicPr>
            <p:cNvPr id="25" name="object 25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2736913" y="1928431"/>
              <a:ext cx="125063" cy="212216"/>
            </a:xfrm>
            <a:prstGeom prst="rect">
              <a:avLst/>
            </a:prstGeom>
          </p:spPr>
        </p:pic>
      </p:grpSp>
      <p:pic>
        <p:nvPicPr>
          <p:cNvPr id="26" name="object 26"/>
          <p:cNvPicPr/>
          <p:nvPr/>
        </p:nvPicPr>
        <p:blipFill>
          <a:blip r:embed="rId20" cstate="print"/>
          <a:stretch>
            <a:fillRect/>
          </a:stretch>
        </p:blipFill>
        <p:spPr>
          <a:xfrm>
            <a:off x="2976372" y="1928431"/>
            <a:ext cx="1115186" cy="212216"/>
          </a:xfrm>
          <a:prstGeom prst="rect">
            <a:avLst/>
          </a:prstGeom>
        </p:spPr>
      </p:pic>
      <p:grpSp>
        <p:nvGrpSpPr>
          <p:cNvPr id="27" name="object 27"/>
          <p:cNvGrpSpPr/>
          <p:nvPr/>
        </p:nvGrpSpPr>
        <p:grpSpPr>
          <a:xfrm>
            <a:off x="4140327" y="1928431"/>
            <a:ext cx="151130" cy="212725"/>
            <a:chOff x="4140327" y="1928431"/>
            <a:chExt cx="151130" cy="212725"/>
          </a:xfrm>
        </p:grpSpPr>
        <p:sp>
          <p:nvSpPr>
            <p:cNvPr id="28" name="object 28"/>
            <p:cNvSpPr/>
            <p:nvPr/>
          </p:nvSpPr>
          <p:spPr>
            <a:xfrm>
              <a:off x="4140314" y="1928431"/>
              <a:ext cx="24765" cy="210820"/>
            </a:xfrm>
            <a:custGeom>
              <a:avLst/>
              <a:gdLst/>
              <a:ahLst/>
              <a:cxnLst/>
              <a:rect l="l" t="t" r="r" b="b"/>
              <a:pathLst>
                <a:path w="24764" h="210819">
                  <a:moveTo>
                    <a:pt x="21437" y="209169"/>
                  </a:moveTo>
                  <a:lnTo>
                    <a:pt x="1524" y="209169"/>
                  </a:lnTo>
                  <a:lnTo>
                    <a:pt x="3048" y="210693"/>
                  </a:lnTo>
                  <a:lnTo>
                    <a:pt x="21437" y="210693"/>
                  </a:lnTo>
                  <a:lnTo>
                    <a:pt x="21437" y="209169"/>
                  </a:lnTo>
                  <a:close/>
                </a:path>
                <a:path w="24764" h="210819">
                  <a:moveTo>
                    <a:pt x="22961" y="1524"/>
                  </a:moveTo>
                  <a:lnTo>
                    <a:pt x="21437" y="0"/>
                  </a:lnTo>
                  <a:lnTo>
                    <a:pt x="1524" y="0"/>
                  </a:lnTo>
                  <a:lnTo>
                    <a:pt x="1524" y="1524"/>
                  </a:lnTo>
                  <a:lnTo>
                    <a:pt x="22961" y="1524"/>
                  </a:lnTo>
                  <a:close/>
                </a:path>
                <a:path w="24764" h="210819">
                  <a:moveTo>
                    <a:pt x="24485" y="1651"/>
                  </a:moveTo>
                  <a:lnTo>
                    <a:pt x="0" y="1651"/>
                  </a:lnTo>
                  <a:lnTo>
                    <a:pt x="0" y="207391"/>
                  </a:lnTo>
                  <a:lnTo>
                    <a:pt x="0" y="208661"/>
                  </a:lnTo>
                  <a:lnTo>
                    <a:pt x="24104" y="208661"/>
                  </a:lnTo>
                  <a:lnTo>
                    <a:pt x="24104" y="207391"/>
                  </a:lnTo>
                  <a:lnTo>
                    <a:pt x="24485" y="207391"/>
                  </a:lnTo>
                  <a:lnTo>
                    <a:pt x="24485" y="1651"/>
                  </a:lnTo>
                  <a:close/>
                </a:path>
              </a:pathLst>
            </a:custGeom>
            <a:solidFill>
              <a:srgbClr val="001F6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9" name="object 29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4195286" y="1991010"/>
              <a:ext cx="96107" cy="149637"/>
            </a:xfrm>
            <a:prstGeom prst="rect">
              <a:avLst/>
            </a:prstGeom>
          </p:spPr>
        </p:pic>
      </p:grpSp>
      <p:grpSp>
        <p:nvGrpSpPr>
          <p:cNvPr id="30" name="object 30"/>
          <p:cNvGrpSpPr/>
          <p:nvPr/>
        </p:nvGrpSpPr>
        <p:grpSpPr>
          <a:xfrm>
            <a:off x="4382928" y="1928431"/>
            <a:ext cx="534035" cy="212725"/>
            <a:chOff x="4382928" y="1928431"/>
            <a:chExt cx="534035" cy="212725"/>
          </a:xfrm>
        </p:grpSpPr>
        <p:pic>
          <p:nvPicPr>
            <p:cNvPr id="31" name="object 31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4382928" y="1994058"/>
              <a:ext cx="205930" cy="145065"/>
            </a:xfrm>
            <a:prstGeom prst="rect">
              <a:avLst/>
            </a:prstGeom>
          </p:spPr>
        </p:pic>
        <p:pic>
          <p:nvPicPr>
            <p:cNvPr id="32" name="object 32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4623911" y="1928431"/>
              <a:ext cx="117538" cy="210692"/>
            </a:xfrm>
            <a:prstGeom prst="rect">
              <a:avLst/>
            </a:prstGeom>
          </p:spPr>
        </p:pic>
        <p:pic>
          <p:nvPicPr>
            <p:cNvPr id="33" name="object 33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4781073" y="1991010"/>
              <a:ext cx="135826" cy="149637"/>
            </a:xfrm>
            <a:prstGeom prst="rect">
              <a:avLst/>
            </a:prstGeom>
          </p:spPr>
        </p:pic>
      </p:grpSp>
      <p:grpSp>
        <p:nvGrpSpPr>
          <p:cNvPr id="34" name="object 34"/>
          <p:cNvGrpSpPr/>
          <p:nvPr/>
        </p:nvGrpSpPr>
        <p:grpSpPr>
          <a:xfrm>
            <a:off x="5006816" y="1926907"/>
            <a:ext cx="255270" cy="213995"/>
            <a:chOff x="5006816" y="1926907"/>
            <a:chExt cx="255270" cy="213995"/>
          </a:xfrm>
        </p:grpSpPr>
        <p:pic>
          <p:nvPicPr>
            <p:cNvPr id="35" name="object 35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5006816" y="1926907"/>
              <a:ext cx="137350" cy="212217"/>
            </a:xfrm>
            <a:prstGeom prst="rect">
              <a:avLst/>
            </a:prstGeom>
          </p:spPr>
        </p:pic>
        <p:pic>
          <p:nvPicPr>
            <p:cNvPr id="36" name="object 36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5173123" y="1957482"/>
              <a:ext cx="88487" cy="183165"/>
            </a:xfrm>
            <a:prstGeom prst="rect">
              <a:avLst/>
            </a:prstGeom>
          </p:spPr>
        </p:pic>
      </p:grpSp>
      <p:grpSp>
        <p:nvGrpSpPr>
          <p:cNvPr id="37" name="object 37"/>
          <p:cNvGrpSpPr/>
          <p:nvPr/>
        </p:nvGrpSpPr>
        <p:grpSpPr>
          <a:xfrm>
            <a:off x="5348573" y="1928431"/>
            <a:ext cx="401320" cy="212725"/>
            <a:chOff x="5348573" y="1928431"/>
            <a:chExt cx="401320" cy="212725"/>
          </a:xfrm>
        </p:grpSpPr>
        <p:pic>
          <p:nvPicPr>
            <p:cNvPr id="38" name="object 38"/>
            <p:cNvPicPr/>
            <p:nvPr/>
          </p:nvPicPr>
          <p:blipFill>
            <a:blip r:embed="rId27" cstate="print"/>
            <a:stretch>
              <a:fillRect/>
            </a:stretch>
          </p:blipFill>
          <p:spPr>
            <a:xfrm>
              <a:off x="5348573" y="1957482"/>
              <a:ext cx="88487" cy="183165"/>
            </a:xfrm>
            <a:prstGeom prst="rect">
              <a:avLst/>
            </a:prstGeom>
          </p:spPr>
        </p:pic>
        <p:pic>
          <p:nvPicPr>
            <p:cNvPr id="39" name="object 39"/>
            <p:cNvPicPr/>
            <p:nvPr/>
          </p:nvPicPr>
          <p:blipFill>
            <a:blip r:embed="rId28" cstate="print"/>
            <a:stretch>
              <a:fillRect/>
            </a:stretch>
          </p:blipFill>
          <p:spPr>
            <a:xfrm>
              <a:off x="5466016" y="1928431"/>
              <a:ext cx="117538" cy="210692"/>
            </a:xfrm>
            <a:prstGeom prst="rect">
              <a:avLst/>
            </a:prstGeom>
          </p:spPr>
        </p:pic>
        <p:pic>
          <p:nvPicPr>
            <p:cNvPr id="40" name="object 40"/>
            <p:cNvPicPr/>
            <p:nvPr/>
          </p:nvPicPr>
          <p:blipFill>
            <a:blip r:embed="rId29" cstate="print"/>
            <a:stretch>
              <a:fillRect/>
            </a:stretch>
          </p:blipFill>
          <p:spPr>
            <a:xfrm>
              <a:off x="5624988" y="1991010"/>
              <a:ext cx="124777" cy="149637"/>
            </a:xfrm>
            <a:prstGeom prst="rect">
              <a:avLst/>
            </a:prstGeom>
          </p:spPr>
        </p:pic>
      </p:grpSp>
      <p:pic>
        <p:nvPicPr>
          <p:cNvPr id="41" name="object 41"/>
          <p:cNvPicPr/>
          <p:nvPr/>
        </p:nvPicPr>
        <p:blipFill>
          <a:blip r:embed="rId30" cstate="print"/>
          <a:stretch>
            <a:fillRect/>
          </a:stretch>
        </p:blipFill>
        <p:spPr>
          <a:xfrm>
            <a:off x="5848921" y="1991010"/>
            <a:ext cx="1131951" cy="203073"/>
          </a:xfrm>
          <a:prstGeom prst="rect">
            <a:avLst/>
          </a:prstGeom>
        </p:spPr>
      </p:pic>
      <p:grpSp>
        <p:nvGrpSpPr>
          <p:cNvPr id="42" name="object 42"/>
          <p:cNvGrpSpPr/>
          <p:nvPr/>
        </p:nvGrpSpPr>
        <p:grpSpPr>
          <a:xfrm>
            <a:off x="7077023" y="1928431"/>
            <a:ext cx="593725" cy="212725"/>
            <a:chOff x="7077023" y="1928431"/>
            <a:chExt cx="593725" cy="212725"/>
          </a:xfrm>
        </p:grpSpPr>
        <p:pic>
          <p:nvPicPr>
            <p:cNvPr id="43" name="object 43"/>
            <p:cNvPicPr/>
            <p:nvPr/>
          </p:nvPicPr>
          <p:blipFill>
            <a:blip r:embed="rId31" cstate="print"/>
            <a:stretch>
              <a:fillRect/>
            </a:stretch>
          </p:blipFill>
          <p:spPr>
            <a:xfrm>
              <a:off x="7077023" y="1992534"/>
              <a:ext cx="106731" cy="148113"/>
            </a:xfrm>
            <a:prstGeom prst="rect">
              <a:avLst/>
            </a:prstGeom>
          </p:spPr>
        </p:pic>
        <p:pic>
          <p:nvPicPr>
            <p:cNvPr id="44" name="object 44"/>
            <p:cNvPicPr/>
            <p:nvPr/>
          </p:nvPicPr>
          <p:blipFill>
            <a:blip r:embed="rId32" cstate="print"/>
            <a:stretch>
              <a:fillRect/>
            </a:stretch>
          </p:blipFill>
          <p:spPr>
            <a:xfrm>
              <a:off x="7218901" y="1994058"/>
              <a:ext cx="117443" cy="146589"/>
            </a:xfrm>
            <a:prstGeom prst="rect">
              <a:avLst/>
            </a:prstGeom>
          </p:spPr>
        </p:pic>
        <p:sp>
          <p:nvSpPr>
            <p:cNvPr id="45" name="object 45"/>
            <p:cNvSpPr/>
            <p:nvPr/>
          </p:nvSpPr>
          <p:spPr>
            <a:xfrm>
              <a:off x="7377493" y="1928431"/>
              <a:ext cx="26034" cy="210820"/>
            </a:xfrm>
            <a:custGeom>
              <a:avLst/>
              <a:gdLst/>
              <a:ahLst/>
              <a:cxnLst/>
              <a:rect l="l" t="t" r="r" b="b"/>
              <a:pathLst>
                <a:path w="26034" h="210819">
                  <a:moveTo>
                    <a:pt x="26003" y="207644"/>
                  </a:moveTo>
                  <a:lnTo>
                    <a:pt x="0" y="207644"/>
                  </a:lnTo>
                  <a:lnTo>
                    <a:pt x="0" y="3047"/>
                  </a:lnTo>
                  <a:lnTo>
                    <a:pt x="1524" y="3047"/>
                  </a:lnTo>
                  <a:lnTo>
                    <a:pt x="1524" y="1523"/>
                  </a:lnTo>
                  <a:lnTo>
                    <a:pt x="3048" y="0"/>
                  </a:lnTo>
                  <a:lnTo>
                    <a:pt x="22955" y="0"/>
                  </a:lnTo>
                  <a:lnTo>
                    <a:pt x="26003" y="3047"/>
                  </a:lnTo>
                  <a:lnTo>
                    <a:pt x="26003" y="207644"/>
                  </a:lnTo>
                  <a:close/>
                </a:path>
                <a:path w="26034" h="210819">
                  <a:moveTo>
                    <a:pt x="24479" y="209168"/>
                  </a:moveTo>
                  <a:lnTo>
                    <a:pt x="1524" y="209168"/>
                  </a:lnTo>
                  <a:lnTo>
                    <a:pt x="1524" y="207644"/>
                  </a:lnTo>
                  <a:lnTo>
                    <a:pt x="24479" y="207644"/>
                  </a:lnTo>
                  <a:lnTo>
                    <a:pt x="24479" y="209168"/>
                  </a:lnTo>
                  <a:close/>
                </a:path>
                <a:path w="26034" h="210819">
                  <a:moveTo>
                    <a:pt x="21431" y="210692"/>
                  </a:moveTo>
                  <a:lnTo>
                    <a:pt x="4572" y="210692"/>
                  </a:lnTo>
                  <a:lnTo>
                    <a:pt x="3048" y="209168"/>
                  </a:lnTo>
                  <a:lnTo>
                    <a:pt x="22955" y="209168"/>
                  </a:lnTo>
                  <a:lnTo>
                    <a:pt x="21431" y="210692"/>
                  </a:lnTo>
                  <a:close/>
                </a:path>
              </a:pathLst>
            </a:custGeom>
            <a:solidFill>
              <a:srgbClr val="001F6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6" name="object 46"/>
            <p:cNvPicPr/>
            <p:nvPr/>
          </p:nvPicPr>
          <p:blipFill>
            <a:blip r:embed="rId33" cstate="print"/>
            <a:stretch>
              <a:fillRect/>
            </a:stretch>
          </p:blipFill>
          <p:spPr>
            <a:xfrm>
              <a:off x="7435500" y="1957482"/>
              <a:ext cx="88487" cy="183165"/>
            </a:xfrm>
            <a:prstGeom prst="rect">
              <a:avLst/>
            </a:prstGeom>
          </p:spPr>
        </p:pic>
        <p:pic>
          <p:nvPicPr>
            <p:cNvPr id="47" name="object 47"/>
            <p:cNvPicPr/>
            <p:nvPr/>
          </p:nvPicPr>
          <p:blipFill>
            <a:blip r:embed="rId34" cstate="print"/>
            <a:stretch>
              <a:fillRect/>
            </a:stretch>
          </p:blipFill>
          <p:spPr>
            <a:xfrm>
              <a:off x="7552943" y="1994058"/>
              <a:ext cx="117443" cy="146589"/>
            </a:xfrm>
            <a:prstGeom prst="rect">
              <a:avLst/>
            </a:prstGeom>
          </p:spPr>
        </p:pic>
      </p:grpSp>
      <p:grpSp>
        <p:nvGrpSpPr>
          <p:cNvPr id="48" name="object 48"/>
          <p:cNvGrpSpPr/>
          <p:nvPr/>
        </p:nvGrpSpPr>
        <p:grpSpPr>
          <a:xfrm>
            <a:off x="7720774" y="1991010"/>
            <a:ext cx="290195" cy="149860"/>
            <a:chOff x="7720774" y="1991010"/>
            <a:chExt cx="290195" cy="149860"/>
          </a:xfrm>
        </p:grpSpPr>
        <p:pic>
          <p:nvPicPr>
            <p:cNvPr id="49" name="object 49"/>
            <p:cNvPicPr/>
            <p:nvPr/>
          </p:nvPicPr>
          <p:blipFill>
            <a:blip r:embed="rId35" cstate="print"/>
            <a:stretch>
              <a:fillRect/>
            </a:stretch>
          </p:blipFill>
          <p:spPr>
            <a:xfrm>
              <a:off x="7720774" y="1991010"/>
              <a:ext cx="216598" cy="149637"/>
            </a:xfrm>
            <a:prstGeom prst="rect">
              <a:avLst/>
            </a:prstGeom>
          </p:spPr>
        </p:pic>
        <p:sp>
          <p:nvSpPr>
            <p:cNvPr id="50" name="object 50"/>
            <p:cNvSpPr/>
            <p:nvPr/>
          </p:nvSpPr>
          <p:spPr>
            <a:xfrm>
              <a:off x="7978616" y="2103977"/>
              <a:ext cx="32384" cy="35560"/>
            </a:xfrm>
            <a:custGeom>
              <a:avLst/>
              <a:gdLst/>
              <a:ahLst/>
              <a:cxnLst/>
              <a:rect l="l" t="t" r="r" b="b"/>
              <a:pathLst>
                <a:path w="32384" h="35560">
                  <a:moveTo>
                    <a:pt x="27431" y="35147"/>
                  </a:moveTo>
                  <a:lnTo>
                    <a:pt x="6095" y="35147"/>
                  </a:lnTo>
                  <a:lnTo>
                    <a:pt x="1523" y="30575"/>
                  </a:lnTo>
                  <a:lnTo>
                    <a:pt x="0" y="26003"/>
                  </a:lnTo>
                  <a:lnTo>
                    <a:pt x="0" y="10667"/>
                  </a:lnTo>
                  <a:lnTo>
                    <a:pt x="1523" y="6095"/>
                  </a:lnTo>
                  <a:lnTo>
                    <a:pt x="6095" y="1523"/>
                  </a:lnTo>
                  <a:lnTo>
                    <a:pt x="10667" y="0"/>
                  </a:lnTo>
                  <a:lnTo>
                    <a:pt x="22859" y="0"/>
                  </a:lnTo>
                  <a:lnTo>
                    <a:pt x="27431" y="1523"/>
                  </a:lnTo>
                  <a:lnTo>
                    <a:pt x="28955" y="4571"/>
                  </a:lnTo>
                  <a:lnTo>
                    <a:pt x="32003" y="6095"/>
                  </a:lnTo>
                  <a:lnTo>
                    <a:pt x="32003" y="18383"/>
                  </a:lnTo>
                  <a:lnTo>
                    <a:pt x="32003" y="30575"/>
                  </a:lnTo>
                  <a:lnTo>
                    <a:pt x="28955" y="32099"/>
                  </a:lnTo>
                  <a:lnTo>
                    <a:pt x="27431" y="35147"/>
                  </a:lnTo>
                  <a:close/>
                </a:path>
              </a:pathLst>
            </a:custGeom>
            <a:solidFill>
              <a:srgbClr val="001F6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51" name="object 51"/>
          <p:cNvGrpSpPr/>
          <p:nvPr/>
        </p:nvGrpSpPr>
        <p:grpSpPr>
          <a:xfrm>
            <a:off x="4792979" y="2186940"/>
            <a:ext cx="1118870" cy="1104900"/>
            <a:chOff x="4792979" y="2186940"/>
            <a:chExt cx="1118870" cy="1104900"/>
          </a:xfrm>
        </p:grpSpPr>
        <p:pic>
          <p:nvPicPr>
            <p:cNvPr id="52" name="object 52"/>
            <p:cNvPicPr/>
            <p:nvPr/>
          </p:nvPicPr>
          <p:blipFill>
            <a:blip r:embed="rId36" cstate="print"/>
            <a:stretch>
              <a:fillRect/>
            </a:stretch>
          </p:blipFill>
          <p:spPr>
            <a:xfrm>
              <a:off x="4792979" y="2186940"/>
              <a:ext cx="1118616" cy="1104900"/>
            </a:xfrm>
            <a:prstGeom prst="rect">
              <a:avLst/>
            </a:prstGeom>
          </p:spPr>
        </p:pic>
        <p:pic>
          <p:nvPicPr>
            <p:cNvPr id="53" name="object 53"/>
            <p:cNvPicPr/>
            <p:nvPr/>
          </p:nvPicPr>
          <p:blipFill>
            <a:blip r:embed="rId37" cstate="print"/>
            <a:stretch>
              <a:fillRect/>
            </a:stretch>
          </p:blipFill>
          <p:spPr>
            <a:xfrm>
              <a:off x="5219694" y="2323047"/>
              <a:ext cx="222704" cy="273281"/>
            </a:xfrm>
            <a:prstGeom prst="rect">
              <a:avLst/>
            </a:prstGeom>
          </p:spPr>
        </p:pic>
        <p:sp>
          <p:nvSpPr>
            <p:cNvPr id="54" name="object 54"/>
            <p:cNvSpPr/>
            <p:nvPr/>
          </p:nvSpPr>
          <p:spPr>
            <a:xfrm>
              <a:off x="5109114" y="2731388"/>
              <a:ext cx="92075" cy="100965"/>
            </a:xfrm>
            <a:custGeom>
              <a:avLst/>
              <a:gdLst/>
              <a:ahLst/>
              <a:cxnLst/>
              <a:rect l="l" t="t" r="r" b="b"/>
              <a:pathLst>
                <a:path w="92075" h="100964">
                  <a:moveTo>
                    <a:pt x="0" y="50387"/>
                  </a:moveTo>
                  <a:lnTo>
                    <a:pt x="3714" y="30941"/>
                  </a:lnTo>
                  <a:lnTo>
                    <a:pt x="13716" y="14906"/>
                  </a:lnTo>
                  <a:lnTo>
                    <a:pt x="28289" y="4015"/>
                  </a:lnTo>
                  <a:lnTo>
                    <a:pt x="45719" y="0"/>
                  </a:lnTo>
                  <a:lnTo>
                    <a:pt x="63808" y="4015"/>
                  </a:lnTo>
                  <a:lnTo>
                    <a:pt x="78343" y="14906"/>
                  </a:lnTo>
                  <a:lnTo>
                    <a:pt x="88019" y="30941"/>
                  </a:lnTo>
                  <a:lnTo>
                    <a:pt x="91535" y="50387"/>
                  </a:lnTo>
                  <a:lnTo>
                    <a:pt x="88019" y="69873"/>
                  </a:lnTo>
                  <a:lnTo>
                    <a:pt x="78343" y="85903"/>
                  </a:lnTo>
                  <a:lnTo>
                    <a:pt x="63808" y="96772"/>
                  </a:lnTo>
                  <a:lnTo>
                    <a:pt x="45719" y="100774"/>
                  </a:lnTo>
                  <a:lnTo>
                    <a:pt x="28289" y="96772"/>
                  </a:lnTo>
                  <a:lnTo>
                    <a:pt x="13716" y="85903"/>
                  </a:lnTo>
                  <a:lnTo>
                    <a:pt x="3714" y="69873"/>
                  </a:lnTo>
                  <a:lnTo>
                    <a:pt x="0" y="50387"/>
                  </a:lnTo>
                  <a:close/>
                </a:path>
              </a:pathLst>
            </a:custGeom>
            <a:ln w="1372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5" name="object 55"/>
            <p:cNvSpPr/>
            <p:nvPr/>
          </p:nvSpPr>
          <p:spPr>
            <a:xfrm>
              <a:off x="5075491" y="2832163"/>
              <a:ext cx="158750" cy="92075"/>
            </a:xfrm>
            <a:custGeom>
              <a:avLst/>
              <a:gdLst/>
              <a:ahLst/>
              <a:cxnLst/>
              <a:rect l="l" t="t" r="r" b="b"/>
              <a:pathLst>
                <a:path w="158750" h="92075">
                  <a:moveTo>
                    <a:pt x="158686" y="91630"/>
                  </a:moveTo>
                  <a:lnTo>
                    <a:pt x="66945" y="91630"/>
                  </a:lnTo>
                  <a:lnTo>
                    <a:pt x="19835" y="91630"/>
                  </a:lnTo>
                  <a:lnTo>
                    <a:pt x="2479" y="91630"/>
                  </a:lnTo>
                  <a:lnTo>
                    <a:pt x="0" y="91630"/>
                  </a:lnTo>
                  <a:lnTo>
                    <a:pt x="6182" y="55413"/>
                  </a:lnTo>
                  <a:lnTo>
                    <a:pt x="23098" y="26348"/>
                  </a:lnTo>
                  <a:lnTo>
                    <a:pt x="48300" y="7017"/>
                  </a:lnTo>
                  <a:lnTo>
                    <a:pt x="79343" y="0"/>
                  </a:lnTo>
                  <a:lnTo>
                    <a:pt x="111068" y="7017"/>
                  </a:lnTo>
                  <a:lnTo>
                    <a:pt x="136195" y="26348"/>
                  </a:lnTo>
                  <a:lnTo>
                    <a:pt x="152731" y="55413"/>
                  </a:lnTo>
                  <a:lnTo>
                    <a:pt x="158686" y="91630"/>
                  </a:lnTo>
                  <a:close/>
                </a:path>
              </a:pathLst>
            </a:custGeom>
            <a:ln w="1372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6" name="object 56"/>
            <p:cNvSpPr/>
            <p:nvPr/>
          </p:nvSpPr>
          <p:spPr>
            <a:xfrm>
              <a:off x="5459920" y="2731388"/>
              <a:ext cx="92075" cy="100965"/>
            </a:xfrm>
            <a:custGeom>
              <a:avLst/>
              <a:gdLst/>
              <a:ahLst/>
              <a:cxnLst/>
              <a:rect l="l" t="t" r="r" b="b"/>
              <a:pathLst>
                <a:path w="92075" h="100964">
                  <a:moveTo>
                    <a:pt x="0" y="50387"/>
                  </a:moveTo>
                  <a:lnTo>
                    <a:pt x="3714" y="30941"/>
                  </a:lnTo>
                  <a:lnTo>
                    <a:pt x="13716" y="14906"/>
                  </a:lnTo>
                  <a:lnTo>
                    <a:pt x="28289" y="4015"/>
                  </a:lnTo>
                  <a:lnTo>
                    <a:pt x="45719" y="0"/>
                  </a:lnTo>
                  <a:lnTo>
                    <a:pt x="63808" y="4015"/>
                  </a:lnTo>
                  <a:lnTo>
                    <a:pt x="78343" y="14906"/>
                  </a:lnTo>
                  <a:lnTo>
                    <a:pt x="88019" y="30941"/>
                  </a:lnTo>
                  <a:lnTo>
                    <a:pt x="91535" y="50387"/>
                  </a:lnTo>
                  <a:lnTo>
                    <a:pt x="88019" y="69873"/>
                  </a:lnTo>
                  <a:lnTo>
                    <a:pt x="78343" y="85903"/>
                  </a:lnTo>
                  <a:lnTo>
                    <a:pt x="63808" y="96772"/>
                  </a:lnTo>
                  <a:lnTo>
                    <a:pt x="45719" y="100774"/>
                  </a:lnTo>
                  <a:lnTo>
                    <a:pt x="28289" y="96772"/>
                  </a:lnTo>
                  <a:lnTo>
                    <a:pt x="13716" y="85903"/>
                  </a:lnTo>
                  <a:lnTo>
                    <a:pt x="3714" y="69873"/>
                  </a:lnTo>
                  <a:lnTo>
                    <a:pt x="0" y="50387"/>
                  </a:lnTo>
                  <a:close/>
                </a:path>
              </a:pathLst>
            </a:custGeom>
            <a:ln w="1372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7" name="object 57"/>
            <p:cNvSpPr/>
            <p:nvPr/>
          </p:nvSpPr>
          <p:spPr>
            <a:xfrm>
              <a:off x="5426392" y="2832163"/>
              <a:ext cx="158750" cy="92075"/>
            </a:xfrm>
            <a:custGeom>
              <a:avLst/>
              <a:gdLst/>
              <a:ahLst/>
              <a:cxnLst/>
              <a:rect l="l" t="t" r="r" b="b"/>
              <a:pathLst>
                <a:path w="158750" h="92075">
                  <a:moveTo>
                    <a:pt x="158686" y="91630"/>
                  </a:moveTo>
                  <a:lnTo>
                    <a:pt x="66945" y="91630"/>
                  </a:lnTo>
                  <a:lnTo>
                    <a:pt x="19835" y="91630"/>
                  </a:lnTo>
                  <a:lnTo>
                    <a:pt x="2479" y="91630"/>
                  </a:lnTo>
                  <a:lnTo>
                    <a:pt x="0" y="91630"/>
                  </a:lnTo>
                  <a:lnTo>
                    <a:pt x="6182" y="55413"/>
                  </a:lnTo>
                  <a:lnTo>
                    <a:pt x="23098" y="26348"/>
                  </a:lnTo>
                  <a:lnTo>
                    <a:pt x="48300" y="7017"/>
                  </a:lnTo>
                  <a:lnTo>
                    <a:pt x="79343" y="0"/>
                  </a:lnTo>
                  <a:lnTo>
                    <a:pt x="111068" y="7017"/>
                  </a:lnTo>
                  <a:lnTo>
                    <a:pt x="136195" y="26348"/>
                  </a:lnTo>
                  <a:lnTo>
                    <a:pt x="152731" y="55413"/>
                  </a:lnTo>
                  <a:lnTo>
                    <a:pt x="158686" y="91630"/>
                  </a:lnTo>
                  <a:close/>
                </a:path>
              </a:pathLst>
            </a:custGeom>
            <a:ln w="1372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8" name="object 58"/>
            <p:cNvSpPr/>
            <p:nvPr/>
          </p:nvSpPr>
          <p:spPr>
            <a:xfrm>
              <a:off x="5459920" y="2731388"/>
              <a:ext cx="92075" cy="100965"/>
            </a:xfrm>
            <a:custGeom>
              <a:avLst/>
              <a:gdLst/>
              <a:ahLst/>
              <a:cxnLst/>
              <a:rect l="l" t="t" r="r" b="b"/>
              <a:pathLst>
                <a:path w="92075" h="100964">
                  <a:moveTo>
                    <a:pt x="0" y="50387"/>
                  </a:moveTo>
                  <a:lnTo>
                    <a:pt x="3714" y="30941"/>
                  </a:lnTo>
                  <a:lnTo>
                    <a:pt x="13716" y="14906"/>
                  </a:lnTo>
                  <a:lnTo>
                    <a:pt x="28289" y="4015"/>
                  </a:lnTo>
                  <a:lnTo>
                    <a:pt x="45719" y="0"/>
                  </a:lnTo>
                  <a:lnTo>
                    <a:pt x="63808" y="4015"/>
                  </a:lnTo>
                  <a:lnTo>
                    <a:pt x="78343" y="14906"/>
                  </a:lnTo>
                  <a:lnTo>
                    <a:pt x="88019" y="30941"/>
                  </a:lnTo>
                  <a:lnTo>
                    <a:pt x="91535" y="50387"/>
                  </a:lnTo>
                  <a:lnTo>
                    <a:pt x="88019" y="69873"/>
                  </a:lnTo>
                  <a:lnTo>
                    <a:pt x="78343" y="85903"/>
                  </a:lnTo>
                  <a:lnTo>
                    <a:pt x="63808" y="96772"/>
                  </a:lnTo>
                  <a:lnTo>
                    <a:pt x="45719" y="100774"/>
                  </a:lnTo>
                  <a:lnTo>
                    <a:pt x="28289" y="96772"/>
                  </a:lnTo>
                  <a:lnTo>
                    <a:pt x="13716" y="85903"/>
                  </a:lnTo>
                  <a:lnTo>
                    <a:pt x="3714" y="69873"/>
                  </a:lnTo>
                  <a:lnTo>
                    <a:pt x="0" y="50387"/>
                  </a:lnTo>
                  <a:close/>
                </a:path>
              </a:pathLst>
            </a:custGeom>
            <a:ln w="1372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9" name="object 59"/>
            <p:cNvSpPr/>
            <p:nvPr/>
          </p:nvSpPr>
          <p:spPr>
            <a:xfrm>
              <a:off x="5426392" y="2832163"/>
              <a:ext cx="158750" cy="92075"/>
            </a:xfrm>
            <a:custGeom>
              <a:avLst/>
              <a:gdLst/>
              <a:ahLst/>
              <a:cxnLst/>
              <a:rect l="l" t="t" r="r" b="b"/>
              <a:pathLst>
                <a:path w="158750" h="92075">
                  <a:moveTo>
                    <a:pt x="158686" y="91630"/>
                  </a:moveTo>
                  <a:lnTo>
                    <a:pt x="66945" y="91630"/>
                  </a:lnTo>
                  <a:lnTo>
                    <a:pt x="19835" y="91630"/>
                  </a:lnTo>
                  <a:lnTo>
                    <a:pt x="2479" y="91630"/>
                  </a:lnTo>
                  <a:lnTo>
                    <a:pt x="0" y="91630"/>
                  </a:lnTo>
                  <a:lnTo>
                    <a:pt x="6182" y="55413"/>
                  </a:lnTo>
                  <a:lnTo>
                    <a:pt x="23098" y="26348"/>
                  </a:lnTo>
                  <a:lnTo>
                    <a:pt x="48300" y="7017"/>
                  </a:lnTo>
                  <a:lnTo>
                    <a:pt x="79343" y="0"/>
                  </a:lnTo>
                  <a:lnTo>
                    <a:pt x="111068" y="7017"/>
                  </a:lnTo>
                  <a:lnTo>
                    <a:pt x="136195" y="26348"/>
                  </a:lnTo>
                  <a:lnTo>
                    <a:pt x="152731" y="55413"/>
                  </a:lnTo>
                  <a:lnTo>
                    <a:pt x="158686" y="91630"/>
                  </a:lnTo>
                  <a:close/>
                </a:path>
              </a:pathLst>
            </a:custGeom>
            <a:ln w="1372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0" name="object 60"/>
            <p:cNvSpPr/>
            <p:nvPr/>
          </p:nvSpPr>
          <p:spPr>
            <a:xfrm>
              <a:off x="5284469" y="2731388"/>
              <a:ext cx="92075" cy="100965"/>
            </a:xfrm>
            <a:custGeom>
              <a:avLst/>
              <a:gdLst/>
              <a:ahLst/>
              <a:cxnLst/>
              <a:rect l="l" t="t" r="r" b="b"/>
              <a:pathLst>
                <a:path w="92075" h="100964">
                  <a:moveTo>
                    <a:pt x="0" y="50387"/>
                  </a:moveTo>
                  <a:lnTo>
                    <a:pt x="3714" y="30941"/>
                  </a:lnTo>
                  <a:lnTo>
                    <a:pt x="13716" y="14906"/>
                  </a:lnTo>
                  <a:lnTo>
                    <a:pt x="28289" y="4015"/>
                  </a:lnTo>
                  <a:lnTo>
                    <a:pt x="45719" y="0"/>
                  </a:lnTo>
                  <a:lnTo>
                    <a:pt x="63808" y="4015"/>
                  </a:lnTo>
                  <a:lnTo>
                    <a:pt x="78343" y="14906"/>
                  </a:lnTo>
                  <a:lnTo>
                    <a:pt x="88019" y="30941"/>
                  </a:lnTo>
                  <a:lnTo>
                    <a:pt x="91535" y="50387"/>
                  </a:lnTo>
                  <a:lnTo>
                    <a:pt x="88019" y="69873"/>
                  </a:lnTo>
                  <a:lnTo>
                    <a:pt x="78343" y="85903"/>
                  </a:lnTo>
                  <a:lnTo>
                    <a:pt x="63808" y="96772"/>
                  </a:lnTo>
                  <a:lnTo>
                    <a:pt x="45719" y="100774"/>
                  </a:lnTo>
                  <a:lnTo>
                    <a:pt x="28289" y="96772"/>
                  </a:lnTo>
                  <a:lnTo>
                    <a:pt x="13716" y="85903"/>
                  </a:lnTo>
                  <a:lnTo>
                    <a:pt x="3714" y="69873"/>
                  </a:lnTo>
                  <a:lnTo>
                    <a:pt x="0" y="50387"/>
                  </a:lnTo>
                  <a:close/>
                </a:path>
              </a:pathLst>
            </a:custGeom>
            <a:ln w="1372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1" name="object 61"/>
            <p:cNvSpPr/>
            <p:nvPr/>
          </p:nvSpPr>
          <p:spPr>
            <a:xfrm>
              <a:off x="5250941" y="2832163"/>
              <a:ext cx="158750" cy="92075"/>
            </a:xfrm>
            <a:custGeom>
              <a:avLst/>
              <a:gdLst/>
              <a:ahLst/>
              <a:cxnLst/>
              <a:rect l="l" t="t" r="r" b="b"/>
              <a:pathLst>
                <a:path w="158750" h="92075">
                  <a:moveTo>
                    <a:pt x="158686" y="91630"/>
                  </a:moveTo>
                  <a:lnTo>
                    <a:pt x="66945" y="91630"/>
                  </a:lnTo>
                  <a:lnTo>
                    <a:pt x="19835" y="91630"/>
                  </a:lnTo>
                  <a:lnTo>
                    <a:pt x="2479" y="91630"/>
                  </a:lnTo>
                  <a:lnTo>
                    <a:pt x="0" y="91630"/>
                  </a:lnTo>
                  <a:lnTo>
                    <a:pt x="6182" y="55413"/>
                  </a:lnTo>
                  <a:lnTo>
                    <a:pt x="23098" y="26348"/>
                  </a:lnTo>
                  <a:lnTo>
                    <a:pt x="48300" y="7017"/>
                  </a:lnTo>
                  <a:lnTo>
                    <a:pt x="79343" y="0"/>
                  </a:lnTo>
                  <a:lnTo>
                    <a:pt x="111068" y="7017"/>
                  </a:lnTo>
                  <a:lnTo>
                    <a:pt x="136195" y="26348"/>
                  </a:lnTo>
                  <a:lnTo>
                    <a:pt x="152731" y="55413"/>
                  </a:lnTo>
                  <a:lnTo>
                    <a:pt x="158686" y="91630"/>
                  </a:lnTo>
                  <a:close/>
                </a:path>
              </a:pathLst>
            </a:custGeom>
            <a:ln w="1372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2" name="object 62"/>
            <p:cNvSpPr/>
            <p:nvPr/>
          </p:nvSpPr>
          <p:spPr>
            <a:xfrm>
              <a:off x="5159406" y="2589466"/>
              <a:ext cx="351155" cy="74930"/>
            </a:xfrm>
            <a:custGeom>
              <a:avLst/>
              <a:gdLst/>
              <a:ahLst/>
              <a:cxnLst/>
              <a:rect l="l" t="t" r="r" b="b"/>
              <a:pathLst>
                <a:path w="351154" h="74930">
                  <a:moveTo>
                    <a:pt x="0" y="74771"/>
                  </a:moveTo>
                  <a:lnTo>
                    <a:pt x="0" y="50387"/>
                  </a:lnTo>
                  <a:lnTo>
                    <a:pt x="350901" y="50387"/>
                  </a:lnTo>
                  <a:lnTo>
                    <a:pt x="350901" y="74771"/>
                  </a:lnTo>
                </a:path>
                <a:path w="351154" h="74930">
                  <a:moveTo>
                    <a:pt x="175450" y="0"/>
                  </a:moveTo>
                  <a:lnTo>
                    <a:pt x="175450" y="74771"/>
                  </a:lnTo>
                </a:path>
              </a:pathLst>
            </a:custGeom>
            <a:ln w="1372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63" name="object 63"/>
          <p:cNvPicPr/>
          <p:nvPr/>
        </p:nvPicPr>
        <p:blipFill>
          <a:blip r:embed="rId38" cstate="print"/>
          <a:stretch>
            <a:fillRect/>
          </a:stretch>
        </p:blipFill>
        <p:spPr>
          <a:xfrm>
            <a:off x="1237297" y="3244405"/>
            <a:ext cx="755141" cy="129730"/>
          </a:xfrm>
          <a:prstGeom prst="rect">
            <a:avLst/>
          </a:prstGeom>
        </p:spPr>
      </p:pic>
      <p:grpSp>
        <p:nvGrpSpPr>
          <p:cNvPr id="64" name="object 64"/>
          <p:cNvGrpSpPr/>
          <p:nvPr/>
        </p:nvGrpSpPr>
        <p:grpSpPr>
          <a:xfrm>
            <a:off x="2059590" y="3235166"/>
            <a:ext cx="600075" cy="172720"/>
            <a:chOff x="2059590" y="3235166"/>
            <a:chExt cx="600075" cy="172720"/>
          </a:xfrm>
        </p:grpSpPr>
        <p:pic>
          <p:nvPicPr>
            <p:cNvPr id="65" name="object 65"/>
            <p:cNvPicPr/>
            <p:nvPr/>
          </p:nvPicPr>
          <p:blipFill>
            <a:blip r:embed="rId39" cstate="print"/>
            <a:stretch>
              <a:fillRect/>
            </a:stretch>
          </p:blipFill>
          <p:spPr>
            <a:xfrm>
              <a:off x="2059590" y="3235166"/>
              <a:ext cx="118967" cy="138969"/>
            </a:xfrm>
            <a:prstGeom prst="rect">
              <a:avLst/>
            </a:prstGeom>
          </p:spPr>
        </p:pic>
        <p:pic>
          <p:nvPicPr>
            <p:cNvPr id="66" name="object 66"/>
            <p:cNvPicPr/>
            <p:nvPr/>
          </p:nvPicPr>
          <p:blipFill>
            <a:blip r:embed="rId40" cstate="print"/>
            <a:stretch>
              <a:fillRect/>
            </a:stretch>
          </p:blipFill>
          <p:spPr>
            <a:xfrm>
              <a:off x="2205990" y="3276409"/>
              <a:ext cx="80867" cy="97726"/>
            </a:xfrm>
            <a:prstGeom prst="rect">
              <a:avLst/>
            </a:prstGeom>
          </p:spPr>
        </p:pic>
        <p:pic>
          <p:nvPicPr>
            <p:cNvPr id="67" name="object 67"/>
            <p:cNvPicPr/>
            <p:nvPr/>
          </p:nvPicPr>
          <p:blipFill>
            <a:blip r:embed="rId41" cstate="print"/>
            <a:stretch>
              <a:fillRect/>
            </a:stretch>
          </p:blipFill>
          <p:spPr>
            <a:xfrm>
              <a:off x="2311241" y="3255073"/>
              <a:ext cx="146494" cy="119062"/>
            </a:xfrm>
            <a:prstGeom prst="rect">
              <a:avLst/>
            </a:prstGeom>
          </p:spPr>
        </p:pic>
        <p:sp>
          <p:nvSpPr>
            <p:cNvPr id="68" name="object 68"/>
            <p:cNvSpPr/>
            <p:nvPr/>
          </p:nvSpPr>
          <p:spPr>
            <a:xfrm>
              <a:off x="2477547" y="3241262"/>
              <a:ext cx="20320" cy="131445"/>
            </a:xfrm>
            <a:custGeom>
              <a:avLst/>
              <a:gdLst/>
              <a:ahLst/>
              <a:cxnLst/>
              <a:rect l="l" t="t" r="r" b="b"/>
              <a:pathLst>
                <a:path w="20319" h="131445">
                  <a:moveTo>
                    <a:pt x="15240" y="38195"/>
                  </a:moveTo>
                  <a:lnTo>
                    <a:pt x="4572" y="38195"/>
                  </a:lnTo>
                  <a:lnTo>
                    <a:pt x="4572" y="36671"/>
                  </a:lnTo>
                  <a:lnTo>
                    <a:pt x="15240" y="36671"/>
                  </a:lnTo>
                  <a:lnTo>
                    <a:pt x="15240" y="38195"/>
                  </a:lnTo>
                  <a:close/>
                </a:path>
                <a:path w="20319" h="131445">
                  <a:moveTo>
                    <a:pt x="18288" y="129825"/>
                  </a:moveTo>
                  <a:lnTo>
                    <a:pt x="1524" y="129825"/>
                  </a:lnTo>
                  <a:lnTo>
                    <a:pt x="1524" y="38195"/>
                  </a:lnTo>
                  <a:lnTo>
                    <a:pt x="18288" y="38195"/>
                  </a:lnTo>
                  <a:lnTo>
                    <a:pt x="18288" y="129825"/>
                  </a:lnTo>
                  <a:close/>
                </a:path>
                <a:path w="20319" h="131445">
                  <a:moveTo>
                    <a:pt x="16764" y="131349"/>
                  </a:moveTo>
                  <a:lnTo>
                    <a:pt x="3048" y="131349"/>
                  </a:lnTo>
                  <a:lnTo>
                    <a:pt x="3048" y="129825"/>
                  </a:lnTo>
                  <a:lnTo>
                    <a:pt x="16764" y="129825"/>
                  </a:lnTo>
                  <a:lnTo>
                    <a:pt x="16764" y="131349"/>
                  </a:lnTo>
                  <a:close/>
                </a:path>
                <a:path w="20319" h="131445">
                  <a:moveTo>
                    <a:pt x="16764" y="19907"/>
                  </a:moveTo>
                  <a:lnTo>
                    <a:pt x="3048" y="19907"/>
                  </a:lnTo>
                  <a:lnTo>
                    <a:pt x="0" y="16859"/>
                  </a:lnTo>
                  <a:lnTo>
                    <a:pt x="0" y="4667"/>
                  </a:lnTo>
                  <a:lnTo>
                    <a:pt x="1524" y="3143"/>
                  </a:lnTo>
                  <a:lnTo>
                    <a:pt x="3048" y="1524"/>
                  </a:lnTo>
                  <a:lnTo>
                    <a:pt x="6096" y="0"/>
                  </a:lnTo>
                  <a:lnTo>
                    <a:pt x="13716" y="0"/>
                  </a:lnTo>
                  <a:lnTo>
                    <a:pt x="16764" y="1524"/>
                  </a:lnTo>
                  <a:lnTo>
                    <a:pt x="18288" y="3143"/>
                  </a:lnTo>
                  <a:lnTo>
                    <a:pt x="19812" y="4667"/>
                  </a:lnTo>
                  <a:lnTo>
                    <a:pt x="19812" y="16859"/>
                  </a:lnTo>
                  <a:lnTo>
                    <a:pt x="16764" y="19907"/>
                  </a:lnTo>
                  <a:close/>
                </a:path>
              </a:pathLst>
            </a:custGeom>
            <a:solidFill>
              <a:srgbClr val="001F6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9" name="object 69"/>
            <p:cNvPicPr/>
            <p:nvPr/>
          </p:nvPicPr>
          <p:blipFill>
            <a:blip r:embed="rId42" cstate="print"/>
            <a:stretch>
              <a:fillRect/>
            </a:stretch>
          </p:blipFill>
          <p:spPr>
            <a:xfrm>
              <a:off x="2517171" y="3235166"/>
              <a:ext cx="141922" cy="172497"/>
            </a:xfrm>
            <a:prstGeom prst="rect">
              <a:avLst/>
            </a:prstGeom>
          </p:spPr>
        </p:pic>
      </p:grpSp>
      <p:pic>
        <p:nvPicPr>
          <p:cNvPr id="70" name="object 70"/>
          <p:cNvPicPr/>
          <p:nvPr/>
        </p:nvPicPr>
        <p:blipFill>
          <a:blip r:embed="rId43" cstate="print"/>
          <a:stretch>
            <a:fillRect/>
          </a:stretch>
        </p:blipFill>
        <p:spPr>
          <a:xfrm>
            <a:off x="976407" y="3477958"/>
            <a:ext cx="590359" cy="172497"/>
          </a:xfrm>
          <a:prstGeom prst="rect">
            <a:avLst/>
          </a:prstGeom>
        </p:spPr>
      </p:pic>
      <p:pic>
        <p:nvPicPr>
          <p:cNvPr id="71" name="object 71"/>
          <p:cNvPicPr/>
          <p:nvPr/>
        </p:nvPicPr>
        <p:blipFill>
          <a:blip r:embed="rId44" cstate="print"/>
          <a:stretch>
            <a:fillRect/>
          </a:stretch>
        </p:blipFill>
        <p:spPr>
          <a:xfrm>
            <a:off x="1633918" y="3477958"/>
            <a:ext cx="1019079" cy="138874"/>
          </a:xfrm>
          <a:prstGeom prst="rect">
            <a:avLst/>
          </a:prstGeom>
        </p:spPr>
      </p:pic>
      <p:grpSp>
        <p:nvGrpSpPr>
          <p:cNvPr id="72" name="object 72"/>
          <p:cNvGrpSpPr/>
          <p:nvPr/>
        </p:nvGrpSpPr>
        <p:grpSpPr>
          <a:xfrm>
            <a:off x="1531715" y="3722179"/>
            <a:ext cx="1078865" cy="171450"/>
            <a:chOff x="1531715" y="3722179"/>
            <a:chExt cx="1078865" cy="171450"/>
          </a:xfrm>
        </p:grpSpPr>
        <p:pic>
          <p:nvPicPr>
            <p:cNvPr id="73" name="object 73"/>
            <p:cNvPicPr/>
            <p:nvPr/>
          </p:nvPicPr>
          <p:blipFill>
            <a:blip r:embed="rId45" cstate="print"/>
            <a:stretch>
              <a:fillRect/>
            </a:stretch>
          </p:blipFill>
          <p:spPr>
            <a:xfrm>
              <a:off x="1531715" y="3722179"/>
              <a:ext cx="1038891" cy="170973"/>
            </a:xfrm>
            <a:prstGeom prst="rect">
              <a:avLst/>
            </a:prstGeom>
          </p:spPr>
        </p:pic>
        <p:sp>
          <p:nvSpPr>
            <p:cNvPr id="74" name="object 74"/>
            <p:cNvSpPr/>
            <p:nvPr/>
          </p:nvSpPr>
          <p:spPr>
            <a:xfrm>
              <a:off x="2590419" y="3835146"/>
              <a:ext cx="20320" cy="22860"/>
            </a:xfrm>
            <a:custGeom>
              <a:avLst/>
              <a:gdLst/>
              <a:ahLst/>
              <a:cxnLst/>
              <a:rect l="l" t="t" r="r" b="b"/>
              <a:pathLst>
                <a:path w="20319" h="22860">
                  <a:moveTo>
                    <a:pt x="16764" y="22859"/>
                  </a:moveTo>
                  <a:lnTo>
                    <a:pt x="3048" y="22859"/>
                  </a:lnTo>
                  <a:lnTo>
                    <a:pt x="0" y="19811"/>
                  </a:lnTo>
                  <a:lnTo>
                    <a:pt x="0" y="4571"/>
                  </a:lnTo>
                  <a:lnTo>
                    <a:pt x="3048" y="1523"/>
                  </a:lnTo>
                  <a:lnTo>
                    <a:pt x="6096" y="0"/>
                  </a:lnTo>
                  <a:lnTo>
                    <a:pt x="13716" y="0"/>
                  </a:lnTo>
                  <a:lnTo>
                    <a:pt x="16764" y="1523"/>
                  </a:lnTo>
                  <a:lnTo>
                    <a:pt x="19812" y="4571"/>
                  </a:lnTo>
                  <a:lnTo>
                    <a:pt x="19812" y="12191"/>
                  </a:lnTo>
                  <a:lnTo>
                    <a:pt x="19812" y="19811"/>
                  </a:lnTo>
                  <a:lnTo>
                    <a:pt x="16764" y="22859"/>
                  </a:lnTo>
                  <a:close/>
                </a:path>
              </a:pathLst>
            </a:custGeom>
            <a:solidFill>
              <a:srgbClr val="001F6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75" name="object 75"/>
          <p:cNvGrpSpPr/>
          <p:nvPr/>
        </p:nvGrpSpPr>
        <p:grpSpPr>
          <a:xfrm>
            <a:off x="3121151" y="2713735"/>
            <a:ext cx="1115695" cy="1117600"/>
            <a:chOff x="3121151" y="2713735"/>
            <a:chExt cx="1115695" cy="1117600"/>
          </a:xfrm>
        </p:grpSpPr>
        <p:pic>
          <p:nvPicPr>
            <p:cNvPr id="76" name="object 76"/>
            <p:cNvPicPr/>
            <p:nvPr/>
          </p:nvPicPr>
          <p:blipFill>
            <a:blip r:embed="rId46" cstate="print"/>
            <a:stretch>
              <a:fillRect/>
            </a:stretch>
          </p:blipFill>
          <p:spPr>
            <a:xfrm>
              <a:off x="3121151" y="2713735"/>
              <a:ext cx="1115567" cy="1117600"/>
            </a:xfrm>
            <a:prstGeom prst="rect">
              <a:avLst/>
            </a:prstGeom>
          </p:spPr>
        </p:pic>
        <p:pic>
          <p:nvPicPr>
            <p:cNvPr id="77" name="object 77"/>
            <p:cNvPicPr/>
            <p:nvPr/>
          </p:nvPicPr>
          <p:blipFill>
            <a:blip r:embed="rId47" cstate="print"/>
            <a:stretch>
              <a:fillRect/>
            </a:stretch>
          </p:blipFill>
          <p:spPr>
            <a:xfrm>
              <a:off x="3381465" y="2933695"/>
              <a:ext cx="248611" cy="264137"/>
            </a:xfrm>
            <a:prstGeom prst="rect">
              <a:avLst/>
            </a:prstGeom>
          </p:spPr>
        </p:pic>
        <p:pic>
          <p:nvPicPr>
            <p:cNvPr id="78" name="object 78"/>
            <p:cNvPicPr/>
            <p:nvPr/>
          </p:nvPicPr>
          <p:blipFill>
            <a:blip r:embed="rId48" cstate="print"/>
            <a:stretch>
              <a:fillRect/>
            </a:stretch>
          </p:blipFill>
          <p:spPr>
            <a:xfrm>
              <a:off x="3691123" y="2933695"/>
              <a:ext cx="247087" cy="264137"/>
            </a:xfrm>
            <a:prstGeom prst="rect">
              <a:avLst/>
            </a:prstGeom>
          </p:spPr>
        </p:pic>
        <p:pic>
          <p:nvPicPr>
            <p:cNvPr id="79" name="object 79"/>
            <p:cNvPicPr/>
            <p:nvPr/>
          </p:nvPicPr>
          <p:blipFill>
            <a:blip r:embed="rId49" cstate="print"/>
            <a:stretch>
              <a:fillRect/>
            </a:stretch>
          </p:blipFill>
          <p:spPr>
            <a:xfrm>
              <a:off x="3465285" y="3243638"/>
              <a:ext cx="390534" cy="297665"/>
            </a:xfrm>
            <a:prstGeom prst="rect">
              <a:avLst/>
            </a:prstGeom>
          </p:spPr>
        </p:pic>
      </p:grpSp>
      <p:grpSp>
        <p:nvGrpSpPr>
          <p:cNvPr id="80" name="object 80"/>
          <p:cNvGrpSpPr/>
          <p:nvPr/>
        </p:nvGrpSpPr>
        <p:grpSpPr>
          <a:xfrm>
            <a:off x="6473952" y="2713735"/>
            <a:ext cx="1112520" cy="1117600"/>
            <a:chOff x="6473952" y="2713735"/>
            <a:chExt cx="1112520" cy="1117600"/>
          </a:xfrm>
        </p:grpSpPr>
        <p:pic>
          <p:nvPicPr>
            <p:cNvPr id="81" name="object 81"/>
            <p:cNvPicPr/>
            <p:nvPr/>
          </p:nvPicPr>
          <p:blipFill>
            <a:blip r:embed="rId50" cstate="print"/>
            <a:stretch>
              <a:fillRect/>
            </a:stretch>
          </p:blipFill>
          <p:spPr>
            <a:xfrm>
              <a:off x="6473952" y="2713735"/>
              <a:ext cx="1112519" cy="1117600"/>
            </a:xfrm>
            <a:prstGeom prst="rect">
              <a:avLst/>
            </a:prstGeom>
          </p:spPr>
        </p:pic>
        <p:pic>
          <p:nvPicPr>
            <p:cNvPr id="82" name="object 82"/>
            <p:cNvPicPr/>
            <p:nvPr/>
          </p:nvPicPr>
          <p:blipFill>
            <a:blip r:embed="rId51" cstate="print"/>
            <a:stretch>
              <a:fillRect/>
            </a:stretch>
          </p:blipFill>
          <p:spPr>
            <a:xfrm>
              <a:off x="6748267" y="2933695"/>
              <a:ext cx="247088" cy="264137"/>
            </a:xfrm>
            <a:prstGeom prst="rect">
              <a:avLst/>
            </a:prstGeom>
          </p:spPr>
        </p:pic>
        <p:pic>
          <p:nvPicPr>
            <p:cNvPr id="83" name="object 83"/>
            <p:cNvPicPr/>
            <p:nvPr/>
          </p:nvPicPr>
          <p:blipFill>
            <a:blip r:embed="rId52" cstate="print"/>
            <a:stretch>
              <a:fillRect/>
            </a:stretch>
          </p:blipFill>
          <p:spPr>
            <a:xfrm>
              <a:off x="7048876" y="2933695"/>
              <a:ext cx="256232" cy="264137"/>
            </a:xfrm>
            <a:prstGeom prst="rect">
              <a:avLst/>
            </a:prstGeom>
          </p:spPr>
        </p:pic>
        <p:pic>
          <p:nvPicPr>
            <p:cNvPr id="84" name="object 84"/>
            <p:cNvPicPr/>
            <p:nvPr/>
          </p:nvPicPr>
          <p:blipFill>
            <a:blip r:embed="rId53" cstate="print"/>
            <a:stretch>
              <a:fillRect/>
            </a:stretch>
          </p:blipFill>
          <p:spPr>
            <a:xfrm>
              <a:off x="6832182" y="3243638"/>
              <a:ext cx="389010" cy="297665"/>
            </a:xfrm>
            <a:prstGeom prst="rect">
              <a:avLst/>
            </a:prstGeom>
          </p:spPr>
        </p:pic>
      </p:grpSp>
      <p:grpSp>
        <p:nvGrpSpPr>
          <p:cNvPr id="85" name="object 85"/>
          <p:cNvGrpSpPr/>
          <p:nvPr/>
        </p:nvGrpSpPr>
        <p:grpSpPr>
          <a:xfrm>
            <a:off x="7990808" y="2768060"/>
            <a:ext cx="305435" cy="156210"/>
            <a:chOff x="7990808" y="2768060"/>
            <a:chExt cx="305435" cy="156210"/>
          </a:xfrm>
        </p:grpSpPr>
        <p:sp>
          <p:nvSpPr>
            <p:cNvPr id="86" name="object 86"/>
            <p:cNvSpPr/>
            <p:nvPr/>
          </p:nvSpPr>
          <p:spPr>
            <a:xfrm>
              <a:off x="7990808" y="2777204"/>
              <a:ext cx="59690" cy="146685"/>
            </a:xfrm>
            <a:custGeom>
              <a:avLst/>
              <a:gdLst/>
              <a:ahLst/>
              <a:cxnLst/>
              <a:rect l="l" t="t" r="r" b="b"/>
              <a:pathLst>
                <a:path w="59690" h="146685">
                  <a:moveTo>
                    <a:pt x="51816" y="1524"/>
                  </a:moveTo>
                  <a:lnTo>
                    <a:pt x="39624" y="1524"/>
                  </a:lnTo>
                  <a:lnTo>
                    <a:pt x="42672" y="0"/>
                  </a:lnTo>
                  <a:lnTo>
                    <a:pt x="50292" y="0"/>
                  </a:lnTo>
                  <a:lnTo>
                    <a:pt x="51816" y="1524"/>
                  </a:lnTo>
                  <a:close/>
                </a:path>
                <a:path w="59690" h="146685">
                  <a:moveTo>
                    <a:pt x="57912" y="3048"/>
                  </a:moveTo>
                  <a:lnTo>
                    <a:pt x="32004" y="3048"/>
                  </a:lnTo>
                  <a:lnTo>
                    <a:pt x="32004" y="1524"/>
                  </a:lnTo>
                  <a:lnTo>
                    <a:pt x="57912" y="1524"/>
                  </a:lnTo>
                  <a:lnTo>
                    <a:pt x="57912" y="3048"/>
                  </a:lnTo>
                  <a:close/>
                </a:path>
                <a:path w="59690" h="146685">
                  <a:moveTo>
                    <a:pt x="58293" y="120586"/>
                  </a:moveTo>
                  <a:lnTo>
                    <a:pt x="24384" y="120586"/>
                  </a:lnTo>
                  <a:lnTo>
                    <a:pt x="28956" y="116014"/>
                  </a:lnTo>
                  <a:lnTo>
                    <a:pt x="28956" y="111442"/>
                  </a:lnTo>
                  <a:lnTo>
                    <a:pt x="30480" y="109918"/>
                  </a:lnTo>
                  <a:lnTo>
                    <a:pt x="30480" y="3048"/>
                  </a:lnTo>
                  <a:lnTo>
                    <a:pt x="59436" y="3048"/>
                  </a:lnTo>
                  <a:lnTo>
                    <a:pt x="59436" y="116014"/>
                  </a:lnTo>
                  <a:lnTo>
                    <a:pt x="58293" y="120586"/>
                  </a:lnTo>
                  <a:close/>
                </a:path>
                <a:path w="59690" h="146685">
                  <a:moveTo>
                    <a:pt x="6096" y="117538"/>
                  </a:moveTo>
                  <a:lnTo>
                    <a:pt x="3048" y="117538"/>
                  </a:lnTo>
                  <a:lnTo>
                    <a:pt x="3048" y="116014"/>
                  </a:lnTo>
                  <a:lnTo>
                    <a:pt x="4572" y="116014"/>
                  </a:lnTo>
                  <a:lnTo>
                    <a:pt x="6096" y="117538"/>
                  </a:lnTo>
                  <a:close/>
                </a:path>
                <a:path w="59690" h="146685">
                  <a:moveTo>
                    <a:pt x="28956" y="146589"/>
                  </a:moveTo>
                  <a:lnTo>
                    <a:pt x="16764" y="146589"/>
                  </a:lnTo>
                  <a:lnTo>
                    <a:pt x="13716" y="145065"/>
                  </a:lnTo>
                  <a:lnTo>
                    <a:pt x="10668" y="145065"/>
                  </a:lnTo>
                  <a:lnTo>
                    <a:pt x="9144" y="143541"/>
                  </a:lnTo>
                  <a:lnTo>
                    <a:pt x="6096" y="143541"/>
                  </a:lnTo>
                  <a:lnTo>
                    <a:pt x="4572" y="142017"/>
                  </a:lnTo>
                  <a:lnTo>
                    <a:pt x="3048" y="142017"/>
                  </a:lnTo>
                  <a:lnTo>
                    <a:pt x="3048" y="140493"/>
                  </a:lnTo>
                  <a:lnTo>
                    <a:pt x="1524" y="140493"/>
                  </a:lnTo>
                  <a:lnTo>
                    <a:pt x="1524" y="137445"/>
                  </a:lnTo>
                  <a:lnTo>
                    <a:pt x="0" y="135921"/>
                  </a:lnTo>
                  <a:lnTo>
                    <a:pt x="0" y="122110"/>
                  </a:lnTo>
                  <a:lnTo>
                    <a:pt x="1524" y="120586"/>
                  </a:lnTo>
                  <a:lnTo>
                    <a:pt x="1524" y="117538"/>
                  </a:lnTo>
                  <a:lnTo>
                    <a:pt x="7620" y="117538"/>
                  </a:lnTo>
                  <a:lnTo>
                    <a:pt x="7620" y="119062"/>
                  </a:lnTo>
                  <a:lnTo>
                    <a:pt x="10668" y="119062"/>
                  </a:lnTo>
                  <a:lnTo>
                    <a:pt x="12192" y="120586"/>
                  </a:lnTo>
                  <a:lnTo>
                    <a:pt x="58293" y="120586"/>
                  </a:lnTo>
                  <a:lnTo>
                    <a:pt x="57912" y="122110"/>
                  </a:lnTo>
                  <a:lnTo>
                    <a:pt x="56388" y="126682"/>
                  </a:lnTo>
                  <a:lnTo>
                    <a:pt x="54864" y="131349"/>
                  </a:lnTo>
                  <a:lnTo>
                    <a:pt x="51816" y="135921"/>
                  </a:lnTo>
                  <a:lnTo>
                    <a:pt x="48768" y="138969"/>
                  </a:lnTo>
                  <a:lnTo>
                    <a:pt x="44196" y="142017"/>
                  </a:lnTo>
                  <a:lnTo>
                    <a:pt x="35052" y="145065"/>
                  </a:lnTo>
                  <a:lnTo>
                    <a:pt x="28956" y="146589"/>
                  </a:lnTo>
                  <a:close/>
                </a:path>
              </a:pathLst>
            </a:custGeom>
            <a:solidFill>
              <a:srgbClr val="001F6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7" name="object 87"/>
            <p:cNvPicPr/>
            <p:nvPr/>
          </p:nvPicPr>
          <p:blipFill>
            <a:blip r:embed="rId54" cstate="print"/>
            <a:stretch>
              <a:fillRect/>
            </a:stretch>
          </p:blipFill>
          <p:spPr>
            <a:xfrm>
              <a:off x="8073199" y="2768060"/>
              <a:ext cx="222694" cy="155733"/>
            </a:xfrm>
            <a:prstGeom prst="rect">
              <a:avLst/>
            </a:prstGeom>
          </p:spPr>
        </p:pic>
      </p:grpSp>
      <p:pic>
        <p:nvPicPr>
          <p:cNvPr id="88" name="object 88"/>
          <p:cNvPicPr/>
          <p:nvPr/>
        </p:nvPicPr>
        <p:blipFill>
          <a:blip r:embed="rId55" cstate="print"/>
          <a:stretch>
            <a:fillRect/>
          </a:stretch>
        </p:blipFill>
        <p:spPr>
          <a:xfrm>
            <a:off x="8361521" y="2768060"/>
            <a:ext cx="1362265" cy="155733"/>
          </a:xfrm>
          <a:prstGeom prst="rect">
            <a:avLst/>
          </a:prstGeom>
        </p:spPr>
      </p:pic>
      <p:pic>
        <p:nvPicPr>
          <p:cNvPr id="89" name="object 89"/>
          <p:cNvPicPr/>
          <p:nvPr/>
        </p:nvPicPr>
        <p:blipFill>
          <a:blip r:embed="rId56" cstate="print"/>
          <a:stretch>
            <a:fillRect/>
          </a:stretch>
        </p:blipFill>
        <p:spPr>
          <a:xfrm>
            <a:off x="7990808" y="3056572"/>
            <a:ext cx="1087659" cy="131350"/>
          </a:xfrm>
          <a:prstGeom prst="rect">
            <a:avLst/>
          </a:prstGeom>
        </p:spPr>
      </p:pic>
      <p:pic>
        <p:nvPicPr>
          <p:cNvPr id="90" name="object 90"/>
          <p:cNvPicPr/>
          <p:nvPr/>
        </p:nvPicPr>
        <p:blipFill>
          <a:blip r:embed="rId57" cstate="print"/>
          <a:stretch>
            <a:fillRect/>
          </a:stretch>
        </p:blipFill>
        <p:spPr>
          <a:xfrm>
            <a:off x="9145619" y="3050476"/>
            <a:ext cx="533876" cy="172497"/>
          </a:xfrm>
          <a:prstGeom prst="rect">
            <a:avLst/>
          </a:prstGeom>
        </p:spPr>
      </p:pic>
      <p:pic>
        <p:nvPicPr>
          <p:cNvPr id="91" name="object 91"/>
          <p:cNvPicPr/>
          <p:nvPr/>
        </p:nvPicPr>
        <p:blipFill>
          <a:blip r:embed="rId58" cstate="print"/>
          <a:stretch>
            <a:fillRect/>
          </a:stretch>
        </p:blipFill>
        <p:spPr>
          <a:xfrm>
            <a:off x="9748170" y="3091719"/>
            <a:ext cx="183071" cy="96202"/>
          </a:xfrm>
          <a:prstGeom prst="rect">
            <a:avLst/>
          </a:prstGeom>
        </p:spPr>
      </p:pic>
      <p:grpSp>
        <p:nvGrpSpPr>
          <p:cNvPr id="92" name="object 92"/>
          <p:cNvGrpSpPr/>
          <p:nvPr/>
        </p:nvGrpSpPr>
        <p:grpSpPr>
          <a:xfrm>
            <a:off x="9999916" y="3059620"/>
            <a:ext cx="313055" cy="128905"/>
            <a:chOff x="9999916" y="3059620"/>
            <a:chExt cx="313055" cy="128905"/>
          </a:xfrm>
        </p:grpSpPr>
        <p:pic>
          <p:nvPicPr>
            <p:cNvPr id="93" name="object 93"/>
            <p:cNvPicPr/>
            <p:nvPr/>
          </p:nvPicPr>
          <p:blipFill>
            <a:blip r:embed="rId59" cstate="print"/>
            <a:stretch>
              <a:fillRect/>
            </a:stretch>
          </p:blipFill>
          <p:spPr>
            <a:xfrm>
              <a:off x="9999916" y="3059620"/>
              <a:ext cx="154019" cy="128301"/>
            </a:xfrm>
            <a:prstGeom prst="rect">
              <a:avLst/>
            </a:prstGeom>
          </p:spPr>
        </p:pic>
        <p:pic>
          <p:nvPicPr>
            <p:cNvPr id="94" name="object 94"/>
            <p:cNvPicPr/>
            <p:nvPr/>
          </p:nvPicPr>
          <p:blipFill>
            <a:blip r:embed="rId60" cstate="print"/>
            <a:stretch>
              <a:fillRect/>
            </a:stretch>
          </p:blipFill>
          <p:spPr>
            <a:xfrm>
              <a:off x="10176891" y="3068764"/>
              <a:ext cx="135730" cy="119157"/>
            </a:xfrm>
            <a:prstGeom prst="rect">
              <a:avLst/>
            </a:prstGeom>
          </p:spPr>
        </p:pic>
      </p:grpSp>
      <p:pic>
        <p:nvPicPr>
          <p:cNvPr id="95" name="object 95"/>
          <p:cNvPicPr/>
          <p:nvPr/>
        </p:nvPicPr>
        <p:blipFill>
          <a:blip r:embed="rId61" cstate="print"/>
          <a:stretch>
            <a:fillRect/>
          </a:stretch>
        </p:blipFill>
        <p:spPr>
          <a:xfrm>
            <a:off x="7996904" y="3291649"/>
            <a:ext cx="1395793" cy="138969"/>
          </a:xfrm>
          <a:prstGeom prst="rect">
            <a:avLst/>
          </a:prstGeom>
        </p:spPr>
      </p:pic>
      <p:pic>
        <p:nvPicPr>
          <p:cNvPr id="96" name="object 96"/>
          <p:cNvPicPr/>
          <p:nvPr/>
        </p:nvPicPr>
        <p:blipFill>
          <a:blip r:embed="rId62" cstate="print"/>
          <a:stretch>
            <a:fillRect/>
          </a:stretch>
        </p:blipFill>
        <p:spPr>
          <a:xfrm>
            <a:off x="9464420" y="3334416"/>
            <a:ext cx="500348" cy="96202"/>
          </a:xfrm>
          <a:prstGeom prst="rect">
            <a:avLst/>
          </a:prstGeom>
        </p:spPr>
      </p:pic>
      <p:grpSp>
        <p:nvGrpSpPr>
          <p:cNvPr id="97" name="object 97"/>
          <p:cNvGrpSpPr/>
          <p:nvPr/>
        </p:nvGrpSpPr>
        <p:grpSpPr>
          <a:xfrm>
            <a:off x="8003000" y="3535965"/>
            <a:ext cx="457834" cy="171450"/>
            <a:chOff x="8003000" y="3535965"/>
            <a:chExt cx="457834" cy="171450"/>
          </a:xfrm>
        </p:grpSpPr>
        <p:pic>
          <p:nvPicPr>
            <p:cNvPr id="98" name="object 98"/>
            <p:cNvPicPr/>
            <p:nvPr/>
          </p:nvPicPr>
          <p:blipFill>
            <a:blip r:embed="rId63" cstate="print"/>
            <a:stretch>
              <a:fillRect/>
            </a:stretch>
          </p:blipFill>
          <p:spPr>
            <a:xfrm>
              <a:off x="8003000" y="3577113"/>
              <a:ext cx="80867" cy="129825"/>
            </a:xfrm>
            <a:prstGeom prst="rect">
              <a:avLst/>
            </a:prstGeom>
          </p:spPr>
        </p:pic>
        <p:pic>
          <p:nvPicPr>
            <p:cNvPr id="99" name="object 99"/>
            <p:cNvPicPr/>
            <p:nvPr/>
          </p:nvPicPr>
          <p:blipFill>
            <a:blip r:embed="rId64" cstate="print"/>
            <a:stretch>
              <a:fillRect/>
            </a:stretch>
          </p:blipFill>
          <p:spPr>
            <a:xfrm>
              <a:off x="8105203" y="3554253"/>
              <a:ext cx="305085" cy="119062"/>
            </a:xfrm>
            <a:prstGeom prst="rect">
              <a:avLst/>
            </a:prstGeom>
          </p:spPr>
        </p:pic>
        <p:sp>
          <p:nvSpPr>
            <p:cNvPr id="100" name="object 100"/>
            <p:cNvSpPr/>
            <p:nvPr/>
          </p:nvSpPr>
          <p:spPr>
            <a:xfrm>
              <a:off x="8443912" y="3535965"/>
              <a:ext cx="17145" cy="135890"/>
            </a:xfrm>
            <a:custGeom>
              <a:avLst/>
              <a:gdLst/>
              <a:ahLst/>
              <a:cxnLst/>
              <a:rect l="l" t="t" r="r" b="b"/>
              <a:pathLst>
                <a:path w="17145" h="135889">
                  <a:moveTo>
                    <a:pt x="15240" y="135826"/>
                  </a:moveTo>
                  <a:lnTo>
                    <a:pt x="1524" y="135826"/>
                  </a:lnTo>
                  <a:lnTo>
                    <a:pt x="0" y="134302"/>
                  </a:lnTo>
                  <a:lnTo>
                    <a:pt x="0" y="0"/>
                  </a:lnTo>
                  <a:lnTo>
                    <a:pt x="15240" y="0"/>
                  </a:lnTo>
                  <a:lnTo>
                    <a:pt x="15240" y="1524"/>
                  </a:lnTo>
                  <a:lnTo>
                    <a:pt x="16764" y="1524"/>
                  </a:lnTo>
                  <a:lnTo>
                    <a:pt x="16764" y="134302"/>
                  </a:lnTo>
                  <a:lnTo>
                    <a:pt x="15240" y="134302"/>
                  </a:lnTo>
                  <a:lnTo>
                    <a:pt x="15240" y="135826"/>
                  </a:lnTo>
                  <a:close/>
                </a:path>
              </a:pathLst>
            </a:custGeom>
            <a:solidFill>
              <a:srgbClr val="001F6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01" name="object 101"/>
          <p:cNvGrpSpPr/>
          <p:nvPr/>
        </p:nvGrpSpPr>
        <p:grpSpPr>
          <a:xfrm>
            <a:off x="8529256" y="3535965"/>
            <a:ext cx="282575" cy="137795"/>
            <a:chOff x="8529256" y="3535965"/>
            <a:chExt cx="282575" cy="137795"/>
          </a:xfrm>
        </p:grpSpPr>
        <p:pic>
          <p:nvPicPr>
            <p:cNvPr id="102" name="object 102"/>
            <p:cNvPicPr/>
            <p:nvPr/>
          </p:nvPicPr>
          <p:blipFill>
            <a:blip r:embed="rId65" cstate="print"/>
            <a:stretch>
              <a:fillRect/>
            </a:stretch>
          </p:blipFill>
          <p:spPr>
            <a:xfrm>
              <a:off x="8529256" y="3577113"/>
              <a:ext cx="73247" cy="96202"/>
            </a:xfrm>
            <a:prstGeom prst="rect">
              <a:avLst/>
            </a:prstGeom>
          </p:spPr>
        </p:pic>
        <p:pic>
          <p:nvPicPr>
            <p:cNvPr id="103" name="object 103"/>
            <p:cNvPicPr/>
            <p:nvPr/>
          </p:nvPicPr>
          <p:blipFill>
            <a:blip r:embed="rId66" cstate="print"/>
            <a:stretch>
              <a:fillRect/>
            </a:stretch>
          </p:blipFill>
          <p:spPr>
            <a:xfrm>
              <a:off x="8628411" y="3577113"/>
              <a:ext cx="74771" cy="94678"/>
            </a:xfrm>
            <a:prstGeom prst="rect">
              <a:avLst/>
            </a:prstGeom>
          </p:spPr>
        </p:pic>
        <p:pic>
          <p:nvPicPr>
            <p:cNvPr id="104" name="object 104"/>
            <p:cNvPicPr/>
            <p:nvPr/>
          </p:nvPicPr>
          <p:blipFill>
            <a:blip r:embed="rId67" cstate="print"/>
            <a:stretch>
              <a:fillRect/>
            </a:stretch>
          </p:blipFill>
          <p:spPr>
            <a:xfrm>
              <a:off x="8730710" y="3535965"/>
              <a:ext cx="80772" cy="137350"/>
            </a:xfrm>
            <a:prstGeom prst="rect">
              <a:avLst/>
            </a:prstGeom>
          </p:spPr>
        </p:pic>
      </p:grpSp>
      <p:grpSp>
        <p:nvGrpSpPr>
          <p:cNvPr id="105" name="object 105"/>
          <p:cNvGrpSpPr/>
          <p:nvPr/>
        </p:nvGrpSpPr>
        <p:grpSpPr>
          <a:xfrm>
            <a:off x="8887777" y="3535965"/>
            <a:ext cx="703580" cy="137795"/>
            <a:chOff x="8887777" y="3535965"/>
            <a:chExt cx="703580" cy="137795"/>
          </a:xfrm>
        </p:grpSpPr>
        <p:pic>
          <p:nvPicPr>
            <p:cNvPr id="106" name="object 106"/>
            <p:cNvPicPr/>
            <p:nvPr/>
          </p:nvPicPr>
          <p:blipFill>
            <a:blip r:embed="rId68" cstate="print"/>
            <a:stretch>
              <a:fillRect/>
            </a:stretch>
          </p:blipFill>
          <p:spPr>
            <a:xfrm>
              <a:off x="8887777" y="3542061"/>
              <a:ext cx="100679" cy="129730"/>
            </a:xfrm>
            <a:prstGeom prst="rect">
              <a:avLst/>
            </a:prstGeom>
          </p:spPr>
        </p:pic>
        <p:pic>
          <p:nvPicPr>
            <p:cNvPr id="107" name="object 107"/>
            <p:cNvPicPr/>
            <p:nvPr/>
          </p:nvPicPr>
          <p:blipFill>
            <a:blip r:embed="rId69" cstate="print"/>
            <a:stretch>
              <a:fillRect/>
            </a:stretch>
          </p:blipFill>
          <p:spPr>
            <a:xfrm>
              <a:off x="9020556" y="3577113"/>
              <a:ext cx="74676" cy="94678"/>
            </a:xfrm>
            <a:prstGeom prst="rect">
              <a:avLst/>
            </a:prstGeom>
          </p:spPr>
        </p:pic>
        <p:pic>
          <p:nvPicPr>
            <p:cNvPr id="108" name="object 108"/>
            <p:cNvPicPr/>
            <p:nvPr/>
          </p:nvPicPr>
          <p:blipFill>
            <a:blip r:embed="rId70" cstate="print"/>
            <a:stretch>
              <a:fillRect/>
            </a:stretch>
          </p:blipFill>
          <p:spPr>
            <a:xfrm>
              <a:off x="9128855" y="3535965"/>
              <a:ext cx="257746" cy="137350"/>
            </a:xfrm>
            <a:prstGeom prst="rect">
              <a:avLst/>
            </a:prstGeom>
          </p:spPr>
        </p:pic>
        <p:sp>
          <p:nvSpPr>
            <p:cNvPr id="109" name="object 109"/>
            <p:cNvSpPr/>
            <p:nvPr/>
          </p:nvSpPr>
          <p:spPr>
            <a:xfrm>
              <a:off x="9414116" y="3545560"/>
              <a:ext cx="17145" cy="125730"/>
            </a:xfrm>
            <a:custGeom>
              <a:avLst/>
              <a:gdLst/>
              <a:ahLst/>
              <a:cxnLst/>
              <a:rect l="l" t="t" r="r" b="b"/>
              <a:pathLst>
                <a:path w="17145" h="125729">
                  <a:moveTo>
                    <a:pt x="16764" y="0"/>
                  </a:moveTo>
                  <a:lnTo>
                    <a:pt x="0" y="0"/>
                  </a:lnTo>
                  <a:lnTo>
                    <a:pt x="0" y="123190"/>
                  </a:lnTo>
                  <a:lnTo>
                    <a:pt x="0" y="125730"/>
                  </a:lnTo>
                  <a:lnTo>
                    <a:pt x="16764" y="125730"/>
                  </a:lnTo>
                  <a:lnTo>
                    <a:pt x="16764" y="123190"/>
                  </a:lnTo>
                  <a:lnTo>
                    <a:pt x="16764" y="0"/>
                  </a:lnTo>
                  <a:close/>
                </a:path>
              </a:pathLst>
            </a:custGeom>
            <a:solidFill>
              <a:srgbClr val="001F6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0" name="object 110"/>
            <p:cNvPicPr/>
            <p:nvPr/>
          </p:nvPicPr>
          <p:blipFill>
            <a:blip r:embed="rId71" cstate="print"/>
            <a:stretch>
              <a:fillRect/>
            </a:stretch>
          </p:blipFill>
          <p:spPr>
            <a:xfrm>
              <a:off x="9462897" y="3577113"/>
              <a:ext cx="76295" cy="94678"/>
            </a:xfrm>
            <a:prstGeom prst="rect">
              <a:avLst/>
            </a:prstGeom>
          </p:spPr>
        </p:pic>
        <p:sp>
          <p:nvSpPr>
            <p:cNvPr id="111" name="object 111"/>
            <p:cNvSpPr/>
            <p:nvPr/>
          </p:nvSpPr>
          <p:spPr>
            <a:xfrm>
              <a:off x="9571196" y="3650456"/>
              <a:ext cx="20320" cy="22860"/>
            </a:xfrm>
            <a:custGeom>
              <a:avLst/>
              <a:gdLst/>
              <a:ahLst/>
              <a:cxnLst/>
              <a:rect l="l" t="t" r="r" b="b"/>
              <a:pathLst>
                <a:path w="20320" h="22860">
                  <a:moveTo>
                    <a:pt x="13715" y="22859"/>
                  </a:moveTo>
                  <a:lnTo>
                    <a:pt x="6095" y="22859"/>
                  </a:lnTo>
                  <a:lnTo>
                    <a:pt x="3047" y="21335"/>
                  </a:lnTo>
                  <a:lnTo>
                    <a:pt x="0" y="18287"/>
                  </a:lnTo>
                  <a:lnTo>
                    <a:pt x="0" y="3047"/>
                  </a:lnTo>
                  <a:lnTo>
                    <a:pt x="3047" y="0"/>
                  </a:lnTo>
                  <a:lnTo>
                    <a:pt x="16859" y="0"/>
                  </a:lnTo>
                  <a:lnTo>
                    <a:pt x="19907" y="3047"/>
                  </a:lnTo>
                  <a:lnTo>
                    <a:pt x="19907" y="10667"/>
                  </a:lnTo>
                  <a:lnTo>
                    <a:pt x="19907" y="18287"/>
                  </a:lnTo>
                  <a:lnTo>
                    <a:pt x="16859" y="21335"/>
                  </a:lnTo>
                  <a:lnTo>
                    <a:pt x="13715" y="22859"/>
                  </a:lnTo>
                  <a:close/>
                </a:path>
              </a:pathLst>
            </a:custGeom>
            <a:solidFill>
              <a:srgbClr val="001F6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112" name="object 112"/>
          <p:cNvPicPr/>
          <p:nvPr/>
        </p:nvPicPr>
        <p:blipFill>
          <a:blip r:embed="rId72" cstate="print"/>
          <a:stretch>
            <a:fillRect/>
          </a:stretch>
        </p:blipFill>
        <p:spPr>
          <a:xfrm>
            <a:off x="1130522" y="4483893"/>
            <a:ext cx="1043463" cy="193929"/>
          </a:xfrm>
          <a:prstGeom prst="rect">
            <a:avLst/>
          </a:prstGeom>
        </p:spPr>
      </p:pic>
      <p:pic>
        <p:nvPicPr>
          <p:cNvPr id="113" name="object 113"/>
          <p:cNvPicPr/>
          <p:nvPr/>
        </p:nvPicPr>
        <p:blipFill>
          <a:blip r:embed="rId73" cstate="print"/>
          <a:stretch>
            <a:fillRect/>
          </a:stretch>
        </p:blipFill>
        <p:spPr>
          <a:xfrm>
            <a:off x="1228153" y="4755641"/>
            <a:ext cx="945832" cy="190881"/>
          </a:xfrm>
          <a:prstGeom prst="rect">
            <a:avLst/>
          </a:prstGeom>
        </p:spPr>
      </p:pic>
      <p:grpSp>
        <p:nvGrpSpPr>
          <p:cNvPr id="114" name="object 114"/>
          <p:cNvGrpSpPr/>
          <p:nvPr/>
        </p:nvGrpSpPr>
        <p:grpSpPr>
          <a:xfrm>
            <a:off x="299084" y="5047202"/>
            <a:ext cx="209550" cy="128905"/>
            <a:chOff x="299084" y="5047202"/>
            <a:chExt cx="209550" cy="128905"/>
          </a:xfrm>
        </p:grpSpPr>
        <p:pic>
          <p:nvPicPr>
            <p:cNvPr id="115" name="object 115"/>
            <p:cNvPicPr/>
            <p:nvPr/>
          </p:nvPicPr>
          <p:blipFill>
            <a:blip r:embed="rId74" cstate="print"/>
            <a:stretch>
              <a:fillRect/>
            </a:stretch>
          </p:blipFill>
          <p:spPr>
            <a:xfrm>
              <a:off x="299084" y="5047202"/>
              <a:ext cx="91535" cy="128301"/>
            </a:xfrm>
            <a:prstGeom prst="rect">
              <a:avLst/>
            </a:prstGeom>
          </p:spPr>
        </p:pic>
        <p:pic>
          <p:nvPicPr>
            <p:cNvPr id="116" name="object 116"/>
            <p:cNvPicPr/>
            <p:nvPr/>
          </p:nvPicPr>
          <p:blipFill>
            <a:blip r:embed="rId75" cstate="print"/>
            <a:stretch>
              <a:fillRect/>
            </a:stretch>
          </p:blipFill>
          <p:spPr>
            <a:xfrm>
              <a:off x="424148" y="5048726"/>
              <a:ext cx="83915" cy="126777"/>
            </a:xfrm>
            <a:prstGeom prst="rect">
              <a:avLst/>
            </a:prstGeom>
          </p:spPr>
        </p:pic>
      </p:grpSp>
      <p:grpSp>
        <p:nvGrpSpPr>
          <p:cNvPr id="117" name="object 117"/>
          <p:cNvGrpSpPr/>
          <p:nvPr/>
        </p:nvGrpSpPr>
        <p:grpSpPr>
          <a:xfrm>
            <a:off x="581310" y="5039105"/>
            <a:ext cx="1616075" cy="171450"/>
            <a:chOff x="581310" y="5039105"/>
            <a:chExt cx="1616075" cy="171450"/>
          </a:xfrm>
        </p:grpSpPr>
        <p:pic>
          <p:nvPicPr>
            <p:cNvPr id="118" name="object 118"/>
            <p:cNvPicPr/>
            <p:nvPr/>
          </p:nvPicPr>
          <p:blipFill>
            <a:blip r:embed="rId76" cstate="print"/>
            <a:stretch>
              <a:fillRect/>
            </a:stretch>
          </p:blipFill>
          <p:spPr>
            <a:xfrm>
              <a:off x="581310" y="5045678"/>
              <a:ext cx="948880" cy="164878"/>
            </a:xfrm>
            <a:prstGeom prst="rect">
              <a:avLst/>
            </a:prstGeom>
          </p:spPr>
        </p:pic>
        <p:pic>
          <p:nvPicPr>
            <p:cNvPr id="119" name="object 119"/>
            <p:cNvPicPr/>
            <p:nvPr/>
          </p:nvPicPr>
          <p:blipFill>
            <a:blip r:embed="rId77" cstate="print"/>
            <a:stretch>
              <a:fillRect/>
            </a:stretch>
          </p:blipFill>
          <p:spPr>
            <a:xfrm>
              <a:off x="1548479" y="5039105"/>
              <a:ext cx="648366" cy="137922"/>
            </a:xfrm>
            <a:prstGeom prst="rect">
              <a:avLst/>
            </a:prstGeom>
          </p:spPr>
        </p:pic>
      </p:grpSp>
      <p:pic>
        <p:nvPicPr>
          <p:cNvPr id="120" name="object 120"/>
          <p:cNvPicPr/>
          <p:nvPr/>
        </p:nvPicPr>
        <p:blipFill>
          <a:blip r:embed="rId78" cstate="print"/>
          <a:stretch>
            <a:fillRect/>
          </a:stretch>
        </p:blipFill>
        <p:spPr>
          <a:xfrm>
            <a:off x="408908" y="5280850"/>
            <a:ext cx="868013" cy="138874"/>
          </a:xfrm>
          <a:prstGeom prst="rect">
            <a:avLst/>
          </a:prstGeom>
        </p:spPr>
      </p:pic>
      <p:pic>
        <p:nvPicPr>
          <p:cNvPr id="121" name="object 121"/>
          <p:cNvPicPr/>
          <p:nvPr/>
        </p:nvPicPr>
        <p:blipFill>
          <a:blip r:embed="rId79" cstate="print"/>
          <a:stretch>
            <a:fillRect/>
          </a:stretch>
        </p:blipFill>
        <p:spPr>
          <a:xfrm>
            <a:off x="1341024" y="5282374"/>
            <a:ext cx="854297" cy="137350"/>
          </a:xfrm>
          <a:prstGeom prst="rect">
            <a:avLst/>
          </a:prstGeom>
        </p:spPr>
      </p:pic>
      <p:grpSp>
        <p:nvGrpSpPr>
          <p:cNvPr id="122" name="object 122"/>
          <p:cNvGrpSpPr/>
          <p:nvPr/>
        </p:nvGrpSpPr>
        <p:grpSpPr>
          <a:xfrm>
            <a:off x="347948" y="5523547"/>
            <a:ext cx="459105" cy="139065"/>
            <a:chOff x="347948" y="5523547"/>
            <a:chExt cx="459105" cy="139065"/>
          </a:xfrm>
        </p:grpSpPr>
        <p:pic>
          <p:nvPicPr>
            <p:cNvPr id="123" name="object 123"/>
            <p:cNvPicPr/>
            <p:nvPr/>
          </p:nvPicPr>
          <p:blipFill>
            <a:blip r:embed="rId80" cstate="print"/>
            <a:stretch>
              <a:fillRect/>
            </a:stretch>
          </p:blipFill>
          <p:spPr>
            <a:xfrm>
              <a:off x="347948" y="5523547"/>
              <a:ext cx="80772" cy="138874"/>
            </a:xfrm>
            <a:prstGeom prst="rect">
              <a:avLst/>
            </a:prstGeom>
          </p:spPr>
        </p:pic>
        <p:pic>
          <p:nvPicPr>
            <p:cNvPr id="124" name="object 124"/>
            <p:cNvPicPr/>
            <p:nvPr/>
          </p:nvPicPr>
          <p:blipFill>
            <a:blip r:embed="rId81" cstate="print"/>
            <a:stretch>
              <a:fillRect/>
            </a:stretch>
          </p:blipFill>
          <p:spPr>
            <a:xfrm>
              <a:off x="450151" y="5566219"/>
              <a:ext cx="154019" cy="96202"/>
            </a:xfrm>
            <a:prstGeom prst="rect">
              <a:avLst/>
            </a:prstGeom>
          </p:spPr>
        </p:pic>
        <p:pic>
          <p:nvPicPr>
            <p:cNvPr id="125" name="object 125"/>
            <p:cNvPicPr/>
            <p:nvPr/>
          </p:nvPicPr>
          <p:blipFill>
            <a:blip r:embed="rId82" cstate="print"/>
            <a:stretch>
              <a:fillRect/>
            </a:stretch>
          </p:blipFill>
          <p:spPr>
            <a:xfrm>
              <a:off x="625602" y="5566315"/>
              <a:ext cx="80772" cy="96107"/>
            </a:xfrm>
            <a:prstGeom prst="rect">
              <a:avLst/>
            </a:prstGeom>
          </p:spPr>
        </p:pic>
        <p:pic>
          <p:nvPicPr>
            <p:cNvPr id="126" name="object 126"/>
            <p:cNvPicPr/>
            <p:nvPr/>
          </p:nvPicPr>
          <p:blipFill>
            <a:blip r:embed="rId83" cstate="print"/>
            <a:stretch>
              <a:fillRect/>
            </a:stretch>
          </p:blipFill>
          <p:spPr>
            <a:xfrm>
              <a:off x="726281" y="5525071"/>
              <a:ext cx="80772" cy="137350"/>
            </a:xfrm>
            <a:prstGeom prst="rect">
              <a:avLst/>
            </a:prstGeom>
          </p:spPr>
        </p:pic>
      </p:grpSp>
      <p:pic>
        <p:nvPicPr>
          <p:cNvPr id="127" name="object 127"/>
          <p:cNvPicPr/>
          <p:nvPr/>
        </p:nvPicPr>
        <p:blipFill>
          <a:blip r:embed="rId84" cstate="print"/>
          <a:stretch>
            <a:fillRect/>
          </a:stretch>
        </p:blipFill>
        <p:spPr>
          <a:xfrm>
            <a:off x="875728" y="5566314"/>
            <a:ext cx="181546" cy="96107"/>
          </a:xfrm>
          <a:prstGeom prst="rect">
            <a:avLst/>
          </a:prstGeom>
        </p:spPr>
      </p:pic>
      <p:grpSp>
        <p:nvGrpSpPr>
          <p:cNvPr id="128" name="object 128"/>
          <p:cNvGrpSpPr/>
          <p:nvPr/>
        </p:nvGrpSpPr>
        <p:grpSpPr>
          <a:xfrm>
            <a:off x="1135094" y="5523547"/>
            <a:ext cx="1062355" cy="172720"/>
            <a:chOff x="1135094" y="5523547"/>
            <a:chExt cx="1062355" cy="172720"/>
          </a:xfrm>
        </p:grpSpPr>
        <p:pic>
          <p:nvPicPr>
            <p:cNvPr id="129" name="object 129"/>
            <p:cNvPicPr/>
            <p:nvPr/>
          </p:nvPicPr>
          <p:blipFill>
            <a:blip r:embed="rId85" cstate="print"/>
            <a:stretch>
              <a:fillRect/>
            </a:stretch>
          </p:blipFill>
          <p:spPr>
            <a:xfrm>
              <a:off x="1135094" y="5566314"/>
              <a:ext cx="80867" cy="129730"/>
            </a:xfrm>
            <a:prstGeom prst="rect">
              <a:avLst/>
            </a:prstGeom>
          </p:spPr>
        </p:pic>
        <p:pic>
          <p:nvPicPr>
            <p:cNvPr id="130" name="object 130"/>
            <p:cNvPicPr/>
            <p:nvPr/>
          </p:nvPicPr>
          <p:blipFill>
            <a:blip r:embed="rId86" cstate="print"/>
            <a:stretch>
              <a:fillRect/>
            </a:stretch>
          </p:blipFill>
          <p:spPr>
            <a:xfrm>
              <a:off x="1240345" y="5567838"/>
              <a:ext cx="76295" cy="94583"/>
            </a:xfrm>
            <a:prstGeom prst="rect">
              <a:avLst/>
            </a:prstGeom>
          </p:spPr>
        </p:pic>
        <p:pic>
          <p:nvPicPr>
            <p:cNvPr id="131" name="object 131"/>
            <p:cNvPicPr/>
            <p:nvPr/>
          </p:nvPicPr>
          <p:blipFill>
            <a:blip r:embed="rId87" cstate="print"/>
            <a:stretch>
              <a:fillRect/>
            </a:stretch>
          </p:blipFill>
          <p:spPr>
            <a:xfrm>
              <a:off x="1342548" y="5566314"/>
              <a:ext cx="73247" cy="96107"/>
            </a:xfrm>
            <a:prstGeom prst="rect">
              <a:avLst/>
            </a:prstGeom>
          </p:spPr>
        </p:pic>
        <p:pic>
          <p:nvPicPr>
            <p:cNvPr id="132" name="object 132"/>
            <p:cNvPicPr/>
            <p:nvPr/>
          </p:nvPicPr>
          <p:blipFill>
            <a:blip r:embed="rId88" cstate="print"/>
            <a:stretch>
              <a:fillRect/>
            </a:stretch>
          </p:blipFill>
          <p:spPr>
            <a:xfrm>
              <a:off x="1441704" y="5523547"/>
              <a:ext cx="755141" cy="138874"/>
            </a:xfrm>
            <a:prstGeom prst="rect">
              <a:avLst/>
            </a:prstGeom>
          </p:spPr>
        </p:pic>
      </p:grpSp>
      <p:grpSp>
        <p:nvGrpSpPr>
          <p:cNvPr id="133" name="object 133"/>
          <p:cNvGrpSpPr/>
          <p:nvPr/>
        </p:nvGrpSpPr>
        <p:grpSpPr>
          <a:xfrm>
            <a:off x="918495" y="5767768"/>
            <a:ext cx="281305" cy="137795"/>
            <a:chOff x="918495" y="5767768"/>
            <a:chExt cx="281305" cy="137795"/>
          </a:xfrm>
        </p:grpSpPr>
        <p:pic>
          <p:nvPicPr>
            <p:cNvPr id="134" name="object 134"/>
            <p:cNvPicPr/>
            <p:nvPr/>
          </p:nvPicPr>
          <p:blipFill>
            <a:blip r:embed="rId89" cstate="print"/>
            <a:stretch>
              <a:fillRect/>
            </a:stretch>
          </p:blipFill>
          <p:spPr>
            <a:xfrm>
              <a:off x="918495" y="5809011"/>
              <a:ext cx="71628" cy="96202"/>
            </a:xfrm>
            <a:prstGeom prst="rect">
              <a:avLst/>
            </a:prstGeom>
          </p:spPr>
        </p:pic>
        <p:pic>
          <p:nvPicPr>
            <p:cNvPr id="135" name="object 135"/>
            <p:cNvPicPr/>
            <p:nvPr/>
          </p:nvPicPr>
          <p:blipFill>
            <a:blip r:embed="rId90" cstate="print"/>
            <a:stretch>
              <a:fillRect/>
            </a:stretch>
          </p:blipFill>
          <p:spPr>
            <a:xfrm>
              <a:off x="1023746" y="5767768"/>
              <a:ext cx="175450" cy="137445"/>
            </a:xfrm>
            <a:prstGeom prst="rect">
              <a:avLst/>
            </a:prstGeom>
          </p:spPr>
        </p:pic>
      </p:grpSp>
      <p:grpSp>
        <p:nvGrpSpPr>
          <p:cNvPr id="136" name="object 136"/>
          <p:cNvGrpSpPr/>
          <p:nvPr/>
        </p:nvGrpSpPr>
        <p:grpSpPr>
          <a:xfrm>
            <a:off x="1267777" y="5773864"/>
            <a:ext cx="929640" cy="165100"/>
            <a:chOff x="1267777" y="5773864"/>
            <a:chExt cx="929640" cy="165100"/>
          </a:xfrm>
        </p:grpSpPr>
        <p:pic>
          <p:nvPicPr>
            <p:cNvPr id="137" name="object 137"/>
            <p:cNvPicPr/>
            <p:nvPr/>
          </p:nvPicPr>
          <p:blipFill>
            <a:blip r:embed="rId91" cstate="print"/>
            <a:stretch>
              <a:fillRect/>
            </a:stretch>
          </p:blipFill>
          <p:spPr>
            <a:xfrm>
              <a:off x="1267777" y="5773864"/>
              <a:ext cx="883348" cy="164877"/>
            </a:xfrm>
            <a:prstGeom prst="rect">
              <a:avLst/>
            </a:prstGeom>
          </p:spPr>
        </p:pic>
        <p:sp>
          <p:nvSpPr>
            <p:cNvPr id="138" name="object 138"/>
            <p:cNvSpPr/>
            <p:nvPr/>
          </p:nvSpPr>
          <p:spPr>
            <a:xfrm>
              <a:off x="2175509" y="5880734"/>
              <a:ext cx="21590" cy="23495"/>
            </a:xfrm>
            <a:custGeom>
              <a:avLst/>
              <a:gdLst/>
              <a:ahLst/>
              <a:cxnLst/>
              <a:rect l="l" t="t" r="r" b="b"/>
              <a:pathLst>
                <a:path w="21589" h="23495">
                  <a:moveTo>
                    <a:pt x="16764" y="22955"/>
                  </a:moveTo>
                  <a:lnTo>
                    <a:pt x="3048" y="22955"/>
                  </a:lnTo>
                  <a:lnTo>
                    <a:pt x="0" y="19907"/>
                  </a:lnTo>
                  <a:lnTo>
                    <a:pt x="0" y="4571"/>
                  </a:lnTo>
                  <a:lnTo>
                    <a:pt x="3048" y="1523"/>
                  </a:lnTo>
                  <a:lnTo>
                    <a:pt x="6096" y="0"/>
                  </a:lnTo>
                  <a:lnTo>
                    <a:pt x="15240" y="0"/>
                  </a:lnTo>
                  <a:lnTo>
                    <a:pt x="19812" y="4571"/>
                  </a:lnTo>
                  <a:lnTo>
                    <a:pt x="21336" y="7619"/>
                  </a:lnTo>
                  <a:lnTo>
                    <a:pt x="21336" y="12191"/>
                  </a:lnTo>
                  <a:lnTo>
                    <a:pt x="21336" y="16859"/>
                  </a:lnTo>
                  <a:lnTo>
                    <a:pt x="19812" y="19907"/>
                  </a:lnTo>
                  <a:lnTo>
                    <a:pt x="16764" y="22955"/>
                  </a:lnTo>
                  <a:close/>
                </a:path>
              </a:pathLst>
            </a:custGeom>
            <a:solidFill>
              <a:srgbClr val="001F6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39" name="object 139"/>
          <p:cNvGrpSpPr/>
          <p:nvPr/>
        </p:nvGrpSpPr>
        <p:grpSpPr>
          <a:xfrm>
            <a:off x="2418588" y="4437888"/>
            <a:ext cx="1103630" cy="1111250"/>
            <a:chOff x="2418588" y="4437888"/>
            <a:chExt cx="1103630" cy="1111250"/>
          </a:xfrm>
        </p:grpSpPr>
        <p:pic>
          <p:nvPicPr>
            <p:cNvPr id="140" name="object 140"/>
            <p:cNvPicPr/>
            <p:nvPr/>
          </p:nvPicPr>
          <p:blipFill>
            <a:blip r:embed="rId92" cstate="print"/>
            <a:stretch>
              <a:fillRect/>
            </a:stretch>
          </p:blipFill>
          <p:spPr>
            <a:xfrm>
              <a:off x="2418588" y="4437888"/>
              <a:ext cx="1103375" cy="1110995"/>
            </a:xfrm>
            <a:prstGeom prst="rect">
              <a:avLst/>
            </a:prstGeom>
          </p:spPr>
        </p:pic>
        <p:sp>
          <p:nvSpPr>
            <p:cNvPr id="141" name="object 141"/>
            <p:cNvSpPr/>
            <p:nvPr/>
          </p:nvSpPr>
          <p:spPr>
            <a:xfrm>
              <a:off x="2803969" y="4662582"/>
              <a:ext cx="309880" cy="334645"/>
            </a:xfrm>
            <a:custGeom>
              <a:avLst/>
              <a:gdLst/>
              <a:ahLst/>
              <a:cxnLst/>
              <a:rect l="l" t="t" r="r" b="b"/>
              <a:pathLst>
                <a:path w="309880" h="334645">
                  <a:moveTo>
                    <a:pt x="309753" y="166401"/>
                  </a:moveTo>
                  <a:lnTo>
                    <a:pt x="304051" y="210094"/>
                  </a:lnTo>
                  <a:lnTo>
                    <a:pt x="288050" y="249943"/>
                  </a:lnTo>
                  <a:lnTo>
                    <a:pt x="263401" y="284118"/>
                  </a:lnTo>
                  <a:lnTo>
                    <a:pt x="231760" y="310793"/>
                  </a:lnTo>
                  <a:lnTo>
                    <a:pt x="194780" y="328139"/>
                  </a:lnTo>
                  <a:lnTo>
                    <a:pt x="154114" y="334327"/>
                  </a:lnTo>
                  <a:lnTo>
                    <a:pt x="114090" y="328110"/>
                  </a:lnTo>
                  <a:lnTo>
                    <a:pt x="77540" y="310564"/>
                  </a:lnTo>
                  <a:lnTo>
                    <a:pt x="46160" y="283344"/>
                  </a:lnTo>
                  <a:lnTo>
                    <a:pt x="21646" y="248108"/>
                  </a:lnTo>
                  <a:lnTo>
                    <a:pt x="5694" y="206511"/>
                  </a:lnTo>
                  <a:lnTo>
                    <a:pt x="0" y="160210"/>
                  </a:lnTo>
                  <a:lnTo>
                    <a:pt x="7496" y="109569"/>
                  </a:lnTo>
                  <a:lnTo>
                    <a:pt x="28471" y="66687"/>
                  </a:lnTo>
                  <a:lnTo>
                    <a:pt x="60652" y="33104"/>
                  </a:lnTo>
                  <a:lnTo>
                    <a:pt x="101766" y="10361"/>
                  </a:lnTo>
                  <a:lnTo>
                    <a:pt x="149542" y="0"/>
                  </a:lnTo>
                  <a:lnTo>
                    <a:pt x="154114" y="0"/>
                  </a:lnTo>
                  <a:lnTo>
                    <a:pt x="194780" y="5645"/>
                  </a:lnTo>
                  <a:lnTo>
                    <a:pt x="231760" y="21762"/>
                  </a:lnTo>
                  <a:lnTo>
                    <a:pt x="263401" y="47124"/>
                  </a:lnTo>
                  <a:lnTo>
                    <a:pt x="288050" y="80503"/>
                  </a:lnTo>
                  <a:lnTo>
                    <a:pt x="304051" y="120672"/>
                  </a:lnTo>
                  <a:lnTo>
                    <a:pt x="309753" y="166401"/>
                  </a:lnTo>
                  <a:close/>
                </a:path>
              </a:pathLst>
            </a:custGeom>
            <a:ln w="1372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2" name="object 142"/>
            <p:cNvSpPr/>
            <p:nvPr/>
          </p:nvSpPr>
          <p:spPr>
            <a:xfrm>
              <a:off x="2803969" y="4662582"/>
              <a:ext cx="309880" cy="334645"/>
            </a:xfrm>
            <a:custGeom>
              <a:avLst/>
              <a:gdLst/>
              <a:ahLst/>
              <a:cxnLst/>
              <a:rect l="l" t="t" r="r" b="b"/>
              <a:pathLst>
                <a:path w="309880" h="334645">
                  <a:moveTo>
                    <a:pt x="151066" y="0"/>
                  </a:moveTo>
                  <a:lnTo>
                    <a:pt x="123531" y="37200"/>
                  </a:lnTo>
                  <a:lnTo>
                    <a:pt x="103864" y="76469"/>
                  </a:lnTo>
                  <a:lnTo>
                    <a:pt x="92063" y="117428"/>
                  </a:lnTo>
                  <a:lnTo>
                    <a:pt x="88129" y="159698"/>
                  </a:lnTo>
                  <a:lnTo>
                    <a:pt x="92063" y="202901"/>
                  </a:lnTo>
                  <a:lnTo>
                    <a:pt x="103864" y="246660"/>
                  </a:lnTo>
                  <a:lnTo>
                    <a:pt x="123531" y="290594"/>
                  </a:lnTo>
                  <a:lnTo>
                    <a:pt x="151066" y="334327"/>
                  </a:lnTo>
                </a:path>
                <a:path w="309880" h="334645">
                  <a:moveTo>
                    <a:pt x="158686" y="0"/>
                  </a:moveTo>
                  <a:lnTo>
                    <a:pt x="186221" y="37200"/>
                  </a:lnTo>
                  <a:lnTo>
                    <a:pt x="205888" y="76469"/>
                  </a:lnTo>
                  <a:lnTo>
                    <a:pt x="217689" y="117428"/>
                  </a:lnTo>
                  <a:lnTo>
                    <a:pt x="221622" y="159698"/>
                  </a:lnTo>
                  <a:lnTo>
                    <a:pt x="217689" y="202901"/>
                  </a:lnTo>
                  <a:lnTo>
                    <a:pt x="205888" y="246660"/>
                  </a:lnTo>
                  <a:lnTo>
                    <a:pt x="186221" y="290594"/>
                  </a:lnTo>
                  <a:lnTo>
                    <a:pt x="158686" y="334327"/>
                  </a:lnTo>
                </a:path>
                <a:path w="309880" h="334645">
                  <a:moveTo>
                    <a:pt x="26003" y="250316"/>
                  </a:moveTo>
                  <a:lnTo>
                    <a:pt x="283749" y="250316"/>
                  </a:lnTo>
                </a:path>
                <a:path w="309880" h="334645">
                  <a:moveTo>
                    <a:pt x="26003" y="74771"/>
                  </a:moveTo>
                  <a:lnTo>
                    <a:pt x="283749" y="74771"/>
                  </a:lnTo>
                </a:path>
                <a:path w="309880" h="334645">
                  <a:moveTo>
                    <a:pt x="0" y="166401"/>
                  </a:moveTo>
                  <a:lnTo>
                    <a:pt x="309752" y="166401"/>
                  </a:lnTo>
                </a:path>
              </a:pathLst>
            </a:custGeom>
            <a:ln w="1372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43" name="object 143"/>
            <p:cNvPicPr/>
            <p:nvPr/>
          </p:nvPicPr>
          <p:blipFill>
            <a:blip r:embed="rId93" cstate="print"/>
            <a:stretch>
              <a:fillRect/>
            </a:stretch>
          </p:blipFill>
          <p:spPr>
            <a:xfrm>
              <a:off x="2722430" y="5014431"/>
              <a:ext cx="122024" cy="138884"/>
            </a:xfrm>
            <a:prstGeom prst="rect">
              <a:avLst/>
            </a:prstGeom>
          </p:spPr>
        </p:pic>
        <p:pic>
          <p:nvPicPr>
            <p:cNvPr id="144" name="object 144"/>
            <p:cNvPicPr/>
            <p:nvPr/>
          </p:nvPicPr>
          <p:blipFill>
            <a:blip r:embed="rId94" cstate="print"/>
            <a:stretch>
              <a:fillRect/>
            </a:stretch>
          </p:blipFill>
          <p:spPr>
            <a:xfrm>
              <a:off x="2897786" y="5014431"/>
              <a:ext cx="122024" cy="138884"/>
            </a:xfrm>
            <a:prstGeom prst="rect">
              <a:avLst/>
            </a:prstGeom>
          </p:spPr>
        </p:pic>
        <p:pic>
          <p:nvPicPr>
            <p:cNvPr id="145" name="object 145"/>
            <p:cNvPicPr/>
            <p:nvPr/>
          </p:nvPicPr>
          <p:blipFill>
            <a:blip r:embed="rId94" cstate="print"/>
            <a:stretch>
              <a:fillRect/>
            </a:stretch>
          </p:blipFill>
          <p:spPr>
            <a:xfrm>
              <a:off x="3073236" y="5014431"/>
              <a:ext cx="122024" cy="138884"/>
            </a:xfrm>
            <a:prstGeom prst="rect">
              <a:avLst/>
            </a:prstGeom>
          </p:spPr>
        </p:pic>
        <p:sp>
          <p:nvSpPr>
            <p:cNvPr id="146" name="object 146"/>
            <p:cNvSpPr/>
            <p:nvPr/>
          </p:nvSpPr>
          <p:spPr>
            <a:xfrm>
              <a:off x="2686526" y="5146452"/>
              <a:ext cx="543560" cy="110489"/>
            </a:xfrm>
            <a:custGeom>
              <a:avLst/>
              <a:gdLst/>
              <a:ahLst/>
              <a:cxnLst/>
              <a:rect l="l" t="t" r="r" b="b"/>
              <a:pathLst>
                <a:path w="543560" h="110489">
                  <a:moveTo>
                    <a:pt x="448532" y="0"/>
                  </a:moveTo>
                  <a:lnTo>
                    <a:pt x="419021" y="5040"/>
                  </a:lnTo>
                  <a:lnTo>
                    <a:pt x="393394" y="19681"/>
                  </a:lnTo>
                  <a:lnTo>
                    <a:pt x="373214" y="43197"/>
                  </a:lnTo>
                  <a:lnTo>
                    <a:pt x="360044" y="74866"/>
                  </a:lnTo>
                  <a:lnTo>
                    <a:pt x="347504" y="43197"/>
                  </a:lnTo>
                  <a:lnTo>
                    <a:pt x="327231" y="19681"/>
                  </a:lnTo>
                  <a:lnTo>
                    <a:pt x="301243" y="5040"/>
                  </a:lnTo>
                  <a:lnTo>
                    <a:pt x="271557" y="0"/>
                  </a:lnTo>
                  <a:lnTo>
                    <a:pt x="242086" y="5040"/>
                  </a:lnTo>
                  <a:lnTo>
                    <a:pt x="216455" y="19681"/>
                  </a:lnTo>
                  <a:lnTo>
                    <a:pt x="196253" y="43197"/>
                  </a:lnTo>
                  <a:lnTo>
                    <a:pt x="183070" y="74866"/>
                  </a:lnTo>
                  <a:lnTo>
                    <a:pt x="170543" y="43197"/>
                  </a:lnTo>
                  <a:lnTo>
                    <a:pt x="150292" y="19681"/>
                  </a:lnTo>
                  <a:lnTo>
                    <a:pt x="124308" y="5040"/>
                  </a:lnTo>
                  <a:lnTo>
                    <a:pt x="94583" y="0"/>
                  </a:lnTo>
                  <a:lnTo>
                    <a:pt x="57944" y="9446"/>
                  </a:lnTo>
                  <a:lnTo>
                    <a:pt x="27860" y="34349"/>
                  </a:lnTo>
                  <a:lnTo>
                    <a:pt x="7492" y="69557"/>
                  </a:lnTo>
                  <a:lnTo>
                    <a:pt x="0" y="109918"/>
                  </a:lnTo>
                  <a:lnTo>
                    <a:pt x="313988" y="109918"/>
                  </a:lnTo>
                  <a:lnTo>
                    <a:pt x="475226" y="109918"/>
                  </a:lnTo>
                  <a:lnTo>
                    <a:pt x="534629" y="109918"/>
                  </a:lnTo>
                  <a:lnTo>
                    <a:pt x="543115" y="109918"/>
                  </a:lnTo>
                  <a:lnTo>
                    <a:pt x="535837" y="69557"/>
                  </a:lnTo>
                  <a:lnTo>
                    <a:pt x="515826" y="34349"/>
                  </a:lnTo>
                  <a:lnTo>
                    <a:pt x="485813" y="9446"/>
                  </a:lnTo>
                  <a:lnTo>
                    <a:pt x="448532" y="0"/>
                  </a:lnTo>
                  <a:close/>
                </a:path>
              </a:pathLst>
            </a:custGeom>
            <a:ln w="1372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47" name="object 147"/>
          <p:cNvGrpSpPr/>
          <p:nvPr/>
        </p:nvGrpSpPr>
        <p:grpSpPr>
          <a:xfrm>
            <a:off x="5552041" y="4143470"/>
            <a:ext cx="847725" cy="1423035"/>
            <a:chOff x="5552041" y="4143470"/>
            <a:chExt cx="847725" cy="1423035"/>
          </a:xfrm>
        </p:grpSpPr>
        <p:sp>
          <p:nvSpPr>
            <p:cNvPr id="148" name="object 148"/>
            <p:cNvSpPr/>
            <p:nvPr/>
          </p:nvSpPr>
          <p:spPr>
            <a:xfrm>
              <a:off x="5552041" y="4143470"/>
              <a:ext cx="837565" cy="1412875"/>
            </a:xfrm>
            <a:custGeom>
              <a:avLst/>
              <a:gdLst/>
              <a:ahLst/>
              <a:cxnLst/>
              <a:rect l="l" t="t" r="r" b="b"/>
              <a:pathLst>
                <a:path w="837564" h="1412875">
                  <a:moveTo>
                    <a:pt x="701572" y="1412343"/>
                  </a:moveTo>
                  <a:lnTo>
                    <a:pt x="647163" y="1400238"/>
                  </a:lnTo>
                  <a:lnTo>
                    <a:pt x="591532" y="1359747"/>
                  </a:lnTo>
                  <a:lnTo>
                    <a:pt x="564353" y="1328638"/>
                  </a:lnTo>
                  <a:lnTo>
                    <a:pt x="538182" y="1290171"/>
                  </a:lnTo>
                  <a:lnTo>
                    <a:pt x="513458" y="1244259"/>
                  </a:lnTo>
                  <a:lnTo>
                    <a:pt x="490617" y="1190815"/>
                  </a:lnTo>
                  <a:lnTo>
                    <a:pt x="220679" y="422909"/>
                  </a:lnTo>
                  <a:lnTo>
                    <a:pt x="203099" y="410439"/>
                  </a:lnTo>
                  <a:lnTo>
                    <a:pt x="162481" y="380368"/>
                  </a:lnTo>
                  <a:lnTo>
                    <a:pt x="117005" y="343708"/>
                  </a:lnTo>
                  <a:lnTo>
                    <a:pt x="84852" y="311467"/>
                  </a:lnTo>
                  <a:lnTo>
                    <a:pt x="67182" y="277021"/>
                  </a:lnTo>
                  <a:lnTo>
                    <a:pt x="49788" y="228421"/>
                  </a:lnTo>
                  <a:lnTo>
                    <a:pt x="31234" y="182411"/>
                  </a:lnTo>
                  <a:lnTo>
                    <a:pt x="0" y="142861"/>
                  </a:lnTo>
                  <a:lnTo>
                    <a:pt x="16225" y="131695"/>
                  </a:lnTo>
                  <a:lnTo>
                    <a:pt x="49595" y="132547"/>
                  </a:lnTo>
                  <a:lnTo>
                    <a:pt x="90948" y="155733"/>
                  </a:lnTo>
                  <a:lnTo>
                    <a:pt x="117435" y="193236"/>
                  </a:lnTo>
                  <a:lnTo>
                    <a:pt x="137762" y="245919"/>
                  </a:lnTo>
                  <a:lnTo>
                    <a:pt x="150480" y="247364"/>
                  </a:lnTo>
                  <a:lnTo>
                    <a:pt x="148885" y="223405"/>
                  </a:lnTo>
                  <a:lnTo>
                    <a:pt x="126103" y="179486"/>
                  </a:lnTo>
                  <a:lnTo>
                    <a:pt x="91710" y="125396"/>
                  </a:lnTo>
                  <a:lnTo>
                    <a:pt x="55286" y="70925"/>
                  </a:lnTo>
                  <a:lnTo>
                    <a:pt x="26408" y="25863"/>
                  </a:lnTo>
                  <a:lnTo>
                    <a:pt x="14653" y="0"/>
                  </a:lnTo>
                  <a:lnTo>
                    <a:pt x="34638" y="2363"/>
                  </a:lnTo>
                  <a:lnTo>
                    <a:pt x="72660" y="31337"/>
                  </a:lnTo>
                  <a:lnTo>
                    <a:pt x="109540" y="64883"/>
                  </a:lnTo>
                  <a:lnTo>
                    <a:pt x="126096" y="80962"/>
                  </a:lnTo>
                  <a:lnTo>
                    <a:pt x="137599" y="79771"/>
                  </a:lnTo>
                  <a:lnTo>
                    <a:pt x="200074" y="84820"/>
                  </a:lnTo>
                  <a:lnTo>
                    <a:pt x="258757" y="126300"/>
                  </a:lnTo>
                  <a:lnTo>
                    <a:pt x="286032" y="159388"/>
                  </a:lnTo>
                  <a:lnTo>
                    <a:pt x="309611" y="193317"/>
                  </a:lnTo>
                  <a:lnTo>
                    <a:pt x="334145" y="248340"/>
                  </a:lnTo>
                  <a:lnTo>
                    <a:pt x="345933" y="281320"/>
                  </a:lnTo>
                  <a:lnTo>
                    <a:pt x="362578" y="317158"/>
                  </a:lnTo>
                  <a:lnTo>
                    <a:pt x="385366" y="352710"/>
                  </a:lnTo>
                  <a:lnTo>
                    <a:pt x="458069" y="442650"/>
                  </a:lnTo>
                  <a:lnTo>
                    <a:pt x="616871" y="662392"/>
                  </a:lnTo>
                  <a:lnTo>
                    <a:pt x="772816" y="936819"/>
                  </a:lnTo>
                  <a:lnTo>
                    <a:pt x="836946" y="1190815"/>
                  </a:lnTo>
                  <a:lnTo>
                    <a:pt x="831820" y="1241212"/>
                  </a:lnTo>
                  <a:lnTo>
                    <a:pt x="822448" y="1285296"/>
                  </a:lnTo>
                  <a:lnTo>
                    <a:pt x="809268" y="1322979"/>
                  </a:lnTo>
                  <a:lnTo>
                    <a:pt x="773235" y="1378796"/>
                  </a:lnTo>
                  <a:lnTo>
                    <a:pt x="727225" y="1407967"/>
                  </a:lnTo>
                  <a:lnTo>
                    <a:pt x="701572" y="1412343"/>
                  </a:lnTo>
                  <a:close/>
                </a:path>
              </a:pathLst>
            </a:custGeom>
            <a:solidFill>
              <a:srgbClr val="F7F2F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9" name="object 149"/>
            <p:cNvSpPr/>
            <p:nvPr/>
          </p:nvSpPr>
          <p:spPr>
            <a:xfrm>
              <a:off x="5743670" y="4470177"/>
              <a:ext cx="656590" cy="1096645"/>
            </a:xfrm>
            <a:custGeom>
              <a:avLst/>
              <a:gdLst/>
              <a:ahLst/>
              <a:cxnLst/>
              <a:rect l="l" t="t" r="r" b="b"/>
              <a:pathLst>
                <a:path w="656589" h="1096645">
                  <a:moveTo>
                    <a:pt x="520603" y="1096165"/>
                  </a:moveTo>
                  <a:lnTo>
                    <a:pt x="474440" y="1083849"/>
                  </a:lnTo>
                  <a:lnTo>
                    <a:pt x="336617" y="906796"/>
                  </a:lnTo>
                  <a:lnTo>
                    <a:pt x="180605" y="575321"/>
                  </a:lnTo>
                  <a:lnTo>
                    <a:pt x="52900" y="255009"/>
                  </a:lnTo>
                  <a:lnTo>
                    <a:pt x="0" y="111442"/>
                  </a:lnTo>
                  <a:lnTo>
                    <a:pt x="39296" y="87600"/>
                  </a:lnTo>
                  <a:lnTo>
                    <a:pt x="181546" y="0"/>
                  </a:lnTo>
                  <a:lnTo>
                    <a:pt x="227894" y="42679"/>
                  </a:lnTo>
                  <a:lnTo>
                    <a:pt x="271764" y="87160"/>
                  </a:lnTo>
                  <a:lnTo>
                    <a:pt x="313173" y="133137"/>
                  </a:lnTo>
                  <a:lnTo>
                    <a:pt x="352137" y="180303"/>
                  </a:lnTo>
                  <a:lnTo>
                    <a:pt x="388672" y="228354"/>
                  </a:lnTo>
                  <a:lnTo>
                    <a:pt x="422792" y="276983"/>
                  </a:lnTo>
                  <a:lnTo>
                    <a:pt x="454516" y="325884"/>
                  </a:lnTo>
                  <a:lnTo>
                    <a:pt x="483857" y="374753"/>
                  </a:lnTo>
                  <a:lnTo>
                    <a:pt x="510833" y="423282"/>
                  </a:lnTo>
                  <a:lnTo>
                    <a:pt x="535459" y="471166"/>
                  </a:lnTo>
                  <a:lnTo>
                    <a:pt x="557751" y="518099"/>
                  </a:lnTo>
                  <a:lnTo>
                    <a:pt x="577726" y="563775"/>
                  </a:lnTo>
                  <a:lnTo>
                    <a:pt x="595398" y="607889"/>
                  </a:lnTo>
                  <a:lnTo>
                    <a:pt x="610784" y="650135"/>
                  </a:lnTo>
                  <a:lnTo>
                    <a:pt x="623900" y="690206"/>
                  </a:lnTo>
                  <a:lnTo>
                    <a:pt x="634762" y="727798"/>
                  </a:lnTo>
                  <a:lnTo>
                    <a:pt x="649787" y="794318"/>
                  </a:lnTo>
                  <a:lnTo>
                    <a:pt x="655986" y="847248"/>
                  </a:lnTo>
                  <a:lnTo>
                    <a:pt x="655938" y="891969"/>
                  </a:lnTo>
                  <a:lnTo>
                    <a:pt x="652326" y="937126"/>
                  </a:lnTo>
                  <a:lnTo>
                    <a:pt x="644521" y="980556"/>
                  </a:lnTo>
                  <a:lnTo>
                    <a:pt x="631895" y="1020098"/>
                  </a:lnTo>
                  <a:lnTo>
                    <a:pt x="589664" y="1078875"/>
                  </a:lnTo>
                  <a:lnTo>
                    <a:pt x="558802" y="1093787"/>
                  </a:lnTo>
                  <a:lnTo>
                    <a:pt x="520603" y="1096165"/>
                  </a:lnTo>
                  <a:close/>
                </a:path>
              </a:pathLst>
            </a:custGeom>
            <a:solidFill>
              <a:srgbClr val="E4E1E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50" name="object 150"/>
          <p:cNvGrpSpPr/>
          <p:nvPr/>
        </p:nvGrpSpPr>
        <p:grpSpPr>
          <a:xfrm>
            <a:off x="4181855" y="3515867"/>
            <a:ext cx="2226945" cy="2342515"/>
            <a:chOff x="4181855" y="3515867"/>
            <a:chExt cx="2226945" cy="2342515"/>
          </a:xfrm>
        </p:grpSpPr>
        <p:pic>
          <p:nvPicPr>
            <p:cNvPr id="151" name="object 151"/>
            <p:cNvPicPr/>
            <p:nvPr/>
          </p:nvPicPr>
          <p:blipFill>
            <a:blip r:embed="rId95" cstate="print"/>
            <a:stretch>
              <a:fillRect/>
            </a:stretch>
          </p:blipFill>
          <p:spPr>
            <a:xfrm>
              <a:off x="4236719" y="5637276"/>
              <a:ext cx="2141219" cy="220979"/>
            </a:xfrm>
            <a:prstGeom prst="rect">
              <a:avLst/>
            </a:prstGeom>
          </p:spPr>
        </p:pic>
        <p:sp>
          <p:nvSpPr>
            <p:cNvPr id="152" name="object 152"/>
            <p:cNvSpPr/>
            <p:nvPr/>
          </p:nvSpPr>
          <p:spPr>
            <a:xfrm>
              <a:off x="4227118" y="4456226"/>
              <a:ext cx="1708785" cy="1402080"/>
            </a:xfrm>
            <a:custGeom>
              <a:avLst/>
              <a:gdLst/>
              <a:ahLst/>
              <a:cxnLst/>
              <a:rect l="l" t="t" r="r" b="b"/>
              <a:pathLst>
                <a:path w="1708785" h="1402079">
                  <a:moveTo>
                    <a:pt x="1708759" y="1401648"/>
                  </a:moveTo>
                  <a:lnTo>
                    <a:pt x="1708048" y="1391183"/>
                  </a:lnTo>
                  <a:lnTo>
                    <a:pt x="1706473" y="1376273"/>
                  </a:lnTo>
                  <a:lnTo>
                    <a:pt x="1704898" y="1357642"/>
                  </a:lnTo>
                  <a:lnTo>
                    <a:pt x="1704187" y="1336027"/>
                  </a:lnTo>
                  <a:lnTo>
                    <a:pt x="1701444" y="1302575"/>
                  </a:lnTo>
                  <a:lnTo>
                    <a:pt x="1699425" y="1263116"/>
                  </a:lnTo>
                  <a:lnTo>
                    <a:pt x="1697113" y="1219657"/>
                  </a:lnTo>
                  <a:lnTo>
                    <a:pt x="1693519" y="1174191"/>
                  </a:lnTo>
                  <a:lnTo>
                    <a:pt x="1690065" y="1124750"/>
                  </a:lnTo>
                  <a:lnTo>
                    <a:pt x="1686471" y="1072845"/>
                  </a:lnTo>
                  <a:lnTo>
                    <a:pt x="1682584" y="1018959"/>
                  </a:lnTo>
                  <a:lnTo>
                    <a:pt x="1678279" y="963498"/>
                  </a:lnTo>
                  <a:lnTo>
                    <a:pt x="1671967" y="910920"/>
                  </a:lnTo>
                  <a:lnTo>
                    <a:pt x="1666608" y="858151"/>
                  </a:lnTo>
                  <a:lnTo>
                    <a:pt x="1662201" y="807440"/>
                  </a:lnTo>
                  <a:lnTo>
                    <a:pt x="1658467" y="757377"/>
                  </a:lnTo>
                  <a:lnTo>
                    <a:pt x="1655089" y="703961"/>
                  </a:lnTo>
                  <a:lnTo>
                    <a:pt x="1650834" y="653745"/>
                  </a:lnTo>
                  <a:lnTo>
                    <a:pt x="1646262" y="607047"/>
                  </a:lnTo>
                  <a:lnTo>
                    <a:pt x="1641983" y="564146"/>
                  </a:lnTo>
                  <a:lnTo>
                    <a:pt x="1638566" y="525348"/>
                  </a:lnTo>
                  <a:lnTo>
                    <a:pt x="1628724" y="462788"/>
                  </a:lnTo>
                  <a:lnTo>
                    <a:pt x="1611960" y="405307"/>
                  </a:lnTo>
                  <a:lnTo>
                    <a:pt x="1589595" y="353174"/>
                  </a:lnTo>
                  <a:lnTo>
                    <a:pt x="1562950" y="306603"/>
                  </a:lnTo>
                  <a:lnTo>
                    <a:pt x="1533347" y="265849"/>
                  </a:lnTo>
                  <a:lnTo>
                    <a:pt x="1502092" y="231127"/>
                  </a:lnTo>
                  <a:lnTo>
                    <a:pt x="1470494" y="202704"/>
                  </a:lnTo>
                  <a:lnTo>
                    <a:pt x="1411592" y="165646"/>
                  </a:lnTo>
                  <a:lnTo>
                    <a:pt x="1386903" y="157492"/>
                  </a:lnTo>
                  <a:lnTo>
                    <a:pt x="1376248" y="152920"/>
                  </a:lnTo>
                  <a:lnTo>
                    <a:pt x="1365580" y="152920"/>
                  </a:lnTo>
                  <a:lnTo>
                    <a:pt x="1317383" y="151028"/>
                  </a:lnTo>
                  <a:lnTo>
                    <a:pt x="1275334" y="142405"/>
                  </a:lnTo>
                  <a:lnTo>
                    <a:pt x="1245603" y="132918"/>
                  </a:lnTo>
                  <a:lnTo>
                    <a:pt x="1234313" y="128447"/>
                  </a:lnTo>
                  <a:lnTo>
                    <a:pt x="1234249" y="124637"/>
                  </a:lnTo>
                  <a:lnTo>
                    <a:pt x="1233741" y="112814"/>
                  </a:lnTo>
                  <a:lnTo>
                    <a:pt x="1232395" y="92405"/>
                  </a:lnTo>
                  <a:lnTo>
                    <a:pt x="1229741" y="62814"/>
                  </a:lnTo>
                  <a:lnTo>
                    <a:pt x="1229741" y="58242"/>
                  </a:lnTo>
                  <a:lnTo>
                    <a:pt x="1225181" y="58242"/>
                  </a:lnTo>
                  <a:lnTo>
                    <a:pt x="1205826" y="48729"/>
                  </a:lnTo>
                  <a:lnTo>
                    <a:pt x="1166444" y="37058"/>
                  </a:lnTo>
                  <a:lnTo>
                    <a:pt x="1111046" y="24523"/>
                  </a:lnTo>
                  <a:lnTo>
                    <a:pt x="1043622" y="12433"/>
                  </a:lnTo>
                  <a:lnTo>
                    <a:pt x="1032967" y="12433"/>
                  </a:lnTo>
                  <a:lnTo>
                    <a:pt x="981163" y="5626"/>
                  </a:lnTo>
                  <a:lnTo>
                    <a:pt x="925233" y="1384"/>
                  </a:lnTo>
                  <a:lnTo>
                    <a:pt x="866736" y="0"/>
                  </a:lnTo>
                  <a:lnTo>
                    <a:pt x="807212" y="1765"/>
                  </a:lnTo>
                  <a:lnTo>
                    <a:pt x="756424" y="16967"/>
                  </a:lnTo>
                  <a:lnTo>
                    <a:pt x="723506" y="44488"/>
                  </a:lnTo>
                  <a:lnTo>
                    <a:pt x="705751" y="70853"/>
                  </a:lnTo>
                  <a:lnTo>
                    <a:pt x="700443" y="82626"/>
                  </a:lnTo>
                  <a:lnTo>
                    <a:pt x="663486" y="90411"/>
                  </a:lnTo>
                  <a:lnTo>
                    <a:pt x="578764" y="110502"/>
                  </a:lnTo>
                  <a:lnTo>
                    <a:pt x="485457" y="138049"/>
                  </a:lnTo>
                  <a:lnTo>
                    <a:pt x="437972" y="160870"/>
                  </a:lnTo>
                  <a:lnTo>
                    <a:pt x="437972" y="856640"/>
                  </a:lnTo>
                  <a:lnTo>
                    <a:pt x="337350" y="856640"/>
                  </a:lnTo>
                  <a:lnTo>
                    <a:pt x="345262" y="848753"/>
                  </a:lnTo>
                  <a:lnTo>
                    <a:pt x="366318" y="826858"/>
                  </a:lnTo>
                  <a:lnTo>
                    <a:pt x="396544" y="793508"/>
                  </a:lnTo>
                  <a:lnTo>
                    <a:pt x="429272" y="754456"/>
                  </a:lnTo>
                  <a:lnTo>
                    <a:pt x="432244" y="778522"/>
                  </a:lnTo>
                  <a:lnTo>
                    <a:pt x="435165" y="805332"/>
                  </a:lnTo>
                  <a:lnTo>
                    <a:pt x="437248" y="831824"/>
                  </a:lnTo>
                  <a:lnTo>
                    <a:pt x="437972" y="856640"/>
                  </a:lnTo>
                  <a:lnTo>
                    <a:pt x="437972" y="160870"/>
                  </a:lnTo>
                  <a:lnTo>
                    <a:pt x="422795" y="168160"/>
                  </a:lnTo>
                  <a:lnTo>
                    <a:pt x="419989" y="171780"/>
                  </a:lnTo>
                  <a:lnTo>
                    <a:pt x="405282" y="178981"/>
                  </a:lnTo>
                  <a:lnTo>
                    <a:pt x="355663" y="215303"/>
                  </a:lnTo>
                  <a:lnTo>
                    <a:pt x="328536" y="242125"/>
                  </a:lnTo>
                  <a:lnTo>
                    <a:pt x="300151" y="275577"/>
                  </a:lnTo>
                  <a:lnTo>
                    <a:pt x="270713" y="316306"/>
                  </a:lnTo>
                  <a:lnTo>
                    <a:pt x="240436" y="364972"/>
                  </a:lnTo>
                  <a:lnTo>
                    <a:pt x="209524" y="422224"/>
                  </a:lnTo>
                  <a:lnTo>
                    <a:pt x="178193" y="488708"/>
                  </a:lnTo>
                  <a:lnTo>
                    <a:pt x="146659" y="565073"/>
                  </a:lnTo>
                  <a:lnTo>
                    <a:pt x="113195" y="651306"/>
                  </a:lnTo>
                  <a:lnTo>
                    <a:pt x="84061" y="729018"/>
                  </a:lnTo>
                  <a:lnTo>
                    <a:pt x="59270" y="798626"/>
                  </a:lnTo>
                  <a:lnTo>
                    <a:pt x="38798" y="860564"/>
                  </a:lnTo>
                  <a:lnTo>
                    <a:pt x="22644" y="915212"/>
                  </a:lnTo>
                  <a:lnTo>
                    <a:pt x="10795" y="963015"/>
                  </a:lnTo>
                  <a:lnTo>
                    <a:pt x="3251" y="1004366"/>
                  </a:lnTo>
                  <a:lnTo>
                    <a:pt x="0" y="1039685"/>
                  </a:lnTo>
                  <a:lnTo>
                    <a:pt x="1041" y="1069403"/>
                  </a:lnTo>
                  <a:lnTo>
                    <a:pt x="15976" y="1113624"/>
                  </a:lnTo>
                  <a:lnTo>
                    <a:pt x="47980" y="1140358"/>
                  </a:lnTo>
                  <a:lnTo>
                    <a:pt x="93192" y="1151737"/>
                  </a:lnTo>
                  <a:lnTo>
                    <a:pt x="125831" y="1154290"/>
                  </a:lnTo>
                  <a:lnTo>
                    <a:pt x="125209" y="1154290"/>
                  </a:lnTo>
                  <a:lnTo>
                    <a:pt x="169087" y="1156081"/>
                  </a:lnTo>
                  <a:lnTo>
                    <a:pt x="219684" y="1157033"/>
                  </a:lnTo>
                  <a:lnTo>
                    <a:pt x="277063" y="1157249"/>
                  </a:lnTo>
                  <a:lnTo>
                    <a:pt x="340004" y="1156817"/>
                  </a:lnTo>
                  <a:lnTo>
                    <a:pt x="473087" y="1154379"/>
                  </a:lnTo>
                  <a:lnTo>
                    <a:pt x="473087" y="1174191"/>
                  </a:lnTo>
                  <a:lnTo>
                    <a:pt x="481634" y="1237716"/>
                  </a:lnTo>
                  <a:lnTo>
                    <a:pt x="488823" y="1293596"/>
                  </a:lnTo>
                  <a:lnTo>
                    <a:pt x="494322" y="1340472"/>
                  </a:lnTo>
                  <a:lnTo>
                    <a:pt x="499084" y="1401648"/>
                  </a:lnTo>
                  <a:lnTo>
                    <a:pt x="1708759" y="1401648"/>
                  </a:lnTo>
                  <a:close/>
                </a:path>
              </a:pathLst>
            </a:custGeom>
            <a:solidFill>
              <a:srgbClr val="E4E1E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53" name="object 153"/>
            <p:cNvPicPr/>
            <p:nvPr/>
          </p:nvPicPr>
          <p:blipFill>
            <a:blip r:embed="rId96" cstate="print"/>
            <a:stretch>
              <a:fillRect/>
            </a:stretch>
          </p:blipFill>
          <p:spPr>
            <a:xfrm>
              <a:off x="5602223" y="5129783"/>
              <a:ext cx="292607" cy="661416"/>
            </a:xfrm>
            <a:prstGeom prst="rect">
              <a:avLst/>
            </a:prstGeom>
          </p:spPr>
        </p:pic>
        <p:pic>
          <p:nvPicPr>
            <p:cNvPr id="154" name="object 154"/>
            <p:cNvPicPr/>
            <p:nvPr/>
          </p:nvPicPr>
          <p:blipFill>
            <a:blip r:embed="rId97" cstate="print"/>
            <a:stretch>
              <a:fillRect/>
            </a:stretch>
          </p:blipFill>
          <p:spPr>
            <a:xfrm>
              <a:off x="5900928" y="4828032"/>
              <a:ext cx="507491" cy="496823"/>
            </a:xfrm>
            <a:prstGeom prst="rect">
              <a:avLst/>
            </a:prstGeom>
          </p:spPr>
        </p:pic>
        <p:sp>
          <p:nvSpPr>
            <p:cNvPr id="155" name="object 155"/>
            <p:cNvSpPr/>
            <p:nvPr/>
          </p:nvSpPr>
          <p:spPr>
            <a:xfrm>
              <a:off x="5307450" y="4605775"/>
              <a:ext cx="1089660" cy="935355"/>
            </a:xfrm>
            <a:custGeom>
              <a:avLst/>
              <a:gdLst/>
              <a:ahLst/>
              <a:cxnLst/>
              <a:rect l="l" t="t" r="r" b="b"/>
              <a:pathLst>
                <a:path w="1089660" h="935354">
                  <a:moveTo>
                    <a:pt x="906777" y="934763"/>
                  </a:moveTo>
                  <a:lnTo>
                    <a:pt x="855795" y="926915"/>
                  </a:lnTo>
                  <a:lnTo>
                    <a:pt x="818523" y="911821"/>
                  </a:lnTo>
                  <a:lnTo>
                    <a:pt x="779101" y="895439"/>
                  </a:lnTo>
                  <a:lnTo>
                    <a:pt x="737843" y="877797"/>
                  </a:lnTo>
                  <a:lnTo>
                    <a:pt x="695061" y="858922"/>
                  </a:lnTo>
                  <a:lnTo>
                    <a:pt x="651070" y="838841"/>
                  </a:lnTo>
                  <a:lnTo>
                    <a:pt x="606183" y="817580"/>
                  </a:lnTo>
                  <a:lnTo>
                    <a:pt x="560713" y="795168"/>
                  </a:lnTo>
                  <a:lnTo>
                    <a:pt x="514974" y="771631"/>
                  </a:lnTo>
                  <a:lnTo>
                    <a:pt x="469279" y="746996"/>
                  </a:lnTo>
                  <a:lnTo>
                    <a:pt x="423942" y="721290"/>
                  </a:lnTo>
                  <a:lnTo>
                    <a:pt x="379276" y="694541"/>
                  </a:lnTo>
                  <a:lnTo>
                    <a:pt x="335596" y="666776"/>
                  </a:lnTo>
                  <a:lnTo>
                    <a:pt x="293213" y="638022"/>
                  </a:lnTo>
                  <a:lnTo>
                    <a:pt x="252442" y="608305"/>
                  </a:lnTo>
                  <a:lnTo>
                    <a:pt x="213597" y="577654"/>
                  </a:lnTo>
                  <a:lnTo>
                    <a:pt x="176990" y="546095"/>
                  </a:lnTo>
                  <a:lnTo>
                    <a:pt x="142936" y="513655"/>
                  </a:lnTo>
                  <a:lnTo>
                    <a:pt x="111747" y="480361"/>
                  </a:lnTo>
                  <a:lnTo>
                    <a:pt x="83738" y="446241"/>
                  </a:lnTo>
                  <a:lnTo>
                    <a:pt x="59221" y="411322"/>
                  </a:lnTo>
                  <a:lnTo>
                    <a:pt x="38510" y="375630"/>
                  </a:lnTo>
                  <a:lnTo>
                    <a:pt x="21919" y="339193"/>
                  </a:lnTo>
                  <a:lnTo>
                    <a:pt x="9762" y="302038"/>
                  </a:lnTo>
                  <a:lnTo>
                    <a:pt x="2351" y="264193"/>
                  </a:lnTo>
                  <a:lnTo>
                    <a:pt x="0" y="225683"/>
                  </a:lnTo>
                  <a:lnTo>
                    <a:pt x="3022" y="186537"/>
                  </a:lnTo>
                  <a:lnTo>
                    <a:pt x="7594" y="186537"/>
                  </a:lnTo>
                  <a:lnTo>
                    <a:pt x="26714" y="144620"/>
                  </a:lnTo>
                  <a:lnTo>
                    <a:pt x="51237" y="107726"/>
                  </a:lnTo>
                  <a:lnTo>
                    <a:pt x="80442" y="76000"/>
                  </a:lnTo>
                  <a:lnTo>
                    <a:pt x="113607" y="49588"/>
                  </a:lnTo>
                  <a:lnTo>
                    <a:pt x="150013" y="28636"/>
                  </a:lnTo>
                  <a:lnTo>
                    <a:pt x="188938" y="13290"/>
                  </a:lnTo>
                  <a:lnTo>
                    <a:pt x="229660" y="3696"/>
                  </a:lnTo>
                  <a:lnTo>
                    <a:pt x="271459" y="0"/>
                  </a:lnTo>
                  <a:lnTo>
                    <a:pt x="313614" y="2347"/>
                  </a:lnTo>
                  <a:lnTo>
                    <a:pt x="355403" y="10885"/>
                  </a:lnTo>
                  <a:lnTo>
                    <a:pt x="396105" y="25758"/>
                  </a:lnTo>
                  <a:lnTo>
                    <a:pt x="435000" y="47112"/>
                  </a:lnTo>
                  <a:lnTo>
                    <a:pt x="471366" y="75094"/>
                  </a:lnTo>
                  <a:lnTo>
                    <a:pt x="660374" y="252697"/>
                  </a:lnTo>
                  <a:lnTo>
                    <a:pt x="741418" y="330346"/>
                  </a:lnTo>
                  <a:lnTo>
                    <a:pt x="781521" y="369415"/>
                  </a:lnTo>
                  <a:lnTo>
                    <a:pt x="820816" y="408256"/>
                  </a:lnTo>
                  <a:lnTo>
                    <a:pt x="858907" y="446576"/>
                  </a:lnTo>
                  <a:lnTo>
                    <a:pt x="895398" y="484083"/>
                  </a:lnTo>
                  <a:lnTo>
                    <a:pt x="929892" y="520483"/>
                  </a:lnTo>
                  <a:lnTo>
                    <a:pt x="961994" y="555484"/>
                  </a:lnTo>
                  <a:lnTo>
                    <a:pt x="991307" y="588792"/>
                  </a:lnTo>
                  <a:lnTo>
                    <a:pt x="1017435" y="620115"/>
                  </a:lnTo>
                  <a:lnTo>
                    <a:pt x="1052761" y="666776"/>
                  </a:lnTo>
                  <a:lnTo>
                    <a:pt x="1052869" y="666918"/>
                  </a:lnTo>
                  <a:lnTo>
                    <a:pt x="1075726" y="710413"/>
                  </a:lnTo>
                  <a:lnTo>
                    <a:pt x="1087344" y="750470"/>
                  </a:lnTo>
                  <a:lnTo>
                    <a:pt x="1089059" y="786957"/>
                  </a:lnTo>
                  <a:lnTo>
                    <a:pt x="1082210" y="819746"/>
                  </a:lnTo>
                  <a:lnTo>
                    <a:pt x="1048165" y="873706"/>
                  </a:lnTo>
                  <a:lnTo>
                    <a:pt x="995907" y="911308"/>
                  </a:lnTo>
                  <a:lnTo>
                    <a:pt x="936137" y="931512"/>
                  </a:lnTo>
                  <a:lnTo>
                    <a:pt x="906777" y="934763"/>
                  </a:lnTo>
                  <a:close/>
                </a:path>
              </a:pathLst>
            </a:custGeom>
            <a:solidFill>
              <a:srgbClr val="E4E1E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6" name="object 156"/>
            <p:cNvSpPr/>
            <p:nvPr/>
          </p:nvSpPr>
          <p:spPr>
            <a:xfrm>
              <a:off x="4909185" y="3517582"/>
              <a:ext cx="706755" cy="1003300"/>
            </a:xfrm>
            <a:custGeom>
              <a:avLst/>
              <a:gdLst/>
              <a:ahLst/>
              <a:cxnLst/>
              <a:rect l="l" t="t" r="r" b="b"/>
              <a:pathLst>
                <a:path w="706754" h="1003300">
                  <a:moveTo>
                    <a:pt x="125158" y="941927"/>
                  </a:moveTo>
                  <a:lnTo>
                    <a:pt x="126753" y="930407"/>
                  </a:lnTo>
                  <a:lnTo>
                    <a:pt x="129920" y="898993"/>
                  </a:lnTo>
                  <a:lnTo>
                    <a:pt x="132230" y="852398"/>
                  </a:lnTo>
                  <a:lnTo>
                    <a:pt x="131254" y="795337"/>
                  </a:lnTo>
                  <a:lnTo>
                    <a:pt x="125990" y="755921"/>
                  </a:lnTo>
                  <a:lnTo>
                    <a:pt x="118860" y="714470"/>
                  </a:lnTo>
                  <a:lnTo>
                    <a:pt x="109140" y="673018"/>
                  </a:lnTo>
                  <a:lnTo>
                    <a:pt x="96107" y="633602"/>
                  </a:lnTo>
                  <a:lnTo>
                    <a:pt x="81176" y="599312"/>
                  </a:lnTo>
                  <a:lnTo>
                    <a:pt x="68103" y="565451"/>
                  </a:lnTo>
                  <a:lnTo>
                    <a:pt x="56459" y="532447"/>
                  </a:lnTo>
                  <a:lnTo>
                    <a:pt x="45815" y="500729"/>
                  </a:lnTo>
                  <a:lnTo>
                    <a:pt x="27726" y="448605"/>
                  </a:lnTo>
                  <a:lnTo>
                    <a:pt x="13192" y="406491"/>
                  </a:lnTo>
                  <a:lnTo>
                    <a:pt x="3515" y="377539"/>
                  </a:lnTo>
                  <a:lnTo>
                    <a:pt x="0" y="364902"/>
                  </a:lnTo>
                  <a:lnTo>
                    <a:pt x="1542" y="351769"/>
                  </a:lnTo>
                  <a:lnTo>
                    <a:pt x="7348" y="321754"/>
                  </a:lnTo>
                  <a:lnTo>
                    <a:pt x="7467" y="321139"/>
                  </a:lnTo>
                  <a:lnTo>
                    <a:pt x="19719" y="278330"/>
                  </a:lnTo>
                  <a:lnTo>
                    <a:pt x="40241" y="228658"/>
                  </a:lnTo>
                  <a:lnTo>
                    <a:pt x="70979" y="177439"/>
                  </a:lnTo>
                  <a:lnTo>
                    <a:pt x="113876" y="129991"/>
                  </a:lnTo>
                  <a:lnTo>
                    <a:pt x="170878" y="91630"/>
                  </a:lnTo>
                  <a:lnTo>
                    <a:pt x="183418" y="82162"/>
                  </a:lnTo>
                  <a:lnTo>
                    <a:pt x="213979" y="61674"/>
                  </a:lnTo>
                  <a:lnTo>
                    <a:pt x="251968" y="42043"/>
                  </a:lnTo>
                  <a:lnTo>
                    <a:pt x="286797" y="35147"/>
                  </a:lnTo>
                  <a:lnTo>
                    <a:pt x="318142" y="31584"/>
                  </a:lnTo>
                  <a:lnTo>
                    <a:pt x="344031" y="19288"/>
                  </a:lnTo>
                  <a:lnTo>
                    <a:pt x="365329" y="6134"/>
                  </a:lnTo>
                  <a:lnTo>
                    <a:pt x="382904" y="0"/>
                  </a:lnTo>
                  <a:lnTo>
                    <a:pt x="398795" y="5658"/>
                  </a:lnTo>
                  <a:lnTo>
                    <a:pt x="417087" y="18907"/>
                  </a:lnTo>
                  <a:lnTo>
                    <a:pt x="438505" y="34156"/>
                  </a:lnTo>
                  <a:lnTo>
                    <a:pt x="463772" y="45815"/>
                  </a:lnTo>
                  <a:lnTo>
                    <a:pt x="492592" y="50887"/>
                  </a:lnTo>
                  <a:lnTo>
                    <a:pt x="552169" y="50887"/>
                  </a:lnTo>
                  <a:lnTo>
                    <a:pt x="562927" y="54959"/>
                  </a:lnTo>
                  <a:lnTo>
                    <a:pt x="579365" y="71683"/>
                  </a:lnTo>
                  <a:lnTo>
                    <a:pt x="595776" y="93523"/>
                  </a:lnTo>
                  <a:lnTo>
                    <a:pt x="611027" y="112488"/>
                  </a:lnTo>
                  <a:lnTo>
                    <a:pt x="623982" y="120586"/>
                  </a:lnTo>
                  <a:lnTo>
                    <a:pt x="639785" y="126794"/>
                  </a:lnTo>
                  <a:lnTo>
                    <a:pt x="658891" y="142744"/>
                  </a:lnTo>
                  <a:lnTo>
                    <a:pt x="673140" y="164426"/>
                  </a:lnTo>
                  <a:lnTo>
                    <a:pt x="674369" y="187832"/>
                  </a:lnTo>
                  <a:lnTo>
                    <a:pt x="674369" y="196976"/>
                  </a:lnTo>
                  <a:lnTo>
                    <a:pt x="669702" y="196976"/>
                  </a:lnTo>
                  <a:lnTo>
                    <a:pt x="669702" y="203073"/>
                  </a:lnTo>
                  <a:lnTo>
                    <a:pt x="663606" y="207644"/>
                  </a:lnTo>
                  <a:lnTo>
                    <a:pt x="659034" y="207644"/>
                  </a:lnTo>
                  <a:lnTo>
                    <a:pt x="659034" y="212216"/>
                  </a:lnTo>
                  <a:lnTo>
                    <a:pt x="654462" y="212216"/>
                  </a:lnTo>
                  <a:lnTo>
                    <a:pt x="654462" y="218312"/>
                  </a:lnTo>
                  <a:lnTo>
                    <a:pt x="649890" y="218312"/>
                  </a:lnTo>
                  <a:lnTo>
                    <a:pt x="657668" y="249709"/>
                  </a:lnTo>
                  <a:lnTo>
                    <a:pt x="674322" y="321754"/>
                  </a:lnTo>
                  <a:lnTo>
                    <a:pt x="689833" y="401228"/>
                  </a:lnTo>
                  <a:lnTo>
                    <a:pt x="694181" y="454913"/>
                  </a:lnTo>
                  <a:lnTo>
                    <a:pt x="693634" y="483822"/>
                  </a:lnTo>
                  <a:lnTo>
                    <a:pt x="693229" y="514302"/>
                  </a:lnTo>
                  <a:lnTo>
                    <a:pt x="694824" y="544496"/>
                  </a:lnTo>
                  <a:lnTo>
                    <a:pt x="700277" y="572547"/>
                  </a:lnTo>
                  <a:lnTo>
                    <a:pt x="705326" y="596495"/>
                  </a:lnTo>
                  <a:lnTo>
                    <a:pt x="706373" y="630328"/>
                  </a:lnTo>
                  <a:lnTo>
                    <a:pt x="702849" y="671894"/>
                  </a:lnTo>
                  <a:lnTo>
                    <a:pt x="694181" y="719042"/>
                  </a:lnTo>
                  <a:lnTo>
                    <a:pt x="693396" y="729772"/>
                  </a:lnTo>
                  <a:lnTo>
                    <a:pt x="691324" y="739663"/>
                  </a:lnTo>
                  <a:lnTo>
                    <a:pt x="688395" y="749554"/>
                  </a:lnTo>
                  <a:lnTo>
                    <a:pt x="685037" y="760285"/>
                  </a:lnTo>
                  <a:lnTo>
                    <a:pt x="684014" y="775160"/>
                  </a:lnTo>
                  <a:lnTo>
                    <a:pt x="677965" y="837558"/>
                  </a:lnTo>
                  <a:lnTo>
                    <a:pt x="666511" y="883158"/>
                  </a:lnTo>
                  <a:lnTo>
                    <a:pt x="643794" y="900684"/>
                  </a:lnTo>
                  <a:lnTo>
                    <a:pt x="578262" y="900684"/>
                  </a:lnTo>
                  <a:lnTo>
                    <a:pt x="572866" y="910225"/>
                  </a:lnTo>
                  <a:lnTo>
                    <a:pt x="561451" y="934652"/>
                  </a:lnTo>
                  <a:lnTo>
                    <a:pt x="559736" y="940165"/>
                  </a:lnTo>
                  <a:lnTo>
                    <a:pt x="185555" y="940165"/>
                  </a:lnTo>
                  <a:lnTo>
                    <a:pt x="125158" y="941927"/>
                  </a:lnTo>
                  <a:close/>
                </a:path>
                <a:path w="706754" h="1003300">
                  <a:moveTo>
                    <a:pt x="552169" y="50887"/>
                  </a:moveTo>
                  <a:lnTo>
                    <a:pt x="492592" y="50887"/>
                  </a:lnTo>
                  <a:lnTo>
                    <a:pt x="519100" y="48672"/>
                  </a:lnTo>
                  <a:lnTo>
                    <a:pt x="542732" y="47315"/>
                  </a:lnTo>
                  <a:lnTo>
                    <a:pt x="552169" y="50887"/>
                  </a:lnTo>
                  <a:close/>
                </a:path>
                <a:path w="706754" h="1003300">
                  <a:moveTo>
                    <a:pt x="639222" y="906779"/>
                  </a:moveTo>
                  <a:lnTo>
                    <a:pt x="628554" y="906779"/>
                  </a:lnTo>
                  <a:lnTo>
                    <a:pt x="605909" y="903255"/>
                  </a:lnTo>
                  <a:lnTo>
                    <a:pt x="590264" y="901446"/>
                  </a:lnTo>
                  <a:lnTo>
                    <a:pt x="579895" y="900684"/>
                  </a:lnTo>
                  <a:lnTo>
                    <a:pt x="643794" y="900684"/>
                  </a:lnTo>
                  <a:lnTo>
                    <a:pt x="639222" y="906779"/>
                  </a:lnTo>
                  <a:close/>
                </a:path>
                <a:path w="706754" h="1003300">
                  <a:moveTo>
                    <a:pt x="549211" y="1002982"/>
                  </a:moveTo>
                  <a:lnTo>
                    <a:pt x="549211" y="998410"/>
                  </a:lnTo>
                  <a:lnTo>
                    <a:pt x="543115" y="998410"/>
                  </a:lnTo>
                  <a:lnTo>
                    <a:pt x="524334" y="988907"/>
                  </a:lnTo>
                  <a:lnTo>
                    <a:pt x="484381" y="977253"/>
                  </a:lnTo>
                  <a:lnTo>
                    <a:pt x="427266" y="964723"/>
                  </a:lnTo>
                  <a:lnTo>
                    <a:pt x="356996" y="952595"/>
                  </a:lnTo>
                  <a:lnTo>
                    <a:pt x="352424" y="952595"/>
                  </a:lnTo>
                  <a:lnTo>
                    <a:pt x="300600" y="945784"/>
                  </a:lnTo>
                  <a:lnTo>
                    <a:pt x="244506" y="941546"/>
                  </a:lnTo>
                  <a:lnTo>
                    <a:pt x="185555" y="940165"/>
                  </a:lnTo>
                  <a:lnTo>
                    <a:pt x="559736" y="940165"/>
                  </a:lnTo>
                  <a:lnTo>
                    <a:pt x="551178" y="967670"/>
                  </a:lnTo>
                  <a:lnTo>
                    <a:pt x="549211" y="1002982"/>
                  </a:lnTo>
                  <a:close/>
                </a:path>
              </a:pathLst>
            </a:custGeom>
            <a:solidFill>
              <a:srgbClr val="F7F2F6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57" name="object 157"/>
            <p:cNvPicPr/>
            <p:nvPr/>
          </p:nvPicPr>
          <p:blipFill>
            <a:blip r:embed="rId98" cstate="print"/>
            <a:stretch>
              <a:fillRect/>
            </a:stretch>
          </p:blipFill>
          <p:spPr>
            <a:xfrm>
              <a:off x="4907280" y="3515867"/>
              <a:ext cx="687323" cy="795527"/>
            </a:xfrm>
            <a:prstGeom prst="rect">
              <a:avLst/>
            </a:prstGeom>
          </p:spPr>
        </p:pic>
        <p:sp>
          <p:nvSpPr>
            <p:cNvPr id="158" name="object 158"/>
            <p:cNvSpPr/>
            <p:nvPr/>
          </p:nvSpPr>
          <p:spPr>
            <a:xfrm>
              <a:off x="4909184" y="3517582"/>
              <a:ext cx="674370" cy="501015"/>
            </a:xfrm>
            <a:custGeom>
              <a:avLst/>
              <a:gdLst/>
              <a:ahLst/>
              <a:cxnLst/>
              <a:rect l="l" t="t" r="r" b="b"/>
              <a:pathLst>
                <a:path w="674370" h="501014">
                  <a:moveTo>
                    <a:pt x="352425" y="500729"/>
                  </a:moveTo>
                  <a:lnTo>
                    <a:pt x="45815" y="500729"/>
                  </a:lnTo>
                  <a:lnTo>
                    <a:pt x="27726" y="448605"/>
                  </a:lnTo>
                  <a:lnTo>
                    <a:pt x="13192" y="406491"/>
                  </a:lnTo>
                  <a:lnTo>
                    <a:pt x="3515" y="377539"/>
                  </a:lnTo>
                  <a:lnTo>
                    <a:pt x="0" y="364902"/>
                  </a:lnTo>
                  <a:lnTo>
                    <a:pt x="1542" y="351769"/>
                  </a:lnTo>
                  <a:lnTo>
                    <a:pt x="19719" y="278330"/>
                  </a:lnTo>
                  <a:lnTo>
                    <a:pt x="40241" y="228658"/>
                  </a:lnTo>
                  <a:lnTo>
                    <a:pt x="70979" y="177439"/>
                  </a:lnTo>
                  <a:lnTo>
                    <a:pt x="113876" y="129991"/>
                  </a:lnTo>
                  <a:lnTo>
                    <a:pt x="170878" y="91630"/>
                  </a:lnTo>
                  <a:lnTo>
                    <a:pt x="183418" y="82162"/>
                  </a:lnTo>
                  <a:lnTo>
                    <a:pt x="213979" y="61674"/>
                  </a:lnTo>
                  <a:lnTo>
                    <a:pt x="251969" y="42043"/>
                  </a:lnTo>
                  <a:lnTo>
                    <a:pt x="286797" y="35147"/>
                  </a:lnTo>
                  <a:lnTo>
                    <a:pt x="318356" y="31584"/>
                  </a:lnTo>
                  <a:lnTo>
                    <a:pt x="344602" y="19288"/>
                  </a:lnTo>
                  <a:lnTo>
                    <a:pt x="365972" y="6134"/>
                  </a:lnTo>
                  <a:lnTo>
                    <a:pt x="382905" y="0"/>
                  </a:lnTo>
                  <a:lnTo>
                    <a:pt x="398795" y="5658"/>
                  </a:lnTo>
                  <a:lnTo>
                    <a:pt x="417087" y="18907"/>
                  </a:lnTo>
                  <a:lnTo>
                    <a:pt x="438505" y="34156"/>
                  </a:lnTo>
                  <a:lnTo>
                    <a:pt x="463772" y="45815"/>
                  </a:lnTo>
                  <a:lnTo>
                    <a:pt x="492616" y="50887"/>
                  </a:lnTo>
                  <a:lnTo>
                    <a:pt x="553224" y="50887"/>
                  </a:lnTo>
                  <a:lnTo>
                    <a:pt x="564451" y="54959"/>
                  </a:lnTo>
                  <a:lnTo>
                    <a:pt x="580008" y="71683"/>
                  </a:lnTo>
                  <a:lnTo>
                    <a:pt x="595967" y="93523"/>
                  </a:lnTo>
                  <a:lnTo>
                    <a:pt x="611051" y="112488"/>
                  </a:lnTo>
                  <a:lnTo>
                    <a:pt x="623982" y="120586"/>
                  </a:lnTo>
                  <a:lnTo>
                    <a:pt x="639785" y="126794"/>
                  </a:lnTo>
                  <a:lnTo>
                    <a:pt x="658891" y="142744"/>
                  </a:lnTo>
                  <a:lnTo>
                    <a:pt x="673140" y="164426"/>
                  </a:lnTo>
                  <a:lnTo>
                    <a:pt x="674370" y="187832"/>
                  </a:lnTo>
                  <a:lnTo>
                    <a:pt x="674370" y="196976"/>
                  </a:lnTo>
                  <a:lnTo>
                    <a:pt x="669702" y="196976"/>
                  </a:lnTo>
                  <a:lnTo>
                    <a:pt x="669702" y="203072"/>
                  </a:lnTo>
                  <a:lnTo>
                    <a:pt x="665130" y="207644"/>
                  </a:lnTo>
                  <a:lnTo>
                    <a:pt x="659034" y="207644"/>
                  </a:lnTo>
                  <a:lnTo>
                    <a:pt x="659034" y="212216"/>
                  </a:lnTo>
                  <a:lnTo>
                    <a:pt x="654462" y="212216"/>
                  </a:lnTo>
                  <a:lnTo>
                    <a:pt x="654462" y="218312"/>
                  </a:lnTo>
                  <a:lnTo>
                    <a:pt x="649890" y="218312"/>
                  </a:lnTo>
                  <a:lnTo>
                    <a:pt x="594022" y="246893"/>
                  </a:lnTo>
                  <a:lnTo>
                    <a:pt x="562570" y="270033"/>
                  </a:lnTo>
                  <a:lnTo>
                    <a:pt x="524108" y="303407"/>
                  </a:lnTo>
                  <a:lnTo>
                    <a:pt x="478280" y="349070"/>
                  </a:lnTo>
                  <a:lnTo>
                    <a:pt x="424727" y="409079"/>
                  </a:lnTo>
                  <a:lnTo>
                    <a:pt x="363093" y="485489"/>
                  </a:lnTo>
                  <a:lnTo>
                    <a:pt x="363093" y="491585"/>
                  </a:lnTo>
                  <a:lnTo>
                    <a:pt x="356997" y="496157"/>
                  </a:lnTo>
                  <a:lnTo>
                    <a:pt x="352425" y="500729"/>
                  </a:lnTo>
                  <a:close/>
                </a:path>
                <a:path w="674370" h="501014">
                  <a:moveTo>
                    <a:pt x="553224" y="50887"/>
                  </a:moveTo>
                  <a:lnTo>
                    <a:pt x="492616" y="50887"/>
                  </a:lnTo>
                  <a:lnTo>
                    <a:pt x="519291" y="48672"/>
                  </a:lnTo>
                  <a:lnTo>
                    <a:pt x="543375" y="47315"/>
                  </a:lnTo>
                  <a:lnTo>
                    <a:pt x="553224" y="50887"/>
                  </a:lnTo>
                  <a:close/>
                </a:path>
              </a:pathLst>
            </a:custGeom>
            <a:solidFill>
              <a:srgbClr val="F99E9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9" name="object 159"/>
            <p:cNvSpPr/>
            <p:nvPr/>
          </p:nvSpPr>
          <p:spPr>
            <a:xfrm>
              <a:off x="5459920" y="4097305"/>
              <a:ext cx="59690" cy="72390"/>
            </a:xfrm>
            <a:custGeom>
              <a:avLst/>
              <a:gdLst/>
              <a:ahLst/>
              <a:cxnLst/>
              <a:rect l="l" t="t" r="r" b="b"/>
              <a:pathLst>
                <a:path w="59689" h="72389">
                  <a:moveTo>
                    <a:pt x="59531" y="72168"/>
                  </a:moveTo>
                  <a:lnTo>
                    <a:pt x="50872" y="69690"/>
                  </a:lnTo>
                  <a:lnTo>
                    <a:pt x="31480" y="60345"/>
                  </a:lnTo>
                  <a:lnTo>
                    <a:pt x="11230" y="41267"/>
                  </a:lnTo>
                  <a:lnTo>
                    <a:pt x="0" y="9588"/>
                  </a:lnTo>
                  <a:lnTo>
                    <a:pt x="3239" y="0"/>
                  </a:lnTo>
                  <a:lnTo>
                    <a:pt x="11060" y="1742"/>
                  </a:lnTo>
                  <a:lnTo>
                    <a:pt x="20614" y="12361"/>
                  </a:lnTo>
                  <a:lnTo>
                    <a:pt x="29051" y="29400"/>
                  </a:lnTo>
                  <a:lnTo>
                    <a:pt x="35528" y="47696"/>
                  </a:lnTo>
                  <a:lnTo>
                    <a:pt x="44291" y="61107"/>
                  </a:lnTo>
                  <a:lnTo>
                    <a:pt x="53054" y="69356"/>
                  </a:lnTo>
                  <a:lnTo>
                    <a:pt x="59531" y="72168"/>
                  </a:lnTo>
                  <a:close/>
                </a:path>
              </a:pathLst>
            </a:custGeom>
            <a:solidFill>
              <a:srgbClr val="0A007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60" name="object 160"/>
            <p:cNvSpPr/>
            <p:nvPr/>
          </p:nvSpPr>
          <p:spPr>
            <a:xfrm>
              <a:off x="5493543" y="4102322"/>
              <a:ext cx="108585" cy="317500"/>
            </a:xfrm>
            <a:custGeom>
              <a:avLst/>
              <a:gdLst/>
              <a:ahLst/>
              <a:cxnLst/>
              <a:rect l="l" t="t" r="r" b="b"/>
              <a:pathLst>
                <a:path w="108585" h="317500">
                  <a:moveTo>
                    <a:pt x="56387" y="317468"/>
                  </a:moveTo>
                  <a:lnTo>
                    <a:pt x="47243" y="317468"/>
                  </a:lnTo>
                  <a:lnTo>
                    <a:pt x="25717" y="314825"/>
                  </a:lnTo>
                  <a:lnTo>
                    <a:pt x="11048" y="313467"/>
                  </a:lnTo>
                  <a:lnTo>
                    <a:pt x="0" y="312896"/>
                  </a:lnTo>
                  <a:lnTo>
                    <a:pt x="5738" y="279677"/>
                  </a:lnTo>
                  <a:lnTo>
                    <a:pt x="17335" y="198239"/>
                  </a:lnTo>
                  <a:lnTo>
                    <a:pt x="26360" y="95904"/>
                  </a:lnTo>
                  <a:lnTo>
                    <a:pt x="24383" y="0"/>
                  </a:lnTo>
                  <a:lnTo>
                    <a:pt x="60959" y="4571"/>
                  </a:lnTo>
                  <a:lnTo>
                    <a:pt x="64485" y="19423"/>
                  </a:lnTo>
                  <a:lnTo>
                    <a:pt x="74306" y="54733"/>
                  </a:lnTo>
                  <a:lnTo>
                    <a:pt x="89289" y="96632"/>
                  </a:lnTo>
                  <a:lnTo>
                    <a:pt x="108299" y="131254"/>
                  </a:lnTo>
                  <a:lnTo>
                    <a:pt x="107513" y="141733"/>
                  </a:lnTo>
                  <a:lnTo>
                    <a:pt x="105441" y="151078"/>
                  </a:lnTo>
                  <a:lnTo>
                    <a:pt x="99155" y="170973"/>
                  </a:lnTo>
                  <a:lnTo>
                    <a:pt x="98369" y="186492"/>
                  </a:lnTo>
                  <a:lnTo>
                    <a:pt x="93368" y="248461"/>
                  </a:lnTo>
                  <a:lnTo>
                    <a:pt x="82915" y="294608"/>
                  </a:lnTo>
                  <a:lnTo>
                    <a:pt x="60959" y="312896"/>
                  </a:lnTo>
                  <a:lnTo>
                    <a:pt x="56387" y="317468"/>
                  </a:lnTo>
                  <a:close/>
                </a:path>
              </a:pathLst>
            </a:custGeom>
            <a:solidFill>
              <a:srgbClr val="F99E9C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61" name="object 161"/>
            <p:cNvPicPr/>
            <p:nvPr/>
          </p:nvPicPr>
          <p:blipFill>
            <a:blip r:embed="rId99" cstate="print"/>
            <a:stretch>
              <a:fillRect/>
            </a:stretch>
          </p:blipFill>
          <p:spPr>
            <a:xfrm>
              <a:off x="5494019" y="4293108"/>
              <a:ext cx="59435" cy="128015"/>
            </a:xfrm>
            <a:prstGeom prst="rect">
              <a:avLst/>
            </a:prstGeom>
          </p:spPr>
        </p:pic>
        <p:pic>
          <p:nvPicPr>
            <p:cNvPr id="162" name="object 162"/>
            <p:cNvPicPr/>
            <p:nvPr/>
          </p:nvPicPr>
          <p:blipFill>
            <a:blip r:embed="rId100" cstate="print"/>
            <a:stretch>
              <a:fillRect/>
            </a:stretch>
          </p:blipFill>
          <p:spPr>
            <a:xfrm>
              <a:off x="4181855" y="3549396"/>
              <a:ext cx="1321308" cy="2308859"/>
            </a:xfrm>
            <a:prstGeom prst="rect">
              <a:avLst/>
            </a:prstGeom>
          </p:spPr>
        </p:pic>
        <p:pic>
          <p:nvPicPr>
            <p:cNvPr id="163" name="object 163"/>
            <p:cNvPicPr/>
            <p:nvPr/>
          </p:nvPicPr>
          <p:blipFill>
            <a:blip r:embed="rId101" cstate="print"/>
            <a:stretch>
              <a:fillRect/>
            </a:stretch>
          </p:blipFill>
          <p:spPr>
            <a:xfrm>
              <a:off x="4498847" y="5312664"/>
              <a:ext cx="210311" cy="294131"/>
            </a:xfrm>
            <a:prstGeom prst="rect">
              <a:avLst/>
            </a:prstGeom>
          </p:spPr>
        </p:pic>
        <p:sp>
          <p:nvSpPr>
            <p:cNvPr id="164" name="object 164"/>
            <p:cNvSpPr/>
            <p:nvPr/>
          </p:nvSpPr>
          <p:spPr>
            <a:xfrm>
              <a:off x="5376005" y="3960304"/>
              <a:ext cx="288925" cy="190500"/>
            </a:xfrm>
            <a:custGeom>
              <a:avLst/>
              <a:gdLst/>
              <a:ahLst/>
              <a:cxnLst/>
              <a:rect l="l" t="t" r="r" b="b"/>
              <a:pathLst>
                <a:path w="288925" h="190500">
                  <a:moveTo>
                    <a:pt x="17439" y="190236"/>
                  </a:moveTo>
                  <a:lnTo>
                    <a:pt x="9001" y="189916"/>
                  </a:lnTo>
                  <a:lnTo>
                    <a:pt x="2562" y="185864"/>
                  </a:lnTo>
                  <a:lnTo>
                    <a:pt x="0" y="177069"/>
                  </a:lnTo>
                  <a:lnTo>
                    <a:pt x="11921" y="160648"/>
                  </a:lnTo>
                  <a:lnTo>
                    <a:pt x="38147" y="134921"/>
                  </a:lnTo>
                  <a:lnTo>
                    <a:pt x="64374" y="111195"/>
                  </a:lnTo>
                  <a:lnTo>
                    <a:pt x="76295" y="100774"/>
                  </a:lnTo>
                  <a:lnTo>
                    <a:pt x="231933" y="35147"/>
                  </a:lnTo>
                  <a:lnTo>
                    <a:pt x="262413" y="19907"/>
                  </a:lnTo>
                  <a:lnTo>
                    <a:pt x="231933" y="10668"/>
                  </a:lnTo>
                  <a:lnTo>
                    <a:pt x="231933" y="0"/>
                  </a:lnTo>
                  <a:lnTo>
                    <a:pt x="240006" y="714"/>
                  </a:lnTo>
                  <a:lnTo>
                    <a:pt x="248507" y="2286"/>
                  </a:lnTo>
                  <a:lnTo>
                    <a:pt x="257865" y="3857"/>
                  </a:lnTo>
                  <a:lnTo>
                    <a:pt x="268509" y="4572"/>
                  </a:lnTo>
                  <a:lnTo>
                    <a:pt x="281892" y="9539"/>
                  </a:lnTo>
                  <a:lnTo>
                    <a:pt x="287559" y="14525"/>
                  </a:lnTo>
                  <a:lnTo>
                    <a:pt x="288655" y="18368"/>
                  </a:lnTo>
                  <a:lnTo>
                    <a:pt x="288321" y="19907"/>
                  </a:lnTo>
                  <a:lnTo>
                    <a:pt x="288321" y="39719"/>
                  </a:lnTo>
                  <a:lnTo>
                    <a:pt x="268509" y="39719"/>
                  </a:lnTo>
                  <a:lnTo>
                    <a:pt x="86963" y="116014"/>
                  </a:lnTo>
                  <a:lnTo>
                    <a:pt x="60483" y="147887"/>
                  </a:lnTo>
                  <a:lnTo>
                    <a:pt x="40028" y="172070"/>
                  </a:lnTo>
                  <a:lnTo>
                    <a:pt x="26003" y="187832"/>
                  </a:lnTo>
                  <a:lnTo>
                    <a:pt x="17439" y="190236"/>
                  </a:lnTo>
                  <a:close/>
                </a:path>
                <a:path w="288925" h="190500">
                  <a:moveTo>
                    <a:pt x="238029" y="120586"/>
                  </a:moveTo>
                  <a:lnTo>
                    <a:pt x="231933" y="116014"/>
                  </a:lnTo>
                  <a:lnTo>
                    <a:pt x="231933" y="111442"/>
                  </a:lnTo>
                  <a:lnTo>
                    <a:pt x="238029" y="106870"/>
                  </a:lnTo>
                  <a:lnTo>
                    <a:pt x="257579" y="93806"/>
                  </a:lnTo>
                  <a:lnTo>
                    <a:pt x="266414" y="71008"/>
                  </a:lnTo>
                  <a:lnTo>
                    <a:pt x="268676" y="49354"/>
                  </a:lnTo>
                  <a:lnTo>
                    <a:pt x="268575" y="43530"/>
                  </a:lnTo>
                  <a:lnTo>
                    <a:pt x="268509" y="39719"/>
                  </a:lnTo>
                  <a:lnTo>
                    <a:pt x="288321" y="39719"/>
                  </a:lnTo>
                  <a:lnTo>
                    <a:pt x="268509" y="91630"/>
                  </a:lnTo>
                  <a:lnTo>
                    <a:pt x="243220" y="119491"/>
                  </a:lnTo>
                  <a:lnTo>
                    <a:pt x="238029" y="120586"/>
                  </a:lnTo>
                  <a:close/>
                </a:path>
              </a:pathLst>
            </a:custGeom>
            <a:solidFill>
              <a:srgbClr val="0A007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65" name="object 165"/>
            <p:cNvPicPr/>
            <p:nvPr/>
          </p:nvPicPr>
          <p:blipFill>
            <a:blip r:embed="rId102" cstate="print"/>
            <a:stretch>
              <a:fillRect/>
            </a:stretch>
          </p:blipFill>
          <p:spPr>
            <a:xfrm>
              <a:off x="5678138" y="4219860"/>
              <a:ext cx="131921" cy="74771"/>
            </a:xfrm>
            <a:prstGeom prst="rect">
              <a:avLst/>
            </a:prstGeom>
          </p:spPr>
        </p:pic>
        <p:sp>
          <p:nvSpPr>
            <p:cNvPr id="166" name="object 166"/>
            <p:cNvSpPr/>
            <p:nvPr/>
          </p:nvSpPr>
          <p:spPr>
            <a:xfrm>
              <a:off x="5061775" y="4528184"/>
              <a:ext cx="405130" cy="50800"/>
            </a:xfrm>
            <a:custGeom>
              <a:avLst/>
              <a:gdLst/>
              <a:ahLst/>
              <a:cxnLst/>
              <a:rect l="l" t="t" r="r" b="b"/>
              <a:pathLst>
                <a:path w="405129" h="50800">
                  <a:moveTo>
                    <a:pt x="379242" y="50228"/>
                  </a:moveTo>
                  <a:lnTo>
                    <a:pt x="335334" y="49326"/>
                  </a:lnTo>
                  <a:lnTo>
                    <a:pt x="284402" y="46741"/>
                  </a:lnTo>
                  <a:lnTo>
                    <a:pt x="238029" y="42767"/>
                  </a:lnTo>
                  <a:lnTo>
                    <a:pt x="195176" y="36953"/>
                  </a:lnTo>
                  <a:lnTo>
                    <a:pt x="140377" y="28292"/>
                  </a:lnTo>
                  <a:lnTo>
                    <a:pt x="83546" y="18526"/>
                  </a:lnTo>
                  <a:lnTo>
                    <a:pt x="34596" y="9394"/>
                  </a:lnTo>
                  <a:lnTo>
                    <a:pt x="0" y="0"/>
                  </a:lnTo>
                  <a:lnTo>
                    <a:pt x="23424" y="2156"/>
                  </a:lnTo>
                  <a:lnTo>
                    <a:pt x="68449" y="6944"/>
                  </a:lnTo>
                  <a:lnTo>
                    <a:pt x="195262" y="21193"/>
                  </a:lnTo>
                  <a:lnTo>
                    <a:pt x="324361" y="36299"/>
                  </a:lnTo>
                  <a:lnTo>
                    <a:pt x="372244" y="42158"/>
                  </a:lnTo>
                  <a:lnTo>
                    <a:pt x="404548" y="49155"/>
                  </a:lnTo>
                  <a:lnTo>
                    <a:pt x="379242" y="50228"/>
                  </a:lnTo>
                  <a:close/>
                </a:path>
              </a:pathLst>
            </a:custGeom>
            <a:solidFill>
              <a:srgbClr val="0A007B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67" name="object 167"/>
          <p:cNvGrpSpPr/>
          <p:nvPr/>
        </p:nvGrpSpPr>
        <p:grpSpPr>
          <a:xfrm>
            <a:off x="7074407" y="4438903"/>
            <a:ext cx="1117600" cy="1109980"/>
            <a:chOff x="7074407" y="4438903"/>
            <a:chExt cx="1117600" cy="1109980"/>
          </a:xfrm>
        </p:grpSpPr>
        <p:pic>
          <p:nvPicPr>
            <p:cNvPr id="168" name="object 168"/>
            <p:cNvPicPr/>
            <p:nvPr/>
          </p:nvPicPr>
          <p:blipFill>
            <a:blip r:embed="rId103" cstate="print"/>
            <a:stretch>
              <a:fillRect/>
            </a:stretch>
          </p:blipFill>
          <p:spPr>
            <a:xfrm>
              <a:off x="7074407" y="4438903"/>
              <a:ext cx="1117091" cy="1109980"/>
            </a:xfrm>
            <a:prstGeom prst="rect">
              <a:avLst/>
            </a:prstGeom>
          </p:spPr>
        </p:pic>
        <p:sp>
          <p:nvSpPr>
            <p:cNvPr id="169" name="object 169"/>
            <p:cNvSpPr/>
            <p:nvPr/>
          </p:nvSpPr>
          <p:spPr>
            <a:xfrm>
              <a:off x="7481220" y="4670202"/>
              <a:ext cx="300990" cy="327025"/>
            </a:xfrm>
            <a:custGeom>
              <a:avLst/>
              <a:gdLst/>
              <a:ahLst/>
              <a:cxnLst/>
              <a:rect l="l" t="t" r="r" b="b"/>
              <a:pathLst>
                <a:path w="300990" h="327025">
                  <a:moveTo>
                    <a:pt x="300608" y="163353"/>
                  </a:moveTo>
                  <a:lnTo>
                    <a:pt x="292819" y="214321"/>
                  </a:lnTo>
                  <a:lnTo>
                    <a:pt x="271259" y="259080"/>
                  </a:lnTo>
                  <a:lnTo>
                    <a:pt x="238640" y="294691"/>
                  </a:lnTo>
                  <a:lnTo>
                    <a:pt x="197671" y="318213"/>
                  </a:lnTo>
                  <a:lnTo>
                    <a:pt x="151066" y="326707"/>
                  </a:lnTo>
                  <a:lnTo>
                    <a:pt x="104302" y="318164"/>
                  </a:lnTo>
                  <a:lnTo>
                    <a:pt x="62956" y="294301"/>
                  </a:lnTo>
                  <a:lnTo>
                    <a:pt x="29885" y="257764"/>
                  </a:lnTo>
                  <a:lnTo>
                    <a:pt x="7947" y="211200"/>
                  </a:lnTo>
                  <a:lnTo>
                    <a:pt x="0" y="157257"/>
                  </a:lnTo>
                  <a:lnTo>
                    <a:pt x="7313" y="108057"/>
                  </a:lnTo>
                  <a:lnTo>
                    <a:pt x="27739" y="66049"/>
                  </a:lnTo>
                  <a:lnTo>
                    <a:pt x="59006" y="32915"/>
                  </a:lnTo>
                  <a:lnTo>
                    <a:pt x="98840" y="10338"/>
                  </a:lnTo>
                  <a:lnTo>
                    <a:pt x="144970" y="0"/>
                  </a:lnTo>
                  <a:lnTo>
                    <a:pt x="151066" y="0"/>
                  </a:lnTo>
                  <a:lnTo>
                    <a:pt x="197671" y="8045"/>
                  </a:lnTo>
                  <a:lnTo>
                    <a:pt x="238640" y="30672"/>
                  </a:lnTo>
                  <a:lnTo>
                    <a:pt x="271259" y="65610"/>
                  </a:lnTo>
                  <a:lnTo>
                    <a:pt x="292819" y="110593"/>
                  </a:lnTo>
                  <a:lnTo>
                    <a:pt x="300608" y="163353"/>
                  </a:lnTo>
                  <a:close/>
                </a:path>
              </a:pathLst>
            </a:custGeom>
            <a:ln w="1372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0" name="object 170"/>
            <p:cNvSpPr/>
            <p:nvPr/>
          </p:nvSpPr>
          <p:spPr>
            <a:xfrm>
              <a:off x="7481220" y="4670202"/>
              <a:ext cx="300990" cy="327025"/>
            </a:xfrm>
            <a:custGeom>
              <a:avLst/>
              <a:gdLst/>
              <a:ahLst/>
              <a:cxnLst/>
              <a:rect l="l" t="t" r="r" b="b"/>
              <a:pathLst>
                <a:path w="300990" h="327025">
                  <a:moveTo>
                    <a:pt x="151066" y="0"/>
                  </a:moveTo>
                  <a:lnTo>
                    <a:pt x="123531" y="36560"/>
                  </a:lnTo>
                  <a:lnTo>
                    <a:pt x="103864" y="75064"/>
                  </a:lnTo>
                  <a:lnTo>
                    <a:pt x="92063" y="115151"/>
                  </a:lnTo>
                  <a:lnTo>
                    <a:pt x="88129" y="156459"/>
                  </a:lnTo>
                  <a:lnTo>
                    <a:pt x="92063" y="198630"/>
                  </a:lnTo>
                  <a:lnTo>
                    <a:pt x="103864" y="241302"/>
                  </a:lnTo>
                  <a:lnTo>
                    <a:pt x="123531" y="284114"/>
                  </a:lnTo>
                  <a:lnTo>
                    <a:pt x="151066" y="326707"/>
                  </a:lnTo>
                </a:path>
                <a:path w="300990" h="327025">
                  <a:moveTo>
                    <a:pt x="158686" y="0"/>
                  </a:moveTo>
                  <a:lnTo>
                    <a:pt x="186221" y="36560"/>
                  </a:lnTo>
                  <a:lnTo>
                    <a:pt x="205889" y="75064"/>
                  </a:lnTo>
                  <a:lnTo>
                    <a:pt x="217689" y="115151"/>
                  </a:lnTo>
                  <a:lnTo>
                    <a:pt x="221623" y="156459"/>
                  </a:lnTo>
                  <a:lnTo>
                    <a:pt x="217689" y="198630"/>
                  </a:lnTo>
                  <a:lnTo>
                    <a:pt x="205889" y="241302"/>
                  </a:lnTo>
                  <a:lnTo>
                    <a:pt x="186221" y="284114"/>
                  </a:lnTo>
                  <a:lnTo>
                    <a:pt x="158686" y="326707"/>
                  </a:lnTo>
                </a:path>
                <a:path w="300990" h="327025">
                  <a:moveTo>
                    <a:pt x="26003" y="251841"/>
                  </a:moveTo>
                  <a:lnTo>
                    <a:pt x="283749" y="251841"/>
                  </a:lnTo>
                </a:path>
                <a:path w="300990" h="327025">
                  <a:moveTo>
                    <a:pt x="26003" y="76295"/>
                  </a:moveTo>
                  <a:lnTo>
                    <a:pt x="283749" y="76295"/>
                  </a:lnTo>
                </a:path>
                <a:path w="300990" h="327025">
                  <a:moveTo>
                    <a:pt x="0" y="158781"/>
                  </a:moveTo>
                  <a:lnTo>
                    <a:pt x="300608" y="158781"/>
                  </a:lnTo>
                </a:path>
              </a:pathLst>
            </a:custGeom>
            <a:ln w="1372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71" name="object 171"/>
            <p:cNvPicPr/>
            <p:nvPr/>
          </p:nvPicPr>
          <p:blipFill>
            <a:blip r:embed="rId104" cstate="print"/>
            <a:stretch>
              <a:fillRect/>
            </a:stretch>
          </p:blipFill>
          <p:spPr>
            <a:xfrm>
              <a:off x="7390538" y="5014431"/>
              <a:ext cx="131168" cy="148028"/>
            </a:xfrm>
            <a:prstGeom prst="rect">
              <a:avLst/>
            </a:prstGeom>
          </p:spPr>
        </p:pic>
        <p:pic>
          <p:nvPicPr>
            <p:cNvPr id="172" name="object 172"/>
            <p:cNvPicPr/>
            <p:nvPr/>
          </p:nvPicPr>
          <p:blipFill>
            <a:blip r:embed="rId105" cstate="print"/>
            <a:stretch>
              <a:fillRect/>
            </a:stretch>
          </p:blipFill>
          <p:spPr>
            <a:xfrm>
              <a:off x="7741343" y="5014431"/>
              <a:ext cx="131168" cy="148028"/>
            </a:xfrm>
            <a:prstGeom prst="rect">
              <a:avLst/>
            </a:prstGeom>
          </p:spPr>
        </p:pic>
        <p:pic>
          <p:nvPicPr>
            <p:cNvPr id="173" name="object 173"/>
            <p:cNvPicPr/>
            <p:nvPr/>
          </p:nvPicPr>
          <p:blipFill>
            <a:blip r:embed="rId104" cstate="print"/>
            <a:stretch>
              <a:fillRect/>
            </a:stretch>
          </p:blipFill>
          <p:spPr>
            <a:xfrm>
              <a:off x="7565893" y="5014431"/>
              <a:ext cx="131168" cy="148028"/>
            </a:xfrm>
            <a:prstGeom prst="rect">
              <a:avLst/>
            </a:prstGeom>
          </p:spPr>
        </p:pic>
        <p:sp>
          <p:nvSpPr>
            <p:cNvPr id="174" name="object 174"/>
            <p:cNvSpPr/>
            <p:nvPr/>
          </p:nvSpPr>
          <p:spPr>
            <a:xfrm>
              <a:off x="7363777" y="5155596"/>
              <a:ext cx="535940" cy="100965"/>
            </a:xfrm>
            <a:custGeom>
              <a:avLst/>
              <a:gdLst/>
              <a:ahLst/>
              <a:cxnLst/>
              <a:rect l="l" t="t" r="r" b="b"/>
              <a:pathLst>
                <a:path w="535940" h="100964">
                  <a:moveTo>
                    <a:pt x="442436" y="0"/>
                  </a:moveTo>
                  <a:lnTo>
                    <a:pt x="412948" y="4516"/>
                  </a:lnTo>
                  <a:lnTo>
                    <a:pt x="387488" y="17776"/>
                  </a:lnTo>
                  <a:lnTo>
                    <a:pt x="367761" y="39339"/>
                  </a:lnTo>
                  <a:lnTo>
                    <a:pt x="355473" y="68770"/>
                  </a:lnTo>
                  <a:lnTo>
                    <a:pt x="342313" y="39339"/>
                  </a:lnTo>
                  <a:lnTo>
                    <a:pt x="322278" y="17776"/>
                  </a:lnTo>
                  <a:lnTo>
                    <a:pt x="297099" y="4516"/>
                  </a:lnTo>
                  <a:lnTo>
                    <a:pt x="268509" y="0"/>
                  </a:lnTo>
                  <a:lnTo>
                    <a:pt x="239062" y="4516"/>
                  </a:lnTo>
                  <a:lnTo>
                    <a:pt x="213598" y="17776"/>
                  </a:lnTo>
                  <a:lnTo>
                    <a:pt x="193848" y="39339"/>
                  </a:lnTo>
                  <a:lnTo>
                    <a:pt x="181546" y="68770"/>
                  </a:lnTo>
                  <a:lnTo>
                    <a:pt x="168376" y="39339"/>
                  </a:lnTo>
                  <a:lnTo>
                    <a:pt x="148197" y="17776"/>
                  </a:lnTo>
                  <a:lnTo>
                    <a:pt x="122570" y="4516"/>
                  </a:lnTo>
                  <a:lnTo>
                    <a:pt x="93059" y="0"/>
                  </a:lnTo>
                  <a:lnTo>
                    <a:pt x="56658" y="8660"/>
                  </a:lnTo>
                  <a:lnTo>
                    <a:pt x="27098" y="31492"/>
                  </a:lnTo>
                  <a:lnTo>
                    <a:pt x="7253" y="63771"/>
                  </a:lnTo>
                  <a:lnTo>
                    <a:pt x="0" y="100774"/>
                  </a:lnTo>
                  <a:lnTo>
                    <a:pt x="309583" y="100774"/>
                  </a:lnTo>
                  <a:lnTo>
                    <a:pt x="468558" y="100774"/>
                  </a:lnTo>
                  <a:lnTo>
                    <a:pt x="527128" y="100774"/>
                  </a:lnTo>
                  <a:lnTo>
                    <a:pt x="535495" y="100774"/>
                  </a:lnTo>
                  <a:lnTo>
                    <a:pt x="528241" y="63771"/>
                  </a:lnTo>
                  <a:lnTo>
                    <a:pt x="508396" y="31492"/>
                  </a:lnTo>
                  <a:lnTo>
                    <a:pt x="478836" y="8660"/>
                  </a:lnTo>
                  <a:lnTo>
                    <a:pt x="442436" y="0"/>
                  </a:lnTo>
                  <a:close/>
                </a:path>
              </a:pathLst>
            </a:custGeom>
            <a:ln w="1372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175" name="object 175"/>
          <p:cNvPicPr/>
          <p:nvPr/>
        </p:nvPicPr>
        <p:blipFill>
          <a:blip r:embed="rId106" cstate="print"/>
          <a:stretch>
            <a:fillRect/>
          </a:stretch>
        </p:blipFill>
        <p:spPr>
          <a:xfrm>
            <a:off x="8419433" y="4477797"/>
            <a:ext cx="866489" cy="152685"/>
          </a:xfrm>
          <a:prstGeom prst="rect">
            <a:avLst/>
          </a:prstGeom>
        </p:spPr>
      </p:pic>
      <p:pic>
        <p:nvPicPr>
          <p:cNvPr id="176" name="object 176"/>
          <p:cNvPicPr/>
          <p:nvPr/>
        </p:nvPicPr>
        <p:blipFill>
          <a:blip r:embed="rId107" cstate="print"/>
          <a:stretch>
            <a:fillRect/>
          </a:stretch>
        </p:blipFill>
        <p:spPr>
          <a:xfrm>
            <a:off x="9354597" y="4485513"/>
            <a:ext cx="724661" cy="144970"/>
          </a:xfrm>
          <a:prstGeom prst="rect">
            <a:avLst/>
          </a:prstGeom>
        </p:spPr>
      </p:pic>
      <p:pic>
        <p:nvPicPr>
          <p:cNvPr id="177" name="object 177"/>
          <p:cNvPicPr/>
          <p:nvPr/>
        </p:nvPicPr>
        <p:blipFill>
          <a:blip r:embed="rId108" cstate="print"/>
          <a:stretch>
            <a:fillRect/>
          </a:stretch>
        </p:blipFill>
        <p:spPr>
          <a:xfrm>
            <a:off x="8340138" y="4758690"/>
            <a:ext cx="1816845" cy="172497"/>
          </a:xfrm>
          <a:prstGeom prst="rect">
            <a:avLst/>
          </a:prstGeom>
        </p:spPr>
      </p:pic>
      <p:pic>
        <p:nvPicPr>
          <p:cNvPr id="178" name="object 178"/>
          <p:cNvPicPr/>
          <p:nvPr/>
        </p:nvPicPr>
        <p:blipFill>
          <a:blip r:embed="rId109" cstate="print"/>
          <a:stretch>
            <a:fillRect/>
          </a:stretch>
        </p:blipFill>
        <p:spPr>
          <a:xfrm>
            <a:off x="8340090" y="5001482"/>
            <a:ext cx="685037" cy="138874"/>
          </a:xfrm>
          <a:prstGeom prst="rect">
            <a:avLst/>
          </a:prstGeom>
        </p:spPr>
      </p:pic>
      <p:grpSp>
        <p:nvGrpSpPr>
          <p:cNvPr id="179" name="object 179"/>
          <p:cNvGrpSpPr/>
          <p:nvPr/>
        </p:nvGrpSpPr>
        <p:grpSpPr>
          <a:xfrm>
            <a:off x="9096755" y="5042630"/>
            <a:ext cx="250825" cy="97790"/>
            <a:chOff x="9096755" y="5042630"/>
            <a:chExt cx="250825" cy="97790"/>
          </a:xfrm>
        </p:grpSpPr>
        <p:pic>
          <p:nvPicPr>
            <p:cNvPr id="180" name="object 180"/>
            <p:cNvPicPr/>
            <p:nvPr/>
          </p:nvPicPr>
          <p:blipFill>
            <a:blip r:embed="rId110" cstate="print"/>
            <a:stretch>
              <a:fillRect/>
            </a:stretch>
          </p:blipFill>
          <p:spPr>
            <a:xfrm>
              <a:off x="9096755" y="5042630"/>
              <a:ext cx="148018" cy="97726"/>
            </a:xfrm>
            <a:prstGeom prst="rect">
              <a:avLst/>
            </a:prstGeom>
          </p:spPr>
        </p:pic>
        <p:pic>
          <p:nvPicPr>
            <p:cNvPr id="181" name="object 181"/>
            <p:cNvPicPr/>
            <p:nvPr/>
          </p:nvPicPr>
          <p:blipFill>
            <a:blip r:embed="rId111" cstate="print"/>
            <a:stretch>
              <a:fillRect/>
            </a:stretch>
          </p:blipFill>
          <p:spPr>
            <a:xfrm>
              <a:off x="9270682" y="5044154"/>
              <a:ext cx="76295" cy="96202"/>
            </a:xfrm>
            <a:prstGeom prst="rect">
              <a:avLst/>
            </a:prstGeom>
          </p:spPr>
        </p:pic>
      </p:grpSp>
      <p:grpSp>
        <p:nvGrpSpPr>
          <p:cNvPr id="182" name="object 182"/>
          <p:cNvGrpSpPr/>
          <p:nvPr/>
        </p:nvGrpSpPr>
        <p:grpSpPr>
          <a:xfrm>
            <a:off x="9371362" y="5001482"/>
            <a:ext cx="314325" cy="165100"/>
            <a:chOff x="9371362" y="5001482"/>
            <a:chExt cx="314325" cy="165100"/>
          </a:xfrm>
        </p:grpSpPr>
        <p:pic>
          <p:nvPicPr>
            <p:cNvPr id="183" name="object 183"/>
            <p:cNvPicPr/>
            <p:nvPr/>
          </p:nvPicPr>
          <p:blipFill>
            <a:blip r:embed="rId112" cstate="print"/>
            <a:stretch>
              <a:fillRect/>
            </a:stretch>
          </p:blipFill>
          <p:spPr>
            <a:xfrm>
              <a:off x="9475089" y="5001482"/>
              <a:ext cx="80867" cy="138874"/>
            </a:xfrm>
            <a:prstGeom prst="rect">
              <a:avLst/>
            </a:prstGeom>
          </p:spPr>
        </p:pic>
        <p:pic>
          <p:nvPicPr>
            <p:cNvPr id="184" name="object 184"/>
            <p:cNvPicPr/>
            <p:nvPr/>
          </p:nvPicPr>
          <p:blipFill>
            <a:blip r:embed="rId113" cstate="print"/>
            <a:stretch>
              <a:fillRect/>
            </a:stretch>
          </p:blipFill>
          <p:spPr>
            <a:xfrm>
              <a:off x="9371362" y="5042630"/>
              <a:ext cx="76295" cy="96202"/>
            </a:xfrm>
            <a:prstGeom prst="rect">
              <a:avLst/>
            </a:prstGeom>
          </p:spPr>
        </p:pic>
        <p:pic>
          <p:nvPicPr>
            <p:cNvPr id="185" name="object 185"/>
            <p:cNvPicPr/>
            <p:nvPr/>
          </p:nvPicPr>
          <p:blipFill>
            <a:blip r:embed="rId114" cstate="print"/>
            <a:stretch>
              <a:fillRect/>
            </a:stretch>
          </p:blipFill>
          <p:spPr>
            <a:xfrm>
              <a:off x="9581864" y="5042630"/>
              <a:ext cx="103822" cy="123729"/>
            </a:xfrm>
            <a:prstGeom prst="rect">
              <a:avLst/>
            </a:prstGeom>
          </p:spPr>
        </p:pic>
      </p:grpSp>
      <p:grpSp>
        <p:nvGrpSpPr>
          <p:cNvPr id="186" name="object 186"/>
          <p:cNvGrpSpPr/>
          <p:nvPr/>
        </p:nvGrpSpPr>
        <p:grpSpPr>
          <a:xfrm>
            <a:off x="8343138" y="5244179"/>
            <a:ext cx="1485900" cy="172720"/>
            <a:chOff x="8343138" y="5244179"/>
            <a:chExt cx="1485900" cy="172720"/>
          </a:xfrm>
        </p:grpSpPr>
        <p:pic>
          <p:nvPicPr>
            <p:cNvPr id="187" name="object 187"/>
            <p:cNvPicPr/>
            <p:nvPr/>
          </p:nvPicPr>
          <p:blipFill>
            <a:blip r:embed="rId115" cstate="print"/>
            <a:stretch>
              <a:fillRect/>
            </a:stretch>
          </p:blipFill>
          <p:spPr>
            <a:xfrm>
              <a:off x="8343138" y="5244179"/>
              <a:ext cx="1444752" cy="172497"/>
            </a:xfrm>
            <a:prstGeom prst="rect">
              <a:avLst/>
            </a:prstGeom>
          </p:spPr>
        </p:pic>
        <p:sp>
          <p:nvSpPr>
            <p:cNvPr id="188" name="object 188"/>
            <p:cNvSpPr/>
            <p:nvPr/>
          </p:nvSpPr>
          <p:spPr>
            <a:xfrm>
              <a:off x="9813798" y="5244185"/>
              <a:ext cx="15240" cy="137160"/>
            </a:xfrm>
            <a:custGeom>
              <a:avLst/>
              <a:gdLst/>
              <a:ahLst/>
              <a:cxnLst/>
              <a:rect l="l" t="t" r="r" b="b"/>
              <a:pathLst>
                <a:path w="15240" h="137160">
                  <a:moveTo>
                    <a:pt x="15240" y="952"/>
                  </a:moveTo>
                  <a:lnTo>
                    <a:pt x="13144" y="952"/>
                  </a:lnTo>
                  <a:lnTo>
                    <a:pt x="12192" y="0"/>
                  </a:lnTo>
                  <a:lnTo>
                    <a:pt x="3048" y="0"/>
                  </a:lnTo>
                  <a:lnTo>
                    <a:pt x="2095" y="952"/>
                  </a:lnTo>
                  <a:lnTo>
                    <a:pt x="0" y="952"/>
                  </a:lnTo>
                  <a:lnTo>
                    <a:pt x="0" y="135572"/>
                  </a:lnTo>
                  <a:lnTo>
                    <a:pt x="1524" y="135572"/>
                  </a:lnTo>
                  <a:lnTo>
                    <a:pt x="1524" y="136842"/>
                  </a:lnTo>
                  <a:lnTo>
                    <a:pt x="14859" y="136842"/>
                  </a:lnTo>
                  <a:lnTo>
                    <a:pt x="14859" y="135572"/>
                  </a:lnTo>
                  <a:lnTo>
                    <a:pt x="15240" y="135572"/>
                  </a:lnTo>
                  <a:lnTo>
                    <a:pt x="15240" y="952"/>
                  </a:lnTo>
                  <a:close/>
                </a:path>
              </a:pathLst>
            </a:custGeom>
            <a:solidFill>
              <a:srgbClr val="001F6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89" name="object 189"/>
          <p:cNvGrpSpPr/>
          <p:nvPr/>
        </p:nvGrpSpPr>
        <p:grpSpPr>
          <a:xfrm>
            <a:off x="9899236" y="5244179"/>
            <a:ext cx="290195" cy="139065"/>
            <a:chOff x="9899236" y="5244179"/>
            <a:chExt cx="290195" cy="139065"/>
          </a:xfrm>
        </p:grpSpPr>
        <p:pic>
          <p:nvPicPr>
            <p:cNvPr id="190" name="object 190"/>
            <p:cNvPicPr/>
            <p:nvPr/>
          </p:nvPicPr>
          <p:blipFill>
            <a:blip r:embed="rId116" cstate="print"/>
            <a:stretch>
              <a:fillRect/>
            </a:stretch>
          </p:blipFill>
          <p:spPr>
            <a:xfrm>
              <a:off x="9899236" y="5285422"/>
              <a:ext cx="73247" cy="97631"/>
            </a:xfrm>
            <a:prstGeom prst="rect">
              <a:avLst/>
            </a:prstGeom>
          </p:spPr>
        </p:pic>
        <p:pic>
          <p:nvPicPr>
            <p:cNvPr id="191" name="object 191"/>
            <p:cNvPicPr/>
            <p:nvPr/>
          </p:nvPicPr>
          <p:blipFill>
            <a:blip r:embed="rId117" cstate="print"/>
            <a:stretch>
              <a:fillRect/>
            </a:stretch>
          </p:blipFill>
          <p:spPr>
            <a:xfrm>
              <a:off x="10006012" y="5285422"/>
              <a:ext cx="74771" cy="96107"/>
            </a:xfrm>
            <a:prstGeom prst="rect">
              <a:avLst/>
            </a:prstGeom>
          </p:spPr>
        </p:pic>
        <p:pic>
          <p:nvPicPr>
            <p:cNvPr id="192" name="object 192"/>
            <p:cNvPicPr/>
            <p:nvPr/>
          </p:nvPicPr>
          <p:blipFill>
            <a:blip r:embed="rId118" cstate="print"/>
            <a:stretch>
              <a:fillRect/>
            </a:stretch>
          </p:blipFill>
          <p:spPr>
            <a:xfrm>
              <a:off x="10108215" y="5244179"/>
              <a:ext cx="80867" cy="138874"/>
            </a:xfrm>
            <a:prstGeom prst="rect">
              <a:avLst/>
            </a:prstGeom>
          </p:spPr>
        </p:pic>
      </p:grpSp>
      <p:grpSp>
        <p:nvGrpSpPr>
          <p:cNvPr id="193" name="object 193"/>
          <p:cNvGrpSpPr/>
          <p:nvPr/>
        </p:nvGrpSpPr>
        <p:grpSpPr>
          <a:xfrm>
            <a:off x="8344661" y="5486875"/>
            <a:ext cx="825500" cy="139065"/>
            <a:chOff x="8344661" y="5486875"/>
            <a:chExt cx="825500" cy="139065"/>
          </a:xfrm>
        </p:grpSpPr>
        <p:pic>
          <p:nvPicPr>
            <p:cNvPr id="194" name="object 194"/>
            <p:cNvPicPr/>
            <p:nvPr/>
          </p:nvPicPr>
          <p:blipFill>
            <a:blip r:embed="rId119" cstate="print"/>
            <a:stretch>
              <a:fillRect/>
            </a:stretch>
          </p:blipFill>
          <p:spPr>
            <a:xfrm>
              <a:off x="8344661" y="5486875"/>
              <a:ext cx="776573" cy="138970"/>
            </a:xfrm>
            <a:prstGeom prst="rect">
              <a:avLst/>
            </a:prstGeom>
          </p:spPr>
        </p:pic>
        <p:sp>
          <p:nvSpPr>
            <p:cNvPr id="195" name="object 195"/>
            <p:cNvSpPr/>
            <p:nvPr/>
          </p:nvSpPr>
          <p:spPr>
            <a:xfrm>
              <a:off x="9154757" y="5486971"/>
              <a:ext cx="15240" cy="137160"/>
            </a:xfrm>
            <a:custGeom>
              <a:avLst/>
              <a:gdLst/>
              <a:ahLst/>
              <a:cxnLst/>
              <a:rect l="l" t="t" r="r" b="b"/>
              <a:pathLst>
                <a:path w="15240" h="137160">
                  <a:moveTo>
                    <a:pt x="15240" y="952"/>
                  </a:moveTo>
                  <a:lnTo>
                    <a:pt x="13144" y="952"/>
                  </a:lnTo>
                  <a:lnTo>
                    <a:pt x="12192" y="0"/>
                  </a:lnTo>
                  <a:lnTo>
                    <a:pt x="3048" y="0"/>
                  </a:lnTo>
                  <a:lnTo>
                    <a:pt x="2095" y="952"/>
                  </a:lnTo>
                  <a:lnTo>
                    <a:pt x="0" y="952"/>
                  </a:lnTo>
                  <a:lnTo>
                    <a:pt x="0" y="135572"/>
                  </a:lnTo>
                  <a:lnTo>
                    <a:pt x="1524" y="135572"/>
                  </a:lnTo>
                  <a:lnTo>
                    <a:pt x="1524" y="136842"/>
                  </a:lnTo>
                  <a:lnTo>
                    <a:pt x="14859" y="136842"/>
                  </a:lnTo>
                  <a:lnTo>
                    <a:pt x="14859" y="135572"/>
                  </a:lnTo>
                  <a:lnTo>
                    <a:pt x="15240" y="135572"/>
                  </a:lnTo>
                  <a:lnTo>
                    <a:pt x="15240" y="952"/>
                  </a:lnTo>
                  <a:close/>
                </a:path>
              </a:pathLst>
            </a:custGeom>
            <a:solidFill>
              <a:srgbClr val="001F6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196" name="object 196"/>
          <p:cNvPicPr/>
          <p:nvPr/>
        </p:nvPicPr>
        <p:blipFill>
          <a:blip r:embed="rId120" cstate="print"/>
          <a:stretch>
            <a:fillRect/>
          </a:stretch>
        </p:blipFill>
        <p:spPr>
          <a:xfrm>
            <a:off x="9240202" y="5506783"/>
            <a:ext cx="997648" cy="119062"/>
          </a:xfrm>
          <a:prstGeom prst="rect">
            <a:avLst/>
          </a:prstGeom>
        </p:spPr>
      </p:pic>
      <p:grpSp>
        <p:nvGrpSpPr>
          <p:cNvPr id="197" name="object 197"/>
          <p:cNvGrpSpPr/>
          <p:nvPr/>
        </p:nvGrpSpPr>
        <p:grpSpPr>
          <a:xfrm>
            <a:off x="4480559" y="4196905"/>
            <a:ext cx="497840" cy="184785"/>
            <a:chOff x="4480559" y="4196905"/>
            <a:chExt cx="497840" cy="184785"/>
          </a:xfrm>
        </p:grpSpPr>
        <p:pic>
          <p:nvPicPr>
            <p:cNvPr id="198" name="object 198"/>
            <p:cNvPicPr/>
            <p:nvPr/>
          </p:nvPicPr>
          <p:blipFill>
            <a:blip r:embed="rId121" cstate="print"/>
            <a:stretch>
              <a:fillRect/>
            </a:stretch>
          </p:blipFill>
          <p:spPr>
            <a:xfrm>
              <a:off x="4480559" y="4209192"/>
              <a:ext cx="94583" cy="170973"/>
            </a:xfrm>
            <a:prstGeom prst="rect">
              <a:avLst/>
            </a:prstGeom>
          </p:spPr>
        </p:pic>
        <p:sp>
          <p:nvSpPr>
            <p:cNvPr id="199" name="object 199"/>
            <p:cNvSpPr/>
            <p:nvPr/>
          </p:nvSpPr>
          <p:spPr>
            <a:xfrm>
              <a:off x="4601051" y="4201477"/>
              <a:ext cx="38735" cy="179070"/>
            </a:xfrm>
            <a:custGeom>
              <a:avLst/>
              <a:gdLst/>
              <a:ahLst/>
              <a:cxnLst/>
              <a:rect l="l" t="t" r="r" b="b"/>
              <a:pathLst>
                <a:path w="38735" h="179070">
                  <a:moveTo>
                    <a:pt x="27527" y="51911"/>
                  </a:moveTo>
                  <a:lnTo>
                    <a:pt x="10668" y="51911"/>
                  </a:lnTo>
                  <a:lnTo>
                    <a:pt x="13716" y="50387"/>
                  </a:lnTo>
                  <a:lnTo>
                    <a:pt x="24384" y="50387"/>
                  </a:lnTo>
                  <a:lnTo>
                    <a:pt x="27527" y="51911"/>
                  </a:lnTo>
                  <a:close/>
                </a:path>
                <a:path w="38735" h="179070">
                  <a:moveTo>
                    <a:pt x="33623" y="53435"/>
                  </a:moveTo>
                  <a:lnTo>
                    <a:pt x="4572" y="53435"/>
                  </a:lnTo>
                  <a:lnTo>
                    <a:pt x="6096" y="51911"/>
                  </a:lnTo>
                  <a:lnTo>
                    <a:pt x="32099" y="51911"/>
                  </a:lnTo>
                  <a:lnTo>
                    <a:pt x="33623" y="53435"/>
                  </a:lnTo>
                  <a:close/>
                </a:path>
                <a:path w="38735" h="179070">
                  <a:moveTo>
                    <a:pt x="35147" y="175641"/>
                  </a:moveTo>
                  <a:lnTo>
                    <a:pt x="3048" y="175641"/>
                  </a:lnTo>
                  <a:lnTo>
                    <a:pt x="3048" y="53435"/>
                  </a:lnTo>
                  <a:lnTo>
                    <a:pt x="35147" y="53435"/>
                  </a:lnTo>
                  <a:lnTo>
                    <a:pt x="35147" y="175641"/>
                  </a:lnTo>
                  <a:close/>
                </a:path>
                <a:path w="38735" h="179070">
                  <a:moveTo>
                    <a:pt x="32099" y="177165"/>
                  </a:moveTo>
                  <a:lnTo>
                    <a:pt x="6096" y="177165"/>
                  </a:lnTo>
                  <a:lnTo>
                    <a:pt x="4572" y="175641"/>
                  </a:lnTo>
                  <a:lnTo>
                    <a:pt x="33623" y="175641"/>
                  </a:lnTo>
                  <a:lnTo>
                    <a:pt x="32099" y="177165"/>
                  </a:lnTo>
                  <a:close/>
                </a:path>
                <a:path w="38735" h="179070">
                  <a:moveTo>
                    <a:pt x="24384" y="178689"/>
                  </a:moveTo>
                  <a:lnTo>
                    <a:pt x="13716" y="178689"/>
                  </a:lnTo>
                  <a:lnTo>
                    <a:pt x="10668" y="177165"/>
                  </a:lnTo>
                  <a:lnTo>
                    <a:pt x="27527" y="177165"/>
                  </a:lnTo>
                  <a:lnTo>
                    <a:pt x="24384" y="178689"/>
                  </a:lnTo>
                  <a:close/>
                </a:path>
                <a:path w="38735" h="179070">
                  <a:moveTo>
                    <a:pt x="30575" y="33623"/>
                  </a:moveTo>
                  <a:lnTo>
                    <a:pt x="6096" y="33623"/>
                  </a:lnTo>
                  <a:lnTo>
                    <a:pt x="4572" y="30575"/>
                  </a:lnTo>
                  <a:lnTo>
                    <a:pt x="1524" y="27527"/>
                  </a:lnTo>
                  <a:lnTo>
                    <a:pt x="0" y="24479"/>
                  </a:lnTo>
                  <a:lnTo>
                    <a:pt x="0" y="10763"/>
                  </a:lnTo>
                  <a:lnTo>
                    <a:pt x="1524" y="6191"/>
                  </a:lnTo>
                  <a:lnTo>
                    <a:pt x="6096" y="1619"/>
                  </a:lnTo>
                  <a:lnTo>
                    <a:pt x="12192" y="0"/>
                  </a:lnTo>
                  <a:lnTo>
                    <a:pt x="26003" y="0"/>
                  </a:lnTo>
                  <a:lnTo>
                    <a:pt x="32099" y="1619"/>
                  </a:lnTo>
                  <a:lnTo>
                    <a:pt x="36671" y="6191"/>
                  </a:lnTo>
                  <a:lnTo>
                    <a:pt x="38195" y="10763"/>
                  </a:lnTo>
                  <a:lnTo>
                    <a:pt x="38195" y="22955"/>
                  </a:lnTo>
                  <a:lnTo>
                    <a:pt x="36671" y="27527"/>
                  </a:lnTo>
                  <a:lnTo>
                    <a:pt x="30575" y="33623"/>
                  </a:lnTo>
                  <a:close/>
                </a:path>
              </a:pathLst>
            </a:custGeom>
            <a:solidFill>
              <a:srgbClr val="001F6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00" name="object 200"/>
            <p:cNvPicPr/>
            <p:nvPr/>
          </p:nvPicPr>
          <p:blipFill>
            <a:blip r:embed="rId122" cstate="print"/>
            <a:stretch>
              <a:fillRect/>
            </a:stretch>
          </p:blipFill>
          <p:spPr>
            <a:xfrm>
              <a:off x="4669726" y="4250340"/>
              <a:ext cx="111347" cy="129825"/>
            </a:xfrm>
            <a:prstGeom prst="rect">
              <a:avLst/>
            </a:prstGeom>
          </p:spPr>
        </p:pic>
        <p:pic>
          <p:nvPicPr>
            <p:cNvPr id="201" name="object 201"/>
            <p:cNvPicPr/>
            <p:nvPr/>
          </p:nvPicPr>
          <p:blipFill>
            <a:blip r:embed="rId123" cstate="print"/>
            <a:stretch>
              <a:fillRect/>
            </a:stretch>
          </p:blipFill>
          <p:spPr>
            <a:xfrm>
              <a:off x="4805457" y="4250340"/>
              <a:ext cx="106775" cy="131349"/>
            </a:xfrm>
            <a:prstGeom prst="rect">
              <a:avLst/>
            </a:prstGeom>
          </p:spPr>
        </p:pic>
        <p:sp>
          <p:nvSpPr>
            <p:cNvPr id="202" name="object 202"/>
            <p:cNvSpPr/>
            <p:nvPr/>
          </p:nvSpPr>
          <p:spPr>
            <a:xfrm>
              <a:off x="4945850" y="4196905"/>
              <a:ext cx="32384" cy="183515"/>
            </a:xfrm>
            <a:custGeom>
              <a:avLst/>
              <a:gdLst/>
              <a:ahLst/>
              <a:cxnLst/>
              <a:rect l="l" t="t" r="r" b="b"/>
              <a:pathLst>
                <a:path w="32385" h="183514">
                  <a:moveTo>
                    <a:pt x="27432" y="1524"/>
                  </a:moveTo>
                  <a:lnTo>
                    <a:pt x="25908" y="0"/>
                  </a:lnTo>
                  <a:lnTo>
                    <a:pt x="6096" y="0"/>
                  </a:lnTo>
                  <a:lnTo>
                    <a:pt x="4572" y="1524"/>
                  </a:lnTo>
                  <a:lnTo>
                    <a:pt x="27432" y="1524"/>
                  </a:lnTo>
                  <a:close/>
                </a:path>
                <a:path w="32385" h="183514">
                  <a:moveTo>
                    <a:pt x="30480" y="180213"/>
                  </a:moveTo>
                  <a:lnTo>
                    <a:pt x="1524" y="180213"/>
                  </a:lnTo>
                  <a:lnTo>
                    <a:pt x="3048" y="181737"/>
                  </a:lnTo>
                  <a:lnTo>
                    <a:pt x="7620" y="181737"/>
                  </a:lnTo>
                  <a:lnTo>
                    <a:pt x="10668" y="183261"/>
                  </a:lnTo>
                  <a:lnTo>
                    <a:pt x="21336" y="183261"/>
                  </a:lnTo>
                  <a:lnTo>
                    <a:pt x="24384" y="181737"/>
                  </a:lnTo>
                  <a:lnTo>
                    <a:pt x="28956" y="181737"/>
                  </a:lnTo>
                  <a:lnTo>
                    <a:pt x="30480" y="180213"/>
                  </a:lnTo>
                  <a:close/>
                </a:path>
                <a:path w="32385" h="183514">
                  <a:moveTo>
                    <a:pt x="32004" y="3175"/>
                  </a:moveTo>
                  <a:lnTo>
                    <a:pt x="31496" y="3175"/>
                  </a:lnTo>
                  <a:lnTo>
                    <a:pt x="31496" y="1905"/>
                  </a:lnTo>
                  <a:lnTo>
                    <a:pt x="1524" y="1905"/>
                  </a:lnTo>
                  <a:lnTo>
                    <a:pt x="1524" y="3175"/>
                  </a:lnTo>
                  <a:lnTo>
                    <a:pt x="0" y="3175"/>
                  </a:lnTo>
                  <a:lnTo>
                    <a:pt x="0" y="179705"/>
                  </a:lnTo>
                  <a:lnTo>
                    <a:pt x="32004" y="179705"/>
                  </a:lnTo>
                  <a:lnTo>
                    <a:pt x="32004" y="3175"/>
                  </a:lnTo>
                  <a:close/>
                </a:path>
              </a:pathLst>
            </a:custGeom>
            <a:solidFill>
              <a:srgbClr val="001F6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203" name="object 203"/>
          <p:cNvPicPr/>
          <p:nvPr/>
        </p:nvPicPr>
        <p:blipFill>
          <a:blip r:embed="rId124" cstate="print"/>
          <a:stretch>
            <a:fillRect/>
          </a:stretch>
        </p:blipFill>
        <p:spPr>
          <a:xfrm>
            <a:off x="5061775" y="4196905"/>
            <a:ext cx="1067848" cy="184785"/>
          </a:xfrm>
          <a:prstGeom prst="rect">
            <a:avLst/>
          </a:prstGeom>
        </p:spPr>
      </p:pic>
      <p:pic>
        <p:nvPicPr>
          <p:cNvPr id="204" name="object 204"/>
          <p:cNvPicPr/>
          <p:nvPr/>
        </p:nvPicPr>
        <p:blipFill>
          <a:blip r:embed="rId125" cstate="print"/>
          <a:stretch>
            <a:fillRect/>
          </a:stretch>
        </p:blipFill>
        <p:spPr>
          <a:xfrm>
            <a:off x="3612546" y="4502277"/>
            <a:ext cx="1459896" cy="138874"/>
          </a:xfrm>
          <a:prstGeom prst="rect">
            <a:avLst/>
          </a:prstGeom>
        </p:spPr>
      </p:pic>
      <p:pic>
        <p:nvPicPr>
          <p:cNvPr id="205" name="object 205"/>
          <p:cNvPicPr/>
          <p:nvPr/>
        </p:nvPicPr>
        <p:blipFill>
          <a:blip r:embed="rId126" cstate="print"/>
          <a:stretch>
            <a:fillRect/>
          </a:stretch>
        </p:blipFill>
        <p:spPr>
          <a:xfrm>
            <a:off x="5136546" y="4500752"/>
            <a:ext cx="1841278" cy="140398"/>
          </a:xfrm>
          <a:prstGeom prst="rect">
            <a:avLst/>
          </a:prstGeom>
        </p:spPr>
      </p:pic>
      <p:pic>
        <p:nvPicPr>
          <p:cNvPr id="206" name="object 206"/>
          <p:cNvPicPr/>
          <p:nvPr/>
        </p:nvPicPr>
        <p:blipFill>
          <a:blip r:embed="rId127" cstate="print"/>
          <a:stretch>
            <a:fillRect/>
          </a:stretch>
        </p:blipFill>
        <p:spPr>
          <a:xfrm>
            <a:off x="3606450" y="4743450"/>
            <a:ext cx="2367629" cy="374046"/>
          </a:xfrm>
          <a:prstGeom prst="rect">
            <a:avLst/>
          </a:prstGeom>
        </p:spPr>
      </p:pic>
      <p:pic>
        <p:nvPicPr>
          <p:cNvPr id="207" name="object 207"/>
          <p:cNvPicPr/>
          <p:nvPr/>
        </p:nvPicPr>
        <p:blipFill>
          <a:blip r:embed="rId128" cstate="print"/>
          <a:stretch>
            <a:fillRect/>
          </a:stretch>
        </p:blipFill>
        <p:spPr>
          <a:xfrm>
            <a:off x="6042660" y="4744973"/>
            <a:ext cx="950404" cy="172497"/>
          </a:xfrm>
          <a:prstGeom prst="rect">
            <a:avLst/>
          </a:prstGeom>
        </p:spPr>
      </p:pic>
      <p:pic>
        <p:nvPicPr>
          <p:cNvPr id="208" name="object 208"/>
          <p:cNvPicPr/>
          <p:nvPr/>
        </p:nvPicPr>
        <p:blipFill>
          <a:blip r:embed="rId129" cstate="print"/>
          <a:stretch>
            <a:fillRect/>
          </a:stretch>
        </p:blipFill>
        <p:spPr>
          <a:xfrm>
            <a:off x="3829145" y="5221319"/>
            <a:ext cx="1232629" cy="138874"/>
          </a:xfrm>
          <a:prstGeom prst="rect">
            <a:avLst/>
          </a:prstGeom>
        </p:spPr>
      </p:pic>
      <p:pic>
        <p:nvPicPr>
          <p:cNvPr id="209" name="object 209"/>
          <p:cNvPicPr/>
          <p:nvPr/>
        </p:nvPicPr>
        <p:blipFill>
          <a:blip r:embed="rId130" cstate="print"/>
          <a:stretch>
            <a:fillRect/>
          </a:stretch>
        </p:blipFill>
        <p:spPr>
          <a:xfrm>
            <a:off x="5128926" y="5230463"/>
            <a:ext cx="1690210" cy="163353"/>
          </a:xfrm>
          <a:prstGeom prst="rect">
            <a:avLst/>
          </a:prstGeom>
        </p:spPr>
      </p:pic>
      <p:pic>
        <p:nvPicPr>
          <p:cNvPr id="210" name="object 210"/>
          <p:cNvPicPr/>
          <p:nvPr/>
        </p:nvPicPr>
        <p:blipFill>
          <a:blip r:embed="rId131" cstate="print"/>
          <a:stretch>
            <a:fillRect/>
          </a:stretch>
        </p:blipFill>
        <p:spPr>
          <a:xfrm>
            <a:off x="3635454" y="5464016"/>
            <a:ext cx="3330177" cy="138874"/>
          </a:xfrm>
          <a:prstGeom prst="rect">
            <a:avLst/>
          </a:prstGeom>
        </p:spPr>
      </p:pic>
      <p:pic>
        <p:nvPicPr>
          <p:cNvPr id="211" name="object 211"/>
          <p:cNvPicPr/>
          <p:nvPr/>
        </p:nvPicPr>
        <p:blipFill>
          <a:blip r:embed="rId132" cstate="print"/>
          <a:stretch>
            <a:fillRect/>
          </a:stretch>
        </p:blipFill>
        <p:spPr>
          <a:xfrm>
            <a:off x="3549967" y="5706713"/>
            <a:ext cx="797909" cy="172497"/>
          </a:xfrm>
          <a:prstGeom prst="rect">
            <a:avLst/>
          </a:prstGeom>
        </p:spPr>
      </p:pic>
      <p:grpSp>
        <p:nvGrpSpPr>
          <p:cNvPr id="212" name="object 212"/>
          <p:cNvGrpSpPr/>
          <p:nvPr/>
        </p:nvGrpSpPr>
        <p:grpSpPr>
          <a:xfrm>
            <a:off x="4421028" y="5706713"/>
            <a:ext cx="1697989" cy="139065"/>
            <a:chOff x="4421028" y="5706713"/>
            <a:chExt cx="1697989" cy="139065"/>
          </a:xfrm>
        </p:grpSpPr>
        <p:pic>
          <p:nvPicPr>
            <p:cNvPr id="213" name="object 213"/>
            <p:cNvPicPr/>
            <p:nvPr/>
          </p:nvPicPr>
          <p:blipFill>
            <a:blip r:embed="rId133" cstate="print"/>
            <a:stretch>
              <a:fillRect/>
            </a:stretch>
          </p:blipFill>
          <p:spPr>
            <a:xfrm>
              <a:off x="4421028" y="5709761"/>
              <a:ext cx="1110614" cy="135921"/>
            </a:xfrm>
            <a:prstGeom prst="rect">
              <a:avLst/>
            </a:prstGeom>
          </p:spPr>
        </p:pic>
        <p:sp>
          <p:nvSpPr>
            <p:cNvPr id="214" name="object 214"/>
            <p:cNvSpPr/>
            <p:nvPr/>
          </p:nvSpPr>
          <p:spPr>
            <a:xfrm>
              <a:off x="5549925" y="5706719"/>
              <a:ext cx="149860" cy="139065"/>
            </a:xfrm>
            <a:custGeom>
              <a:avLst/>
              <a:gdLst/>
              <a:ahLst/>
              <a:cxnLst/>
              <a:rect l="l" t="t" r="r" b="b"/>
              <a:pathLst>
                <a:path w="149860" h="139064">
                  <a:moveTo>
                    <a:pt x="48856" y="79438"/>
                  </a:moveTo>
                  <a:lnTo>
                    <a:pt x="47332" y="77914"/>
                  </a:lnTo>
                  <a:lnTo>
                    <a:pt x="1524" y="77914"/>
                  </a:lnTo>
                  <a:lnTo>
                    <a:pt x="0" y="79438"/>
                  </a:lnTo>
                  <a:lnTo>
                    <a:pt x="0" y="94678"/>
                  </a:lnTo>
                  <a:lnTo>
                    <a:pt x="3048" y="97726"/>
                  </a:lnTo>
                  <a:lnTo>
                    <a:pt x="45808" y="97726"/>
                  </a:lnTo>
                  <a:lnTo>
                    <a:pt x="48856" y="94678"/>
                  </a:lnTo>
                  <a:lnTo>
                    <a:pt x="48856" y="79438"/>
                  </a:lnTo>
                  <a:close/>
                </a:path>
                <a:path w="149860" h="139064">
                  <a:moveTo>
                    <a:pt x="149542" y="1524"/>
                  </a:moveTo>
                  <a:lnTo>
                    <a:pt x="144970" y="1524"/>
                  </a:lnTo>
                  <a:lnTo>
                    <a:pt x="143446" y="0"/>
                  </a:lnTo>
                  <a:lnTo>
                    <a:pt x="131254" y="0"/>
                  </a:lnTo>
                  <a:lnTo>
                    <a:pt x="129730" y="1524"/>
                  </a:lnTo>
                  <a:lnTo>
                    <a:pt x="126682" y="1524"/>
                  </a:lnTo>
                  <a:lnTo>
                    <a:pt x="126682" y="3048"/>
                  </a:lnTo>
                  <a:lnTo>
                    <a:pt x="125056" y="3048"/>
                  </a:lnTo>
                  <a:lnTo>
                    <a:pt x="125056" y="51917"/>
                  </a:lnTo>
                  <a:lnTo>
                    <a:pt x="125056" y="74777"/>
                  </a:lnTo>
                  <a:lnTo>
                    <a:pt x="125056" y="103822"/>
                  </a:lnTo>
                  <a:lnTo>
                    <a:pt x="123532" y="106870"/>
                  </a:lnTo>
                  <a:lnTo>
                    <a:pt x="117436" y="112966"/>
                  </a:lnTo>
                  <a:lnTo>
                    <a:pt x="115912" y="112966"/>
                  </a:lnTo>
                  <a:lnTo>
                    <a:pt x="112864" y="116014"/>
                  </a:lnTo>
                  <a:lnTo>
                    <a:pt x="111340" y="116014"/>
                  </a:lnTo>
                  <a:lnTo>
                    <a:pt x="109816" y="117538"/>
                  </a:lnTo>
                  <a:lnTo>
                    <a:pt x="99148" y="117538"/>
                  </a:lnTo>
                  <a:lnTo>
                    <a:pt x="96100" y="116014"/>
                  </a:lnTo>
                  <a:lnTo>
                    <a:pt x="94576" y="114490"/>
                  </a:lnTo>
                  <a:lnTo>
                    <a:pt x="91528" y="108394"/>
                  </a:lnTo>
                  <a:lnTo>
                    <a:pt x="90004" y="106870"/>
                  </a:lnTo>
                  <a:lnTo>
                    <a:pt x="88480" y="103822"/>
                  </a:lnTo>
                  <a:lnTo>
                    <a:pt x="88480" y="99250"/>
                  </a:lnTo>
                  <a:lnTo>
                    <a:pt x="86956" y="96202"/>
                  </a:lnTo>
                  <a:lnTo>
                    <a:pt x="86956" y="82486"/>
                  </a:lnTo>
                  <a:lnTo>
                    <a:pt x="88480" y="79438"/>
                  </a:lnTo>
                  <a:lnTo>
                    <a:pt x="88480" y="74777"/>
                  </a:lnTo>
                  <a:lnTo>
                    <a:pt x="90004" y="73253"/>
                  </a:lnTo>
                  <a:lnTo>
                    <a:pt x="93052" y="67157"/>
                  </a:lnTo>
                  <a:lnTo>
                    <a:pt x="94576" y="65633"/>
                  </a:lnTo>
                  <a:lnTo>
                    <a:pt x="97624" y="64109"/>
                  </a:lnTo>
                  <a:lnTo>
                    <a:pt x="99148" y="62585"/>
                  </a:lnTo>
                  <a:lnTo>
                    <a:pt x="102196" y="61061"/>
                  </a:lnTo>
                  <a:lnTo>
                    <a:pt x="108292" y="61061"/>
                  </a:lnTo>
                  <a:lnTo>
                    <a:pt x="112864" y="62585"/>
                  </a:lnTo>
                  <a:lnTo>
                    <a:pt x="115912" y="64109"/>
                  </a:lnTo>
                  <a:lnTo>
                    <a:pt x="122008" y="70205"/>
                  </a:lnTo>
                  <a:lnTo>
                    <a:pt x="125056" y="74777"/>
                  </a:lnTo>
                  <a:lnTo>
                    <a:pt x="125056" y="51917"/>
                  </a:lnTo>
                  <a:lnTo>
                    <a:pt x="122008" y="47345"/>
                  </a:lnTo>
                  <a:lnTo>
                    <a:pt x="117436" y="45821"/>
                  </a:lnTo>
                  <a:lnTo>
                    <a:pt x="114388" y="42773"/>
                  </a:lnTo>
                  <a:lnTo>
                    <a:pt x="105244" y="39725"/>
                  </a:lnTo>
                  <a:lnTo>
                    <a:pt x="94576" y="39725"/>
                  </a:lnTo>
                  <a:lnTo>
                    <a:pt x="88480" y="41249"/>
                  </a:lnTo>
                  <a:lnTo>
                    <a:pt x="83908" y="44297"/>
                  </a:lnTo>
                  <a:lnTo>
                    <a:pt x="79336" y="45821"/>
                  </a:lnTo>
                  <a:lnTo>
                    <a:pt x="74764" y="48869"/>
                  </a:lnTo>
                  <a:lnTo>
                    <a:pt x="68668" y="58013"/>
                  </a:lnTo>
                  <a:lnTo>
                    <a:pt x="65620" y="64109"/>
                  </a:lnTo>
                  <a:lnTo>
                    <a:pt x="62572" y="76390"/>
                  </a:lnTo>
                  <a:lnTo>
                    <a:pt x="62572" y="103822"/>
                  </a:lnTo>
                  <a:lnTo>
                    <a:pt x="64096" y="109918"/>
                  </a:lnTo>
                  <a:lnTo>
                    <a:pt x="65620" y="114490"/>
                  </a:lnTo>
                  <a:lnTo>
                    <a:pt x="67144" y="120586"/>
                  </a:lnTo>
                  <a:lnTo>
                    <a:pt x="70192" y="125158"/>
                  </a:lnTo>
                  <a:lnTo>
                    <a:pt x="73240" y="128206"/>
                  </a:lnTo>
                  <a:lnTo>
                    <a:pt x="77812" y="132880"/>
                  </a:lnTo>
                  <a:lnTo>
                    <a:pt x="82384" y="134404"/>
                  </a:lnTo>
                  <a:lnTo>
                    <a:pt x="86956" y="137452"/>
                  </a:lnTo>
                  <a:lnTo>
                    <a:pt x="91528" y="138976"/>
                  </a:lnTo>
                  <a:lnTo>
                    <a:pt x="105244" y="138976"/>
                  </a:lnTo>
                  <a:lnTo>
                    <a:pt x="109816" y="137452"/>
                  </a:lnTo>
                  <a:lnTo>
                    <a:pt x="114388" y="134404"/>
                  </a:lnTo>
                  <a:lnTo>
                    <a:pt x="120484" y="132880"/>
                  </a:lnTo>
                  <a:lnTo>
                    <a:pt x="125056" y="128206"/>
                  </a:lnTo>
                  <a:lnTo>
                    <a:pt x="129730" y="123634"/>
                  </a:lnTo>
                  <a:lnTo>
                    <a:pt x="129730" y="135928"/>
                  </a:lnTo>
                  <a:lnTo>
                    <a:pt x="132778" y="135928"/>
                  </a:lnTo>
                  <a:lnTo>
                    <a:pt x="132778" y="137452"/>
                  </a:lnTo>
                  <a:lnTo>
                    <a:pt x="146494" y="137452"/>
                  </a:lnTo>
                  <a:lnTo>
                    <a:pt x="146494" y="135928"/>
                  </a:lnTo>
                  <a:lnTo>
                    <a:pt x="149542" y="135928"/>
                  </a:lnTo>
                  <a:lnTo>
                    <a:pt x="149542" y="123634"/>
                  </a:lnTo>
                  <a:lnTo>
                    <a:pt x="149542" y="117538"/>
                  </a:lnTo>
                  <a:lnTo>
                    <a:pt x="149542" y="61061"/>
                  </a:lnTo>
                  <a:lnTo>
                    <a:pt x="149542" y="51917"/>
                  </a:lnTo>
                  <a:lnTo>
                    <a:pt x="149542" y="1524"/>
                  </a:lnTo>
                  <a:close/>
                </a:path>
              </a:pathLst>
            </a:custGeom>
            <a:solidFill>
              <a:srgbClr val="001F6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15" name="object 215"/>
            <p:cNvPicPr/>
            <p:nvPr/>
          </p:nvPicPr>
          <p:blipFill>
            <a:blip r:embed="rId134" cstate="print"/>
            <a:stretch>
              <a:fillRect/>
            </a:stretch>
          </p:blipFill>
          <p:spPr>
            <a:xfrm>
              <a:off x="5725382" y="5709761"/>
              <a:ext cx="289845" cy="135921"/>
            </a:xfrm>
            <a:prstGeom prst="rect">
              <a:avLst/>
            </a:prstGeom>
          </p:spPr>
        </p:pic>
        <p:pic>
          <p:nvPicPr>
            <p:cNvPr id="216" name="object 216"/>
            <p:cNvPicPr/>
            <p:nvPr/>
          </p:nvPicPr>
          <p:blipFill>
            <a:blip r:embed="rId135" cstate="print"/>
            <a:stretch>
              <a:fillRect/>
            </a:stretch>
          </p:blipFill>
          <p:spPr>
            <a:xfrm>
              <a:off x="6036563" y="5746432"/>
              <a:ext cx="82391" cy="97726"/>
            </a:xfrm>
            <a:prstGeom prst="rect">
              <a:avLst/>
            </a:prstGeom>
          </p:spPr>
        </p:pic>
      </p:grpSp>
      <p:grpSp>
        <p:nvGrpSpPr>
          <p:cNvPr id="217" name="object 217"/>
          <p:cNvGrpSpPr/>
          <p:nvPr/>
        </p:nvGrpSpPr>
        <p:grpSpPr>
          <a:xfrm>
            <a:off x="6184582" y="5706713"/>
            <a:ext cx="869950" cy="139065"/>
            <a:chOff x="6184582" y="5706713"/>
            <a:chExt cx="869950" cy="139065"/>
          </a:xfrm>
        </p:grpSpPr>
        <p:sp>
          <p:nvSpPr>
            <p:cNvPr id="218" name="object 218"/>
            <p:cNvSpPr/>
            <p:nvPr/>
          </p:nvSpPr>
          <p:spPr>
            <a:xfrm>
              <a:off x="6184570" y="5746445"/>
              <a:ext cx="177165" cy="99695"/>
            </a:xfrm>
            <a:custGeom>
              <a:avLst/>
              <a:gdLst/>
              <a:ahLst/>
              <a:cxnLst/>
              <a:rect l="l" t="t" r="r" b="b"/>
              <a:pathLst>
                <a:path w="177164" h="99695">
                  <a:moveTo>
                    <a:pt x="90017" y="3035"/>
                  </a:moveTo>
                  <a:lnTo>
                    <a:pt x="83921" y="3035"/>
                  </a:lnTo>
                  <a:lnTo>
                    <a:pt x="82397" y="1511"/>
                  </a:lnTo>
                  <a:lnTo>
                    <a:pt x="73253" y="1511"/>
                  </a:lnTo>
                  <a:lnTo>
                    <a:pt x="71729" y="3035"/>
                  </a:lnTo>
                  <a:lnTo>
                    <a:pt x="67157" y="3035"/>
                  </a:lnTo>
                  <a:lnTo>
                    <a:pt x="67157" y="4559"/>
                  </a:lnTo>
                  <a:lnTo>
                    <a:pt x="65633" y="4559"/>
                  </a:lnTo>
                  <a:lnTo>
                    <a:pt x="65633" y="6083"/>
                  </a:lnTo>
                  <a:lnTo>
                    <a:pt x="45720" y="70192"/>
                  </a:lnTo>
                  <a:lnTo>
                    <a:pt x="45720" y="73240"/>
                  </a:lnTo>
                  <a:lnTo>
                    <a:pt x="44196" y="70192"/>
                  </a:lnTo>
                  <a:lnTo>
                    <a:pt x="24384" y="6083"/>
                  </a:lnTo>
                  <a:lnTo>
                    <a:pt x="24384" y="3035"/>
                  </a:lnTo>
                  <a:lnTo>
                    <a:pt x="18288" y="3035"/>
                  </a:lnTo>
                  <a:lnTo>
                    <a:pt x="16764" y="1511"/>
                  </a:lnTo>
                  <a:lnTo>
                    <a:pt x="7620" y="1511"/>
                  </a:lnTo>
                  <a:lnTo>
                    <a:pt x="6096" y="3035"/>
                  </a:lnTo>
                  <a:lnTo>
                    <a:pt x="0" y="3035"/>
                  </a:lnTo>
                  <a:lnTo>
                    <a:pt x="0" y="12179"/>
                  </a:lnTo>
                  <a:lnTo>
                    <a:pt x="1524" y="13703"/>
                  </a:lnTo>
                  <a:lnTo>
                    <a:pt x="27432" y="91528"/>
                  </a:lnTo>
                  <a:lnTo>
                    <a:pt x="27432" y="94665"/>
                  </a:lnTo>
                  <a:lnTo>
                    <a:pt x="28956" y="94665"/>
                  </a:lnTo>
                  <a:lnTo>
                    <a:pt x="28956" y="96189"/>
                  </a:lnTo>
                  <a:lnTo>
                    <a:pt x="32004" y="96189"/>
                  </a:lnTo>
                  <a:lnTo>
                    <a:pt x="33528" y="97713"/>
                  </a:lnTo>
                  <a:lnTo>
                    <a:pt x="54864" y="97713"/>
                  </a:lnTo>
                  <a:lnTo>
                    <a:pt x="57912" y="96189"/>
                  </a:lnTo>
                  <a:lnTo>
                    <a:pt x="60960" y="96189"/>
                  </a:lnTo>
                  <a:lnTo>
                    <a:pt x="60960" y="94665"/>
                  </a:lnTo>
                  <a:lnTo>
                    <a:pt x="62484" y="94665"/>
                  </a:lnTo>
                  <a:lnTo>
                    <a:pt x="62484" y="91528"/>
                  </a:lnTo>
                  <a:lnTo>
                    <a:pt x="68605" y="73240"/>
                  </a:lnTo>
                  <a:lnTo>
                    <a:pt x="88493" y="13703"/>
                  </a:lnTo>
                  <a:lnTo>
                    <a:pt x="88493" y="12179"/>
                  </a:lnTo>
                  <a:lnTo>
                    <a:pt x="90017" y="10655"/>
                  </a:lnTo>
                  <a:lnTo>
                    <a:pt x="90017" y="3035"/>
                  </a:lnTo>
                  <a:close/>
                </a:path>
                <a:path w="177164" h="99695">
                  <a:moveTo>
                    <a:pt x="176987" y="28956"/>
                  </a:moveTo>
                  <a:lnTo>
                    <a:pt x="173939" y="19812"/>
                  </a:lnTo>
                  <a:lnTo>
                    <a:pt x="170891" y="10668"/>
                  </a:lnTo>
                  <a:lnTo>
                    <a:pt x="167843" y="9144"/>
                  </a:lnTo>
                  <a:lnTo>
                    <a:pt x="164795" y="6096"/>
                  </a:lnTo>
                  <a:lnTo>
                    <a:pt x="160223" y="3048"/>
                  </a:lnTo>
                  <a:lnTo>
                    <a:pt x="155549" y="3048"/>
                  </a:lnTo>
                  <a:lnTo>
                    <a:pt x="150977" y="1524"/>
                  </a:lnTo>
                  <a:lnTo>
                    <a:pt x="144881" y="0"/>
                  </a:lnTo>
                  <a:lnTo>
                    <a:pt x="134213" y="0"/>
                  </a:lnTo>
                  <a:lnTo>
                    <a:pt x="129641" y="1524"/>
                  </a:lnTo>
                  <a:lnTo>
                    <a:pt x="123545" y="1524"/>
                  </a:lnTo>
                  <a:lnTo>
                    <a:pt x="118973" y="3048"/>
                  </a:lnTo>
                  <a:lnTo>
                    <a:pt x="115925" y="3048"/>
                  </a:lnTo>
                  <a:lnTo>
                    <a:pt x="112877" y="4572"/>
                  </a:lnTo>
                  <a:lnTo>
                    <a:pt x="111353" y="6096"/>
                  </a:lnTo>
                  <a:lnTo>
                    <a:pt x="108305" y="7620"/>
                  </a:lnTo>
                  <a:lnTo>
                    <a:pt x="106781" y="7620"/>
                  </a:lnTo>
                  <a:lnTo>
                    <a:pt x="103733" y="9144"/>
                  </a:lnTo>
                  <a:lnTo>
                    <a:pt x="103733" y="10668"/>
                  </a:lnTo>
                  <a:lnTo>
                    <a:pt x="102209" y="10668"/>
                  </a:lnTo>
                  <a:lnTo>
                    <a:pt x="102209" y="13716"/>
                  </a:lnTo>
                  <a:lnTo>
                    <a:pt x="100685" y="13716"/>
                  </a:lnTo>
                  <a:lnTo>
                    <a:pt x="100685" y="21336"/>
                  </a:lnTo>
                  <a:lnTo>
                    <a:pt x="102209" y="22860"/>
                  </a:lnTo>
                  <a:lnTo>
                    <a:pt x="102209" y="25908"/>
                  </a:lnTo>
                  <a:lnTo>
                    <a:pt x="103733" y="27432"/>
                  </a:lnTo>
                  <a:lnTo>
                    <a:pt x="108305" y="27432"/>
                  </a:lnTo>
                  <a:lnTo>
                    <a:pt x="109829" y="25908"/>
                  </a:lnTo>
                  <a:lnTo>
                    <a:pt x="111353" y="25908"/>
                  </a:lnTo>
                  <a:lnTo>
                    <a:pt x="112877" y="24384"/>
                  </a:lnTo>
                  <a:lnTo>
                    <a:pt x="115925" y="22860"/>
                  </a:lnTo>
                  <a:lnTo>
                    <a:pt x="118973" y="22860"/>
                  </a:lnTo>
                  <a:lnTo>
                    <a:pt x="120497" y="21336"/>
                  </a:lnTo>
                  <a:lnTo>
                    <a:pt x="125069" y="19812"/>
                  </a:lnTo>
                  <a:lnTo>
                    <a:pt x="143357" y="19812"/>
                  </a:lnTo>
                  <a:lnTo>
                    <a:pt x="144881" y="21336"/>
                  </a:lnTo>
                  <a:lnTo>
                    <a:pt x="147929" y="21336"/>
                  </a:lnTo>
                  <a:lnTo>
                    <a:pt x="147929" y="22860"/>
                  </a:lnTo>
                  <a:lnTo>
                    <a:pt x="150977" y="25908"/>
                  </a:lnTo>
                  <a:lnTo>
                    <a:pt x="150977" y="28956"/>
                  </a:lnTo>
                  <a:lnTo>
                    <a:pt x="152501" y="30480"/>
                  </a:lnTo>
                  <a:lnTo>
                    <a:pt x="152501" y="41236"/>
                  </a:lnTo>
                  <a:lnTo>
                    <a:pt x="152501" y="56476"/>
                  </a:lnTo>
                  <a:lnTo>
                    <a:pt x="152501" y="71716"/>
                  </a:lnTo>
                  <a:lnTo>
                    <a:pt x="146405" y="77812"/>
                  </a:lnTo>
                  <a:lnTo>
                    <a:pt x="137261" y="82384"/>
                  </a:lnTo>
                  <a:lnTo>
                    <a:pt x="129641" y="82384"/>
                  </a:lnTo>
                  <a:lnTo>
                    <a:pt x="126593" y="80860"/>
                  </a:lnTo>
                  <a:lnTo>
                    <a:pt x="122021" y="76288"/>
                  </a:lnTo>
                  <a:lnTo>
                    <a:pt x="120497" y="73240"/>
                  </a:lnTo>
                  <a:lnTo>
                    <a:pt x="120497" y="65620"/>
                  </a:lnTo>
                  <a:lnTo>
                    <a:pt x="122021" y="64096"/>
                  </a:lnTo>
                  <a:lnTo>
                    <a:pt x="122021" y="62572"/>
                  </a:lnTo>
                  <a:lnTo>
                    <a:pt x="126593" y="58000"/>
                  </a:lnTo>
                  <a:lnTo>
                    <a:pt x="132689" y="58000"/>
                  </a:lnTo>
                  <a:lnTo>
                    <a:pt x="135737" y="56476"/>
                  </a:lnTo>
                  <a:lnTo>
                    <a:pt x="152501" y="56476"/>
                  </a:lnTo>
                  <a:lnTo>
                    <a:pt x="152501" y="41236"/>
                  </a:lnTo>
                  <a:lnTo>
                    <a:pt x="129641" y="41236"/>
                  </a:lnTo>
                  <a:lnTo>
                    <a:pt x="117449" y="44284"/>
                  </a:lnTo>
                  <a:lnTo>
                    <a:pt x="112877" y="45808"/>
                  </a:lnTo>
                  <a:lnTo>
                    <a:pt x="108305" y="48856"/>
                  </a:lnTo>
                  <a:lnTo>
                    <a:pt x="103733" y="50380"/>
                  </a:lnTo>
                  <a:lnTo>
                    <a:pt x="100685" y="53428"/>
                  </a:lnTo>
                  <a:lnTo>
                    <a:pt x="99161" y="58000"/>
                  </a:lnTo>
                  <a:lnTo>
                    <a:pt x="97637" y="61048"/>
                  </a:lnTo>
                  <a:lnTo>
                    <a:pt x="96113" y="65620"/>
                  </a:lnTo>
                  <a:lnTo>
                    <a:pt x="96113" y="74764"/>
                  </a:lnTo>
                  <a:lnTo>
                    <a:pt x="97637" y="79336"/>
                  </a:lnTo>
                  <a:lnTo>
                    <a:pt x="99161" y="82384"/>
                  </a:lnTo>
                  <a:lnTo>
                    <a:pt x="100685" y="86956"/>
                  </a:lnTo>
                  <a:lnTo>
                    <a:pt x="102209" y="90004"/>
                  </a:lnTo>
                  <a:lnTo>
                    <a:pt x="105257" y="91528"/>
                  </a:lnTo>
                  <a:lnTo>
                    <a:pt x="108305" y="94678"/>
                  </a:lnTo>
                  <a:lnTo>
                    <a:pt x="111353" y="96202"/>
                  </a:lnTo>
                  <a:lnTo>
                    <a:pt x="115925" y="97726"/>
                  </a:lnTo>
                  <a:lnTo>
                    <a:pt x="118973" y="99250"/>
                  </a:lnTo>
                  <a:lnTo>
                    <a:pt x="134213" y="99250"/>
                  </a:lnTo>
                  <a:lnTo>
                    <a:pt x="143357" y="96202"/>
                  </a:lnTo>
                  <a:lnTo>
                    <a:pt x="147929" y="93154"/>
                  </a:lnTo>
                  <a:lnTo>
                    <a:pt x="152501" y="90004"/>
                  </a:lnTo>
                  <a:lnTo>
                    <a:pt x="155549" y="86956"/>
                  </a:lnTo>
                  <a:lnTo>
                    <a:pt x="155549" y="96202"/>
                  </a:lnTo>
                  <a:lnTo>
                    <a:pt x="158699" y="96202"/>
                  </a:lnTo>
                  <a:lnTo>
                    <a:pt x="160223" y="97726"/>
                  </a:lnTo>
                  <a:lnTo>
                    <a:pt x="172415" y="97726"/>
                  </a:lnTo>
                  <a:lnTo>
                    <a:pt x="173939" y="96202"/>
                  </a:lnTo>
                  <a:lnTo>
                    <a:pt x="175463" y="96202"/>
                  </a:lnTo>
                  <a:lnTo>
                    <a:pt x="176987" y="94678"/>
                  </a:lnTo>
                  <a:lnTo>
                    <a:pt x="176987" y="86956"/>
                  </a:lnTo>
                  <a:lnTo>
                    <a:pt x="176987" y="82384"/>
                  </a:lnTo>
                  <a:lnTo>
                    <a:pt x="176987" y="56476"/>
                  </a:lnTo>
                  <a:lnTo>
                    <a:pt x="176987" y="28956"/>
                  </a:lnTo>
                  <a:close/>
                </a:path>
              </a:pathLst>
            </a:custGeom>
            <a:solidFill>
              <a:srgbClr val="001F6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19" name="object 219"/>
            <p:cNvPicPr/>
            <p:nvPr/>
          </p:nvPicPr>
          <p:blipFill>
            <a:blip r:embed="rId136" cstate="print"/>
            <a:stretch>
              <a:fillRect/>
            </a:stretch>
          </p:blipFill>
          <p:spPr>
            <a:xfrm>
              <a:off x="6378321" y="5706713"/>
              <a:ext cx="675798" cy="138969"/>
            </a:xfrm>
            <a:prstGeom prst="rect">
              <a:avLst/>
            </a:prstGeom>
          </p:spPr>
        </p:pic>
      </p:grpSp>
      <p:grpSp>
        <p:nvGrpSpPr>
          <p:cNvPr id="220" name="object 220"/>
          <p:cNvGrpSpPr/>
          <p:nvPr/>
        </p:nvGrpSpPr>
        <p:grpSpPr>
          <a:xfrm>
            <a:off x="4538567" y="5949410"/>
            <a:ext cx="1516380" cy="139065"/>
            <a:chOff x="4538567" y="5949410"/>
            <a:chExt cx="1516380" cy="139065"/>
          </a:xfrm>
        </p:grpSpPr>
        <p:pic>
          <p:nvPicPr>
            <p:cNvPr id="221" name="object 221"/>
            <p:cNvPicPr/>
            <p:nvPr/>
          </p:nvPicPr>
          <p:blipFill>
            <a:blip r:embed="rId137" cstate="print"/>
            <a:stretch>
              <a:fillRect/>
            </a:stretch>
          </p:blipFill>
          <p:spPr>
            <a:xfrm>
              <a:off x="4538567" y="5949410"/>
              <a:ext cx="1070895" cy="138969"/>
            </a:xfrm>
            <a:prstGeom prst="rect">
              <a:avLst/>
            </a:prstGeom>
          </p:spPr>
        </p:pic>
        <p:pic>
          <p:nvPicPr>
            <p:cNvPr id="222" name="object 222"/>
            <p:cNvPicPr/>
            <p:nvPr/>
          </p:nvPicPr>
          <p:blipFill>
            <a:blip r:embed="rId138" cstate="print"/>
            <a:stretch>
              <a:fillRect/>
            </a:stretch>
          </p:blipFill>
          <p:spPr>
            <a:xfrm>
              <a:off x="5633846" y="5949410"/>
              <a:ext cx="199834" cy="138969"/>
            </a:xfrm>
            <a:prstGeom prst="rect">
              <a:avLst/>
            </a:prstGeom>
          </p:spPr>
        </p:pic>
        <p:pic>
          <p:nvPicPr>
            <p:cNvPr id="223" name="object 223"/>
            <p:cNvPicPr/>
            <p:nvPr/>
          </p:nvPicPr>
          <p:blipFill>
            <a:blip r:embed="rId139" cstate="print"/>
            <a:stretch>
              <a:fillRect/>
            </a:stretch>
          </p:blipFill>
          <p:spPr>
            <a:xfrm>
              <a:off x="5859589" y="5989129"/>
              <a:ext cx="146494" cy="99250"/>
            </a:xfrm>
            <a:prstGeom prst="rect">
              <a:avLst/>
            </a:prstGeom>
          </p:spPr>
        </p:pic>
        <p:sp>
          <p:nvSpPr>
            <p:cNvPr id="224" name="object 224"/>
            <p:cNvSpPr/>
            <p:nvPr/>
          </p:nvSpPr>
          <p:spPr>
            <a:xfrm>
              <a:off x="6025895" y="6056280"/>
              <a:ext cx="29209" cy="31115"/>
            </a:xfrm>
            <a:custGeom>
              <a:avLst/>
              <a:gdLst/>
              <a:ahLst/>
              <a:cxnLst/>
              <a:rect l="l" t="t" r="r" b="b"/>
              <a:pathLst>
                <a:path w="29210" h="31114">
                  <a:moveTo>
                    <a:pt x="24383" y="30575"/>
                  </a:moveTo>
                  <a:lnTo>
                    <a:pt x="6095" y="30575"/>
                  </a:lnTo>
                  <a:lnTo>
                    <a:pt x="1523" y="26003"/>
                  </a:lnTo>
                  <a:lnTo>
                    <a:pt x="0" y="21431"/>
                  </a:lnTo>
                  <a:lnTo>
                    <a:pt x="0" y="10763"/>
                  </a:lnTo>
                  <a:lnTo>
                    <a:pt x="1523" y="6095"/>
                  </a:lnTo>
                  <a:lnTo>
                    <a:pt x="3047" y="3047"/>
                  </a:lnTo>
                  <a:lnTo>
                    <a:pt x="9143" y="0"/>
                  </a:lnTo>
                  <a:lnTo>
                    <a:pt x="19811" y="0"/>
                  </a:lnTo>
                  <a:lnTo>
                    <a:pt x="24383" y="1523"/>
                  </a:lnTo>
                  <a:lnTo>
                    <a:pt x="25907" y="3047"/>
                  </a:lnTo>
                  <a:lnTo>
                    <a:pt x="28955" y="9239"/>
                  </a:lnTo>
                  <a:lnTo>
                    <a:pt x="28955" y="15335"/>
                  </a:lnTo>
                  <a:lnTo>
                    <a:pt x="28955" y="26003"/>
                  </a:lnTo>
                  <a:lnTo>
                    <a:pt x="25907" y="27527"/>
                  </a:lnTo>
                  <a:lnTo>
                    <a:pt x="24383" y="30575"/>
                  </a:lnTo>
                  <a:close/>
                </a:path>
              </a:pathLst>
            </a:custGeom>
            <a:solidFill>
              <a:srgbClr val="001F6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225" name="object 225"/>
          <p:cNvGrpSpPr/>
          <p:nvPr/>
        </p:nvGrpSpPr>
        <p:grpSpPr>
          <a:xfrm>
            <a:off x="1246441" y="2757392"/>
            <a:ext cx="274955" cy="137795"/>
            <a:chOff x="1246441" y="2757392"/>
            <a:chExt cx="274955" cy="137795"/>
          </a:xfrm>
        </p:grpSpPr>
        <p:sp>
          <p:nvSpPr>
            <p:cNvPr id="226" name="object 226"/>
            <p:cNvSpPr/>
            <p:nvPr/>
          </p:nvSpPr>
          <p:spPr>
            <a:xfrm>
              <a:off x="1246441" y="2765012"/>
              <a:ext cx="52069" cy="130175"/>
            </a:xfrm>
            <a:custGeom>
              <a:avLst/>
              <a:gdLst/>
              <a:ahLst/>
              <a:cxnLst/>
              <a:rect l="l" t="t" r="r" b="b"/>
              <a:pathLst>
                <a:path w="52069" h="130175">
                  <a:moveTo>
                    <a:pt x="44291" y="1524"/>
                  </a:moveTo>
                  <a:lnTo>
                    <a:pt x="35052" y="1524"/>
                  </a:lnTo>
                  <a:lnTo>
                    <a:pt x="36576" y="0"/>
                  </a:lnTo>
                  <a:lnTo>
                    <a:pt x="41148" y="0"/>
                  </a:lnTo>
                  <a:lnTo>
                    <a:pt x="44291" y="1524"/>
                  </a:lnTo>
                  <a:close/>
                </a:path>
                <a:path w="52069" h="130175">
                  <a:moveTo>
                    <a:pt x="50387" y="108394"/>
                  </a:moveTo>
                  <a:lnTo>
                    <a:pt x="18288" y="108394"/>
                  </a:lnTo>
                  <a:lnTo>
                    <a:pt x="19812" y="106870"/>
                  </a:lnTo>
                  <a:lnTo>
                    <a:pt x="21336" y="106870"/>
                  </a:lnTo>
                  <a:lnTo>
                    <a:pt x="25908" y="102298"/>
                  </a:lnTo>
                  <a:lnTo>
                    <a:pt x="25908" y="4572"/>
                  </a:lnTo>
                  <a:lnTo>
                    <a:pt x="28956" y="1524"/>
                  </a:lnTo>
                  <a:lnTo>
                    <a:pt x="50387" y="1524"/>
                  </a:lnTo>
                  <a:lnTo>
                    <a:pt x="51911" y="3048"/>
                  </a:lnTo>
                  <a:lnTo>
                    <a:pt x="51911" y="103822"/>
                  </a:lnTo>
                  <a:lnTo>
                    <a:pt x="50387" y="108394"/>
                  </a:lnTo>
                  <a:close/>
                </a:path>
                <a:path w="52069" h="130175">
                  <a:moveTo>
                    <a:pt x="6096" y="105346"/>
                  </a:moveTo>
                  <a:lnTo>
                    <a:pt x="1524" y="105346"/>
                  </a:lnTo>
                  <a:lnTo>
                    <a:pt x="1524" y="103822"/>
                  </a:lnTo>
                  <a:lnTo>
                    <a:pt x="4572" y="103822"/>
                  </a:lnTo>
                  <a:lnTo>
                    <a:pt x="6096" y="105346"/>
                  </a:lnTo>
                  <a:close/>
                </a:path>
                <a:path w="52069" h="130175">
                  <a:moveTo>
                    <a:pt x="30480" y="129730"/>
                  </a:moveTo>
                  <a:lnTo>
                    <a:pt x="10668" y="129730"/>
                  </a:lnTo>
                  <a:lnTo>
                    <a:pt x="9144" y="128206"/>
                  </a:lnTo>
                  <a:lnTo>
                    <a:pt x="6096" y="128206"/>
                  </a:lnTo>
                  <a:lnTo>
                    <a:pt x="4572" y="126682"/>
                  </a:lnTo>
                  <a:lnTo>
                    <a:pt x="3048" y="126682"/>
                  </a:lnTo>
                  <a:lnTo>
                    <a:pt x="1524" y="125158"/>
                  </a:lnTo>
                  <a:lnTo>
                    <a:pt x="1524" y="123634"/>
                  </a:lnTo>
                  <a:lnTo>
                    <a:pt x="0" y="123634"/>
                  </a:lnTo>
                  <a:lnTo>
                    <a:pt x="0" y="105346"/>
                  </a:lnTo>
                  <a:lnTo>
                    <a:pt x="7620" y="105346"/>
                  </a:lnTo>
                  <a:lnTo>
                    <a:pt x="9144" y="106870"/>
                  </a:lnTo>
                  <a:lnTo>
                    <a:pt x="12192" y="106870"/>
                  </a:lnTo>
                  <a:lnTo>
                    <a:pt x="13716" y="108394"/>
                  </a:lnTo>
                  <a:lnTo>
                    <a:pt x="50387" y="108394"/>
                  </a:lnTo>
                  <a:lnTo>
                    <a:pt x="50387" y="112966"/>
                  </a:lnTo>
                  <a:lnTo>
                    <a:pt x="47339" y="117538"/>
                  </a:lnTo>
                  <a:lnTo>
                    <a:pt x="45815" y="120586"/>
                  </a:lnTo>
                  <a:lnTo>
                    <a:pt x="42767" y="123634"/>
                  </a:lnTo>
                  <a:lnTo>
                    <a:pt x="39624" y="126682"/>
                  </a:lnTo>
                  <a:lnTo>
                    <a:pt x="30480" y="129730"/>
                  </a:lnTo>
                  <a:close/>
                </a:path>
              </a:pathLst>
            </a:custGeom>
            <a:solidFill>
              <a:srgbClr val="1F366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27" name="object 227"/>
            <p:cNvPicPr/>
            <p:nvPr/>
          </p:nvPicPr>
          <p:blipFill>
            <a:blip r:embed="rId140" cstate="print"/>
            <a:stretch>
              <a:fillRect/>
            </a:stretch>
          </p:blipFill>
          <p:spPr>
            <a:xfrm>
              <a:off x="1319688" y="2797111"/>
              <a:ext cx="93059" cy="97631"/>
            </a:xfrm>
            <a:prstGeom prst="rect">
              <a:avLst/>
            </a:prstGeom>
          </p:spPr>
        </p:pic>
        <p:pic>
          <p:nvPicPr>
            <p:cNvPr id="228" name="object 228"/>
            <p:cNvPicPr/>
            <p:nvPr/>
          </p:nvPicPr>
          <p:blipFill>
            <a:blip r:embed="rId141" cstate="print"/>
            <a:stretch>
              <a:fillRect/>
            </a:stretch>
          </p:blipFill>
          <p:spPr>
            <a:xfrm>
              <a:off x="1434083" y="2757392"/>
              <a:ext cx="86963" cy="137350"/>
            </a:xfrm>
            <a:prstGeom prst="rect">
              <a:avLst/>
            </a:prstGeom>
          </p:spPr>
        </p:pic>
      </p:grpSp>
      <p:pic>
        <p:nvPicPr>
          <p:cNvPr id="229" name="object 229"/>
          <p:cNvPicPr/>
          <p:nvPr/>
        </p:nvPicPr>
        <p:blipFill>
          <a:blip r:embed="rId142" cstate="print"/>
          <a:stretch>
            <a:fillRect/>
          </a:stretch>
        </p:blipFill>
        <p:spPr>
          <a:xfrm>
            <a:off x="1585150" y="2755868"/>
            <a:ext cx="1083087" cy="138874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772001" y="1505616"/>
            <a:ext cx="401320" cy="317500"/>
            <a:chOff x="772001" y="1505616"/>
            <a:chExt cx="401320" cy="317500"/>
          </a:xfrm>
        </p:grpSpPr>
        <p:sp>
          <p:nvSpPr>
            <p:cNvPr id="3" name="object 3"/>
            <p:cNvSpPr/>
            <p:nvPr/>
          </p:nvSpPr>
          <p:spPr>
            <a:xfrm>
              <a:off x="772001" y="1505616"/>
              <a:ext cx="191135" cy="314960"/>
            </a:xfrm>
            <a:custGeom>
              <a:avLst/>
              <a:gdLst/>
              <a:ahLst/>
              <a:cxnLst/>
              <a:rect l="l" t="t" r="r" b="b"/>
              <a:pathLst>
                <a:path w="191134" h="314960">
                  <a:moveTo>
                    <a:pt x="38100" y="311372"/>
                  </a:moveTo>
                  <a:lnTo>
                    <a:pt x="1523" y="311372"/>
                  </a:lnTo>
                  <a:lnTo>
                    <a:pt x="1523" y="309848"/>
                  </a:lnTo>
                  <a:lnTo>
                    <a:pt x="0" y="309848"/>
                  </a:lnTo>
                  <a:lnTo>
                    <a:pt x="111" y="11858"/>
                  </a:lnTo>
                  <a:lnTo>
                    <a:pt x="1523" y="7620"/>
                  </a:lnTo>
                  <a:lnTo>
                    <a:pt x="7620" y="1524"/>
                  </a:lnTo>
                  <a:lnTo>
                    <a:pt x="12192" y="0"/>
                  </a:lnTo>
                  <a:lnTo>
                    <a:pt x="96107" y="0"/>
                  </a:lnTo>
                  <a:lnTo>
                    <a:pt x="102203" y="1524"/>
                  </a:lnTo>
                  <a:lnTo>
                    <a:pt x="108299" y="1524"/>
                  </a:lnTo>
                  <a:lnTo>
                    <a:pt x="149542" y="15240"/>
                  </a:lnTo>
                  <a:lnTo>
                    <a:pt x="173492" y="35052"/>
                  </a:lnTo>
                  <a:lnTo>
                    <a:pt x="41243" y="35052"/>
                  </a:lnTo>
                  <a:lnTo>
                    <a:pt x="41243" y="160305"/>
                  </a:lnTo>
                  <a:lnTo>
                    <a:pt x="167279" y="160305"/>
                  </a:lnTo>
                  <a:lnTo>
                    <a:pt x="161734" y="166401"/>
                  </a:lnTo>
                  <a:lnTo>
                    <a:pt x="154327" y="172069"/>
                  </a:lnTo>
                  <a:lnTo>
                    <a:pt x="115728" y="189333"/>
                  </a:lnTo>
                  <a:lnTo>
                    <a:pt x="76295" y="193833"/>
                  </a:lnTo>
                  <a:lnTo>
                    <a:pt x="41243" y="193833"/>
                  </a:lnTo>
                  <a:lnTo>
                    <a:pt x="41243" y="308324"/>
                  </a:lnTo>
                  <a:lnTo>
                    <a:pt x="39719" y="309848"/>
                  </a:lnTo>
                  <a:lnTo>
                    <a:pt x="38100" y="311372"/>
                  </a:lnTo>
                  <a:close/>
                </a:path>
                <a:path w="191134" h="314960">
                  <a:moveTo>
                    <a:pt x="167279" y="160305"/>
                  </a:moveTo>
                  <a:lnTo>
                    <a:pt x="77819" y="160305"/>
                  </a:lnTo>
                  <a:lnTo>
                    <a:pt x="87320" y="159994"/>
                  </a:lnTo>
                  <a:lnTo>
                    <a:pt x="95535" y="158960"/>
                  </a:lnTo>
                  <a:lnTo>
                    <a:pt x="102893" y="157050"/>
                  </a:lnTo>
                  <a:lnTo>
                    <a:pt x="109823" y="154114"/>
                  </a:lnTo>
                  <a:lnTo>
                    <a:pt x="117443" y="151066"/>
                  </a:lnTo>
                  <a:lnTo>
                    <a:pt x="143446" y="120586"/>
                  </a:lnTo>
                  <a:lnTo>
                    <a:pt x="148018" y="94583"/>
                  </a:lnTo>
                  <a:lnTo>
                    <a:pt x="147470" y="85725"/>
                  </a:lnTo>
                  <a:lnTo>
                    <a:pt x="127459" y="47965"/>
                  </a:lnTo>
                  <a:lnTo>
                    <a:pt x="122015" y="44196"/>
                  </a:lnTo>
                  <a:lnTo>
                    <a:pt x="115658" y="39519"/>
                  </a:lnTo>
                  <a:lnTo>
                    <a:pt x="108299" y="36576"/>
                  </a:lnTo>
                  <a:lnTo>
                    <a:pt x="100679" y="36576"/>
                  </a:lnTo>
                  <a:lnTo>
                    <a:pt x="93059" y="35052"/>
                  </a:lnTo>
                  <a:lnTo>
                    <a:pt x="173492" y="35052"/>
                  </a:lnTo>
                  <a:lnTo>
                    <a:pt x="176688" y="39519"/>
                  </a:lnTo>
                  <a:lnTo>
                    <a:pt x="190404" y="82677"/>
                  </a:lnTo>
                  <a:lnTo>
                    <a:pt x="190599" y="94583"/>
                  </a:lnTo>
                  <a:lnTo>
                    <a:pt x="190395" y="101472"/>
                  </a:lnTo>
                  <a:lnTo>
                    <a:pt x="190357" y="102758"/>
                  </a:lnTo>
                  <a:lnTo>
                    <a:pt x="179093" y="143162"/>
                  </a:lnTo>
                  <a:lnTo>
                    <a:pt x="168282" y="159202"/>
                  </a:lnTo>
                  <a:lnTo>
                    <a:pt x="167279" y="160305"/>
                  </a:lnTo>
                  <a:close/>
                </a:path>
                <a:path w="191134" h="314960">
                  <a:moveTo>
                    <a:pt x="33528" y="312896"/>
                  </a:moveTo>
                  <a:lnTo>
                    <a:pt x="6096" y="312896"/>
                  </a:lnTo>
                  <a:lnTo>
                    <a:pt x="4571" y="311372"/>
                  </a:lnTo>
                  <a:lnTo>
                    <a:pt x="35052" y="311372"/>
                  </a:lnTo>
                  <a:lnTo>
                    <a:pt x="33528" y="312896"/>
                  </a:lnTo>
                  <a:close/>
                </a:path>
                <a:path w="191134" h="314960">
                  <a:moveTo>
                    <a:pt x="24384" y="314420"/>
                  </a:moveTo>
                  <a:lnTo>
                    <a:pt x="16764" y="314420"/>
                  </a:lnTo>
                  <a:lnTo>
                    <a:pt x="12192" y="312896"/>
                  </a:lnTo>
                  <a:lnTo>
                    <a:pt x="27432" y="312896"/>
                  </a:lnTo>
                  <a:lnTo>
                    <a:pt x="24384" y="314420"/>
                  </a:lnTo>
                  <a:close/>
                </a:path>
              </a:pathLst>
            </a:custGeom>
            <a:solidFill>
              <a:srgbClr val="001F6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94753" y="1583436"/>
              <a:ext cx="178440" cy="239649"/>
            </a:xfrm>
            <a:prstGeom prst="rect">
              <a:avLst/>
            </a:prstGeom>
          </p:spPr>
        </p:pic>
      </p:grpSp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243393" y="1583436"/>
            <a:ext cx="186118" cy="236601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487519" y="1583436"/>
            <a:ext cx="199834" cy="239649"/>
          </a:xfrm>
          <a:prstGeom prst="rect">
            <a:avLst/>
          </a:prstGeom>
        </p:spPr>
      </p:pic>
      <p:sp>
        <p:nvSpPr>
          <p:cNvPr id="7" name="object 7"/>
          <p:cNvSpPr/>
          <p:nvPr/>
        </p:nvSpPr>
        <p:spPr>
          <a:xfrm>
            <a:off x="1745265" y="1481137"/>
            <a:ext cx="40005" cy="339090"/>
          </a:xfrm>
          <a:custGeom>
            <a:avLst/>
            <a:gdLst/>
            <a:ahLst/>
            <a:cxnLst/>
            <a:rect l="l" t="t" r="r" b="b"/>
            <a:pathLst>
              <a:path w="40005" h="339089">
                <a:moveTo>
                  <a:pt x="26003" y="1524"/>
                </a:moveTo>
                <a:lnTo>
                  <a:pt x="12192" y="1524"/>
                </a:lnTo>
                <a:lnTo>
                  <a:pt x="15240" y="0"/>
                </a:lnTo>
                <a:lnTo>
                  <a:pt x="22955" y="0"/>
                </a:lnTo>
                <a:lnTo>
                  <a:pt x="26003" y="1524"/>
                </a:lnTo>
                <a:close/>
              </a:path>
              <a:path w="40005" h="339089">
                <a:moveTo>
                  <a:pt x="35147" y="3048"/>
                </a:moveTo>
                <a:lnTo>
                  <a:pt x="3048" y="3048"/>
                </a:lnTo>
                <a:lnTo>
                  <a:pt x="4572" y="1524"/>
                </a:lnTo>
                <a:lnTo>
                  <a:pt x="33623" y="1524"/>
                </a:lnTo>
                <a:lnTo>
                  <a:pt x="35147" y="3048"/>
                </a:lnTo>
                <a:close/>
              </a:path>
              <a:path w="40005" h="339089">
                <a:moveTo>
                  <a:pt x="36671" y="335851"/>
                </a:moveTo>
                <a:lnTo>
                  <a:pt x="1524" y="335851"/>
                </a:lnTo>
                <a:lnTo>
                  <a:pt x="1524" y="334327"/>
                </a:lnTo>
                <a:lnTo>
                  <a:pt x="0" y="334327"/>
                </a:lnTo>
                <a:lnTo>
                  <a:pt x="0" y="4572"/>
                </a:lnTo>
                <a:lnTo>
                  <a:pt x="1524" y="4572"/>
                </a:lnTo>
                <a:lnTo>
                  <a:pt x="1524" y="3048"/>
                </a:lnTo>
                <a:lnTo>
                  <a:pt x="36671" y="3048"/>
                </a:lnTo>
                <a:lnTo>
                  <a:pt x="39719" y="6096"/>
                </a:lnTo>
                <a:lnTo>
                  <a:pt x="39719" y="332803"/>
                </a:lnTo>
                <a:lnTo>
                  <a:pt x="36671" y="335851"/>
                </a:lnTo>
                <a:close/>
              </a:path>
              <a:path w="40005" h="339089">
                <a:moveTo>
                  <a:pt x="33623" y="337375"/>
                </a:moveTo>
                <a:lnTo>
                  <a:pt x="4572" y="337375"/>
                </a:lnTo>
                <a:lnTo>
                  <a:pt x="3048" y="335851"/>
                </a:lnTo>
                <a:lnTo>
                  <a:pt x="35147" y="335851"/>
                </a:lnTo>
                <a:lnTo>
                  <a:pt x="33623" y="337375"/>
                </a:lnTo>
                <a:close/>
              </a:path>
              <a:path w="40005" h="339089">
                <a:moveTo>
                  <a:pt x="22955" y="338899"/>
                </a:moveTo>
                <a:lnTo>
                  <a:pt x="15240" y="338899"/>
                </a:lnTo>
                <a:lnTo>
                  <a:pt x="12192" y="337375"/>
                </a:lnTo>
                <a:lnTo>
                  <a:pt x="26003" y="337375"/>
                </a:lnTo>
                <a:lnTo>
                  <a:pt x="22955" y="338899"/>
                </a:lnTo>
                <a:close/>
              </a:path>
            </a:pathLst>
          </a:custGeom>
          <a:solidFill>
            <a:srgbClr val="001F6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1974151" y="1504092"/>
            <a:ext cx="41275" cy="316230"/>
          </a:xfrm>
          <a:custGeom>
            <a:avLst/>
            <a:gdLst/>
            <a:ahLst/>
            <a:cxnLst/>
            <a:rect l="l" t="t" r="r" b="b"/>
            <a:pathLst>
              <a:path w="41275" h="316230">
                <a:moveTo>
                  <a:pt x="30480" y="1524"/>
                </a:moveTo>
                <a:lnTo>
                  <a:pt x="12192" y="1524"/>
                </a:lnTo>
                <a:lnTo>
                  <a:pt x="13716" y="0"/>
                </a:lnTo>
                <a:lnTo>
                  <a:pt x="28956" y="0"/>
                </a:lnTo>
                <a:lnTo>
                  <a:pt x="30480" y="1524"/>
                </a:lnTo>
                <a:close/>
              </a:path>
              <a:path w="41275" h="316230">
                <a:moveTo>
                  <a:pt x="38100" y="3048"/>
                </a:moveTo>
                <a:lnTo>
                  <a:pt x="4572" y="3048"/>
                </a:lnTo>
                <a:lnTo>
                  <a:pt x="6096" y="1524"/>
                </a:lnTo>
                <a:lnTo>
                  <a:pt x="35052" y="1524"/>
                </a:lnTo>
                <a:lnTo>
                  <a:pt x="38100" y="3048"/>
                </a:lnTo>
                <a:close/>
              </a:path>
              <a:path w="41275" h="316230">
                <a:moveTo>
                  <a:pt x="39624" y="312896"/>
                </a:moveTo>
                <a:lnTo>
                  <a:pt x="3048" y="312896"/>
                </a:lnTo>
                <a:lnTo>
                  <a:pt x="0" y="309848"/>
                </a:lnTo>
                <a:lnTo>
                  <a:pt x="0" y="6095"/>
                </a:lnTo>
                <a:lnTo>
                  <a:pt x="1524" y="4571"/>
                </a:lnTo>
                <a:lnTo>
                  <a:pt x="1524" y="3048"/>
                </a:lnTo>
                <a:lnTo>
                  <a:pt x="39624" y="3048"/>
                </a:lnTo>
                <a:lnTo>
                  <a:pt x="41148" y="4571"/>
                </a:lnTo>
                <a:lnTo>
                  <a:pt x="41148" y="311372"/>
                </a:lnTo>
                <a:lnTo>
                  <a:pt x="39624" y="311372"/>
                </a:lnTo>
                <a:lnTo>
                  <a:pt x="39624" y="312896"/>
                </a:lnTo>
                <a:close/>
              </a:path>
              <a:path w="41275" h="316230">
                <a:moveTo>
                  <a:pt x="33528" y="314420"/>
                </a:moveTo>
                <a:lnTo>
                  <a:pt x="6096" y="314420"/>
                </a:lnTo>
                <a:lnTo>
                  <a:pt x="4572" y="312896"/>
                </a:lnTo>
                <a:lnTo>
                  <a:pt x="36576" y="312896"/>
                </a:lnTo>
                <a:lnTo>
                  <a:pt x="33528" y="314420"/>
                </a:lnTo>
                <a:close/>
              </a:path>
              <a:path w="41275" h="316230">
                <a:moveTo>
                  <a:pt x="24384" y="315944"/>
                </a:moveTo>
                <a:lnTo>
                  <a:pt x="16764" y="315944"/>
                </a:lnTo>
                <a:lnTo>
                  <a:pt x="13716" y="314420"/>
                </a:lnTo>
                <a:lnTo>
                  <a:pt x="28956" y="314420"/>
                </a:lnTo>
                <a:lnTo>
                  <a:pt x="24384" y="315944"/>
                </a:lnTo>
                <a:close/>
              </a:path>
            </a:pathLst>
          </a:custGeom>
          <a:solidFill>
            <a:srgbClr val="001F60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9" name="object 9"/>
          <p:cNvGrpSpPr/>
          <p:nvPr/>
        </p:nvGrpSpPr>
        <p:grpSpPr>
          <a:xfrm>
            <a:off x="2094642" y="1497996"/>
            <a:ext cx="1707514" cy="325120"/>
            <a:chOff x="2094642" y="1497996"/>
            <a:chExt cx="1707514" cy="325120"/>
          </a:xfrm>
        </p:grpSpPr>
        <p:pic>
          <p:nvPicPr>
            <p:cNvPr id="10" name="object 1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094642" y="1497996"/>
              <a:ext cx="1345501" cy="325088"/>
            </a:xfrm>
            <a:prstGeom prst="rect">
              <a:avLst/>
            </a:prstGeom>
          </p:spPr>
        </p:pic>
        <p:sp>
          <p:nvSpPr>
            <p:cNvPr id="11" name="object 11"/>
            <p:cNvSpPr/>
            <p:nvPr/>
          </p:nvSpPr>
          <p:spPr>
            <a:xfrm>
              <a:off x="3473672" y="1588007"/>
              <a:ext cx="328295" cy="232410"/>
            </a:xfrm>
            <a:custGeom>
              <a:avLst/>
              <a:gdLst/>
              <a:ahLst/>
              <a:cxnLst/>
              <a:rect l="l" t="t" r="r" b="b"/>
              <a:pathLst>
                <a:path w="328295" h="232410">
                  <a:moveTo>
                    <a:pt x="36671" y="1524"/>
                  </a:moveTo>
                  <a:lnTo>
                    <a:pt x="3048" y="1524"/>
                  </a:lnTo>
                  <a:lnTo>
                    <a:pt x="4572" y="0"/>
                  </a:lnTo>
                  <a:lnTo>
                    <a:pt x="35147" y="0"/>
                  </a:lnTo>
                  <a:lnTo>
                    <a:pt x="36671" y="1524"/>
                  </a:lnTo>
                  <a:close/>
                </a:path>
                <a:path w="328295" h="232410">
                  <a:moveTo>
                    <a:pt x="178498" y="1524"/>
                  </a:moveTo>
                  <a:lnTo>
                    <a:pt x="148018" y="1524"/>
                  </a:lnTo>
                  <a:lnTo>
                    <a:pt x="149542" y="0"/>
                  </a:lnTo>
                  <a:lnTo>
                    <a:pt x="176974" y="0"/>
                  </a:lnTo>
                  <a:lnTo>
                    <a:pt x="178498" y="1524"/>
                  </a:lnTo>
                  <a:close/>
                </a:path>
                <a:path w="328295" h="232410">
                  <a:moveTo>
                    <a:pt x="324993" y="1524"/>
                  </a:moveTo>
                  <a:lnTo>
                    <a:pt x="292893" y="1524"/>
                  </a:lnTo>
                  <a:lnTo>
                    <a:pt x="294512" y="0"/>
                  </a:lnTo>
                  <a:lnTo>
                    <a:pt x="323469" y="0"/>
                  </a:lnTo>
                  <a:lnTo>
                    <a:pt x="324993" y="1524"/>
                  </a:lnTo>
                  <a:close/>
                </a:path>
                <a:path w="328295" h="232410">
                  <a:moveTo>
                    <a:pt x="114490" y="228981"/>
                  </a:moveTo>
                  <a:lnTo>
                    <a:pt x="70199" y="228981"/>
                  </a:lnTo>
                  <a:lnTo>
                    <a:pt x="65627" y="224409"/>
                  </a:lnTo>
                  <a:lnTo>
                    <a:pt x="65627" y="222885"/>
                  </a:lnTo>
                  <a:lnTo>
                    <a:pt x="3048" y="16764"/>
                  </a:lnTo>
                  <a:lnTo>
                    <a:pt x="1524" y="13716"/>
                  </a:lnTo>
                  <a:lnTo>
                    <a:pt x="1524" y="10668"/>
                  </a:lnTo>
                  <a:lnTo>
                    <a:pt x="0" y="9144"/>
                  </a:lnTo>
                  <a:lnTo>
                    <a:pt x="0" y="3048"/>
                  </a:lnTo>
                  <a:lnTo>
                    <a:pt x="1524" y="3048"/>
                  </a:lnTo>
                  <a:lnTo>
                    <a:pt x="1524" y="1524"/>
                  </a:lnTo>
                  <a:lnTo>
                    <a:pt x="39719" y="1524"/>
                  </a:lnTo>
                  <a:lnTo>
                    <a:pt x="39719" y="3048"/>
                  </a:lnTo>
                  <a:lnTo>
                    <a:pt x="41243" y="4572"/>
                  </a:lnTo>
                  <a:lnTo>
                    <a:pt x="41243" y="6096"/>
                  </a:lnTo>
                  <a:lnTo>
                    <a:pt x="42767" y="7620"/>
                  </a:lnTo>
                  <a:lnTo>
                    <a:pt x="94583" y="186213"/>
                  </a:lnTo>
                  <a:lnTo>
                    <a:pt x="94583" y="187737"/>
                  </a:lnTo>
                  <a:lnTo>
                    <a:pt x="128599" y="187737"/>
                  </a:lnTo>
                  <a:lnTo>
                    <a:pt x="119062" y="222885"/>
                  </a:lnTo>
                  <a:lnTo>
                    <a:pt x="119062" y="225933"/>
                  </a:lnTo>
                  <a:lnTo>
                    <a:pt x="117538" y="227457"/>
                  </a:lnTo>
                  <a:lnTo>
                    <a:pt x="116014" y="227457"/>
                  </a:lnTo>
                  <a:lnTo>
                    <a:pt x="114490" y="228981"/>
                  </a:lnTo>
                  <a:close/>
                </a:path>
                <a:path w="328295" h="232410">
                  <a:moveTo>
                    <a:pt x="128599" y="187737"/>
                  </a:moveTo>
                  <a:lnTo>
                    <a:pt x="94583" y="187737"/>
                  </a:lnTo>
                  <a:lnTo>
                    <a:pt x="94583" y="186213"/>
                  </a:lnTo>
                  <a:lnTo>
                    <a:pt x="143446" y="7620"/>
                  </a:lnTo>
                  <a:lnTo>
                    <a:pt x="143446" y="4572"/>
                  </a:lnTo>
                  <a:lnTo>
                    <a:pt x="146494" y="1524"/>
                  </a:lnTo>
                  <a:lnTo>
                    <a:pt x="181546" y="1524"/>
                  </a:lnTo>
                  <a:lnTo>
                    <a:pt x="181546" y="3048"/>
                  </a:lnTo>
                  <a:lnTo>
                    <a:pt x="183070" y="4572"/>
                  </a:lnTo>
                  <a:lnTo>
                    <a:pt x="183070" y="6096"/>
                  </a:lnTo>
                  <a:lnTo>
                    <a:pt x="199349" y="62579"/>
                  </a:lnTo>
                  <a:lnTo>
                    <a:pt x="161734" y="62579"/>
                  </a:lnTo>
                  <a:lnTo>
                    <a:pt x="161734" y="65627"/>
                  </a:lnTo>
                  <a:lnTo>
                    <a:pt x="128599" y="187737"/>
                  </a:lnTo>
                  <a:close/>
                </a:path>
                <a:path w="328295" h="232410">
                  <a:moveTo>
                    <a:pt x="273084" y="187737"/>
                  </a:moveTo>
                  <a:lnTo>
                    <a:pt x="236505" y="187737"/>
                  </a:lnTo>
                  <a:lnTo>
                    <a:pt x="236505" y="186213"/>
                  </a:lnTo>
                  <a:lnTo>
                    <a:pt x="288321" y="7620"/>
                  </a:lnTo>
                  <a:lnTo>
                    <a:pt x="288321" y="4572"/>
                  </a:lnTo>
                  <a:lnTo>
                    <a:pt x="291369" y="1524"/>
                  </a:lnTo>
                  <a:lnTo>
                    <a:pt x="326517" y="1524"/>
                  </a:lnTo>
                  <a:lnTo>
                    <a:pt x="326517" y="3048"/>
                  </a:lnTo>
                  <a:lnTo>
                    <a:pt x="328041" y="3048"/>
                  </a:lnTo>
                  <a:lnTo>
                    <a:pt x="328041" y="10668"/>
                  </a:lnTo>
                  <a:lnTo>
                    <a:pt x="326517" y="12192"/>
                  </a:lnTo>
                  <a:lnTo>
                    <a:pt x="326517" y="13716"/>
                  </a:lnTo>
                  <a:lnTo>
                    <a:pt x="324993" y="16764"/>
                  </a:lnTo>
                  <a:lnTo>
                    <a:pt x="273084" y="187737"/>
                  </a:lnTo>
                  <a:close/>
                </a:path>
                <a:path w="328295" h="232410">
                  <a:moveTo>
                    <a:pt x="259365" y="227457"/>
                  </a:moveTo>
                  <a:lnTo>
                    <a:pt x="210597" y="227457"/>
                  </a:lnTo>
                  <a:lnTo>
                    <a:pt x="209073" y="225933"/>
                  </a:lnTo>
                  <a:lnTo>
                    <a:pt x="209073" y="222885"/>
                  </a:lnTo>
                  <a:lnTo>
                    <a:pt x="163258" y="65627"/>
                  </a:lnTo>
                  <a:lnTo>
                    <a:pt x="161734" y="62579"/>
                  </a:lnTo>
                  <a:lnTo>
                    <a:pt x="199349" y="62579"/>
                  </a:lnTo>
                  <a:lnTo>
                    <a:pt x="234981" y="186213"/>
                  </a:lnTo>
                  <a:lnTo>
                    <a:pt x="236505" y="187737"/>
                  </a:lnTo>
                  <a:lnTo>
                    <a:pt x="273084" y="187737"/>
                  </a:lnTo>
                  <a:lnTo>
                    <a:pt x="262413" y="222885"/>
                  </a:lnTo>
                  <a:lnTo>
                    <a:pt x="260889" y="224409"/>
                  </a:lnTo>
                  <a:lnTo>
                    <a:pt x="260889" y="225933"/>
                  </a:lnTo>
                  <a:lnTo>
                    <a:pt x="259365" y="227457"/>
                  </a:lnTo>
                  <a:close/>
                </a:path>
                <a:path w="328295" h="232410">
                  <a:moveTo>
                    <a:pt x="257841" y="228981"/>
                  </a:moveTo>
                  <a:lnTo>
                    <a:pt x="213645" y="228981"/>
                  </a:lnTo>
                  <a:lnTo>
                    <a:pt x="212121" y="227457"/>
                  </a:lnTo>
                  <a:lnTo>
                    <a:pt x="257841" y="227457"/>
                  </a:lnTo>
                  <a:lnTo>
                    <a:pt x="257841" y="228981"/>
                  </a:lnTo>
                  <a:close/>
                </a:path>
                <a:path w="328295" h="232410">
                  <a:moveTo>
                    <a:pt x="109918" y="230504"/>
                  </a:moveTo>
                  <a:lnTo>
                    <a:pt x="74771" y="230504"/>
                  </a:lnTo>
                  <a:lnTo>
                    <a:pt x="73247" y="228981"/>
                  </a:lnTo>
                  <a:lnTo>
                    <a:pt x="112966" y="228981"/>
                  </a:lnTo>
                  <a:lnTo>
                    <a:pt x="109918" y="230504"/>
                  </a:lnTo>
                  <a:close/>
                </a:path>
                <a:path w="328295" h="232410">
                  <a:moveTo>
                    <a:pt x="253269" y="230504"/>
                  </a:moveTo>
                  <a:lnTo>
                    <a:pt x="216693" y="230504"/>
                  </a:lnTo>
                  <a:lnTo>
                    <a:pt x="215169" y="228981"/>
                  </a:lnTo>
                  <a:lnTo>
                    <a:pt x="254793" y="228981"/>
                  </a:lnTo>
                  <a:lnTo>
                    <a:pt x="253269" y="230504"/>
                  </a:lnTo>
                  <a:close/>
                </a:path>
                <a:path w="328295" h="232410">
                  <a:moveTo>
                    <a:pt x="97631" y="232028"/>
                  </a:moveTo>
                  <a:lnTo>
                    <a:pt x="86963" y="232028"/>
                  </a:lnTo>
                  <a:lnTo>
                    <a:pt x="83915" y="230504"/>
                  </a:lnTo>
                  <a:lnTo>
                    <a:pt x="100679" y="230504"/>
                  </a:lnTo>
                  <a:lnTo>
                    <a:pt x="97631" y="232028"/>
                  </a:lnTo>
                  <a:close/>
                </a:path>
                <a:path w="328295" h="232410">
                  <a:moveTo>
                    <a:pt x="241077" y="232028"/>
                  </a:moveTo>
                  <a:lnTo>
                    <a:pt x="230409" y="232028"/>
                  </a:lnTo>
                  <a:lnTo>
                    <a:pt x="225837" y="230504"/>
                  </a:lnTo>
                  <a:lnTo>
                    <a:pt x="244125" y="230504"/>
                  </a:lnTo>
                  <a:lnTo>
                    <a:pt x="241077" y="232028"/>
                  </a:lnTo>
                  <a:close/>
                </a:path>
              </a:pathLst>
            </a:custGeom>
            <a:solidFill>
              <a:srgbClr val="001F6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12" name="object 12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723233" y="2242947"/>
            <a:ext cx="167735" cy="198405"/>
          </a:xfrm>
          <a:prstGeom prst="rect">
            <a:avLst/>
          </a:prstGeom>
        </p:spPr>
      </p:pic>
      <p:grpSp>
        <p:nvGrpSpPr>
          <p:cNvPr id="13" name="object 13"/>
          <p:cNvGrpSpPr/>
          <p:nvPr/>
        </p:nvGrpSpPr>
        <p:grpSpPr>
          <a:xfrm>
            <a:off x="988599" y="2229230"/>
            <a:ext cx="681990" cy="266065"/>
            <a:chOff x="988599" y="2229230"/>
            <a:chExt cx="681990" cy="266065"/>
          </a:xfrm>
        </p:grpSpPr>
        <p:pic>
          <p:nvPicPr>
            <p:cNvPr id="14" name="object 14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988599" y="2291810"/>
              <a:ext cx="135826" cy="202977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147286" y="2291810"/>
              <a:ext cx="123539" cy="152590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313592" y="2291810"/>
              <a:ext cx="129635" cy="149542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1473707" y="2291810"/>
              <a:ext cx="131254" cy="152590"/>
            </a:xfrm>
            <a:prstGeom prst="rect">
              <a:avLst/>
            </a:prstGeom>
          </p:spPr>
        </p:pic>
        <p:sp>
          <p:nvSpPr>
            <p:cNvPr id="18" name="object 18"/>
            <p:cNvSpPr/>
            <p:nvPr/>
          </p:nvSpPr>
          <p:spPr>
            <a:xfrm>
              <a:off x="1632394" y="2229230"/>
              <a:ext cx="38735" cy="212725"/>
            </a:xfrm>
            <a:custGeom>
              <a:avLst/>
              <a:gdLst/>
              <a:ahLst/>
              <a:cxnLst/>
              <a:rect l="l" t="t" r="r" b="b"/>
              <a:pathLst>
                <a:path w="38735" h="212725">
                  <a:moveTo>
                    <a:pt x="27432" y="1524"/>
                  </a:moveTo>
                  <a:lnTo>
                    <a:pt x="9144" y="1524"/>
                  </a:lnTo>
                  <a:lnTo>
                    <a:pt x="12192" y="0"/>
                  </a:lnTo>
                  <a:lnTo>
                    <a:pt x="25908" y="0"/>
                  </a:lnTo>
                  <a:lnTo>
                    <a:pt x="27432" y="1524"/>
                  </a:lnTo>
                  <a:close/>
                </a:path>
                <a:path w="38735" h="212725">
                  <a:moveTo>
                    <a:pt x="35052" y="210597"/>
                  </a:moveTo>
                  <a:lnTo>
                    <a:pt x="1524" y="210597"/>
                  </a:lnTo>
                  <a:lnTo>
                    <a:pt x="1524" y="209073"/>
                  </a:lnTo>
                  <a:lnTo>
                    <a:pt x="0" y="209073"/>
                  </a:lnTo>
                  <a:lnTo>
                    <a:pt x="0" y="4571"/>
                  </a:lnTo>
                  <a:lnTo>
                    <a:pt x="3048" y="1524"/>
                  </a:lnTo>
                  <a:lnTo>
                    <a:pt x="33528" y="1524"/>
                  </a:lnTo>
                  <a:lnTo>
                    <a:pt x="35052" y="3048"/>
                  </a:lnTo>
                  <a:lnTo>
                    <a:pt x="36576" y="3048"/>
                  </a:lnTo>
                  <a:lnTo>
                    <a:pt x="36576" y="4571"/>
                  </a:lnTo>
                  <a:lnTo>
                    <a:pt x="38195" y="6095"/>
                  </a:lnTo>
                  <a:lnTo>
                    <a:pt x="38195" y="207549"/>
                  </a:lnTo>
                  <a:lnTo>
                    <a:pt x="36576" y="207549"/>
                  </a:lnTo>
                  <a:lnTo>
                    <a:pt x="36576" y="209073"/>
                  </a:lnTo>
                  <a:lnTo>
                    <a:pt x="35052" y="210597"/>
                  </a:lnTo>
                  <a:close/>
                </a:path>
                <a:path w="38735" h="212725">
                  <a:moveTo>
                    <a:pt x="27432" y="212121"/>
                  </a:moveTo>
                  <a:lnTo>
                    <a:pt x="9144" y="212121"/>
                  </a:lnTo>
                  <a:lnTo>
                    <a:pt x="6096" y="210597"/>
                  </a:lnTo>
                  <a:lnTo>
                    <a:pt x="30480" y="210597"/>
                  </a:lnTo>
                  <a:lnTo>
                    <a:pt x="27432" y="212121"/>
                  </a:lnTo>
                  <a:close/>
                </a:path>
              </a:pathLst>
            </a:custGeom>
            <a:solidFill>
              <a:srgbClr val="44546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19" name="object 19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1780413" y="2235326"/>
            <a:ext cx="1203578" cy="209073"/>
          </a:xfrm>
          <a:prstGeom prst="rect">
            <a:avLst/>
          </a:prstGeom>
        </p:spPr>
      </p:pic>
      <p:pic>
        <p:nvPicPr>
          <p:cNvPr id="20" name="object 20"/>
          <p:cNvPicPr/>
          <p:nvPr/>
        </p:nvPicPr>
        <p:blipFill>
          <a:blip r:embed="rId12" cstate="print"/>
          <a:stretch>
            <a:fillRect/>
          </a:stretch>
        </p:blipFill>
        <p:spPr>
          <a:xfrm>
            <a:off x="3084671" y="2229230"/>
            <a:ext cx="1006887" cy="213645"/>
          </a:xfrm>
          <a:prstGeom prst="rect">
            <a:avLst/>
          </a:prstGeom>
        </p:spPr>
      </p:pic>
      <p:pic>
        <p:nvPicPr>
          <p:cNvPr id="21" name="object 21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4195286" y="2293334"/>
            <a:ext cx="781050" cy="149542"/>
          </a:xfrm>
          <a:prstGeom prst="rect">
            <a:avLst/>
          </a:prstGeom>
        </p:spPr>
      </p:pic>
      <p:sp>
        <p:nvSpPr>
          <p:cNvPr id="22" name="object 22"/>
          <p:cNvSpPr/>
          <p:nvPr/>
        </p:nvSpPr>
        <p:spPr>
          <a:xfrm>
            <a:off x="5025199" y="2229230"/>
            <a:ext cx="24765" cy="212725"/>
          </a:xfrm>
          <a:custGeom>
            <a:avLst/>
            <a:gdLst/>
            <a:ahLst/>
            <a:cxnLst/>
            <a:rect l="l" t="t" r="r" b="b"/>
            <a:pathLst>
              <a:path w="24764" h="212725">
                <a:moveTo>
                  <a:pt x="19812" y="1524"/>
                </a:moveTo>
                <a:lnTo>
                  <a:pt x="18288" y="0"/>
                </a:lnTo>
                <a:lnTo>
                  <a:pt x="6096" y="0"/>
                </a:lnTo>
                <a:lnTo>
                  <a:pt x="4572" y="1524"/>
                </a:lnTo>
                <a:lnTo>
                  <a:pt x="19812" y="1524"/>
                </a:lnTo>
                <a:close/>
              </a:path>
              <a:path w="24764" h="212725">
                <a:moveTo>
                  <a:pt x="21336" y="210604"/>
                </a:moveTo>
                <a:lnTo>
                  <a:pt x="3048" y="210604"/>
                </a:lnTo>
                <a:lnTo>
                  <a:pt x="4572" y="212128"/>
                </a:lnTo>
                <a:lnTo>
                  <a:pt x="19812" y="212128"/>
                </a:lnTo>
                <a:lnTo>
                  <a:pt x="21336" y="210604"/>
                </a:lnTo>
                <a:close/>
              </a:path>
              <a:path w="24764" h="212725">
                <a:moveTo>
                  <a:pt x="24384" y="3086"/>
                </a:moveTo>
                <a:lnTo>
                  <a:pt x="23774" y="3086"/>
                </a:lnTo>
                <a:lnTo>
                  <a:pt x="23774" y="1816"/>
                </a:lnTo>
                <a:lnTo>
                  <a:pt x="596" y="1816"/>
                </a:lnTo>
                <a:lnTo>
                  <a:pt x="596" y="3086"/>
                </a:lnTo>
                <a:lnTo>
                  <a:pt x="0" y="3086"/>
                </a:lnTo>
                <a:lnTo>
                  <a:pt x="0" y="208826"/>
                </a:lnTo>
                <a:lnTo>
                  <a:pt x="0" y="210096"/>
                </a:lnTo>
                <a:lnTo>
                  <a:pt x="24003" y="210096"/>
                </a:lnTo>
                <a:lnTo>
                  <a:pt x="24003" y="208826"/>
                </a:lnTo>
                <a:lnTo>
                  <a:pt x="24384" y="208826"/>
                </a:lnTo>
                <a:lnTo>
                  <a:pt x="24384" y="3086"/>
                </a:lnTo>
                <a:close/>
              </a:path>
            </a:pathLst>
          </a:custGeom>
          <a:solidFill>
            <a:srgbClr val="445469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3" name="object 23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5163978" y="2239898"/>
            <a:ext cx="1523999" cy="202977"/>
          </a:xfrm>
          <a:prstGeom prst="rect">
            <a:avLst/>
          </a:prstGeom>
        </p:spPr>
      </p:pic>
      <p:grpSp>
        <p:nvGrpSpPr>
          <p:cNvPr id="24" name="object 24"/>
          <p:cNvGrpSpPr/>
          <p:nvPr/>
        </p:nvGrpSpPr>
        <p:grpSpPr>
          <a:xfrm>
            <a:off x="6776466" y="2229230"/>
            <a:ext cx="587375" cy="213995"/>
            <a:chOff x="6776466" y="2229230"/>
            <a:chExt cx="587375" cy="213995"/>
          </a:xfrm>
        </p:grpSpPr>
        <p:pic>
          <p:nvPicPr>
            <p:cNvPr id="25" name="object 25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6776466" y="2229230"/>
              <a:ext cx="93059" cy="212121"/>
            </a:xfrm>
            <a:prstGeom prst="rect">
              <a:avLst/>
            </a:prstGeom>
          </p:spPr>
        </p:pic>
        <p:pic>
          <p:nvPicPr>
            <p:cNvPr id="26" name="object 26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6893909" y="2293334"/>
              <a:ext cx="227252" cy="149542"/>
            </a:xfrm>
            <a:prstGeom prst="rect">
              <a:avLst/>
            </a:prstGeom>
          </p:spPr>
        </p:pic>
        <p:pic>
          <p:nvPicPr>
            <p:cNvPr id="27" name="object 27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7162418" y="2293334"/>
              <a:ext cx="201358" cy="148018"/>
            </a:xfrm>
            <a:prstGeom prst="rect">
              <a:avLst/>
            </a:prstGeom>
          </p:spPr>
        </p:pic>
      </p:grpSp>
      <p:pic>
        <p:nvPicPr>
          <p:cNvPr id="28" name="object 28"/>
          <p:cNvPicPr/>
          <p:nvPr/>
        </p:nvPicPr>
        <p:blipFill>
          <a:blip r:embed="rId18" cstate="print"/>
          <a:stretch>
            <a:fillRect/>
          </a:stretch>
        </p:blipFill>
        <p:spPr>
          <a:xfrm>
            <a:off x="7470647" y="2229230"/>
            <a:ext cx="1064704" cy="213645"/>
          </a:xfrm>
          <a:prstGeom prst="rect">
            <a:avLst/>
          </a:prstGeom>
        </p:spPr>
      </p:pic>
      <p:pic>
        <p:nvPicPr>
          <p:cNvPr id="29" name="object 29"/>
          <p:cNvPicPr/>
          <p:nvPr/>
        </p:nvPicPr>
        <p:blipFill>
          <a:blip r:embed="rId19" cstate="print"/>
          <a:stretch>
            <a:fillRect/>
          </a:stretch>
        </p:blipFill>
        <p:spPr>
          <a:xfrm>
            <a:off x="732377" y="2606230"/>
            <a:ext cx="1676495" cy="265652"/>
          </a:xfrm>
          <a:prstGeom prst="rect">
            <a:avLst/>
          </a:prstGeom>
        </p:spPr>
      </p:pic>
      <p:pic>
        <p:nvPicPr>
          <p:cNvPr id="30" name="object 30"/>
          <p:cNvPicPr/>
          <p:nvPr/>
        </p:nvPicPr>
        <p:blipFill>
          <a:blip r:embed="rId20" cstate="print"/>
          <a:stretch>
            <a:fillRect/>
          </a:stretch>
        </p:blipFill>
        <p:spPr>
          <a:xfrm>
            <a:off x="552354" y="3441287"/>
            <a:ext cx="76295" cy="76295"/>
          </a:xfrm>
          <a:prstGeom prst="rect">
            <a:avLst/>
          </a:prstGeom>
        </p:spPr>
      </p:pic>
      <p:grpSp>
        <p:nvGrpSpPr>
          <p:cNvPr id="31" name="object 31"/>
          <p:cNvGrpSpPr/>
          <p:nvPr/>
        </p:nvGrpSpPr>
        <p:grpSpPr>
          <a:xfrm>
            <a:off x="962691" y="3390900"/>
            <a:ext cx="143510" cy="200025"/>
            <a:chOff x="962691" y="3390900"/>
            <a:chExt cx="143510" cy="200025"/>
          </a:xfrm>
        </p:grpSpPr>
        <p:sp>
          <p:nvSpPr>
            <p:cNvPr id="32" name="object 32"/>
            <p:cNvSpPr/>
            <p:nvPr/>
          </p:nvSpPr>
          <p:spPr>
            <a:xfrm>
              <a:off x="962691" y="3390900"/>
              <a:ext cx="26034" cy="198755"/>
            </a:xfrm>
            <a:custGeom>
              <a:avLst/>
              <a:gdLst/>
              <a:ahLst/>
              <a:cxnLst/>
              <a:rect l="l" t="t" r="r" b="b"/>
              <a:pathLst>
                <a:path w="26034" h="198754">
                  <a:moveTo>
                    <a:pt x="18288" y="1524"/>
                  </a:moveTo>
                  <a:lnTo>
                    <a:pt x="9144" y="1524"/>
                  </a:lnTo>
                  <a:lnTo>
                    <a:pt x="10668" y="0"/>
                  </a:lnTo>
                  <a:lnTo>
                    <a:pt x="15240" y="0"/>
                  </a:lnTo>
                  <a:lnTo>
                    <a:pt x="18288" y="1524"/>
                  </a:lnTo>
                  <a:close/>
                </a:path>
                <a:path w="26034" h="198754">
                  <a:moveTo>
                    <a:pt x="25908" y="196977"/>
                  </a:moveTo>
                  <a:lnTo>
                    <a:pt x="1524" y="196977"/>
                  </a:lnTo>
                  <a:lnTo>
                    <a:pt x="1524" y="195453"/>
                  </a:lnTo>
                  <a:lnTo>
                    <a:pt x="0" y="195453"/>
                  </a:lnTo>
                  <a:lnTo>
                    <a:pt x="0" y="4572"/>
                  </a:lnTo>
                  <a:lnTo>
                    <a:pt x="3048" y="1524"/>
                  </a:lnTo>
                  <a:lnTo>
                    <a:pt x="22860" y="1524"/>
                  </a:lnTo>
                  <a:lnTo>
                    <a:pt x="24384" y="3048"/>
                  </a:lnTo>
                  <a:lnTo>
                    <a:pt x="25908" y="3048"/>
                  </a:lnTo>
                  <a:lnTo>
                    <a:pt x="25908" y="196977"/>
                  </a:lnTo>
                  <a:close/>
                </a:path>
                <a:path w="26034" h="198754">
                  <a:moveTo>
                    <a:pt x="19812" y="198501"/>
                  </a:moveTo>
                  <a:lnTo>
                    <a:pt x="6096" y="198501"/>
                  </a:lnTo>
                  <a:lnTo>
                    <a:pt x="4572" y="196977"/>
                  </a:lnTo>
                  <a:lnTo>
                    <a:pt x="21336" y="196977"/>
                  </a:lnTo>
                  <a:lnTo>
                    <a:pt x="19812" y="198501"/>
                  </a:lnTo>
                  <a:close/>
                </a:path>
              </a:pathLst>
            </a:custGeom>
            <a:solidFill>
              <a:srgbClr val="44546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3" name="object 33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1017650" y="3407664"/>
              <a:ext cx="88487" cy="183260"/>
            </a:xfrm>
            <a:prstGeom prst="rect">
              <a:avLst/>
            </a:prstGeom>
          </p:spPr>
        </p:pic>
      </p:grpSp>
      <p:grpSp>
        <p:nvGrpSpPr>
          <p:cNvPr id="34" name="object 34"/>
          <p:cNvGrpSpPr/>
          <p:nvPr/>
        </p:nvGrpSpPr>
        <p:grpSpPr>
          <a:xfrm>
            <a:off x="1196149" y="3387851"/>
            <a:ext cx="610235" cy="255270"/>
            <a:chOff x="1196149" y="3387851"/>
            <a:chExt cx="610235" cy="255270"/>
          </a:xfrm>
        </p:grpSpPr>
        <p:pic>
          <p:nvPicPr>
            <p:cNvPr id="35" name="object 35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1196149" y="3441287"/>
              <a:ext cx="128111" cy="201501"/>
            </a:xfrm>
            <a:prstGeom prst="rect">
              <a:avLst/>
            </a:prstGeom>
          </p:spPr>
        </p:pic>
        <p:sp>
          <p:nvSpPr>
            <p:cNvPr id="36" name="object 36"/>
            <p:cNvSpPr/>
            <p:nvPr/>
          </p:nvSpPr>
          <p:spPr>
            <a:xfrm>
              <a:off x="1357788" y="3387851"/>
              <a:ext cx="31115" cy="201930"/>
            </a:xfrm>
            <a:custGeom>
              <a:avLst/>
              <a:gdLst/>
              <a:ahLst/>
              <a:cxnLst/>
              <a:rect l="l" t="t" r="r" b="b"/>
              <a:pathLst>
                <a:path w="31115" h="201929">
                  <a:moveTo>
                    <a:pt x="26003" y="58007"/>
                  </a:moveTo>
                  <a:lnTo>
                    <a:pt x="4572" y="58007"/>
                  </a:lnTo>
                  <a:lnTo>
                    <a:pt x="6096" y="56483"/>
                  </a:lnTo>
                  <a:lnTo>
                    <a:pt x="26003" y="56483"/>
                  </a:lnTo>
                  <a:lnTo>
                    <a:pt x="26003" y="58007"/>
                  </a:lnTo>
                  <a:close/>
                </a:path>
                <a:path w="31115" h="201929">
                  <a:moveTo>
                    <a:pt x="27527" y="200025"/>
                  </a:moveTo>
                  <a:lnTo>
                    <a:pt x="4572" y="200025"/>
                  </a:lnTo>
                  <a:lnTo>
                    <a:pt x="3048" y="198501"/>
                  </a:lnTo>
                  <a:lnTo>
                    <a:pt x="3048" y="58007"/>
                  </a:lnTo>
                  <a:lnTo>
                    <a:pt x="27527" y="58007"/>
                  </a:lnTo>
                  <a:lnTo>
                    <a:pt x="27527" y="200025"/>
                  </a:lnTo>
                  <a:close/>
                </a:path>
                <a:path w="31115" h="201929">
                  <a:moveTo>
                    <a:pt x="22860" y="201549"/>
                  </a:moveTo>
                  <a:lnTo>
                    <a:pt x="7620" y="201549"/>
                  </a:lnTo>
                  <a:lnTo>
                    <a:pt x="6096" y="200025"/>
                  </a:lnTo>
                  <a:lnTo>
                    <a:pt x="24384" y="200025"/>
                  </a:lnTo>
                  <a:lnTo>
                    <a:pt x="22860" y="201549"/>
                  </a:lnTo>
                  <a:close/>
                </a:path>
                <a:path w="31115" h="201929">
                  <a:moveTo>
                    <a:pt x="26003" y="29051"/>
                  </a:moveTo>
                  <a:lnTo>
                    <a:pt x="6096" y="29051"/>
                  </a:lnTo>
                  <a:lnTo>
                    <a:pt x="3048" y="26003"/>
                  </a:lnTo>
                  <a:lnTo>
                    <a:pt x="1524" y="24383"/>
                  </a:lnTo>
                  <a:lnTo>
                    <a:pt x="0" y="19812"/>
                  </a:lnTo>
                  <a:lnTo>
                    <a:pt x="0" y="9144"/>
                  </a:lnTo>
                  <a:lnTo>
                    <a:pt x="1524" y="4571"/>
                  </a:lnTo>
                  <a:lnTo>
                    <a:pt x="3048" y="3047"/>
                  </a:lnTo>
                  <a:lnTo>
                    <a:pt x="9144" y="0"/>
                  </a:lnTo>
                  <a:lnTo>
                    <a:pt x="26003" y="0"/>
                  </a:lnTo>
                  <a:lnTo>
                    <a:pt x="27527" y="3047"/>
                  </a:lnTo>
                  <a:lnTo>
                    <a:pt x="30575" y="4571"/>
                  </a:lnTo>
                  <a:lnTo>
                    <a:pt x="30575" y="24383"/>
                  </a:lnTo>
                  <a:lnTo>
                    <a:pt x="27527" y="26003"/>
                  </a:lnTo>
                  <a:lnTo>
                    <a:pt x="26003" y="29051"/>
                  </a:lnTo>
                  <a:close/>
                </a:path>
              </a:pathLst>
            </a:custGeom>
            <a:solidFill>
              <a:srgbClr val="44546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7" name="object 37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1409700" y="3444335"/>
              <a:ext cx="129635" cy="145065"/>
            </a:xfrm>
            <a:prstGeom prst="rect">
              <a:avLst/>
            </a:prstGeom>
          </p:spPr>
        </p:pic>
        <p:pic>
          <p:nvPicPr>
            <p:cNvPr id="38" name="object 38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1560769" y="3441287"/>
              <a:ext cx="125060" cy="149637"/>
            </a:xfrm>
            <a:prstGeom prst="rect">
              <a:avLst/>
            </a:prstGeom>
          </p:spPr>
        </p:pic>
        <p:pic>
          <p:nvPicPr>
            <p:cNvPr id="39" name="object 39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1710213" y="3441287"/>
              <a:ext cx="96107" cy="149637"/>
            </a:xfrm>
            <a:prstGeom prst="rect">
              <a:avLst/>
            </a:prstGeom>
          </p:spPr>
        </p:pic>
      </p:grpSp>
      <p:pic>
        <p:nvPicPr>
          <p:cNvPr id="40" name="object 40"/>
          <p:cNvPicPr/>
          <p:nvPr/>
        </p:nvPicPr>
        <p:blipFill>
          <a:blip r:embed="rId26" cstate="print"/>
          <a:stretch>
            <a:fillRect/>
          </a:stretch>
        </p:blipFill>
        <p:spPr>
          <a:xfrm>
            <a:off x="1902428" y="3441287"/>
            <a:ext cx="112871" cy="149637"/>
          </a:xfrm>
          <a:prstGeom prst="rect">
            <a:avLst/>
          </a:prstGeom>
        </p:spPr>
      </p:pic>
      <p:pic>
        <p:nvPicPr>
          <p:cNvPr id="41" name="object 41"/>
          <p:cNvPicPr/>
          <p:nvPr/>
        </p:nvPicPr>
        <p:blipFill>
          <a:blip r:embed="rId27" cstate="print"/>
          <a:stretch>
            <a:fillRect/>
          </a:stretch>
        </p:blipFill>
        <p:spPr>
          <a:xfrm>
            <a:off x="2120550" y="3377184"/>
            <a:ext cx="202882" cy="213740"/>
          </a:xfrm>
          <a:prstGeom prst="rect">
            <a:avLst/>
          </a:prstGeom>
        </p:spPr>
      </p:pic>
      <p:sp>
        <p:nvSpPr>
          <p:cNvPr id="42" name="object 42"/>
          <p:cNvSpPr/>
          <p:nvPr/>
        </p:nvSpPr>
        <p:spPr>
          <a:xfrm>
            <a:off x="2369248" y="3387851"/>
            <a:ext cx="30480" cy="201930"/>
          </a:xfrm>
          <a:custGeom>
            <a:avLst/>
            <a:gdLst/>
            <a:ahLst/>
            <a:cxnLst/>
            <a:rect l="l" t="t" r="r" b="b"/>
            <a:pathLst>
              <a:path w="30480" h="201929">
                <a:moveTo>
                  <a:pt x="25908" y="58007"/>
                </a:moveTo>
                <a:lnTo>
                  <a:pt x="4572" y="58007"/>
                </a:lnTo>
                <a:lnTo>
                  <a:pt x="4572" y="56483"/>
                </a:lnTo>
                <a:lnTo>
                  <a:pt x="24384" y="56483"/>
                </a:lnTo>
                <a:lnTo>
                  <a:pt x="25908" y="58007"/>
                </a:lnTo>
                <a:close/>
              </a:path>
              <a:path w="30480" h="201929">
                <a:moveTo>
                  <a:pt x="25908" y="200025"/>
                </a:moveTo>
                <a:lnTo>
                  <a:pt x="3048" y="200025"/>
                </a:lnTo>
                <a:lnTo>
                  <a:pt x="3048" y="58007"/>
                </a:lnTo>
                <a:lnTo>
                  <a:pt x="27432" y="58007"/>
                </a:lnTo>
                <a:lnTo>
                  <a:pt x="27432" y="198501"/>
                </a:lnTo>
                <a:lnTo>
                  <a:pt x="25908" y="200025"/>
                </a:lnTo>
                <a:close/>
              </a:path>
              <a:path w="30480" h="201929">
                <a:moveTo>
                  <a:pt x="22860" y="201549"/>
                </a:moveTo>
                <a:lnTo>
                  <a:pt x="7620" y="201549"/>
                </a:lnTo>
                <a:lnTo>
                  <a:pt x="6096" y="200025"/>
                </a:lnTo>
                <a:lnTo>
                  <a:pt x="24384" y="200025"/>
                </a:lnTo>
                <a:lnTo>
                  <a:pt x="22860" y="201549"/>
                </a:lnTo>
                <a:close/>
              </a:path>
              <a:path w="30480" h="201929">
                <a:moveTo>
                  <a:pt x="24384" y="29051"/>
                </a:moveTo>
                <a:lnTo>
                  <a:pt x="4572" y="29051"/>
                </a:lnTo>
                <a:lnTo>
                  <a:pt x="3048" y="26003"/>
                </a:lnTo>
                <a:lnTo>
                  <a:pt x="0" y="24383"/>
                </a:lnTo>
                <a:lnTo>
                  <a:pt x="0" y="4571"/>
                </a:lnTo>
                <a:lnTo>
                  <a:pt x="3048" y="3047"/>
                </a:lnTo>
                <a:lnTo>
                  <a:pt x="4572" y="1524"/>
                </a:lnTo>
                <a:lnTo>
                  <a:pt x="9144" y="0"/>
                </a:lnTo>
                <a:lnTo>
                  <a:pt x="24384" y="0"/>
                </a:lnTo>
                <a:lnTo>
                  <a:pt x="28956" y="4571"/>
                </a:lnTo>
                <a:lnTo>
                  <a:pt x="30480" y="9144"/>
                </a:lnTo>
                <a:lnTo>
                  <a:pt x="30480" y="19812"/>
                </a:lnTo>
                <a:lnTo>
                  <a:pt x="28956" y="24383"/>
                </a:lnTo>
                <a:lnTo>
                  <a:pt x="27432" y="26003"/>
                </a:lnTo>
                <a:lnTo>
                  <a:pt x="24384" y="29051"/>
                </a:lnTo>
                <a:close/>
              </a:path>
            </a:pathLst>
          </a:custGeom>
          <a:solidFill>
            <a:srgbClr val="445469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43" name="object 43"/>
          <p:cNvPicPr/>
          <p:nvPr/>
        </p:nvPicPr>
        <p:blipFill>
          <a:blip r:embed="rId28" cstate="print"/>
          <a:stretch>
            <a:fillRect/>
          </a:stretch>
        </p:blipFill>
        <p:spPr>
          <a:xfrm>
            <a:off x="2447067" y="3441287"/>
            <a:ext cx="79248" cy="148113"/>
          </a:xfrm>
          <a:prstGeom prst="rect">
            <a:avLst/>
          </a:prstGeom>
        </p:spPr>
      </p:pic>
      <p:grpSp>
        <p:nvGrpSpPr>
          <p:cNvPr id="44" name="object 44"/>
          <p:cNvGrpSpPr/>
          <p:nvPr/>
        </p:nvGrpSpPr>
        <p:grpSpPr>
          <a:xfrm>
            <a:off x="2604134" y="3387851"/>
            <a:ext cx="575310" cy="203200"/>
            <a:chOff x="2604134" y="3387851"/>
            <a:chExt cx="575310" cy="203200"/>
          </a:xfrm>
        </p:grpSpPr>
        <p:pic>
          <p:nvPicPr>
            <p:cNvPr id="45" name="object 45"/>
            <p:cNvPicPr/>
            <p:nvPr/>
          </p:nvPicPr>
          <p:blipFill>
            <a:blip r:embed="rId29" cstate="print"/>
            <a:stretch>
              <a:fillRect/>
            </a:stretch>
          </p:blipFill>
          <p:spPr>
            <a:xfrm>
              <a:off x="2604134" y="3444335"/>
              <a:ext cx="129730" cy="145065"/>
            </a:xfrm>
            <a:prstGeom prst="rect">
              <a:avLst/>
            </a:prstGeom>
          </p:spPr>
        </p:pic>
        <p:sp>
          <p:nvSpPr>
            <p:cNvPr id="46" name="object 46"/>
            <p:cNvSpPr/>
            <p:nvPr/>
          </p:nvSpPr>
          <p:spPr>
            <a:xfrm>
              <a:off x="2761297" y="3387851"/>
              <a:ext cx="30480" cy="201930"/>
            </a:xfrm>
            <a:custGeom>
              <a:avLst/>
              <a:gdLst/>
              <a:ahLst/>
              <a:cxnLst/>
              <a:rect l="l" t="t" r="r" b="b"/>
              <a:pathLst>
                <a:path w="30480" h="201929">
                  <a:moveTo>
                    <a:pt x="25908" y="58007"/>
                  </a:moveTo>
                  <a:lnTo>
                    <a:pt x="4572" y="58007"/>
                  </a:lnTo>
                  <a:lnTo>
                    <a:pt x="4572" y="56483"/>
                  </a:lnTo>
                  <a:lnTo>
                    <a:pt x="24384" y="56483"/>
                  </a:lnTo>
                  <a:lnTo>
                    <a:pt x="25908" y="58007"/>
                  </a:lnTo>
                  <a:close/>
                </a:path>
                <a:path w="30480" h="201929">
                  <a:moveTo>
                    <a:pt x="25908" y="200025"/>
                  </a:moveTo>
                  <a:lnTo>
                    <a:pt x="3048" y="200025"/>
                  </a:lnTo>
                  <a:lnTo>
                    <a:pt x="3048" y="58007"/>
                  </a:lnTo>
                  <a:lnTo>
                    <a:pt x="27432" y="58007"/>
                  </a:lnTo>
                  <a:lnTo>
                    <a:pt x="27432" y="198501"/>
                  </a:lnTo>
                  <a:lnTo>
                    <a:pt x="25908" y="200025"/>
                  </a:lnTo>
                  <a:close/>
                </a:path>
                <a:path w="30480" h="201929">
                  <a:moveTo>
                    <a:pt x="22860" y="201549"/>
                  </a:moveTo>
                  <a:lnTo>
                    <a:pt x="7620" y="201549"/>
                  </a:lnTo>
                  <a:lnTo>
                    <a:pt x="6096" y="200025"/>
                  </a:lnTo>
                  <a:lnTo>
                    <a:pt x="24384" y="200025"/>
                  </a:lnTo>
                  <a:lnTo>
                    <a:pt x="22860" y="201549"/>
                  </a:lnTo>
                  <a:close/>
                </a:path>
                <a:path w="30480" h="201929">
                  <a:moveTo>
                    <a:pt x="24384" y="29051"/>
                  </a:moveTo>
                  <a:lnTo>
                    <a:pt x="4572" y="29051"/>
                  </a:lnTo>
                  <a:lnTo>
                    <a:pt x="3048" y="26003"/>
                  </a:lnTo>
                  <a:lnTo>
                    <a:pt x="1524" y="24383"/>
                  </a:lnTo>
                  <a:lnTo>
                    <a:pt x="0" y="19812"/>
                  </a:lnTo>
                  <a:lnTo>
                    <a:pt x="0" y="9144"/>
                  </a:lnTo>
                  <a:lnTo>
                    <a:pt x="1524" y="4571"/>
                  </a:lnTo>
                  <a:lnTo>
                    <a:pt x="4572" y="1524"/>
                  </a:lnTo>
                  <a:lnTo>
                    <a:pt x="9144" y="0"/>
                  </a:lnTo>
                  <a:lnTo>
                    <a:pt x="24384" y="0"/>
                  </a:lnTo>
                  <a:lnTo>
                    <a:pt x="28956" y="4571"/>
                  </a:lnTo>
                  <a:lnTo>
                    <a:pt x="30480" y="9144"/>
                  </a:lnTo>
                  <a:lnTo>
                    <a:pt x="30480" y="19812"/>
                  </a:lnTo>
                  <a:lnTo>
                    <a:pt x="28956" y="24383"/>
                  </a:lnTo>
                  <a:lnTo>
                    <a:pt x="27432" y="26003"/>
                  </a:lnTo>
                  <a:lnTo>
                    <a:pt x="24384" y="29051"/>
                  </a:lnTo>
                  <a:close/>
                </a:path>
              </a:pathLst>
            </a:custGeom>
            <a:solidFill>
              <a:srgbClr val="44546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7" name="object 47"/>
            <p:cNvPicPr/>
            <p:nvPr/>
          </p:nvPicPr>
          <p:blipFill>
            <a:blip r:embed="rId30" cstate="print"/>
            <a:stretch>
              <a:fillRect/>
            </a:stretch>
          </p:blipFill>
          <p:spPr>
            <a:xfrm>
              <a:off x="2830070" y="3441287"/>
              <a:ext cx="124964" cy="149637"/>
            </a:xfrm>
            <a:prstGeom prst="rect">
              <a:avLst/>
            </a:prstGeom>
          </p:spPr>
        </p:pic>
        <p:pic>
          <p:nvPicPr>
            <p:cNvPr id="48" name="object 48"/>
            <p:cNvPicPr/>
            <p:nvPr/>
          </p:nvPicPr>
          <p:blipFill>
            <a:blip r:embed="rId31" cstate="print"/>
            <a:stretch>
              <a:fillRect/>
            </a:stretch>
          </p:blipFill>
          <p:spPr>
            <a:xfrm>
              <a:off x="2974847" y="3444335"/>
              <a:ext cx="204406" cy="145065"/>
            </a:xfrm>
            <a:prstGeom prst="rect">
              <a:avLst/>
            </a:prstGeom>
          </p:spPr>
        </p:pic>
      </p:grpSp>
      <p:grpSp>
        <p:nvGrpSpPr>
          <p:cNvPr id="49" name="object 49"/>
          <p:cNvGrpSpPr/>
          <p:nvPr/>
        </p:nvGrpSpPr>
        <p:grpSpPr>
          <a:xfrm>
            <a:off x="3272422" y="3377184"/>
            <a:ext cx="252095" cy="213995"/>
            <a:chOff x="3272422" y="3377184"/>
            <a:chExt cx="252095" cy="213995"/>
          </a:xfrm>
        </p:grpSpPr>
        <p:pic>
          <p:nvPicPr>
            <p:cNvPr id="50" name="object 50"/>
            <p:cNvPicPr/>
            <p:nvPr/>
          </p:nvPicPr>
          <p:blipFill>
            <a:blip r:embed="rId32" cstate="print"/>
            <a:stretch>
              <a:fillRect/>
            </a:stretch>
          </p:blipFill>
          <p:spPr>
            <a:xfrm>
              <a:off x="3272422" y="3441287"/>
              <a:ext cx="135608" cy="149637"/>
            </a:xfrm>
            <a:prstGeom prst="rect">
              <a:avLst/>
            </a:prstGeom>
          </p:spPr>
        </p:pic>
        <p:pic>
          <p:nvPicPr>
            <p:cNvPr id="51" name="object 51"/>
            <p:cNvPicPr/>
            <p:nvPr/>
          </p:nvPicPr>
          <p:blipFill>
            <a:blip r:embed="rId33" cstate="print"/>
            <a:stretch>
              <a:fillRect/>
            </a:stretch>
          </p:blipFill>
          <p:spPr>
            <a:xfrm>
              <a:off x="3431000" y="3377184"/>
              <a:ext cx="93059" cy="212217"/>
            </a:xfrm>
            <a:prstGeom prst="rect">
              <a:avLst/>
            </a:prstGeom>
          </p:spPr>
        </p:pic>
      </p:grpSp>
      <p:grpSp>
        <p:nvGrpSpPr>
          <p:cNvPr id="52" name="object 52"/>
          <p:cNvGrpSpPr/>
          <p:nvPr/>
        </p:nvGrpSpPr>
        <p:grpSpPr>
          <a:xfrm>
            <a:off x="3597306" y="3377183"/>
            <a:ext cx="401320" cy="213995"/>
            <a:chOff x="3597306" y="3377183"/>
            <a:chExt cx="401320" cy="213995"/>
          </a:xfrm>
        </p:grpSpPr>
        <p:pic>
          <p:nvPicPr>
            <p:cNvPr id="53" name="object 53"/>
            <p:cNvPicPr/>
            <p:nvPr/>
          </p:nvPicPr>
          <p:blipFill>
            <a:blip r:embed="rId34" cstate="print"/>
            <a:stretch>
              <a:fillRect/>
            </a:stretch>
          </p:blipFill>
          <p:spPr>
            <a:xfrm>
              <a:off x="3597306" y="3407664"/>
              <a:ext cx="88487" cy="183260"/>
            </a:xfrm>
            <a:prstGeom prst="rect">
              <a:avLst/>
            </a:prstGeom>
          </p:spPr>
        </p:pic>
        <p:pic>
          <p:nvPicPr>
            <p:cNvPr id="54" name="object 54"/>
            <p:cNvPicPr/>
            <p:nvPr/>
          </p:nvPicPr>
          <p:blipFill>
            <a:blip r:embed="rId35" cstate="print"/>
            <a:stretch>
              <a:fillRect/>
            </a:stretch>
          </p:blipFill>
          <p:spPr>
            <a:xfrm>
              <a:off x="3716274" y="3377183"/>
              <a:ext cx="117443" cy="212216"/>
            </a:xfrm>
            <a:prstGeom prst="rect">
              <a:avLst/>
            </a:prstGeom>
          </p:spPr>
        </p:pic>
        <p:pic>
          <p:nvPicPr>
            <p:cNvPr id="55" name="object 55"/>
            <p:cNvPicPr/>
            <p:nvPr/>
          </p:nvPicPr>
          <p:blipFill>
            <a:blip r:embed="rId36" cstate="print"/>
            <a:stretch>
              <a:fillRect/>
            </a:stretch>
          </p:blipFill>
          <p:spPr>
            <a:xfrm>
              <a:off x="3873436" y="3441287"/>
              <a:ext cx="125063" cy="149637"/>
            </a:xfrm>
            <a:prstGeom prst="rect">
              <a:avLst/>
            </a:prstGeom>
          </p:spPr>
        </p:pic>
      </p:grpSp>
      <p:pic>
        <p:nvPicPr>
          <p:cNvPr id="56" name="object 56"/>
          <p:cNvPicPr/>
          <p:nvPr/>
        </p:nvPicPr>
        <p:blipFill>
          <a:blip r:embed="rId37" cstate="print"/>
          <a:stretch>
            <a:fillRect/>
          </a:stretch>
        </p:blipFill>
        <p:spPr>
          <a:xfrm>
            <a:off x="4099179" y="3378707"/>
            <a:ext cx="1211294" cy="212217"/>
          </a:xfrm>
          <a:prstGeom prst="rect">
            <a:avLst/>
          </a:prstGeom>
        </p:spPr>
      </p:pic>
      <p:grpSp>
        <p:nvGrpSpPr>
          <p:cNvPr id="57" name="object 57"/>
          <p:cNvGrpSpPr/>
          <p:nvPr/>
        </p:nvGrpSpPr>
        <p:grpSpPr>
          <a:xfrm>
            <a:off x="5402008" y="3377184"/>
            <a:ext cx="587375" cy="213995"/>
            <a:chOff x="5402008" y="3377184"/>
            <a:chExt cx="587375" cy="213995"/>
          </a:xfrm>
        </p:grpSpPr>
        <p:pic>
          <p:nvPicPr>
            <p:cNvPr id="58" name="object 58"/>
            <p:cNvPicPr/>
            <p:nvPr/>
          </p:nvPicPr>
          <p:blipFill>
            <a:blip r:embed="rId38" cstate="print"/>
            <a:stretch>
              <a:fillRect/>
            </a:stretch>
          </p:blipFill>
          <p:spPr>
            <a:xfrm>
              <a:off x="5402008" y="3377184"/>
              <a:ext cx="91535" cy="212217"/>
            </a:xfrm>
            <a:prstGeom prst="rect">
              <a:avLst/>
            </a:prstGeom>
          </p:spPr>
        </p:pic>
        <p:pic>
          <p:nvPicPr>
            <p:cNvPr id="59" name="object 59"/>
            <p:cNvPicPr/>
            <p:nvPr/>
          </p:nvPicPr>
          <p:blipFill>
            <a:blip r:embed="rId39" cstate="print"/>
            <a:stretch>
              <a:fillRect/>
            </a:stretch>
          </p:blipFill>
          <p:spPr>
            <a:xfrm>
              <a:off x="5519451" y="3441287"/>
              <a:ext cx="227157" cy="149637"/>
            </a:xfrm>
            <a:prstGeom prst="rect">
              <a:avLst/>
            </a:prstGeom>
          </p:spPr>
        </p:pic>
        <p:pic>
          <p:nvPicPr>
            <p:cNvPr id="60" name="object 60"/>
            <p:cNvPicPr/>
            <p:nvPr/>
          </p:nvPicPr>
          <p:blipFill>
            <a:blip r:embed="rId40" cstate="print"/>
            <a:stretch>
              <a:fillRect/>
            </a:stretch>
          </p:blipFill>
          <p:spPr>
            <a:xfrm>
              <a:off x="5786437" y="3441287"/>
              <a:ext cx="202882" cy="148113"/>
            </a:xfrm>
            <a:prstGeom prst="rect">
              <a:avLst/>
            </a:prstGeom>
          </p:spPr>
        </p:pic>
      </p:grpSp>
      <p:grpSp>
        <p:nvGrpSpPr>
          <p:cNvPr id="61" name="object 61"/>
          <p:cNvGrpSpPr/>
          <p:nvPr/>
        </p:nvGrpSpPr>
        <p:grpSpPr>
          <a:xfrm>
            <a:off x="6103715" y="3441287"/>
            <a:ext cx="354330" cy="149860"/>
            <a:chOff x="6103715" y="3441287"/>
            <a:chExt cx="354330" cy="149860"/>
          </a:xfrm>
        </p:grpSpPr>
        <p:pic>
          <p:nvPicPr>
            <p:cNvPr id="62" name="object 62"/>
            <p:cNvPicPr/>
            <p:nvPr/>
          </p:nvPicPr>
          <p:blipFill>
            <a:blip r:embed="rId41" cstate="print"/>
            <a:stretch>
              <a:fillRect/>
            </a:stretch>
          </p:blipFill>
          <p:spPr>
            <a:xfrm>
              <a:off x="6344792" y="3441287"/>
              <a:ext cx="112871" cy="149637"/>
            </a:xfrm>
            <a:prstGeom prst="rect">
              <a:avLst/>
            </a:prstGeom>
          </p:spPr>
        </p:pic>
        <p:pic>
          <p:nvPicPr>
            <p:cNvPr id="63" name="object 63"/>
            <p:cNvPicPr/>
            <p:nvPr/>
          </p:nvPicPr>
          <p:blipFill>
            <a:blip r:embed="rId42" cstate="print"/>
            <a:stretch>
              <a:fillRect/>
            </a:stretch>
          </p:blipFill>
          <p:spPr>
            <a:xfrm>
              <a:off x="6103715" y="3441287"/>
              <a:ext cx="202882" cy="148113"/>
            </a:xfrm>
            <a:prstGeom prst="rect">
              <a:avLst/>
            </a:prstGeom>
          </p:spPr>
        </p:pic>
      </p:grpSp>
      <p:grpSp>
        <p:nvGrpSpPr>
          <p:cNvPr id="64" name="object 64"/>
          <p:cNvGrpSpPr/>
          <p:nvPr/>
        </p:nvGrpSpPr>
        <p:grpSpPr>
          <a:xfrm>
            <a:off x="6504908" y="3441287"/>
            <a:ext cx="270510" cy="201930"/>
            <a:chOff x="6504908" y="3441287"/>
            <a:chExt cx="270510" cy="201930"/>
          </a:xfrm>
        </p:grpSpPr>
        <p:pic>
          <p:nvPicPr>
            <p:cNvPr id="65" name="object 65"/>
            <p:cNvPicPr/>
            <p:nvPr/>
          </p:nvPicPr>
          <p:blipFill>
            <a:blip r:embed="rId43" cstate="print"/>
            <a:stretch>
              <a:fillRect/>
            </a:stretch>
          </p:blipFill>
          <p:spPr>
            <a:xfrm>
              <a:off x="6504908" y="3441287"/>
              <a:ext cx="117443" cy="148113"/>
            </a:xfrm>
            <a:prstGeom prst="rect">
              <a:avLst/>
            </a:prstGeom>
          </p:spPr>
        </p:pic>
        <p:pic>
          <p:nvPicPr>
            <p:cNvPr id="66" name="object 66"/>
            <p:cNvPicPr/>
            <p:nvPr/>
          </p:nvPicPr>
          <p:blipFill>
            <a:blip r:embed="rId44" cstate="print"/>
            <a:stretch>
              <a:fillRect/>
            </a:stretch>
          </p:blipFill>
          <p:spPr>
            <a:xfrm>
              <a:off x="6645306" y="3444335"/>
              <a:ext cx="129635" cy="198501"/>
            </a:xfrm>
            <a:prstGeom prst="rect">
              <a:avLst/>
            </a:prstGeom>
          </p:spPr>
        </p:pic>
      </p:grpSp>
      <p:pic>
        <p:nvPicPr>
          <p:cNvPr id="67" name="object 67"/>
          <p:cNvPicPr/>
          <p:nvPr/>
        </p:nvPicPr>
        <p:blipFill>
          <a:blip r:embed="rId45" cstate="print"/>
          <a:stretch>
            <a:fillRect/>
          </a:stretch>
        </p:blipFill>
        <p:spPr>
          <a:xfrm>
            <a:off x="6872572" y="3387851"/>
            <a:ext cx="1618583" cy="254984"/>
          </a:xfrm>
          <a:prstGeom prst="rect">
            <a:avLst/>
          </a:prstGeom>
        </p:spPr>
      </p:pic>
      <p:pic>
        <p:nvPicPr>
          <p:cNvPr id="68" name="object 68"/>
          <p:cNvPicPr/>
          <p:nvPr/>
        </p:nvPicPr>
        <p:blipFill>
          <a:blip r:embed="rId20" cstate="print"/>
          <a:stretch>
            <a:fillRect/>
          </a:stretch>
        </p:blipFill>
        <p:spPr>
          <a:xfrm>
            <a:off x="552354" y="3818286"/>
            <a:ext cx="76295" cy="76295"/>
          </a:xfrm>
          <a:prstGeom prst="rect">
            <a:avLst/>
          </a:prstGeom>
        </p:spPr>
      </p:pic>
      <p:grpSp>
        <p:nvGrpSpPr>
          <p:cNvPr id="69" name="object 69"/>
          <p:cNvGrpSpPr/>
          <p:nvPr/>
        </p:nvGrpSpPr>
        <p:grpSpPr>
          <a:xfrm>
            <a:off x="962691" y="3767994"/>
            <a:ext cx="143510" cy="200025"/>
            <a:chOff x="962691" y="3767994"/>
            <a:chExt cx="143510" cy="200025"/>
          </a:xfrm>
        </p:grpSpPr>
        <p:sp>
          <p:nvSpPr>
            <p:cNvPr id="70" name="object 70"/>
            <p:cNvSpPr/>
            <p:nvPr/>
          </p:nvSpPr>
          <p:spPr>
            <a:xfrm>
              <a:off x="962691" y="3767994"/>
              <a:ext cx="26034" cy="198755"/>
            </a:xfrm>
            <a:custGeom>
              <a:avLst/>
              <a:gdLst/>
              <a:ahLst/>
              <a:cxnLst/>
              <a:rect l="l" t="t" r="r" b="b"/>
              <a:pathLst>
                <a:path w="26034" h="198754">
                  <a:moveTo>
                    <a:pt x="21336" y="1524"/>
                  </a:moveTo>
                  <a:lnTo>
                    <a:pt x="6096" y="1524"/>
                  </a:lnTo>
                  <a:lnTo>
                    <a:pt x="7620" y="0"/>
                  </a:lnTo>
                  <a:lnTo>
                    <a:pt x="19812" y="0"/>
                  </a:lnTo>
                  <a:lnTo>
                    <a:pt x="21336" y="1524"/>
                  </a:lnTo>
                  <a:close/>
                </a:path>
                <a:path w="26034" h="198754">
                  <a:moveTo>
                    <a:pt x="24384" y="3048"/>
                  </a:moveTo>
                  <a:lnTo>
                    <a:pt x="1524" y="3048"/>
                  </a:lnTo>
                  <a:lnTo>
                    <a:pt x="1524" y="1524"/>
                  </a:lnTo>
                  <a:lnTo>
                    <a:pt x="24384" y="1524"/>
                  </a:lnTo>
                  <a:lnTo>
                    <a:pt x="24384" y="3048"/>
                  </a:lnTo>
                  <a:close/>
                </a:path>
                <a:path w="26034" h="198754">
                  <a:moveTo>
                    <a:pt x="24384" y="196881"/>
                  </a:moveTo>
                  <a:lnTo>
                    <a:pt x="1524" y="196881"/>
                  </a:lnTo>
                  <a:lnTo>
                    <a:pt x="1524" y="195357"/>
                  </a:lnTo>
                  <a:lnTo>
                    <a:pt x="0" y="193833"/>
                  </a:lnTo>
                  <a:lnTo>
                    <a:pt x="0" y="3048"/>
                  </a:lnTo>
                  <a:lnTo>
                    <a:pt x="25908" y="3048"/>
                  </a:lnTo>
                  <a:lnTo>
                    <a:pt x="25908" y="195357"/>
                  </a:lnTo>
                  <a:lnTo>
                    <a:pt x="24384" y="196881"/>
                  </a:lnTo>
                  <a:close/>
                </a:path>
                <a:path w="26034" h="198754">
                  <a:moveTo>
                    <a:pt x="18288" y="198405"/>
                  </a:moveTo>
                  <a:lnTo>
                    <a:pt x="9144" y="198405"/>
                  </a:lnTo>
                  <a:lnTo>
                    <a:pt x="7620" y="196881"/>
                  </a:lnTo>
                  <a:lnTo>
                    <a:pt x="19812" y="196881"/>
                  </a:lnTo>
                  <a:lnTo>
                    <a:pt x="18288" y="198405"/>
                  </a:lnTo>
                  <a:close/>
                </a:path>
              </a:pathLst>
            </a:custGeom>
            <a:solidFill>
              <a:srgbClr val="44546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1" name="object 71"/>
            <p:cNvPicPr/>
            <p:nvPr/>
          </p:nvPicPr>
          <p:blipFill>
            <a:blip r:embed="rId46" cstate="print"/>
            <a:stretch>
              <a:fillRect/>
            </a:stretch>
          </p:blipFill>
          <p:spPr>
            <a:xfrm>
              <a:off x="1017650" y="3783234"/>
              <a:ext cx="88487" cy="184689"/>
            </a:xfrm>
            <a:prstGeom prst="rect">
              <a:avLst/>
            </a:prstGeom>
          </p:spPr>
        </p:pic>
      </p:grpSp>
      <p:pic>
        <p:nvPicPr>
          <p:cNvPr id="72" name="object 72"/>
          <p:cNvPicPr/>
          <p:nvPr/>
        </p:nvPicPr>
        <p:blipFill>
          <a:blip r:embed="rId47" cstate="print"/>
          <a:stretch>
            <a:fillRect/>
          </a:stretch>
        </p:blipFill>
        <p:spPr>
          <a:xfrm>
            <a:off x="1209865" y="3754278"/>
            <a:ext cx="962596" cy="213645"/>
          </a:xfrm>
          <a:prstGeom prst="rect">
            <a:avLst/>
          </a:prstGeom>
        </p:spPr>
      </p:pic>
      <p:grpSp>
        <p:nvGrpSpPr>
          <p:cNvPr id="73" name="object 73"/>
          <p:cNvGrpSpPr/>
          <p:nvPr/>
        </p:nvGrpSpPr>
        <p:grpSpPr>
          <a:xfrm>
            <a:off x="2279237" y="3754278"/>
            <a:ext cx="469900" cy="213995"/>
            <a:chOff x="2279237" y="3754278"/>
            <a:chExt cx="469900" cy="213995"/>
          </a:xfrm>
        </p:grpSpPr>
        <p:pic>
          <p:nvPicPr>
            <p:cNvPr id="74" name="object 74"/>
            <p:cNvPicPr/>
            <p:nvPr/>
          </p:nvPicPr>
          <p:blipFill>
            <a:blip r:embed="rId48" cstate="print"/>
            <a:stretch>
              <a:fillRect/>
            </a:stretch>
          </p:blipFill>
          <p:spPr>
            <a:xfrm>
              <a:off x="2279237" y="3754278"/>
              <a:ext cx="125015" cy="213645"/>
            </a:xfrm>
            <a:prstGeom prst="rect">
              <a:avLst/>
            </a:prstGeom>
          </p:spPr>
        </p:pic>
        <p:sp>
          <p:nvSpPr>
            <p:cNvPr id="75" name="object 75"/>
            <p:cNvSpPr/>
            <p:nvPr/>
          </p:nvSpPr>
          <p:spPr>
            <a:xfrm>
              <a:off x="2444019" y="3764946"/>
              <a:ext cx="30480" cy="201930"/>
            </a:xfrm>
            <a:custGeom>
              <a:avLst/>
              <a:gdLst/>
              <a:ahLst/>
              <a:cxnLst/>
              <a:rect l="l" t="t" r="r" b="b"/>
              <a:pathLst>
                <a:path w="30480" h="201929">
                  <a:moveTo>
                    <a:pt x="21336" y="56483"/>
                  </a:moveTo>
                  <a:lnTo>
                    <a:pt x="9144" y="56483"/>
                  </a:lnTo>
                  <a:lnTo>
                    <a:pt x="10668" y="54959"/>
                  </a:lnTo>
                  <a:lnTo>
                    <a:pt x="19812" y="54959"/>
                  </a:lnTo>
                  <a:lnTo>
                    <a:pt x="21336" y="56483"/>
                  </a:lnTo>
                  <a:close/>
                </a:path>
                <a:path w="30480" h="201929">
                  <a:moveTo>
                    <a:pt x="25908" y="199929"/>
                  </a:moveTo>
                  <a:lnTo>
                    <a:pt x="4572" y="199929"/>
                  </a:lnTo>
                  <a:lnTo>
                    <a:pt x="3048" y="198405"/>
                  </a:lnTo>
                  <a:lnTo>
                    <a:pt x="3048" y="58007"/>
                  </a:lnTo>
                  <a:lnTo>
                    <a:pt x="4572" y="56483"/>
                  </a:lnTo>
                  <a:lnTo>
                    <a:pt x="25908" y="56483"/>
                  </a:lnTo>
                  <a:lnTo>
                    <a:pt x="25908" y="58007"/>
                  </a:lnTo>
                  <a:lnTo>
                    <a:pt x="27432" y="58007"/>
                  </a:lnTo>
                  <a:lnTo>
                    <a:pt x="27432" y="198405"/>
                  </a:lnTo>
                  <a:lnTo>
                    <a:pt x="25908" y="198405"/>
                  </a:lnTo>
                  <a:lnTo>
                    <a:pt x="25908" y="199929"/>
                  </a:lnTo>
                  <a:close/>
                </a:path>
                <a:path w="30480" h="201929">
                  <a:moveTo>
                    <a:pt x="19812" y="201453"/>
                  </a:moveTo>
                  <a:lnTo>
                    <a:pt x="10668" y="201453"/>
                  </a:lnTo>
                  <a:lnTo>
                    <a:pt x="9144" y="199929"/>
                  </a:lnTo>
                  <a:lnTo>
                    <a:pt x="21336" y="199929"/>
                  </a:lnTo>
                  <a:lnTo>
                    <a:pt x="19812" y="201453"/>
                  </a:lnTo>
                  <a:close/>
                </a:path>
                <a:path w="30480" h="201929">
                  <a:moveTo>
                    <a:pt x="21336" y="28956"/>
                  </a:moveTo>
                  <a:lnTo>
                    <a:pt x="4572" y="28956"/>
                  </a:lnTo>
                  <a:lnTo>
                    <a:pt x="3048" y="25907"/>
                  </a:lnTo>
                  <a:lnTo>
                    <a:pt x="0" y="24383"/>
                  </a:lnTo>
                  <a:lnTo>
                    <a:pt x="0" y="4571"/>
                  </a:lnTo>
                  <a:lnTo>
                    <a:pt x="3048" y="3048"/>
                  </a:lnTo>
                  <a:lnTo>
                    <a:pt x="4572" y="0"/>
                  </a:lnTo>
                  <a:lnTo>
                    <a:pt x="24384" y="0"/>
                  </a:lnTo>
                  <a:lnTo>
                    <a:pt x="28956" y="4571"/>
                  </a:lnTo>
                  <a:lnTo>
                    <a:pt x="30480" y="7619"/>
                  </a:lnTo>
                  <a:lnTo>
                    <a:pt x="30480" y="19812"/>
                  </a:lnTo>
                  <a:lnTo>
                    <a:pt x="28956" y="24383"/>
                  </a:lnTo>
                  <a:lnTo>
                    <a:pt x="27432" y="25907"/>
                  </a:lnTo>
                  <a:lnTo>
                    <a:pt x="21336" y="28956"/>
                  </a:lnTo>
                  <a:close/>
                </a:path>
              </a:pathLst>
            </a:custGeom>
            <a:solidFill>
              <a:srgbClr val="44546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6" name="object 76"/>
            <p:cNvPicPr/>
            <p:nvPr/>
          </p:nvPicPr>
          <p:blipFill>
            <a:blip r:embed="rId49" cstate="print"/>
            <a:stretch>
              <a:fillRect/>
            </a:stretch>
          </p:blipFill>
          <p:spPr>
            <a:xfrm>
              <a:off x="2503455" y="3818382"/>
              <a:ext cx="112871" cy="149542"/>
            </a:xfrm>
            <a:prstGeom prst="rect">
              <a:avLst/>
            </a:prstGeom>
          </p:spPr>
        </p:pic>
        <p:pic>
          <p:nvPicPr>
            <p:cNvPr id="77" name="object 77"/>
            <p:cNvPicPr/>
            <p:nvPr/>
          </p:nvPicPr>
          <p:blipFill>
            <a:blip r:embed="rId50" cstate="print"/>
            <a:stretch>
              <a:fillRect/>
            </a:stretch>
          </p:blipFill>
          <p:spPr>
            <a:xfrm>
              <a:off x="2652998" y="3818382"/>
              <a:ext cx="96107" cy="149542"/>
            </a:xfrm>
            <a:prstGeom prst="rect">
              <a:avLst/>
            </a:prstGeom>
          </p:spPr>
        </p:pic>
      </p:grpSp>
      <p:grpSp>
        <p:nvGrpSpPr>
          <p:cNvPr id="78" name="object 78"/>
          <p:cNvGrpSpPr/>
          <p:nvPr/>
        </p:nvGrpSpPr>
        <p:grpSpPr>
          <a:xfrm>
            <a:off x="2845212" y="3764946"/>
            <a:ext cx="163830" cy="203200"/>
            <a:chOff x="2845212" y="3764946"/>
            <a:chExt cx="163830" cy="203200"/>
          </a:xfrm>
        </p:grpSpPr>
        <p:pic>
          <p:nvPicPr>
            <p:cNvPr id="79" name="object 79"/>
            <p:cNvPicPr/>
            <p:nvPr/>
          </p:nvPicPr>
          <p:blipFill>
            <a:blip r:embed="rId51" cstate="print"/>
            <a:stretch>
              <a:fillRect/>
            </a:stretch>
          </p:blipFill>
          <p:spPr>
            <a:xfrm>
              <a:off x="2845212" y="3818382"/>
              <a:ext cx="96107" cy="149542"/>
            </a:xfrm>
            <a:prstGeom prst="rect">
              <a:avLst/>
            </a:prstGeom>
          </p:spPr>
        </p:pic>
        <p:sp>
          <p:nvSpPr>
            <p:cNvPr id="80" name="object 80"/>
            <p:cNvSpPr/>
            <p:nvPr/>
          </p:nvSpPr>
          <p:spPr>
            <a:xfrm>
              <a:off x="2977895" y="3764946"/>
              <a:ext cx="31115" cy="201930"/>
            </a:xfrm>
            <a:custGeom>
              <a:avLst/>
              <a:gdLst/>
              <a:ahLst/>
              <a:cxnLst/>
              <a:rect l="l" t="t" r="r" b="b"/>
              <a:pathLst>
                <a:path w="31114" h="201929">
                  <a:moveTo>
                    <a:pt x="21336" y="56483"/>
                  </a:moveTo>
                  <a:lnTo>
                    <a:pt x="9144" y="56483"/>
                  </a:lnTo>
                  <a:lnTo>
                    <a:pt x="10668" y="54959"/>
                  </a:lnTo>
                  <a:lnTo>
                    <a:pt x="19812" y="54959"/>
                  </a:lnTo>
                  <a:lnTo>
                    <a:pt x="21336" y="56483"/>
                  </a:lnTo>
                  <a:close/>
                </a:path>
                <a:path w="31114" h="201929">
                  <a:moveTo>
                    <a:pt x="25908" y="199929"/>
                  </a:moveTo>
                  <a:lnTo>
                    <a:pt x="4572" y="199929"/>
                  </a:lnTo>
                  <a:lnTo>
                    <a:pt x="3048" y="198405"/>
                  </a:lnTo>
                  <a:lnTo>
                    <a:pt x="3048" y="58007"/>
                  </a:lnTo>
                  <a:lnTo>
                    <a:pt x="4572" y="56483"/>
                  </a:lnTo>
                  <a:lnTo>
                    <a:pt x="25908" y="56483"/>
                  </a:lnTo>
                  <a:lnTo>
                    <a:pt x="27527" y="58007"/>
                  </a:lnTo>
                  <a:lnTo>
                    <a:pt x="27527" y="198405"/>
                  </a:lnTo>
                  <a:lnTo>
                    <a:pt x="25908" y="199929"/>
                  </a:lnTo>
                  <a:close/>
                </a:path>
                <a:path w="31114" h="201929">
                  <a:moveTo>
                    <a:pt x="19812" y="201453"/>
                  </a:moveTo>
                  <a:lnTo>
                    <a:pt x="10668" y="201453"/>
                  </a:lnTo>
                  <a:lnTo>
                    <a:pt x="9144" y="199929"/>
                  </a:lnTo>
                  <a:lnTo>
                    <a:pt x="21336" y="199929"/>
                  </a:lnTo>
                  <a:lnTo>
                    <a:pt x="19812" y="201453"/>
                  </a:lnTo>
                  <a:close/>
                </a:path>
                <a:path w="31114" h="201929">
                  <a:moveTo>
                    <a:pt x="21336" y="28956"/>
                  </a:moveTo>
                  <a:lnTo>
                    <a:pt x="4572" y="28956"/>
                  </a:lnTo>
                  <a:lnTo>
                    <a:pt x="3048" y="25907"/>
                  </a:lnTo>
                  <a:lnTo>
                    <a:pt x="1524" y="24383"/>
                  </a:lnTo>
                  <a:lnTo>
                    <a:pt x="0" y="19812"/>
                  </a:lnTo>
                  <a:lnTo>
                    <a:pt x="0" y="9144"/>
                  </a:lnTo>
                  <a:lnTo>
                    <a:pt x="1524" y="4571"/>
                  </a:lnTo>
                  <a:lnTo>
                    <a:pt x="3048" y="3048"/>
                  </a:lnTo>
                  <a:lnTo>
                    <a:pt x="4572" y="0"/>
                  </a:lnTo>
                  <a:lnTo>
                    <a:pt x="25908" y="0"/>
                  </a:lnTo>
                  <a:lnTo>
                    <a:pt x="27527" y="3048"/>
                  </a:lnTo>
                  <a:lnTo>
                    <a:pt x="29051" y="4571"/>
                  </a:lnTo>
                  <a:lnTo>
                    <a:pt x="30575" y="7619"/>
                  </a:lnTo>
                  <a:lnTo>
                    <a:pt x="30575" y="19812"/>
                  </a:lnTo>
                  <a:lnTo>
                    <a:pt x="29051" y="24383"/>
                  </a:lnTo>
                  <a:lnTo>
                    <a:pt x="27527" y="25907"/>
                  </a:lnTo>
                  <a:lnTo>
                    <a:pt x="24384" y="27431"/>
                  </a:lnTo>
                  <a:lnTo>
                    <a:pt x="21336" y="28956"/>
                  </a:lnTo>
                  <a:close/>
                </a:path>
              </a:pathLst>
            </a:custGeom>
            <a:solidFill>
              <a:srgbClr val="44546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81" name="object 81"/>
          <p:cNvGrpSpPr/>
          <p:nvPr/>
        </p:nvGrpSpPr>
        <p:grpSpPr>
          <a:xfrm>
            <a:off x="3055715" y="3818382"/>
            <a:ext cx="408940" cy="149860"/>
            <a:chOff x="3055715" y="3818382"/>
            <a:chExt cx="408940" cy="149860"/>
          </a:xfrm>
        </p:grpSpPr>
        <p:pic>
          <p:nvPicPr>
            <p:cNvPr id="82" name="object 82"/>
            <p:cNvPicPr/>
            <p:nvPr/>
          </p:nvPicPr>
          <p:blipFill>
            <a:blip r:embed="rId52" cstate="print"/>
            <a:stretch>
              <a:fillRect/>
            </a:stretch>
          </p:blipFill>
          <p:spPr>
            <a:xfrm>
              <a:off x="3055715" y="3818382"/>
              <a:ext cx="117443" cy="148018"/>
            </a:xfrm>
            <a:prstGeom prst="rect">
              <a:avLst/>
            </a:prstGeom>
          </p:spPr>
        </p:pic>
        <p:pic>
          <p:nvPicPr>
            <p:cNvPr id="83" name="object 83"/>
            <p:cNvPicPr/>
            <p:nvPr/>
          </p:nvPicPr>
          <p:blipFill>
            <a:blip r:embed="rId53" cstate="print"/>
            <a:stretch>
              <a:fillRect/>
            </a:stretch>
          </p:blipFill>
          <p:spPr>
            <a:xfrm>
              <a:off x="3205257" y="3818382"/>
              <a:ext cx="106775" cy="149542"/>
            </a:xfrm>
            <a:prstGeom prst="rect">
              <a:avLst/>
            </a:prstGeom>
          </p:spPr>
        </p:pic>
        <p:pic>
          <p:nvPicPr>
            <p:cNvPr id="84" name="object 84"/>
            <p:cNvPicPr/>
            <p:nvPr/>
          </p:nvPicPr>
          <p:blipFill>
            <a:blip r:embed="rId54" cstate="print"/>
            <a:stretch>
              <a:fillRect/>
            </a:stretch>
          </p:blipFill>
          <p:spPr>
            <a:xfrm>
              <a:off x="3339519" y="3818382"/>
              <a:ext cx="125008" cy="149542"/>
            </a:xfrm>
            <a:prstGeom prst="rect">
              <a:avLst/>
            </a:prstGeom>
          </p:spPr>
        </p:pic>
      </p:grpSp>
      <p:grpSp>
        <p:nvGrpSpPr>
          <p:cNvPr id="85" name="object 85"/>
          <p:cNvGrpSpPr/>
          <p:nvPr/>
        </p:nvGrpSpPr>
        <p:grpSpPr>
          <a:xfrm>
            <a:off x="3572827" y="3818382"/>
            <a:ext cx="635000" cy="149860"/>
            <a:chOff x="3572827" y="3818382"/>
            <a:chExt cx="635000" cy="149860"/>
          </a:xfrm>
        </p:grpSpPr>
        <p:pic>
          <p:nvPicPr>
            <p:cNvPr id="86" name="object 86"/>
            <p:cNvPicPr/>
            <p:nvPr/>
          </p:nvPicPr>
          <p:blipFill>
            <a:blip r:embed="rId55" cstate="print"/>
            <a:stretch>
              <a:fillRect/>
            </a:stretch>
          </p:blipFill>
          <p:spPr>
            <a:xfrm>
              <a:off x="3572827" y="3818382"/>
              <a:ext cx="202977" cy="148018"/>
            </a:xfrm>
            <a:prstGeom prst="rect">
              <a:avLst/>
            </a:prstGeom>
          </p:spPr>
        </p:pic>
        <p:pic>
          <p:nvPicPr>
            <p:cNvPr id="87" name="object 87"/>
            <p:cNvPicPr/>
            <p:nvPr/>
          </p:nvPicPr>
          <p:blipFill>
            <a:blip r:embed="rId56" cstate="print"/>
            <a:stretch>
              <a:fillRect/>
            </a:stretch>
          </p:blipFill>
          <p:spPr>
            <a:xfrm>
              <a:off x="3814014" y="3818382"/>
              <a:ext cx="135522" cy="149542"/>
            </a:xfrm>
            <a:prstGeom prst="rect">
              <a:avLst/>
            </a:prstGeom>
          </p:spPr>
        </p:pic>
        <p:pic>
          <p:nvPicPr>
            <p:cNvPr id="88" name="object 88"/>
            <p:cNvPicPr/>
            <p:nvPr/>
          </p:nvPicPr>
          <p:blipFill>
            <a:blip r:embed="rId57" cstate="print"/>
            <a:stretch>
              <a:fillRect/>
            </a:stretch>
          </p:blipFill>
          <p:spPr>
            <a:xfrm>
              <a:off x="3990879" y="3818382"/>
              <a:ext cx="216598" cy="149542"/>
            </a:xfrm>
            <a:prstGeom prst="rect">
              <a:avLst/>
            </a:prstGeom>
          </p:spPr>
        </p:pic>
      </p:grpSp>
      <p:grpSp>
        <p:nvGrpSpPr>
          <p:cNvPr id="89" name="object 89"/>
          <p:cNvGrpSpPr/>
          <p:nvPr/>
        </p:nvGrpSpPr>
        <p:grpSpPr>
          <a:xfrm>
            <a:off x="4297489" y="3754278"/>
            <a:ext cx="389255" cy="213995"/>
            <a:chOff x="4297489" y="3754278"/>
            <a:chExt cx="389255" cy="213995"/>
          </a:xfrm>
        </p:grpSpPr>
        <p:pic>
          <p:nvPicPr>
            <p:cNvPr id="90" name="object 90"/>
            <p:cNvPicPr/>
            <p:nvPr/>
          </p:nvPicPr>
          <p:blipFill>
            <a:blip r:embed="rId58" cstate="print"/>
            <a:stretch>
              <a:fillRect/>
            </a:stretch>
          </p:blipFill>
          <p:spPr>
            <a:xfrm>
              <a:off x="4297489" y="3783234"/>
              <a:ext cx="90011" cy="184689"/>
            </a:xfrm>
            <a:prstGeom prst="rect">
              <a:avLst/>
            </a:prstGeom>
          </p:spPr>
        </p:pic>
        <p:pic>
          <p:nvPicPr>
            <p:cNvPr id="91" name="object 91"/>
            <p:cNvPicPr/>
            <p:nvPr/>
          </p:nvPicPr>
          <p:blipFill>
            <a:blip r:embed="rId59" cstate="print"/>
            <a:stretch>
              <a:fillRect/>
            </a:stretch>
          </p:blipFill>
          <p:spPr>
            <a:xfrm>
              <a:off x="4424076" y="3754278"/>
              <a:ext cx="117538" cy="212121"/>
            </a:xfrm>
            <a:prstGeom prst="rect">
              <a:avLst/>
            </a:prstGeom>
          </p:spPr>
        </p:pic>
        <p:pic>
          <p:nvPicPr>
            <p:cNvPr id="92" name="object 92"/>
            <p:cNvPicPr/>
            <p:nvPr/>
          </p:nvPicPr>
          <p:blipFill>
            <a:blip r:embed="rId60" cstate="print"/>
            <a:stretch>
              <a:fillRect/>
            </a:stretch>
          </p:blipFill>
          <p:spPr>
            <a:xfrm>
              <a:off x="4573619" y="3818381"/>
              <a:ext cx="112871" cy="149542"/>
            </a:xfrm>
            <a:prstGeom prst="rect">
              <a:avLst/>
            </a:prstGeom>
          </p:spPr>
        </p:pic>
      </p:grpSp>
      <p:pic>
        <p:nvPicPr>
          <p:cNvPr id="93" name="object 93"/>
          <p:cNvPicPr/>
          <p:nvPr/>
        </p:nvPicPr>
        <p:blipFill>
          <a:blip r:embed="rId61" cstate="print"/>
          <a:stretch>
            <a:fillRect/>
          </a:stretch>
        </p:blipFill>
        <p:spPr>
          <a:xfrm>
            <a:off x="4958157" y="3818382"/>
            <a:ext cx="135512" cy="149542"/>
          </a:xfrm>
          <a:prstGeom prst="rect">
            <a:avLst/>
          </a:prstGeom>
        </p:spPr>
      </p:pic>
      <p:pic>
        <p:nvPicPr>
          <p:cNvPr id="94" name="object 94"/>
          <p:cNvPicPr/>
          <p:nvPr/>
        </p:nvPicPr>
        <p:blipFill>
          <a:blip r:embed="rId62" cstate="print"/>
          <a:stretch>
            <a:fillRect/>
          </a:stretch>
        </p:blipFill>
        <p:spPr>
          <a:xfrm>
            <a:off x="4733829" y="3818382"/>
            <a:ext cx="117443" cy="148018"/>
          </a:xfrm>
          <a:prstGeom prst="rect">
            <a:avLst/>
          </a:prstGeom>
        </p:spPr>
      </p:pic>
      <p:grpSp>
        <p:nvGrpSpPr>
          <p:cNvPr id="95" name="object 95"/>
          <p:cNvGrpSpPr/>
          <p:nvPr/>
        </p:nvGrpSpPr>
        <p:grpSpPr>
          <a:xfrm>
            <a:off x="5135022" y="3818382"/>
            <a:ext cx="282575" cy="149860"/>
            <a:chOff x="5135022" y="3818382"/>
            <a:chExt cx="282575" cy="149860"/>
          </a:xfrm>
        </p:grpSpPr>
        <p:pic>
          <p:nvPicPr>
            <p:cNvPr id="96" name="object 96"/>
            <p:cNvPicPr/>
            <p:nvPr/>
          </p:nvPicPr>
          <p:blipFill>
            <a:blip r:embed="rId63" cstate="print"/>
            <a:stretch>
              <a:fillRect/>
            </a:stretch>
          </p:blipFill>
          <p:spPr>
            <a:xfrm>
              <a:off x="5135022" y="3818382"/>
              <a:ext cx="115919" cy="148018"/>
            </a:xfrm>
            <a:prstGeom prst="rect">
              <a:avLst/>
            </a:prstGeom>
          </p:spPr>
        </p:pic>
        <p:pic>
          <p:nvPicPr>
            <p:cNvPr id="97" name="object 97"/>
            <p:cNvPicPr/>
            <p:nvPr/>
          </p:nvPicPr>
          <p:blipFill>
            <a:blip r:embed="rId64" cstate="print"/>
            <a:stretch>
              <a:fillRect/>
            </a:stretch>
          </p:blipFill>
          <p:spPr>
            <a:xfrm>
              <a:off x="5292089" y="3818382"/>
              <a:ext cx="125158" cy="149542"/>
            </a:xfrm>
            <a:prstGeom prst="rect">
              <a:avLst/>
            </a:prstGeom>
          </p:spPr>
        </p:pic>
      </p:grpSp>
      <p:pic>
        <p:nvPicPr>
          <p:cNvPr id="98" name="object 98"/>
          <p:cNvPicPr/>
          <p:nvPr/>
        </p:nvPicPr>
        <p:blipFill>
          <a:blip r:embed="rId65" cstate="print"/>
          <a:stretch>
            <a:fillRect/>
          </a:stretch>
        </p:blipFill>
        <p:spPr>
          <a:xfrm>
            <a:off x="5527071" y="3818382"/>
            <a:ext cx="819245" cy="201453"/>
          </a:xfrm>
          <a:prstGeom prst="rect">
            <a:avLst/>
          </a:prstGeom>
        </p:spPr>
      </p:pic>
      <p:grpSp>
        <p:nvGrpSpPr>
          <p:cNvPr id="99" name="object 99"/>
          <p:cNvGrpSpPr/>
          <p:nvPr/>
        </p:nvGrpSpPr>
        <p:grpSpPr>
          <a:xfrm>
            <a:off x="6466807" y="3764946"/>
            <a:ext cx="155575" cy="203200"/>
            <a:chOff x="6466807" y="3764946"/>
            <a:chExt cx="155575" cy="203200"/>
          </a:xfrm>
        </p:grpSpPr>
        <p:sp>
          <p:nvSpPr>
            <p:cNvPr id="100" name="object 100"/>
            <p:cNvSpPr/>
            <p:nvPr/>
          </p:nvSpPr>
          <p:spPr>
            <a:xfrm>
              <a:off x="6466807" y="3764946"/>
              <a:ext cx="32384" cy="201930"/>
            </a:xfrm>
            <a:custGeom>
              <a:avLst/>
              <a:gdLst/>
              <a:ahLst/>
              <a:cxnLst/>
              <a:rect l="l" t="t" r="r" b="b"/>
              <a:pathLst>
                <a:path w="32385" h="201929">
                  <a:moveTo>
                    <a:pt x="22860" y="56483"/>
                  </a:moveTo>
                  <a:lnTo>
                    <a:pt x="10668" y="56483"/>
                  </a:lnTo>
                  <a:lnTo>
                    <a:pt x="12192" y="54959"/>
                  </a:lnTo>
                  <a:lnTo>
                    <a:pt x="19812" y="54959"/>
                  </a:lnTo>
                  <a:lnTo>
                    <a:pt x="22860" y="56483"/>
                  </a:lnTo>
                  <a:close/>
                </a:path>
                <a:path w="32385" h="201929">
                  <a:moveTo>
                    <a:pt x="27432" y="58007"/>
                  </a:moveTo>
                  <a:lnTo>
                    <a:pt x="4572" y="58007"/>
                  </a:lnTo>
                  <a:lnTo>
                    <a:pt x="4572" y="56483"/>
                  </a:lnTo>
                  <a:lnTo>
                    <a:pt x="27432" y="56483"/>
                  </a:lnTo>
                  <a:lnTo>
                    <a:pt x="27432" y="58007"/>
                  </a:lnTo>
                  <a:close/>
                </a:path>
                <a:path w="32385" h="201929">
                  <a:moveTo>
                    <a:pt x="27432" y="199929"/>
                  </a:moveTo>
                  <a:lnTo>
                    <a:pt x="4572" y="199929"/>
                  </a:lnTo>
                  <a:lnTo>
                    <a:pt x="4572" y="198405"/>
                  </a:lnTo>
                  <a:lnTo>
                    <a:pt x="3048" y="196881"/>
                  </a:lnTo>
                  <a:lnTo>
                    <a:pt x="3048" y="58007"/>
                  </a:lnTo>
                  <a:lnTo>
                    <a:pt x="28956" y="58007"/>
                  </a:lnTo>
                  <a:lnTo>
                    <a:pt x="28956" y="198405"/>
                  </a:lnTo>
                  <a:lnTo>
                    <a:pt x="27432" y="198405"/>
                  </a:lnTo>
                  <a:lnTo>
                    <a:pt x="27432" y="199929"/>
                  </a:lnTo>
                  <a:close/>
                </a:path>
                <a:path w="32385" h="201929">
                  <a:moveTo>
                    <a:pt x="21336" y="201453"/>
                  </a:moveTo>
                  <a:lnTo>
                    <a:pt x="12192" y="201453"/>
                  </a:lnTo>
                  <a:lnTo>
                    <a:pt x="10668" y="199929"/>
                  </a:lnTo>
                  <a:lnTo>
                    <a:pt x="22860" y="199929"/>
                  </a:lnTo>
                  <a:lnTo>
                    <a:pt x="21336" y="201453"/>
                  </a:lnTo>
                  <a:close/>
                </a:path>
                <a:path w="32385" h="201929">
                  <a:moveTo>
                    <a:pt x="21336" y="28956"/>
                  </a:moveTo>
                  <a:lnTo>
                    <a:pt x="6096" y="28956"/>
                  </a:lnTo>
                  <a:lnTo>
                    <a:pt x="4572" y="25907"/>
                  </a:lnTo>
                  <a:lnTo>
                    <a:pt x="1524" y="24383"/>
                  </a:lnTo>
                  <a:lnTo>
                    <a:pt x="0" y="19812"/>
                  </a:lnTo>
                  <a:lnTo>
                    <a:pt x="0" y="9144"/>
                  </a:lnTo>
                  <a:lnTo>
                    <a:pt x="1524" y="4571"/>
                  </a:lnTo>
                  <a:lnTo>
                    <a:pt x="4572" y="3048"/>
                  </a:lnTo>
                  <a:lnTo>
                    <a:pt x="6096" y="0"/>
                  </a:lnTo>
                  <a:lnTo>
                    <a:pt x="25908" y="0"/>
                  </a:lnTo>
                  <a:lnTo>
                    <a:pt x="27432" y="3048"/>
                  </a:lnTo>
                  <a:lnTo>
                    <a:pt x="30480" y="4571"/>
                  </a:lnTo>
                  <a:lnTo>
                    <a:pt x="32004" y="7619"/>
                  </a:lnTo>
                  <a:lnTo>
                    <a:pt x="32004" y="19812"/>
                  </a:lnTo>
                  <a:lnTo>
                    <a:pt x="30480" y="24383"/>
                  </a:lnTo>
                  <a:lnTo>
                    <a:pt x="27432" y="25907"/>
                  </a:lnTo>
                  <a:lnTo>
                    <a:pt x="25908" y="27431"/>
                  </a:lnTo>
                  <a:lnTo>
                    <a:pt x="21336" y="28956"/>
                  </a:lnTo>
                  <a:close/>
                </a:path>
              </a:pathLst>
            </a:custGeom>
            <a:solidFill>
              <a:srgbClr val="44546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1" name="object 101"/>
            <p:cNvPicPr/>
            <p:nvPr/>
          </p:nvPicPr>
          <p:blipFill>
            <a:blip r:embed="rId66" cstate="print"/>
            <a:stretch>
              <a:fillRect/>
            </a:stretch>
          </p:blipFill>
          <p:spPr>
            <a:xfrm>
              <a:off x="6526244" y="3818382"/>
              <a:ext cx="96107" cy="149542"/>
            </a:xfrm>
            <a:prstGeom prst="rect">
              <a:avLst/>
            </a:prstGeom>
          </p:spPr>
        </p:pic>
      </p:grpSp>
      <p:sp>
        <p:nvSpPr>
          <p:cNvPr id="102" name="object 102"/>
          <p:cNvSpPr/>
          <p:nvPr/>
        </p:nvSpPr>
        <p:spPr>
          <a:xfrm>
            <a:off x="6726173" y="3764946"/>
            <a:ext cx="30480" cy="201930"/>
          </a:xfrm>
          <a:custGeom>
            <a:avLst/>
            <a:gdLst/>
            <a:ahLst/>
            <a:cxnLst/>
            <a:rect l="l" t="t" r="r" b="b"/>
            <a:pathLst>
              <a:path w="30479" h="201929">
                <a:moveTo>
                  <a:pt x="21336" y="56483"/>
                </a:moveTo>
                <a:lnTo>
                  <a:pt x="9144" y="56483"/>
                </a:lnTo>
                <a:lnTo>
                  <a:pt x="10668" y="54959"/>
                </a:lnTo>
                <a:lnTo>
                  <a:pt x="19812" y="54959"/>
                </a:lnTo>
                <a:lnTo>
                  <a:pt x="21336" y="56483"/>
                </a:lnTo>
                <a:close/>
              </a:path>
              <a:path w="30479" h="201929">
                <a:moveTo>
                  <a:pt x="25908" y="199929"/>
                </a:moveTo>
                <a:lnTo>
                  <a:pt x="4572" y="199929"/>
                </a:lnTo>
                <a:lnTo>
                  <a:pt x="4572" y="198405"/>
                </a:lnTo>
                <a:lnTo>
                  <a:pt x="3048" y="198405"/>
                </a:lnTo>
                <a:lnTo>
                  <a:pt x="3048" y="58007"/>
                </a:lnTo>
                <a:lnTo>
                  <a:pt x="4572" y="58007"/>
                </a:lnTo>
                <a:lnTo>
                  <a:pt x="4572" y="56483"/>
                </a:lnTo>
                <a:lnTo>
                  <a:pt x="25908" y="56483"/>
                </a:lnTo>
                <a:lnTo>
                  <a:pt x="27432" y="58007"/>
                </a:lnTo>
                <a:lnTo>
                  <a:pt x="27432" y="198405"/>
                </a:lnTo>
                <a:lnTo>
                  <a:pt x="25908" y="199929"/>
                </a:lnTo>
                <a:close/>
              </a:path>
              <a:path w="30479" h="201929">
                <a:moveTo>
                  <a:pt x="19812" y="201453"/>
                </a:moveTo>
                <a:lnTo>
                  <a:pt x="10668" y="201453"/>
                </a:lnTo>
                <a:lnTo>
                  <a:pt x="9144" y="199929"/>
                </a:lnTo>
                <a:lnTo>
                  <a:pt x="21336" y="199929"/>
                </a:lnTo>
                <a:lnTo>
                  <a:pt x="19812" y="201453"/>
                </a:lnTo>
                <a:close/>
              </a:path>
              <a:path w="30479" h="201929">
                <a:moveTo>
                  <a:pt x="21336" y="28956"/>
                </a:moveTo>
                <a:lnTo>
                  <a:pt x="6096" y="28956"/>
                </a:lnTo>
                <a:lnTo>
                  <a:pt x="1524" y="24383"/>
                </a:lnTo>
                <a:lnTo>
                  <a:pt x="0" y="19812"/>
                </a:lnTo>
                <a:lnTo>
                  <a:pt x="0" y="9144"/>
                </a:lnTo>
                <a:lnTo>
                  <a:pt x="1524" y="4571"/>
                </a:lnTo>
                <a:lnTo>
                  <a:pt x="6096" y="0"/>
                </a:lnTo>
                <a:lnTo>
                  <a:pt x="25908" y="0"/>
                </a:lnTo>
                <a:lnTo>
                  <a:pt x="27432" y="3048"/>
                </a:lnTo>
                <a:lnTo>
                  <a:pt x="30480" y="4571"/>
                </a:lnTo>
                <a:lnTo>
                  <a:pt x="30480" y="24383"/>
                </a:lnTo>
                <a:lnTo>
                  <a:pt x="27432" y="25907"/>
                </a:lnTo>
                <a:lnTo>
                  <a:pt x="25908" y="27431"/>
                </a:lnTo>
                <a:lnTo>
                  <a:pt x="21336" y="28956"/>
                </a:lnTo>
                <a:close/>
              </a:path>
            </a:pathLst>
          </a:custGeom>
          <a:solidFill>
            <a:srgbClr val="445469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03" name="object 103"/>
          <p:cNvGrpSpPr/>
          <p:nvPr/>
        </p:nvGrpSpPr>
        <p:grpSpPr>
          <a:xfrm>
            <a:off x="6803897" y="3818382"/>
            <a:ext cx="419734" cy="149860"/>
            <a:chOff x="6803897" y="3818382"/>
            <a:chExt cx="419734" cy="149860"/>
          </a:xfrm>
        </p:grpSpPr>
        <p:pic>
          <p:nvPicPr>
            <p:cNvPr id="104" name="object 104"/>
            <p:cNvPicPr/>
            <p:nvPr/>
          </p:nvPicPr>
          <p:blipFill>
            <a:blip r:embed="rId67" cstate="print"/>
            <a:stretch>
              <a:fillRect/>
            </a:stretch>
          </p:blipFill>
          <p:spPr>
            <a:xfrm>
              <a:off x="6803897" y="3818382"/>
              <a:ext cx="117538" cy="148018"/>
            </a:xfrm>
            <a:prstGeom prst="rect">
              <a:avLst/>
            </a:prstGeom>
          </p:spPr>
        </p:pic>
        <p:pic>
          <p:nvPicPr>
            <p:cNvPr id="105" name="object 105"/>
            <p:cNvPicPr/>
            <p:nvPr/>
          </p:nvPicPr>
          <p:blipFill>
            <a:blip r:embed="rId68" cstate="print"/>
            <a:stretch>
              <a:fillRect/>
            </a:stretch>
          </p:blipFill>
          <p:spPr>
            <a:xfrm>
              <a:off x="6944296" y="3818382"/>
              <a:ext cx="279068" cy="149542"/>
            </a:xfrm>
            <a:prstGeom prst="rect">
              <a:avLst/>
            </a:prstGeom>
          </p:spPr>
        </p:pic>
      </p:grpSp>
      <p:grpSp>
        <p:nvGrpSpPr>
          <p:cNvPr id="106" name="object 106"/>
          <p:cNvGrpSpPr/>
          <p:nvPr/>
        </p:nvGrpSpPr>
        <p:grpSpPr>
          <a:xfrm>
            <a:off x="7263098" y="3754278"/>
            <a:ext cx="476250" cy="213995"/>
            <a:chOff x="7263098" y="3754278"/>
            <a:chExt cx="476250" cy="213995"/>
          </a:xfrm>
        </p:grpSpPr>
        <p:sp>
          <p:nvSpPr>
            <p:cNvPr id="107" name="object 107"/>
            <p:cNvSpPr/>
            <p:nvPr/>
          </p:nvSpPr>
          <p:spPr>
            <a:xfrm>
              <a:off x="7263092" y="3754284"/>
              <a:ext cx="26034" cy="212725"/>
            </a:xfrm>
            <a:custGeom>
              <a:avLst/>
              <a:gdLst/>
              <a:ahLst/>
              <a:cxnLst/>
              <a:rect l="l" t="t" r="r" b="b"/>
              <a:pathLst>
                <a:path w="26034" h="212725">
                  <a:moveTo>
                    <a:pt x="25908" y="3048"/>
                  </a:moveTo>
                  <a:lnTo>
                    <a:pt x="24384" y="3048"/>
                  </a:lnTo>
                  <a:lnTo>
                    <a:pt x="24384" y="1524"/>
                  </a:lnTo>
                  <a:lnTo>
                    <a:pt x="21336" y="1524"/>
                  </a:lnTo>
                  <a:lnTo>
                    <a:pt x="21336" y="0"/>
                  </a:lnTo>
                  <a:lnTo>
                    <a:pt x="4572" y="0"/>
                  </a:lnTo>
                  <a:lnTo>
                    <a:pt x="4572" y="1524"/>
                  </a:lnTo>
                  <a:lnTo>
                    <a:pt x="1524" y="1524"/>
                  </a:lnTo>
                  <a:lnTo>
                    <a:pt x="1524" y="3048"/>
                  </a:lnTo>
                  <a:lnTo>
                    <a:pt x="0" y="3048"/>
                  </a:lnTo>
                  <a:lnTo>
                    <a:pt x="0" y="209067"/>
                  </a:lnTo>
                  <a:lnTo>
                    <a:pt x="1524" y="209067"/>
                  </a:lnTo>
                  <a:lnTo>
                    <a:pt x="1524" y="210591"/>
                  </a:lnTo>
                  <a:lnTo>
                    <a:pt x="6096" y="210591"/>
                  </a:lnTo>
                  <a:lnTo>
                    <a:pt x="9144" y="212115"/>
                  </a:lnTo>
                  <a:lnTo>
                    <a:pt x="16764" y="212115"/>
                  </a:lnTo>
                  <a:lnTo>
                    <a:pt x="19812" y="210591"/>
                  </a:lnTo>
                  <a:lnTo>
                    <a:pt x="24384" y="210591"/>
                  </a:lnTo>
                  <a:lnTo>
                    <a:pt x="24384" y="209067"/>
                  </a:lnTo>
                  <a:lnTo>
                    <a:pt x="25908" y="209067"/>
                  </a:lnTo>
                  <a:lnTo>
                    <a:pt x="25908" y="3048"/>
                  </a:lnTo>
                  <a:close/>
                </a:path>
              </a:pathLst>
            </a:custGeom>
            <a:solidFill>
              <a:srgbClr val="44546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8" name="object 108"/>
            <p:cNvPicPr/>
            <p:nvPr/>
          </p:nvPicPr>
          <p:blipFill>
            <a:blip r:embed="rId69" cstate="print"/>
            <a:stretch>
              <a:fillRect/>
            </a:stretch>
          </p:blipFill>
          <p:spPr>
            <a:xfrm>
              <a:off x="7311961" y="3819905"/>
              <a:ext cx="129635" cy="146494"/>
            </a:xfrm>
            <a:prstGeom prst="rect">
              <a:avLst/>
            </a:prstGeom>
          </p:spPr>
        </p:pic>
        <p:pic>
          <p:nvPicPr>
            <p:cNvPr id="109" name="object 109"/>
            <p:cNvPicPr/>
            <p:nvPr/>
          </p:nvPicPr>
          <p:blipFill>
            <a:blip r:embed="rId70" cstate="print"/>
            <a:stretch>
              <a:fillRect/>
            </a:stretch>
          </p:blipFill>
          <p:spPr>
            <a:xfrm>
              <a:off x="7462933" y="3818381"/>
              <a:ext cx="125158" cy="149542"/>
            </a:xfrm>
            <a:prstGeom prst="rect">
              <a:avLst/>
            </a:prstGeom>
          </p:spPr>
        </p:pic>
        <p:pic>
          <p:nvPicPr>
            <p:cNvPr id="110" name="object 110"/>
            <p:cNvPicPr/>
            <p:nvPr/>
          </p:nvPicPr>
          <p:blipFill>
            <a:blip r:embed="rId71" cstate="print"/>
            <a:stretch>
              <a:fillRect/>
            </a:stretch>
          </p:blipFill>
          <p:spPr>
            <a:xfrm>
              <a:off x="7613999" y="3754278"/>
              <a:ext cx="125063" cy="213645"/>
            </a:xfrm>
            <a:prstGeom prst="rect">
              <a:avLst/>
            </a:prstGeom>
          </p:spPr>
        </p:pic>
      </p:grpSp>
      <p:sp>
        <p:nvSpPr>
          <p:cNvPr id="111" name="object 111"/>
          <p:cNvSpPr/>
          <p:nvPr/>
        </p:nvSpPr>
        <p:spPr>
          <a:xfrm>
            <a:off x="7789450" y="3931348"/>
            <a:ext cx="32384" cy="35560"/>
          </a:xfrm>
          <a:custGeom>
            <a:avLst/>
            <a:gdLst/>
            <a:ahLst/>
            <a:cxnLst/>
            <a:rect l="l" t="t" r="r" b="b"/>
            <a:pathLst>
              <a:path w="32384" h="35560">
                <a:moveTo>
                  <a:pt x="22859" y="35051"/>
                </a:moveTo>
                <a:lnTo>
                  <a:pt x="10667" y="35051"/>
                </a:lnTo>
                <a:lnTo>
                  <a:pt x="6095" y="33527"/>
                </a:lnTo>
                <a:lnTo>
                  <a:pt x="3047" y="32003"/>
                </a:lnTo>
                <a:lnTo>
                  <a:pt x="1523" y="28955"/>
                </a:lnTo>
                <a:lnTo>
                  <a:pt x="0" y="24383"/>
                </a:lnTo>
                <a:lnTo>
                  <a:pt x="0" y="10667"/>
                </a:lnTo>
                <a:lnTo>
                  <a:pt x="1523" y="6095"/>
                </a:lnTo>
                <a:lnTo>
                  <a:pt x="3047" y="3047"/>
                </a:lnTo>
                <a:lnTo>
                  <a:pt x="6095" y="1523"/>
                </a:lnTo>
                <a:lnTo>
                  <a:pt x="10667" y="0"/>
                </a:lnTo>
                <a:lnTo>
                  <a:pt x="22859" y="0"/>
                </a:lnTo>
                <a:lnTo>
                  <a:pt x="27431" y="1523"/>
                </a:lnTo>
                <a:lnTo>
                  <a:pt x="32003" y="6095"/>
                </a:lnTo>
                <a:lnTo>
                  <a:pt x="32003" y="16763"/>
                </a:lnTo>
                <a:lnTo>
                  <a:pt x="32003" y="28955"/>
                </a:lnTo>
                <a:lnTo>
                  <a:pt x="27431" y="33527"/>
                </a:lnTo>
                <a:lnTo>
                  <a:pt x="22859" y="35051"/>
                </a:lnTo>
                <a:close/>
              </a:path>
            </a:pathLst>
          </a:custGeom>
          <a:solidFill>
            <a:srgbClr val="445469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12" name="object 112"/>
          <p:cNvPicPr/>
          <p:nvPr/>
        </p:nvPicPr>
        <p:blipFill>
          <a:blip r:embed="rId72" cstate="print"/>
          <a:stretch>
            <a:fillRect/>
          </a:stretch>
        </p:blipFill>
        <p:spPr>
          <a:xfrm>
            <a:off x="552354" y="4195381"/>
            <a:ext cx="76295" cy="76390"/>
          </a:xfrm>
          <a:prstGeom prst="rect">
            <a:avLst/>
          </a:prstGeom>
        </p:spPr>
      </p:pic>
      <p:grpSp>
        <p:nvGrpSpPr>
          <p:cNvPr id="113" name="object 113"/>
          <p:cNvGrpSpPr/>
          <p:nvPr/>
        </p:nvGrpSpPr>
        <p:grpSpPr>
          <a:xfrm>
            <a:off x="962691" y="4144994"/>
            <a:ext cx="143510" cy="198755"/>
            <a:chOff x="962691" y="4144994"/>
            <a:chExt cx="143510" cy="198755"/>
          </a:xfrm>
        </p:grpSpPr>
        <p:sp>
          <p:nvSpPr>
            <p:cNvPr id="114" name="object 114"/>
            <p:cNvSpPr/>
            <p:nvPr/>
          </p:nvSpPr>
          <p:spPr>
            <a:xfrm>
              <a:off x="962691" y="4144994"/>
              <a:ext cx="26034" cy="197485"/>
            </a:xfrm>
            <a:custGeom>
              <a:avLst/>
              <a:gdLst/>
              <a:ahLst/>
              <a:cxnLst/>
              <a:rect l="l" t="t" r="r" b="b"/>
              <a:pathLst>
                <a:path w="26034" h="197485">
                  <a:moveTo>
                    <a:pt x="22860" y="1619"/>
                  </a:moveTo>
                  <a:lnTo>
                    <a:pt x="4572" y="1619"/>
                  </a:lnTo>
                  <a:lnTo>
                    <a:pt x="6096" y="0"/>
                  </a:lnTo>
                  <a:lnTo>
                    <a:pt x="21336" y="0"/>
                  </a:lnTo>
                  <a:lnTo>
                    <a:pt x="22860" y="1619"/>
                  </a:lnTo>
                  <a:close/>
                </a:path>
                <a:path w="26034" h="197485">
                  <a:moveTo>
                    <a:pt x="22860" y="196977"/>
                  </a:moveTo>
                  <a:lnTo>
                    <a:pt x="3048" y="196977"/>
                  </a:lnTo>
                  <a:lnTo>
                    <a:pt x="0" y="193929"/>
                  </a:lnTo>
                  <a:lnTo>
                    <a:pt x="0" y="3143"/>
                  </a:lnTo>
                  <a:lnTo>
                    <a:pt x="1524" y="3143"/>
                  </a:lnTo>
                  <a:lnTo>
                    <a:pt x="1524" y="1619"/>
                  </a:lnTo>
                  <a:lnTo>
                    <a:pt x="24384" y="1619"/>
                  </a:lnTo>
                  <a:lnTo>
                    <a:pt x="25908" y="3143"/>
                  </a:lnTo>
                  <a:lnTo>
                    <a:pt x="25908" y="195453"/>
                  </a:lnTo>
                  <a:lnTo>
                    <a:pt x="24384" y="195453"/>
                  </a:lnTo>
                  <a:lnTo>
                    <a:pt x="22860" y="196977"/>
                  </a:lnTo>
                  <a:close/>
                </a:path>
              </a:pathLst>
            </a:custGeom>
            <a:solidFill>
              <a:srgbClr val="44546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5" name="object 115"/>
            <p:cNvPicPr/>
            <p:nvPr/>
          </p:nvPicPr>
          <p:blipFill>
            <a:blip r:embed="rId73" cstate="print"/>
            <a:stretch>
              <a:fillRect/>
            </a:stretch>
          </p:blipFill>
          <p:spPr>
            <a:xfrm>
              <a:off x="1017650" y="4160329"/>
              <a:ext cx="88487" cy="183165"/>
            </a:xfrm>
            <a:prstGeom prst="rect">
              <a:avLst/>
            </a:prstGeom>
          </p:spPr>
        </p:pic>
      </p:grpSp>
      <p:grpSp>
        <p:nvGrpSpPr>
          <p:cNvPr id="116" name="object 116"/>
          <p:cNvGrpSpPr/>
          <p:nvPr/>
        </p:nvGrpSpPr>
        <p:grpSpPr>
          <a:xfrm>
            <a:off x="1209865" y="4131278"/>
            <a:ext cx="638175" cy="266065"/>
            <a:chOff x="1209865" y="4131278"/>
            <a:chExt cx="638175" cy="266065"/>
          </a:xfrm>
        </p:grpSpPr>
        <p:pic>
          <p:nvPicPr>
            <p:cNvPr id="117" name="object 117"/>
            <p:cNvPicPr/>
            <p:nvPr/>
          </p:nvPicPr>
          <p:blipFill>
            <a:blip r:embed="rId74" cstate="print"/>
            <a:stretch>
              <a:fillRect/>
            </a:stretch>
          </p:blipFill>
          <p:spPr>
            <a:xfrm>
              <a:off x="1209865" y="4131278"/>
              <a:ext cx="117443" cy="210692"/>
            </a:xfrm>
            <a:prstGeom prst="rect">
              <a:avLst/>
            </a:prstGeom>
          </p:spPr>
        </p:pic>
        <p:pic>
          <p:nvPicPr>
            <p:cNvPr id="118" name="object 118"/>
            <p:cNvPicPr/>
            <p:nvPr/>
          </p:nvPicPr>
          <p:blipFill>
            <a:blip r:embed="rId75" cstate="print"/>
            <a:stretch>
              <a:fillRect/>
            </a:stretch>
          </p:blipFill>
          <p:spPr>
            <a:xfrm>
              <a:off x="1368742" y="4195381"/>
              <a:ext cx="124872" cy="149637"/>
            </a:xfrm>
            <a:prstGeom prst="rect">
              <a:avLst/>
            </a:prstGeom>
          </p:spPr>
        </p:pic>
        <p:sp>
          <p:nvSpPr>
            <p:cNvPr id="119" name="object 119"/>
            <p:cNvSpPr/>
            <p:nvPr/>
          </p:nvSpPr>
          <p:spPr>
            <a:xfrm>
              <a:off x="1536281" y="4131284"/>
              <a:ext cx="24765" cy="210820"/>
            </a:xfrm>
            <a:custGeom>
              <a:avLst/>
              <a:gdLst/>
              <a:ahLst/>
              <a:cxnLst/>
              <a:rect l="l" t="t" r="r" b="b"/>
              <a:pathLst>
                <a:path w="24765" h="210820">
                  <a:moveTo>
                    <a:pt x="21336" y="0"/>
                  </a:moveTo>
                  <a:lnTo>
                    <a:pt x="3048" y="0"/>
                  </a:lnTo>
                  <a:lnTo>
                    <a:pt x="1524" y="1524"/>
                  </a:lnTo>
                  <a:lnTo>
                    <a:pt x="21336" y="1524"/>
                  </a:lnTo>
                  <a:lnTo>
                    <a:pt x="21336" y="0"/>
                  </a:lnTo>
                  <a:close/>
                </a:path>
                <a:path w="24765" h="210820">
                  <a:moveTo>
                    <a:pt x="22860" y="209169"/>
                  </a:moveTo>
                  <a:lnTo>
                    <a:pt x="1524" y="209169"/>
                  </a:lnTo>
                  <a:lnTo>
                    <a:pt x="1524" y="210693"/>
                  </a:lnTo>
                  <a:lnTo>
                    <a:pt x="21336" y="210693"/>
                  </a:lnTo>
                  <a:lnTo>
                    <a:pt x="22860" y="209169"/>
                  </a:lnTo>
                  <a:close/>
                </a:path>
                <a:path w="24765" h="210820">
                  <a:moveTo>
                    <a:pt x="24384" y="2921"/>
                  </a:moveTo>
                  <a:lnTo>
                    <a:pt x="23622" y="2921"/>
                  </a:lnTo>
                  <a:lnTo>
                    <a:pt x="23622" y="1651"/>
                  </a:lnTo>
                  <a:lnTo>
                    <a:pt x="0" y="1651"/>
                  </a:lnTo>
                  <a:lnTo>
                    <a:pt x="0" y="2921"/>
                  </a:lnTo>
                  <a:lnTo>
                    <a:pt x="0" y="208661"/>
                  </a:lnTo>
                  <a:lnTo>
                    <a:pt x="24384" y="208661"/>
                  </a:lnTo>
                  <a:lnTo>
                    <a:pt x="24384" y="2921"/>
                  </a:lnTo>
                  <a:close/>
                </a:path>
              </a:pathLst>
            </a:custGeom>
            <a:solidFill>
              <a:srgbClr val="44546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20" name="object 120"/>
            <p:cNvPicPr/>
            <p:nvPr/>
          </p:nvPicPr>
          <p:blipFill>
            <a:blip r:embed="rId76" cstate="print"/>
            <a:stretch>
              <a:fillRect/>
            </a:stretch>
          </p:blipFill>
          <p:spPr>
            <a:xfrm>
              <a:off x="1603438" y="4195381"/>
              <a:ext cx="125063" cy="201549"/>
            </a:xfrm>
            <a:prstGeom prst="rect">
              <a:avLst/>
            </a:prstGeom>
          </p:spPr>
        </p:pic>
        <p:pic>
          <p:nvPicPr>
            <p:cNvPr id="121" name="object 121"/>
            <p:cNvPicPr/>
            <p:nvPr/>
          </p:nvPicPr>
          <p:blipFill>
            <a:blip r:embed="rId77" cstate="print"/>
            <a:stretch>
              <a:fillRect/>
            </a:stretch>
          </p:blipFill>
          <p:spPr>
            <a:xfrm>
              <a:off x="1751361" y="4195381"/>
              <a:ext cx="96107" cy="149637"/>
            </a:xfrm>
            <a:prstGeom prst="rect">
              <a:avLst/>
            </a:prstGeom>
          </p:spPr>
        </p:pic>
      </p:grpSp>
      <p:grpSp>
        <p:nvGrpSpPr>
          <p:cNvPr id="122" name="object 122"/>
          <p:cNvGrpSpPr/>
          <p:nvPr/>
        </p:nvGrpSpPr>
        <p:grpSpPr>
          <a:xfrm>
            <a:off x="1943576" y="4160329"/>
            <a:ext cx="465455" cy="184785"/>
            <a:chOff x="1943576" y="4160329"/>
            <a:chExt cx="465455" cy="184785"/>
          </a:xfrm>
        </p:grpSpPr>
        <p:pic>
          <p:nvPicPr>
            <p:cNvPr id="123" name="object 123"/>
            <p:cNvPicPr/>
            <p:nvPr/>
          </p:nvPicPr>
          <p:blipFill>
            <a:blip r:embed="rId78" cstate="print"/>
            <a:stretch>
              <a:fillRect/>
            </a:stretch>
          </p:blipFill>
          <p:spPr>
            <a:xfrm>
              <a:off x="1943576" y="4160329"/>
              <a:ext cx="88487" cy="183165"/>
            </a:xfrm>
            <a:prstGeom prst="rect">
              <a:avLst/>
            </a:prstGeom>
          </p:spPr>
        </p:pic>
        <p:pic>
          <p:nvPicPr>
            <p:cNvPr id="124" name="object 124"/>
            <p:cNvPicPr/>
            <p:nvPr/>
          </p:nvPicPr>
          <p:blipFill>
            <a:blip r:embed="rId79" cstate="print"/>
            <a:stretch>
              <a:fillRect/>
            </a:stretch>
          </p:blipFill>
          <p:spPr>
            <a:xfrm>
              <a:off x="2053756" y="4195381"/>
              <a:ext cx="124801" cy="149637"/>
            </a:xfrm>
            <a:prstGeom prst="rect">
              <a:avLst/>
            </a:prstGeom>
          </p:spPr>
        </p:pic>
        <p:pic>
          <p:nvPicPr>
            <p:cNvPr id="125" name="object 125"/>
            <p:cNvPicPr/>
            <p:nvPr/>
          </p:nvPicPr>
          <p:blipFill>
            <a:blip r:embed="rId80" cstate="print"/>
            <a:stretch>
              <a:fillRect/>
            </a:stretch>
          </p:blipFill>
          <p:spPr>
            <a:xfrm>
              <a:off x="2201417" y="4195381"/>
              <a:ext cx="96107" cy="149637"/>
            </a:xfrm>
            <a:prstGeom prst="rect">
              <a:avLst/>
            </a:prstGeom>
          </p:spPr>
        </p:pic>
        <p:pic>
          <p:nvPicPr>
            <p:cNvPr id="126" name="object 126"/>
            <p:cNvPicPr/>
            <p:nvPr/>
          </p:nvPicPr>
          <p:blipFill>
            <a:blip r:embed="rId81" cstate="print"/>
            <a:stretch>
              <a:fillRect/>
            </a:stretch>
          </p:blipFill>
          <p:spPr>
            <a:xfrm>
              <a:off x="2318861" y="4160329"/>
              <a:ext cx="90011" cy="183165"/>
            </a:xfrm>
            <a:prstGeom prst="rect">
              <a:avLst/>
            </a:prstGeom>
          </p:spPr>
        </p:pic>
      </p:grpSp>
      <p:grpSp>
        <p:nvGrpSpPr>
          <p:cNvPr id="127" name="object 127"/>
          <p:cNvGrpSpPr/>
          <p:nvPr/>
        </p:nvGrpSpPr>
        <p:grpSpPr>
          <a:xfrm>
            <a:off x="2512599" y="4131278"/>
            <a:ext cx="516255" cy="213995"/>
            <a:chOff x="2512599" y="4131278"/>
            <a:chExt cx="516255" cy="213995"/>
          </a:xfrm>
        </p:grpSpPr>
        <p:pic>
          <p:nvPicPr>
            <p:cNvPr id="128" name="object 128"/>
            <p:cNvPicPr/>
            <p:nvPr/>
          </p:nvPicPr>
          <p:blipFill>
            <a:blip r:embed="rId82" cstate="print"/>
            <a:stretch>
              <a:fillRect/>
            </a:stretch>
          </p:blipFill>
          <p:spPr>
            <a:xfrm>
              <a:off x="2512599" y="4131278"/>
              <a:ext cx="117538" cy="210692"/>
            </a:xfrm>
            <a:prstGeom prst="rect">
              <a:avLst/>
            </a:prstGeom>
          </p:spPr>
        </p:pic>
        <p:pic>
          <p:nvPicPr>
            <p:cNvPr id="129" name="object 129"/>
            <p:cNvPicPr/>
            <p:nvPr/>
          </p:nvPicPr>
          <p:blipFill>
            <a:blip r:embed="rId83" cstate="print"/>
            <a:stretch>
              <a:fillRect/>
            </a:stretch>
          </p:blipFill>
          <p:spPr>
            <a:xfrm>
              <a:off x="2662142" y="4195381"/>
              <a:ext cx="135731" cy="149637"/>
            </a:xfrm>
            <a:prstGeom prst="rect">
              <a:avLst/>
            </a:prstGeom>
          </p:spPr>
        </p:pic>
        <p:pic>
          <p:nvPicPr>
            <p:cNvPr id="130" name="object 130"/>
            <p:cNvPicPr/>
            <p:nvPr/>
          </p:nvPicPr>
          <p:blipFill>
            <a:blip r:embed="rId84" cstate="print"/>
            <a:stretch>
              <a:fillRect/>
            </a:stretch>
          </p:blipFill>
          <p:spPr>
            <a:xfrm>
              <a:off x="2823876" y="4196905"/>
              <a:ext cx="204406" cy="145065"/>
            </a:xfrm>
            <a:prstGeom prst="rect">
              <a:avLst/>
            </a:prstGeom>
          </p:spPr>
        </p:pic>
      </p:grpSp>
      <p:pic>
        <p:nvPicPr>
          <p:cNvPr id="131" name="object 131"/>
          <p:cNvPicPr/>
          <p:nvPr/>
        </p:nvPicPr>
        <p:blipFill>
          <a:blip r:embed="rId85" cstate="print"/>
          <a:stretch>
            <a:fillRect/>
          </a:stretch>
        </p:blipFill>
        <p:spPr>
          <a:xfrm>
            <a:off x="3121342" y="4131278"/>
            <a:ext cx="1339405" cy="213741"/>
          </a:xfrm>
          <a:prstGeom prst="rect">
            <a:avLst/>
          </a:prstGeom>
        </p:spPr>
      </p:pic>
      <p:grpSp>
        <p:nvGrpSpPr>
          <p:cNvPr id="132" name="object 132"/>
          <p:cNvGrpSpPr/>
          <p:nvPr/>
        </p:nvGrpSpPr>
        <p:grpSpPr>
          <a:xfrm>
            <a:off x="4567523" y="4131278"/>
            <a:ext cx="592455" cy="213995"/>
            <a:chOff x="4567523" y="4131278"/>
            <a:chExt cx="592455" cy="213995"/>
          </a:xfrm>
        </p:grpSpPr>
        <p:pic>
          <p:nvPicPr>
            <p:cNvPr id="133" name="object 133"/>
            <p:cNvPicPr/>
            <p:nvPr/>
          </p:nvPicPr>
          <p:blipFill>
            <a:blip r:embed="rId86" cstate="print"/>
            <a:stretch>
              <a:fillRect/>
            </a:stretch>
          </p:blipFill>
          <p:spPr>
            <a:xfrm>
              <a:off x="4567523" y="4131278"/>
              <a:ext cx="117443" cy="210692"/>
            </a:xfrm>
            <a:prstGeom prst="rect">
              <a:avLst/>
            </a:prstGeom>
          </p:spPr>
        </p:pic>
        <p:pic>
          <p:nvPicPr>
            <p:cNvPr id="134" name="object 134"/>
            <p:cNvPicPr/>
            <p:nvPr/>
          </p:nvPicPr>
          <p:blipFill>
            <a:blip r:embed="rId87" cstate="print"/>
            <a:stretch>
              <a:fillRect/>
            </a:stretch>
          </p:blipFill>
          <p:spPr>
            <a:xfrm>
              <a:off x="4724685" y="4195381"/>
              <a:ext cx="111347" cy="149637"/>
            </a:xfrm>
            <a:prstGeom prst="rect">
              <a:avLst/>
            </a:prstGeom>
          </p:spPr>
        </p:pic>
        <p:pic>
          <p:nvPicPr>
            <p:cNvPr id="135" name="object 135"/>
            <p:cNvPicPr/>
            <p:nvPr/>
          </p:nvPicPr>
          <p:blipFill>
            <a:blip r:embed="rId88" cstate="print"/>
            <a:stretch>
              <a:fillRect/>
            </a:stretch>
          </p:blipFill>
          <p:spPr>
            <a:xfrm>
              <a:off x="4875657" y="4195381"/>
              <a:ext cx="117443" cy="146589"/>
            </a:xfrm>
            <a:prstGeom prst="rect">
              <a:avLst/>
            </a:prstGeom>
          </p:spPr>
        </p:pic>
        <p:pic>
          <p:nvPicPr>
            <p:cNvPr id="136" name="object 136"/>
            <p:cNvPicPr/>
            <p:nvPr/>
          </p:nvPicPr>
          <p:blipFill>
            <a:blip r:embed="rId89" cstate="print"/>
            <a:stretch>
              <a:fillRect/>
            </a:stretch>
          </p:blipFill>
          <p:spPr>
            <a:xfrm>
              <a:off x="5034343" y="4131278"/>
              <a:ext cx="125063" cy="213740"/>
            </a:xfrm>
            <a:prstGeom prst="rect">
              <a:avLst/>
            </a:prstGeom>
          </p:spPr>
        </p:pic>
      </p:grpSp>
      <p:grpSp>
        <p:nvGrpSpPr>
          <p:cNvPr id="137" name="object 137"/>
          <p:cNvGrpSpPr/>
          <p:nvPr/>
        </p:nvGrpSpPr>
        <p:grpSpPr>
          <a:xfrm>
            <a:off x="5209794" y="4131278"/>
            <a:ext cx="183515" cy="213995"/>
            <a:chOff x="5209794" y="4131278"/>
            <a:chExt cx="183515" cy="213995"/>
          </a:xfrm>
        </p:grpSpPr>
        <p:sp>
          <p:nvSpPr>
            <p:cNvPr id="138" name="object 138"/>
            <p:cNvSpPr/>
            <p:nvPr/>
          </p:nvSpPr>
          <p:spPr>
            <a:xfrm>
              <a:off x="5209794" y="4131278"/>
              <a:ext cx="24765" cy="210820"/>
            </a:xfrm>
            <a:custGeom>
              <a:avLst/>
              <a:gdLst/>
              <a:ahLst/>
              <a:cxnLst/>
              <a:rect l="l" t="t" r="r" b="b"/>
              <a:pathLst>
                <a:path w="24764" h="210820">
                  <a:moveTo>
                    <a:pt x="22860" y="1523"/>
                  </a:moveTo>
                  <a:lnTo>
                    <a:pt x="3048" y="1523"/>
                  </a:lnTo>
                  <a:lnTo>
                    <a:pt x="3048" y="0"/>
                  </a:lnTo>
                  <a:lnTo>
                    <a:pt x="21336" y="0"/>
                  </a:lnTo>
                  <a:lnTo>
                    <a:pt x="22860" y="1523"/>
                  </a:lnTo>
                  <a:close/>
                </a:path>
                <a:path w="24764" h="210820">
                  <a:moveTo>
                    <a:pt x="24384" y="209168"/>
                  </a:moveTo>
                  <a:lnTo>
                    <a:pt x="0" y="209168"/>
                  </a:lnTo>
                  <a:lnTo>
                    <a:pt x="0" y="3047"/>
                  </a:lnTo>
                  <a:lnTo>
                    <a:pt x="1524" y="1523"/>
                  </a:lnTo>
                  <a:lnTo>
                    <a:pt x="24384" y="1523"/>
                  </a:lnTo>
                  <a:lnTo>
                    <a:pt x="24384" y="209168"/>
                  </a:lnTo>
                  <a:close/>
                </a:path>
                <a:path w="24764" h="210820">
                  <a:moveTo>
                    <a:pt x="22860" y="210692"/>
                  </a:moveTo>
                  <a:lnTo>
                    <a:pt x="3048" y="210692"/>
                  </a:lnTo>
                  <a:lnTo>
                    <a:pt x="1524" y="209168"/>
                  </a:lnTo>
                  <a:lnTo>
                    <a:pt x="22860" y="209168"/>
                  </a:lnTo>
                  <a:lnTo>
                    <a:pt x="22860" y="210692"/>
                  </a:lnTo>
                  <a:close/>
                </a:path>
              </a:pathLst>
            </a:custGeom>
            <a:solidFill>
              <a:srgbClr val="44546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39" name="object 139"/>
            <p:cNvPicPr/>
            <p:nvPr/>
          </p:nvPicPr>
          <p:blipFill>
            <a:blip r:embed="rId90" cstate="print"/>
            <a:stretch>
              <a:fillRect/>
            </a:stretch>
          </p:blipFill>
          <p:spPr>
            <a:xfrm>
              <a:off x="5267991" y="4195381"/>
              <a:ext cx="124872" cy="149637"/>
            </a:xfrm>
            <a:prstGeom prst="rect">
              <a:avLst/>
            </a:prstGeom>
          </p:spPr>
        </p:pic>
      </p:grpSp>
      <p:pic>
        <p:nvPicPr>
          <p:cNvPr id="140" name="object 140"/>
          <p:cNvPicPr/>
          <p:nvPr/>
        </p:nvPicPr>
        <p:blipFill>
          <a:blip r:embed="rId91" cstate="print"/>
          <a:stretch>
            <a:fillRect/>
          </a:stretch>
        </p:blipFill>
        <p:spPr>
          <a:xfrm>
            <a:off x="5502688" y="4195381"/>
            <a:ext cx="1124235" cy="201549"/>
          </a:xfrm>
          <a:prstGeom prst="rect">
            <a:avLst/>
          </a:prstGeom>
        </p:spPr>
      </p:pic>
      <p:pic>
        <p:nvPicPr>
          <p:cNvPr id="141" name="object 141"/>
          <p:cNvPicPr/>
          <p:nvPr/>
        </p:nvPicPr>
        <p:blipFill>
          <a:blip r:embed="rId92" cstate="print"/>
          <a:stretch>
            <a:fillRect/>
          </a:stretch>
        </p:blipFill>
        <p:spPr>
          <a:xfrm>
            <a:off x="552354" y="4563332"/>
            <a:ext cx="76295" cy="76295"/>
          </a:xfrm>
          <a:prstGeom prst="rect">
            <a:avLst/>
          </a:prstGeom>
        </p:spPr>
      </p:pic>
      <p:grpSp>
        <p:nvGrpSpPr>
          <p:cNvPr id="142" name="object 142"/>
          <p:cNvGrpSpPr/>
          <p:nvPr/>
        </p:nvGrpSpPr>
        <p:grpSpPr>
          <a:xfrm>
            <a:off x="939831" y="4514469"/>
            <a:ext cx="499109" cy="198755"/>
            <a:chOff x="939831" y="4514469"/>
            <a:chExt cx="499109" cy="198755"/>
          </a:xfrm>
        </p:grpSpPr>
        <p:pic>
          <p:nvPicPr>
            <p:cNvPr id="143" name="object 143"/>
            <p:cNvPicPr/>
            <p:nvPr/>
          </p:nvPicPr>
          <p:blipFill>
            <a:blip r:embed="rId93" cstate="print"/>
            <a:stretch>
              <a:fillRect/>
            </a:stretch>
          </p:blipFill>
          <p:spPr>
            <a:xfrm>
              <a:off x="939831" y="4514469"/>
              <a:ext cx="248602" cy="198501"/>
            </a:xfrm>
            <a:prstGeom prst="rect">
              <a:avLst/>
            </a:prstGeom>
          </p:spPr>
        </p:pic>
        <p:pic>
          <p:nvPicPr>
            <p:cNvPr id="144" name="object 144"/>
            <p:cNvPicPr/>
            <p:nvPr/>
          </p:nvPicPr>
          <p:blipFill>
            <a:blip r:embed="rId94" cstate="print"/>
            <a:stretch>
              <a:fillRect/>
            </a:stretch>
          </p:blipFill>
          <p:spPr>
            <a:xfrm>
              <a:off x="1217485" y="4528185"/>
              <a:ext cx="88487" cy="184784"/>
            </a:xfrm>
            <a:prstGeom prst="rect">
              <a:avLst/>
            </a:prstGeom>
          </p:spPr>
        </p:pic>
        <p:pic>
          <p:nvPicPr>
            <p:cNvPr id="145" name="object 145"/>
            <p:cNvPicPr/>
            <p:nvPr/>
          </p:nvPicPr>
          <p:blipFill>
            <a:blip r:embed="rId95" cstate="print"/>
            <a:stretch>
              <a:fillRect/>
            </a:stretch>
          </p:blipFill>
          <p:spPr>
            <a:xfrm>
              <a:off x="1327308" y="4563332"/>
              <a:ext cx="111347" cy="149637"/>
            </a:xfrm>
            <a:prstGeom prst="rect">
              <a:avLst/>
            </a:prstGeom>
          </p:spPr>
        </p:pic>
      </p:grpSp>
      <p:pic>
        <p:nvPicPr>
          <p:cNvPr id="146" name="object 146"/>
          <p:cNvPicPr/>
          <p:nvPr/>
        </p:nvPicPr>
        <p:blipFill>
          <a:blip r:embed="rId96" cstate="print"/>
          <a:stretch>
            <a:fillRect/>
          </a:stretch>
        </p:blipFill>
        <p:spPr>
          <a:xfrm>
            <a:off x="1545431" y="4509896"/>
            <a:ext cx="2097595" cy="203073"/>
          </a:xfrm>
          <a:prstGeom prst="rect">
            <a:avLst/>
          </a:prstGeom>
        </p:spPr>
      </p:pic>
      <p:grpSp>
        <p:nvGrpSpPr>
          <p:cNvPr id="147" name="object 147"/>
          <p:cNvGrpSpPr/>
          <p:nvPr/>
        </p:nvGrpSpPr>
        <p:grpSpPr>
          <a:xfrm>
            <a:off x="3755897" y="4563332"/>
            <a:ext cx="521970" cy="149860"/>
            <a:chOff x="3755897" y="4563332"/>
            <a:chExt cx="521970" cy="149860"/>
          </a:xfrm>
        </p:grpSpPr>
        <p:pic>
          <p:nvPicPr>
            <p:cNvPr id="148" name="object 148"/>
            <p:cNvPicPr/>
            <p:nvPr/>
          </p:nvPicPr>
          <p:blipFill>
            <a:blip r:embed="rId97" cstate="print"/>
            <a:stretch>
              <a:fillRect/>
            </a:stretch>
          </p:blipFill>
          <p:spPr>
            <a:xfrm>
              <a:off x="3755897" y="4564856"/>
              <a:ext cx="117538" cy="148113"/>
            </a:xfrm>
            <a:prstGeom prst="rect">
              <a:avLst/>
            </a:prstGeom>
          </p:spPr>
        </p:pic>
        <p:pic>
          <p:nvPicPr>
            <p:cNvPr id="149" name="object 149"/>
            <p:cNvPicPr/>
            <p:nvPr/>
          </p:nvPicPr>
          <p:blipFill>
            <a:blip r:embed="rId98" cstate="print"/>
            <a:stretch>
              <a:fillRect/>
            </a:stretch>
          </p:blipFill>
          <p:spPr>
            <a:xfrm>
              <a:off x="3905440" y="4563332"/>
              <a:ext cx="96107" cy="149637"/>
            </a:xfrm>
            <a:prstGeom prst="rect">
              <a:avLst/>
            </a:prstGeom>
          </p:spPr>
        </p:pic>
        <p:pic>
          <p:nvPicPr>
            <p:cNvPr id="150" name="object 150"/>
            <p:cNvPicPr/>
            <p:nvPr/>
          </p:nvPicPr>
          <p:blipFill>
            <a:blip r:embed="rId99" cstate="print"/>
            <a:stretch>
              <a:fillRect/>
            </a:stretch>
          </p:blipFill>
          <p:spPr>
            <a:xfrm>
              <a:off x="4032082" y="4563332"/>
              <a:ext cx="125103" cy="149637"/>
            </a:xfrm>
            <a:prstGeom prst="rect">
              <a:avLst/>
            </a:prstGeom>
          </p:spPr>
        </p:pic>
        <p:pic>
          <p:nvPicPr>
            <p:cNvPr id="151" name="object 151"/>
            <p:cNvPicPr/>
            <p:nvPr/>
          </p:nvPicPr>
          <p:blipFill>
            <a:blip r:embed="rId100" cstate="print"/>
            <a:stretch>
              <a:fillRect/>
            </a:stretch>
          </p:blipFill>
          <p:spPr>
            <a:xfrm>
              <a:off x="4181570" y="4563332"/>
              <a:ext cx="96107" cy="149637"/>
            </a:xfrm>
            <a:prstGeom prst="rect">
              <a:avLst/>
            </a:prstGeom>
          </p:spPr>
        </p:pic>
      </p:grpSp>
      <p:grpSp>
        <p:nvGrpSpPr>
          <p:cNvPr id="152" name="object 152"/>
          <p:cNvGrpSpPr/>
          <p:nvPr/>
        </p:nvGrpSpPr>
        <p:grpSpPr>
          <a:xfrm>
            <a:off x="4392072" y="4563332"/>
            <a:ext cx="260985" cy="201930"/>
            <a:chOff x="4392072" y="4563332"/>
            <a:chExt cx="260985" cy="201930"/>
          </a:xfrm>
        </p:grpSpPr>
        <p:pic>
          <p:nvPicPr>
            <p:cNvPr id="153" name="object 153"/>
            <p:cNvPicPr/>
            <p:nvPr/>
          </p:nvPicPr>
          <p:blipFill>
            <a:blip r:embed="rId101" cstate="print"/>
            <a:stretch>
              <a:fillRect/>
            </a:stretch>
          </p:blipFill>
          <p:spPr>
            <a:xfrm>
              <a:off x="4392072" y="4563332"/>
              <a:ext cx="125008" cy="201453"/>
            </a:xfrm>
            <a:prstGeom prst="rect">
              <a:avLst/>
            </a:prstGeom>
          </p:spPr>
        </p:pic>
        <p:pic>
          <p:nvPicPr>
            <p:cNvPr id="154" name="object 154"/>
            <p:cNvPicPr/>
            <p:nvPr/>
          </p:nvPicPr>
          <p:blipFill>
            <a:blip r:embed="rId102" cstate="print"/>
            <a:stretch>
              <a:fillRect/>
            </a:stretch>
          </p:blipFill>
          <p:spPr>
            <a:xfrm>
              <a:off x="4541615" y="4563332"/>
              <a:ext cx="111347" cy="149637"/>
            </a:xfrm>
            <a:prstGeom prst="rect">
              <a:avLst/>
            </a:prstGeom>
          </p:spPr>
        </p:pic>
      </p:grpSp>
      <p:grpSp>
        <p:nvGrpSpPr>
          <p:cNvPr id="155" name="object 155"/>
          <p:cNvGrpSpPr/>
          <p:nvPr/>
        </p:nvGrpSpPr>
        <p:grpSpPr>
          <a:xfrm>
            <a:off x="4701730" y="4499228"/>
            <a:ext cx="342265" cy="213995"/>
            <a:chOff x="4701730" y="4499228"/>
            <a:chExt cx="342265" cy="213995"/>
          </a:xfrm>
        </p:grpSpPr>
        <p:pic>
          <p:nvPicPr>
            <p:cNvPr id="156" name="object 156"/>
            <p:cNvPicPr/>
            <p:nvPr/>
          </p:nvPicPr>
          <p:blipFill>
            <a:blip r:embed="rId103" cstate="print"/>
            <a:stretch>
              <a:fillRect/>
            </a:stretch>
          </p:blipFill>
          <p:spPr>
            <a:xfrm>
              <a:off x="4701730" y="4563332"/>
              <a:ext cx="116014" cy="148113"/>
            </a:xfrm>
            <a:prstGeom prst="rect">
              <a:avLst/>
            </a:prstGeom>
          </p:spPr>
        </p:pic>
        <p:pic>
          <p:nvPicPr>
            <p:cNvPr id="157" name="object 157"/>
            <p:cNvPicPr/>
            <p:nvPr/>
          </p:nvPicPr>
          <p:blipFill>
            <a:blip r:embed="rId104" cstate="print"/>
            <a:stretch>
              <a:fillRect/>
            </a:stretch>
          </p:blipFill>
          <p:spPr>
            <a:xfrm>
              <a:off x="4858947" y="4563332"/>
              <a:ext cx="125008" cy="149637"/>
            </a:xfrm>
            <a:prstGeom prst="rect">
              <a:avLst/>
            </a:prstGeom>
          </p:spPr>
        </p:pic>
        <p:sp>
          <p:nvSpPr>
            <p:cNvPr id="158" name="object 158"/>
            <p:cNvSpPr/>
            <p:nvPr/>
          </p:nvSpPr>
          <p:spPr>
            <a:xfrm>
              <a:off x="5019103" y="4499228"/>
              <a:ext cx="24765" cy="212725"/>
            </a:xfrm>
            <a:custGeom>
              <a:avLst/>
              <a:gdLst/>
              <a:ahLst/>
              <a:cxnLst/>
              <a:rect l="l" t="t" r="r" b="b"/>
              <a:pathLst>
                <a:path w="24764" h="212725">
                  <a:moveTo>
                    <a:pt x="21336" y="1524"/>
                  </a:moveTo>
                  <a:lnTo>
                    <a:pt x="3048" y="1524"/>
                  </a:lnTo>
                  <a:lnTo>
                    <a:pt x="4572" y="0"/>
                  </a:lnTo>
                  <a:lnTo>
                    <a:pt x="21336" y="0"/>
                  </a:lnTo>
                  <a:lnTo>
                    <a:pt x="21336" y="1524"/>
                  </a:lnTo>
                  <a:close/>
                </a:path>
                <a:path w="24764" h="212725">
                  <a:moveTo>
                    <a:pt x="22860" y="210597"/>
                  </a:moveTo>
                  <a:lnTo>
                    <a:pt x="1524" y="210597"/>
                  </a:lnTo>
                  <a:lnTo>
                    <a:pt x="0" y="209073"/>
                  </a:lnTo>
                  <a:lnTo>
                    <a:pt x="0" y="1524"/>
                  </a:lnTo>
                  <a:lnTo>
                    <a:pt x="22860" y="1524"/>
                  </a:lnTo>
                  <a:lnTo>
                    <a:pt x="24384" y="3048"/>
                  </a:lnTo>
                  <a:lnTo>
                    <a:pt x="24384" y="209073"/>
                  </a:lnTo>
                  <a:lnTo>
                    <a:pt x="22860" y="210597"/>
                  </a:lnTo>
                  <a:close/>
                </a:path>
                <a:path w="24764" h="212725">
                  <a:moveTo>
                    <a:pt x="16764" y="212217"/>
                  </a:moveTo>
                  <a:lnTo>
                    <a:pt x="7620" y="212217"/>
                  </a:lnTo>
                  <a:lnTo>
                    <a:pt x="6096" y="210597"/>
                  </a:lnTo>
                  <a:lnTo>
                    <a:pt x="18288" y="210597"/>
                  </a:lnTo>
                  <a:lnTo>
                    <a:pt x="16764" y="212217"/>
                  </a:lnTo>
                  <a:close/>
                </a:path>
              </a:pathLst>
            </a:custGeom>
            <a:solidFill>
              <a:srgbClr val="44546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159" name="object 159"/>
          <p:cNvPicPr/>
          <p:nvPr/>
        </p:nvPicPr>
        <p:blipFill>
          <a:blip r:embed="rId105" cstate="print"/>
          <a:stretch>
            <a:fillRect/>
          </a:stretch>
        </p:blipFill>
        <p:spPr>
          <a:xfrm>
            <a:off x="5157882" y="4509896"/>
            <a:ext cx="1273778" cy="203073"/>
          </a:xfrm>
          <a:prstGeom prst="rect">
            <a:avLst/>
          </a:prstGeom>
        </p:spPr>
      </p:pic>
      <p:grpSp>
        <p:nvGrpSpPr>
          <p:cNvPr id="160" name="object 160"/>
          <p:cNvGrpSpPr/>
          <p:nvPr/>
        </p:nvGrpSpPr>
        <p:grpSpPr>
          <a:xfrm>
            <a:off x="6520148" y="4528184"/>
            <a:ext cx="244475" cy="184785"/>
            <a:chOff x="6520148" y="4528184"/>
            <a:chExt cx="244475" cy="184785"/>
          </a:xfrm>
        </p:grpSpPr>
        <p:pic>
          <p:nvPicPr>
            <p:cNvPr id="161" name="object 161"/>
            <p:cNvPicPr/>
            <p:nvPr/>
          </p:nvPicPr>
          <p:blipFill>
            <a:blip r:embed="rId106" cstate="print"/>
            <a:stretch>
              <a:fillRect/>
            </a:stretch>
          </p:blipFill>
          <p:spPr>
            <a:xfrm>
              <a:off x="6520148" y="4528184"/>
              <a:ext cx="88487" cy="184784"/>
            </a:xfrm>
            <a:prstGeom prst="rect">
              <a:avLst/>
            </a:prstGeom>
          </p:spPr>
        </p:pic>
        <p:pic>
          <p:nvPicPr>
            <p:cNvPr id="162" name="object 162"/>
            <p:cNvPicPr/>
            <p:nvPr/>
          </p:nvPicPr>
          <p:blipFill>
            <a:blip r:embed="rId107" cstate="print"/>
            <a:stretch>
              <a:fillRect/>
            </a:stretch>
          </p:blipFill>
          <p:spPr>
            <a:xfrm>
              <a:off x="6628562" y="4563332"/>
              <a:ext cx="135602" cy="149637"/>
            </a:xfrm>
            <a:prstGeom prst="rect">
              <a:avLst/>
            </a:prstGeom>
          </p:spPr>
        </p:pic>
      </p:grpSp>
      <p:pic>
        <p:nvPicPr>
          <p:cNvPr id="163" name="object 163"/>
          <p:cNvPicPr/>
          <p:nvPr/>
        </p:nvPicPr>
        <p:blipFill>
          <a:blip r:embed="rId108" cstate="print"/>
          <a:stretch>
            <a:fillRect/>
          </a:stretch>
        </p:blipFill>
        <p:spPr>
          <a:xfrm>
            <a:off x="6871049" y="4499228"/>
            <a:ext cx="868013" cy="213741"/>
          </a:xfrm>
          <a:prstGeom prst="rect">
            <a:avLst/>
          </a:prstGeom>
        </p:spPr>
      </p:pic>
      <p:pic>
        <p:nvPicPr>
          <p:cNvPr id="164" name="object 164"/>
          <p:cNvPicPr/>
          <p:nvPr/>
        </p:nvPicPr>
        <p:blipFill>
          <a:blip r:embed="rId109" cstate="print"/>
          <a:stretch>
            <a:fillRect/>
          </a:stretch>
        </p:blipFill>
        <p:spPr>
          <a:xfrm>
            <a:off x="7848885" y="4499228"/>
            <a:ext cx="834485" cy="265557"/>
          </a:xfrm>
          <a:prstGeom prst="rect">
            <a:avLst/>
          </a:prstGeom>
        </p:spPr>
      </p:pic>
      <p:grpSp>
        <p:nvGrpSpPr>
          <p:cNvPr id="165" name="object 165"/>
          <p:cNvGrpSpPr/>
          <p:nvPr/>
        </p:nvGrpSpPr>
        <p:grpSpPr>
          <a:xfrm>
            <a:off x="944403" y="4876228"/>
            <a:ext cx="526415" cy="213995"/>
            <a:chOff x="944403" y="4876228"/>
            <a:chExt cx="526415" cy="213995"/>
          </a:xfrm>
        </p:grpSpPr>
        <p:pic>
          <p:nvPicPr>
            <p:cNvPr id="166" name="object 166"/>
            <p:cNvPicPr/>
            <p:nvPr/>
          </p:nvPicPr>
          <p:blipFill>
            <a:blip r:embed="rId110" cstate="print"/>
            <a:stretch>
              <a:fillRect/>
            </a:stretch>
          </p:blipFill>
          <p:spPr>
            <a:xfrm>
              <a:off x="944403" y="4941951"/>
              <a:ext cx="205930" cy="144970"/>
            </a:xfrm>
            <a:prstGeom prst="rect">
              <a:avLst/>
            </a:prstGeom>
          </p:spPr>
        </p:pic>
        <p:pic>
          <p:nvPicPr>
            <p:cNvPr id="167" name="object 167"/>
            <p:cNvPicPr/>
            <p:nvPr/>
          </p:nvPicPr>
          <p:blipFill>
            <a:blip r:embed="rId111" cstate="print"/>
            <a:stretch>
              <a:fillRect/>
            </a:stretch>
          </p:blipFill>
          <p:spPr>
            <a:xfrm>
              <a:off x="1185386" y="4876228"/>
              <a:ext cx="117538" cy="210692"/>
            </a:xfrm>
            <a:prstGeom prst="rect">
              <a:avLst/>
            </a:prstGeom>
          </p:spPr>
        </p:pic>
        <p:pic>
          <p:nvPicPr>
            <p:cNvPr id="168" name="object 168"/>
            <p:cNvPicPr/>
            <p:nvPr/>
          </p:nvPicPr>
          <p:blipFill>
            <a:blip r:embed="rId112" cstate="print"/>
            <a:stretch>
              <a:fillRect/>
            </a:stretch>
          </p:blipFill>
          <p:spPr>
            <a:xfrm>
              <a:off x="1335029" y="4940427"/>
              <a:ext cx="135630" cy="149542"/>
            </a:xfrm>
            <a:prstGeom prst="rect">
              <a:avLst/>
            </a:prstGeom>
          </p:spPr>
        </p:pic>
      </p:grpSp>
      <p:pic>
        <p:nvPicPr>
          <p:cNvPr id="169" name="object 169"/>
          <p:cNvPicPr/>
          <p:nvPr/>
        </p:nvPicPr>
        <p:blipFill>
          <a:blip r:embed="rId113" cstate="print"/>
          <a:stretch>
            <a:fillRect/>
          </a:stretch>
        </p:blipFill>
        <p:spPr>
          <a:xfrm>
            <a:off x="1577575" y="4940427"/>
            <a:ext cx="236365" cy="149542"/>
          </a:xfrm>
          <a:prstGeom prst="rect">
            <a:avLst/>
          </a:prstGeom>
        </p:spPr>
      </p:pic>
      <p:pic>
        <p:nvPicPr>
          <p:cNvPr id="170" name="object 170"/>
          <p:cNvPicPr/>
          <p:nvPr/>
        </p:nvPicPr>
        <p:blipFill>
          <a:blip r:embed="rId114" cstate="print"/>
          <a:stretch>
            <a:fillRect/>
          </a:stretch>
        </p:blipFill>
        <p:spPr>
          <a:xfrm>
            <a:off x="1861280" y="4940427"/>
            <a:ext cx="117443" cy="146494"/>
          </a:xfrm>
          <a:prstGeom prst="rect">
            <a:avLst/>
          </a:prstGeom>
        </p:spPr>
      </p:pic>
      <p:grpSp>
        <p:nvGrpSpPr>
          <p:cNvPr id="171" name="object 171"/>
          <p:cNvGrpSpPr/>
          <p:nvPr/>
        </p:nvGrpSpPr>
        <p:grpSpPr>
          <a:xfrm>
            <a:off x="2080926" y="4876228"/>
            <a:ext cx="619760" cy="213995"/>
            <a:chOff x="2080926" y="4876228"/>
            <a:chExt cx="619760" cy="213995"/>
          </a:xfrm>
        </p:grpSpPr>
        <p:pic>
          <p:nvPicPr>
            <p:cNvPr id="172" name="object 172"/>
            <p:cNvPicPr/>
            <p:nvPr/>
          </p:nvPicPr>
          <p:blipFill>
            <a:blip r:embed="rId115" cstate="print"/>
            <a:stretch>
              <a:fillRect/>
            </a:stretch>
          </p:blipFill>
          <p:spPr>
            <a:xfrm>
              <a:off x="2080926" y="4940427"/>
              <a:ext cx="358520" cy="149542"/>
            </a:xfrm>
            <a:prstGeom prst="rect">
              <a:avLst/>
            </a:prstGeom>
          </p:spPr>
        </p:pic>
        <p:pic>
          <p:nvPicPr>
            <p:cNvPr id="173" name="object 173"/>
            <p:cNvPicPr/>
            <p:nvPr/>
          </p:nvPicPr>
          <p:blipFill>
            <a:blip r:embed="rId116" cstate="print"/>
            <a:stretch>
              <a:fillRect/>
            </a:stretch>
          </p:blipFill>
          <p:spPr>
            <a:xfrm>
              <a:off x="2480595" y="4940427"/>
              <a:ext cx="79343" cy="146494"/>
            </a:xfrm>
            <a:prstGeom prst="rect">
              <a:avLst/>
            </a:prstGeom>
          </p:spPr>
        </p:pic>
        <p:pic>
          <p:nvPicPr>
            <p:cNvPr id="174" name="object 174"/>
            <p:cNvPicPr/>
            <p:nvPr/>
          </p:nvPicPr>
          <p:blipFill>
            <a:blip r:embed="rId117" cstate="print"/>
            <a:stretch>
              <a:fillRect/>
            </a:stretch>
          </p:blipFill>
          <p:spPr>
            <a:xfrm>
              <a:off x="2588894" y="4876228"/>
              <a:ext cx="111347" cy="210692"/>
            </a:xfrm>
            <a:prstGeom prst="rect">
              <a:avLst/>
            </a:prstGeom>
          </p:spPr>
        </p:pic>
      </p:grpSp>
      <p:grpSp>
        <p:nvGrpSpPr>
          <p:cNvPr id="175" name="object 175"/>
          <p:cNvGrpSpPr/>
          <p:nvPr/>
        </p:nvGrpSpPr>
        <p:grpSpPr>
          <a:xfrm>
            <a:off x="2790253" y="4876228"/>
            <a:ext cx="408940" cy="213995"/>
            <a:chOff x="2790253" y="4876228"/>
            <a:chExt cx="408940" cy="213995"/>
          </a:xfrm>
        </p:grpSpPr>
        <p:pic>
          <p:nvPicPr>
            <p:cNvPr id="176" name="object 176"/>
            <p:cNvPicPr/>
            <p:nvPr/>
          </p:nvPicPr>
          <p:blipFill>
            <a:blip r:embed="rId118" cstate="print"/>
            <a:stretch>
              <a:fillRect/>
            </a:stretch>
          </p:blipFill>
          <p:spPr>
            <a:xfrm>
              <a:off x="2790253" y="4940427"/>
              <a:ext cx="347852" cy="149542"/>
            </a:xfrm>
            <a:prstGeom prst="rect">
              <a:avLst/>
            </a:prstGeom>
          </p:spPr>
        </p:pic>
        <p:sp>
          <p:nvSpPr>
            <p:cNvPr id="177" name="object 177"/>
            <p:cNvSpPr/>
            <p:nvPr/>
          </p:nvSpPr>
          <p:spPr>
            <a:xfrm>
              <a:off x="3173158" y="4876228"/>
              <a:ext cx="26034" cy="210820"/>
            </a:xfrm>
            <a:custGeom>
              <a:avLst/>
              <a:gdLst/>
              <a:ahLst/>
              <a:cxnLst/>
              <a:rect l="l" t="t" r="r" b="b"/>
              <a:pathLst>
                <a:path w="26035" h="210820">
                  <a:moveTo>
                    <a:pt x="22955" y="1523"/>
                  </a:moveTo>
                  <a:lnTo>
                    <a:pt x="3048" y="1523"/>
                  </a:lnTo>
                  <a:lnTo>
                    <a:pt x="3048" y="0"/>
                  </a:lnTo>
                  <a:lnTo>
                    <a:pt x="21336" y="0"/>
                  </a:lnTo>
                  <a:lnTo>
                    <a:pt x="22955" y="1523"/>
                  </a:lnTo>
                  <a:close/>
                </a:path>
                <a:path w="26035" h="210820">
                  <a:moveTo>
                    <a:pt x="22955" y="210692"/>
                  </a:moveTo>
                  <a:lnTo>
                    <a:pt x="3048" y="210692"/>
                  </a:lnTo>
                  <a:lnTo>
                    <a:pt x="0" y="207644"/>
                  </a:lnTo>
                  <a:lnTo>
                    <a:pt x="0" y="3047"/>
                  </a:lnTo>
                  <a:lnTo>
                    <a:pt x="1524" y="3047"/>
                  </a:lnTo>
                  <a:lnTo>
                    <a:pt x="1524" y="1523"/>
                  </a:lnTo>
                  <a:lnTo>
                    <a:pt x="24479" y="1523"/>
                  </a:lnTo>
                  <a:lnTo>
                    <a:pt x="24479" y="3047"/>
                  </a:lnTo>
                  <a:lnTo>
                    <a:pt x="26003" y="4667"/>
                  </a:lnTo>
                  <a:lnTo>
                    <a:pt x="26003" y="207644"/>
                  </a:lnTo>
                  <a:lnTo>
                    <a:pt x="24479" y="207644"/>
                  </a:lnTo>
                  <a:lnTo>
                    <a:pt x="24479" y="209168"/>
                  </a:lnTo>
                  <a:lnTo>
                    <a:pt x="22955" y="209168"/>
                  </a:lnTo>
                  <a:lnTo>
                    <a:pt x="22955" y="210692"/>
                  </a:lnTo>
                  <a:close/>
                </a:path>
              </a:pathLst>
            </a:custGeom>
            <a:solidFill>
              <a:srgbClr val="44546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78" name="object 178"/>
          <p:cNvSpPr/>
          <p:nvPr/>
        </p:nvSpPr>
        <p:spPr>
          <a:xfrm>
            <a:off x="3247929" y="4876228"/>
            <a:ext cx="26034" cy="210820"/>
          </a:xfrm>
          <a:custGeom>
            <a:avLst/>
            <a:gdLst/>
            <a:ahLst/>
            <a:cxnLst/>
            <a:rect l="l" t="t" r="r" b="b"/>
            <a:pathLst>
              <a:path w="26035" h="210820">
                <a:moveTo>
                  <a:pt x="22860" y="1523"/>
                </a:moveTo>
                <a:lnTo>
                  <a:pt x="3048" y="1523"/>
                </a:lnTo>
                <a:lnTo>
                  <a:pt x="3048" y="0"/>
                </a:lnTo>
                <a:lnTo>
                  <a:pt x="21336" y="0"/>
                </a:lnTo>
                <a:lnTo>
                  <a:pt x="22860" y="1523"/>
                </a:lnTo>
                <a:close/>
              </a:path>
              <a:path w="26035" h="210820">
                <a:moveTo>
                  <a:pt x="22860" y="210692"/>
                </a:moveTo>
                <a:lnTo>
                  <a:pt x="3048" y="210692"/>
                </a:lnTo>
                <a:lnTo>
                  <a:pt x="0" y="207644"/>
                </a:lnTo>
                <a:lnTo>
                  <a:pt x="0" y="3047"/>
                </a:lnTo>
                <a:lnTo>
                  <a:pt x="1524" y="3047"/>
                </a:lnTo>
                <a:lnTo>
                  <a:pt x="1524" y="1523"/>
                </a:lnTo>
                <a:lnTo>
                  <a:pt x="24384" y="1523"/>
                </a:lnTo>
                <a:lnTo>
                  <a:pt x="24384" y="3047"/>
                </a:lnTo>
                <a:lnTo>
                  <a:pt x="25908" y="4667"/>
                </a:lnTo>
                <a:lnTo>
                  <a:pt x="25908" y="207644"/>
                </a:lnTo>
                <a:lnTo>
                  <a:pt x="24384" y="207644"/>
                </a:lnTo>
                <a:lnTo>
                  <a:pt x="24384" y="209168"/>
                </a:lnTo>
                <a:lnTo>
                  <a:pt x="22860" y="209168"/>
                </a:lnTo>
                <a:lnTo>
                  <a:pt x="22860" y="210692"/>
                </a:lnTo>
                <a:close/>
              </a:path>
            </a:pathLst>
          </a:custGeom>
          <a:solidFill>
            <a:srgbClr val="445469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79" name="object 179"/>
          <p:cNvGrpSpPr/>
          <p:nvPr/>
        </p:nvGrpSpPr>
        <p:grpSpPr>
          <a:xfrm>
            <a:off x="3386804" y="4885468"/>
            <a:ext cx="187960" cy="201930"/>
            <a:chOff x="3386804" y="4885468"/>
            <a:chExt cx="187960" cy="201930"/>
          </a:xfrm>
        </p:grpSpPr>
        <p:sp>
          <p:nvSpPr>
            <p:cNvPr id="180" name="object 180"/>
            <p:cNvSpPr/>
            <p:nvPr/>
          </p:nvSpPr>
          <p:spPr>
            <a:xfrm>
              <a:off x="3386804" y="4885468"/>
              <a:ext cx="30480" cy="201930"/>
            </a:xfrm>
            <a:custGeom>
              <a:avLst/>
              <a:gdLst/>
              <a:ahLst/>
              <a:cxnLst/>
              <a:rect l="l" t="t" r="r" b="b"/>
              <a:pathLst>
                <a:path w="30479" h="201929">
                  <a:moveTo>
                    <a:pt x="24384" y="58007"/>
                  </a:moveTo>
                  <a:lnTo>
                    <a:pt x="7620" y="58007"/>
                  </a:lnTo>
                  <a:lnTo>
                    <a:pt x="9144" y="56483"/>
                  </a:lnTo>
                  <a:lnTo>
                    <a:pt x="22860" y="56483"/>
                  </a:lnTo>
                  <a:lnTo>
                    <a:pt x="24384" y="58007"/>
                  </a:lnTo>
                  <a:close/>
                </a:path>
                <a:path w="30479" h="201929">
                  <a:moveTo>
                    <a:pt x="27432" y="199929"/>
                  </a:moveTo>
                  <a:lnTo>
                    <a:pt x="3048" y="199929"/>
                  </a:lnTo>
                  <a:lnTo>
                    <a:pt x="3048" y="59531"/>
                  </a:lnTo>
                  <a:lnTo>
                    <a:pt x="4572" y="59531"/>
                  </a:lnTo>
                  <a:lnTo>
                    <a:pt x="4572" y="58007"/>
                  </a:lnTo>
                  <a:lnTo>
                    <a:pt x="25908" y="58007"/>
                  </a:lnTo>
                  <a:lnTo>
                    <a:pt x="27432" y="59531"/>
                  </a:lnTo>
                  <a:lnTo>
                    <a:pt x="27432" y="199929"/>
                  </a:lnTo>
                  <a:close/>
                </a:path>
                <a:path w="30479" h="201929">
                  <a:moveTo>
                    <a:pt x="25908" y="201453"/>
                  </a:moveTo>
                  <a:lnTo>
                    <a:pt x="6096" y="201453"/>
                  </a:lnTo>
                  <a:lnTo>
                    <a:pt x="4572" y="199929"/>
                  </a:lnTo>
                  <a:lnTo>
                    <a:pt x="25908" y="199929"/>
                  </a:lnTo>
                  <a:lnTo>
                    <a:pt x="25908" y="201453"/>
                  </a:lnTo>
                  <a:close/>
                </a:path>
                <a:path w="30479" h="201929">
                  <a:moveTo>
                    <a:pt x="21336" y="30480"/>
                  </a:moveTo>
                  <a:lnTo>
                    <a:pt x="9144" y="30480"/>
                  </a:lnTo>
                  <a:lnTo>
                    <a:pt x="3048" y="27431"/>
                  </a:lnTo>
                  <a:lnTo>
                    <a:pt x="1524" y="25907"/>
                  </a:lnTo>
                  <a:lnTo>
                    <a:pt x="0" y="21336"/>
                  </a:lnTo>
                  <a:lnTo>
                    <a:pt x="0" y="10668"/>
                  </a:lnTo>
                  <a:lnTo>
                    <a:pt x="1524" y="6095"/>
                  </a:lnTo>
                  <a:lnTo>
                    <a:pt x="6096" y="1524"/>
                  </a:lnTo>
                  <a:lnTo>
                    <a:pt x="9144" y="0"/>
                  </a:lnTo>
                  <a:lnTo>
                    <a:pt x="21336" y="0"/>
                  </a:lnTo>
                  <a:lnTo>
                    <a:pt x="25908" y="1524"/>
                  </a:lnTo>
                  <a:lnTo>
                    <a:pt x="30480" y="6095"/>
                  </a:lnTo>
                  <a:lnTo>
                    <a:pt x="30480" y="25907"/>
                  </a:lnTo>
                  <a:lnTo>
                    <a:pt x="27432" y="27431"/>
                  </a:lnTo>
                  <a:lnTo>
                    <a:pt x="25908" y="28956"/>
                  </a:lnTo>
                  <a:lnTo>
                    <a:pt x="21336" y="30480"/>
                  </a:lnTo>
                  <a:close/>
                </a:path>
              </a:pathLst>
            </a:custGeom>
            <a:solidFill>
              <a:srgbClr val="44546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81" name="object 181"/>
            <p:cNvPicPr/>
            <p:nvPr/>
          </p:nvPicPr>
          <p:blipFill>
            <a:blip r:embed="rId119" cstate="print"/>
            <a:stretch>
              <a:fillRect/>
            </a:stretch>
          </p:blipFill>
          <p:spPr>
            <a:xfrm>
              <a:off x="3456908" y="4940427"/>
              <a:ext cx="117443" cy="146494"/>
            </a:xfrm>
            <a:prstGeom prst="rect">
              <a:avLst/>
            </a:prstGeom>
          </p:spPr>
        </p:pic>
      </p:grpSp>
      <p:pic>
        <p:nvPicPr>
          <p:cNvPr id="182" name="object 182"/>
          <p:cNvPicPr/>
          <p:nvPr/>
        </p:nvPicPr>
        <p:blipFill>
          <a:blip r:embed="rId120" cstate="print"/>
          <a:stretch>
            <a:fillRect/>
          </a:stretch>
        </p:blipFill>
        <p:spPr>
          <a:xfrm>
            <a:off x="3681221" y="4905279"/>
            <a:ext cx="817626" cy="184689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46093" y="1185005"/>
            <a:ext cx="2021300" cy="262604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901600" y="1175861"/>
            <a:ext cx="1556099" cy="271748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733901" y="1708594"/>
            <a:ext cx="155543" cy="170973"/>
          </a:xfrm>
          <a:prstGeom prst="rect">
            <a:avLst/>
          </a:prstGeom>
        </p:spPr>
      </p:pic>
      <p:grpSp>
        <p:nvGrpSpPr>
          <p:cNvPr id="5" name="object 5"/>
          <p:cNvGrpSpPr/>
          <p:nvPr/>
        </p:nvGrpSpPr>
        <p:grpSpPr>
          <a:xfrm>
            <a:off x="965843" y="1749837"/>
            <a:ext cx="1268095" cy="131445"/>
            <a:chOff x="965843" y="1749837"/>
            <a:chExt cx="1268095" cy="131445"/>
          </a:xfrm>
        </p:grpSpPr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113758" y="1749837"/>
              <a:ext cx="111347" cy="129730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965843" y="1749837"/>
              <a:ext cx="124847" cy="131254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249489" y="1749837"/>
              <a:ext cx="341644" cy="131254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615630" y="1749837"/>
              <a:ext cx="111347" cy="129730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1751355" y="1749843"/>
              <a:ext cx="209550" cy="131445"/>
            </a:xfrm>
            <a:custGeom>
              <a:avLst/>
              <a:gdLst/>
              <a:ahLst/>
              <a:cxnLst/>
              <a:rect l="l" t="t" r="r" b="b"/>
              <a:pathLst>
                <a:path w="209550" h="131444">
                  <a:moveTo>
                    <a:pt x="65620" y="53428"/>
                  </a:moveTo>
                  <a:lnTo>
                    <a:pt x="64096" y="51904"/>
                  </a:lnTo>
                  <a:lnTo>
                    <a:pt x="64096" y="50380"/>
                  </a:lnTo>
                  <a:lnTo>
                    <a:pt x="62572" y="50380"/>
                  </a:lnTo>
                  <a:lnTo>
                    <a:pt x="62572" y="48856"/>
                  </a:lnTo>
                  <a:lnTo>
                    <a:pt x="3048" y="48856"/>
                  </a:lnTo>
                  <a:lnTo>
                    <a:pt x="1524" y="50380"/>
                  </a:lnTo>
                  <a:lnTo>
                    <a:pt x="1524" y="51904"/>
                  </a:lnTo>
                  <a:lnTo>
                    <a:pt x="0" y="53428"/>
                  </a:lnTo>
                  <a:lnTo>
                    <a:pt x="0" y="70192"/>
                  </a:lnTo>
                  <a:lnTo>
                    <a:pt x="1524" y="73240"/>
                  </a:lnTo>
                  <a:lnTo>
                    <a:pt x="1524" y="74764"/>
                  </a:lnTo>
                  <a:lnTo>
                    <a:pt x="3048" y="76288"/>
                  </a:lnTo>
                  <a:lnTo>
                    <a:pt x="62572" y="76288"/>
                  </a:lnTo>
                  <a:lnTo>
                    <a:pt x="64096" y="74764"/>
                  </a:lnTo>
                  <a:lnTo>
                    <a:pt x="64096" y="73240"/>
                  </a:lnTo>
                  <a:lnTo>
                    <a:pt x="65620" y="71716"/>
                  </a:lnTo>
                  <a:lnTo>
                    <a:pt x="65620" y="53428"/>
                  </a:lnTo>
                  <a:close/>
                </a:path>
                <a:path w="209550" h="131444">
                  <a:moveTo>
                    <a:pt x="208965" y="67144"/>
                  </a:moveTo>
                  <a:lnTo>
                    <a:pt x="204508" y="36664"/>
                  </a:lnTo>
                  <a:lnTo>
                    <a:pt x="202984" y="29044"/>
                  </a:lnTo>
                  <a:lnTo>
                    <a:pt x="201117" y="25908"/>
                  </a:lnTo>
                  <a:lnTo>
                    <a:pt x="198412" y="21336"/>
                  </a:lnTo>
                  <a:lnTo>
                    <a:pt x="193840" y="16764"/>
                  </a:lnTo>
                  <a:lnTo>
                    <a:pt x="189166" y="10668"/>
                  </a:lnTo>
                  <a:lnTo>
                    <a:pt x="183070" y="6096"/>
                  </a:lnTo>
                  <a:lnTo>
                    <a:pt x="175450" y="4572"/>
                  </a:lnTo>
                  <a:lnTo>
                    <a:pt x="175450" y="71716"/>
                  </a:lnTo>
                  <a:lnTo>
                    <a:pt x="173926" y="77812"/>
                  </a:lnTo>
                  <a:lnTo>
                    <a:pt x="172402" y="82384"/>
                  </a:lnTo>
                  <a:lnTo>
                    <a:pt x="172402" y="87058"/>
                  </a:lnTo>
                  <a:lnTo>
                    <a:pt x="170878" y="91630"/>
                  </a:lnTo>
                  <a:lnTo>
                    <a:pt x="161734" y="100774"/>
                  </a:lnTo>
                  <a:lnTo>
                    <a:pt x="155638" y="103822"/>
                  </a:lnTo>
                  <a:lnTo>
                    <a:pt x="151066" y="105346"/>
                  </a:lnTo>
                  <a:lnTo>
                    <a:pt x="140398" y="105346"/>
                  </a:lnTo>
                  <a:lnTo>
                    <a:pt x="135826" y="103822"/>
                  </a:lnTo>
                  <a:lnTo>
                    <a:pt x="132778" y="102298"/>
                  </a:lnTo>
                  <a:lnTo>
                    <a:pt x="128206" y="100774"/>
                  </a:lnTo>
                  <a:lnTo>
                    <a:pt x="125158" y="97726"/>
                  </a:lnTo>
                  <a:lnTo>
                    <a:pt x="123634" y="93154"/>
                  </a:lnTo>
                  <a:lnTo>
                    <a:pt x="122110" y="90106"/>
                  </a:lnTo>
                  <a:lnTo>
                    <a:pt x="120586" y="85534"/>
                  </a:lnTo>
                  <a:lnTo>
                    <a:pt x="119062" y="80860"/>
                  </a:lnTo>
                  <a:lnTo>
                    <a:pt x="117538" y="76288"/>
                  </a:lnTo>
                  <a:lnTo>
                    <a:pt x="117538" y="53428"/>
                  </a:lnTo>
                  <a:lnTo>
                    <a:pt x="122110" y="39712"/>
                  </a:lnTo>
                  <a:lnTo>
                    <a:pt x="125158" y="36664"/>
                  </a:lnTo>
                  <a:lnTo>
                    <a:pt x="126682" y="32092"/>
                  </a:lnTo>
                  <a:lnTo>
                    <a:pt x="129730" y="30568"/>
                  </a:lnTo>
                  <a:lnTo>
                    <a:pt x="134302" y="29044"/>
                  </a:lnTo>
                  <a:lnTo>
                    <a:pt x="137350" y="25908"/>
                  </a:lnTo>
                  <a:lnTo>
                    <a:pt x="152590" y="25908"/>
                  </a:lnTo>
                  <a:lnTo>
                    <a:pt x="157162" y="27520"/>
                  </a:lnTo>
                  <a:lnTo>
                    <a:pt x="163258" y="30568"/>
                  </a:lnTo>
                  <a:lnTo>
                    <a:pt x="169354" y="36664"/>
                  </a:lnTo>
                  <a:lnTo>
                    <a:pt x="170878" y="41236"/>
                  </a:lnTo>
                  <a:lnTo>
                    <a:pt x="172402" y="44284"/>
                  </a:lnTo>
                  <a:lnTo>
                    <a:pt x="173926" y="50380"/>
                  </a:lnTo>
                  <a:lnTo>
                    <a:pt x="173926" y="54952"/>
                  </a:lnTo>
                  <a:lnTo>
                    <a:pt x="175425" y="59436"/>
                  </a:lnTo>
                  <a:lnTo>
                    <a:pt x="175450" y="71716"/>
                  </a:lnTo>
                  <a:lnTo>
                    <a:pt x="175450" y="4572"/>
                  </a:lnTo>
                  <a:lnTo>
                    <a:pt x="168808" y="2565"/>
                  </a:lnTo>
                  <a:lnTo>
                    <a:pt x="162306" y="1143"/>
                  </a:lnTo>
                  <a:lnTo>
                    <a:pt x="155524" y="279"/>
                  </a:lnTo>
                  <a:lnTo>
                    <a:pt x="148018" y="0"/>
                  </a:lnTo>
                  <a:lnTo>
                    <a:pt x="140284" y="279"/>
                  </a:lnTo>
                  <a:lnTo>
                    <a:pt x="99250" y="18288"/>
                  </a:lnTo>
                  <a:lnTo>
                    <a:pt x="84175" y="59436"/>
                  </a:lnTo>
                  <a:lnTo>
                    <a:pt x="84023" y="64096"/>
                  </a:lnTo>
                  <a:lnTo>
                    <a:pt x="84086" y="71716"/>
                  </a:lnTo>
                  <a:lnTo>
                    <a:pt x="99250" y="114490"/>
                  </a:lnTo>
                  <a:lnTo>
                    <a:pt x="103822" y="120586"/>
                  </a:lnTo>
                  <a:lnTo>
                    <a:pt x="144970" y="131254"/>
                  </a:lnTo>
                  <a:lnTo>
                    <a:pt x="152692" y="130962"/>
                  </a:lnTo>
                  <a:lnTo>
                    <a:pt x="192316" y="112966"/>
                  </a:lnTo>
                  <a:lnTo>
                    <a:pt x="198412" y="106870"/>
                  </a:lnTo>
                  <a:lnTo>
                    <a:pt x="199021" y="105346"/>
                  </a:lnTo>
                  <a:lnTo>
                    <a:pt x="204508" y="91630"/>
                  </a:lnTo>
                  <a:lnTo>
                    <a:pt x="206514" y="85534"/>
                  </a:lnTo>
                  <a:lnTo>
                    <a:pt x="207937" y="79006"/>
                  </a:lnTo>
                  <a:lnTo>
                    <a:pt x="208788" y="71716"/>
                  </a:lnTo>
                  <a:lnTo>
                    <a:pt x="208965" y="67144"/>
                  </a:lnTo>
                  <a:close/>
                </a:path>
              </a:pathLst>
            </a:custGeom>
            <a:solidFill>
              <a:srgbClr val="44546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" name="object 11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1984819" y="1749837"/>
              <a:ext cx="111347" cy="129730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2119026" y="1749837"/>
              <a:ext cx="114395" cy="131254"/>
            </a:xfrm>
            <a:prstGeom prst="rect">
              <a:avLst/>
            </a:prstGeom>
          </p:spPr>
        </p:pic>
      </p:grpSp>
      <p:pic>
        <p:nvPicPr>
          <p:cNvPr id="13" name="object 13"/>
          <p:cNvPicPr/>
          <p:nvPr/>
        </p:nvPicPr>
        <p:blipFill>
          <a:blip r:embed="rId11" cstate="print"/>
          <a:stretch>
            <a:fillRect/>
          </a:stretch>
        </p:blipFill>
        <p:spPr>
          <a:xfrm>
            <a:off x="2323433" y="1700974"/>
            <a:ext cx="1032795" cy="180117"/>
          </a:xfrm>
          <a:prstGeom prst="rect">
            <a:avLst/>
          </a:prstGeom>
        </p:spPr>
      </p:pic>
      <p:grpSp>
        <p:nvGrpSpPr>
          <p:cNvPr id="14" name="object 14"/>
          <p:cNvGrpSpPr/>
          <p:nvPr/>
        </p:nvGrpSpPr>
        <p:grpSpPr>
          <a:xfrm>
            <a:off x="3434048" y="1700974"/>
            <a:ext cx="151130" cy="180340"/>
            <a:chOff x="3434048" y="1700974"/>
            <a:chExt cx="151130" cy="180340"/>
          </a:xfrm>
        </p:grpSpPr>
        <p:sp>
          <p:nvSpPr>
            <p:cNvPr id="15" name="object 15"/>
            <p:cNvSpPr/>
            <p:nvPr/>
          </p:nvSpPr>
          <p:spPr>
            <a:xfrm>
              <a:off x="3434048" y="1700974"/>
              <a:ext cx="38100" cy="179070"/>
            </a:xfrm>
            <a:custGeom>
              <a:avLst/>
              <a:gdLst/>
              <a:ahLst/>
              <a:cxnLst/>
              <a:rect l="l" t="t" r="r" b="b"/>
              <a:pathLst>
                <a:path w="38100" h="179069">
                  <a:moveTo>
                    <a:pt x="27432" y="51911"/>
                  </a:moveTo>
                  <a:lnTo>
                    <a:pt x="10668" y="51911"/>
                  </a:lnTo>
                  <a:lnTo>
                    <a:pt x="13716" y="50387"/>
                  </a:lnTo>
                  <a:lnTo>
                    <a:pt x="24384" y="50387"/>
                  </a:lnTo>
                  <a:lnTo>
                    <a:pt x="27432" y="51911"/>
                  </a:lnTo>
                  <a:close/>
                </a:path>
                <a:path w="38100" h="179069">
                  <a:moveTo>
                    <a:pt x="33528" y="53435"/>
                  </a:moveTo>
                  <a:lnTo>
                    <a:pt x="4572" y="53435"/>
                  </a:lnTo>
                  <a:lnTo>
                    <a:pt x="6096" y="51911"/>
                  </a:lnTo>
                  <a:lnTo>
                    <a:pt x="32004" y="51911"/>
                  </a:lnTo>
                  <a:lnTo>
                    <a:pt x="33528" y="53435"/>
                  </a:lnTo>
                  <a:close/>
                </a:path>
                <a:path w="38100" h="179069">
                  <a:moveTo>
                    <a:pt x="35052" y="175545"/>
                  </a:moveTo>
                  <a:lnTo>
                    <a:pt x="3048" y="175545"/>
                  </a:lnTo>
                  <a:lnTo>
                    <a:pt x="3048" y="53435"/>
                  </a:lnTo>
                  <a:lnTo>
                    <a:pt x="35052" y="53435"/>
                  </a:lnTo>
                  <a:lnTo>
                    <a:pt x="35052" y="175545"/>
                  </a:lnTo>
                  <a:close/>
                </a:path>
                <a:path w="38100" h="179069">
                  <a:moveTo>
                    <a:pt x="32004" y="177069"/>
                  </a:moveTo>
                  <a:lnTo>
                    <a:pt x="6096" y="177069"/>
                  </a:lnTo>
                  <a:lnTo>
                    <a:pt x="4572" y="175545"/>
                  </a:lnTo>
                  <a:lnTo>
                    <a:pt x="33528" y="175545"/>
                  </a:lnTo>
                  <a:lnTo>
                    <a:pt x="32004" y="177069"/>
                  </a:lnTo>
                  <a:close/>
                </a:path>
                <a:path w="38100" h="179069">
                  <a:moveTo>
                    <a:pt x="21336" y="178593"/>
                  </a:moveTo>
                  <a:lnTo>
                    <a:pt x="15240" y="178593"/>
                  </a:lnTo>
                  <a:lnTo>
                    <a:pt x="13716" y="177069"/>
                  </a:lnTo>
                  <a:lnTo>
                    <a:pt x="24384" y="177069"/>
                  </a:lnTo>
                  <a:lnTo>
                    <a:pt x="21336" y="178593"/>
                  </a:lnTo>
                  <a:close/>
                </a:path>
                <a:path w="38100" h="179069">
                  <a:moveTo>
                    <a:pt x="25908" y="33623"/>
                  </a:moveTo>
                  <a:lnTo>
                    <a:pt x="6096" y="33623"/>
                  </a:lnTo>
                  <a:lnTo>
                    <a:pt x="3048" y="30575"/>
                  </a:lnTo>
                  <a:lnTo>
                    <a:pt x="1524" y="27527"/>
                  </a:lnTo>
                  <a:lnTo>
                    <a:pt x="0" y="22955"/>
                  </a:lnTo>
                  <a:lnTo>
                    <a:pt x="0" y="10668"/>
                  </a:lnTo>
                  <a:lnTo>
                    <a:pt x="1524" y="6096"/>
                  </a:lnTo>
                  <a:lnTo>
                    <a:pt x="6096" y="1524"/>
                  </a:lnTo>
                  <a:lnTo>
                    <a:pt x="12192" y="0"/>
                  </a:lnTo>
                  <a:lnTo>
                    <a:pt x="25908" y="0"/>
                  </a:lnTo>
                  <a:lnTo>
                    <a:pt x="30480" y="1524"/>
                  </a:lnTo>
                  <a:lnTo>
                    <a:pt x="33528" y="3048"/>
                  </a:lnTo>
                  <a:lnTo>
                    <a:pt x="36576" y="6096"/>
                  </a:lnTo>
                  <a:lnTo>
                    <a:pt x="38100" y="10668"/>
                  </a:lnTo>
                  <a:lnTo>
                    <a:pt x="38100" y="22955"/>
                  </a:lnTo>
                  <a:lnTo>
                    <a:pt x="36576" y="27527"/>
                  </a:lnTo>
                  <a:lnTo>
                    <a:pt x="33528" y="30575"/>
                  </a:lnTo>
                  <a:lnTo>
                    <a:pt x="30480" y="32099"/>
                  </a:lnTo>
                  <a:lnTo>
                    <a:pt x="25908" y="33623"/>
                  </a:lnTo>
                  <a:close/>
                </a:path>
              </a:pathLst>
            </a:custGeom>
            <a:solidFill>
              <a:srgbClr val="44546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6" name="object 16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3496627" y="1749837"/>
              <a:ext cx="88487" cy="131254"/>
            </a:xfrm>
            <a:prstGeom prst="rect">
              <a:avLst/>
            </a:prstGeom>
          </p:spPr>
        </p:pic>
      </p:grpSp>
      <p:pic>
        <p:nvPicPr>
          <p:cNvPr id="17" name="object 17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3662838" y="1749837"/>
            <a:ext cx="106870" cy="131254"/>
          </a:xfrm>
          <a:prstGeom prst="rect">
            <a:avLst/>
          </a:prstGeom>
        </p:spPr>
      </p:pic>
      <p:pic>
        <p:nvPicPr>
          <p:cNvPr id="18" name="object 18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3848957" y="1696402"/>
            <a:ext cx="1147191" cy="184689"/>
          </a:xfrm>
          <a:prstGeom prst="rect">
            <a:avLst/>
          </a:prstGeom>
        </p:spPr>
      </p:pic>
      <p:pic>
        <p:nvPicPr>
          <p:cNvPr id="19" name="object 19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5089207" y="1696402"/>
            <a:ext cx="837533" cy="184689"/>
          </a:xfrm>
          <a:prstGeom prst="rect">
            <a:avLst/>
          </a:prstGeom>
        </p:spPr>
      </p:pic>
      <p:grpSp>
        <p:nvGrpSpPr>
          <p:cNvPr id="20" name="object 20"/>
          <p:cNvGrpSpPr/>
          <p:nvPr/>
        </p:nvGrpSpPr>
        <p:grpSpPr>
          <a:xfrm>
            <a:off x="6009131" y="1696402"/>
            <a:ext cx="374015" cy="184785"/>
            <a:chOff x="6009131" y="1696402"/>
            <a:chExt cx="374015" cy="184785"/>
          </a:xfrm>
        </p:grpSpPr>
        <p:pic>
          <p:nvPicPr>
            <p:cNvPr id="21" name="object 21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6009131" y="1720881"/>
              <a:ext cx="184594" cy="160210"/>
            </a:xfrm>
            <a:prstGeom prst="rect">
              <a:avLst/>
            </a:prstGeom>
          </p:spPr>
        </p:pic>
        <p:sp>
          <p:nvSpPr>
            <p:cNvPr id="22" name="object 22"/>
            <p:cNvSpPr/>
            <p:nvPr/>
          </p:nvSpPr>
          <p:spPr>
            <a:xfrm>
              <a:off x="6213538" y="1696402"/>
              <a:ext cx="169545" cy="183515"/>
            </a:xfrm>
            <a:custGeom>
              <a:avLst/>
              <a:gdLst/>
              <a:ahLst/>
              <a:cxnLst/>
              <a:rect l="l" t="t" r="r" b="b"/>
              <a:pathLst>
                <a:path w="169545" h="183514">
                  <a:moveTo>
                    <a:pt x="35140" y="58013"/>
                  </a:moveTo>
                  <a:lnTo>
                    <a:pt x="33528" y="58013"/>
                  </a:lnTo>
                  <a:lnTo>
                    <a:pt x="32004" y="56489"/>
                  </a:lnTo>
                  <a:lnTo>
                    <a:pt x="27432" y="56489"/>
                  </a:lnTo>
                  <a:lnTo>
                    <a:pt x="24384" y="54965"/>
                  </a:lnTo>
                  <a:lnTo>
                    <a:pt x="13716" y="54965"/>
                  </a:lnTo>
                  <a:lnTo>
                    <a:pt x="10668" y="56489"/>
                  </a:lnTo>
                  <a:lnTo>
                    <a:pt x="6096" y="56489"/>
                  </a:lnTo>
                  <a:lnTo>
                    <a:pt x="4572" y="58013"/>
                  </a:lnTo>
                  <a:lnTo>
                    <a:pt x="3048" y="58013"/>
                  </a:lnTo>
                  <a:lnTo>
                    <a:pt x="3048" y="180124"/>
                  </a:lnTo>
                  <a:lnTo>
                    <a:pt x="4572" y="180124"/>
                  </a:lnTo>
                  <a:lnTo>
                    <a:pt x="6096" y="181648"/>
                  </a:lnTo>
                  <a:lnTo>
                    <a:pt x="13716" y="181648"/>
                  </a:lnTo>
                  <a:lnTo>
                    <a:pt x="15240" y="183172"/>
                  </a:lnTo>
                  <a:lnTo>
                    <a:pt x="22860" y="183172"/>
                  </a:lnTo>
                  <a:lnTo>
                    <a:pt x="24384" y="181648"/>
                  </a:lnTo>
                  <a:lnTo>
                    <a:pt x="32004" y="181648"/>
                  </a:lnTo>
                  <a:lnTo>
                    <a:pt x="33528" y="180124"/>
                  </a:lnTo>
                  <a:lnTo>
                    <a:pt x="35140" y="180124"/>
                  </a:lnTo>
                  <a:lnTo>
                    <a:pt x="35140" y="58013"/>
                  </a:lnTo>
                  <a:close/>
                </a:path>
                <a:path w="169545" h="183514">
                  <a:moveTo>
                    <a:pt x="38188" y="15240"/>
                  </a:moveTo>
                  <a:lnTo>
                    <a:pt x="36664" y="10668"/>
                  </a:lnTo>
                  <a:lnTo>
                    <a:pt x="33528" y="7620"/>
                  </a:lnTo>
                  <a:lnTo>
                    <a:pt x="32004" y="6096"/>
                  </a:lnTo>
                  <a:lnTo>
                    <a:pt x="25908" y="4572"/>
                  </a:lnTo>
                  <a:lnTo>
                    <a:pt x="12192" y="4572"/>
                  </a:lnTo>
                  <a:lnTo>
                    <a:pt x="6096" y="6096"/>
                  </a:lnTo>
                  <a:lnTo>
                    <a:pt x="1524" y="10668"/>
                  </a:lnTo>
                  <a:lnTo>
                    <a:pt x="0" y="15240"/>
                  </a:lnTo>
                  <a:lnTo>
                    <a:pt x="0" y="27533"/>
                  </a:lnTo>
                  <a:lnTo>
                    <a:pt x="1524" y="32105"/>
                  </a:lnTo>
                  <a:lnTo>
                    <a:pt x="4572" y="35153"/>
                  </a:lnTo>
                  <a:lnTo>
                    <a:pt x="6096" y="38201"/>
                  </a:lnTo>
                  <a:lnTo>
                    <a:pt x="25908" y="38201"/>
                  </a:lnTo>
                  <a:lnTo>
                    <a:pt x="32004" y="36677"/>
                  </a:lnTo>
                  <a:lnTo>
                    <a:pt x="33528" y="35153"/>
                  </a:lnTo>
                  <a:lnTo>
                    <a:pt x="36664" y="32105"/>
                  </a:lnTo>
                  <a:lnTo>
                    <a:pt x="38188" y="27533"/>
                  </a:lnTo>
                  <a:lnTo>
                    <a:pt x="38188" y="15240"/>
                  </a:lnTo>
                  <a:close/>
                </a:path>
                <a:path w="169545" h="183514">
                  <a:moveTo>
                    <a:pt x="102196" y="3048"/>
                  </a:moveTo>
                  <a:lnTo>
                    <a:pt x="100672" y="1524"/>
                  </a:lnTo>
                  <a:lnTo>
                    <a:pt x="99148" y="1524"/>
                  </a:lnTo>
                  <a:lnTo>
                    <a:pt x="97624" y="0"/>
                  </a:lnTo>
                  <a:lnTo>
                    <a:pt x="74764" y="0"/>
                  </a:lnTo>
                  <a:lnTo>
                    <a:pt x="73240" y="1524"/>
                  </a:lnTo>
                  <a:lnTo>
                    <a:pt x="71716" y="1524"/>
                  </a:lnTo>
                  <a:lnTo>
                    <a:pt x="68668" y="4572"/>
                  </a:lnTo>
                  <a:lnTo>
                    <a:pt x="68668" y="178600"/>
                  </a:lnTo>
                  <a:lnTo>
                    <a:pt x="70192" y="178600"/>
                  </a:lnTo>
                  <a:lnTo>
                    <a:pt x="70192" y="180124"/>
                  </a:lnTo>
                  <a:lnTo>
                    <a:pt x="71716" y="180124"/>
                  </a:lnTo>
                  <a:lnTo>
                    <a:pt x="73240" y="181648"/>
                  </a:lnTo>
                  <a:lnTo>
                    <a:pt x="79336" y="181648"/>
                  </a:lnTo>
                  <a:lnTo>
                    <a:pt x="82384" y="183172"/>
                  </a:lnTo>
                  <a:lnTo>
                    <a:pt x="88480" y="183172"/>
                  </a:lnTo>
                  <a:lnTo>
                    <a:pt x="91528" y="181648"/>
                  </a:lnTo>
                  <a:lnTo>
                    <a:pt x="99148" y="181648"/>
                  </a:lnTo>
                  <a:lnTo>
                    <a:pt x="100672" y="180124"/>
                  </a:lnTo>
                  <a:lnTo>
                    <a:pt x="102196" y="180124"/>
                  </a:lnTo>
                  <a:lnTo>
                    <a:pt x="102196" y="3048"/>
                  </a:lnTo>
                  <a:close/>
                </a:path>
                <a:path w="169545" h="183514">
                  <a:moveTo>
                    <a:pt x="169341" y="3048"/>
                  </a:moveTo>
                  <a:lnTo>
                    <a:pt x="167817" y="3048"/>
                  </a:lnTo>
                  <a:lnTo>
                    <a:pt x="167817" y="1524"/>
                  </a:lnTo>
                  <a:lnTo>
                    <a:pt x="164769" y="1524"/>
                  </a:lnTo>
                  <a:lnTo>
                    <a:pt x="164769" y="0"/>
                  </a:lnTo>
                  <a:lnTo>
                    <a:pt x="140385" y="0"/>
                  </a:lnTo>
                  <a:lnTo>
                    <a:pt x="137337" y="3048"/>
                  </a:lnTo>
                  <a:lnTo>
                    <a:pt x="135813" y="3048"/>
                  </a:lnTo>
                  <a:lnTo>
                    <a:pt x="135813" y="178600"/>
                  </a:lnTo>
                  <a:lnTo>
                    <a:pt x="137337" y="180124"/>
                  </a:lnTo>
                  <a:lnTo>
                    <a:pt x="138861" y="180124"/>
                  </a:lnTo>
                  <a:lnTo>
                    <a:pt x="138861" y="181648"/>
                  </a:lnTo>
                  <a:lnTo>
                    <a:pt x="146481" y="181648"/>
                  </a:lnTo>
                  <a:lnTo>
                    <a:pt x="149529" y="183172"/>
                  </a:lnTo>
                  <a:lnTo>
                    <a:pt x="155625" y="183172"/>
                  </a:lnTo>
                  <a:lnTo>
                    <a:pt x="158673" y="181648"/>
                  </a:lnTo>
                  <a:lnTo>
                    <a:pt x="164769" y="181648"/>
                  </a:lnTo>
                  <a:lnTo>
                    <a:pt x="166293" y="180124"/>
                  </a:lnTo>
                  <a:lnTo>
                    <a:pt x="167817" y="180124"/>
                  </a:lnTo>
                  <a:lnTo>
                    <a:pt x="169341" y="178600"/>
                  </a:lnTo>
                  <a:lnTo>
                    <a:pt x="169341" y="3048"/>
                  </a:lnTo>
                  <a:close/>
                </a:path>
              </a:pathLst>
            </a:custGeom>
            <a:solidFill>
              <a:srgbClr val="44546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23" name="object 23"/>
          <p:cNvGrpSpPr/>
          <p:nvPr/>
        </p:nvGrpSpPr>
        <p:grpSpPr>
          <a:xfrm>
            <a:off x="6474428" y="1696402"/>
            <a:ext cx="494665" cy="184785"/>
            <a:chOff x="6474428" y="1696402"/>
            <a:chExt cx="494665" cy="184785"/>
          </a:xfrm>
        </p:grpSpPr>
        <p:pic>
          <p:nvPicPr>
            <p:cNvPr id="24" name="object 24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6474428" y="1751361"/>
              <a:ext cx="111347" cy="129730"/>
            </a:xfrm>
            <a:prstGeom prst="rect">
              <a:avLst/>
            </a:prstGeom>
          </p:spPr>
        </p:pic>
        <p:pic>
          <p:nvPicPr>
            <p:cNvPr id="25" name="object 25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6610159" y="1749837"/>
              <a:ext cx="88487" cy="131254"/>
            </a:xfrm>
            <a:prstGeom prst="rect">
              <a:avLst/>
            </a:prstGeom>
          </p:spPr>
        </p:pic>
        <p:pic>
          <p:nvPicPr>
            <p:cNvPr id="26" name="object 26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6718720" y="1749837"/>
              <a:ext cx="114228" cy="131254"/>
            </a:xfrm>
            <a:prstGeom prst="rect">
              <a:avLst/>
            </a:prstGeom>
          </p:spPr>
        </p:pic>
        <p:pic>
          <p:nvPicPr>
            <p:cNvPr id="27" name="object 27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6852761" y="1696402"/>
              <a:ext cx="115919" cy="184689"/>
            </a:xfrm>
            <a:prstGeom prst="rect">
              <a:avLst/>
            </a:prstGeom>
          </p:spPr>
        </p:pic>
      </p:grpSp>
      <p:pic>
        <p:nvPicPr>
          <p:cNvPr id="28" name="object 28"/>
          <p:cNvPicPr/>
          <p:nvPr/>
        </p:nvPicPr>
        <p:blipFill>
          <a:blip r:embed="rId21" cstate="print"/>
          <a:stretch>
            <a:fillRect/>
          </a:stretch>
        </p:blipFill>
        <p:spPr>
          <a:xfrm>
            <a:off x="7058691" y="1696402"/>
            <a:ext cx="250221" cy="228980"/>
          </a:xfrm>
          <a:prstGeom prst="rect">
            <a:avLst/>
          </a:prstGeom>
        </p:spPr>
      </p:pic>
      <p:grpSp>
        <p:nvGrpSpPr>
          <p:cNvPr id="29" name="object 29"/>
          <p:cNvGrpSpPr/>
          <p:nvPr/>
        </p:nvGrpSpPr>
        <p:grpSpPr>
          <a:xfrm>
            <a:off x="7377493" y="1749837"/>
            <a:ext cx="390525" cy="175895"/>
            <a:chOff x="7377493" y="1749837"/>
            <a:chExt cx="390525" cy="175895"/>
          </a:xfrm>
        </p:grpSpPr>
        <p:pic>
          <p:nvPicPr>
            <p:cNvPr id="30" name="object 30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7377493" y="1749837"/>
              <a:ext cx="106775" cy="131254"/>
            </a:xfrm>
            <a:prstGeom prst="rect">
              <a:avLst/>
            </a:prstGeom>
          </p:spPr>
        </p:pic>
        <p:pic>
          <p:nvPicPr>
            <p:cNvPr id="31" name="object 31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7517892" y="1749837"/>
              <a:ext cx="250126" cy="175545"/>
            </a:xfrm>
            <a:prstGeom prst="rect">
              <a:avLst/>
            </a:prstGeom>
          </p:spPr>
        </p:pic>
      </p:grpSp>
      <p:pic>
        <p:nvPicPr>
          <p:cNvPr id="32" name="object 32"/>
          <p:cNvPicPr/>
          <p:nvPr/>
        </p:nvPicPr>
        <p:blipFill>
          <a:blip r:embed="rId24" cstate="print"/>
          <a:stretch>
            <a:fillRect/>
          </a:stretch>
        </p:blipFill>
        <p:spPr>
          <a:xfrm>
            <a:off x="7836748" y="1696402"/>
            <a:ext cx="1139516" cy="184689"/>
          </a:xfrm>
          <a:prstGeom prst="rect">
            <a:avLst/>
          </a:prstGeom>
        </p:spPr>
      </p:pic>
      <p:grpSp>
        <p:nvGrpSpPr>
          <p:cNvPr id="33" name="object 33"/>
          <p:cNvGrpSpPr/>
          <p:nvPr/>
        </p:nvGrpSpPr>
        <p:grpSpPr>
          <a:xfrm>
            <a:off x="15240" y="2238756"/>
            <a:ext cx="10240010" cy="2148840"/>
            <a:chOff x="15240" y="2238756"/>
            <a:chExt cx="10240010" cy="2148840"/>
          </a:xfrm>
        </p:grpSpPr>
        <p:pic>
          <p:nvPicPr>
            <p:cNvPr id="34" name="object 34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15240" y="2238756"/>
              <a:ext cx="10239756" cy="2148840"/>
            </a:xfrm>
            <a:prstGeom prst="rect">
              <a:avLst/>
            </a:prstGeom>
          </p:spPr>
        </p:pic>
        <p:pic>
          <p:nvPicPr>
            <p:cNvPr id="35" name="object 35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1700784" y="3474719"/>
              <a:ext cx="201167" cy="210311"/>
            </a:xfrm>
            <a:prstGeom prst="rect">
              <a:avLst/>
            </a:prstGeom>
          </p:spPr>
        </p:pic>
        <p:pic>
          <p:nvPicPr>
            <p:cNvPr id="36" name="object 36"/>
            <p:cNvPicPr/>
            <p:nvPr/>
          </p:nvPicPr>
          <p:blipFill>
            <a:blip r:embed="rId27" cstate="print"/>
            <a:stretch>
              <a:fillRect/>
            </a:stretch>
          </p:blipFill>
          <p:spPr>
            <a:xfrm>
              <a:off x="1734597" y="3517582"/>
              <a:ext cx="125063" cy="125253"/>
            </a:xfrm>
            <a:prstGeom prst="rect">
              <a:avLst/>
            </a:prstGeom>
          </p:spPr>
        </p:pic>
        <p:pic>
          <p:nvPicPr>
            <p:cNvPr id="37" name="object 37"/>
            <p:cNvPicPr/>
            <p:nvPr/>
          </p:nvPicPr>
          <p:blipFill>
            <a:blip r:embed="rId28" cstate="print"/>
            <a:stretch>
              <a:fillRect/>
            </a:stretch>
          </p:blipFill>
          <p:spPr>
            <a:xfrm>
              <a:off x="4457699" y="2572511"/>
              <a:ext cx="201167" cy="210311"/>
            </a:xfrm>
            <a:prstGeom prst="rect">
              <a:avLst/>
            </a:prstGeom>
          </p:spPr>
        </p:pic>
        <p:pic>
          <p:nvPicPr>
            <p:cNvPr id="38" name="object 38"/>
            <p:cNvPicPr/>
            <p:nvPr/>
          </p:nvPicPr>
          <p:blipFill>
            <a:blip r:embed="rId29" cstate="print"/>
            <a:stretch>
              <a:fillRect/>
            </a:stretch>
          </p:blipFill>
          <p:spPr>
            <a:xfrm>
              <a:off x="4491228" y="2615374"/>
              <a:ext cx="125063" cy="125253"/>
            </a:xfrm>
            <a:prstGeom prst="rect">
              <a:avLst/>
            </a:prstGeom>
          </p:spPr>
        </p:pic>
        <p:pic>
          <p:nvPicPr>
            <p:cNvPr id="39" name="object 39"/>
            <p:cNvPicPr/>
            <p:nvPr/>
          </p:nvPicPr>
          <p:blipFill>
            <a:blip r:embed="rId30" cstate="print"/>
            <a:stretch>
              <a:fillRect/>
            </a:stretch>
          </p:blipFill>
          <p:spPr>
            <a:xfrm>
              <a:off x="7054596" y="3090672"/>
              <a:ext cx="202691" cy="210311"/>
            </a:xfrm>
            <a:prstGeom prst="rect">
              <a:avLst/>
            </a:prstGeom>
          </p:spPr>
        </p:pic>
        <p:pic>
          <p:nvPicPr>
            <p:cNvPr id="40" name="object 40"/>
            <p:cNvPicPr/>
            <p:nvPr/>
          </p:nvPicPr>
          <p:blipFill>
            <a:blip r:embed="rId31" cstate="print"/>
            <a:stretch>
              <a:fillRect/>
            </a:stretch>
          </p:blipFill>
          <p:spPr>
            <a:xfrm>
              <a:off x="7089171" y="3132963"/>
              <a:ext cx="132778" cy="125158"/>
            </a:xfrm>
            <a:prstGeom prst="rect">
              <a:avLst/>
            </a:prstGeom>
          </p:spPr>
        </p:pic>
        <p:pic>
          <p:nvPicPr>
            <p:cNvPr id="41" name="object 41"/>
            <p:cNvPicPr/>
            <p:nvPr/>
          </p:nvPicPr>
          <p:blipFill>
            <a:blip r:embed="rId32" cstate="print"/>
            <a:stretch>
              <a:fillRect/>
            </a:stretch>
          </p:blipFill>
          <p:spPr>
            <a:xfrm>
              <a:off x="9145523" y="2439924"/>
              <a:ext cx="257556" cy="83819"/>
            </a:xfrm>
            <a:prstGeom prst="rect">
              <a:avLst/>
            </a:prstGeom>
          </p:spPr>
        </p:pic>
        <p:pic>
          <p:nvPicPr>
            <p:cNvPr id="42" name="object 42"/>
            <p:cNvPicPr/>
            <p:nvPr/>
          </p:nvPicPr>
          <p:blipFill>
            <a:blip r:embed="rId33" cstate="print"/>
            <a:stretch>
              <a:fillRect/>
            </a:stretch>
          </p:blipFill>
          <p:spPr>
            <a:xfrm>
              <a:off x="9310116" y="2421636"/>
              <a:ext cx="210311" cy="210312"/>
            </a:xfrm>
            <a:prstGeom prst="rect">
              <a:avLst/>
            </a:prstGeom>
          </p:spPr>
        </p:pic>
        <p:pic>
          <p:nvPicPr>
            <p:cNvPr id="43" name="object 43"/>
            <p:cNvPicPr/>
            <p:nvPr/>
          </p:nvPicPr>
          <p:blipFill>
            <a:blip r:embed="rId34" cstate="print"/>
            <a:stretch>
              <a:fillRect/>
            </a:stretch>
          </p:blipFill>
          <p:spPr>
            <a:xfrm>
              <a:off x="9353073" y="2464308"/>
              <a:ext cx="125063" cy="125158"/>
            </a:xfrm>
            <a:prstGeom prst="rect">
              <a:avLst/>
            </a:prstGeom>
          </p:spPr>
        </p:pic>
        <p:pic>
          <p:nvPicPr>
            <p:cNvPr id="44" name="object 44"/>
            <p:cNvPicPr/>
            <p:nvPr/>
          </p:nvPicPr>
          <p:blipFill>
            <a:blip r:embed="rId35" cstate="print"/>
            <a:stretch>
              <a:fillRect/>
            </a:stretch>
          </p:blipFill>
          <p:spPr>
            <a:xfrm>
              <a:off x="4078224" y="2429256"/>
              <a:ext cx="448055" cy="217931"/>
            </a:xfrm>
            <a:prstGeom prst="rect">
              <a:avLst/>
            </a:prstGeom>
          </p:spPr>
        </p:pic>
      </p:grpSp>
      <p:grpSp>
        <p:nvGrpSpPr>
          <p:cNvPr id="45" name="object 45"/>
          <p:cNvGrpSpPr/>
          <p:nvPr/>
        </p:nvGrpSpPr>
        <p:grpSpPr>
          <a:xfrm>
            <a:off x="489775" y="4699158"/>
            <a:ext cx="127000" cy="171450"/>
            <a:chOff x="489775" y="4699158"/>
            <a:chExt cx="127000" cy="171450"/>
          </a:xfrm>
        </p:grpSpPr>
        <p:sp>
          <p:nvSpPr>
            <p:cNvPr id="46" name="object 46"/>
            <p:cNvSpPr/>
            <p:nvPr/>
          </p:nvSpPr>
          <p:spPr>
            <a:xfrm>
              <a:off x="489762" y="4699165"/>
              <a:ext cx="23495" cy="169545"/>
            </a:xfrm>
            <a:custGeom>
              <a:avLst/>
              <a:gdLst/>
              <a:ahLst/>
              <a:cxnLst/>
              <a:rect l="l" t="t" r="r" b="b"/>
              <a:pathLst>
                <a:path w="23495" h="169545">
                  <a:moveTo>
                    <a:pt x="22872" y="1524"/>
                  </a:moveTo>
                  <a:lnTo>
                    <a:pt x="21336" y="1524"/>
                  </a:lnTo>
                  <a:lnTo>
                    <a:pt x="21336" y="0"/>
                  </a:lnTo>
                  <a:lnTo>
                    <a:pt x="3048" y="0"/>
                  </a:lnTo>
                  <a:lnTo>
                    <a:pt x="1524" y="1524"/>
                  </a:lnTo>
                  <a:lnTo>
                    <a:pt x="0" y="1524"/>
                  </a:lnTo>
                  <a:lnTo>
                    <a:pt x="0" y="167919"/>
                  </a:lnTo>
                  <a:lnTo>
                    <a:pt x="1524" y="167919"/>
                  </a:lnTo>
                  <a:lnTo>
                    <a:pt x="1524" y="169443"/>
                  </a:lnTo>
                  <a:lnTo>
                    <a:pt x="19812" y="169443"/>
                  </a:lnTo>
                  <a:lnTo>
                    <a:pt x="21336" y="167919"/>
                  </a:lnTo>
                  <a:lnTo>
                    <a:pt x="22872" y="167919"/>
                  </a:lnTo>
                  <a:lnTo>
                    <a:pt x="22872" y="1524"/>
                  </a:lnTo>
                  <a:close/>
                </a:path>
              </a:pathLst>
            </a:custGeom>
            <a:solidFill>
              <a:srgbClr val="44546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7" name="object 47"/>
            <p:cNvPicPr/>
            <p:nvPr/>
          </p:nvPicPr>
          <p:blipFill>
            <a:blip r:embed="rId36" cstate="print"/>
            <a:stretch>
              <a:fillRect/>
            </a:stretch>
          </p:blipFill>
          <p:spPr>
            <a:xfrm>
              <a:off x="538638" y="4711445"/>
              <a:ext cx="77724" cy="158686"/>
            </a:xfrm>
            <a:prstGeom prst="rect">
              <a:avLst/>
            </a:prstGeom>
          </p:spPr>
        </p:pic>
      </p:grpSp>
      <p:grpSp>
        <p:nvGrpSpPr>
          <p:cNvPr id="48" name="object 48"/>
          <p:cNvGrpSpPr/>
          <p:nvPr/>
        </p:nvGrpSpPr>
        <p:grpSpPr>
          <a:xfrm>
            <a:off x="697230" y="4686966"/>
            <a:ext cx="657860" cy="184785"/>
            <a:chOff x="697230" y="4686966"/>
            <a:chExt cx="657860" cy="184785"/>
          </a:xfrm>
        </p:grpSpPr>
        <p:pic>
          <p:nvPicPr>
            <p:cNvPr id="49" name="object 49"/>
            <p:cNvPicPr/>
            <p:nvPr/>
          </p:nvPicPr>
          <p:blipFill>
            <a:blip r:embed="rId37" cstate="print"/>
            <a:stretch>
              <a:fillRect/>
            </a:stretch>
          </p:blipFill>
          <p:spPr>
            <a:xfrm>
              <a:off x="697230" y="4741925"/>
              <a:ext cx="96107" cy="129730"/>
            </a:xfrm>
            <a:prstGeom prst="rect">
              <a:avLst/>
            </a:prstGeom>
          </p:spPr>
        </p:pic>
        <p:sp>
          <p:nvSpPr>
            <p:cNvPr id="50" name="object 50"/>
            <p:cNvSpPr/>
            <p:nvPr/>
          </p:nvSpPr>
          <p:spPr>
            <a:xfrm>
              <a:off x="829995" y="4686972"/>
              <a:ext cx="88900" cy="182245"/>
            </a:xfrm>
            <a:custGeom>
              <a:avLst/>
              <a:gdLst/>
              <a:ahLst/>
              <a:cxnLst/>
              <a:rect l="l" t="t" r="r" b="b"/>
              <a:pathLst>
                <a:path w="88900" h="182245">
                  <a:moveTo>
                    <a:pt x="21336" y="1524"/>
                  </a:moveTo>
                  <a:lnTo>
                    <a:pt x="19812" y="1524"/>
                  </a:lnTo>
                  <a:lnTo>
                    <a:pt x="18288" y="0"/>
                  </a:lnTo>
                  <a:lnTo>
                    <a:pt x="1524" y="0"/>
                  </a:lnTo>
                  <a:lnTo>
                    <a:pt x="1524" y="1524"/>
                  </a:lnTo>
                  <a:lnTo>
                    <a:pt x="0" y="1524"/>
                  </a:lnTo>
                  <a:lnTo>
                    <a:pt x="0" y="180111"/>
                  </a:lnTo>
                  <a:lnTo>
                    <a:pt x="1524" y="181635"/>
                  </a:lnTo>
                  <a:lnTo>
                    <a:pt x="18288" y="181635"/>
                  </a:lnTo>
                  <a:lnTo>
                    <a:pt x="19812" y="180111"/>
                  </a:lnTo>
                  <a:lnTo>
                    <a:pt x="21336" y="180111"/>
                  </a:lnTo>
                  <a:lnTo>
                    <a:pt x="21336" y="1524"/>
                  </a:lnTo>
                  <a:close/>
                </a:path>
                <a:path w="88900" h="182245">
                  <a:moveTo>
                    <a:pt x="88493" y="3048"/>
                  </a:moveTo>
                  <a:lnTo>
                    <a:pt x="86969" y="3048"/>
                  </a:lnTo>
                  <a:lnTo>
                    <a:pt x="86969" y="1524"/>
                  </a:lnTo>
                  <a:lnTo>
                    <a:pt x="85445" y="0"/>
                  </a:lnTo>
                  <a:lnTo>
                    <a:pt x="68580" y="0"/>
                  </a:lnTo>
                  <a:lnTo>
                    <a:pt x="67056" y="1524"/>
                  </a:lnTo>
                  <a:lnTo>
                    <a:pt x="67056" y="3048"/>
                  </a:lnTo>
                  <a:lnTo>
                    <a:pt x="65532" y="3048"/>
                  </a:lnTo>
                  <a:lnTo>
                    <a:pt x="65532" y="178587"/>
                  </a:lnTo>
                  <a:lnTo>
                    <a:pt x="67056" y="180111"/>
                  </a:lnTo>
                  <a:lnTo>
                    <a:pt x="67056" y="181635"/>
                  </a:lnTo>
                  <a:lnTo>
                    <a:pt x="85445" y="181635"/>
                  </a:lnTo>
                  <a:lnTo>
                    <a:pt x="86969" y="180111"/>
                  </a:lnTo>
                  <a:lnTo>
                    <a:pt x="88493" y="180111"/>
                  </a:lnTo>
                  <a:lnTo>
                    <a:pt x="88493" y="3048"/>
                  </a:lnTo>
                  <a:close/>
                </a:path>
              </a:pathLst>
            </a:custGeom>
            <a:solidFill>
              <a:srgbClr val="44546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1" name="object 51"/>
            <p:cNvPicPr/>
            <p:nvPr/>
          </p:nvPicPr>
          <p:blipFill>
            <a:blip r:embed="rId38" cstate="print"/>
            <a:stretch>
              <a:fillRect/>
            </a:stretch>
          </p:blipFill>
          <p:spPr>
            <a:xfrm>
              <a:off x="947499" y="4741925"/>
              <a:ext cx="407241" cy="129730"/>
            </a:xfrm>
            <a:prstGeom prst="rect">
              <a:avLst/>
            </a:prstGeom>
          </p:spPr>
        </p:pic>
      </p:grpSp>
      <p:pic>
        <p:nvPicPr>
          <p:cNvPr id="52" name="object 52"/>
          <p:cNvPicPr/>
          <p:nvPr/>
        </p:nvPicPr>
        <p:blipFill>
          <a:blip r:embed="rId39" cstate="print"/>
          <a:stretch>
            <a:fillRect/>
          </a:stretch>
        </p:blipFill>
        <p:spPr>
          <a:xfrm>
            <a:off x="1447799" y="4686966"/>
            <a:ext cx="897064" cy="228980"/>
          </a:xfrm>
          <a:prstGeom prst="rect">
            <a:avLst/>
          </a:prstGeom>
        </p:spPr>
      </p:pic>
      <p:grpSp>
        <p:nvGrpSpPr>
          <p:cNvPr id="53" name="object 53"/>
          <p:cNvGrpSpPr/>
          <p:nvPr/>
        </p:nvGrpSpPr>
        <p:grpSpPr>
          <a:xfrm>
            <a:off x="915447" y="5004529"/>
            <a:ext cx="377190" cy="184785"/>
            <a:chOff x="915447" y="5004529"/>
            <a:chExt cx="377190" cy="184785"/>
          </a:xfrm>
        </p:grpSpPr>
        <p:pic>
          <p:nvPicPr>
            <p:cNvPr id="54" name="object 54"/>
            <p:cNvPicPr/>
            <p:nvPr/>
          </p:nvPicPr>
          <p:blipFill>
            <a:blip r:embed="rId40" cstate="print"/>
            <a:stretch>
              <a:fillRect/>
            </a:stretch>
          </p:blipFill>
          <p:spPr>
            <a:xfrm>
              <a:off x="915447" y="5059489"/>
              <a:ext cx="97631" cy="129730"/>
            </a:xfrm>
            <a:prstGeom prst="rect">
              <a:avLst/>
            </a:prstGeom>
          </p:spPr>
        </p:pic>
        <p:pic>
          <p:nvPicPr>
            <p:cNvPr id="55" name="object 55"/>
            <p:cNvPicPr/>
            <p:nvPr/>
          </p:nvPicPr>
          <p:blipFill>
            <a:blip r:embed="rId41" cstate="print"/>
            <a:stretch>
              <a:fillRect/>
            </a:stretch>
          </p:blipFill>
          <p:spPr>
            <a:xfrm>
              <a:off x="1049655" y="5059489"/>
              <a:ext cx="100679" cy="128206"/>
            </a:xfrm>
            <a:prstGeom prst="rect">
              <a:avLst/>
            </a:prstGeom>
          </p:spPr>
        </p:pic>
        <p:pic>
          <p:nvPicPr>
            <p:cNvPr id="56" name="object 56"/>
            <p:cNvPicPr/>
            <p:nvPr/>
          </p:nvPicPr>
          <p:blipFill>
            <a:blip r:embed="rId42" cstate="print"/>
            <a:stretch>
              <a:fillRect/>
            </a:stretch>
          </p:blipFill>
          <p:spPr>
            <a:xfrm>
              <a:off x="1183862" y="5004529"/>
              <a:ext cx="108394" cy="184689"/>
            </a:xfrm>
            <a:prstGeom prst="rect">
              <a:avLst/>
            </a:prstGeom>
          </p:spPr>
        </p:pic>
      </p:grpSp>
      <p:grpSp>
        <p:nvGrpSpPr>
          <p:cNvPr id="57" name="object 57"/>
          <p:cNvGrpSpPr/>
          <p:nvPr/>
        </p:nvGrpSpPr>
        <p:grpSpPr>
          <a:xfrm>
            <a:off x="1382172" y="5059489"/>
            <a:ext cx="526415" cy="174625"/>
            <a:chOff x="1382172" y="5059489"/>
            <a:chExt cx="526415" cy="174625"/>
          </a:xfrm>
        </p:grpSpPr>
        <p:pic>
          <p:nvPicPr>
            <p:cNvPr id="58" name="object 58"/>
            <p:cNvPicPr/>
            <p:nvPr/>
          </p:nvPicPr>
          <p:blipFill>
            <a:blip r:embed="rId43" cstate="print"/>
            <a:stretch>
              <a:fillRect/>
            </a:stretch>
          </p:blipFill>
          <p:spPr>
            <a:xfrm>
              <a:off x="1382172" y="5059489"/>
              <a:ext cx="118998" cy="129730"/>
            </a:xfrm>
            <a:prstGeom prst="rect">
              <a:avLst/>
            </a:prstGeom>
          </p:spPr>
        </p:pic>
        <p:pic>
          <p:nvPicPr>
            <p:cNvPr id="59" name="object 59"/>
            <p:cNvPicPr/>
            <p:nvPr/>
          </p:nvPicPr>
          <p:blipFill>
            <a:blip r:embed="rId44" cstate="print"/>
            <a:stretch>
              <a:fillRect/>
            </a:stretch>
          </p:blipFill>
          <p:spPr>
            <a:xfrm>
              <a:off x="1533239" y="5059489"/>
              <a:ext cx="108299" cy="174021"/>
            </a:xfrm>
            <a:prstGeom prst="rect">
              <a:avLst/>
            </a:prstGeom>
          </p:spPr>
        </p:pic>
        <p:pic>
          <p:nvPicPr>
            <p:cNvPr id="60" name="object 60"/>
            <p:cNvPicPr/>
            <p:nvPr/>
          </p:nvPicPr>
          <p:blipFill>
            <a:blip r:embed="rId45" cstate="print"/>
            <a:stretch>
              <a:fillRect/>
            </a:stretch>
          </p:blipFill>
          <p:spPr>
            <a:xfrm>
              <a:off x="1667495" y="5059489"/>
              <a:ext cx="108345" cy="129730"/>
            </a:xfrm>
            <a:prstGeom prst="rect">
              <a:avLst/>
            </a:prstGeom>
          </p:spPr>
        </p:pic>
        <p:pic>
          <p:nvPicPr>
            <p:cNvPr id="61" name="object 61"/>
            <p:cNvPicPr/>
            <p:nvPr/>
          </p:nvPicPr>
          <p:blipFill>
            <a:blip r:embed="rId46" cstate="print"/>
            <a:stretch>
              <a:fillRect/>
            </a:stretch>
          </p:blipFill>
          <p:spPr>
            <a:xfrm>
              <a:off x="1807844" y="5059489"/>
              <a:ext cx="100679" cy="128206"/>
            </a:xfrm>
            <a:prstGeom prst="rect">
              <a:avLst/>
            </a:prstGeom>
          </p:spPr>
        </p:pic>
      </p:grpSp>
      <p:pic>
        <p:nvPicPr>
          <p:cNvPr id="62" name="object 62"/>
          <p:cNvPicPr/>
          <p:nvPr/>
        </p:nvPicPr>
        <p:blipFill>
          <a:blip r:embed="rId47" cstate="print"/>
          <a:stretch>
            <a:fillRect/>
          </a:stretch>
        </p:blipFill>
        <p:spPr>
          <a:xfrm>
            <a:off x="662177" y="5338857"/>
            <a:ext cx="1421796" cy="177069"/>
          </a:xfrm>
          <a:prstGeom prst="rect">
            <a:avLst/>
          </a:prstGeom>
        </p:spPr>
      </p:pic>
      <p:grpSp>
        <p:nvGrpSpPr>
          <p:cNvPr id="63" name="object 63"/>
          <p:cNvGrpSpPr/>
          <p:nvPr/>
        </p:nvGrpSpPr>
        <p:grpSpPr>
          <a:xfrm>
            <a:off x="2803969" y="4708302"/>
            <a:ext cx="393700" cy="184785"/>
            <a:chOff x="2803969" y="4708302"/>
            <a:chExt cx="393700" cy="184785"/>
          </a:xfrm>
        </p:grpSpPr>
        <p:pic>
          <p:nvPicPr>
            <p:cNvPr id="64" name="object 64"/>
            <p:cNvPicPr/>
            <p:nvPr/>
          </p:nvPicPr>
          <p:blipFill>
            <a:blip r:embed="rId48" cstate="print"/>
            <a:stretch>
              <a:fillRect/>
            </a:stretch>
          </p:blipFill>
          <p:spPr>
            <a:xfrm>
              <a:off x="2803969" y="4722114"/>
              <a:ext cx="126682" cy="169449"/>
            </a:xfrm>
            <a:prstGeom prst="rect">
              <a:avLst/>
            </a:prstGeom>
          </p:spPr>
        </p:pic>
        <p:pic>
          <p:nvPicPr>
            <p:cNvPr id="65" name="object 65"/>
            <p:cNvPicPr/>
            <p:nvPr/>
          </p:nvPicPr>
          <p:blipFill>
            <a:blip r:embed="rId49" cstate="print"/>
            <a:stretch>
              <a:fillRect/>
            </a:stretch>
          </p:blipFill>
          <p:spPr>
            <a:xfrm>
              <a:off x="2955035" y="4708302"/>
              <a:ext cx="102203" cy="183261"/>
            </a:xfrm>
            <a:prstGeom prst="rect">
              <a:avLst/>
            </a:prstGeom>
          </p:spPr>
        </p:pic>
        <p:pic>
          <p:nvPicPr>
            <p:cNvPr id="66" name="object 66"/>
            <p:cNvPicPr/>
            <p:nvPr/>
          </p:nvPicPr>
          <p:blipFill>
            <a:blip r:embed="rId50" cstate="print"/>
            <a:stretch>
              <a:fillRect/>
            </a:stretch>
          </p:blipFill>
          <p:spPr>
            <a:xfrm>
              <a:off x="3089243" y="4763261"/>
              <a:ext cx="108394" cy="129825"/>
            </a:xfrm>
            <a:prstGeom prst="rect">
              <a:avLst/>
            </a:prstGeom>
          </p:spPr>
        </p:pic>
      </p:grpSp>
      <p:pic>
        <p:nvPicPr>
          <p:cNvPr id="67" name="object 67"/>
          <p:cNvPicPr/>
          <p:nvPr/>
        </p:nvPicPr>
        <p:blipFill>
          <a:blip r:embed="rId51" cstate="print"/>
          <a:stretch>
            <a:fillRect/>
          </a:stretch>
        </p:blipFill>
        <p:spPr>
          <a:xfrm>
            <a:off x="3287553" y="4717541"/>
            <a:ext cx="1225010" cy="175545"/>
          </a:xfrm>
          <a:prstGeom prst="rect">
            <a:avLst/>
          </a:prstGeom>
        </p:spPr>
      </p:pic>
      <p:pic>
        <p:nvPicPr>
          <p:cNvPr id="68" name="object 68"/>
          <p:cNvPicPr/>
          <p:nvPr/>
        </p:nvPicPr>
        <p:blipFill>
          <a:blip r:embed="rId52" cstate="print"/>
          <a:stretch>
            <a:fillRect/>
          </a:stretch>
        </p:blipFill>
        <p:spPr>
          <a:xfrm>
            <a:off x="3139678" y="5082349"/>
            <a:ext cx="204358" cy="129730"/>
          </a:xfrm>
          <a:prstGeom prst="rect">
            <a:avLst/>
          </a:prstGeom>
        </p:spPr>
      </p:pic>
      <p:pic>
        <p:nvPicPr>
          <p:cNvPr id="69" name="object 69"/>
          <p:cNvPicPr/>
          <p:nvPr/>
        </p:nvPicPr>
        <p:blipFill>
          <a:blip r:embed="rId53" cstate="print"/>
          <a:stretch>
            <a:fillRect/>
          </a:stretch>
        </p:blipFill>
        <p:spPr>
          <a:xfrm>
            <a:off x="3389852" y="5082349"/>
            <a:ext cx="100679" cy="126682"/>
          </a:xfrm>
          <a:prstGeom prst="rect">
            <a:avLst/>
          </a:prstGeom>
        </p:spPr>
      </p:pic>
      <p:grpSp>
        <p:nvGrpSpPr>
          <p:cNvPr id="70" name="object 70"/>
          <p:cNvGrpSpPr/>
          <p:nvPr/>
        </p:nvGrpSpPr>
        <p:grpSpPr>
          <a:xfrm>
            <a:off x="3582066" y="5027390"/>
            <a:ext cx="600075" cy="184785"/>
            <a:chOff x="3582066" y="5027390"/>
            <a:chExt cx="600075" cy="184785"/>
          </a:xfrm>
        </p:grpSpPr>
        <p:pic>
          <p:nvPicPr>
            <p:cNvPr id="71" name="object 71"/>
            <p:cNvPicPr/>
            <p:nvPr/>
          </p:nvPicPr>
          <p:blipFill>
            <a:blip r:embed="rId54" cstate="print"/>
            <a:stretch>
              <a:fillRect/>
            </a:stretch>
          </p:blipFill>
          <p:spPr>
            <a:xfrm>
              <a:off x="3582066" y="5082349"/>
              <a:ext cx="93059" cy="129730"/>
            </a:xfrm>
            <a:prstGeom prst="rect">
              <a:avLst/>
            </a:prstGeom>
          </p:spPr>
        </p:pic>
        <p:pic>
          <p:nvPicPr>
            <p:cNvPr id="72" name="object 72"/>
            <p:cNvPicPr/>
            <p:nvPr/>
          </p:nvPicPr>
          <p:blipFill>
            <a:blip r:embed="rId55" cstate="print"/>
            <a:stretch>
              <a:fillRect/>
            </a:stretch>
          </p:blipFill>
          <p:spPr>
            <a:xfrm>
              <a:off x="3699509" y="5027390"/>
              <a:ext cx="100679" cy="181641"/>
            </a:xfrm>
            <a:prstGeom prst="rect">
              <a:avLst/>
            </a:prstGeom>
          </p:spPr>
        </p:pic>
        <p:pic>
          <p:nvPicPr>
            <p:cNvPr id="73" name="object 73"/>
            <p:cNvPicPr/>
            <p:nvPr/>
          </p:nvPicPr>
          <p:blipFill>
            <a:blip r:embed="rId56" cstate="print"/>
            <a:stretch>
              <a:fillRect/>
            </a:stretch>
          </p:blipFill>
          <p:spPr>
            <a:xfrm>
              <a:off x="3834002" y="5082349"/>
              <a:ext cx="108013" cy="129730"/>
            </a:xfrm>
            <a:prstGeom prst="rect">
              <a:avLst/>
            </a:prstGeom>
          </p:spPr>
        </p:pic>
        <p:pic>
          <p:nvPicPr>
            <p:cNvPr id="74" name="object 74"/>
            <p:cNvPicPr/>
            <p:nvPr/>
          </p:nvPicPr>
          <p:blipFill>
            <a:blip r:embed="rId57" cstate="print"/>
            <a:stretch>
              <a:fillRect/>
            </a:stretch>
          </p:blipFill>
          <p:spPr>
            <a:xfrm>
              <a:off x="3966495" y="5082349"/>
              <a:ext cx="93059" cy="129730"/>
            </a:xfrm>
            <a:prstGeom prst="rect">
              <a:avLst/>
            </a:prstGeom>
          </p:spPr>
        </p:pic>
        <p:pic>
          <p:nvPicPr>
            <p:cNvPr id="75" name="object 75"/>
            <p:cNvPicPr/>
            <p:nvPr/>
          </p:nvPicPr>
          <p:blipFill>
            <a:blip r:embed="rId58" cstate="print"/>
            <a:stretch>
              <a:fillRect/>
            </a:stretch>
          </p:blipFill>
          <p:spPr>
            <a:xfrm>
              <a:off x="4083938" y="5027390"/>
              <a:ext cx="97631" cy="181641"/>
            </a:xfrm>
            <a:prstGeom prst="rect">
              <a:avLst/>
            </a:prstGeom>
          </p:spPr>
        </p:pic>
      </p:grpSp>
      <p:pic>
        <p:nvPicPr>
          <p:cNvPr id="76" name="object 76"/>
          <p:cNvPicPr/>
          <p:nvPr/>
        </p:nvPicPr>
        <p:blipFill>
          <a:blip r:embed="rId59" cstate="print"/>
          <a:stretch>
            <a:fillRect/>
          </a:stretch>
        </p:blipFill>
        <p:spPr>
          <a:xfrm>
            <a:off x="2825400" y="5361717"/>
            <a:ext cx="1653635" cy="175546"/>
          </a:xfrm>
          <a:prstGeom prst="rect">
            <a:avLst/>
          </a:prstGeom>
        </p:spPr>
      </p:pic>
      <p:grpSp>
        <p:nvGrpSpPr>
          <p:cNvPr id="77" name="object 77"/>
          <p:cNvGrpSpPr/>
          <p:nvPr/>
        </p:nvGrpSpPr>
        <p:grpSpPr>
          <a:xfrm>
            <a:off x="2811589" y="5671661"/>
            <a:ext cx="377190" cy="184785"/>
            <a:chOff x="2811589" y="5671661"/>
            <a:chExt cx="377190" cy="184785"/>
          </a:xfrm>
        </p:grpSpPr>
        <p:pic>
          <p:nvPicPr>
            <p:cNvPr id="78" name="object 78"/>
            <p:cNvPicPr/>
            <p:nvPr/>
          </p:nvPicPr>
          <p:blipFill>
            <a:blip r:embed="rId60" cstate="print"/>
            <a:stretch>
              <a:fillRect/>
            </a:stretch>
          </p:blipFill>
          <p:spPr>
            <a:xfrm>
              <a:off x="2811589" y="5726620"/>
              <a:ext cx="97631" cy="129730"/>
            </a:xfrm>
            <a:prstGeom prst="rect">
              <a:avLst/>
            </a:prstGeom>
          </p:spPr>
        </p:pic>
        <p:pic>
          <p:nvPicPr>
            <p:cNvPr id="79" name="object 79"/>
            <p:cNvPicPr/>
            <p:nvPr/>
          </p:nvPicPr>
          <p:blipFill>
            <a:blip r:embed="rId61" cstate="print"/>
            <a:stretch>
              <a:fillRect/>
            </a:stretch>
          </p:blipFill>
          <p:spPr>
            <a:xfrm>
              <a:off x="2945892" y="5726620"/>
              <a:ext cx="100679" cy="128206"/>
            </a:xfrm>
            <a:prstGeom prst="rect">
              <a:avLst/>
            </a:prstGeom>
          </p:spPr>
        </p:pic>
        <p:pic>
          <p:nvPicPr>
            <p:cNvPr id="80" name="object 80"/>
            <p:cNvPicPr/>
            <p:nvPr/>
          </p:nvPicPr>
          <p:blipFill>
            <a:blip r:embed="rId62" cstate="print"/>
            <a:stretch>
              <a:fillRect/>
            </a:stretch>
          </p:blipFill>
          <p:spPr>
            <a:xfrm>
              <a:off x="3080099" y="5671661"/>
              <a:ext cx="108299" cy="184689"/>
            </a:xfrm>
            <a:prstGeom prst="rect">
              <a:avLst/>
            </a:prstGeom>
          </p:spPr>
        </p:pic>
      </p:grpSp>
      <p:grpSp>
        <p:nvGrpSpPr>
          <p:cNvPr id="81" name="object 81"/>
          <p:cNvGrpSpPr/>
          <p:nvPr/>
        </p:nvGrpSpPr>
        <p:grpSpPr>
          <a:xfrm>
            <a:off x="3279981" y="5670137"/>
            <a:ext cx="1220470" cy="186690"/>
            <a:chOff x="3279981" y="5670137"/>
            <a:chExt cx="1220470" cy="186690"/>
          </a:xfrm>
        </p:grpSpPr>
        <p:pic>
          <p:nvPicPr>
            <p:cNvPr id="82" name="object 82"/>
            <p:cNvPicPr/>
            <p:nvPr/>
          </p:nvPicPr>
          <p:blipFill>
            <a:blip r:embed="rId63" cstate="print"/>
            <a:stretch>
              <a:fillRect/>
            </a:stretch>
          </p:blipFill>
          <p:spPr>
            <a:xfrm>
              <a:off x="3279981" y="5670137"/>
              <a:ext cx="1167050" cy="186214"/>
            </a:xfrm>
            <a:prstGeom prst="rect">
              <a:avLst/>
            </a:prstGeom>
          </p:spPr>
        </p:pic>
        <p:sp>
          <p:nvSpPr>
            <p:cNvPr id="83" name="object 83"/>
            <p:cNvSpPr/>
            <p:nvPr/>
          </p:nvSpPr>
          <p:spPr>
            <a:xfrm>
              <a:off x="4480464" y="5831967"/>
              <a:ext cx="20320" cy="22860"/>
            </a:xfrm>
            <a:custGeom>
              <a:avLst/>
              <a:gdLst/>
              <a:ahLst/>
              <a:cxnLst/>
              <a:rect l="l" t="t" r="r" b="b"/>
              <a:pathLst>
                <a:path w="20320" h="22860">
                  <a:moveTo>
                    <a:pt x="13715" y="22860"/>
                  </a:moveTo>
                  <a:lnTo>
                    <a:pt x="6095" y="22860"/>
                  </a:lnTo>
                  <a:lnTo>
                    <a:pt x="3047" y="21336"/>
                  </a:lnTo>
                  <a:lnTo>
                    <a:pt x="0" y="18288"/>
                  </a:lnTo>
                  <a:lnTo>
                    <a:pt x="0" y="3048"/>
                  </a:lnTo>
                  <a:lnTo>
                    <a:pt x="3047" y="0"/>
                  </a:lnTo>
                  <a:lnTo>
                    <a:pt x="16859" y="0"/>
                  </a:lnTo>
                  <a:lnTo>
                    <a:pt x="19907" y="3048"/>
                  </a:lnTo>
                  <a:lnTo>
                    <a:pt x="19907" y="10668"/>
                  </a:lnTo>
                  <a:lnTo>
                    <a:pt x="19907" y="18288"/>
                  </a:lnTo>
                  <a:lnTo>
                    <a:pt x="16859" y="21336"/>
                  </a:lnTo>
                  <a:lnTo>
                    <a:pt x="13715" y="2286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84" name="object 84"/>
          <p:cNvGrpSpPr/>
          <p:nvPr/>
        </p:nvGrpSpPr>
        <p:grpSpPr>
          <a:xfrm>
            <a:off x="5017579" y="4731257"/>
            <a:ext cx="127000" cy="172720"/>
            <a:chOff x="5017579" y="4731257"/>
            <a:chExt cx="127000" cy="172720"/>
          </a:xfrm>
        </p:grpSpPr>
        <p:sp>
          <p:nvSpPr>
            <p:cNvPr id="85" name="object 85"/>
            <p:cNvSpPr/>
            <p:nvPr/>
          </p:nvSpPr>
          <p:spPr>
            <a:xfrm>
              <a:off x="5017579" y="4731257"/>
              <a:ext cx="22860" cy="171450"/>
            </a:xfrm>
            <a:custGeom>
              <a:avLst/>
              <a:gdLst/>
              <a:ahLst/>
              <a:cxnLst/>
              <a:rect l="l" t="t" r="r" b="b"/>
              <a:pathLst>
                <a:path w="22860" h="171450">
                  <a:moveTo>
                    <a:pt x="15240" y="1524"/>
                  </a:moveTo>
                  <a:lnTo>
                    <a:pt x="7620" y="1524"/>
                  </a:lnTo>
                  <a:lnTo>
                    <a:pt x="10668" y="0"/>
                  </a:lnTo>
                  <a:lnTo>
                    <a:pt x="13716" y="0"/>
                  </a:lnTo>
                  <a:lnTo>
                    <a:pt x="15240" y="1524"/>
                  </a:lnTo>
                  <a:close/>
                </a:path>
                <a:path w="22860" h="171450">
                  <a:moveTo>
                    <a:pt x="21336" y="170973"/>
                  </a:moveTo>
                  <a:lnTo>
                    <a:pt x="3048" y="170973"/>
                  </a:lnTo>
                  <a:lnTo>
                    <a:pt x="1524" y="169449"/>
                  </a:lnTo>
                  <a:lnTo>
                    <a:pt x="1524" y="167925"/>
                  </a:lnTo>
                  <a:lnTo>
                    <a:pt x="0" y="167925"/>
                  </a:lnTo>
                  <a:lnTo>
                    <a:pt x="0" y="4571"/>
                  </a:lnTo>
                  <a:lnTo>
                    <a:pt x="3048" y="1524"/>
                  </a:lnTo>
                  <a:lnTo>
                    <a:pt x="21336" y="1524"/>
                  </a:lnTo>
                  <a:lnTo>
                    <a:pt x="22860" y="3048"/>
                  </a:lnTo>
                  <a:lnTo>
                    <a:pt x="22860" y="169449"/>
                  </a:lnTo>
                  <a:lnTo>
                    <a:pt x="21336" y="169449"/>
                  </a:lnTo>
                  <a:lnTo>
                    <a:pt x="21336" y="170973"/>
                  </a:lnTo>
                  <a:close/>
                </a:path>
              </a:pathLst>
            </a:custGeom>
            <a:solidFill>
              <a:srgbClr val="44546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6" name="object 86"/>
            <p:cNvPicPr/>
            <p:nvPr/>
          </p:nvPicPr>
          <p:blipFill>
            <a:blip r:embed="rId64" cstate="print"/>
            <a:stretch>
              <a:fillRect/>
            </a:stretch>
          </p:blipFill>
          <p:spPr>
            <a:xfrm>
              <a:off x="5067871" y="4744974"/>
              <a:ext cx="76295" cy="158781"/>
            </a:xfrm>
            <a:prstGeom prst="rect">
              <a:avLst/>
            </a:prstGeom>
          </p:spPr>
        </p:pic>
      </p:grpSp>
      <p:grpSp>
        <p:nvGrpSpPr>
          <p:cNvPr id="87" name="object 87"/>
          <p:cNvGrpSpPr/>
          <p:nvPr/>
        </p:nvGrpSpPr>
        <p:grpSpPr>
          <a:xfrm>
            <a:off x="5232654" y="4720113"/>
            <a:ext cx="551180" cy="229870"/>
            <a:chOff x="5232654" y="4720113"/>
            <a:chExt cx="551180" cy="229870"/>
          </a:xfrm>
        </p:grpSpPr>
        <p:pic>
          <p:nvPicPr>
            <p:cNvPr id="88" name="object 88"/>
            <p:cNvPicPr/>
            <p:nvPr/>
          </p:nvPicPr>
          <p:blipFill>
            <a:blip r:embed="rId65" cstate="print"/>
            <a:stretch>
              <a:fillRect/>
            </a:stretch>
          </p:blipFill>
          <p:spPr>
            <a:xfrm>
              <a:off x="5232654" y="4720589"/>
              <a:ext cx="102203" cy="181641"/>
            </a:xfrm>
            <a:prstGeom prst="rect">
              <a:avLst/>
            </a:prstGeom>
          </p:spPr>
        </p:pic>
        <p:pic>
          <p:nvPicPr>
            <p:cNvPr id="89" name="object 89"/>
            <p:cNvPicPr/>
            <p:nvPr/>
          </p:nvPicPr>
          <p:blipFill>
            <a:blip r:embed="rId66" cstate="print"/>
            <a:stretch>
              <a:fillRect/>
            </a:stretch>
          </p:blipFill>
          <p:spPr>
            <a:xfrm>
              <a:off x="5366861" y="4775549"/>
              <a:ext cx="108299" cy="128158"/>
            </a:xfrm>
            <a:prstGeom prst="rect">
              <a:avLst/>
            </a:prstGeom>
          </p:spPr>
        </p:pic>
        <p:sp>
          <p:nvSpPr>
            <p:cNvPr id="90" name="object 90"/>
            <p:cNvSpPr/>
            <p:nvPr/>
          </p:nvSpPr>
          <p:spPr>
            <a:xfrm>
              <a:off x="5508777" y="4720119"/>
              <a:ext cx="21590" cy="182245"/>
            </a:xfrm>
            <a:custGeom>
              <a:avLst/>
              <a:gdLst/>
              <a:ahLst/>
              <a:cxnLst/>
              <a:rect l="l" t="t" r="r" b="b"/>
              <a:pathLst>
                <a:path w="21589" h="182245">
                  <a:moveTo>
                    <a:pt x="19812" y="180594"/>
                  </a:moveTo>
                  <a:lnTo>
                    <a:pt x="1524" y="180594"/>
                  </a:lnTo>
                  <a:lnTo>
                    <a:pt x="1524" y="182118"/>
                  </a:lnTo>
                  <a:lnTo>
                    <a:pt x="18288" y="182118"/>
                  </a:lnTo>
                  <a:lnTo>
                    <a:pt x="19812" y="180594"/>
                  </a:lnTo>
                  <a:close/>
                </a:path>
                <a:path w="21589" h="182245">
                  <a:moveTo>
                    <a:pt x="21336" y="2540"/>
                  </a:moveTo>
                  <a:lnTo>
                    <a:pt x="19812" y="2540"/>
                  </a:lnTo>
                  <a:lnTo>
                    <a:pt x="19812" y="0"/>
                  </a:lnTo>
                  <a:lnTo>
                    <a:pt x="736" y="0"/>
                  </a:lnTo>
                  <a:lnTo>
                    <a:pt x="736" y="2540"/>
                  </a:lnTo>
                  <a:lnTo>
                    <a:pt x="0" y="2540"/>
                  </a:lnTo>
                  <a:lnTo>
                    <a:pt x="0" y="180340"/>
                  </a:lnTo>
                  <a:lnTo>
                    <a:pt x="21336" y="180340"/>
                  </a:lnTo>
                  <a:lnTo>
                    <a:pt x="21336" y="2540"/>
                  </a:lnTo>
                  <a:close/>
                </a:path>
              </a:pathLst>
            </a:custGeom>
            <a:solidFill>
              <a:srgbClr val="44546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1" name="object 91"/>
            <p:cNvPicPr/>
            <p:nvPr/>
          </p:nvPicPr>
          <p:blipFill>
            <a:blip r:embed="rId67" cstate="print"/>
            <a:stretch>
              <a:fillRect/>
            </a:stretch>
          </p:blipFill>
          <p:spPr>
            <a:xfrm>
              <a:off x="5568219" y="4775549"/>
              <a:ext cx="106775" cy="174021"/>
            </a:xfrm>
            <a:prstGeom prst="rect">
              <a:avLst/>
            </a:prstGeom>
          </p:spPr>
        </p:pic>
        <p:pic>
          <p:nvPicPr>
            <p:cNvPr id="92" name="object 92"/>
            <p:cNvPicPr/>
            <p:nvPr/>
          </p:nvPicPr>
          <p:blipFill>
            <a:blip r:embed="rId68" cstate="print"/>
            <a:stretch>
              <a:fillRect/>
            </a:stretch>
          </p:blipFill>
          <p:spPr>
            <a:xfrm>
              <a:off x="5699474" y="4775549"/>
              <a:ext cx="83915" cy="128206"/>
            </a:xfrm>
            <a:prstGeom prst="rect">
              <a:avLst/>
            </a:prstGeom>
          </p:spPr>
        </p:pic>
      </p:grpSp>
      <p:grpSp>
        <p:nvGrpSpPr>
          <p:cNvPr id="93" name="object 93"/>
          <p:cNvGrpSpPr/>
          <p:nvPr/>
        </p:nvGrpSpPr>
        <p:grpSpPr>
          <a:xfrm>
            <a:off x="5859589" y="4775549"/>
            <a:ext cx="351155" cy="128270"/>
            <a:chOff x="5859589" y="4775549"/>
            <a:chExt cx="351155" cy="128270"/>
          </a:xfrm>
        </p:grpSpPr>
        <p:pic>
          <p:nvPicPr>
            <p:cNvPr id="94" name="object 94"/>
            <p:cNvPicPr/>
            <p:nvPr/>
          </p:nvPicPr>
          <p:blipFill>
            <a:blip r:embed="rId69" cstate="print"/>
            <a:stretch>
              <a:fillRect/>
            </a:stretch>
          </p:blipFill>
          <p:spPr>
            <a:xfrm>
              <a:off x="5859589" y="4775549"/>
              <a:ext cx="82391" cy="128206"/>
            </a:xfrm>
            <a:prstGeom prst="rect">
              <a:avLst/>
            </a:prstGeom>
          </p:spPr>
        </p:pic>
        <p:pic>
          <p:nvPicPr>
            <p:cNvPr id="95" name="object 95"/>
            <p:cNvPicPr/>
            <p:nvPr/>
          </p:nvPicPr>
          <p:blipFill>
            <a:blip r:embed="rId70" cstate="print"/>
            <a:stretch>
              <a:fillRect/>
            </a:stretch>
          </p:blipFill>
          <p:spPr>
            <a:xfrm>
              <a:off x="5969571" y="4775549"/>
              <a:ext cx="108235" cy="128158"/>
            </a:xfrm>
            <a:prstGeom prst="rect">
              <a:avLst/>
            </a:prstGeom>
          </p:spPr>
        </p:pic>
        <p:pic>
          <p:nvPicPr>
            <p:cNvPr id="96" name="object 96"/>
            <p:cNvPicPr/>
            <p:nvPr/>
          </p:nvPicPr>
          <p:blipFill>
            <a:blip r:embed="rId71" cstate="print"/>
            <a:stretch>
              <a:fillRect/>
            </a:stretch>
          </p:blipFill>
          <p:spPr>
            <a:xfrm>
              <a:off x="6102191" y="4775549"/>
              <a:ext cx="108299" cy="128158"/>
            </a:xfrm>
            <a:prstGeom prst="rect">
              <a:avLst/>
            </a:prstGeom>
          </p:spPr>
        </p:pic>
      </p:grpSp>
      <p:pic>
        <p:nvPicPr>
          <p:cNvPr id="97" name="object 97"/>
          <p:cNvPicPr/>
          <p:nvPr/>
        </p:nvPicPr>
        <p:blipFill>
          <a:blip r:embed="rId72" cstate="print"/>
          <a:stretch>
            <a:fillRect/>
          </a:stretch>
        </p:blipFill>
        <p:spPr>
          <a:xfrm>
            <a:off x="6300501" y="4719066"/>
            <a:ext cx="126587" cy="183165"/>
          </a:xfrm>
          <a:prstGeom prst="rect">
            <a:avLst/>
          </a:prstGeom>
        </p:spPr>
      </p:pic>
      <p:grpSp>
        <p:nvGrpSpPr>
          <p:cNvPr id="98" name="object 98"/>
          <p:cNvGrpSpPr/>
          <p:nvPr/>
        </p:nvGrpSpPr>
        <p:grpSpPr>
          <a:xfrm>
            <a:off x="6488144" y="4720589"/>
            <a:ext cx="351155" cy="183515"/>
            <a:chOff x="6488144" y="4720589"/>
            <a:chExt cx="351155" cy="183515"/>
          </a:xfrm>
        </p:grpSpPr>
        <p:pic>
          <p:nvPicPr>
            <p:cNvPr id="99" name="object 99"/>
            <p:cNvPicPr/>
            <p:nvPr/>
          </p:nvPicPr>
          <p:blipFill>
            <a:blip r:embed="rId73" cstate="print"/>
            <a:stretch>
              <a:fillRect/>
            </a:stretch>
          </p:blipFill>
          <p:spPr>
            <a:xfrm>
              <a:off x="6488144" y="4744974"/>
              <a:ext cx="77819" cy="158781"/>
            </a:xfrm>
            <a:prstGeom prst="rect">
              <a:avLst/>
            </a:prstGeom>
          </p:spPr>
        </p:pic>
        <p:pic>
          <p:nvPicPr>
            <p:cNvPr id="100" name="object 100"/>
            <p:cNvPicPr/>
            <p:nvPr/>
          </p:nvPicPr>
          <p:blipFill>
            <a:blip r:embed="rId74" cstate="print"/>
            <a:stretch>
              <a:fillRect/>
            </a:stretch>
          </p:blipFill>
          <p:spPr>
            <a:xfrm>
              <a:off x="6596443" y="4720589"/>
              <a:ext cx="100679" cy="181641"/>
            </a:xfrm>
            <a:prstGeom prst="rect">
              <a:avLst/>
            </a:prstGeom>
          </p:spPr>
        </p:pic>
        <p:pic>
          <p:nvPicPr>
            <p:cNvPr id="101" name="object 101"/>
            <p:cNvPicPr/>
            <p:nvPr/>
          </p:nvPicPr>
          <p:blipFill>
            <a:blip r:embed="rId75" cstate="print"/>
            <a:stretch>
              <a:fillRect/>
            </a:stretch>
          </p:blipFill>
          <p:spPr>
            <a:xfrm>
              <a:off x="6731008" y="4775549"/>
              <a:ext cx="108037" cy="128206"/>
            </a:xfrm>
            <a:prstGeom prst="rect">
              <a:avLst/>
            </a:prstGeom>
          </p:spPr>
        </p:pic>
      </p:grpSp>
      <p:pic>
        <p:nvPicPr>
          <p:cNvPr id="102" name="object 102"/>
          <p:cNvPicPr/>
          <p:nvPr/>
        </p:nvPicPr>
        <p:blipFill>
          <a:blip r:embed="rId76" cstate="print"/>
          <a:stretch>
            <a:fillRect/>
          </a:stretch>
        </p:blipFill>
        <p:spPr>
          <a:xfrm>
            <a:off x="4930616" y="5038058"/>
            <a:ext cx="1046512" cy="184785"/>
          </a:xfrm>
          <a:prstGeom prst="rect">
            <a:avLst/>
          </a:prstGeom>
        </p:spPr>
      </p:pic>
      <p:grpSp>
        <p:nvGrpSpPr>
          <p:cNvPr id="103" name="object 103"/>
          <p:cNvGrpSpPr/>
          <p:nvPr/>
        </p:nvGrpSpPr>
        <p:grpSpPr>
          <a:xfrm>
            <a:off x="6053328" y="5036534"/>
            <a:ext cx="323850" cy="186690"/>
            <a:chOff x="6053328" y="5036534"/>
            <a:chExt cx="323850" cy="186690"/>
          </a:xfrm>
        </p:grpSpPr>
        <p:pic>
          <p:nvPicPr>
            <p:cNvPr id="104" name="object 104"/>
            <p:cNvPicPr/>
            <p:nvPr/>
          </p:nvPicPr>
          <p:blipFill>
            <a:blip r:embed="rId77" cstate="print"/>
            <a:stretch>
              <a:fillRect/>
            </a:stretch>
          </p:blipFill>
          <p:spPr>
            <a:xfrm>
              <a:off x="6053328" y="5036534"/>
              <a:ext cx="219741" cy="186309"/>
            </a:xfrm>
            <a:prstGeom prst="rect">
              <a:avLst/>
            </a:prstGeom>
          </p:spPr>
        </p:pic>
        <p:pic>
          <p:nvPicPr>
            <p:cNvPr id="105" name="object 105"/>
            <p:cNvPicPr/>
            <p:nvPr/>
          </p:nvPicPr>
          <p:blipFill>
            <a:blip r:embed="rId78" cstate="print"/>
            <a:stretch>
              <a:fillRect/>
            </a:stretch>
          </p:blipFill>
          <p:spPr>
            <a:xfrm>
              <a:off x="6294405" y="5093017"/>
              <a:ext cx="82391" cy="129825"/>
            </a:xfrm>
            <a:prstGeom prst="rect">
              <a:avLst/>
            </a:prstGeom>
          </p:spPr>
        </p:pic>
      </p:grpSp>
      <p:grpSp>
        <p:nvGrpSpPr>
          <p:cNvPr id="106" name="object 106"/>
          <p:cNvGrpSpPr/>
          <p:nvPr/>
        </p:nvGrpSpPr>
        <p:grpSpPr>
          <a:xfrm>
            <a:off x="6450044" y="5038058"/>
            <a:ext cx="456565" cy="184785"/>
            <a:chOff x="6450044" y="5038058"/>
            <a:chExt cx="456565" cy="184785"/>
          </a:xfrm>
        </p:grpSpPr>
        <p:pic>
          <p:nvPicPr>
            <p:cNvPr id="107" name="object 107"/>
            <p:cNvPicPr/>
            <p:nvPr/>
          </p:nvPicPr>
          <p:blipFill>
            <a:blip r:embed="rId79" cstate="print"/>
            <a:stretch>
              <a:fillRect/>
            </a:stretch>
          </p:blipFill>
          <p:spPr>
            <a:xfrm>
              <a:off x="6450044" y="5094541"/>
              <a:ext cx="176879" cy="126777"/>
            </a:xfrm>
            <a:prstGeom prst="rect">
              <a:avLst/>
            </a:prstGeom>
          </p:spPr>
        </p:pic>
        <p:sp>
          <p:nvSpPr>
            <p:cNvPr id="108" name="object 108"/>
            <p:cNvSpPr/>
            <p:nvPr/>
          </p:nvSpPr>
          <p:spPr>
            <a:xfrm>
              <a:off x="6652926" y="5047202"/>
              <a:ext cx="26034" cy="174625"/>
            </a:xfrm>
            <a:custGeom>
              <a:avLst/>
              <a:gdLst/>
              <a:ahLst/>
              <a:cxnLst/>
              <a:rect l="l" t="t" r="r" b="b"/>
              <a:pathLst>
                <a:path w="26034" h="174625">
                  <a:moveTo>
                    <a:pt x="18288" y="48863"/>
                  </a:moveTo>
                  <a:lnTo>
                    <a:pt x="7620" y="48863"/>
                  </a:lnTo>
                  <a:lnTo>
                    <a:pt x="9144" y="47339"/>
                  </a:lnTo>
                  <a:lnTo>
                    <a:pt x="16764" y="47339"/>
                  </a:lnTo>
                  <a:lnTo>
                    <a:pt x="18288" y="48863"/>
                  </a:lnTo>
                  <a:close/>
                </a:path>
                <a:path w="26034" h="174625">
                  <a:moveTo>
                    <a:pt x="22860" y="172593"/>
                  </a:moveTo>
                  <a:lnTo>
                    <a:pt x="3048" y="172593"/>
                  </a:lnTo>
                  <a:lnTo>
                    <a:pt x="3048" y="170973"/>
                  </a:lnTo>
                  <a:lnTo>
                    <a:pt x="1524" y="170973"/>
                  </a:lnTo>
                  <a:lnTo>
                    <a:pt x="1524" y="50387"/>
                  </a:lnTo>
                  <a:lnTo>
                    <a:pt x="3048" y="50387"/>
                  </a:lnTo>
                  <a:lnTo>
                    <a:pt x="3048" y="48863"/>
                  </a:lnTo>
                  <a:lnTo>
                    <a:pt x="21336" y="48863"/>
                  </a:lnTo>
                  <a:lnTo>
                    <a:pt x="22860" y="50387"/>
                  </a:lnTo>
                  <a:lnTo>
                    <a:pt x="22860" y="172593"/>
                  </a:lnTo>
                  <a:close/>
                </a:path>
                <a:path w="26034" h="174625">
                  <a:moveTo>
                    <a:pt x="18288" y="174117"/>
                  </a:moveTo>
                  <a:lnTo>
                    <a:pt x="7620" y="174117"/>
                  </a:lnTo>
                  <a:lnTo>
                    <a:pt x="6096" y="172593"/>
                  </a:lnTo>
                  <a:lnTo>
                    <a:pt x="19812" y="172593"/>
                  </a:lnTo>
                  <a:lnTo>
                    <a:pt x="18288" y="174117"/>
                  </a:lnTo>
                  <a:close/>
                </a:path>
                <a:path w="26034" h="174625">
                  <a:moveTo>
                    <a:pt x="18288" y="26003"/>
                  </a:moveTo>
                  <a:lnTo>
                    <a:pt x="7620" y="26003"/>
                  </a:lnTo>
                  <a:lnTo>
                    <a:pt x="1524" y="22955"/>
                  </a:lnTo>
                  <a:lnTo>
                    <a:pt x="0" y="21431"/>
                  </a:lnTo>
                  <a:lnTo>
                    <a:pt x="0" y="4667"/>
                  </a:lnTo>
                  <a:lnTo>
                    <a:pt x="1524" y="1524"/>
                  </a:lnTo>
                  <a:lnTo>
                    <a:pt x="4572" y="0"/>
                  </a:lnTo>
                  <a:lnTo>
                    <a:pt x="21336" y="0"/>
                  </a:lnTo>
                  <a:lnTo>
                    <a:pt x="22860" y="1524"/>
                  </a:lnTo>
                  <a:lnTo>
                    <a:pt x="24384" y="3143"/>
                  </a:lnTo>
                  <a:lnTo>
                    <a:pt x="25908" y="7715"/>
                  </a:lnTo>
                  <a:lnTo>
                    <a:pt x="25908" y="16859"/>
                  </a:lnTo>
                  <a:lnTo>
                    <a:pt x="24384" y="21431"/>
                  </a:lnTo>
                  <a:lnTo>
                    <a:pt x="21336" y="24479"/>
                  </a:lnTo>
                  <a:lnTo>
                    <a:pt x="18288" y="26003"/>
                  </a:lnTo>
                  <a:close/>
                </a:path>
              </a:pathLst>
            </a:custGeom>
            <a:solidFill>
              <a:srgbClr val="44546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9" name="object 109"/>
            <p:cNvPicPr/>
            <p:nvPr/>
          </p:nvPicPr>
          <p:blipFill>
            <a:blip r:embed="rId80" cstate="print"/>
            <a:stretch>
              <a:fillRect/>
            </a:stretch>
          </p:blipFill>
          <p:spPr>
            <a:xfrm>
              <a:off x="6706267" y="5064061"/>
              <a:ext cx="76295" cy="158781"/>
            </a:xfrm>
            <a:prstGeom prst="rect">
              <a:avLst/>
            </a:prstGeom>
          </p:spPr>
        </p:pic>
        <p:pic>
          <p:nvPicPr>
            <p:cNvPr id="110" name="object 110"/>
            <p:cNvPicPr/>
            <p:nvPr/>
          </p:nvPicPr>
          <p:blipFill>
            <a:blip r:embed="rId81" cstate="print"/>
            <a:stretch>
              <a:fillRect/>
            </a:stretch>
          </p:blipFill>
          <p:spPr>
            <a:xfrm>
              <a:off x="6805422" y="5038058"/>
              <a:ext cx="100679" cy="183261"/>
            </a:xfrm>
            <a:prstGeom prst="rect">
              <a:avLst/>
            </a:prstGeom>
          </p:spPr>
        </p:pic>
      </p:grpSp>
      <p:grpSp>
        <p:nvGrpSpPr>
          <p:cNvPr id="111" name="object 111"/>
          <p:cNvGrpSpPr/>
          <p:nvPr/>
        </p:nvGrpSpPr>
        <p:grpSpPr>
          <a:xfrm>
            <a:off x="5220461" y="5364765"/>
            <a:ext cx="349885" cy="184785"/>
            <a:chOff x="5220461" y="5364765"/>
            <a:chExt cx="349885" cy="184785"/>
          </a:xfrm>
        </p:grpSpPr>
        <p:pic>
          <p:nvPicPr>
            <p:cNvPr id="112" name="object 112"/>
            <p:cNvPicPr/>
            <p:nvPr/>
          </p:nvPicPr>
          <p:blipFill>
            <a:blip r:embed="rId82" cstate="print"/>
            <a:stretch>
              <a:fillRect/>
            </a:stretch>
          </p:blipFill>
          <p:spPr>
            <a:xfrm>
              <a:off x="5220461" y="5389245"/>
              <a:ext cx="77819" cy="158686"/>
            </a:xfrm>
            <a:prstGeom prst="rect">
              <a:avLst/>
            </a:prstGeom>
          </p:spPr>
        </p:pic>
        <p:pic>
          <p:nvPicPr>
            <p:cNvPr id="113" name="object 113"/>
            <p:cNvPicPr/>
            <p:nvPr/>
          </p:nvPicPr>
          <p:blipFill>
            <a:blip r:embed="rId83" cstate="print"/>
            <a:stretch>
              <a:fillRect/>
            </a:stretch>
          </p:blipFill>
          <p:spPr>
            <a:xfrm>
              <a:off x="5327237" y="5364765"/>
              <a:ext cx="102203" cy="181641"/>
            </a:xfrm>
            <a:prstGeom prst="rect">
              <a:avLst/>
            </a:prstGeom>
          </p:spPr>
        </p:pic>
        <p:pic>
          <p:nvPicPr>
            <p:cNvPr id="114" name="object 114"/>
            <p:cNvPicPr/>
            <p:nvPr/>
          </p:nvPicPr>
          <p:blipFill>
            <a:blip r:embed="rId84" cstate="print"/>
            <a:stretch>
              <a:fillRect/>
            </a:stretch>
          </p:blipFill>
          <p:spPr>
            <a:xfrm>
              <a:off x="5461444" y="5419725"/>
              <a:ext cx="108299" cy="129730"/>
            </a:xfrm>
            <a:prstGeom prst="rect">
              <a:avLst/>
            </a:prstGeom>
          </p:spPr>
        </p:pic>
      </p:grpSp>
      <p:pic>
        <p:nvPicPr>
          <p:cNvPr id="115" name="object 115"/>
          <p:cNvPicPr/>
          <p:nvPr/>
        </p:nvPicPr>
        <p:blipFill>
          <a:blip r:embed="rId85" cstate="print"/>
          <a:stretch>
            <a:fillRect/>
          </a:stretch>
        </p:blipFill>
        <p:spPr>
          <a:xfrm>
            <a:off x="5653659" y="5419725"/>
            <a:ext cx="971740" cy="174022"/>
          </a:xfrm>
          <a:prstGeom prst="rect">
            <a:avLst/>
          </a:prstGeom>
        </p:spPr>
      </p:pic>
      <p:grpSp>
        <p:nvGrpSpPr>
          <p:cNvPr id="116" name="object 116"/>
          <p:cNvGrpSpPr/>
          <p:nvPr/>
        </p:nvGrpSpPr>
        <p:grpSpPr>
          <a:xfrm>
            <a:off x="5517974" y="5737288"/>
            <a:ext cx="226060" cy="130175"/>
            <a:chOff x="5517974" y="5737288"/>
            <a:chExt cx="226060" cy="130175"/>
          </a:xfrm>
        </p:grpSpPr>
        <p:pic>
          <p:nvPicPr>
            <p:cNvPr id="117" name="object 117"/>
            <p:cNvPicPr/>
            <p:nvPr/>
          </p:nvPicPr>
          <p:blipFill>
            <a:blip r:embed="rId86" cstate="print"/>
            <a:stretch>
              <a:fillRect/>
            </a:stretch>
          </p:blipFill>
          <p:spPr>
            <a:xfrm>
              <a:off x="5641467" y="5738812"/>
              <a:ext cx="102203" cy="128206"/>
            </a:xfrm>
            <a:prstGeom prst="rect">
              <a:avLst/>
            </a:prstGeom>
          </p:spPr>
        </p:pic>
        <p:pic>
          <p:nvPicPr>
            <p:cNvPr id="118" name="object 118"/>
            <p:cNvPicPr/>
            <p:nvPr/>
          </p:nvPicPr>
          <p:blipFill>
            <a:blip r:embed="rId87" cstate="print"/>
            <a:stretch>
              <a:fillRect/>
            </a:stretch>
          </p:blipFill>
          <p:spPr>
            <a:xfrm>
              <a:off x="5517974" y="5737288"/>
              <a:ext cx="91488" cy="129730"/>
            </a:xfrm>
            <a:prstGeom prst="rect">
              <a:avLst/>
            </a:prstGeom>
          </p:spPr>
        </p:pic>
      </p:grpSp>
      <p:grpSp>
        <p:nvGrpSpPr>
          <p:cNvPr id="119" name="object 119"/>
          <p:cNvGrpSpPr/>
          <p:nvPr/>
        </p:nvGrpSpPr>
        <p:grpSpPr>
          <a:xfrm>
            <a:off x="5775769" y="5682329"/>
            <a:ext cx="544830" cy="184785"/>
            <a:chOff x="5775769" y="5682329"/>
            <a:chExt cx="544830" cy="184785"/>
          </a:xfrm>
        </p:grpSpPr>
        <p:sp>
          <p:nvSpPr>
            <p:cNvPr id="120" name="object 120"/>
            <p:cNvSpPr/>
            <p:nvPr/>
          </p:nvSpPr>
          <p:spPr>
            <a:xfrm>
              <a:off x="5775757" y="5682335"/>
              <a:ext cx="21590" cy="183515"/>
            </a:xfrm>
            <a:custGeom>
              <a:avLst/>
              <a:gdLst/>
              <a:ahLst/>
              <a:cxnLst/>
              <a:rect l="l" t="t" r="r" b="b"/>
              <a:pathLst>
                <a:path w="21589" h="183514">
                  <a:moveTo>
                    <a:pt x="18288" y="181635"/>
                  </a:moveTo>
                  <a:lnTo>
                    <a:pt x="3048" y="181635"/>
                  </a:lnTo>
                  <a:lnTo>
                    <a:pt x="4572" y="183159"/>
                  </a:lnTo>
                  <a:lnTo>
                    <a:pt x="18288" y="183159"/>
                  </a:lnTo>
                  <a:lnTo>
                    <a:pt x="18288" y="181635"/>
                  </a:lnTo>
                  <a:close/>
                </a:path>
                <a:path w="21589" h="183514">
                  <a:moveTo>
                    <a:pt x="19812" y="1524"/>
                  </a:moveTo>
                  <a:lnTo>
                    <a:pt x="18288" y="0"/>
                  </a:lnTo>
                  <a:lnTo>
                    <a:pt x="4572" y="0"/>
                  </a:lnTo>
                  <a:lnTo>
                    <a:pt x="3048" y="1524"/>
                  </a:lnTo>
                  <a:lnTo>
                    <a:pt x="19812" y="1524"/>
                  </a:lnTo>
                  <a:close/>
                </a:path>
                <a:path w="21589" h="183514">
                  <a:moveTo>
                    <a:pt x="21336" y="2057"/>
                  </a:moveTo>
                  <a:lnTo>
                    <a:pt x="355" y="2057"/>
                  </a:lnTo>
                  <a:lnTo>
                    <a:pt x="355" y="3327"/>
                  </a:lnTo>
                  <a:lnTo>
                    <a:pt x="0" y="3327"/>
                  </a:lnTo>
                  <a:lnTo>
                    <a:pt x="0" y="179857"/>
                  </a:lnTo>
                  <a:lnTo>
                    <a:pt x="381" y="179857"/>
                  </a:lnTo>
                  <a:lnTo>
                    <a:pt x="381" y="181127"/>
                  </a:lnTo>
                  <a:lnTo>
                    <a:pt x="21336" y="181127"/>
                  </a:lnTo>
                  <a:lnTo>
                    <a:pt x="21336" y="179857"/>
                  </a:lnTo>
                  <a:lnTo>
                    <a:pt x="21336" y="3327"/>
                  </a:lnTo>
                  <a:lnTo>
                    <a:pt x="21336" y="2057"/>
                  </a:lnTo>
                  <a:close/>
                </a:path>
              </a:pathLst>
            </a:custGeom>
            <a:solidFill>
              <a:srgbClr val="44546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21" name="object 121"/>
            <p:cNvPicPr/>
            <p:nvPr/>
          </p:nvPicPr>
          <p:blipFill>
            <a:blip r:embed="rId88" cstate="print"/>
            <a:stretch>
              <a:fillRect/>
            </a:stretch>
          </p:blipFill>
          <p:spPr>
            <a:xfrm>
              <a:off x="5826061" y="5708237"/>
              <a:ext cx="77819" cy="158781"/>
            </a:xfrm>
            <a:prstGeom prst="rect">
              <a:avLst/>
            </a:prstGeom>
          </p:spPr>
        </p:pic>
        <p:pic>
          <p:nvPicPr>
            <p:cNvPr id="122" name="object 122"/>
            <p:cNvPicPr/>
            <p:nvPr/>
          </p:nvPicPr>
          <p:blipFill>
            <a:blip r:embed="rId89" cstate="print"/>
            <a:stretch>
              <a:fillRect/>
            </a:stretch>
          </p:blipFill>
          <p:spPr>
            <a:xfrm>
              <a:off x="5925216" y="5738812"/>
              <a:ext cx="100679" cy="128206"/>
            </a:xfrm>
            <a:prstGeom prst="rect">
              <a:avLst/>
            </a:prstGeom>
          </p:spPr>
        </p:pic>
        <p:pic>
          <p:nvPicPr>
            <p:cNvPr id="123" name="object 123"/>
            <p:cNvPicPr/>
            <p:nvPr/>
          </p:nvPicPr>
          <p:blipFill>
            <a:blip r:embed="rId90" cstate="print"/>
            <a:stretch>
              <a:fillRect/>
            </a:stretch>
          </p:blipFill>
          <p:spPr>
            <a:xfrm>
              <a:off x="6067139" y="5737288"/>
              <a:ext cx="192214" cy="129730"/>
            </a:xfrm>
            <a:prstGeom prst="rect">
              <a:avLst/>
            </a:prstGeom>
          </p:spPr>
        </p:pic>
        <p:sp>
          <p:nvSpPr>
            <p:cNvPr id="124" name="object 124"/>
            <p:cNvSpPr/>
            <p:nvPr/>
          </p:nvSpPr>
          <p:spPr>
            <a:xfrm>
              <a:off x="6292881" y="5834919"/>
              <a:ext cx="27940" cy="31115"/>
            </a:xfrm>
            <a:custGeom>
              <a:avLst/>
              <a:gdLst/>
              <a:ahLst/>
              <a:cxnLst/>
              <a:rect l="l" t="t" r="r" b="b"/>
              <a:pathLst>
                <a:path w="27939" h="31114">
                  <a:moveTo>
                    <a:pt x="18288" y="30575"/>
                  </a:moveTo>
                  <a:lnTo>
                    <a:pt x="7620" y="30575"/>
                  </a:lnTo>
                  <a:lnTo>
                    <a:pt x="4572" y="29051"/>
                  </a:lnTo>
                  <a:lnTo>
                    <a:pt x="3048" y="27527"/>
                  </a:lnTo>
                  <a:lnTo>
                    <a:pt x="0" y="26003"/>
                  </a:lnTo>
                  <a:lnTo>
                    <a:pt x="0" y="6191"/>
                  </a:lnTo>
                  <a:lnTo>
                    <a:pt x="4572" y="1524"/>
                  </a:lnTo>
                  <a:lnTo>
                    <a:pt x="7620" y="0"/>
                  </a:lnTo>
                  <a:lnTo>
                    <a:pt x="18288" y="0"/>
                  </a:lnTo>
                  <a:lnTo>
                    <a:pt x="22860" y="1524"/>
                  </a:lnTo>
                  <a:lnTo>
                    <a:pt x="24384" y="3048"/>
                  </a:lnTo>
                  <a:lnTo>
                    <a:pt x="25908" y="4667"/>
                  </a:lnTo>
                  <a:lnTo>
                    <a:pt x="27432" y="9239"/>
                  </a:lnTo>
                  <a:lnTo>
                    <a:pt x="27432" y="15335"/>
                  </a:lnTo>
                  <a:lnTo>
                    <a:pt x="27432" y="21431"/>
                  </a:lnTo>
                  <a:lnTo>
                    <a:pt x="25908" y="26003"/>
                  </a:lnTo>
                  <a:lnTo>
                    <a:pt x="22860" y="29051"/>
                  </a:lnTo>
                  <a:lnTo>
                    <a:pt x="18288" y="30575"/>
                  </a:lnTo>
                  <a:close/>
                </a:path>
              </a:pathLst>
            </a:custGeom>
            <a:solidFill>
              <a:srgbClr val="44546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25" name="object 125"/>
          <p:cNvGrpSpPr/>
          <p:nvPr/>
        </p:nvGrpSpPr>
        <p:grpSpPr>
          <a:xfrm>
            <a:off x="7180706" y="4720113"/>
            <a:ext cx="691515" cy="184150"/>
            <a:chOff x="7180706" y="4720113"/>
            <a:chExt cx="691515" cy="184150"/>
          </a:xfrm>
        </p:grpSpPr>
        <p:pic>
          <p:nvPicPr>
            <p:cNvPr id="126" name="object 126"/>
            <p:cNvPicPr/>
            <p:nvPr/>
          </p:nvPicPr>
          <p:blipFill>
            <a:blip r:embed="rId91" cstate="print"/>
            <a:stretch>
              <a:fillRect/>
            </a:stretch>
          </p:blipFill>
          <p:spPr>
            <a:xfrm>
              <a:off x="7180706" y="4731257"/>
              <a:ext cx="146494" cy="170973"/>
            </a:xfrm>
            <a:prstGeom prst="rect">
              <a:avLst/>
            </a:prstGeom>
          </p:spPr>
        </p:pic>
        <p:sp>
          <p:nvSpPr>
            <p:cNvPr id="127" name="object 127"/>
            <p:cNvSpPr/>
            <p:nvPr/>
          </p:nvSpPr>
          <p:spPr>
            <a:xfrm>
              <a:off x="7354621" y="4720119"/>
              <a:ext cx="81280" cy="182245"/>
            </a:xfrm>
            <a:custGeom>
              <a:avLst/>
              <a:gdLst/>
              <a:ahLst/>
              <a:cxnLst/>
              <a:rect l="l" t="t" r="r" b="b"/>
              <a:pathLst>
                <a:path w="81279" h="182245">
                  <a:moveTo>
                    <a:pt x="22860" y="3517"/>
                  </a:moveTo>
                  <a:lnTo>
                    <a:pt x="21336" y="1993"/>
                  </a:lnTo>
                  <a:lnTo>
                    <a:pt x="21336" y="469"/>
                  </a:lnTo>
                  <a:lnTo>
                    <a:pt x="1524" y="469"/>
                  </a:lnTo>
                  <a:lnTo>
                    <a:pt x="1524" y="1993"/>
                  </a:lnTo>
                  <a:lnTo>
                    <a:pt x="0" y="3517"/>
                  </a:lnTo>
                  <a:lnTo>
                    <a:pt x="0" y="179070"/>
                  </a:lnTo>
                  <a:lnTo>
                    <a:pt x="3048" y="182118"/>
                  </a:lnTo>
                  <a:lnTo>
                    <a:pt x="19812" y="182118"/>
                  </a:lnTo>
                  <a:lnTo>
                    <a:pt x="21336" y="180594"/>
                  </a:lnTo>
                  <a:lnTo>
                    <a:pt x="21336" y="179070"/>
                  </a:lnTo>
                  <a:lnTo>
                    <a:pt x="22860" y="179070"/>
                  </a:lnTo>
                  <a:lnTo>
                    <a:pt x="22860" y="3517"/>
                  </a:lnTo>
                  <a:close/>
                </a:path>
                <a:path w="81279" h="182245">
                  <a:moveTo>
                    <a:pt x="79349" y="180594"/>
                  </a:moveTo>
                  <a:lnTo>
                    <a:pt x="61061" y="180594"/>
                  </a:lnTo>
                  <a:lnTo>
                    <a:pt x="61061" y="182118"/>
                  </a:lnTo>
                  <a:lnTo>
                    <a:pt x="79349" y="182118"/>
                  </a:lnTo>
                  <a:lnTo>
                    <a:pt x="79349" y="180594"/>
                  </a:lnTo>
                  <a:close/>
                </a:path>
                <a:path w="81279" h="182245">
                  <a:moveTo>
                    <a:pt x="80873" y="2540"/>
                  </a:moveTo>
                  <a:lnTo>
                    <a:pt x="79349" y="2540"/>
                  </a:lnTo>
                  <a:lnTo>
                    <a:pt x="79349" y="0"/>
                  </a:lnTo>
                  <a:lnTo>
                    <a:pt x="60274" y="0"/>
                  </a:lnTo>
                  <a:lnTo>
                    <a:pt x="60274" y="2540"/>
                  </a:lnTo>
                  <a:lnTo>
                    <a:pt x="59537" y="2540"/>
                  </a:lnTo>
                  <a:lnTo>
                    <a:pt x="59537" y="180340"/>
                  </a:lnTo>
                  <a:lnTo>
                    <a:pt x="80873" y="180340"/>
                  </a:lnTo>
                  <a:lnTo>
                    <a:pt x="80873" y="2540"/>
                  </a:lnTo>
                  <a:close/>
                </a:path>
              </a:pathLst>
            </a:custGeom>
            <a:solidFill>
              <a:srgbClr val="44546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28" name="object 128"/>
            <p:cNvPicPr/>
            <p:nvPr/>
          </p:nvPicPr>
          <p:blipFill>
            <a:blip r:embed="rId92" cstate="print"/>
            <a:stretch>
              <a:fillRect/>
            </a:stretch>
          </p:blipFill>
          <p:spPr>
            <a:xfrm>
              <a:off x="7464572" y="4775549"/>
              <a:ext cx="117210" cy="128206"/>
            </a:xfrm>
            <a:prstGeom prst="rect">
              <a:avLst/>
            </a:prstGeom>
          </p:spPr>
        </p:pic>
        <p:pic>
          <p:nvPicPr>
            <p:cNvPr id="129" name="object 129"/>
            <p:cNvPicPr/>
            <p:nvPr/>
          </p:nvPicPr>
          <p:blipFill>
            <a:blip r:embed="rId93" cstate="print"/>
            <a:stretch>
              <a:fillRect/>
            </a:stretch>
          </p:blipFill>
          <p:spPr>
            <a:xfrm>
              <a:off x="7601806" y="4775549"/>
              <a:ext cx="270033" cy="128206"/>
            </a:xfrm>
            <a:prstGeom prst="rect">
              <a:avLst/>
            </a:prstGeom>
          </p:spPr>
        </p:pic>
      </p:grpSp>
      <p:pic>
        <p:nvPicPr>
          <p:cNvPr id="130" name="object 130"/>
          <p:cNvPicPr/>
          <p:nvPr/>
        </p:nvPicPr>
        <p:blipFill>
          <a:blip r:embed="rId94" cstate="print"/>
          <a:stretch>
            <a:fillRect/>
          </a:stretch>
        </p:blipFill>
        <p:spPr>
          <a:xfrm>
            <a:off x="7963281" y="4728209"/>
            <a:ext cx="1319593" cy="175546"/>
          </a:xfrm>
          <a:prstGeom prst="rect">
            <a:avLst/>
          </a:prstGeom>
        </p:spPr>
      </p:pic>
      <p:grpSp>
        <p:nvGrpSpPr>
          <p:cNvPr id="131" name="object 131"/>
          <p:cNvGrpSpPr/>
          <p:nvPr/>
        </p:nvGrpSpPr>
        <p:grpSpPr>
          <a:xfrm>
            <a:off x="9353074" y="4744974"/>
            <a:ext cx="215265" cy="159385"/>
            <a:chOff x="9353074" y="4744974"/>
            <a:chExt cx="215265" cy="159385"/>
          </a:xfrm>
        </p:grpSpPr>
        <p:pic>
          <p:nvPicPr>
            <p:cNvPr id="132" name="object 132"/>
            <p:cNvPicPr/>
            <p:nvPr/>
          </p:nvPicPr>
          <p:blipFill>
            <a:blip r:embed="rId95" cstate="print"/>
            <a:stretch>
              <a:fillRect/>
            </a:stretch>
          </p:blipFill>
          <p:spPr>
            <a:xfrm>
              <a:off x="9353074" y="4744974"/>
              <a:ext cx="76295" cy="158781"/>
            </a:xfrm>
            <a:prstGeom prst="rect">
              <a:avLst/>
            </a:prstGeom>
          </p:spPr>
        </p:pic>
        <p:pic>
          <p:nvPicPr>
            <p:cNvPr id="133" name="object 133"/>
            <p:cNvPicPr/>
            <p:nvPr/>
          </p:nvPicPr>
          <p:blipFill>
            <a:blip r:embed="rId96" cstate="print"/>
            <a:stretch>
              <a:fillRect/>
            </a:stretch>
          </p:blipFill>
          <p:spPr>
            <a:xfrm>
              <a:off x="9450832" y="4775549"/>
              <a:ext cx="117268" cy="128206"/>
            </a:xfrm>
            <a:prstGeom prst="rect">
              <a:avLst/>
            </a:prstGeom>
          </p:spPr>
        </p:pic>
      </p:grpSp>
      <p:pic>
        <p:nvPicPr>
          <p:cNvPr id="134" name="object 134"/>
          <p:cNvPicPr/>
          <p:nvPr/>
        </p:nvPicPr>
        <p:blipFill>
          <a:blip r:embed="rId97" cstate="print"/>
          <a:stretch>
            <a:fillRect/>
          </a:stretch>
        </p:blipFill>
        <p:spPr>
          <a:xfrm>
            <a:off x="7336408" y="5038058"/>
            <a:ext cx="843565" cy="184785"/>
          </a:xfrm>
          <a:prstGeom prst="rect">
            <a:avLst/>
          </a:prstGeom>
        </p:spPr>
      </p:pic>
      <p:grpSp>
        <p:nvGrpSpPr>
          <p:cNvPr id="135" name="object 135"/>
          <p:cNvGrpSpPr/>
          <p:nvPr/>
        </p:nvGrpSpPr>
        <p:grpSpPr>
          <a:xfrm>
            <a:off x="8271509" y="5038058"/>
            <a:ext cx="1143000" cy="184785"/>
            <a:chOff x="8271509" y="5038058"/>
            <a:chExt cx="1143000" cy="184785"/>
          </a:xfrm>
        </p:grpSpPr>
        <p:pic>
          <p:nvPicPr>
            <p:cNvPr id="136" name="object 136"/>
            <p:cNvPicPr/>
            <p:nvPr/>
          </p:nvPicPr>
          <p:blipFill>
            <a:blip r:embed="rId98" cstate="print"/>
            <a:stretch>
              <a:fillRect/>
            </a:stretch>
          </p:blipFill>
          <p:spPr>
            <a:xfrm>
              <a:off x="8271509" y="5093017"/>
              <a:ext cx="100679" cy="128301"/>
            </a:xfrm>
            <a:prstGeom prst="rect">
              <a:avLst/>
            </a:prstGeom>
          </p:spPr>
        </p:pic>
        <p:pic>
          <p:nvPicPr>
            <p:cNvPr id="137" name="object 137"/>
            <p:cNvPicPr/>
            <p:nvPr/>
          </p:nvPicPr>
          <p:blipFill>
            <a:blip r:embed="rId99" cstate="print"/>
            <a:stretch>
              <a:fillRect/>
            </a:stretch>
          </p:blipFill>
          <p:spPr>
            <a:xfrm>
              <a:off x="8404256" y="5093017"/>
              <a:ext cx="117331" cy="129825"/>
            </a:xfrm>
            <a:prstGeom prst="rect">
              <a:avLst/>
            </a:prstGeom>
          </p:spPr>
        </p:pic>
        <p:pic>
          <p:nvPicPr>
            <p:cNvPr id="138" name="object 138"/>
            <p:cNvPicPr/>
            <p:nvPr/>
          </p:nvPicPr>
          <p:blipFill>
            <a:blip r:embed="rId100" cstate="print"/>
            <a:stretch>
              <a:fillRect/>
            </a:stretch>
          </p:blipFill>
          <p:spPr>
            <a:xfrm>
              <a:off x="8555259" y="5093017"/>
              <a:ext cx="100679" cy="128301"/>
            </a:xfrm>
            <a:prstGeom prst="rect">
              <a:avLst/>
            </a:prstGeom>
          </p:spPr>
        </p:pic>
        <p:pic>
          <p:nvPicPr>
            <p:cNvPr id="139" name="object 139"/>
            <p:cNvPicPr/>
            <p:nvPr/>
          </p:nvPicPr>
          <p:blipFill>
            <a:blip r:embed="rId101" cstate="print"/>
            <a:stretch>
              <a:fillRect/>
            </a:stretch>
          </p:blipFill>
          <p:spPr>
            <a:xfrm>
              <a:off x="8681847" y="5093017"/>
              <a:ext cx="311181" cy="129825"/>
            </a:xfrm>
            <a:prstGeom prst="rect">
              <a:avLst/>
            </a:prstGeom>
          </p:spPr>
        </p:pic>
        <p:pic>
          <p:nvPicPr>
            <p:cNvPr id="140" name="object 140"/>
            <p:cNvPicPr/>
            <p:nvPr/>
          </p:nvPicPr>
          <p:blipFill>
            <a:blip r:embed="rId102" cstate="print"/>
            <a:stretch>
              <a:fillRect/>
            </a:stretch>
          </p:blipFill>
          <p:spPr>
            <a:xfrm>
              <a:off x="9025127" y="5093017"/>
              <a:ext cx="68580" cy="128301"/>
            </a:xfrm>
            <a:prstGeom prst="rect">
              <a:avLst/>
            </a:prstGeom>
          </p:spPr>
        </p:pic>
        <p:pic>
          <p:nvPicPr>
            <p:cNvPr id="141" name="object 141"/>
            <p:cNvPicPr/>
            <p:nvPr/>
          </p:nvPicPr>
          <p:blipFill>
            <a:blip r:embed="rId103" cstate="print"/>
            <a:stretch>
              <a:fillRect/>
            </a:stretch>
          </p:blipFill>
          <p:spPr>
            <a:xfrm>
              <a:off x="9118187" y="5038058"/>
              <a:ext cx="108299" cy="184785"/>
            </a:xfrm>
            <a:prstGeom prst="rect">
              <a:avLst/>
            </a:prstGeom>
          </p:spPr>
        </p:pic>
        <p:pic>
          <p:nvPicPr>
            <p:cNvPr id="142" name="object 142"/>
            <p:cNvPicPr/>
            <p:nvPr/>
          </p:nvPicPr>
          <p:blipFill>
            <a:blip r:embed="rId104" cstate="print"/>
            <a:stretch>
              <a:fillRect/>
            </a:stretch>
          </p:blipFill>
          <p:spPr>
            <a:xfrm>
              <a:off x="9252394" y="5093017"/>
              <a:ext cx="96107" cy="129825"/>
            </a:xfrm>
            <a:prstGeom prst="rect">
              <a:avLst/>
            </a:prstGeom>
          </p:spPr>
        </p:pic>
        <p:sp>
          <p:nvSpPr>
            <p:cNvPr id="143" name="object 143"/>
            <p:cNvSpPr/>
            <p:nvPr/>
          </p:nvSpPr>
          <p:spPr>
            <a:xfrm>
              <a:off x="9392697" y="5038058"/>
              <a:ext cx="21590" cy="183515"/>
            </a:xfrm>
            <a:custGeom>
              <a:avLst/>
              <a:gdLst/>
              <a:ahLst/>
              <a:cxnLst/>
              <a:rect l="l" t="t" r="r" b="b"/>
              <a:pathLst>
                <a:path w="21590" h="183514">
                  <a:moveTo>
                    <a:pt x="19907" y="1524"/>
                  </a:moveTo>
                  <a:lnTo>
                    <a:pt x="3143" y="1524"/>
                  </a:lnTo>
                  <a:lnTo>
                    <a:pt x="3143" y="0"/>
                  </a:lnTo>
                  <a:lnTo>
                    <a:pt x="18383" y="0"/>
                  </a:lnTo>
                  <a:lnTo>
                    <a:pt x="19907" y="1524"/>
                  </a:lnTo>
                  <a:close/>
                </a:path>
                <a:path w="21590" h="183514">
                  <a:moveTo>
                    <a:pt x="21431" y="181737"/>
                  </a:moveTo>
                  <a:lnTo>
                    <a:pt x="1524" y="181737"/>
                  </a:lnTo>
                  <a:lnTo>
                    <a:pt x="0" y="180117"/>
                  </a:lnTo>
                  <a:lnTo>
                    <a:pt x="0" y="1524"/>
                  </a:lnTo>
                  <a:lnTo>
                    <a:pt x="21431" y="1524"/>
                  </a:lnTo>
                  <a:lnTo>
                    <a:pt x="21431" y="181737"/>
                  </a:lnTo>
                  <a:close/>
                </a:path>
                <a:path w="21590" h="183514">
                  <a:moveTo>
                    <a:pt x="16859" y="183261"/>
                  </a:moveTo>
                  <a:lnTo>
                    <a:pt x="6191" y="183261"/>
                  </a:lnTo>
                  <a:lnTo>
                    <a:pt x="4667" y="181737"/>
                  </a:lnTo>
                  <a:lnTo>
                    <a:pt x="18383" y="181737"/>
                  </a:lnTo>
                  <a:lnTo>
                    <a:pt x="16859" y="183261"/>
                  </a:lnTo>
                  <a:close/>
                </a:path>
              </a:pathLst>
            </a:custGeom>
            <a:solidFill>
              <a:srgbClr val="44546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144" name="object 144"/>
          <p:cNvPicPr/>
          <p:nvPr/>
        </p:nvPicPr>
        <p:blipFill>
          <a:blip r:embed="rId105" cstate="print"/>
          <a:stretch>
            <a:fillRect/>
          </a:stretch>
        </p:blipFill>
        <p:spPr>
          <a:xfrm>
            <a:off x="7310437" y="5372385"/>
            <a:ext cx="1653634" cy="177070"/>
          </a:xfrm>
          <a:prstGeom prst="rect">
            <a:avLst/>
          </a:prstGeom>
        </p:spPr>
      </p:pic>
      <p:grpSp>
        <p:nvGrpSpPr>
          <p:cNvPr id="145" name="object 145"/>
          <p:cNvGrpSpPr/>
          <p:nvPr/>
        </p:nvGrpSpPr>
        <p:grpSpPr>
          <a:xfrm>
            <a:off x="9054083" y="5364765"/>
            <a:ext cx="377190" cy="184785"/>
            <a:chOff x="9054083" y="5364765"/>
            <a:chExt cx="377190" cy="184785"/>
          </a:xfrm>
        </p:grpSpPr>
        <p:pic>
          <p:nvPicPr>
            <p:cNvPr id="146" name="object 146"/>
            <p:cNvPicPr/>
            <p:nvPr/>
          </p:nvPicPr>
          <p:blipFill>
            <a:blip r:embed="rId106" cstate="print"/>
            <a:stretch>
              <a:fillRect/>
            </a:stretch>
          </p:blipFill>
          <p:spPr>
            <a:xfrm>
              <a:off x="9054083" y="5419724"/>
              <a:ext cx="97631" cy="129730"/>
            </a:xfrm>
            <a:prstGeom prst="rect">
              <a:avLst/>
            </a:prstGeom>
          </p:spPr>
        </p:pic>
        <p:pic>
          <p:nvPicPr>
            <p:cNvPr id="147" name="object 147"/>
            <p:cNvPicPr/>
            <p:nvPr/>
          </p:nvPicPr>
          <p:blipFill>
            <a:blip r:embed="rId107" cstate="print"/>
            <a:stretch>
              <a:fillRect/>
            </a:stretch>
          </p:blipFill>
          <p:spPr>
            <a:xfrm>
              <a:off x="9195911" y="5419724"/>
              <a:ext cx="100679" cy="126682"/>
            </a:xfrm>
            <a:prstGeom prst="rect">
              <a:avLst/>
            </a:prstGeom>
          </p:spPr>
        </p:pic>
        <p:pic>
          <p:nvPicPr>
            <p:cNvPr id="148" name="object 148"/>
            <p:cNvPicPr/>
            <p:nvPr/>
          </p:nvPicPr>
          <p:blipFill>
            <a:blip r:embed="rId108" cstate="print"/>
            <a:stretch>
              <a:fillRect/>
            </a:stretch>
          </p:blipFill>
          <p:spPr>
            <a:xfrm>
              <a:off x="9322593" y="5364765"/>
              <a:ext cx="108299" cy="184689"/>
            </a:xfrm>
            <a:prstGeom prst="rect">
              <a:avLst/>
            </a:prstGeom>
          </p:spPr>
        </p:pic>
      </p:grpSp>
      <p:grpSp>
        <p:nvGrpSpPr>
          <p:cNvPr id="149" name="object 149"/>
          <p:cNvGrpSpPr/>
          <p:nvPr/>
        </p:nvGrpSpPr>
        <p:grpSpPr>
          <a:xfrm>
            <a:off x="7580376" y="5682329"/>
            <a:ext cx="523875" cy="230504"/>
            <a:chOff x="7580376" y="5682329"/>
            <a:chExt cx="523875" cy="230504"/>
          </a:xfrm>
        </p:grpSpPr>
        <p:pic>
          <p:nvPicPr>
            <p:cNvPr id="150" name="object 150"/>
            <p:cNvPicPr/>
            <p:nvPr/>
          </p:nvPicPr>
          <p:blipFill>
            <a:blip r:embed="rId109" cstate="print"/>
            <a:stretch>
              <a:fillRect/>
            </a:stretch>
          </p:blipFill>
          <p:spPr>
            <a:xfrm>
              <a:off x="7580376" y="5682329"/>
              <a:ext cx="108394" cy="184689"/>
            </a:xfrm>
            <a:prstGeom prst="rect">
              <a:avLst/>
            </a:prstGeom>
          </p:spPr>
        </p:pic>
        <p:pic>
          <p:nvPicPr>
            <p:cNvPr id="151" name="object 151"/>
            <p:cNvPicPr/>
            <p:nvPr/>
          </p:nvPicPr>
          <p:blipFill>
            <a:blip r:embed="rId110" cstate="print"/>
            <a:stretch>
              <a:fillRect/>
            </a:stretch>
          </p:blipFill>
          <p:spPr>
            <a:xfrm>
              <a:off x="7714737" y="5737288"/>
              <a:ext cx="117321" cy="129730"/>
            </a:xfrm>
            <a:prstGeom prst="rect">
              <a:avLst/>
            </a:prstGeom>
          </p:spPr>
        </p:pic>
        <p:pic>
          <p:nvPicPr>
            <p:cNvPr id="152" name="object 152"/>
            <p:cNvPicPr/>
            <p:nvPr/>
          </p:nvPicPr>
          <p:blipFill>
            <a:blip r:embed="rId111" cstate="print"/>
            <a:stretch>
              <a:fillRect/>
            </a:stretch>
          </p:blipFill>
          <p:spPr>
            <a:xfrm>
              <a:off x="7856506" y="5682329"/>
              <a:ext cx="108394" cy="184689"/>
            </a:xfrm>
            <a:prstGeom prst="rect">
              <a:avLst/>
            </a:prstGeom>
          </p:spPr>
        </p:pic>
        <p:pic>
          <p:nvPicPr>
            <p:cNvPr id="153" name="object 153"/>
            <p:cNvPicPr/>
            <p:nvPr/>
          </p:nvPicPr>
          <p:blipFill>
            <a:blip r:embed="rId112" cstate="print"/>
            <a:stretch>
              <a:fillRect/>
            </a:stretch>
          </p:blipFill>
          <p:spPr>
            <a:xfrm>
              <a:off x="7990808" y="5738812"/>
              <a:ext cx="112871" cy="174021"/>
            </a:xfrm>
            <a:prstGeom prst="rect">
              <a:avLst/>
            </a:prstGeom>
          </p:spPr>
        </p:pic>
      </p:grpSp>
      <p:pic>
        <p:nvPicPr>
          <p:cNvPr id="154" name="object 154"/>
          <p:cNvPicPr/>
          <p:nvPr/>
        </p:nvPicPr>
        <p:blipFill>
          <a:blip r:embed="rId113" cstate="print"/>
          <a:stretch>
            <a:fillRect/>
          </a:stretch>
        </p:blipFill>
        <p:spPr>
          <a:xfrm>
            <a:off x="8183022" y="5681853"/>
            <a:ext cx="997648" cy="230981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6095" y="775716"/>
            <a:ext cx="10686415" cy="6018530"/>
            <a:chOff x="6095" y="775716"/>
            <a:chExt cx="10686415" cy="601853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095" y="775716"/>
              <a:ext cx="10686288" cy="6018276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80056" y="1525428"/>
              <a:ext cx="1938804" cy="331279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428684" y="1511712"/>
              <a:ext cx="1215866" cy="344995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708654" y="1597152"/>
              <a:ext cx="152495" cy="192405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906964" y="1595628"/>
              <a:ext cx="161734" cy="193929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4105274" y="1595627"/>
              <a:ext cx="123539" cy="193929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4358592" y="1507140"/>
              <a:ext cx="1337833" cy="349567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5821489" y="1595627"/>
              <a:ext cx="144970" cy="193929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6025895" y="1595627"/>
              <a:ext cx="151066" cy="190881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6222753" y="1513236"/>
              <a:ext cx="163195" cy="276860"/>
            </a:xfrm>
            <a:custGeom>
              <a:avLst/>
              <a:gdLst/>
              <a:ahLst/>
              <a:cxnLst/>
              <a:rect l="l" t="t" r="r" b="b"/>
              <a:pathLst>
                <a:path w="163195" h="276860">
                  <a:moveTo>
                    <a:pt x="158615" y="1524"/>
                  </a:moveTo>
                  <a:lnTo>
                    <a:pt x="134231" y="1524"/>
                  </a:lnTo>
                  <a:lnTo>
                    <a:pt x="137279" y="0"/>
                  </a:lnTo>
                  <a:lnTo>
                    <a:pt x="157091" y="0"/>
                  </a:lnTo>
                  <a:lnTo>
                    <a:pt x="158615" y="1524"/>
                  </a:lnTo>
                  <a:close/>
                </a:path>
                <a:path w="163195" h="276860">
                  <a:moveTo>
                    <a:pt x="163187" y="108394"/>
                  </a:moveTo>
                  <a:lnTo>
                    <a:pt x="129659" y="108394"/>
                  </a:lnTo>
                  <a:lnTo>
                    <a:pt x="129659" y="4571"/>
                  </a:lnTo>
                  <a:lnTo>
                    <a:pt x="131183" y="4571"/>
                  </a:lnTo>
                  <a:lnTo>
                    <a:pt x="131183" y="3047"/>
                  </a:lnTo>
                  <a:lnTo>
                    <a:pt x="132707" y="1524"/>
                  </a:lnTo>
                  <a:lnTo>
                    <a:pt x="160139" y="1524"/>
                  </a:lnTo>
                  <a:lnTo>
                    <a:pt x="163187" y="4571"/>
                  </a:lnTo>
                  <a:lnTo>
                    <a:pt x="163187" y="108394"/>
                  </a:lnTo>
                  <a:close/>
                </a:path>
                <a:path w="163195" h="276860">
                  <a:moveTo>
                    <a:pt x="71652" y="276320"/>
                  </a:moveTo>
                  <a:lnTo>
                    <a:pt x="62409" y="275748"/>
                  </a:lnTo>
                  <a:lnTo>
                    <a:pt x="62666" y="275748"/>
                  </a:lnTo>
                  <a:lnTo>
                    <a:pt x="54507" y="274224"/>
                  </a:lnTo>
                  <a:lnTo>
                    <a:pt x="21565" y="253604"/>
                  </a:lnTo>
                  <a:lnTo>
                    <a:pt x="4501" y="218312"/>
                  </a:lnTo>
                  <a:lnTo>
                    <a:pt x="0" y="183903"/>
                  </a:lnTo>
                  <a:lnTo>
                    <a:pt x="56" y="177069"/>
                  </a:lnTo>
                  <a:lnTo>
                    <a:pt x="6025" y="140398"/>
                  </a:lnTo>
                  <a:lnTo>
                    <a:pt x="8597" y="131540"/>
                  </a:lnTo>
                  <a:lnTo>
                    <a:pt x="30302" y="97297"/>
                  </a:lnTo>
                  <a:lnTo>
                    <a:pt x="67366" y="82700"/>
                  </a:lnTo>
                  <a:lnTo>
                    <a:pt x="76224" y="82391"/>
                  </a:lnTo>
                  <a:lnTo>
                    <a:pt x="83963" y="82700"/>
                  </a:lnTo>
                  <a:lnTo>
                    <a:pt x="123691" y="102069"/>
                  </a:lnTo>
                  <a:lnTo>
                    <a:pt x="129659" y="108394"/>
                  </a:lnTo>
                  <a:lnTo>
                    <a:pt x="163187" y="108394"/>
                  </a:lnTo>
                  <a:lnTo>
                    <a:pt x="163187" y="109918"/>
                  </a:lnTo>
                  <a:lnTo>
                    <a:pt x="71652" y="109918"/>
                  </a:lnTo>
                  <a:lnTo>
                    <a:pt x="64032" y="111442"/>
                  </a:lnTo>
                  <a:lnTo>
                    <a:pt x="57936" y="116014"/>
                  </a:lnTo>
                  <a:lnTo>
                    <a:pt x="53364" y="119062"/>
                  </a:lnTo>
                  <a:lnTo>
                    <a:pt x="47268" y="125158"/>
                  </a:lnTo>
                  <a:lnTo>
                    <a:pt x="41172" y="137350"/>
                  </a:lnTo>
                  <a:lnTo>
                    <a:pt x="38124" y="144970"/>
                  </a:lnTo>
                  <a:lnTo>
                    <a:pt x="35154" y="159912"/>
                  </a:lnTo>
                  <a:lnTo>
                    <a:pt x="33552" y="169449"/>
                  </a:lnTo>
                  <a:lnTo>
                    <a:pt x="33552" y="177069"/>
                  </a:lnTo>
                  <a:lnTo>
                    <a:pt x="33727" y="181641"/>
                  </a:lnTo>
                  <a:lnTo>
                    <a:pt x="33814" y="183903"/>
                  </a:lnTo>
                  <a:lnTo>
                    <a:pt x="34505" y="190595"/>
                  </a:lnTo>
                  <a:lnTo>
                    <a:pt x="35481" y="197000"/>
                  </a:lnTo>
                  <a:lnTo>
                    <a:pt x="36600" y="202977"/>
                  </a:lnTo>
                  <a:lnTo>
                    <a:pt x="38124" y="212216"/>
                  </a:lnTo>
                  <a:lnTo>
                    <a:pt x="62508" y="245744"/>
                  </a:lnTo>
                  <a:lnTo>
                    <a:pt x="70128" y="248792"/>
                  </a:lnTo>
                  <a:lnTo>
                    <a:pt x="129286" y="248792"/>
                  </a:lnTo>
                  <a:lnTo>
                    <a:pt x="127120" y="250794"/>
                  </a:lnTo>
                  <a:lnTo>
                    <a:pt x="88988" y="274034"/>
                  </a:lnTo>
                  <a:lnTo>
                    <a:pt x="80534" y="275748"/>
                  </a:lnTo>
                  <a:lnTo>
                    <a:pt x="71652" y="276320"/>
                  </a:lnTo>
                  <a:close/>
                </a:path>
                <a:path w="163195" h="276860">
                  <a:moveTo>
                    <a:pt x="129286" y="248792"/>
                  </a:moveTo>
                  <a:lnTo>
                    <a:pt x="82320" y="248792"/>
                  </a:lnTo>
                  <a:lnTo>
                    <a:pt x="86892" y="247268"/>
                  </a:lnTo>
                  <a:lnTo>
                    <a:pt x="89940" y="245744"/>
                  </a:lnTo>
                  <a:lnTo>
                    <a:pt x="94512" y="245744"/>
                  </a:lnTo>
                  <a:lnTo>
                    <a:pt x="99084" y="242696"/>
                  </a:lnTo>
                  <a:lnTo>
                    <a:pt x="102132" y="241172"/>
                  </a:lnTo>
                  <a:lnTo>
                    <a:pt x="106704" y="238124"/>
                  </a:lnTo>
                  <a:lnTo>
                    <a:pt x="111276" y="233552"/>
                  </a:lnTo>
                  <a:lnTo>
                    <a:pt x="115848" y="230504"/>
                  </a:lnTo>
                  <a:lnTo>
                    <a:pt x="120515" y="225932"/>
                  </a:lnTo>
                  <a:lnTo>
                    <a:pt x="129659" y="213740"/>
                  </a:lnTo>
                  <a:lnTo>
                    <a:pt x="129659" y="143446"/>
                  </a:lnTo>
                  <a:lnTo>
                    <a:pt x="98560" y="114419"/>
                  </a:lnTo>
                  <a:lnTo>
                    <a:pt x="79272" y="109918"/>
                  </a:lnTo>
                  <a:lnTo>
                    <a:pt x="163187" y="109918"/>
                  </a:lnTo>
                  <a:lnTo>
                    <a:pt x="163187" y="244220"/>
                  </a:lnTo>
                  <a:lnTo>
                    <a:pt x="134231" y="244220"/>
                  </a:lnTo>
                  <a:lnTo>
                    <a:pt x="129286" y="248792"/>
                  </a:lnTo>
                  <a:close/>
                </a:path>
                <a:path w="163195" h="276860">
                  <a:moveTo>
                    <a:pt x="161663" y="271748"/>
                  </a:moveTo>
                  <a:lnTo>
                    <a:pt x="135755" y="271748"/>
                  </a:lnTo>
                  <a:lnTo>
                    <a:pt x="135755" y="270224"/>
                  </a:lnTo>
                  <a:lnTo>
                    <a:pt x="134231" y="270224"/>
                  </a:lnTo>
                  <a:lnTo>
                    <a:pt x="134231" y="244220"/>
                  </a:lnTo>
                  <a:lnTo>
                    <a:pt x="163187" y="244220"/>
                  </a:lnTo>
                  <a:lnTo>
                    <a:pt x="163187" y="268700"/>
                  </a:lnTo>
                  <a:lnTo>
                    <a:pt x="161663" y="270224"/>
                  </a:lnTo>
                  <a:lnTo>
                    <a:pt x="161663" y="271748"/>
                  </a:lnTo>
                  <a:close/>
                </a:path>
                <a:path w="163195" h="276860">
                  <a:moveTo>
                    <a:pt x="157091" y="273272"/>
                  </a:moveTo>
                  <a:lnTo>
                    <a:pt x="140327" y="273272"/>
                  </a:lnTo>
                  <a:lnTo>
                    <a:pt x="138803" y="271748"/>
                  </a:lnTo>
                  <a:lnTo>
                    <a:pt x="158615" y="271748"/>
                  </a:lnTo>
                  <a:lnTo>
                    <a:pt x="157091" y="273272"/>
                  </a:lnTo>
                  <a:close/>
                </a:path>
              </a:pathLst>
            </a:custGeom>
            <a:solidFill>
              <a:srgbClr val="001F6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3" name="object 13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6540055" y="1507140"/>
              <a:ext cx="1324070" cy="349567"/>
            </a:xfrm>
            <a:prstGeom prst="rect">
              <a:avLst/>
            </a:prstGeom>
          </p:spPr>
        </p:pic>
        <p:sp>
          <p:nvSpPr>
            <p:cNvPr id="14" name="object 14"/>
            <p:cNvSpPr/>
            <p:nvPr/>
          </p:nvSpPr>
          <p:spPr>
            <a:xfrm>
              <a:off x="248412" y="1907539"/>
              <a:ext cx="9540240" cy="3432810"/>
            </a:xfrm>
            <a:custGeom>
              <a:avLst/>
              <a:gdLst/>
              <a:ahLst/>
              <a:cxnLst/>
              <a:rect l="l" t="t" r="r" b="b"/>
              <a:pathLst>
                <a:path w="9540240" h="3432810">
                  <a:moveTo>
                    <a:pt x="3747033" y="49530"/>
                  </a:moveTo>
                  <a:lnTo>
                    <a:pt x="3679875" y="49530"/>
                  </a:lnTo>
                  <a:lnTo>
                    <a:pt x="3679875" y="72390"/>
                  </a:lnTo>
                  <a:lnTo>
                    <a:pt x="3747033" y="72390"/>
                  </a:lnTo>
                  <a:lnTo>
                    <a:pt x="3747033" y="49530"/>
                  </a:lnTo>
                  <a:close/>
                </a:path>
                <a:path w="9540240" h="3432810">
                  <a:moveTo>
                    <a:pt x="3750081" y="0"/>
                  </a:moveTo>
                  <a:lnTo>
                    <a:pt x="3679875" y="0"/>
                  </a:lnTo>
                  <a:lnTo>
                    <a:pt x="3679875" y="22860"/>
                  </a:lnTo>
                  <a:lnTo>
                    <a:pt x="3750081" y="22860"/>
                  </a:lnTo>
                  <a:lnTo>
                    <a:pt x="3750081" y="0"/>
                  </a:lnTo>
                  <a:close/>
                </a:path>
                <a:path w="9540240" h="3432810">
                  <a:moveTo>
                    <a:pt x="3753129" y="100330"/>
                  </a:moveTo>
                  <a:lnTo>
                    <a:pt x="3679875" y="100330"/>
                  </a:lnTo>
                  <a:lnTo>
                    <a:pt x="3679875" y="123190"/>
                  </a:lnTo>
                  <a:lnTo>
                    <a:pt x="3753129" y="123190"/>
                  </a:lnTo>
                  <a:lnTo>
                    <a:pt x="3753129" y="100330"/>
                  </a:lnTo>
                  <a:close/>
                </a:path>
                <a:path w="9540240" h="3432810">
                  <a:moveTo>
                    <a:pt x="3858387" y="31559"/>
                  </a:moveTo>
                  <a:lnTo>
                    <a:pt x="3843147" y="31559"/>
                  </a:lnTo>
                  <a:lnTo>
                    <a:pt x="3849243" y="1079"/>
                  </a:lnTo>
                  <a:lnTo>
                    <a:pt x="3832479" y="1079"/>
                  </a:lnTo>
                  <a:lnTo>
                    <a:pt x="3824859" y="31559"/>
                  </a:lnTo>
                  <a:lnTo>
                    <a:pt x="3821811" y="31559"/>
                  </a:lnTo>
                  <a:lnTo>
                    <a:pt x="3821811" y="46901"/>
                  </a:lnTo>
                  <a:lnTo>
                    <a:pt x="3817239" y="68237"/>
                  </a:lnTo>
                  <a:lnTo>
                    <a:pt x="3797325" y="68237"/>
                  </a:lnTo>
                  <a:lnTo>
                    <a:pt x="3801897" y="46901"/>
                  </a:lnTo>
                  <a:lnTo>
                    <a:pt x="3821811" y="46901"/>
                  </a:lnTo>
                  <a:lnTo>
                    <a:pt x="3821811" y="31559"/>
                  </a:lnTo>
                  <a:lnTo>
                    <a:pt x="3804945" y="31559"/>
                  </a:lnTo>
                  <a:lnTo>
                    <a:pt x="3812667" y="1079"/>
                  </a:lnTo>
                  <a:lnTo>
                    <a:pt x="3794277" y="1079"/>
                  </a:lnTo>
                  <a:lnTo>
                    <a:pt x="3788181" y="31559"/>
                  </a:lnTo>
                  <a:lnTo>
                    <a:pt x="3769893" y="31559"/>
                  </a:lnTo>
                  <a:lnTo>
                    <a:pt x="3766845" y="46901"/>
                  </a:lnTo>
                  <a:lnTo>
                    <a:pt x="3785133" y="46901"/>
                  </a:lnTo>
                  <a:lnTo>
                    <a:pt x="3780561" y="68237"/>
                  </a:lnTo>
                  <a:lnTo>
                    <a:pt x="3763797" y="68237"/>
                  </a:lnTo>
                  <a:lnTo>
                    <a:pt x="3760749" y="83477"/>
                  </a:lnTo>
                  <a:lnTo>
                    <a:pt x="3777513" y="83477"/>
                  </a:lnTo>
                  <a:lnTo>
                    <a:pt x="3771417" y="114046"/>
                  </a:lnTo>
                  <a:lnTo>
                    <a:pt x="3788181" y="114046"/>
                  </a:lnTo>
                  <a:lnTo>
                    <a:pt x="3794277" y="83477"/>
                  </a:lnTo>
                  <a:lnTo>
                    <a:pt x="3814191" y="83477"/>
                  </a:lnTo>
                  <a:lnTo>
                    <a:pt x="3808095" y="114046"/>
                  </a:lnTo>
                  <a:lnTo>
                    <a:pt x="3824859" y="114046"/>
                  </a:lnTo>
                  <a:lnTo>
                    <a:pt x="3830955" y="83477"/>
                  </a:lnTo>
                  <a:lnTo>
                    <a:pt x="3849243" y="83477"/>
                  </a:lnTo>
                  <a:lnTo>
                    <a:pt x="3852291" y="68237"/>
                  </a:lnTo>
                  <a:lnTo>
                    <a:pt x="3835527" y="68237"/>
                  </a:lnTo>
                  <a:lnTo>
                    <a:pt x="3840099" y="46901"/>
                  </a:lnTo>
                  <a:lnTo>
                    <a:pt x="3855339" y="46901"/>
                  </a:lnTo>
                  <a:lnTo>
                    <a:pt x="3858387" y="31559"/>
                  </a:lnTo>
                  <a:close/>
                </a:path>
                <a:path w="9540240" h="3432810">
                  <a:moveTo>
                    <a:pt x="9540240" y="381508"/>
                  </a:moveTo>
                  <a:lnTo>
                    <a:pt x="0" y="381508"/>
                  </a:lnTo>
                  <a:lnTo>
                    <a:pt x="0" y="3432568"/>
                  </a:lnTo>
                  <a:lnTo>
                    <a:pt x="9540240" y="3432568"/>
                  </a:lnTo>
                  <a:lnTo>
                    <a:pt x="9540240" y="381508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5" name="object 15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355568" y="2334482"/>
              <a:ext cx="82391" cy="82486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549306" y="2277999"/>
              <a:ext cx="829817" cy="228981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459991" y="2282571"/>
              <a:ext cx="1058703" cy="224408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2605659" y="2277999"/>
              <a:ext cx="100679" cy="181737"/>
            </a:xfrm>
            <a:prstGeom prst="rect">
              <a:avLst/>
            </a:prstGeom>
          </p:spPr>
        </p:pic>
        <p:pic>
          <p:nvPicPr>
            <p:cNvPr id="19" name="object 19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2740223" y="2332958"/>
              <a:ext cx="108037" cy="129825"/>
            </a:xfrm>
            <a:prstGeom prst="rect">
              <a:avLst/>
            </a:prstGeom>
          </p:spPr>
        </p:pic>
        <p:sp>
          <p:nvSpPr>
            <p:cNvPr id="20" name="object 20"/>
            <p:cNvSpPr/>
            <p:nvPr/>
          </p:nvSpPr>
          <p:spPr>
            <a:xfrm>
              <a:off x="2880264" y="2277999"/>
              <a:ext cx="22860" cy="182245"/>
            </a:xfrm>
            <a:custGeom>
              <a:avLst/>
              <a:gdLst/>
              <a:ahLst/>
              <a:cxnLst/>
              <a:rect l="l" t="t" r="r" b="b"/>
              <a:pathLst>
                <a:path w="22860" h="182244">
                  <a:moveTo>
                    <a:pt x="19812" y="181737"/>
                  </a:moveTo>
                  <a:lnTo>
                    <a:pt x="1524" y="181737"/>
                  </a:lnTo>
                  <a:lnTo>
                    <a:pt x="1524" y="180213"/>
                  </a:lnTo>
                  <a:lnTo>
                    <a:pt x="0" y="178689"/>
                  </a:lnTo>
                  <a:lnTo>
                    <a:pt x="0" y="3047"/>
                  </a:lnTo>
                  <a:lnTo>
                    <a:pt x="3048" y="0"/>
                  </a:lnTo>
                  <a:lnTo>
                    <a:pt x="19812" y="0"/>
                  </a:lnTo>
                  <a:lnTo>
                    <a:pt x="22860" y="3047"/>
                  </a:lnTo>
                  <a:lnTo>
                    <a:pt x="22860" y="180213"/>
                  </a:lnTo>
                  <a:lnTo>
                    <a:pt x="21336" y="180213"/>
                  </a:lnTo>
                  <a:lnTo>
                    <a:pt x="19812" y="181737"/>
                  </a:lnTo>
                  <a:close/>
                </a:path>
              </a:pathLst>
            </a:custGeom>
            <a:solidFill>
              <a:srgbClr val="44546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1" name="object 21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2939795" y="2332958"/>
              <a:ext cx="108299" cy="174021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3124390" y="2302478"/>
              <a:ext cx="77819" cy="158781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3232689" y="2277999"/>
              <a:ext cx="100679" cy="181737"/>
            </a:xfrm>
            <a:prstGeom prst="rect">
              <a:avLst/>
            </a:prstGeom>
          </p:spPr>
        </p:pic>
        <p:pic>
          <p:nvPicPr>
            <p:cNvPr id="24" name="object 24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3367159" y="2332958"/>
              <a:ext cx="108037" cy="129825"/>
            </a:xfrm>
            <a:prstGeom prst="rect">
              <a:avLst/>
            </a:prstGeom>
          </p:spPr>
        </p:pic>
        <p:pic>
          <p:nvPicPr>
            <p:cNvPr id="25" name="object 25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3563683" y="2285714"/>
              <a:ext cx="1225010" cy="177069"/>
            </a:xfrm>
            <a:prstGeom prst="rect">
              <a:avLst/>
            </a:prstGeom>
          </p:spPr>
        </p:pic>
        <p:pic>
          <p:nvPicPr>
            <p:cNvPr id="26" name="object 26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4858892" y="2332958"/>
              <a:ext cx="111347" cy="174021"/>
            </a:xfrm>
            <a:prstGeom prst="rect">
              <a:avLst/>
            </a:prstGeom>
          </p:spPr>
        </p:pic>
        <p:pic>
          <p:nvPicPr>
            <p:cNvPr id="27" name="object 27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4990314" y="2302478"/>
              <a:ext cx="202620" cy="160305"/>
            </a:xfrm>
            <a:prstGeom prst="rect">
              <a:avLst/>
            </a:prstGeom>
          </p:spPr>
        </p:pic>
        <p:pic>
          <p:nvPicPr>
            <p:cNvPr id="28" name="object 28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5273801" y="2332958"/>
              <a:ext cx="173926" cy="126777"/>
            </a:xfrm>
            <a:prstGeom prst="rect">
              <a:avLst/>
            </a:prstGeom>
          </p:spPr>
        </p:pic>
        <p:pic>
          <p:nvPicPr>
            <p:cNvPr id="29" name="object 29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5482900" y="2332958"/>
              <a:ext cx="117309" cy="129825"/>
            </a:xfrm>
            <a:prstGeom prst="rect">
              <a:avLst/>
            </a:prstGeom>
          </p:spPr>
        </p:pic>
        <p:pic>
          <p:nvPicPr>
            <p:cNvPr id="30" name="object 30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5632323" y="2332958"/>
              <a:ext cx="193737" cy="129825"/>
            </a:xfrm>
            <a:prstGeom prst="rect">
              <a:avLst/>
            </a:prstGeom>
          </p:spPr>
        </p:pic>
        <p:pic>
          <p:nvPicPr>
            <p:cNvPr id="31" name="object 31"/>
            <p:cNvPicPr/>
            <p:nvPr/>
          </p:nvPicPr>
          <p:blipFill>
            <a:blip r:embed="rId27" cstate="print"/>
            <a:stretch>
              <a:fillRect/>
            </a:stretch>
          </p:blipFill>
          <p:spPr>
            <a:xfrm>
              <a:off x="5909977" y="2277999"/>
              <a:ext cx="108299" cy="184785"/>
            </a:xfrm>
            <a:prstGeom prst="rect">
              <a:avLst/>
            </a:prstGeom>
          </p:spPr>
        </p:pic>
        <p:pic>
          <p:nvPicPr>
            <p:cNvPr id="32" name="object 32"/>
            <p:cNvPicPr/>
            <p:nvPr/>
          </p:nvPicPr>
          <p:blipFill>
            <a:blip r:embed="rId28" cstate="print"/>
            <a:stretch>
              <a:fillRect/>
            </a:stretch>
          </p:blipFill>
          <p:spPr>
            <a:xfrm>
              <a:off x="6052065" y="2302478"/>
              <a:ext cx="193476" cy="160305"/>
            </a:xfrm>
            <a:prstGeom prst="rect">
              <a:avLst/>
            </a:prstGeom>
          </p:spPr>
        </p:pic>
        <p:pic>
          <p:nvPicPr>
            <p:cNvPr id="33" name="object 33"/>
            <p:cNvPicPr/>
            <p:nvPr/>
          </p:nvPicPr>
          <p:blipFill>
            <a:blip r:embed="rId29" cstate="print"/>
            <a:stretch>
              <a:fillRect/>
            </a:stretch>
          </p:blipFill>
          <p:spPr>
            <a:xfrm>
              <a:off x="6268497" y="2332958"/>
              <a:ext cx="96107" cy="129825"/>
            </a:xfrm>
            <a:prstGeom prst="rect">
              <a:avLst/>
            </a:prstGeom>
          </p:spPr>
        </p:pic>
        <p:sp>
          <p:nvSpPr>
            <p:cNvPr id="34" name="object 34"/>
            <p:cNvSpPr/>
            <p:nvPr/>
          </p:nvSpPr>
          <p:spPr>
            <a:xfrm>
              <a:off x="6399555" y="2278011"/>
              <a:ext cx="82550" cy="182245"/>
            </a:xfrm>
            <a:custGeom>
              <a:avLst/>
              <a:gdLst/>
              <a:ahLst/>
              <a:cxnLst/>
              <a:rect l="l" t="t" r="r" b="b"/>
              <a:pathLst>
                <a:path w="82550" h="182244">
                  <a:moveTo>
                    <a:pt x="24485" y="59626"/>
                  </a:moveTo>
                  <a:lnTo>
                    <a:pt x="22961" y="59626"/>
                  </a:lnTo>
                  <a:lnTo>
                    <a:pt x="22961" y="58102"/>
                  </a:lnTo>
                  <a:lnTo>
                    <a:pt x="21437" y="58102"/>
                  </a:lnTo>
                  <a:lnTo>
                    <a:pt x="21437" y="56578"/>
                  </a:lnTo>
                  <a:lnTo>
                    <a:pt x="6096" y="56578"/>
                  </a:lnTo>
                  <a:lnTo>
                    <a:pt x="4572" y="58102"/>
                  </a:lnTo>
                  <a:lnTo>
                    <a:pt x="3048" y="58102"/>
                  </a:lnTo>
                  <a:lnTo>
                    <a:pt x="3048" y="180213"/>
                  </a:lnTo>
                  <a:lnTo>
                    <a:pt x="4572" y="181737"/>
                  </a:lnTo>
                  <a:lnTo>
                    <a:pt x="21437" y="181737"/>
                  </a:lnTo>
                  <a:lnTo>
                    <a:pt x="22961" y="180213"/>
                  </a:lnTo>
                  <a:lnTo>
                    <a:pt x="24485" y="180213"/>
                  </a:lnTo>
                  <a:lnTo>
                    <a:pt x="24485" y="59626"/>
                  </a:lnTo>
                  <a:close/>
                </a:path>
                <a:path w="82550" h="182244">
                  <a:moveTo>
                    <a:pt x="26009" y="12280"/>
                  </a:moveTo>
                  <a:lnTo>
                    <a:pt x="24485" y="10756"/>
                  </a:lnTo>
                  <a:lnTo>
                    <a:pt x="18389" y="7708"/>
                  </a:lnTo>
                  <a:lnTo>
                    <a:pt x="7620" y="7708"/>
                  </a:lnTo>
                  <a:lnTo>
                    <a:pt x="4572" y="9232"/>
                  </a:lnTo>
                  <a:lnTo>
                    <a:pt x="1524" y="12280"/>
                  </a:lnTo>
                  <a:lnTo>
                    <a:pt x="0" y="16852"/>
                  </a:lnTo>
                  <a:lnTo>
                    <a:pt x="0" y="25996"/>
                  </a:lnTo>
                  <a:lnTo>
                    <a:pt x="1524" y="29044"/>
                  </a:lnTo>
                  <a:lnTo>
                    <a:pt x="3048" y="30568"/>
                  </a:lnTo>
                  <a:lnTo>
                    <a:pt x="4572" y="33616"/>
                  </a:lnTo>
                  <a:lnTo>
                    <a:pt x="21437" y="33616"/>
                  </a:lnTo>
                  <a:lnTo>
                    <a:pt x="26009" y="29044"/>
                  </a:lnTo>
                  <a:lnTo>
                    <a:pt x="26009" y="12280"/>
                  </a:lnTo>
                  <a:close/>
                </a:path>
                <a:path w="82550" h="182244">
                  <a:moveTo>
                    <a:pt x="82486" y="1524"/>
                  </a:moveTo>
                  <a:lnTo>
                    <a:pt x="80962" y="1524"/>
                  </a:lnTo>
                  <a:lnTo>
                    <a:pt x="80962" y="0"/>
                  </a:lnTo>
                  <a:lnTo>
                    <a:pt x="64198" y="0"/>
                  </a:lnTo>
                  <a:lnTo>
                    <a:pt x="62674" y="1524"/>
                  </a:lnTo>
                  <a:lnTo>
                    <a:pt x="61150" y="1524"/>
                  </a:lnTo>
                  <a:lnTo>
                    <a:pt x="61150" y="180213"/>
                  </a:lnTo>
                  <a:lnTo>
                    <a:pt x="62674" y="180213"/>
                  </a:lnTo>
                  <a:lnTo>
                    <a:pt x="62674" y="181737"/>
                  </a:lnTo>
                  <a:lnTo>
                    <a:pt x="80962" y="181737"/>
                  </a:lnTo>
                  <a:lnTo>
                    <a:pt x="80962" y="180213"/>
                  </a:lnTo>
                  <a:lnTo>
                    <a:pt x="82486" y="180213"/>
                  </a:lnTo>
                  <a:lnTo>
                    <a:pt x="82486" y="1524"/>
                  </a:lnTo>
                  <a:close/>
                </a:path>
              </a:pathLst>
            </a:custGeom>
            <a:solidFill>
              <a:srgbClr val="44546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5" name="object 35"/>
            <p:cNvPicPr/>
            <p:nvPr/>
          </p:nvPicPr>
          <p:blipFill>
            <a:blip r:embed="rId30" cstate="print"/>
            <a:stretch>
              <a:fillRect/>
            </a:stretch>
          </p:blipFill>
          <p:spPr>
            <a:xfrm>
              <a:off x="6518624" y="2332958"/>
              <a:ext cx="82391" cy="129825"/>
            </a:xfrm>
            <a:prstGeom prst="rect">
              <a:avLst/>
            </a:prstGeom>
          </p:spPr>
        </p:pic>
        <p:pic>
          <p:nvPicPr>
            <p:cNvPr id="36" name="object 36"/>
            <p:cNvPicPr/>
            <p:nvPr/>
          </p:nvPicPr>
          <p:blipFill>
            <a:blip r:embed="rId31" cstate="print"/>
            <a:stretch>
              <a:fillRect/>
            </a:stretch>
          </p:blipFill>
          <p:spPr>
            <a:xfrm>
              <a:off x="6678835" y="2332958"/>
              <a:ext cx="96107" cy="129825"/>
            </a:xfrm>
            <a:prstGeom prst="rect">
              <a:avLst/>
            </a:prstGeom>
          </p:spPr>
        </p:pic>
        <p:pic>
          <p:nvPicPr>
            <p:cNvPr id="37" name="object 37"/>
            <p:cNvPicPr/>
            <p:nvPr/>
          </p:nvPicPr>
          <p:blipFill>
            <a:blip r:embed="rId32" cstate="print"/>
            <a:stretch>
              <a:fillRect/>
            </a:stretch>
          </p:blipFill>
          <p:spPr>
            <a:xfrm>
              <a:off x="6820757" y="2277999"/>
              <a:ext cx="242458" cy="184785"/>
            </a:xfrm>
            <a:prstGeom prst="rect">
              <a:avLst/>
            </a:prstGeom>
          </p:spPr>
        </p:pic>
        <p:pic>
          <p:nvPicPr>
            <p:cNvPr id="38" name="object 38"/>
            <p:cNvPicPr/>
            <p:nvPr/>
          </p:nvPicPr>
          <p:blipFill>
            <a:blip r:embed="rId33" cstate="print"/>
            <a:stretch>
              <a:fillRect/>
            </a:stretch>
          </p:blipFill>
          <p:spPr>
            <a:xfrm>
              <a:off x="7223474" y="2302478"/>
              <a:ext cx="76295" cy="158781"/>
            </a:xfrm>
            <a:prstGeom prst="rect">
              <a:avLst/>
            </a:prstGeom>
          </p:spPr>
        </p:pic>
        <p:pic>
          <p:nvPicPr>
            <p:cNvPr id="39" name="object 39"/>
            <p:cNvPicPr/>
            <p:nvPr/>
          </p:nvPicPr>
          <p:blipFill>
            <a:blip r:embed="rId34" cstate="print"/>
            <a:stretch>
              <a:fillRect/>
            </a:stretch>
          </p:blipFill>
          <p:spPr>
            <a:xfrm>
              <a:off x="7095267" y="2334482"/>
              <a:ext cx="102203" cy="128301"/>
            </a:xfrm>
            <a:prstGeom prst="rect">
              <a:avLst/>
            </a:prstGeom>
          </p:spPr>
        </p:pic>
        <p:pic>
          <p:nvPicPr>
            <p:cNvPr id="40" name="object 40"/>
            <p:cNvPicPr/>
            <p:nvPr/>
          </p:nvPicPr>
          <p:blipFill>
            <a:blip r:embed="rId35" cstate="print"/>
            <a:stretch>
              <a:fillRect/>
            </a:stretch>
          </p:blipFill>
          <p:spPr>
            <a:xfrm>
              <a:off x="7380541" y="2332958"/>
              <a:ext cx="97631" cy="129825"/>
            </a:xfrm>
            <a:prstGeom prst="rect">
              <a:avLst/>
            </a:prstGeom>
          </p:spPr>
        </p:pic>
        <p:pic>
          <p:nvPicPr>
            <p:cNvPr id="41" name="object 41"/>
            <p:cNvPicPr/>
            <p:nvPr/>
          </p:nvPicPr>
          <p:blipFill>
            <a:blip r:embed="rId36" cstate="print"/>
            <a:stretch>
              <a:fillRect/>
            </a:stretch>
          </p:blipFill>
          <p:spPr>
            <a:xfrm>
              <a:off x="7565136" y="2276475"/>
              <a:ext cx="1202150" cy="186309"/>
            </a:xfrm>
            <a:prstGeom prst="rect">
              <a:avLst/>
            </a:prstGeom>
          </p:spPr>
        </p:pic>
        <p:pic>
          <p:nvPicPr>
            <p:cNvPr id="42" name="object 42"/>
            <p:cNvPicPr/>
            <p:nvPr/>
          </p:nvPicPr>
          <p:blipFill>
            <a:blip r:embed="rId37" cstate="print"/>
            <a:stretch>
              <a:fillRect/>
            </a:stretch>
          </p:blipFill>
          <p:spPr>
            <a:xfrm>
              <a:off x="541686" y="2603182"/>
              <a:ext cx="1231106" cy="221360"/>
            </a:xfrm>
            <a:prstGeom prst="rect">
              <a:avLst/>
            </a:prstGeom>
          </p:spPr>
        </p:pic>
        <p:pic>
          <p:nvPicPr>
            <p:cNvPr id="43" name="object 43"/>
            <p:cNvPicPr/>
            <p:nvPr/>
          </p:nvPicPr>
          <p:blipFill>
            <a:blip r:embed="rId38" cstate="print"/>
            <a:stretch>
              <a:fillRect/>
            </a:stretch>
          </p:blipFill>
          <p:spPr>
            <a:xfrm>
              <a:off x="355568" y="2978753"/>
              <a:ext cx="82391" cy="82391"/>
            </a:xfrm>
            <a:prstGeom prst="rect">
              <a:avLst/>
            </a:prstGeom>
          </p:spPr>
        </p:pic>
        <p:pic>
          <p:nvPicPr>
            <p:cNvPr id="44" name="object 44"/>
            <p:cNvPicPr/>
            <p:nvPr/>
          </p:nvPicPr>
          <p:blipFill>
            <a:blip r:embed="rId39" cstate="print"/>
            <a:stretch>
              <a:fillRect/>
            </a:stretch>
          </p:blipFill>
          <p:spPr>
            <a:xfrm>
              <a:off x="532542" y="2934462"/>
              <a:ext cx="126587" cy="169449"/>
            </a:xfrm>
            <a:prstGeom prst="rect">
              <a:avLst/>
            </a:prstGeom>
          </p:spPr>
        </p:pic>
        <p:pic>
          <p:nvPicPr>
            <p:cNvPr id="45" name="object 45"/>
            <p:cNvPicPr/>
            <p:nvPr/>
          </p:nvPicPr>
          <p:blipFill>
            <a:blip r:embed="rId40" cstate="print"/>
            <a:stretch>
              <a:fillRect/>
            </a:stretch>
          </p:blipFill>
          <p:spPr>
            <a:xfrm>
              <a:off x="683514" y="2922269"/>
              <a:ext cx="102203" cy="181641"/>
            </a:xfrm>
            <a:prstGeom prst="rect">
              <a:avLst/>
            </a:prstGeom>
          </p:spPr>
        </p:pic>
        <p:pic>
          <p:nvPicPr>
            <p:cNvPr id="46" name="object 46"/>
            <p:cNvPicPr/>
            <p:nvPr/>
          </p:nvPicPr>
          <p:blipFill>
            <a:blip r:embed="rId41" cstate="print"/>
            <a:stretch>
              <a:fillRect/>
            </a:stretch>
          </p:blipFill>
          <p:spPr>
            <a:xfrm>
              <a:off x="817816" y="2977229"/>
              <a:ext cx="108299" cy="129730"/>
            </a:xfrm>
            <a:prstGeom prst="rect">
              <a:avLst/>
            </a:prstGeom>
          </p:spPr>
        </p:pic>
        <p:pic>
          <p:nvPicPr>
            <p:cNvPr id="47" name="object 47"/>
            <p:cNvPicPr/>
            <p:nvPr/>
          </p:nvPicPr>
          <p:blipFill>
            <a:blip r:embed="rId42" cstate="print"/>
            <a:stretch>
              <a:fillRect/>
            </a:stretch>
          </p:blipFill>
          <p:spPr>
            <a:xfrm>
              <a:off x="950499" y="2977229"/>
              <a:ext cx="82391" cy="129730"/>
            </a:xfrm>
            <a:prstGeom prst="rect">
              <a:avLst/>
            </a:prstGeom>
          </p:spPr>
        </p:pic>
        <p:pic>
          <p:nvPicPr>
            <p:cNvPr id="48" name="object 48"/>
            <p:cNvPicPr/>
            <p:nvPr/>
          </p:nvPicPr>
          <p:blipFill>
            <a:blip r:embed="rId43" cstate="print"/>
            <a:stretch>
              <a:fillRect/>
            </a:stretch>
          </p:blipFill>
          <p:spPr>
            <a:xfrm>
              <a:off x="1052964" y="2977229"/>
              <a:ext cx="108037" cy="129730"/>
            </a:xfrm>
            <a:prstGeom prst="rect">
              <a:avLst/>
            </a:prstGeom>
          </p:spPr>
        </p:pic>
        <p:pic>
          <p:nvPicPr>
            <p:cNvPr id="49" name="object 49"/>
            <p:cNvPicPr/>
            <p:nvPr/>
          </p:nvPicPr>
          <p:blipFill>
            <a:blip r:embed="rId44" cstate="print"/>
            <a:stretch>
              <a:fillRect/>
            </a:stretch>
          </p:blipFill>
          <p:spPr>
            <a:xfrm>
              <a:off x="1244917" y="2929889"/>
              <a:ext cx="1034319" cy="221360"/>
            </a:xfrm>
            <a:prstGeom prst="rect">
              <a:avLst/>
            </a:prstGeom>
          </p:spPr>
        </p:pic>
        <p:pic>
          <p:nvPicPr>
            <p:cNvPr id="50" name="object 50"/>
            <p:cNvPicPr/>
            <p:nvPr/>
          </p:nvPicPr>
          <p:blipFill>
            <a:blip r:embed="rId45" cstate="print"/>
            <a:stretch>
              <a:fillRect/>
            </a:stretch>
          </p:blipFill>
          <p:spPr>
            <a:xfrm>
              <a:off x="2357056" y="2922269"/>
              <a:ext cx="108299" cy="184689"/>
            </a:xfrm>
            <a:prstGeom prst="rect">
              <a:avLst/>
            </a:prstGeom>
          </p:spPr>
        </p:pic>
        <p:sp>
          <p:nvSpPr>
            <p:cNvPr id="51" name="object 51"/>
            <p:cNvSpPr/>
            <p:nvPr/>
          </p:nvSpPr>
          <p:spPr>
            <a:xfrm>
              <a:off x="2503455" y="2929889"/>
              <a:ext cx="26034" cy="174625"/>
            </a:xfrm>
            <a:custGeom>
              <a:avLst/>
              <a:gdLst/>
              <a:ahLst/>
              <a:cxnLst/>
              <a:rect l="l" t="t" r="r" b="b"/>
              <a:pathLst>
                <a:path w="26035" h="174625">
                  <a:moveTo>
                    <a:pt x="21336" y="50387"/>
                  </a:moveTo>
                  <a:lnTo>
                    <a:pt x="6096" y="50387"/>
                  </a:lnTo>
                  <a:lnTo>
                    <a:pt x="6096" y="48863"/>
                  </a:lnTo>
                  <a:lnTo>
                    <a:pt x="19812" y="48863"/>
                  </a:lnTo>
                  <a:lnTo>
                    <a:pt x="21336" y="50387"/>
                  </a:lnTo>
                  <a:close/>
                </a:path>
                <a:path w="26035" h="174625">
                  <a:moveTo>
                    <a:pt x="22860" y="174021"/>
                  </a:moveTo>
                  <a:lnTo>
                    <a:pt x="4572" y="174021"/>
                  </a:lnTo>
                  <a:lnTo>
                    <a:pt x="3048" y="172497"/>
                  </a:lnTo>
                  <a:lnTo>
                    <a:pt x="3048" y="50387"/>
                  </a:lnTo>
                  <a:lnTo>
                    <a:pt x="22860" y="50387"/>
                  </a:lnTo>
                  <a:lnTo>
                    <a:pt x="22860" y="51911"/>
                  </a:lnTo>
                  <a:lnTo>
                    <a:pt x="24479" y="51911"/>
                  </a:lnTo>
                  <a:lnTo>
                    <a:pt x="24479" y="172497"/>
                  </a:lnTo>
                  <a:lnTo>
                    <a:pt x="22860" y="172497"/>
                  </a:lnTo>
                  <a:lnTo>
                    <a:pt x="22860" y="174021"/>
                  </a:lnTo>
                  <a:close/>
                </a:path>
                <a:path w="26035" h="174625">
                  <a:moveTo>
                    <a:pt x="21336" y="25908"/>
                  </a:moveTo>
                  <a:lnTo>
                    <a:pt x="4572" y="25908"/>
                  </a:lnTo>
                  <a:lnTo>
                    <a:pt x="3048" y="24384"/>
                  </a:lnTo>
                  <a:lnTo>
                    <a:pt x="0" y="18288"/>
                  </a:lnTo>
                  <a:lnTo>
                    <a:pt x="0" y="9144"/>
                  </a:lnTo>
                  <a:lnTo>
                    <a:pt x="1524" y="4572"/>
                  </a:lnTo>
                  <a:lnTo>
                    <a:pt x="4572" y="1524"/>
                  </a:lnTo>
                  <a:lnTo>
                    <a:pt x="7620" y="0"/>
                  </a:lnTo>
                  <a:lnTo>
                    <a:pt x="18288" y="0"/>
                  </a:lnTo>
                  <a:lnTo>
                    <a:pt x="21336" y="1524"/>
                  </a:lnTo>
                  <a:lnTo>
                    <a:pt x="24479" y="3048"/>
                  </a:lnTo>
                  <a:lnTo>
                    <a:pt x="26003" y="4572"/>
                  </a:lnTo>
                  <a:lnTo>
                    <a:pt x="26003" y="21336"/>
                  </a:lnTo>
                  <a:lnTo>
                    <a:pt x="22860" y="22860"/>
                  </a:lnTo>
                  <a:lnTo>
                    <a:pt x="21336" y="25908"/>
                  </a:lnTo>
                  <a:close/>
                </a:path>
              </a:pathLst>
            </a:custGeom>
            <a:solidFill>
              <a:srgbClr val="44546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52" name="object 52"/>
            <p:cNvPicPr/>
            <p:nvPr/>
          </p:nvPicPr>
          <p:blipFill>
            <a:blip r:embed="rId46" cstate="print"/>
            <a:stretch>
              <a:fillRect/>
            </a:stretch>
          </p:blipFill>
          <p:spPr>
            <a:xfrm>
              <a:off x="2550794" y="2977229"/>
              <a:ext cx="111347" cy="173974"/>
            </a:xfrm>
            <a:prstGeom prst="rect">
              <a:avLst/>
            </a:prstGeom>
          </p:spPr>
        </p:pic>
        <p:pic>
          <p:nvPicPr>
            <p:cNvPr id="53" name="object 53"/>
            <p:cNvPicPr/>
            <p:nvPr/>
          </p:nvPicPr>
          <p:blipFill>
            <a:blip r:embed="rId47" cstate="print"/>
            <a:stretch>
              <a:fillRect/>
            </a:stretch>
          </p:blipFill>
          <p:spPr>
            <a:xfrm>
              <a:off x="2749105" y="2922269"/>
              <a:ext cx="788670" cy="228981"/>
            </a:xfrm>
            <a:prstGeom prst="rect">
              <a:avLst/>
            </a:prstGeom>
          </p:spPr>
        </p:pic>
        <p:pic>
          <p:nvPicPr>
            <p:cNvPr id="54" name="object 54"/>
            <p:cNvPicPr/>
            <p:nvPr/>
          </p:nvPicPr>
          <p:blipFill>
            <a:blip r:embed="rId48" cstate="print"/>
            <a:stretch>
              <a:fillRect/>
            </a:stretch>
          </p:blipFill>
          <p:spPr>
            <a:xfrm>
              <a:off x="3618642" y="2920745"/>
              <a:ext cx="199787" cy="186214"/>
            </a:xfrm>
            <a:prstGeom prst="rect">
              <a:avLst/>
            </a:prstGeom>
          </p:spPr>
        </p:pic>
        <p:pic>
          <p:nvPicPr>
            <p:cNvPr id="55" name="object 55"/>
            <p:cNvPicPr/>
            <p:nvPr/>
          </p:nvPicPr>
          <p:blipFill>
            <a:blip r:embed="rId49" cstate="print"/>
            <a:stretch>
              <a:fillRect/>
            </a:stretch>
          </p:blipFill>
          <p:spPr>
            <a:xfrm>
              <a:off x="3852005" y="2977229"/>
              <a:ext cx="68675" cy="126682"/>
            </a:xfrm>
            <a:prstGeom prst="rect">
              <a:avLst/>
            </a:prstGeom>
          </p:spPr>
        </p:pic>
        <p:pic>
          <p:nvPicPr>
            <p:cNvPr id="56" name="object 56"/>
            <p:cNvPicPr/>
            <p:nvPr/>
          </p:nvPicPr>
          <p:blipFill>
            <a:blip r:embed="rId50" cstate="print"/>
            <a:stretch>
              <a:fillRect/>
            </a:stretch>
          </p:blipFill>
          <p:spPr>
            <a:xfrm>
              <a:off x="3993927" y="2977229"/>
              <a:ext cx="338613" cy="129730"/>
            </a:xfrm>
            <a:prstGeom prst="rect">
              <a:avLst/>
            </a:prstGeom>
          </p:spPr>
        </p:pic>
        <p:pic>
          <p:nvPicPr>
            <p:cNvPr id="57" name="object 57"/>
            <p:cNvPicPr/>
            <p:nvPr/>
          </p:nvPicPr>
          <p:blipFill>
            <a:blip r:embed="rId51" cstate="print"/>
            <a:stretch>
              <a:fillRect/>
            </a:stretch>
          </p:blipFill>
          <p:spPr>
            <a:xfrm>
              <a:off x="4370736" y="2977229"/>
              <a:ext cx="173926" cy="126682"/>
            </a:xfrm>
            <a:prstGeom prst="rect">
              <a:avLst/>
            </a:prstGeom>
          </p:spPr>
        </p:pic>
        <p:pic>
          <p:nvPicPr>
            <p:cNvPr id="58" name="object 58"/>
            <p:cNvPicPr/>
            <p:nvPr/>
          </p:nvPicPr>
          <p:blipFill>
            <a:blip r:embed="rId52" cstate="print"/>
            <a:stretch>
              <a:fillRect/>
            </a:stretch>
          </p:blipFill>
          <p:spPr>
            <a:xfrm>
              <a:off x="4587335" y="2977229"/>
              <a:ext cx="108299" cy="174021"/>
            </a:xfrm>
            <a:prstGeom prst="rect">
              <a:avLst/>
            </a:prstGeom>
          </p:spPr>
        </p:pic>
        <p:sp>
          <p:nvSpPr>
            <p:cNvPr id="59" name="object 59"/>
            <p:cNvSpPr/>
            <p:nvPr/>
          </p:nvSpPr>
          <p:spPr>
            <a:xfrm>
              <a:off x="4729257" y="2922269"/>
              <a:ext cx="21590" cy="182245"/>
            </a:xfrm>
            <a:custGeom>
              <a:avLst/>
              <a:gdLst/>
              <a:ahLst/>
              <a:cxnLst/>
              <a:rect l="l" t="t" r="r" b="b"/>
              <a:pathLst>
                <a:path w="21589" h="182244">
                  <a:moveTo>
                    <a:pt x="19812" y="181641"/>
                  </a:moveTo>
                  <a:lnTo>
                    <a:pt x="1524" y="181641"/>
                  </a:lnTo>
                  <a:lnTo>
                    <a:pt x="1524" y="180117"/>
                  </a:lnTo>
                  <a:lnTo>
                    <a:pt x="0" y="180117"/>
                  </a:lnTo>
                  <a:lnTo>
                    <a:pt x="0" y="3048"/>
                  </a:lnTo>
                  <a:lnTo>
                    <a:pt x="3048" y="0"/>
                  </a:lnTo>
                  <a:lnTo>
                    <a:pt x="19812" y="0"/>
                  </a:lnTo>
                  <a:lnTo>
                    <a:pt x="19812" y="1524"/>
                  </a:lnTo>
                  <a:lnTo>
                    <a:pt x="21336" y="1524"/>
                  </a:lnTo>
                  <a:lnTo>
                    <a:pt x="21336" y="180117"/>
                  </a:lnTo>
                  <a:lnTo>
                    <a:pt x="19812" y="181641"/>
                  </a:lnTo>
                  <a:close/>
                </a:path>
              </a:pathLst>
            </a:custGeom>
            <a:solidFill>
              <a:srgbClr val="44546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0" name="object 60"/>
            <p:cNvPicPr/>
            <p:nvPr/>
          </p:nvPicPr>
          <p:blipFill>
            <a:blip r:embed="rId53" cstate="print"/>
            <a:stretch>
              <a:fillRect/>
            </a:stretch>
          </p:blipFill>
          <p:spPr>
            <a:xfrm>
              <a:off x="4779549" y="2977229"/>
              <a:ext cx="108299" cy="129730"/>
            </a:xfrm>
            <a:prstGeom prst="rect">
              <a:avLst/>
            </a:prstGeom>
          </p:spPr>
        </p:pic>
        <p:sp>
          <p:nvSpPr>
            <p:cNvPr id="61" name="object 61"/>
            <p:cNvSpPr/>
            <p:nvPr/>
          </p:nvSpPr>
          <p:spPr>
            <a:xfrm>
              <a:off x="4926044" y="2983325"/>
              <a:ext cx="27940" cy="122555"/>
            </a:xfrm>
            <a:custGeom>
              <a:avLst/>
              <a:gdLst/>
              <a:ahLst/>
              <a:cxnLst/>
              <a:rect l="l" t="t" r="r" b="b"/>
              <a:pathLst>
                <a:path w="27939" h="122555">
                  <a:moveTo>
                    <a:pt x="18288" y="1524"/>
                  </a:moveTo>
                  <a:lnTo>
                    <a:pt x="9144" y="1524"/>
                  </a:lnTo>
                  <a:lnTo>
                    <a:pt x="10668" y="0"/>
                  </a:lnTo>
                  <a:lnTo>
                    <a:pt x="16764" y="0"/>
                  </a:lnTo>
                  <a:lnTo>
                    <a:pt x="18288" y="1524"/>
                  </a:lnTo>
                  <a:close/>
                </a:path>
                <a:path w="27939" h="122555">
                  <a:moveTo>
                    <a:pt x="24384" y="4572"/>
                  </a:moveTo>
                  <a:lnTo>
                    <a:pt x="3048" y="4572"/>
                  </a:lnTo>
                  <a:lnTo>
                    <a:pt x="3048" y="3048"/>
                  </a:lnTo>
                  <a:lnTo>
                    <a:pt x="4572" y="1524"/>
                  </a:lnTo>
                  <a:lnTo>
                    <a:pt x="21336" y="1524"/>
                  </a:lnTo>
                  <a:lnTo>
                    <a:pt x="24384" y="4572"/>
                  </a:lnTo>
                  <a:close/>
                </a:path>
                <a:path w="27939" h="122555">
                  <a:moveTo>
                    <a:pt x="22860" y="28956"/>
                  </a:moveTo>
                  <a:lnTo>
                    <a:pt x="3048" y="28956"/>
                  </a:lnTo>
                  <a:lnTo>
                    <a:pt x="3048" y="27432"/>
                  </a:lnTo>
                  <a:lnTo>
                    <a:pt x="1524" y="25908"/>
                  </a:lnTo>
                  <a:lnTo>
                    <a:pt x="1524" y="24384"/>
                  </a:lnTo>
                  <a:lnTo>
                    <a:pt x="0" y="22860"/>
                  </a:lnTo>
                  <a:lnTo>
                    <a:pt x="0" y="9144"/>
                  </a:lnTo>
                  <a:lnTo>
                    <a:pt x="1524" y="6096"/>
                  </a:lnTo>
                  <a:lnTo>
                    <a:pt x="1524" y="4572"/>
                  </a:lnTo>
                  <a:lnTo>
                    <a:pt x="25908" y="4572"/>
                  </a:lnTo>
                  <a:lnTo>
                    <a:pt x="25908" y="9144"/>
                  </a:lnTo>
                  <a:lnTo>
                    <a:pt x="27432" y="10668"/>
                  </a:lnTo>
                  <a:lnTo>
                    <a:pt x="27432" y="21336"/>
                  </a:lnTo>
                  <a:lnTo>
                    <a:pt x="25908" y="22860"/>
                  </a:lnTo>
                  <a:lnTo>
                    <a:pt x="25908" y="25908"/>
                  </a:lnTo>
                  <a:lnTo>
                    <a:pt x="22860" y="28956"/>
                  </a:lnTo>
                  <a:close/>
                </a:path>
                <a:path w="27939" h="122555">
                  <a:moveTo>
                    <a:pt x="19812" y="30480"/>
                  </a:moveTo>
                  <a:lnTo>
                    <a:pt x="6096" y="30480"/>
                  </a:lnTo>
                  <a:lnTo>
                    <a:pt x="4572" y="28956"/>
                  </a:lnTo>
                  <a:lnTo>
                    <a:pt x="21336" y="28956"/>
                  </a:lnTo>
                  <a:lnTo>
                    <a:pt x="19812" y="30480"/>
                  </a:lnTo>
                  <a:close/>
                </a:path>
                <a:path w="27939" h="122555">
                  <a:moveTo>
                    <a:pt x="21336" y="93154"/>
                  </a:moveTo>
                  <a:lnTo>
                    <a:pt x="4572" y="93154"/>
                  </a:lnTo>
                  <a:lnTo>
                    <a:pt x="6096" y="91630"/>
                  </a:lnTo>
                  <a:lnTo>
                    <a:pt x="19812" y="91630"/>
                  </a:lnTo>
                  <a:lnTo>
                    <a:pt x="21336" y="93154"/>
                  </a:lnTo>
                  <a:close/>
                </a:path>
                <a:path w="27939" h="122555">
                  <a:moveTo>
                    <a:pt x="21336" y="120586"/>
                  </a:moveTo>
                  <a:lnTo>
                    <a:pt x="4572" y="120586"/>
                  </a:lnTo>
                  <a:lnTo>
                    <a:pt x="1524" y="117538"/>
                  </a:lnTo>
                  <a:lnTo>
                    <a:pt x="1524" y="116014"/>
                  </a:lnTo>
                  <a:lnTo>
                    <a:pt x="0" y="114490"/>
                  </a:lnTo>
                  <a:lnTo>
                    <a:pt x="0" y="99250"/>
                  </a:lnTo>
                  <a:lnTo>
                    <a:pt x="1524" y="97726"/>
                  </a:lnTo>
                  <a:lnTo>
                    <a:pt x="1524" y="96202"/>
                  </a:lnTo>
                  <a:lnTo>
                    <a:pt x="3048" y="94678"/>
                  </a:lnTo>
                  <a:lnTo>
                    <a:pt x="3048" y="93154"/>
                  </a:lnTo>
                  <a:lnTo>
                    <a:pt x="22860" y="93154"/>
                  </a:lnTo>
                  <a:lnTo>
                    <a:pt x="25908" y="96202"/>
                  </a:lnTo>
                  <a:lnTo>
                    <a:pt x="25908" y="99250"/>
                  </a:lnTo>
                  <a:lnTo>
                    <a:pt x="27432" y="100774"/>
                  </a:lnTo>
                  <a:lnTo>
                    <a:pt x="27432" y="111442"/>
                  </a:lnTo>
                  <a:lnTo>
                    <a:pt x="25908" y="114490"/>
                  </a:lnTo>
                  <a:lnTo>
                    <a:pt x="25908" y="117538"/>
                  </a:lnTo>
                  <a:lnTo>
                    <a:pt x="24384" y="119062"/>
                  </a:lnTo>
                  <a:lnTo>
                    <a:pt x="22860" y="119062"/>
                  </a:lnTo>
                  <a:lnTo>
                    <a:pt x="21336" y="120586"/>
                  </a:lnTo>
                  <a:close/>
                </a:path>
                <a:path w="27939" h="122555">
                  <a:moveTo>
                    <a:pt x="18288" y="122110"/>
                  </a:moveTo>
                  <a:lnTo>
                    <a:pt x="9144" y="122110"/>
                  </a:lnTo>
                  <a:lnTo>
                    <a:pt x="6096" y="120586"/>
                  </a:lnTo>
                  <a:lnTo>
                    <a:pt x="19812" y="120586"/>
                  </a:lnTo>
                  <a:lnTo>
                    <a:pt x="18288" y="122110"/>
                  </a:lnTo>
                  <a:close/>
                </a:path>
              </a:pathLst>
            </a:custGeom>
            <a:solidFill>
              <a:srgbClr val="44546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2" name="object 62"/>
            <p:cNvPicPr/>
            <p:nvPr/>
          </p:nvPicPr>
          <p:blipFill>
            <a:blip r:embed="rId54" cstate="print"/>
            <a:stretch>
              <a:fillRect/>
            </a:stretch>
          </p:blipFill>
          <p:spPr>
            <a:xfrm>
              <a:off x="5048059" y="2932938"/>
              <a:ext cx="122015" cy="172497"/>
            </a:xfrm>
            <a:prstGeom prst="rect">
              <a:avLst/>
            </a:prstGeom>
          </p:spPr>
        </p:pic>
        <p:pic>
          <p:nvPicPr>
            <p:cNvPr id="63" name="object 63"/>
            <p:cNvPicPr/>
            <p:nvPr/>
          </p:nvPicPr>
          <p:blipFill>
            <a:blip r:embed="rId55" cstate="print"/>
            <a:stretch>
              <a:fillRect/>
            </a:stretch>
          </p:blipFill>
          <p:spPr>
            <a:xfrm>
              <a:off x="5189886" y="2977229"/>
              <a:ext cx="96107" cy="129730"/>
            </a:xfrm>
            <a:prstGeom prst="rect">
              <a:avLst/>
            </a:prstGeom>
          </p:spPr>
        </p:pic>
        <p:pic>
          <p:nvPicPr>
            <p:cNvPr id="64" name="object 64"/>
            <p:cNvPicPr/>
            <p:nvPr/>
          </p:nvPicPr>
          <p:blipFill>
            <a:blip r:embed="rId56" cstate="print"/>
            <a:stretch>
              <a:fillRect/>
            </a:stretch>
          </p:blipFill>
          <p:spPr>
            <a:xfrm>
              <a:off x="5322664" y="2977229"/>
              <a:ext cx="102203" cy="126682"/>
            </a:xfrm>
            <a:prstGeom prst="rect">
              <a:avLst/>
            </a:prstGeom>
          </p:spPr>
        </p:pic>
        <p:pic>
          <p:nvPicPr>
            <p:cNvPr id="65" name="object 65"/>
            <p:cNvPicPr/>
            <p:nvPr/>
          </p:nvPicPr>
          <p:blipFill>
            <a:blip r:embed="rId57" cstate="print"/>
            <a:stretch>
              <a:fillRect/>
            </a:stretch>
          </p:blipFill>
          <p:spPr>
            <a:xfrm>
              <a:off x="5508783" y="2977229"/>
              <a:ext cx="240935" cy="174021"/>
            </a:xfrm>
            <a:prstGeom prst="rect">
              <a:avLst/>
            </a:prstGeom>
          </p:spPr>
        </p:pic>
        <p:pic>
          <p:nvPicPr>
            <p:cNvPr id="66" name="object 66"/>
            <p:cNvPicPr/>
            <p:nvPr/>
          </p:nvPicPr>
          <p:blipFill>
            <a:blip r:embed="rId58" cstate="print"/>
            <a:stretch>
              <a:fillRect/>
            </a:stretch>
          </p:blipFill>
          <p:spPr>
            <a:xfrm>
              <a:off x="5781865" y="2978753"/>
              <a:ext cx="102203" cy="128206"/>
            </a:xfrm>
            <a:prstGeom prst="rect">
              <a:avLst/>
            </a:prstGeom>
          </p:spPr>
        </p:pic>
        <p:pic>
          <p:nvPicPr>
            <p:cNvPr id="67" name="object 67"/>
            <p:cNvPicPr/>
            <p:nvPr/>
          </p:nvPicPr>
          <p:blipFill>
            <a:blip r:embed="rId59" cstate="print"/>
            <a:stretch>
              <a:fillRect/>
            </a:stretch>
          </p:blipFill>
          <p:spPr>
            <a:xfrm>
              <a:off x="5967984" y="2946654"/>
              <a:ext cx="199834" cy="160305"/>
            </a:xfrm>
            <a:prstGeom prst="rect">
              <a:avLst/>
            </a:prstGeom>
          </p:spPr>
        </p:pic>
        <p:sp>
          <p:nvSpPr>
            <p:cNvPr id="68" name="object 68"/>
            <p:cNvSpPr/>
            <p:nvPr/>
          </p:nvSpPr>
          <p:spPr>
            <a:xfrm>
              <a:off x="6199810" y="2922269"/>
              <a:ext cx="90170" cy="182245"/>
            </a:xfrm>
            <a:custGeom>
              <a:avLst/>
              <a:gdLst/>
              <a:ahLst/>
              <a:cxnLst/>
              <a:rect l="l" t="t" r="r" b="b"/>
              <a:pathLst>
                <a:path w="90170" h="182244">
                  <a:moveTo>
                    <a:pt x="22860" y="3048"/>
                  </a:moveTo>
                  <a:lnTo>
                    <a:pt x="21336" y="3048"/>
                  </a:lnTo>
                  <a:lnTo>
                    <a:pt x="21336" y="1524"/>
                  </a:lnTo>
                  <a:lnTo>
                    <a:pt x="19812" y="0"/>
                  </a:lnTo>
                  <a:lnTo>
                    <a:pt x="3048" y="0"/>
                  </a:lnTo>
                  <a:lnTo>
                    <a:pt x="1524" y="1524"/>
                  </a:lnTo>
                  <a:lnTo>
                    <a:pt x="1524" y="3048"/>
                  </a:lnTo>
                  <a:lnTo>
                    <a:pt x="0" y="3048"/>
                  </a:lnTo>
                  <a:lnTo>
                    <a:pt x="0" y="178600"/>
                  </a:lnTo>
                  <a:lnTo>
                    <a:pt x="1524" y="180124"/>
                  </a:lnTo>
                  <a:lnTo>
                    <a:pt x="1524" y="181648"/>
                  </a:lnTo>
                  <a:lnTo>
                    <a:pt x="21336" y="181648"/>
                  </a:lnTo>
                  <a:lnTo>
                    <a:pt x="21336" y="180124"/>
                  </a:lnTo>
                  <a:lnTo>
                    <a:pt x="22860" y="180124"/>
                  </a:lnTo>
                  <a:lnTo>
                    <a:pt x="22860" y="3048"/>
                  </a:lnTo>
                  <a:close/>
                </a:path>
                <a:path w="90170" h="182244">
                  <a:moveTo>
                    <a:pt x="90017" y="3048"/>
                  </a:moveTo>
                  <a:lnTo>
                    <a:pt x="88493" y="3048"/>
                  </a:lnTo>
                  <a:lnTo>
                    <a:pt x="88493" y="1524"/>
                  </a:lnTo>
                  <a:lnTo>
                    <a:pt x="86969" y="0"/>
                  </a:lnTo>
                  <a:lnTo>
                    <a:pt x="70205" y="0"/>
                  </a:lnTo>
                  <a:lnTo>
                    <a:pt x="68681" y="1524"/>
                  </a:lnTo>
                  <a:lnTo>
                    <a:pt x="68681" y="3048"/>
                  </a:lnTo>
                  <a:lnTo>
                    <a:pt x="67157" y="3048"/>
                  </a:lnTo>
                  <a:lnTo>
                    <a:pt x="67157" y="178600"/>
                  </a:lnTo>
                  <a:lnTo>
                    <a:pt x="68681" y="180124"/>
                  </a:lnTo>
                  <a:lnTo>
                    <a:pt x="68681" y="181648"/>
                  </a:lnTo>
                  <a:lnTo>
                    <a:pt x="88493" y="181648"/>
                  </a:lnTo>
                  <a:lnTo>
                    <a:pt x="88493" y="180124"/>
                  </a:lnTo>
                  <a:lnTo>
                    <a:pt x="90017" y="180124"/>
                  </a:lnTo>
                  <a:lnTo>
                    <a:pt x="90017" y="3048"/>
                  </a:lnTo>
                  <a:close/>
                </a:path>
              </a:pathLst>
            </a:custGeom>
            <a:solidFill>
              <a:srgbClr val="44546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9" name="object 69"/>
            <p:cNvPicPr/>
            <p:nvPr/>
          </p:nvPicPr>
          <p:blipFill>
            <a:blip r:embed="rId60" cstate="print"/>
            <a:stretch>
              <a:fillRect/>
            </a:stretch>
          </p:blipFill>
          <p:spPr>
            <a:xfrm>
              <a:off x="6384417" y="2977229"/>
              <a:ext cx="175450" cy="126682"/>
            </a:xfrm>
            <a:prstGeom prst="rect">
              <a:avLst/>
            </a:prstGeom>
          </p:spPr>
        </p:pic>
        <p:pic>
          <p:nvPicPr>
            <p:cNvPr id="70" name="object 70"/>
            <p:cNvPicPr/>
            <p:nvPr/>
          </p:nvPicPr>
          <p:blipFill>
            <a:blip r:embed="rId61" cstate="print"/>
            <a:stretch>
              <a:fillRect/>
            </a:stretch>
          </p:blipFill>
          <p:spPr>
            <a:xfrm>
              <a:off x="6594967" y="2977229"/>
              <a:ext cx="106727" cy="129730"/>
            </a:xfrm>
            <a:prstGeom prst="rect">
              <a:avLst/>
            </a:prstGeom>
          </p:spPr>
        </p:pic>
        <p:pic>
          <p:nvPicPr>
            <p:cNvPr id="71" name="object 71"/>
            <p:cNvPicPr/>
            <p:nvPr/>
          </p:nvPicPr>
          <p:blipFill>
            <a:blip r:embed="rId62" cstate="print"/>
            <a:stretch>
              <a:fillRect/>
            </a:stretch>
          </p:blipFill>
          <p:spPr>
            <a:xfrm>
              <a:off x="6794753" y="2977229"/>
              <a:ext cx="173926" cy="126682"/>
            </a:xfrm>
            <a:prstGeom prst="rect">
              <a:avLst/>
            </a:prstGeom>
          </p:spPr>
        </p:pic>
        <p:pic>
          <p:nvPicPr>
            <p:cNvPr id="72" name="object 72"/>
            <p:cNvPicPr/>
            <p:nvPr/>
          </p:nvPicPr>
          <p:blipFill>
            <a:blip r:embed="rId63" cstate="print"/>
            <a:stretch>
              <a:fillRect/>
            </a:stretch>
          </p:blipFill>
          <p:spPr>
            <a:xfrm>
              <a:off x="6994715" y="2977229"/>
              <a:ext cx="117363" cy="129730"/>
            </a:xfrm>
            <a:prstGeom prst="rect">
              <a:avLst/>
            </a:prstGeom>
          </p:spPr>
        </p:pic>
        <p:pic>
          <p:nvPicPr>
            <p:cNvPr id="73" name="object 73"/>
            <p:cNvPicPr/>
            <p:nvPr/>
          </p:nvPicPr>
          <p:blipFill>
            <a:blip r:embed="rId64" cstate="print"/>
            <a:stretch>
              <a:fillRect/>
            </a:stretch>
          </p:blipFill>
          <p:spPr>
            <a:xfrm>
              <a:off x="7145654" y="2977229"/>
              <a:ext cx="192214" cy="129730"/>
            </a:xfrm>
            <a:prstGeom prst="rect">
              <a:avLst/>
            </a:prstGeom>
          </p:spPr>
        </p:pic>
        <p:pic>
          <p:nvPicPr>
            <p:cNvPr id="74" name="object 74"/>
            <p:cNvPicPr/>
            <p:nvPr/>
          </p:nvPicPr>
          <p:blipFill>
            <a:blip r:embed="rId65" cstate="print"/>
            <a:stretch>
              <a:fillRect/>
            </a:stretch>
          </p:blipFill>
          <p:spPr>
            <a:xfrm>
              <a:off x="7421785" y="2977229"/>
              <a:ext cx="96107" cy="129730"/>
            </a:xfrm>
            <a:prstGeom prst="rect">
              <a:avLst/>
            </a:prstGeom>
          </p:spPr>
        </p:pic>
        <p:pic>
          <p:nvPicPr>
            <p:cNvPr id="75" name="object 75"/>
            <p:cNvPicPr/>
            <p:nvPr/>
          </p:nvPicPr>
          <p:blipFill>
            <a:blip r:embed="rId66" cstate="print"/>
            <a:stretch>
              <a:fillRect/>
            </a:stretch>
          </p:blipFill>
          <p:spPr>
            <a:xfrm>
              <a:off x="7554467" y="2922270"/>
              <a:ext cx="108299" cy="184689"/>
            </a:xfrm>
            <a:prstGeom prst="rect">
              <a:avLst/>
            </a:prstGeom>
          </p:spPr>
        </p:pic>
        <p:pic>
          <p:nvPicPr>
            <p:cNvPr id="76" name="object 76"/>
            <p:cNvPicPr/>
            <p:nvPr/>
          </p:nvPicPr>
          <p:blipFill>
            <a:blip r:embed="rId67" cstate="print"/>
            <a:stretch>
              <a:fillRect/>
            </a:stretch>
          </p:blipFill>
          <p:spPr>
            <a:xfrm>
              <a:off x="7688897" y="2977229"/>
              <a:ext cx="117209" cy="129730"/>
            </a:xfrm>
            <a:prstGeom prst="rect">
              <a:avLst/>
            </a:prstGeom>
          </p:spPr>
        </p:pic>
        <p:pic>
          <p:nvPicPr>
            <p:cNvPr id="77" name="object 77"/>
            <p:cNvPicPr/>
            <p:nvPr/>
          </p:nvPicPr>
          <p:blipFill>
            <a:blip r:embed="rId68" cstate="print"/>
            <a:stretch>
              <a:fillRect/>
            </a:stretch>
          </p:blipFill>
          <p:spPr>
            <a:xfrm>
              <a:off x="7838217" y="2978753"/>
              <a:ext cx="102203" cy="128206"/>
            </a:xfrm>
            <a:prstGeom prst="rect">
              <a:avLst/>
            </a:prstGeom>
          </p:spPr>
        </p:pic>
        <p:pic>
          <p:nvPicPr>
            <p:cNvPr id="78" name="object 78"/>
            <p:cNvPicPr/>
            <p:nvPr/>
          </p:nvPicPr>
          <p:blipFill>
            <a:blip r:embed="rId69" cstate="print"/>
            <a:stretch>
              <a:fillRect/>
            </a:stretch>
          </p:blipFill>
          <p:spPr>
            <a:xfrm>
              <a:off x="7966424" y="2946654"/>
              <a:ext cx="76200" cy="158781"/>
            </a:xfrm>
            <a:prstGeom prst="rect">
              <a:avLst/>
            </a:prstGeom>
          </p:spPr>
        </p:pic>
        <p:pic>
          <p:nvPicPr>
            <p:cNvPr id="79" name="object 79"/>
            <p:cNvPicPr/>
            <p:nvPr/>
          </p:nvPicPr>
          <p:blipFill>
            <a:blip r:embed="rId70" cstate="print"/>
            <a:stretch>
              <a:fillRect/>
            </a:stretch>
          </p:blipFill>
          <p:spPr>
            <a:xfrm>
              <a:off x="8131111" y="2922269"/>
              <a:ext cx="102203" cy="181641"/>
            </a:xfrm>
            <a:prstGeom prst="rect">
              <a:avLst/>
            </a:prstGeom>
          </p:spPr>
        </p:pic>
        <p:pic>
          <p:nvPicPr>
            <p:cNvPr id="80" name="object 80"/>
            <p:cNvPicPr/>
            <p:nvPr/>
          </p:nvPicPr>
          <p:blipFill>
            <a:blip r:embed="rId71" cstate="print"/>
            <a:stretch>
              <a:fillRect/>
            </a:stretch>
          </p:blipFill>
          <p:spPr>
            <a:xfrm>
              <a:off x="8265531" y="2977229"/>
              <a:ext cx="306492" cy="129730"/>
            </a:xfrm>
            <a:prstGeom prst="rect">
              <a:avLst/>
            </a:prstGeom>
          </p:spPr>
        </p:pic>
        <p:pic>
          <p:nvPicPr>
            <p:cNvPr id="81" name="object 81"/>
            <p:cNvPicPr/>
            <p:nvPr/>
          </p:nvPicPr>
          <p:blipFill>
            <a:blip r:embed="rId72" cstate="print"/>
            <a:stretch>
              <a:fillRect/>
            </a:stretch>
          </p:blipFill>
          <p:spPr>
            <a:xfrm>
              <a:off x="8642223" y="2977229"/>
              <a:ext cx="242400" cy="174021"/>
            </a:xfrm>
            <a:prstGeom prst="rect">
              <a:avLst/>
            </a:prstGeom>
          </p:spPr>
        </p:pic>
        <p:pic>
          <p:nvPicPr>
            <p:cNvPr id="82" name="object 82"/>
            <p:cNvPicPr/>
            <p:nvPr/>
          </p:nvPicPr>
          <p:blipFill>
            <a:blip r:embed="rId73" cstate="print"/>
            <a:stretch>
              <a:fillRect/>
            </a:stretch>
          </p:blipFill>
          <p:spPr>
            <a:xfrm>
              <a:off x="8916733" y="2978753"/>
              <a:ext cx="102298" cy="128206"/>
            </a:xfrm>
            <a:prstGeom prst="rect">
              <a:avLst/>
            </a:prstGeom>
          </p:spPr>
        </p:pic>
        <p:pic>
          <p:nvPicPr>
            <p:cNvPr id="83" name="object 83"/>
            <p:cNvPicPr/>
            <p:nvPr/>
          </p:nvPicPr>
          <p:blipFill>
            <a:blip r:embed="rId74" cstate="print"/>
            <a:stretch>
              <a:fillRect/>
            </a:stretch>
          </p:blipFill>
          <p:spPr>
            <a:xfrm>
              <a:off x="550830" y="3239738"/>
              <a:ext cx="100679" cy="183261"/>
            </a:xfrm>
            <a:prstGeom prst="rect">
              <a:avLst/>
            </a:prstGeom>
          </p:spPr>
        </p:pic>
        <p:pic>
          <p:nvPicPr>
            <p:cNvPr id="84" name="object 84"/>
            <p:cNvPicPr/>
            <p:nvPr/>
          </p:nvPicPr>
          <p:blipFill>
            <a:blip r:embed="rId75" cstate="print"/>
            <a:stretch>
              <a:fillRect/>
            </a:stretch>
          </p:blipFill>
          <p:spPr>
            <a:xfrm>
              <a:off x="683514" y="3294697"/>
              <a:ext cx="97631" cy="129825"/>
            </a:xfrm>
            <a:prstGeom prst="rect">
              <a:avLst/>
            </a:prstGeom>
          </p:spPr>
        </p:pic>
        <p:pic>
          <p:nvPicPr>
            <p:cNvPr id="85" name="object 85"/>
            <p:cNvPicPr/>
            <p:nvPr/>
          </p:nvPicPr>
          <p:blipFill>
            <a:blip r:embed="rId76" cstate="print"/>
            <a:stretch>
              <a:fillRect/>
            </a:stretch>
          </p:blipFill>
          <p:spPr>
            <a:xfrm>
              <a:off x="817816" y="3294697"/>
              <a:ext cx="100679" cy="128301"/>
            </a:xfrm>
            <a:prstGeom prst="rect">
              <a:avLst/>
            </a:prstGeom>
          </p:spPr>
        </p:pic>
        <p:pic>
          <p:nvPicPr>
            <p:cNvPr id="86" name="object 86"/>
            <p:cNvPicPr/>
            <p:nvPr/>
          </p:nvPicPr>
          <p:blipFill>
            <a:blip r:embed="rId77" cstate="print"/>
            <a:stretch>
              <a:fillRect/>
            </a:stretch>
          </p:blipFill>
          <p:spPr>
            <a:xfrm>
              <a:off x="952023" y="3239738"/>
              <a:ext cx="108299" cy="184785"/>
            </a:xfrm>
            <a:prstGeom prst="rect">
              <a:avLst/>
            </a:prstGeom>
          </p:spPr>
        </p:pic>
        <p:sp>
          <p:nvSpPr>
            <p:cNvPr id="87" name="object 87"/>
            <p:cNvSpPr/>
            <p:nvPr/>
          </p:nvSpPr>
          <p:spPr>
            <a:xfrm>
              <a:off x="1101559" y="3239744"/>
              <a:ext cx="21590" cy="183515"/>
            </a:xfrm>
            <a:custGeom>
              <a:avLst/>
              <a:gdLst/>
              <a:ahLst/>
              <a:cxnLst/>
              <a:rect l="l" t="t" r="r" b="b"/>
              <a:pathLst>
                <a:path w="21590" h="183514">
                  <a:moveTo>
                    <a:pt x="18288" y="181737"/>
                  </a:moveTo>
                  <a:lnTo>
                    <a:pt x="3048" y="181737"/>
                  </a:lnTo>
                  <a:lnTo>
                    <a:pt x="4572" y="183261"/>
                  </a:lnTo>
                  <a:lnTo>
                    <a:pt x="18288" y="183261"/>
                  </a:lnTo>
                  <a:lnTo>
                    <a:pt x="18288" y="181737"/>
                  </a:lnTo>
                  <a:close/>
                </a:path>
                <a:path w="21590" h="183514">
                  <a:moveTo>
                    <a:pt x="21336" y="889"/>
                  </a:moveTo>
                  <a:lnTo>
                    <a:pt x="18288" y="889"/>
                  </a:lnTo>
                  <a:lnTo>
                    <a:pt x="18288" y="0"/>
                  </a:lnTo>
                  <a:lnTo>
                    <a:pt x="4572" y="0"/>
                  </a:lnTo>
                  <a:lnTo>
                    <a:pt x="3683" y="889"/>
                  </a:lnTo>
                  <a:lnTo>
                    <a:pt x="1524" y="889"/>
                  </a:lnTo>
                  <a:lnTo>
                    <a:pt x="1524" y="3429"/>
                  </a:lnTo>
                  <a:lnTo>
                    <a:pt x="0" y="3429"/>
                  </a:lnTo>
                  <a:lnTo>
                    <a:pt x="0" y="179959"/>
                  </a:lnTo>
                  <a:lnTo>
                    <a:pt x="1524" y="179959"/>
                  </a:lnTo>
                  <a:lnTo>
                    <a:pt x="1524" y="181229"/>
                  </a:lnTo>
                  <a:lnTo>
                    <a:pt x="21336" y="181229"/>
                  </a:lnTo>
                  <a:lnTo>
                    <a:pt x="21336" y="179959"/>
                  </a:lnTo>
                  <a:lnTo>
                    <a:pt x="21336" y="3429"/>
                  </a:lnTo>
                  <a:lnTo>
                    <a:pt x="21336" y="889"/>
                  </a:lnTo>
                  <a:close/>
                </a:path>
              </a:pathLst>
            </a:custGeom>
            <a:solidFill>
              <a:srgbClr val="44546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8" name="object 88"/>
            <p:cNvPicPr/>
            <p:nvPr/>
          </p:nvPicPr>
          <p:blipFill>
            <a:blip r:embed="rId78" cstate="print"/>
            <a:stretch>
              <a:fillRect/>
            </a:stretch>
          </p:blipFill>
          <p:spPr>
            <a:xfrm>
              <a:off x="1151858" y="3294697"/>
              <a:ext cx="108299" cy="129825"/>
            </a:xfrm>
            <a:prstGeom prst="rect">
              <a:avLst/>
            </a:prstGeom>
          </p:spPr>
        </p:pic>
        <p:pic>
          <p:nvPicPr>
            <p:cNvPr id="89" name="object 89"/>
            <p:cNvPicPr/>
            <p:nvPr/>
          </p:nvPicPr>
          <p:blipFill>
            <a:blip r:embed="rId79" cstate="print"/>
            <a:stretch>
              <a:fillRect/>
            </a:stretch>
          </p:blipFill>
          <p:spPr>
            <a:xfrm>
              <a:off x="1286065" y="3239738"/>
              <a:ext cx="108394" cy="184785"/>
            </a:xfrm>
            <a:prstGeom prst="rect">
              <a:avLst/>
            </a:prstGeom>
          </p:spPr>
        </p:pic>
        <p:pic>
          <p:nvPicPr>
            <p:cNvPr id="90" name="object 90"/>
            <p:cNvPicPr/>
            <p:nvPr/>
          </p:nvPicPr>
          <p:blipFill>
            <a:blip r:embed="rId80" cstate="print"/>
            <a:stretch>
              <a:fillRect/>
            </a:stretch>
          </p:blipFill>
          <p:spPr>
            <a:xfrm>
              <a:off x="1479899" y="3265741"/>
              <a:ext cx="76200" cy="158781"/>
            </a:xfrm>
            <a:prstGeom prst="rect">
              <a:avLst/>
            </a:prstGeom>
          </p:spPr>
        </p:pic>
        <p:pic>
          <p:nvPicPr>
            <p:cNvPr id="91" name="object 91"/>
            <p:cNvPicPr/>
            <p:nvPr/>
          </p:nvPicPr>
          <p:blipFill>
            <a:blip r:embed="rId81" cstate="print"/>
            <a:stretch>
              <a:fillRect/>
            </a:stretch>
          </p:blipFill>
          <p:spPr>
            <a:xfrm>
              <a:off x="1586674" y="3239738"/>
              <a:ext cx="100679" cy="183261"/>
            </a:xfrm>
            <a:prstGeom prst="rect">
              <a:avLst/>
            </a:prstGeom>
          </p:spPr>
        </p:pic>
        <p:pic>
          <p:nvPicPr>
            <p:cNvPr id="92" name="object 92"/>
            <p:cNvPicPr/>
            <p:nvPr/>
          </p:nvPicPr>
          <p:blipFill>
            <a:blip r:embed="rId82" cstate="print"/>
            <a:stretch>
              <a:fillRect/>
            </a:stretch>
          </p:blipFill>
          <p:spPr>
            <a:xfrm>
              <a:off x="1720881" y="3294697"/>
              <a:ext cx="96107" cy="129825"/>
            </a:xfrm>
            <a:prstGeom prst="rect">
              <a:avLst/>
            </a:prstGeom>
          </p:spPr>
        </p:pic>
        <p:pic>
          <p:nvPicPr>
            <p:cNvPr id="93" name="object 93"/>
            <p:cNvPicPr/>
            <p:nvPr/>
          </p:nvPicPr>
          <p:blipFill>
            <a:blip r:embed="rId83" cstate="print"/>
            <a:stretch>
              <a:fillRect/>
            </a:stretch>
          </p:blipFill>
          <p:spPr>
            <a:xfrm>
              <a:off x="1838324" y="3265741"/>
              <a:ext cx="76295" cy="158781"/>
            </a:xfrm>
            <a:prstGeom prst="rect">
              <a:avLst/>
            </a:prstGeom>
          </p:spPr>
        </p:pic>
        <p:pic>
          <p:nvPicPr>
            <p:cNvPr id="94" name="object 94"/>
            <p:cNvPicPr/>
            <p:nvPr/>
          </p:nvPicPr>
          <p:blipFill>
            <a:blip r:embed="rId84" cstate="print"/>
            <a:stretch>
              <a:fillRect/>
            </a:stretch>
          </p:blipFill>
          <p:spPr>
            <a:xfrm>
              <a:off x="1987867" y="3265741"/>
              <a:ext cx="187642" cy="158782"/>
            </a:xfrm>
            <a:prstGeom prst="rect">
              <a:avLst/>
            </a:prstGeom>
          </p:spPr>
        </p:pic>
        <p:pic>
          <p:nvPicPr>
            <p:cNvPr id="95" name="object 95"/>
            <p:cNvPicPr/>
            <p:nvPr/>
          </p:nvPicPr>
          <p:blipFill>
            <a:blip r:embed="rId85" cstate="print"/>
            <a:stretch>
              <a:fillRect/>
            </a:stretch>
          </p:blipFill>
          <p:spPr>
            <a:xfrm>
              <a:off x="2202941" y="3294697"/>
              <a:ext cx="83915" cy="129825"/>
            </a:xfrm>
            <a:prstGeom prst="rect">
              <a:avLst/>
            </a:prstGeom>
          </p:spPr>
        </p:pic>
        <p:pic>
          <p:nvPicPr>
            <p:cNvPr id="96" name="object 96"/>
            <p:cNvPicPr/>
            <p:nvPr/>
          </p:nvPicPr>
          <p:blipFill>
            <a:blip r:embed="rId86" cstate="print"/>
            <a:stretch>
              <a:fillRect/>
            </a:stretch>
          </p:blipFill>
          <p:spPr>
            <a:xfrm>
              <a:off x="2321909" y="3239738"/>
              <a:ext cx="209073" cy="183261"/>
            </a:xfrm>
            <a:prstGeom prst="rect">
              <a:avLst/>
            </a:prstGeom>
          </p:spPr>
        </p:pic>
        <p:pic>
          <p:nvPicPr>
            <p:cNvPr id="97" name="object 97"/>
            <p:cNvPicPr/>
            <p:nvPr/>
          </p:nvPicPr>
          <p:blipFill>
            <a:blip r:embed="rId87" cstate="print"/>
            <a:stretch>
              <a:fillRect/>
            </a:stretch>
          </p:blipFill>
          <p:spPr>
            <a:xfrm>
              <a:off x="355568" y="3622929"/>
              <a:ext cx="82391" cy="82486"/>
            </a:xfrm>
            <a:prstGeom prst="rect">
              <a:avLst/>
            </a:prstGeom>
          </p:spPr>
        </p:pic>
        <p:pic>
          <p:nvPicPr>
            <p:cNvPr id="98" name="object 98"/>
            <p:cNvPicPr/>
            <p:nvPr/>
          </p:nvPicPr>
          <p:blipFill>
            <a:blip r:embed="rId88" cstate="print"/>
            <a:stretch>
              <a:fillRect/>
            </a:stretch>
          </p:blipFill>
          <p:spPr>
            <a:xfrm>
              <a:off x="549306" y="3566445"/>
              <a:ext cx="837533" cy="228933"/>
            </a:xfrm>
            <a:prstGeom prst="rect">
              <a:avLst/>
            </a:prstGeom>
          </p:spPr>
        </p:pic>
        <p:pic>
          <p:nvPicPr>
            <p:cNvPr id="99" name="object 99"/>
            <p:cNvPicPr/>
            <p:nvPr/>
          </p:nvPicPr>
          <p:blipFill>
            <a:blip r:embed="rId89" cstate="print"/>
            <a:stretch>
              <a:fillRect/>
            </a:stretch>
          </p:blipFill>
          <p:spPr>
            <a:xfrm>
              <a:off x="1459991" y="3571017"/>
              <a:ext cx="1057179" cy="224409"/>
            </a:xfrm>
            <a:prstGeom prst="rect">
              <a:avLst/>
            </a:prstGeom>
          </p:spPr>
        </p:pic>
        <p:pic>
          <p:nvPicPr>
            <p:cNvPr id="100" name="object 100"/>
            <p:cNvPicPr/>
            <p:nvPr/>
          </p:nvPicPr>
          <p:blipFill>
            <a:blip r:embed="rId90" cstate="print"/>
            <a:stretch>
              <a:fillRect/>
            </a:stretch>
          </p:blipFill>
          <p:spPr>
            <a:xfrm>
              <a:off x="2596515" y="3621405"/>
              <a:ext cx="111347" cy="173974"/>
            </a:xfrm>
            <a:prstGeom prst="rect">
              <a:avLst/>
            </a:prstGeom>
          </p:spPr>
        </p:pic>
        <p:pic>
          <p:nvPicPr>
            <p:cNvPr id="101" name="object 101"/>
            <p:cNvPicPr/>
            <p:nvPr/>
          </p:nvPicPr>
          <p:blipFill>
            <a:blip r:embed="rId91" cstate="print"/>
            <a:stretch>
              <a:fillRect/>
            </a:stretch>
          </p:blipFill>
          <p:spPr>
            <a:xfrm>
              <a:off x="2733865" y="3622928"/>
              <a:ext cx="100679" cy="128301"/>
            </a:xfrm>
            <a:prstGeom prst="rect">
              <a:avLst/>
            </a:prstGeom>
          </p:spPr>
        </p:pic>
        <p:sp>
          <p:nvSpPr>
            <p:cNvPr id="102" name="object 102"/>
            <p:cNvSpPr/>
            <p:nvPr/>
          </p:nvSpPr>
          <p:spPr>
            <a:xfrm>
              <a:off x="2872644" y="3574065"/>
              <a:ext cx="27940" cy="175895"/>
            </a:xfrm>
            <a:custGeom>
              <a:avLst/>
              <a:gdLst/>
              <a:ahLst/>
              <a:cxnLst/>
              <a:rect l="l" t="t" r="r" b="b"/>
              <a:pathLst>
                <a:path w="27939" h="175895">
                  <a:moveTo>
                    <a:pt x="21336" y="50387"/>
                  </a:moveTo>
                  <a:lnTo>
                    <a:pt x="6096" y="50387"/>
                  </a:lnTo>
                  <a:lnTo>
                    <a:pt x="7620" y="48863"/>
                  </a:lnTo>
                  <a:lnTo>
                    <a:pt x="21336" y="48863"/>
                  </a:lnTo>
                  <a:lnTo>
                    <a:pt x="21336" y="50387"/>
                  </a:lnTo>
                  <a:close/>
                </a:path>
                <a:path w="27939" h="175895">
                  <a:moveTo>
                    <a:pt x="22860" y="174021"/>
                  </a:moveTo>
                  <a:lnTo>
                    <a:pt x="4572" y="174021"/>
                  </a:lnTo>
                  <a:lnTo>
                    <a:pt x="4572" y="172497"/>
                  </a:lnTo>
                  <a:lnTo>
                    <a:pt x="3048" y="172497"/>
                  </a:lnTo>
                  <a:lnTo>
                    <a:pt x="3048" y="51911"/>
                  </a:lnTo>
                  <a:lnTo>
                    <a:pt x="4572" y="50387"/>
                  </a:lnTo>
                  <a:lnTo>
                    <a:pt x="24384" y="50387"/>
                  </a:lnTo>
                  <a:lnTo>
                    <a:pt x="24384" y="172497"/>
                  </a:lnTo>
                  <a:lnTo>
                    <a:pt x="22860" y="174021"/>
                  </a:lnTo>
                  <a:close/>
                </a:path>
                <a:path w="27939" h="175895">
                  <a:moveTo>
                    <a:pt x="18288" y="175545"/>
                  </a:moveTo>
                  <a:lnTo>
                    <a:pt x="10668" y="175545"/>
                  </a:lnTo>
                  <a:lnTo>
                    <a:pt x="9144" y="174021"/>
                  </a:lnTo>
                  <a:lnTo>
                    <a:pt x="19812" y="174021"/>
                  </a:lnTo>
                  <a:lnTo>
                    <a:pt x="18288" y="175545"/>
                  </a:lnTo>
                  <a:close/>
                </a:path>
                <a:path w="27939" h="175895">
                  <a:moveTo>
                    <a:pt x="22860" y="26003"/>
                  </a:moveTo>
                  <a:lnTo>
                    <a:pt x="6096" y="26003"/>
                  </a:lnTo>
                  <a:lnTo>
                    <a:pt x="3048" y="24479"/>
                  </a:lnTo>
                  <a:lnTo>
                    <a:pt x="0" y="18383"/>
                  </a:lnTo>
                  <a:lnTo>
                    <a:pt x="0" y="9239"/>
                  </a:lnTo>
                  <a:lnTo>
                    <a:pt x="1524" y="4572"/>
                  </a:lnTo>
                  <a:lnTo>
                    <a:pt x="3048" y="3048"/>
                  </a:lnTo>
                  <a:lnTo>
                    <a:pt x="9144" y="0"/>
                  </a:lnTo>
                  <a:lnTo>
                    <a:pt x="19812" y="0"/>
                  </a:lnTo>
                  <a:lnTo>
                    <a:pt x="22860" y="1524"/>
                  </a:lnTo>
                  <a:lnTo>
                    <a:pt x="25908" y="4572"/>
                  </a:lnTo>
                  <a:lnTo>
                    <a:pt x="27432" y="9239"/>
                  </a:lnTo>
                  <a:lnTo>
                    <a:pt x="27432" y="18383"/>
                  </a:lnTo>
                  <a:lnTo>
                    <a:pt x="24384" y="24479"/>
                  </a:lnTo>
                  <a:lnTo>
                    <a:pt x="22860" y="26003"/>
                  </a:lnTo>
                  <a:close/>
                </a:path>
              </a:pathLst>
            </a:custGeom>
            <a:solidFill>
              <a:srgbClr val="44546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3" name="object 103"/>
            <p:cNvPicPr/>
            <p:nvPr/>
          </p:nvPicPr>
          <p:blipFill>
            <a:blip r:embed="rId92" cstate="print"/>
            <a:stretch>
              <a:fillRect/>
            </a:stretch>
          </p:blipFill>
          <p:spPr>
            <a:xfrm>
              <a:off x="2927604" y="3566445"/>
              <a:ext cx="108299" cy="184785"/>
            </a:xfrm>
            <a:prstGeom prst="rect">
              <a:avLst/>
            </a:prstGeom>
          </p:spPr>
        </p:pic>
        <p:pic>
          <p:nvPicPr>
            <p:cNvPr id="104" name="object 104"/>
            <p:cNvPicPr/>
            <p:nvPr/>
          </p:nvPicPr>
          <p:blipFill>
            <a:blip r:embed="rId93" cstate="print"/>
            <a:stretch>
              <a:fillRect/>
            </a:stretch>
          </p:blipFill>
          <p:spPr>
            <a:xfrm>
              <a:off x="3067907" y="3621405"/>
              <a:ext cx="108299" cy="129825"/>
            </a:xfrm>
            <a:prstGeom prst="rect">
              <a:avLst/>
            </a:prstGeom>
          </p:spPr>
        </p:pic>
        <p:pic>
          <p:nvPicPr>
            <p:cNvPr id="105" name="object 105"/>
            <p:cNvPicPr/>
            <p:nvPr/>
          </p:nvPicPr>
          <p:blipFill>
            <a:blip r:embed="rId94" cstate="print"/>
            <a:stretch>
              <a:fillRect/>
            </a:stretch>
          </p:blipFill>
          <p:spPr>
            <a:xfrm>
              <a:off x="3359276" y="3566445"/>
              <a:ext cx="102203" cy="183165"/>
            </a:xfrm>
            <a:prstGeom prst="rect">
              <a:avLst/>
            </a:prstGeom>
          </p:spPr>
        </p:pic>
        <p:pic>
          <p:nvPicPr>
            <p:cNvPr id="106" name="object 106"/>
            <p:cNvPicPr/>
            <p:nvPr/>
          </p:nvPicPr>
          <p:blipFill>
            <a:blip r:embed="rId95" cstate="print"/>
            <a:stretch>
              <a:fillRect/>
            </a:stretch>
          </p:blipFill>
          <p:spPr>
            <a:xfrm>
              <a:off x="3252501" y="3592448"/>
              <a:ext cx="76295" cy="158781"/>
            </a:xfrm>
            <a:prstGeom prst="rect">
              <a:avLst/>
            </a:prstGeom>
          </p:spPr>
        </p:pic>
        <p:pic>
          <p:nvPicPr>
            <p:cNvPr id="107" name="object 107"/>
            <p:cNvPicPr/>
            <p:nvPr/>
          </p:nvPicPr>
          <p:blipFill>
            <a:blip r:embed="rId96" cstate="print"/>
            <a:stretch>
              <a:fillRect/>
            </a:stretch>
          </p:blipFill>
          <p:spPr>
            <a:xfrm>
              <a:off x="3493841" y="3621405"/>
              <a:ext cx="108037" cy="129825"/>
            </a:xfrm>
            <a:prstGeom prst="rect">
              <a:avLst/>
            </a:prstGeom>
          </p:spPr>
        </p:pic>
        <p:pic>
          <p:nvPicPr>
            <p:cNvPr id="108" name="object 108"/>
            <p:cNvPicPr/>
            <p:nvPr/>
          </p:nvPicPr>
          <p:blipFill>
            <a:blip r:embed="rId97" cstate="print"/>
            <a:stretch>
              <a:fillRect/>
            </a:stretch>
          </p:blipFill>
          <p:spPr>
            <a:xfrm>
              <a:off x="3685841" y="3566445"/>
              <a:ext cx="1041892" cy="184785"/>
            </a:xfrm>
            <a:prstGeom prst="rect">
              <a:avLst/>
            </a:prstGeom>
          </p:spPr>
        </p:pic>
        <p:pic>
          <p:nvPicPr>
            <p:cNvPr id="109" name="object 109"/>
            <p:cNvPicPr/>
            <p:nvPr/>
          </p:nvPicPr>
          <p:blipFill>
            <a:blip r:embed="rId98" cstate="print"/>
            <a:stretch>
              <a:fillRect/>
            </a:stretch>
          </p:blipFill>
          <p:spPr>
            <a:xfrm>
              <a:off x="4803933" y="3592448"/>
              <a:ext cx="209073" cy="158781"/>
            </a:xfrm>
            <a:prstGeom prst="rect">
              <a:avLst/>
            </a:prstGeom>
          </p:spPr>
        </p:pic>
        <p:pic>
          <p:nvPicPr>
            <p:cNvPr id="110" name="object 110"/>
            <p:cNvPicPr/>
            <p:nvPr/>
          </p:nvPicPr>
          <p:blipFill>
            <a:blip r:embed="rId99" cstate="print"/>
            <a:stretch>
              <a:fillRect/>
            </a:stretch>
          </p:blipFill>
          <p:spPr>
            <a:xfrm>
              <a:off x="5087683" y="3592448"/>
              <a:ext cx="187642" cy="158781"/>
            </a:xfrm>
            <a:prstGeom prst="rect">
              <a:avLst/>
            </a:prstGeom>
          </p:spPr>
        </p:pic>
        <p:sp>
          <p:nvSpPr>
            <p:cNvPr id="111" name="object 111"/>
            <p:cNvSpPr/>
            <p:nvPr/>
          </p:nvSpPr>
          <p:spPr>
            <a:xfrm>
              <a:off x="5319617" y="3566445"/>
              <a:ext cx="22860" cy="183515"/>
            </a:xfrm>
            <a:custGeom>
              <a:avLst/>
              <a:gdLst/>
              <a:ahLst/>
              <a:cxnLst/>
              <a:rect l="l" t="t" r="r" b="b"/>
              <a:pathLst>
                <a:path w="22860" h="183514">
                  <a:moveTo>
                    <a:pt x="21336" y="181641"/>
                  </a:moveTo>
                  <a:lnTo>
                    <a:pt x="1524" y="181641"/>
                  </a:lnTo>
                  <a:lnTo>
                    <a:pt x="1524" y="180117"/>
                  </a:lnTo>
                  <a:lnTo>
                    <a:pt x="0" y="178593"/>
                  </a:lnTo>
                  <a:lnTo>
                    <a:pt x="0" y="3048"/>
                  </a:lnTo>
                  <a:lnTo>
                    <a:pt x="3048" y="0"/>
                  </a:lnTo>
                  <a:lnTo>
                    <a:pt x="19812" y="0"/>
                  </a:lnTo>
                  <a:lnTo>
                    <a:pt x="21336" y="1524"/>
                  </a:lnTo>
                  <a:lnTo>
                    <a:pt x="21336" y="3048"/>
                  </a:lnTo>
                  <a:lnTo>
                    <a:pt x="22860" y="3048"/>
                  </a:lnTo>
                  <a:lnTo>
                    <a:pt x="22860" y="178593"/>
                  </a:lnTo>
                  <a:lnTo>
                    <a:pt x="21336" y="180117"/>
                  </a:lnTo>
                  <a:lnTo>
                    <a:pt x="21336" y="181641"/>
                  </a:lnTo>
                  <a:close/>
                </a:path>
                <a:path w="22860" h="183514">
                  <a:moveTo>
                    <a:pt x="15240" y="183165"/>
                  </a:moveTo>
                  <a:lnTo>
                    <a:pt x="7620" y="183165"/>
                  </a:lnTo>
                  <a:lnTo>
                    <a:pt x="6096" y="181641"/>
                  </a:lnTo>
                  <a:lnTo>
                    <a:pt x="16764" y="181641"/>
                  </a:lnTo>
                  <a:lnTo>
                    <a:pt x="15240" y="183165"/>
                  </a:lnTo>
                  <a:close/>
                </a:path>
              </a:pathLst>
            </a:custGeom>
            <a:solidFill>
              <a:srgbClr val="44546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2" name="object 112"/>
            <p:cNvPicPr/>
            <p:nvPr/>
          </p:nvPicPr>
          <p:blipFill>
            <a:blip r:embed="rId100" cstate="print"/>
            <a:stretch>
              <a:fillRect/>
            </a:stretch>
          </p:blipFill>
          <p:spPr>
            <a:xfrm>
              <a:off x="5379053" y="3566445"/>
              <a:ext cx="96107" cy="183165"/>
            </a:xfrm>
            <a:prstGeom prst="rect">
              <a:avLst/>
            </a:prstGeom>
          </p:spPr>
        </p:pic>
        <p:pic>
          <p:nvPicPr>
            <p:cNvPr id="113" name="object 113"/>
            <p:cNvPicPr/>
            <p:nvPr/>
          </p:nvPicPr>
          <p:blipFill>
            <a:blip r:embed="rId101" cstate="print"/>
            <a:stretch>
              <a:fillRect/>
            </a:stretch>
          </p:blipFill>
          <p:spPr>
            <a:xfrm>
              <a:off x="5554503" y="3621404"/>
              <a:ext cx="96107" cy="129825"/>
            </a:xfrm>
            <a:prstGeom prst="rect">
              <a:avLst/>
            </a:prstGeom>
          </p:spPr>
        </p:pic>
        <p:pic>
          <p:nvPicPr>
            <p:cNvPr id="114" name="object 114"/>
            <p:cNvPicPr/>
            <p:nvPr/>
          </p:nvPicPr>
          <p:blipFill>
            <a:blip r:embed="rId102" cstate="print"/>
            <a:stretch>
              <a:fillRect/>
            </a:stretch>
          </p:blipFill>
          <p:spPr>
            <a:xfrm>
              <a:off x="5687282" y="3566445"/>
              <a:ext cx="108299" cy="184785"/>
            </a:xfrm>
            <a:prstGeom prst="rect">
              <a:avLst/>
            </a:prstGeom>
          </p:spPr>
        </p:pic>
        <p:pic>
          <p:nvPicPr>
            <p:cNvPr id="115" name="object 115"/>
            <p:cNvPicPr/>
            <p:nvPr/>
          </p:nvPicPr>
          <p:blipFill>
            <a:blip r:embed="rId103" cstate="print"/>
            <a:stretch>
              <a:fillRect/>
            </a:stretch>
          </p:blipFill>
          <p:spPr>
            <a:xfrm>
              <a:off x="5821561" y="3621404"/>
              <a:ext cx="117371" cy="129825"/>
            </a:xfrm>
            <a:prstGeom prst="rect">
              <a:avLst/>
            </a:prstGeom>
          </p:spPr>
        </p:pic>
        <p:pic>
          <p:nvPicPr>
            <p:cNvPr id="116" name="object 116"/>
            <p:cNvPicPr/>
            <p:nvPr/>
          </p:nvPicPr>
          <p:blipFill>
            <a:blip r:embed="rId104" cstate="print"/>
            <a:stretch>
              <a:fillRect/>
            </a:stretch>
          </p:blipFill>
          <p:spPr>
            <a:xfrm>
              <a:off x="5969507" y="3622928"/>
              <a:ext cx="102203" cy="128301"/>
            </a:xfrm>
            <a:prstGeom prst="rect">
              <a:avLst/>
            </a:prstGeom>
          </p:spPr>
        </p:pic>
        <p:pic>
          <p:nvPicPr>
            <p:cNvPr id="117" name="object 117"/>
            <p:cNvPicPr/>
            <p:nvPr/>
          </p:nvPicPr>
          <p:blipFill>
            <a:blip r:embed="rId105" cstate="print"/>
            <a:stretch>
              <a:fillRect/>
            </a:stretch>
          </p:blipFill>
          <p:spPr>
            <a:xfrm>
              <a:off x="6096095" y="3592448"/>
              <a:ext cx="77819" cy="158781"/>
            </a:xfrm>
            <a:prstGeom prst="rect">
              <a:avLst/>
            </a:prstGeom>
          </p:spPr>
        </p:pic>
        <p:pic>
          <p:nvPicPr>
            <p:cNvPr id="118" name="object 118"/>
            <p:cNvPicPr/>
            <p:nvPr/>
          </p:nvPicPr>
          <p:blipFill>
            <a:blip r:embed="rId106" cstate="print"/>
            <a:stretch>
              <a:fillRect/>
            </a:stretch>
          </p:blipFill>
          <p:spPr>
            <a:xfrm>
              <a:off x="6245542" y="3574065"/>
              <a:ext cx="727710" cy="177165"/>
            </a:xfrm>
            <a:prstGeom prst="rect">
              <a:avLst/>
            </a:prstGeom>
          </p:spPr>
        </p:pic>
        <p:pic>
          <p:nvPicPr>
            <p:cNvPr id="119" name="object 119"/>
            <p:cNvPicPr/>
            <p:nvPr/>
          </p:nvPicPr>
          <p:blipFill>
            <a:blip r:embed="rId107" cstate="print"/>
            <a:stretch>
              <a:fillRect/>
            </a:stretch>
          </p:blipFill>
          <p:spPr>
            <a:xfrm>
              <a:off x="7064787" y="3621404"/>
              <a:ext cx="620935" cy="164877"/>
            </a:xfrm>
            <a:prstGeom prst="rect">
              <a:avLst/>
            </a:prstGeom>
          </p:spPr>
        </p:pic>
        <p:sp>
          <p:nvSpPr>
            <p:cNvPr id="120" name="object 120"/>
            <p:cNvSpPr/>
            <p:nvPr/>
          </p:nvSpPr>
          <p:spPr>
            <a:xfrm>
              <a:off x="7781823" y="3566452"/>
              <a:ext cx="82550" cy="183515"/>
            </a:xfrm>
            <a:custGeom>
              <a:avLst/>
              <a:gdLst/>
              <a:ahLst/>
              <a:cxnLst/>
              <a:rect l="l" t="t" r="r" b="b"/>
              <a:pathLst>
                <a:path w="82550" h="183514">
                  <a:moveTo>
                    <a:pt x="16764" y="181635"/>
                  </a:moveTo>
                  <a:lnTo>
                    <a:pt x="6096" y="181635"/>
                  </a:lnTo>
                  <a:lnTo>
                    <a:pt x="7620" y="183159"/>
                  </a:lnTo>
                  <a:lnTo>
                    <a:pt x="15240" y="183159"/>
                  </a:lnTo>
                  <a:lnTo>
                    <a:pt x="16764" y="181635"/>
                  </a:lnTo>
                  <a:close/>
                </a:path>
                <a:path w="82550" h="183514">
                  <a:moveTo>
                    <a:pt x="19812" y="0"/>
                  </a:moveTo>
                  <a:lnTo>
                    <a:pt x="1524" y="0"/>
                  </a:lnTo>
                  <a:lnTo>
                    <a:pt x="1524" y="1524"/>
                  </a:lnTo>
                  <a:lnTo>
                    <a:pt x="19812" y="1524"/>
                  </a:lnTo>
                  <a:lnTo>
                    <a:pt x="19812" y="0"/>
                  </a:lnTo>
                  <a:close/>
                </a:path>
                <a:path w="82550" h="183514">
                  <a:moveTo>
                    <a:pt x="21336" y="2057"/>
                  </a:moveTo>
                  <a:lnTo>
                    <a:pt x="0" y="2057"/>
                  </a:lnTo>
                  <a:lnTo>
                    <a:pt x="0" y="179857"/>
                  </a:lnTo>
                  <a:lnTo>
                    <a:pt x="1524" y="179857"/>
                  </a:lnTo>
                  <a:lnTo>
                    <a:pt x="1524" y="181127"/>
                  </a:lnTo>
                  <a:lnTo>
                    <a:pt x="20955" y="181127"/>
                  </a:lnTo>
                  <a:lnTo>
                    <a:pt x="20955" y="179857"/>
                  </a:lnTo>
                  <a:lnTo>
                    <a:pt x="21336" y="179857"/>
                  </a:lnTo>
                  <a:lnTo>
                    <a:pt x="21336" y="2057"/>
                  </a:lnTo>
                  <a:close/>
                </a:path>
                <a:path w="82550" h="183514">
                  <a:moveTo>
                    <a:pt x="79248" y="58000"/>
                  </a:moveTo>
                  <a:lnTo>
                    <a:pt x="76200" y="58000"/>
                  </a:lnTo>
                  <a:lnTo>
                    <a:pt x="76200" y="56476"/>
                  </a:lnTo>
                  <a:lnTo>
                    <a:pt x="62484" y="56476"/>
                  </a:lnTo>
                  <a:lnTo>
                    <a:pt x="60960" y="58000"/>
                  </a:lnTo>
                  <a:lnTo>
                    <a:pt x="59436" y="58000"/>
                  </a:lnTo>
                  <a:lnTo>
                    <a:pt x="59436" y="59524"/>
                  </a:lnTo>
                  <a:lnTo>
                    <a:pt x="57912" y="59524"/>
                  </a:lnTo>
                  <a:lnTo>
                    <a:pt x="57912" y="180111"/>
                  </a:lnTo>
                  <a:lnTo>
                    <a:pt x="59436" y="180111"/>
                  </a:lnTo>
                  <a:lnTo>
                    <a:pt x="59436" y="181635"/>
                  </a:lnTo>
                  <a:lnTo>
                    <a:pt x="64008" y="181635"/>
                  </a:lnTo>
                  <a:lnTo>
                    <a:pt x="65532" y="183159"/>
                  </a:lnTo>
                  <a:lnTo>
                    <a:pt x="73152" y="183159"/>
                  </a:lnTo>
                  <a:lnTo>
                    <a:pt x="74676" y="181635"/>
                  </a:lnTo>
                  <a:lnTo>
                    <a:pt x="77724" y="181635"/>
                  </a:lnTo>
                  <a:lnTo>
                    <a:pt x="79248" y="180111"/>
                  </a:lnTo>
                  <a:lnTo>
                    <a:pt x="79248" y="58000"/>
                  </a:lnTo>
                  <a:close/>
                </a:path>
                <a:path w="82550" h="183514">
                  <a:moveTo>
                    <a:pt x="82296" y="16852"/>
                  </a:moveTo>
                  <a:lnTo>
                    <a:pt x="80772" y="12192"/>
                  </a:lnTo>
                  <a:lnTo>
                    <a:pt x="77724" y="9144"/>
                  </a:lnTo>
                  <a:lnTo>
                    <a:pt x="74676" y="7620"/>
                  </a:lnTo>
                  <a:lnTo>
                    <a:pt x="64008" y="7620"/>
                  </a:lnTo>
                  <a:lnTo>
                    <a:pt x="57912" y="10668"/>
                  </a:lnTo>
                  <a:lnTo>
                    <a:pt x="56388" y="12192"/>
                  </a:lnTo>
                  <a:lnTo>
                    <a:pt x="56388" y="29044"/>
                  </a:lnTo>
                  <a:lnTo>
                    <a:pt x="57912" y="32092"/>
                  </a:lnTo>
                  <a:lnTo>
                    <a:pt x="60960" y="33616"/>
                  </a:lnTo>
                  <a:lnTo>
                    <a:pt x="77724" y="33616"/>
                  </a:lnTo>
                  <a:lnTo>
                    <a:pt x="79248" y="32092"/>
                  </a:lnTo>
                  <a:lnTo>
                    <a:pt x="82296" y="25996"/>
                  </a:lnTo>
                  <a:lnTo>
                    <a:pt x="82296" y="16852"/>
                  </a:lnTo>
                  <a:close/>
                </a:path>
              </a:pathLst>
            </a:custGeom>
            <a:solidFill>
              <a:srgbClr val="44546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21" name="object 121"/>
            <p:cNvPicPr/>
            <p:nvPr/>
          </p:nvPicPr>
          <p:blipFill>
            <a:blip r:embed="rId108" cstate="print"/>
            <a:stretch>
              <a:fillRect/>
            </a:stretch>
          </p:blipFill>
          <p:spPr>
            <a:xfrm>
              <a:off x="7906893" y="3566445"/>
              <a:ext cx="208978" cy="184785"/>
            </a:xfrm>
            <a:prstGeom prst="rect">
              <a:avLst/>
            </a:prstGeom>
          </p:spPr>
        </p:pic>
        <p:pic>
          <p:nvPicPr>
            <p:cNvPr id="122" name="object 122"/>
            <p:cNvPicPr/>
            <p:nvPr/>
          </p:nvPicPr>
          <p:blipFill>
            <a:blip r:embed="rId109" cstate="print"/>
            <a:stretch>
              <a:fillRect/>
            </a:stretch>
          </p:blipFill>
          <p:spPr>
            <a:xfrm>
              <a:off x="8192166" y="3566445"/>
              <a:ext cx="1096803" cy="184785"/>
            </a:xfrm>
            <a:prstGeom prst="rect">
              <a:avLst/>
            </a:prstGeom>
          </p:spPr>
        </p:pic>
        <p:pic>
          <p:nvPicPr>
            <p:cNvPr id="123" name="object 123"/>
            <p:cNvPicPr/>
            <p:nvPr/>
          </p:nvPicPr>
          <p:blipFill>
            <a:blip r:embed="rId110" cstate="print"/>
            <a:stretch>
              <a:fillRect/>
            </a:stretch>
          </p:blipFill>
          <p:spPr>
            <a:xfrm>
              <a:off x="9368385" y="3621404"/>
              <a:ext cx="117371" cy="129825"/>
            </a:xfrm>
            <a:prstGeom prst="rect">
              <a:avLst/>
            </a:prstGeom>
          </p:spPr>
        </p:pic>
        <p:pic>
          <p:nvPicPr>
            <p:cNvPr id="124" name="object 124"/>
            <p:cNvPicPr/>
            <p:nvPr/>
          </p:nvPicPr>
          <p:blipFill>
            <a:blip r:embed="rId111" cstate="print"/>
            <a:stretch>
              <a:fillRect/>
            </a:stretch>
          </p:blipFill>
          <p:spPr>
            <a:xfrm>
              <a:off x="9510236" y="3621405"/>
              <a:ext cx="68580" cy="128206"/>
            </a:xfrm>
            <a:prstGeom prst="rect">
              <a:avLst/>
            </a:prstGeom>
          </p:spPr>
        </p:pic>
        <p:pic>
          <p:nvPicPr>
            <p:cNvPr id="125" name="object 125"/>
            <p:cNvPicPr/>
            <p:nvPr/>
          </p:nvPicPr>
          <p:blipFill>
            <a:blip r:embed="rId112" cstate="print"/>
            <a:stretch>
              <a:fillRect/>
            </a:stretch>
          </p:blipFill>
          <p:spPr>
            <a:xfrm>
              <a:off x="541686" y="3940492"/>
              <a:ext cx="93059" cy="128206"/>
            </a:xfrm>
            <a:prstGeom prst="rect">
              <a:avLst/>
            </a:prstGeom>
          </p:spPr>
        </p:pic>
        <p:pic>
          <p:nvPicPr>
            <p:cNvPr id="126" name="object 126"/>
            <p:cNvPicPr/>
            <p:nvPr/>
          </p:nvPicPr>
          <p:blipFill>
            <a:blip r:embed="rId113" cstate="print"/>
            <a:stretch>
              <a:fillRect/>
            </a:stretch>
          </p:blipFill>
          <p:spPr>
            <a:xfrm>
              <a:off x="666750" y="3884009"/>
              <a:ext cx="102203" cy="183165"/>
            </a:xfrm>
            <a:prstGeom prst="rect">
              <a:avLst/>
            </a:prstGeom>
          </p:spPr>
        </p:pic>
        <p:pic>
          <p:nvPicPr>
            <p:cNvPr id="127" name="object 127"/>
            <p:cNvPicPr/>
            <p:nvPr/>
          </p:nvPicPr>
          <p:blipFill>
            <a:blip r:embed="rId114" cstate="print"/>
            <a:stretch>
              <a:fillRect/>
            </a:stretch>
          </p:blipFill>
          <p:spPr>
            <a:xfrm>
              <a:off x="793337" y="3938968"/>
              <a:ext cx="96107" cy="129730"/>
            </a:xfrm>
            <a:prstGeom prst="rect">
              <a:avLst/>
            </a:prstGeom>
          </p:spPr>
        </p:pic>
        <p:pic>
          <p:nvPicPr>
            <p:cNvPr id="128" name="object 128"/>
            <p:cNvPicPr/>
            <p:nvPr/>
          </p:nvPicPr>
          <p:blipFill>
            <a:blip r:embed="rId115" cstate="print"/>
            <a:stretch>
              <a:fillRect/>
            </a:stretch>
          </p:blipFill>
          <p:spPr>
            <a:xfrm>
              <a:off x="935259" y="3884009"/>
              <a:ext cx="726090" cy="230505"/>
            </a:xfrm>
            <a:prstGeom prst="rect">
              <a:avLst/>
            </a:prstGeom>
          </p:spPr>
        </p:pic>
        <p:pic>
          <p:nvPicPr>
            <p:cNvPr id="129" name="object 129"/>
            <p:cNvPicPr/>
            <p:nvPr/>
          </p:nvPicPr>
          <p:blipFill>
            <a:blip r:embed="rId116" cstate="print"/>
            <a:stretch>
              <a:fillRect/>
            </a:stretch>
          </p:blipFill>
          <p:spPr>
            <a:xfrm>
              <a:off x="1739169" y="3884009"/>
              <a:ext cx="178498" cy="184689"/>
            </a:xfrm>
            <a:prstGeom prst="rect">
              <a:avLst/>
            </a:prstGeom>
          </p:spPr>
        </p:pic>
        <p:pic>
          <p:nvPicPr>
            <p:cNvPr id="130" name="object 130"/>
            <p:cNvPicPr/>
            <p:nvPr/>
          </p:nvPicPr>
          <p:blipFill>
            <a:blip r:embed="rId117" cstate="print"/>
            <a:stretch>
              <a:fillRect/>
            </a:stretch>
          </p:blipFill>
          <p:spPr>
            <a:xfrm>
              <a:off x="1946624" y="3940492"/>
              <a:ext cx="93059" cy="128206"/>
            </a:xfrm>
            <a:prstGeom prst="rect">
              <a:avLst/>
            </a:prstGeom>
          </p:spPr>
        </p:pic>
        <p:pic>
          <p:nvPicPr>
            <p:cNvPr id="131" name="object 131"/>
            <p:cNvPicPr/>
            <p:nvPr/>
          </p:nvPicPr>
          <p:blipFill>
            <a:blip r:embed="rId118" cstate="print"/>
            <a:stretch>
              <a:fillRect/>
            </a:stretch>
          </p:blipFill>
          <p:spPr>
            <a:xfrm>
              <a:off x="2064424" y="3938968"/>
              <a:ext cx="108037" cy="129730"/>
            </a:xfrm>
            <a:prstGeom prst="rect">
              <a:avLst/>
            </a:prstGeom>
          </p:spPr>
        </p:pic>
        <p:pic>
          <p:nvPicPr>
            <p:cNvPr id="132" name="object 132"/>
            <p:cNvPicPr/>
            <p:nvPr/>
          </p:nvPicPr>
          <p:blipFill>
            <a:blip r:embed="rId119" cstate="print"/>
            <a:stretch>
              <a:fillRect/>
            </a:stretch>
          </p:blipFill>
          <p:spPr>
            <a:xfrm>
              <a:off x="2196845" y="3885533"/>
              <a:ext cx="108299" cy="183165"/>
            </a:xfrm>
            <a:prstGeom prst="rect">
              <a:avLst/>
            </a:prstGeom>
          </p:spPr>
        </p:pic>
        <p:sp>
          <p:nvSpPr>
            <p:cNvPr id="133" name="object 133"/>
            <p:cNvSpPr/>
            <p:nvPr/>
          </p:nvSpPr>
          <p:spPr>
            <a:xfrm>
              <a:off x="2338768" y="4036694"/>
              <a:ext cx="29209" cy="30480"/>
            </a:xfrm>
            <a:custGeom>
              <a:avLst/>
              <a:gdLst/>
              <a:ahLst/>
              <a:cxnLst/>
              <a:rect l="l" t="t" r="r" b="b"/>
              <a:pathLst>
                <a:path w="29210" h="30479">
                  <a:moveTo>
                    <a:pt x="22860" y="30479"/>
                  </a:moveTo>
                  <a:lnTo>
                    <a:pt x="6096" y="30479"/>
                  </a:lnTo>
                  <a:lnTo>
                    <a:pt x="1524" y="25907"/>
                  </a:lnTo>
                  <a:lnTo>
                    <a:pt x="0" y="21335"/>
                  </a:lnTo>
                  <a:lnTo>
                    <a:pt x="0" y="9143"/>
                  </a:lnTo>
                  <a:lnTo>
                    <a:pt x="3048" y="3047"/>
                  </a:lnTo>
                  <a:lnTo>
                    <a:pt x="9144" y="0"/>
                  </a:lnTo>
                  <a:lnTo>
                    <a:pt x="19812" y="0"/>
                  </a:lnTo>
                  <a:lnTo>
                    <a:pt x="25908" y="3047"/>
                  </a:lnTo>
                  <a:lnTo>
                    <a:pt x="28956" y="9143"/>
                  </a:lnTo>
                  <a:lnTo>
                    <a:pt x="28956" y="15239"/>
                  </a:lnTo>
                  <a:lnTo>
                    <a:pt x="28956" y="21335"/>
                  </a:lnTo>
                  <a:lnTo>
                    <a:pt x="27432" y="25907"/>
                  </a:lnTo>
                  <a:lnTo>
                    <a:pt x="22860" y="30479"/>
                  </a:lnTo>
                  <a:close/>
                </a:path>
              </a:pathLst>
            </a:custGeom>
            <a:solidFill>
              <a:srgbClr val="44546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34" name="object 134"/>
            <p:cNvPicPr/>
            <p:nvPr/>
          </p:nvPicPr>
          <p:blipFill>
            <a:blip r:embed="rId120" cstate="print"/>
            <a:stretch>
              <a:fillRect/>
            </a:stretch>
          </p:blipFill>
          <p:spPr>
            <a:xfrm>
              <a:off x="355568" y="4257960"/>
              <a:ext cx="82391" cy="84010"/>
            </a:xfrm>
            <a:prstGeom prst="rect">
              <a:avLst/>
            </a:prstGeom>
          </p:spPr>
        </p:pic>
        <p:pic>
          <p:nvPicPr>
            <p:cNvPr id="135" name="object 135"/>
            <p:cNvPicPr/>
            <p:nvPr/>
          </p:nvPicPr>
          <p:blipFill>
            <a:blip r:embed="rId121" cstate="print"/>
            <a:stretch>
              <a:fillRect/>
            </a:stretch>
          </p:blipFill>
          <p:spPr>
            <a:xfrm>
              <a:off x="552354" y="4215288"/>
              <a:ext cx="111347" cy="169449"/>
            </a:xfrm>
            <a:prstGeom prst="rect">
              <a:avLst/>
            </a:prstGeom>
          </p:spPr>
        </p:pic>
        <p:pic>
          <p:nvPicPr>
            <p:cNvPr id="136" name="object 136"/>
            <p:cNvPicPr/>
            <p:nvPr/>
          </p:nvPicPr>
          <p:blipFill>
            <a:blip r:embed="rId122" cstate="print"/>
            <a:stretch>
              <a:fillRect/>
            </a:stretch>
          </p:blipFill>
          <p:spPr>
            <a:xfrm>
              <a:off x="683629" y="4227480"/>
              <a:ext cx="211911" cy="158781"/>
            </a:xfrm>
            <a:prstGeom prst="rect">
              <a:avLst/>
            </a:prstGeom>
          </p:spPr>
        </p:pic>
        <p:pic>
          <p:nvPicPr>
            <p:cNvPr id="137" name="object 137"/>
            <p:cNvPicPr/>
            <p:nvPr/>
          </p:nvPicPr>
          <p:blipFill>
            <a:blip r:embed="rId123" cstate="print"/>
            <a:stretch>
              <a:fillRect/>
            </a:stretch>
          </p:blipFill>
          <p:spPr>
            <a:xfrm>
              <a:off x="926115" y="4201477"/>
              <a:ext cx="100679" cy="183261"/>
            </a:xfrm>
            <a:prstGeom prst="rect">
              <a:avLst/>
            </a:prstGeom>
          </p:spPr>
        </p:pic>
        <p:pic>
          <p:nvPicPr>
            <p:cNvPr id="138" name="object 138"/>
            <p:cNvPicPr/>
            <p:nvPr/>
          </p:nvPicPr>
          <p:blipFill>
            <a:blip r:embed="rId124" cstate="print"/>
            <a:stretch>
              <a:fillRect/>
            </a:stretch>
          </p:blipFill>
          <p:spPr>
            <a:xfrm>
              <a:off x="1125950" y="4201477"/>
              <a:ext cx="926020" cy="184785"/>
            </a:xfrm>
            <a:prstGeom prst="rect">
              <a:avLst/>
            </a:prstGeom>
          </p:spPr>
        </p:pic>
        <p:pic>
          <p:nvPicPr>
            <p:cNvPr id="139" name="object 139"/>
            <p:cNvPicPr/>
            <p:nvPr/>
          </p:nvPicPr>
          <p:blipFill>
            <a:blip r:embed="rId125" cstate="print"/>
            <a:stretch>
              <a:fillRect/>
            </a:stretch>
          </p:blipFill>
          <p:spPr>
            <a:xfrm>
              <a:off x="2144934" y="4201477"/>
              <a:ext cx="102298" cy="183261"/>
            </a:xfrm>
            <a:prstGeom prst="rect">
              <a:avLst/>
            </a:prstGeom>
          </p:spPr>
        </p:pic>
        <p:pic>
          <p:nvPicPr>
            <p:cNvPr id="140" name="object 140"/>
            <p:cNvPicPr/>
            <p:nvPr/>
          </p:nvPicPr>
          <p:blipFill>
            <a:blip r:embed="rId126" cstate="print"/>
            <a:stretch>
              <a:fillRect/>
            </a:stretch>
          </p:blipFill>
          <p:spPr>
            <a:xfrm>
              <a:off x="2279237" y="4257960"/>
              <a:ext cx="108299" cy="128254"/>
            </a:xfrm>
            <a:prstGeom prst="rect">
              <a:avLst/>
            </a:prstGeom>
          </p:spPr>
        </p:pic>
        <p:sp>
          <p:nvSpPr>
            <p:cNvPr id="141" name="object 141"/>
            <p:cNvSpPr/>
            <p:nvPr/>
          </p:nvSpPr>
          <p:spPr>
            <a:xfrm>
              <a:off x="2421051" y="4201477"/>
              <a:ext cx="21590" cy="183515"/>
            </a:xfrm>
            <a:custGeom>
              <a:avLst/>
              <a:gdLst/>
              <a:ahLst/>
              <a:cxnLst/>
              <a:rect l="l" t="t" r="r" b="b"/>
              <a:pathLst>
                <a:path w="21589" h="183514">
                  <a:moveTo>
                    <a:pt x="19913" y="181737"/>
                  </a:moveTo>
                  <a:lnTo>
                    <a:pt x="1524" y="181737"/>
                  </a:lnTo>
                  <a:lnTo>
                    <a:pt x="1524" y="183261"/>
                  </a:lnTo>
                  <a:lnTo>
                    <a:pt x="19913" y="183261"/>
                  </a:lnTo>
                  <a:lnTo>
                    <a:pt x="19913" y="181737"/>
                  </a:lnTo>
                  <a:close/>
                </a:path>
                <a:path w="21589" h="183514">
                  <a:moveTo>
                    <a:pt x="21437" y="3683"/>
                  </a:moveTo>
                  <a:lnTo>
                    <a:pt x="19913" y="3683"/>
                  </a:lnTo>
                  <a:lnTo>
                    <a:pt x="19913" y="1143"/>
                  </a:lnTo>
                  <a:lnTo>
                    <a:pt x="16408" y="1143"/>
                  </a:lnTo>
                  <a:lnTo>
                    <a:pt x="15341" y="0"/>
                  </a:lnTo>
                  <a:lnTo>
                    <a:pt x="6096" y="0"/>
                  </a:lnTo>
                  <a:lnTo>
                    <a:pt x="5016" y="1143"/>
                  </a:lnTo>
                  <a:lnTo>
                    <a:pt x="736" y="1143"/>
                  </a:lnTo>
                  <a:lnTo>
                    <a:pt x="736" y="3683"/>
                  </a:lnTo>
                  <a:lnTo>
                    <a:pt x="0" y="3683"/>
                  </a:lnTo>
                  <a:lnTo>
                    <a:pt x="0" y="181483"/>
                  </a:lnTo>
                  <a:lnTo>
                    <a:pt x="21437" y="181483"/>
                  </a:lnTo>
                  <a:lnTo>
                    <a:pt x="21437" y="3683"/>
                  </a:lnTo>
                  <a:close/>
                </a:path>
              </a:pathLst>
            </a:custGeom>
            <a:solidFill>
              <a:srgbClr val="44546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42" name="object 142"/>
            <p:cNvPicPr/>
            <p:nvPr/>
          </p:nvPicPr>
          <p:blipFill>
            <a:blip r:embed="rId127" cstate="print"/>
            <a:stretch>
              <a:fillRect/>
            </a:stretch>
          </p:blipFill>
          <p:spPr>
            <a:xfrm>
              <a:off x="2480595" y="4257960"/>
              <a:ext cx="108299" cy="174117"/>
            </a:xfrm>
            <a:prstGeom prst="rect">
              <a:avLst/>
            </a:prstGeom>
          </p:spPr>
        </p:pic>
        <p:pic>
          <p:nvPicPr>
            <p:cNvPr id="143" name="object 143"/>
            <p:cNvPicPr/>
            <p:nvPr/>
          </p:nvPicPr>
          <p:blipFill>
            <a:blip r:embed="rId128" cstate="print"/>
            <a:stretch>
              <a:fillRect/>
            </a:stretch>
          </p:blipFill>
          <p:spPr>
            <a:xfrm>
              <a:off x="2677382" y="4210716"/>
              <a:ext cx="1321117" cy="175545"/>
            </a:xfrm>
            <a:prstGeom prst="rect">
              <a:avLst/>
            </a:prstGeom>
          </p:spPr>
        </p:pic>
        <p:pic>
          <p:nvPicPr>
            <p:cNvPr id="144" name="object 144"/>
            <p:cNvPicPr/>
            <p:nvPr/>
          </p:nvPicPr>
          <p:blipFill>
            <a:blip r:embed="rId129" cstate="print"/>
            <a:stretch>
              <a:fillRect/>
            </a:stretch>
          </p:blipFill>
          <p:spPr>
            <a:xfrm>
              <a:off x="4082415" y="4203096"/>
              <a:ext cx="1205103" cy="183165"/>
            </a:xfrm>
            <a:prstGeom prst="rect">
              <a:avLst/>
            </a:prstGeom>
          </p:spPr>
        </p:pic>
        <p:pic>
          <p:nvPicPr>
            <p:cNvPr id="145" name="object 145"/>
            <p:cNvPicPr/>
            <p:nvPr/>
          </p:nvPicPr>
          <p:blipFill>
            <a:blip r:embed="rId130" cstate="print"/>
            <a:stretch>
              <a:fillRect/>
            </a:stretch>
          </p:blipFill>
          <p:spPr>
            <a:xfrm>
              <a:off x="5521081" y="4257960"/>
              <a:ext cx="117210" cy="128301"/>
            </a:xfrm>
            <a:prstGeom prst="rect">
              <a:avLst/>
            </a:prstGeom>
          </p:spPr>
        </p:pic>
        <p:pic>
          <p:nvPicPr>
            <p:cNvPr id="146" name="object 146"/>
            <p:cNvPicPr/>
            <p:nvPr/>
          </p:nvPicPr>
          <p:blipFill>
            <a:blip r:embed="rId131" cstate="print"/>
            <a:stretch>
              <a:fillRect/>
            </a:stretch>
          </p:blipFill>
          <p:spPr>
            <a:xfrm>
              <a:off x="5386673" y="4201477"/>
              <a:ext cx="102298" cy="183261"/>
            </a:xfrm>
            <a:prstGeom prst="rect">
              <a:avLst/>
            </a:prstGeom>
          </p:spPr>
        </p:pic>
        <p:pic>
          <p:nvPicPr>
            <p:cNvPr id="147" name="object 147"/>
            <p:cNvPicPr/>
            <p:nvPr/>
          </p:nvPicPr>
          <p:blipFill>
            <a:blip r:embed="rId132" cstate="print"/>
            <a:stretch>
              <a:fillRect/>
            </a:stretch>
          </p:blipFill>
          <p:spPr>
            <a:xfrm>
              <a:off x="5658230" y="4259579"/>
              <a:ext cx="176974" cy="125158"/>
            </a:xfrm>
            <a:prstGeom prst="rect">
              <a:avLst/>
            </a:prstGeom>
          </p:spPr>
        </p:pic>
        <p:pic>
          <p:nvPicPr>
            <p:cNvPr id="148" name="object 148"/>
            <p:cNvPicPr/>
            <p:nvPr/>
          </p:nvPicPr>
          <p:blipFill>
            <a:blip r:embed="rId133" cstate="print"/>
            <a:stretch>
              <a:fillRect/>
            </a:stretch>
          </p:blipFill>
          <p:spPr>
            <a:xfrm>
              <a:off x="5913024" y="4203096"/>
              <a:ext cx="1142619" cy="183165"/>
            </a:xfrm>
            <a:prstGeom prst="rect">
              <a:avLst/>
            </a:prstGeom>
          </p:spPr>
        </p:pic>
        <p:pic>
          <p:nvPicPr>
            <p:cNvPr id="149" name="object 149"/>
            <p:cNvPicPr/>
            <p:nvPr/>
          </p:nvPicPr>
          <p:blipFill>
            <a:blip r:embed="rId134" cstate="print"/>
            <a:stretch>
              <a:fillRect/>
            </a:stretch>
          </p:blipFill>
          <p:spPr>
            <a:xfrm>
              <a:off x="7133463" y="4227480"/>
              <a:ext cx="77819" cy="158781"/>
            </a:xfrm>
            <a:prstGeom prst="rect">
              <a:avLst/>
            </a:prstGeom>
          </p:spPr>
        </p:pic>
        <p:pic>
          <p:nvPicPr>
            <p:cNvPr id="150" name="object 150"/>
            <p:cNvPicPr/>
            <p:nvPr/>
          </p:nvPicPr>
          <p:blipFill>
            <a:blip r:embed="rId135" cstate="print"/>
            <a:stretch>
              <a:fillRect/>
            </a:stretch>
          </p:blipFill>
          <p:spPr>
            <a:xfrm>
              <a:off x="7241762" y="4201477"/>
              <a:ext cx="100679" cy="183261"/>
            </a:xfrm>
            <a:prstGeom prst="rect">
              <a:avLst/>
            </a:prstGeom>
          </p:spPr>
        </p:pic>
        <p:sp>
          <p:nvSpPr>
            <p:cNvPr id="151" name="object 151"/>
            <p:cNvSpPr/>
            <p:nvPr/>
          </p:nvSpPr>
          <p:spPr>
            <a:xfrm>
              <a:off x="7372921" y="4210716"/>
              <a:ext cx="26034" cy="174625"/>
            </a:xfrm>
            <a:custGeom>
              <a:avLst/>
              <a:gdLst/>
              <a:ahLst/>
              <a:cxnLst/>
              <a:rect l="l" t="t" r="r" b="b"/>
              <a:pathLst>
                <a:path w="26034" h="174625">
                  <a:moveTo>
                    <a:pt x="21431" y="174021"/>
                  </a:moveTo>
                  <a:lnTo>
                    <a:pt x="4572" y="174021"/>
                  </a:lnTo>
                  <a:lnTo>
                    <a:pt x="3048" y="172497"/>
                  </a:lnTo>
                  <a:lnTo>
                    <a:pt x="3048" y="50387"/>
                  </a:lnTo>
                  <a:lnTo>
                    <a:pt x="4572" y="48863"/>
                  </a:lnTo>
                  <a:lnTo>
                    <a:pt x="21431" y="48863"/>
                  </a:lnTo>
                  <a:lnTo>
                    <a:pt x="24479" y="51911"/>
                  </a:lnTo>
                  <a:lnTo>
                    <a:pt x="24479" y="170973"/>
                  </a:lnTo>
                  <a:lnTo>
                    <a:pt x="21431" y="174021"/>
                  </a:lnTo>
                  <a:close/>
                </a:path>
                <a:path w="26034" h="174625">
                  <a:moveTo>
                    <a:pt x="18288" y="25908"/>
                  </a:moveTo>
                  <a:lnTo>
                    <a:pt x="7620" y="25908"/>
                  </a:lnTo>
                  <a:lnTo>
                    <a:pt x="4572" y="24384"/>
                  </a:lnTo>
                  <a:lnTo>
                    <a:pt x="3048" y="22860"/>
                  </a:lnTo>
                  <a:lnTo>
                    <a:pt x="0" y="21336"/>
                  </a:lnTo>
                  <a:lnTo>
                    <a:pt x="0" y="4572"/>
                  </a:lnTo>
                  <a:lnTo>
                    <a:pt x="3048" y="3048"/>
                  </a:lnTo>
                  <a:lnTo>
                    <a:pt x="4572" y="1524"/>
                  </a:lnTo>
                  <a:lnTo>
                    <a:pt x="7620" y="0"/>
                  </a:lnTo>
                  <a:lnTo>
                    <a:pt x="18288" y="0"/>
                  </a:lnTo>
                  <a:lnTo>
                    <a:pt x="21431" y="1524"/>
                  </a:lnTo>
                  <a:lnTo>
                    <a:pt x="22955" y="3048"/>
                  </a:lnTo>
                  <a:lnTo>
                    <a:pt x="26003" y="4572"/>
                  </a:lnTo>
                  <a:lnTo>
                    <a:pt x="26003" y="21336"/>
                  </a:lnTo>
                  <a:lnTo>
                    <a:pt x="22955" y="22860"/>
                  </a:lnTo>
                  <a:lnTo>
                    <a:pt x="21431" y="24384"/>
                  </a:lnTo>
                  <a:lnTo>
                    <a:pt x="18288" y="25908"/>
                  </a:lnTo>
                  <a:close/>
                </a:path>
              </a:pathLst>
            </a:custGeom>
            <a:solidFill>
              <a:srgbClr val="44546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52" name="object 152"/>
            <p:cNvPicPr/>
            <p:nvPr/>
          </p:nvPicPr>
          <p:blipFill>
            <a:blip r:embed="rId136" cstate="print"/>
            <a:stretch>
              <a:fillRect/>
            </a:stretch>
          </p:blipFill>
          <p:spPr>
            <a:xfrm>
              <a:off x="7441597" y="4257960"/>
              <a:ext cx="100679" cy="126777"/>
            </a:xfrm>
            <a:prstGeom prst="rect">
              <a:avLst/>
            </a:prstGeom>
          </p:spPr>
        </p:pic>
        <p:pic>
          <p:nvPicPr>
            <p:cNvPr id="153" name="object 153"/>
            <p:cNvPicPr/>
            <p:nvPr/>
          </p:nvPicPr>
          <p:blipFill>
            <a:blip r:embed="rId137" cstate="print"/>
            <a:stretch>
              <a:fillRect/>
            </a:stretch>
          </p:blipFill>
          <p:spPr>
            <a:xfrm>
              <a:off x="7583519" y="4201477"/>
              <a:ext cx="96107" cy="183261"/>
            </a:xfrm>
            <a:prstGeom prst="rect">
              <a:avLst/>
            </a:prstGeom>
          </p:spPr>
        </p:pic>
        <p:pic>
          <p:nvPicPr>
            <p:cNvPr id="154" name="object 154"/>
            <p:cNvPicPr/>
            <p:nvPr/>
          </p:nvPicPr>
          <p:blipFill>
            <a:blip r:embed="rId138" cstate="print"/>
            <a:stretch>
              <a:fillRect/>
            </a:stretch>
          </p:blipFill>
          <p:spPr>
            <a:xfrm>
              <a:off x="7751254" y="4257960"/>
              <a:ext cx="96107" cy="128301"/>
            </a:xfrm>
            <a:prstGeom prst="rect">
              <a:avLst/>
            </a:prstGeom>
          </p:spPr>
        </p:pic>
        <p:pic>
          <p:nvPicPr>
            <p:cNvPr id="155" name="object 155"/>
            <p:cNvPicPr/>
            <p:nvPr/>
          </p:nvPicPr>
          <p:blipFill>
            <a:blip r:embed="rId139" cstate="print"/>
            <a:stretch>
              <a:fillRect/>
            </a:stretch>
          </p:blipFill>
          <p:spPr>
            <a:xfrm>
              <a:off x="7893177" y="4257960"/>
              <a:ext cx="100679" cy="126777"/>
            </a:xfrm>
            <a:prstGeom prst="rect">
              <a:avLst/>
            </a:prstGeom>
          </p:spPr>
        </p:pic>
        <p:pic>
          <p:nvPicPr>
            <p:cNvPr id="156" name="object 156"/>
            <p:cNvPicPr/>
            <p:nvPr/>
          </p:nvPicPr>
          <p:blipFill>
            <a:blip r:embed="rId140" cstate="print"/>
            <a:stretch>
              <a:fillRect/>
            </a:stretch>
          </p:blipFill>
          <p:spPr>
            <a:xfrm>
              <a:off x="8019764" y="4203096"/>
              <a:ext cx="108299" cy="183165"/>
            </a:xfrm>
            <a:prstGeom prst="rect">
              <a:avLst/>
            </a:prstGeom>
          </p:spPr>
        </p:pic>
        <p:pic>
          <p:nvPicPr>
            <p:cNvPr id="157" name="object 157"/>
            <p:cNvPicPr/>
            <p:nvPr/>
          </p:nvPicPr>
          <p:blipFill>
            <a:blip r:embed="rId141" cstate="print"/>
            <a:stretch>
              <a:fillRect/>
            </a:stretch>
          </p:blipFill>
          <p:spPr>
            <a:xfrm>
              <a:off x="8227218" y="4257960"/>
              <a:ext cx="192214" cy="128254"/>
            </a:xfrm>
            <a:prstGeom prst="rect">
              <a:avLst/>
            </a:prstGeom>
          </p:spPr>
        </p:pic>
        <p:pic>
          <p:nvPicPr>
            <p:cNvPr id="158" name="object 158"/>
            <p:cNvPicPr/>
            <p:nvPr/>
          </p:nvPicPr>
          <p:blipFill>
            <a:blip r:embed="rId142" cstate="print"/>
            <a:stretch>
              <a:fillRect/>
            </a:stretch>
          </p:blipFill>
          <p:spPr>
            <a:xfrm>
              <a:off x="8443912" y="4257960"/>
              <a:ext cx="97631" cy="128301"/>
            </a:xfrm>
            <a:prstGeom prst="rect">
              <a:avLst/>
            </a:prstGeom>
          </p:spPr>
        </p:pic>
        <p:pic>
          <p:nvPicPr>
            <p:cNvPr id="159" name="object 159"/>
            <p:cNvPicPr/>
            <p:nvPr/>
          </p:nvPicPr>
          <p:blipFill>
            <a:blip r:embed="rId143" cstate="print"/>
            <a:stretch>
              <a:fillRect/>
            </a:stretch>
          </p:blipFill>
          <p:spPr>
            <a:xfrm>
              <a:off x="8578119" y="4227480"/>
              <a:ext cx="178498" cy="158781"/>
            </a:xfrm>
            <a:prstGeom prst="rect">
              <a:avLst/>
            </a:prstGeom>
          </p:spPr>
        </p:pic>
        <p:sp>
          <p:nvSpPr>
            <p:cNvPr id="160" name="object 160"/>
            <p:cNvSpPr/>
            <p:nvPr/>
          </p:nvSpPr>
          <p:spPr>
            <a:xfrm>
              <a:off x="8842057" y="4210716"/>
              <a:ext cx="27940" cy="174625"/>
            </a:xfrm>
            <a:custGeom>
              <a:avLst/>
              <a:gdLst/>
              <a:ahLst/>
              <a:cxnLst/>
              <a:rect l="l" t="t" r="r" b="b"/>
              <a:pathLst>
                <a:path w="27940" h="174625">
                  <a:moveTo>
                    <a:pt x="22860" y="50387"/>
                  </a:moveTo>
                  <a:lnTo>
                    <a:pt x="4572" y="50387"/>
                  </a:lnTo>
                  <a:lnTo>
                    <a:pt x="6096" y="48863"/>
                  </a:lnTo>
                  <a:lnTo>
                    <a:pt x="22860" y="48863"/>
                  </a:lnTo>
                  <a:lnTo>
                    <a:pt x="22860" y="50387"/>
                  </a:lnTo>
                  <a:close/>
                </a:path>
                <a:path w="27940" h="174625">
                  <a:moveTo>
                    <a:pt x="24384" y="172497"/>
                  </a:moveTo>
                  <a:lnTo>
                    <a:pt x="3048" y="172497"/>
                  </a:lnTo>
                  <a:lnTo>
                    <a:pt x="3048" y="50387"/>
                  </a:lnTo>
                  <a:lnTo>
                    <a:pt x="24384" y="50387"/>
                  </a:lnTo>
                  <a:lnTo>
                    <a:pt x="24384" y="172497"/>
                  </a:lnTo>
                  <a:close/>
                </a:path>
                <a:path w="27940" h="174625">
                  <a:moveTo>
                    <a:pt x="22860" y="174021"/>
                  </a:moveTo>
                  <a:lnTo>
                    <a:pt x="6096" y="174021"/>
                  </a:lnTo>
                  <a:lnTo>
                    <a:pt x="4572" y="172497"/>
                  </a:lnTo>
                  <a:lnTo>
                    <a:pt x="22860" y="172497"/>
                  </a:lnTo>
                  <a:lnTo>
                    <a:pt x="22860" y="174021"/>
                  </a:lnTo>
                  <a:close/>
                </a:path>
                <a:path w="27940" h="174625">
                  <a:moveTo>
                    <a:pt x="19812" y="25908"/>
                  </a:moveTo>
                  <a:lnTo>
                    <a:pt x="9144" y="25908"/>
                  </a:lnTo>
                  <a:lnTo>
                    <a:pt x="3048" y="22860"/>
                  </a:lnTo>
                  <a:lnTo>
                    <a:pt x="1524" y="21336"/>
                  </a:lnTo>
                  <a:lnTo>
                    <a:pt x="0" y="18288"/>
                  </a:lnTo>
                  <a:lnTo>
                    <a:pt x="0" y="7620"/>
                  </a:lnTo>
                  <a:lnTo>
                    <a:pt x="1524" y="4572"/>
                  </a:lnTo>
                  <a:lnTo>
                    <a:pt x="3048" y="3048"/>
                  </a:lnTo>
                  <a:lnTo>
                    <a:pt x="9144" y="0"/>
                  </a:lnTo>
                  <a:lnTo>
                    <a:pt x="19812" y="0"/>
                  </a:lnTo>
                  <a:lnTo>
                    <a:pt x="22860" y="1524"/>
                  </a:lnTo>
                  <a:lnTo>
                    <a:pt x="25908" y="4572"/>
                  </a:lnTo>
                  <a:lnTo>
                    <a:pt x="27432" y="7620"/>
                  </a:lnTo>
                  <a:lnTo>
                    <a:pt x="27432" y="18288"/>
                  </a:lnTo>
                  <a:lnTo>
                    <a:pt x="25908" y="21336"/>
                  </a:lnTo>
                  <a:lnTo>
                    <a:pt x="22860" y="24384"/>
                  </a:lnTo>
                  <a:lnTo>
                    <a:pt x="19812" y="25908"/>
                  </a:lnTo>
                  <a:close/>
                </a:path>
              </a:pathLst>
            </a:custGeom>
            <a:solidFill>
              <a:srgbClr val="44546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61" name="object 161"/>
            <p:cNvPicPr/>
            <p:nvPr/>
          </p:nvPicPr>
          <p:blipFill>
            <a:blip r:embed="rId144" cstate="print"/>
            <a:stretch>
              <a:fillRect/>
            </a:stretch>
          </p:blipFill>
          <p:spPr>
            <a:xfrm>
              <a:off x="8903017" y="4257960"/>
              <a:ext cx="102203" cy="126777"/>
            </a:xfrm>
            <a:prstGeom prst="rect">
              <a:avLst/>
            </a:prstGeom>
          </p:spPr>
        </p:pic>
        <p:pic>
          <p:nvPicPr>
            <p:cNvPr id="162" name="object 162"/>
            <p:cNvPicPr/>
            <p:nvPr/>
          </p:nvPicPr>
          <p:blipFill>
            <a:blip r:embed="rId145" cstate="print"/>
            <a:stretch>
              <a:fillRect/>
            </a:stretch>
          </p:blipFill>
          <p:spPr>
            <a:xfrm>
              <a:off x="9104375" y="4257960"/>
              <a:ext cx="192214" cy="128301"/>
            </a:xfrm>
            <a:prstGeom prst="rect">
              <a:avLst/>
            </a:prstGeom>
          </p:spPr>
        </p:pic>
        <p:pic>
          <p:nvPicPr>
            <p:cNvPr id="163" name="object 163"/>
            <p:cNvPicPr/>
            <p:nvPr/>
          </p:nvPicPr>
          <p:blipFill>
            <a:blip r:embed="rId146" cstate="print"/>
            <a:stretch>
              <a:fillRect/>
            </a:stretch>
          </p:blipFill>
          <p:spPr>
            <a:xfrm>
              <a:off x="9321070" y="4257960"/>
              <a:ext cx="97631" cy="128301"/>
            </a:xfrm>
            <a:prstGeom prst="rect">
              <a:avLst/>
            </a:prstGeom>
          </p:spPr>
        </p:pic>
        <p:sp>
          <p:nvSpPr>
            <p:cNvPr id="164" name="object 164"/>
            <p:cNvSpPr/>
            <p:nvPr/>
          </p:nvSpPr>
          <p:spPr>
            <a:xfrm>
              <a:off x="9455264" y="4201477"/>
              <a:ext cx="21590" cy="183515"/>
            </a:xfrm>
            <a:custGeom>
              <a:avLst/>
              <a:gdLst/>
              <a:ahLst/>
              <a:cxnLst/>
              <a:rect l="l" t="t" r="r" b="b"/>
              <a:pathLst>
                <a:path w="21590" h="183514">
                  <a:moveTo>
                    <a:pt x="19812" y="181737"/>
                  </a:moveTo>
                  <a:lnTo>
                    <a:pt x="1524" y="181737"/>
                  </a:lnTo>
                  <a:lnTo>
                    <a:pt x="3048" y="183261"/>
                  </a:lnTo>
                  <a:lnTo>
                    <a:pt x="19812" y="183261"/>
                  </a:lnTo>
                  <a:lnTo>
                    <a:pt x="19812" y="181737"/>
                  </a:lnTo>
                  <a:close/>
                </a:path>
                <a:path w="21590" h="183514">
                  <a:moveTo>
                    <a:pt x="21336" y="3683"/>
                  </a:moveTo>
                  <a:lnTo>
                    <a:pt x="20612" y="3683"/>
                  </a:lnTo>
                  <a:lnTo>
                    <a:pt x="20612" y="1143"/>
                  </a:lnTo>
                  <a:lnTo>
                    <a:pt x="17830" y="1143"/>
                  </a:lnTo>
                  <a:lnTo>
                    <a:pt x="16764" y="0"/>
                  </a:lnTo>
                  <a:lnTo>
                    <a:pt x="6096" y="0"/>
                  </a:lnTo>
                  <a:lnTo>
                    <a:pt x="5016" y="1143"/>
                  </a:lnTo>
                  <a:lnTo>
                    <a:pt x="1524" y="1143"/>
                  </a:lnTo>
                  <a:lnTo>
                    <a:pt x="1524" y="3683"/>
                  </a:lnTo>
                  <a:lnTo>
                    <a:pt x="0" y="3683"/>
                  </a:lnTo>
                  <a:lnTo>
                    <a:pt x="0" y="181483"/>
                  </a:lnTo>
                  <a:lnTo>
                    <a:pt x="21336" y="181483"/>
                  </a:lnTo>
                  <a:lnTo>
                    <a:pt x="21336" y="3683"/>
                  </a:lnTo>
                  <a:close/>
                </a:path>
              </a:pathLst>
            </a:custGeom>
            <a:solidFill>
              <a:srgbClr val="44546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65" name="object 165"/>
            <p:cNvPicPr/>
            <p:nvPr/>
          </p:nvPicPr>
          <p:blipFill>
            <a:blip r:embed="rId147" cstate="print"/>
            <a:stretch>
              <a:fillRect/>
            </a:stretch>
          </p:blipFill>
          <p:spPr>
            <a:xfrm>
              <a:off x="540162" y="4537329"/>
              <a:ext cx="1098327" cy="175641"/>
            </a:xfrm>
            <a:prstGeom prst="rect">
              <a:avLst/>
            </a:prstGeom>
          </p:spPr>
        </p:pic>
        <p:pic>
          <p:nvPicPr>
            <p:cNvPr id="166" name="object 166"/>
            <p:cNvPicPr/>
            <p:nvPr/>
          </p:nvPicPr>
          <p:blipFill>
            <a:blip r:embed="rId148" cstate="print"/>
            <a:stretch>
              <a:fillRect/>
            </a:stretch>
          </p:blipFill>
          <p:spPr>
            <a:xfrm>
              <a:off x="355568" y="4903755"/>
              <a:ext cx="82391" cy="82391"/>
            </a:xfrm>
            <a:prstGeom prst="rect">
              <a:avLst/>
            </a:prstGeom>
          </p:spPr>
        </p:pic>
        <p:pic>
          <p:nvPicPr>
            <p:cNvPr id="167" name="object 167"/>
            <p:cNvPicPr/>
            <p:nvPr/>
          </p:nvPicPr>
          <p:blipFill>
            <a:blip r:embed="rId149" cstate="print"/>
            <a:stretch>
              <a:fillRect/>
            </a:stretch>
          </p:blipFill>
          <p:spPr>
            <a:xfrm>
              <a:off x="532542" y="4859464"/>
              <a:ext cx="215074" cy="172498"/>
            </a:xfrm>
            <a:prstGeom prst="rect">
              <a:avLst/>
            </a:prstGeom>
          </p:spPr>
        </p:pic>
        <p:pic>
          <p:nvPicPr>
            <p:cNvPr id="168" name="object 168"/>
            <p:cNvPicPr/>
            <p:nvPr/>
          </p:nvPicPr>
          <p:blipFill>
            <a:blip r:embed="rId150" cstate="print"/>
            <a:stretch>
              <a:fillRect/>
            </a:stretch>
          </p:blipFill>
          <p:spPr>
            <a:xfrm>
              <a:off x="768953" y="4873180"/>
              <a:ext cx="187642" cy="158781"/>
            </a:xfrm>
            <a:prstGeom prst="rect">
              <a:avLst/>
            </a:prstGeom>
          </p:spPr>
        </p:pic>
        <p:pic>
          <p:nvPicPr>
            <p:cNvPr id="169" name="object 169"/>
            <p:cNvPicPr/>
            <p:nvPr/>
          </p:nvPicPr>
          <p:blipFill>
            <a:blip r:embed="rId151" cstate="print"/>
            <a:stretch>
              <a:fillRect/>
            </a:stretch>
          </p:blipFill>
          <p:spPr>
            <a:xfrm>
              <a:off x="1052702" y="4854892"/>
              <a:ext cx="1803177" cy="177069"/>
            </a:xfrm>
            <a:prstGeom prst="rect">
              <a:avLst/>
            </a:prstGeom>
          </p:spPr>
        </p:pic>
        <p:pic>
          <p:nvPicPr>
            <p:cNvPr id="170" name="object 170"/>
            <p:cNvPicPr/>
            <p:nvPr/>
          </p:nvPicPr>
          <p:blipFill>
            <a:blip r:embed="rId152" cstate="print"/>
            <a:stretch>
              <a:fillRect/>
            </a:stretch>
          </p:blipFill>
          <p:spPr>
            <a:xfrm>
              <a:off x="2939795" y="4903755"/>
              <a:ext cx="102203" cy="128206"/>
            </a:xfrm>
            <a:prstGeom prst="rect">
              <a:avLst/>
            </a:prstGeom>
          </p:spPr>
        </p:pic>
        <p:pic>
          <p:nvPicPr>
            <p:cNvPr id="171" name="object 171"/>
            <p:cNvPicPr/>
            <p:nvPr/>
          </p:nvPicPr>
          <p:blipFill>
            <a:blip r:embed="rId153" cstate="print"/>
            <a:stretch>
              <a:fillRect/>
            </a:stretch>
          </p:blipFill>
          <p:spPr>
            <a:xfrm>
              <a:off x="3074003" y="4902231"/>
              <a:ext cx="82391" cy="129730"/>
            </a:xfrm>
            <a:prstGeom prst="rect">
              <a:avLst/>
            </a:prstGeom>
          </p:spPr>
        </p:pic>
        <p:pic>
          <p:nvPicPr>
            <p:cNvPr id="172" name="object 172"/>
            <p:cNvPicPr/>
            <p:nvPr/>
          </p:nvPicPr>
          <p:blipFill>
            <a:blip r:embed="rId154" cstate="print"/>
            <a:stretch>
              <a:fillRect/>
            </a:stretch>
          </p:blipFill>
          <p:spPr>
            <a:xfrm>
              <a:off x="3184088" y="4902231"/>
              <a:ext cx="108132" cy="129730"/>
            </a:xfrm>
            <a:prstGeom prst="rect">
              <a:avLst/>
            </a:prstGeom>
          </p:spPr>
        </p:pic>
        <p:pic>
          <p:nvPicPr>
            <p:cNvPr id="173" name="object 173"/>
            <p:cNvPicPr/>
            <p:nvPr/>
          </p:nvPicPr>
          <p:blipFill>
            <a:blip r:embed="rId155" cstate="print"/>
            <a:stretch>
              <a:fillRect/>
            </a:stretch>
          </p:blipFill>
          <p:spPr>
            <a:xfrm>
              <a:off x="3315081" y="4902231"/>
              <a:ext cx="83915" cy="129730"/>
            </a:xfrm>
            <a:prstGeom prst="rect">
              <a:avLst/>
            </a:prstGeom>
          </p:spPr>
        </p:pic>
        <p:pic>
          <p:nvPicPr>
            <p:cNvPr id="174" name="object 174"/>
            <p:cNvPicPr/>
            <p:nvPr/>
          </p:nvPicPr>
          <p:blipFill>
            <a:blip r:embed="rId156" cstate="print"/>
            <a:stretch>
              <a:fillRect/>
            </a:stretch>
          </p:blipFill>
          <p:spPr>
            <a:xfrm>
              <a:off x="3469100" y="4873180"/>
              <a:ext cx="76295" cy="157257"/>
            </a:xfrm>
            <a:prstGeom prst="rect">
              <a:avLst/>
            </a:prstGeom>
          </p:spPr>
        </p:pic>
        <p:pic>
          <p:nvPicPr>
            <p:cNvPr id="175" name="object 175"/>
            <p:cNvPicPr/>
            <p:nvPr/>
          </p:nvPicPr>
          <p:blipFill>
            <a:blip r:embed="rId157" cstate="print"/>
            <a:stretch>
              <a:fillRect/>
            </a:stretch>
          </p:blipFill>
          <p:spPr>
            <a:xfrm>
              <a:off x="3575875" y="4847272"/>
              <a:ext cx="100774" cy="183165"/>
            </a:xfrm>
            <a:prstGeom prst="rect">
              <a:avLst/>
            </a:prstGeom>
          </p:spPr>
        </p:pic>
        <p:pic>
          <p:nvPicPr>
            <p:cNvPr id="176" name="object 176"/>
            <p:cNvPicPr/>
            <p:nvPr/>
          </p:nvPicPr>
          <p:blipFill>
            <a:blip r:embed="rId158" cstate="print"/>
            <a:stretch>
              <a:fillRect/>
            </a:stretch>
          </p:blipFill>
          <p:spPr>
            <a:xfrm>
              <a:off x="3710440" y="4902231"/>
              <a:ext cx="108037" cy="129730"/>
            </a:xfrm>
            <a:prstGeom prst="rect">
              <a:avLst/>
            </a:prstGeom>
          </p:spPr>
        </p:pic>
        <p:pic>
          <p:nvPicPr>
            <p:cNvPr id="177" name="object 177"/>
            <p:cNvPicPr/>
            <p:nvPr/>
          </p:nvPicPr>
          <p:blipFill>
            <a:blip r:embed="rId159" cstate="print"/>
            <a:stretch>
              <a:fillRect/>
            </a:stretch>
          </p:blipFill>
          <p:spPr>
            <a:xfrm>
              <a:off x="3841337" y="4902231"/>
              <a:ext cx="210502" cy="129730"/>
            </a:xfrm>
            <a:prstGeom prst="rect">
              <a:avLst/>
            </a:prstGeom>
          </p:spPr>
        </p:pic>
        <p:pic>
          <p:nvPicPr>
            <p:cNvPr id="178" name="object 178"/>
            <p:cNvPicPr/>
            <p:nvPr/>
          </p:nvPicPr>
          <p:blipFill>
            <a:blip r:embed="rId160" cstate="print"/>
            <a:stretch>
              <a:fillRect/>
            </a:stretch>
          </p:blipFill>
          <p:spPr>
            <a:xfrm>
              <a:off x="4137279" y="4847272"/>
              <a:ext cx="1174718" cy="228980"/>
            </a:xfrm>
            <a:prstGeom prst="rect">
              <a:avLst/>
            </a:prstGeom>
          </p:spPr>
        </p:pic>
        <p:pic>
          <p:nvPicPr>
            <p:cNvPr id="179" name="object 179"/>
            <p:cNvPicPr/>
            <p:nvPr/>
          </p:nvPicPr>
          <p:blipFill>
            <a:blip r:embed="rId161" cstate="print"/>
            <a:stretch>
              <a:fillRect/>
            </a:stretch>
          </p:blipFill>
          <p:spPr>
            <a:xfrm>
              <a:off x="5391340" y="4873180"/>
              <a:ext cx="207406" cy="158781"/>
            </a:xfrm>
            <a:prstGeom prst="rect">
              <a:avLst/>
            </a:prstGeom>
          </p:spPr>
        </p:pic>
        <p:sp>
          <p:nvSpPr>
            <p:cNvPr id="180" name="object 180"/>
            <p:cNvSpPr/>
            <p:nvPr/>
          </p:nvSpPr>
          <p:spPr>
            <a:xfrm>
              <a:off x="5690324" y="4847285"/>
              <a:ext cx="21590" cy="183515"/>
            </a:xfrm>
            <a:custGeom>
              <a:avLst/>
              <a:gdLst/>
              <a:ahLst/>
              <a:cxnLst/>
              <a:rect l="l" t="t" r="r" b="b"/>
              <a:pathLst>
                <a:path w="21589" h="183514">
                  <a:moveTo>
                    <a:pt x="15240" y="181635"/>
                  </a:moveTo>
                  <a:lnTo>
                    <a:pt x="7620" y="181635"/>
                  </a:lnTo>
                  <a:lnTo>
                    <a:pt x="9144" y="183159"/>
                  </a:lnTo>
                  <a:lnTo>
                    <a:pt x="13716" y="183159"/>
                  </a:lnTo>
                  <a:lnTo>
                    <a:pt x="15240" y="181635"/>
                  </a:lnTo>
                  <a:close/>
                </a:path>
                <a:path w="21589" h="183514">
                  <a:moveTo>
                    <a:pt x="19812" y="0"/>
                  </a:moveTo>
                  <a:lnTo>
                    <a:pt x="3048" y="0"/>
                  </a:lnTo>
                  <a:lnTo>
                    <a:pt x="1524" y="1524"/>
                  </a:lnTo>
                  <a:lnTo>
                    <a:pt x="19812" y="1524"/>
                  </a:lnTo>
                  <a:lnTo>
                    <a:pt x="19812" y="0"/>
                  </a:lnTo>
                  <a:close/>
                </a:path>
                <a:path w="21589" h="183514">
                  <a:moveTo>
                    <a:pt x="21336" y="2057"/>
                  </a:moveTo>
                  <a:lnTo>
                    <a:pt x="0" y="2057"/>
                  </a:lnTo>
                  <a:lnTo>
                    <a:pt x="0" y="179857"/>
                  </a:lnTo>
                  <a:lnTo>
                    <a:pt x="1524" y="179857"/>
                  </a:lnTo>
                  <a:lnTo>
                    <a:pt x="1524" y="181127"/>
                  </a:lnTo>
                  <a:lnTo>
                    <a:pt x="20955" y="181127"/>
                  </a:lnTo>
                  <a:lnTo>
                    <a:pt x="20955" y="179857"/>
                  </a:lnTo>
                  <a:lnTo>
                    <a:pt x="21336" y="179857"/>
                  </a:lnTo>
                  <a:lnTo>
                    <a:pt x="21336" y="2057"/>
                  </a:lnTo>
                  <a:close/>
                </a:path>
              </a:pathLst>
            </a:custGeom>
            <a:solidFill>
              <a:srgbClr val="44546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81" name="object 181"/>
            <p:cNvPicPr/>
            <p:nvPr/>
          </p:nvPicPr>
          <p:blipFill>
            <a:blip r:embed="rId162" cstate="print"/>
            <a:stretch>
              <a:fillRect/>
            </a:stretch>
          </p:blipFill>
          <p:spPr>
            <a:xfrm>
              <a:off x="5740622" y="4902231"/>
              <a:ext cx="108299" cy="129730"/>
            </a:xfrm>
            <a:prstGeom prst="rect">
              <a:avLst/>
            </a:prstGeom>
          </p:spPr>
        </p:pic>
        <p:pic>
          <p:nvPicPr>
            <p:cNvPr id="182" name="object 182"/>
            <p:cNvPicPr/>
            <p:nvPr/>
          </p:nvPicPr>
          <p:blipFill>
            <a:blip r:embed="rId163" cstate="print"/>
            <a:stretch>
              <a:fillRect/>
            </a:stretch>
          </p:blipFill>
          <p:spPr>
            <a:xfrm>
              <a:off x="5874924" y="4902231"/>
              <a:ext cx="96107" cy="129730"/>
            </a:xfrm>
            <a:prstGeom prst="rect">
              <a:avLst/>
            </a:prstGeom>
          </p:spPr>
        </p:pic>
        <p:pic>
          <p:nvPicPr>
            <p:cNvPr id="183" name="object 183"/>
            <p:cNvPicPr/>
            <p:nvPr/>
          </p:nvPicPr>
          <p:blipFill>
            <a:blip r:embed="rId164" cstate="print"/>
            <a:stretch>
              <a:fillRect/>
            </a:stretch>
          </p:blipFill>
          <p:spPr>
            <a:xfrm>
              <a:off x="6016751" y="4902231"/>
              <a:ext cx="68675" cy="128206"/>
            </a:xfrm>
            <a:prstGeom prst="rect">
              <a:avLst/>
            </a:prstGeom>
          </p:spPr>
        </p:pic>
        <p:pic>
          <p:nvPicPr>
            <p:cNvPr id="184" name="object 184"/>
            <p:cNvPicPr/>
            <p:nvPr/>
          </p:nvPicPr>
          <p:blipFill>
            <a:blip r:embed="rId165" cstate="print"/>
            <a:stretch>
              <a:fillRect/>
            </a:stretch>
          </p:blipFill>
          <p:spPr>
            <a:xfrm>
              <a:off x="6108287" y="4902231"/>
              <a:ext cx="102203" cy="128206"/>
            </a:xfrm>
            <a:prstGeom prst="rect">
              <a:avLst/>
            </a:prstGeom>
          </p:spPr>
        </p:pic>
        <p:pic>
          <p:nvPicPr>
            <p:cNvPr id="185" name="object 185"/>
            <p:cNvPicPr/>
            <p:nvPr/>
          </p:nvPicPr>
          <p:blipFill>
            <a:blip r:embed="rId166" cstate="print"/>
            <a:stretch>
              <a:fillRect/>
            </a:stretch>
          </p:blipFill>
          <p:spPr>
            <a:xfrm>
              <a:off x="6309645" y="4902231"/>
              <a:ext cx="173926" cy="128206"/>
            </a:xfrm>
            <a:prstGeom prst="rect">
              <a:avLst/>
            </a:prstGeom>
          </p:spPr>
        </p:pic>
        <p:pic>
          <p:nvPicPr>
            <p:cNvPr id="186" name="object 186"/>
            <p:cNvPicPr/>
            <p:nvPr/>
          </p:nvPicPr>
          <p:blipFill>
            <a:blip r:embed="rId167" cstate="print"/>
            <a:stretch>
              <a:fillRect/>
            </a:stretch>
          </p:blipFill>
          <p:spPr>
            <a:xfrm>
              <a:off x="6509512" y="4902231"/>
              <a:ext cx="117362" cy="129730"/>
            </a:xfrm>
            <a:prstGeom prst="rect">
              <a:avLst/>
            </a:prstGeom>
          </p:spPr>
        </p:pic>
        <p:pic>
          <p:nvPicPr>
            <p:cNvPr id="187" name="object 187"/>
            <p:cNvPicPr/>
            <p:nvPr/>
          </p:nvPicPr>
          <p:blipFill>
            <a:blip r:embed="rId168" cstate="print"/>
            <a:stretch>
              <a:fillRect/>
            </a:stretch>
          </p:blipFill>
          <p:spPr>
            <a:xfrm>
              <a:off x="6660546" y="4902231"/>
              <a:ext cx="192214" cy="129730"/>
            </a:xfrm>
            <a:prstGeom prst="rect">
              <a:avLst/>
            </a:prstGeom>
          </p:spPr>
        </p:pic>
        <p:pic>
          <p:nvPicPr>
            <p:cNvPr id="188" name="object 188"/>
            <p:cNvPicPr/>
            <p:nvPr/>
          </p:nvPicPr>
          <p:blipFill>
            <a:blip r:embed="rId169" cstate="print"/>
            <a:stretch>
              <a:fillRect/>
            </a:stretch>
          </p:blipFill>
          <p:spPr>
            <a:xfrm>
              <a:off x="6936676" y="4902231"/>
              <a:ext cx="96107" cy="129730"/>
            </a:xfrm>
            <a:prstGeom prst="rect">
              <a:avLst/>
            </a:prstGeom>
          </p:spPr>
        </p:pic>
        <p:pic>
          <p:nvPicPr>
            <p:cNvPr id="189" name="object 189"/>
            <p:cNvPicPr/>
            <p:nvPr/>
          </p:nvPicPr>
          <p:blipFill>
            <a:blip r:embed="rId170" cstate="print"/>
            <a:stretch>
              <a:fillRect/>
            </a:stretch>
          </p:blipFill>
          <p:spPr>
            <a:xfrm>
              <a:off x="7069359" y="4847272"/>
              <a:ext cx="108299" cy="184689"/>
            </a:xfrm>
            <a:prstGeom prst="rect">
              <a:avLst/>
            </a:prstGeom>
          </p:spPr>
        </p:pic>
        <p:pic>
          <p:nvPicPr>
            <p:cNvPr id="190" name="object 190"/>
            <p:cNvPicPr/>
            <p:nvPr/>
          </p:nvPicPr>
          <p:blipFill>
            <a:blip r:embed="rId171" cstate="print"/>
            <a:stretch>
              <a:fillRect/>
            </a:stretch>
          </p:blipFill>
          <p:spPr>
            <a:xfrm>
              <a:off x="7203779" y="4902231"/>
              <a:ext cx="117222" cy="129730"/>
            </a:xfrm>
            <a:prstGeom prst="rect">
              <a:avLst/>
            </a:prstGeom>
          </p:spPr>
        </p:pic>
        <p:pic>
          <p:nvPicPr>
            <p:cNvPr id="191" name="object 191"/>
            <p:cNvPicPr/>
            <p:nvPr/>
          </p:nvPicPr>
          <p:blipFill>
            <a:blip r:embed="rId172" cstate="print"/>
            <a:stretch>
              <a:fillRect/>
            </a:stretch>
          </p:blipFill>
          <p:spPr>
            <a:xfrm>
              <a:off x="7353109" y="4903755"/>
              <a:ext cx="102203" cy="128206"/>
            </a:xfrm>
            <a:prstGeom prst="rect">
              <a:avLst/>
            </a:prstGeom>
          </p:spPr>
        </p:pic>
        <p:pic>
          <p:nvPicPr>
            <p:cNvPr id="192" name="object 192"/>
            <p:cNvPicPr/>
            <p:nvPr/>
          </p:nvPicPr>
          <p:blipFill>
            <a:blip r:embed="rId173" cstate="print"/>
            <a:stretch>
              <a:fillRect/>
            </a:stretch>
          </p:blipFill>
          <p:spPr>
            <a:xfrm>
              <a:off x="7479696" y="4873180"/>
              <a:ext cx="77819" cy="157257"/>
            </a:xfrm>
            <a:prstGeom prst="rect">
              <a:avLst/>
            </a:prstGeom>
          </p:spPr>
        </p:pic>
        <p:pic>
          <p:nvPicPr>
            <p:cNvPr id="193" name="object 193"/>
            <p:cNvPicPr/>
            <p:nvPr/>
          </p:nvPicPr>
          <p:blipFill>
            <a:blip r:embed="rId174" cstate="print"/>
            <a:stretch>
              <a:fillRect/>
            </a:stretch>
          </p:blipFill>
          <p:spPr>
            <a:xfrm>
              <a:off x="7646003" y="4902231"/>
              <a:ext cx="108299" cy="174021"/>
            </a:xfrm>
            <a:prstGeom prst="rect">
              <a:avLst/>
            </a:prstGeom>
          </p:spPr>
        </p:pic>
        <p:pic>
          <p:nvPicPr>
            <p:cNvPr id="194" name="object 194"/>
            <p:cNvPicPr/>
            <p:nvPr/>
          </p:nvPicPr>
          <p:blipFill>
            <a:blip r:embed="rId175" cstate="print"/>
            <a:stretch>
              <a:fillRect/>
            </a:stretch>
          </p:blipFill>
          <p:spPr>
            <a:xfrm>
              <a:off x="7787925" y="4902231"/>
              <a:ext cx="193681" cy="129730"/>
            </a:xfrm>
            <a:prstGeom prst="rect">
              <a:avLst/>
            </a:prstGeom>
          </p:spPr>
        </p:pic>
        <p:pic>
          <p:nvPicPr>
            <p:cNvPr id="195" name="object 195"/>
            <p:cNvPicPr/>
            <p:nvPr/>
          </p:nvPicPr>
          <p:blipFill>
            <a:blip r:embed="rId176" cstate="print"/>
            <a:stretch>
              <a:fillRect/>
            </a:stretch>
          </p:blipFill>
          <p:spPr>
            <a:xfrm>
              <a:off x="8013668" y="4847272"/>
              <a:ext cx="108299" cy="184689"/>
            </a:xfrm>
            <a:prstGeom prst="rect">
              <a:avLst/>
            </a:prstGeom>
          </p:spPr>
        </p:pic>
        <p:pic>
          <p:nvPicPr>
            <p:cNvPr id="196" name="object 196"/>
            <p:cNvPicPr/>
            <p:nvPr/>
          </p:nvPicPr>
          <p:blipFill>
            <a:blip r:embed="rId177" cstate="print"/>
            <a:stretch>
              <a:fillRect/>
            </a:stretch>
          </p:blipFill>
          <p:spPr>
            <a:xfrm>
              <a:off x="8155590" y="4847272"/>
              <a:ext cx="1214247" cy="228932"/>
            </a:xfrm>
            <a:prstGeom prst="rect">
              <a:avLst/>
            </a:prstGeom>
          </p:spPr>
        </p:pic>
        <p:pic>
          <p:nvPicPr>
            <p:cNvPr id="197" name="object 197"/>
            <p:cNvPicPr/>
            <p:nvPr/>
          </p:nvPicPr>
          <p:blipFill>
            <a:blip r:embed="rId178" cstate="print"/>
            <a:stretch>
              <a:fillRect/>
            </a:stretch>
          </p:blipFill>
          <p:spPr>
            <a:xfrm>
              <a:off x="541686" y="5228939"/>
              <a:ext cx="97631" cy="128206"/>
            </a:xfrm>
            <a:prstGeom prst="rect">
              <a:avLst/>
            </a:prstGeom>
          </p:spPr>
        </p:pic>
        <p:pic>
          <p:nvPicPr>
            <p:cNvPr id="198" name="object 198"/>
            <p:cNvPicPr/>
            <p:nvPr/>
          </p:nvPicPr>
          <p:blipFill>
            <a:blip r:embed="rId179" cstate="print"/>
            <a:stretch>
              <a:fillRect/>
            </a:stretch>
          </p:blipFill>
          <p:spPr>
            <a:xfrm>
              <a:off x="675893" y="5228939"/>
              <a:ext cx="100679" cy="126682"/>
            </a:xfrm>
            <a:prstGeom prst="rect">
              <a:avLst/>
            </a:prstGeom>
          </p:spPr>
        </p:pic>
        <p:pic>
          <p:nvPicPr>
            <p:cNvPr id="199" name="object 199"/>
            <p:cNvPicPr/>
            <p:nvPr/>
          </p:nvPicPr>
          <p:blipFill>
            <a:blip r:embed="rId180" cstate="print"/>
            <a:stretch>
              <a:fillRect/>
            </a:stretch>
          </p:blipFill>
          <p:spPr>
            <a:xfrm>
              <a:off x="810101" y="5173980"/>
              <a:ext cx="108394" cy="183165"/>
            </a:xfrm>
            <a:prstGeom prst="rect">
              <a:avLst/>
            </a:prstGeom>
          </p:spPr>
        </p:pic>
        <p:pic>
          <p:nvPicPr>
            <p:cNvPr id="200" name="object 200"/>
            <p:cNvPicPr/>
            <p:nvPr/>
          </p:nvPicPr>
          <p:blipFill>
            <a:blip r:embed="rId181" cstate="print"/>
            <a:stretch>
              <a:fillRect/>
            </a:stretch>
          </p:blipFill>
          <p:spPr>
            <a:xfrm>
              <a:off x="1005458" y="5230463"/>
              <a:ext cx="176879" cy="125158"/>
            </a:xfrm>
            <a:prstGeom prst="rect">
              <a:avLst/>
            </a:prstGeom>
          </p:spPr>
        </p:pic>
        <p:pic>
          <p:nvPicPr>
            <p:cNvPr id="201" name="object 201"/>
            <p:cNvPicPr/>
            <p:nvPr/>
          </p:nvPicPr>
          <p:blipFill>
            <a:blip r:embed="rId182" cstate="print"/>
            <a:stretch>
              <a:fillRect/>
            </a:stretch>
          </p:blipFill>
          <p:spPr>
            <a:xfrm>
              <a:off x="1202351" y="5228939"/>
              <a:ext cx="117209" cy="128206"/>
            </a:xfrm>
            <a:prstGeom prst="rect">
              <a:avLst/>
            </a:prstGeom>
          </p:spPr>
        </p:pic>
        <p:pic>
          <p:nvPicPr>
            <p:cNvPr id="202" name="object 202"/>
            <p:cNvPicPr/>
            <p:nvPr/>
          </p:nvPicPr>
          <p:blipFill>
            <a:blip r:embed="rId183" cstate="print"/>
            <a:stretch>
              <a:fillRect/>
            </a:stretch>
          </p:blipFill>
          <p:spPr>
            <a:xfrm>
              <a:off x="1351692" y="5228939"/>
              <a:ext cx="68675" cy="126682"/>
            </a:xfrm>
            <a:prstGeom prst="rect">
              <a:avLst/>
            </a:prstGeom>
          </p:spPr>
        </p:pic>
        <p:pic>
          <p:nvPicPr>
            <p:cNvPr id="203" name="object 203"/>
            <p:cNvPicPr/>
            <p:nvPr/>
          </p:nvPicPr>
          <p:blipFill>
            <a:blip r:embed="rId184" cstate="print"/>
            <a:stretch>
              <a:fillRect/>
            </a:stretch>
          </p:blipFill>
          <p:spPr>
            <a:xfrm>
              <a:off x="1443228" y="5172455"/>
              <a:ext cx="97631" cy="183165"/>
            </a:xfrm>
            <a:prstGeom prst="rect">
              <a:avLst/>
            </a:prstGeom>
          </p:spPr>
        </p:pic>
        <p:pic>
          <p:nvPicPr>
            <p:cNvPr id="204" name="object 204"/>
            <p:cNvPicPr/>
            <p:nvPr/>
          </p:nvPicPr>
          <p:blipFill>
            <a:blip r:embed="rId185" cstate="print"/>
            <a:stretch>
              <a:fillRect/>
            </a:stretch>
          </p:blipFill>
          <p:spPr>
            <a:xfrm>
              <a:off x="1611058" y="5173980"/>
              <a:ext cx="904589" cy="183165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88899" y="-20399"/>
            <a:ext cx="10612475" cy="6773372"/>
            <a:chOff x="6095" y="-25862"/>
            <a:chExt cx="10695348" cy="6819854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095" y="775716"/>
              <a:ext cx="10686288" cy="6018276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9727" y="-25862"/>
              <a:ext cx="10681716" cy="5692139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80752" y="1372743"/>
              <a:ext cx="1938788" cy="331231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529459" y="1360551"/>
              <a:ext cx="1215771" cy="343471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809333" y="1446085"/>
              <a:ext cx="152590" cy="190785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4205954" y="1443037"/>
              <a:ext cx="125063" cy="193833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4007643" y="1443037"/>
              <a:ext cx="163258" cy="193833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4459224" y="1354455"/>
              <a:ext cx="1475137" cy="346519"/>
            </a:xfrm>
            <a:prstGeom prst="rect">
              <a:avLst/>
            </a:prstGeom>
          </p:spPr>
        </p:pic>
        <p:sp>
          <p:nvSpPr>
            <p:cNvPr id="11" name="object 11"/>
            <p:cNvSpPr/>
            <p:nvPr/>
          </p:nvSpPr>
          <p:spPr>
            <a:xfrm>
              <a:off x="335280" y="1907539"/>
              <a:ext cx="9624060" cy="3402329"/>
            </a:xfrm>
            <a:custGeom>
              <a:avLst/>
              <a:gdLst/>
              <a:ahLst/>
              <a:cxnLst/>
              <a:rect l="l" t="t" r="r" b="b"/>
              <a:pathLst>
                <a:path w="9624060" h="3402329">
                  <a:moveTo>
                    <a:pt x="3660165" y="49530"/>
                  </a:moveTo>
                  <a:lnTo>
                    <a:pt x="3593007" y="49530"/>
                  </a:lnTo>
                  <a:lnTo>
                    <a:pt x="3593007" y="72390"/>
                  </a:lnTo>
                  <a:lnTo>
                    <a:pt x="3660165" y="72390"/>
                  </a:lnTo>
                  <a:lnTo>
                    <a:pt x="3660165" y="49530"/>
                  </a:lnTo>
                  <a:close/>
                </a:path>
                <a:path w="9624060" h="3402329">
                  <a:moveTo>
                    <a:pt x="3663213" y="0"/>
                  </a:moveTo>
                  <a:lnTo>
                    <a:pt x="3593007" y="0"/>
                  </a:lnTo>
                  <a:lnTo>
                    <a:pt x="3593007" y="22860"/>
                  </a:lnTo>
                  <a:lnTo>
                    <a:pt x="3663213" y="22860"/>
                  </a:lnTo>
                  <a:lnTo>
                    <a:pt x="3663213" y="0"/>
                  </a:lnTo>
                  <a:close/>
                </a:path>
                <a:path w="9624060" h="3402329">
                  <a:moveTo>
                    <a:pt x="3666261" y="100330"/>
                  </a:moveTo>
                  <a:lnTo>
                    <a:pt x="3593007" y="100330"/>
                  </a:lnTo>
                  <a:lnTo>
                    <a:pt x="3593007" y="123190"/>
                  </a:lnTo>
                  <a:lnTo>
                    <a:pt x="3666261" y="123190"/>
                  </a:lnTo>
                  <a:lnTo>
                    <a:pt x="3666261" y="100330"/>
                  </a:lnTo>
                  <a:close/>
                </a:path>
                <a:path w="9624060" h="3402329">
                  <a:moveTo>
                    <a:pt x="3771519" y="31559"/>
                  </a:moveTo>
                  <a:lnTo>
                    <a:pt x="3756279" y="31559"/>
                  </a:lnTo>
                  <a:lnTo>
                    <a:pt x="3762375" y="1079"/>
                  </a:lnTo>
                  <a:lnTo>
                    <a:pt x="3745611" y="1079"/>
                  </a:lnTo>
                  <a:lnTo>
                    <a:pt x="3737991" y="31559"/>
                  </a:lnTo>
                  <a:lnTo>
                    <a:pt x="3734943" y="31559"/>
                  </a:lnTo>
                  <a:lnTo>
                    <a:pt x="3734943" y="46901"/>
                  </a:lnTo>
                  <a:lnTo>
                    <a:pt x="3730371" y="68237"/>
                  </a:lnTo>
                  <a:lnTo>
                    <a:pt x="3710457" y="68237"/>
                  </a:lnTo>
                  <a:lnTo>
                    <a:pt x="3715029" y="46901"/>
                  </a:lnTo>
                  <a:lnTo>
                    <a:pt x="3734943" y="46901"/>
                  </a:lnTo>
                  <a:lnTo>
                    <a:pt x="3734943" y="31559"/>
                  </a:lnTo>
                  <a:lnTo>
                    <a:pt x="3718077" y="31559"/>
                  </a:lnTo>
                  <a:lnTo>
                    <a:pt x="3725799" y="1079"/>
                  </a:lnTo>
                  <a:lnTo>
                    <a:pt x="3707409" y="1079"/>
                  </a:lnTo>
                  <a:lnTo>
                    <a:pt x="3701313" y="31559"/>
                  </a:lnTo>
                  <a:lnTo>
                    <a:pt x="3683025" y="31559"/>
                  </a:lnTo>
                  <a:lnTo>
                    <a:pt x="3679977" y="46901"/>
                  </a:lnTo>
                  <a:lnTo>
                    <a:pt x="3698265" y="46901"/>
                  </a:lnTo>
                  <a:lnTo>
                    <a:pt x="3693693" y="68237"/>
                  </a:lnTo>
                  <a:lnTo>
                    <a:pt x="3676929" y="68237"/>
                  </a:lnTo>
                  <a:lnTo>
                    <a:pt x="3673881" y="83477"/>
                  </a:lnTo>
                  <a:lnTo>
                    <a:pt x="3690645" y="83477"/>
                  </a:lnTo>
                  <a:lnTo>
                    <a:pt x="3684549" y="114046"/>
                  </a:lnTo>
                  <a:lnTo>
                    <a:pt x="3701313" y="114046"/>
                  </a:lnTo>
                  <a:lnTo>
                    <a:pt x="3707409" y="83477"/>
                  </a:lnTo>
                  <a:lnTo>
                    <a:pt x="3727323" y="83477"/>
                  </a:lnTo>
                  <a:lnTo>
                    <a:pt x="3721227" y="114046"/>
                  </a:lnTo>
                  <a:lnTo>
                    <a:pt x="3737991" y="114046"/>
                  </a:lnTo>
                  <a:lnTo>
                    <a:pt x="3744087" y="83477"/>
                  </a:lnTo>
                  <a:lnTo>
                    <a:pt x="3762375" y="83477"/>
                  </a:lnTo>
                  <a:lnTo>
                    <a:pt x="3765423" y="68237"/>
                  </a:lnTo>
                  <a:lnTo>
                    <a:pt x="3748659" y="68237"/>
                  </a:lnTo>
                  <a:lnTo>
                    <a:pt x="3753231" y="46901"/>
                  </a:lnTo>
                  <a:lnTo>
                    <a:pt x="3768471" y="46901"/>
                  </a:lnTo>
                  <a:lnTo>
                    <a:pt x="3771519" y="31559"/>
                  </a:lnTo>
                  <a:close/>
                </a:path>
                <a:path w="9624060" h="3402329">
                  <a:moveTo>
                    <a:pt x="9624047" y="168148"/>
                  </a:moveTo>
                  <a:lnTo>
                    <a:pt x="0" y="168148"/>
                  </a:lnTo>
                  <a:lnTo>
                    <a:pt x="0" y="3402076"/>
                  </a:lnTo>
                  <a:lnTo>
                    <a:pt x="9624047" y="3402076"/>
                  </a:lnTo>
                  <a:lnTo>
                    <a:pt x="9624047" y="168148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335756" y="2075021"/>
              <a:ext cx="9621520" cy="3235325"/>
            </a:xfrm>
            <a:custGeom>
              <a:avLst/>
              <a:gdLst/>
              <a:ahLst/>
              <a:cxnLst/>
              <a:rect l="l" t="t" r="r" b="b"/>
              <a:pathLst>
                <a:path w="9621520" h="3235325">
                  <a:moveTo>
                    <a:pt x="0" y="3234785"/>
                  </a:moveTo>
                  <a:lnTo>
                    <a:pt x="9621392" y="3234785"/>
                  </a:lnTo>
                  <a:lnTo>
                    <a:pt x="9621392" y="0"/>
                  </a:lnTo>
                  <a:lnTo>
                    <a:pt x="0" y="0"/>
                  </a:lnTo>
                  <a:lnTo>
                    <a:pt x="0" y="3234785"/>
                  </a:lnTo>
                  <a:close/>
                </a:path>
              </a:pathLst>
            </a:custGeom>
            <a:ln w="12201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3" name="object 13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427196" y="2152840"/>
              <a:ext cx="76295" cy="76295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814768" y="2103977"/>
              <a:ext cx="144875" cy="196976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985551" y="2088737"/>
              <a:ext cx="117538" cy="212216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142714" y="2152840"/>
              <a:ext cx="125063" cy="149637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363884" y="2093309"/>
              <a:ext cx="997743" cy="209169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2460783" y="2088737"/>
              <a:ext cx="979360" cy="213741"/>
            </a:xfrm>
            <a:prstGeom prst="rect">
              <a:avLst/>
            </a:prstGeom>
          </p:spPr>
        </p:pic>
        <p:sp>
          <p:nvSpPr>
            <p:cNvPr id="19" name="object 19"/>
            <p:cNvSpPr/>
            <p:nvPr/>
          </p:nvSpPr>
          <p:spPr>
            <a:xfrm>
              <a:off x="3553015" y="2099405"/>
              <a:ext cx="31115" cy="201930"/>
            </a:xfrm>
            <a:custGeom>
              <a:avLst/>
              <a:gdLst/>
              <a:ahLst/>
              <a:cxnLst/>
              <a:rect l="l" t="t" r="r" b="b"/>
              <a:pathLst>
                <a:path w="31114" h="201930">
                  <a:moveTo>
                    <a:pt x="22860" y="56483"/>
                  </a:moveTo>
                  <a:lnTo>
                    <a:pt x="7620" y="56483"/>
                  </a:lnTo>
                  <a:lnTo>
                    <a:pt x="9144" y="54959"/>
                  </a:lnTo>
                  <a:lnTo>
                    <a:pt x="21336" y="54959"/>
                  </a:lnTo>
                  <a:lnTo>
                    <a:pt x="22860" y="56483"/>
                  </a:lnTo>
                  <a:close/>
                </a:path>
                <a:path w="31114" h="201930">
                  <a:moveTo>
                    <a:pt x="26003" y="200025"/>
                  </a:moveTo>
                  <a:lnTo>
                    <a:pt x="6096" y="200025"/>
                  </a:lnTo>
                  <a:lnTo>
                    <a:pt x="3048" y="196977"/>
                  </a:lnTo>
                  <a:lnTo>
                    <a:pt x="3048" y="58007"/>
                  </a:lnTo>
                  <a:lnTo>
                    <a:pt x="4572" y="58007"/>
                  </a:lnTo>
                  <a:lnTo>
                    <a:pt x="4572" y="56483"/>
                  </a:lnTo>
                  <a:lnTo>
                    <a:pt x="26003" y="56483"/>
                  </a:lnTo>
                  <a:lnTo>
                    <a:pt x="29051" y="59531"/>
                  </a:lnTo>
                  <a:lnTo>
                    <a:pt x="29051" y="196977"/>
                  </a:lnTo>
                  <a:lnTo>
                    <a:pt x="27527" y="196977"/>
                  </a:lnTo>
                  <a:lnTo>
                    <a:pt x="27527" y="198501"/>
                  </a:lnTo>
                  <a:lnTo>
                    <a:pt x="26003" y="198501"/>
                  </a:lnTo>
                  <a:lnTo>
                    <a:pt x="26003" y="200025"/>
                  </a:lnTo>
                  <a:close/>
                </a:path>
                <a:path w="31114" h="201930">
                  <a:moveTo>
                    <a:pt x="18288" y="201549"/>
                  </a:moveTo>
                  <a:lnTo>
                    <a:pt x="13716" y="201549"/>
                  </a:lnTo>
                  <a:lnTo>
                    <a:pt x="10668" y="200025"/>
                  </a:lnTo>
                  <a:lnTo>
                    <a:pt x="19812" y="200025"/>
                  </a:lnTo>
                  <a:lnTo>
                    <a:pt x="18288" y="201549"/>
                  </a:lnTo>
                  <a:close/>
                </a:path>
                <a:path w="31114" h="201930">
                  <a:moveTo>
                    <a:pt x="21336" y="29051"/>
                  </a:moveTo>
                  <a:lnTo>
                    <a:pt x="6096" y="29051"/>
                  </a:lnTo>
                  <a:lnTo>
                    <a:pt x="1524" y="24479"/>
                  </a:lnTo>
                  <a:lnTo>
                    <a:pt x="0" y="19907"/>
                  </a:lnTo>
                  <a:lnTo>
                    <a:pt x="0" y="9144"/>
                  </a:lnTo>
                  <a:lnTo>
                    <a:pt x="1524" y="4571"/>
                  </a:lnTo>
                  <a:lnTo>
                    <a:pt x="6096" y="0"/>
                  </a:lnTo>
                  <a:lnTo>
                    <a:pt x="26003" y="0"/>
                  </a:lnTo>
                  <a:lnTo>
                    <a:pt x="27527" y="3047"/>
                  </a:lnTo>
                  <a:lnTo>
                    <a:pt x="30575" y="4571"/>
                  </a:lnTo>
                  <a:lnTo>
                    <a:pt x="30575" y="24479"/>
                  </a:lnTo>
                  <a:lnTo>
                    <a:pt x="27527" y="26003"/>
                  </a:lnTo>
                  <a:lnTo>
                    <a:pt x="26003" y="27527"/>
                  </a:lnTo>
                  <a:lnTo>
                    <a:pt x="21336" y="29051"/>
                  </a:lnTo>
                  <a:close/>
                </a:path>
              </a:pathLst>
            </a:custGeom>
            <a:solidFill>
              <a:srgbClr val="44546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0" name="object 20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3620166" y="2152840"/>
              <a:ext cx="96107" cy="149637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3822954" y="2154364"/>
              <a:ext cx="116014" cy="148113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3971067" y="2152840"/>
              <a:ext cx="96107" cy="149637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4097709" y="2152840"/>
              <a:ext cx="125008" cy="149637"/>
            </a:xfrm>
            <a:prstGeom prst="rect">
              <a:avLst/>
            </a:prstGeom>
          </p:spPr>
        </p:pic>
        <p:pic>
          <p:nvPicPr>
            <p:cNvPr id="24" name="object 24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4256341" y="2088737"/>
              <a:ext cx="125063" cy="213740"/>
            </a:xfrm>
            <a:prstGeom prst="rect">
              <a:avLst/>
            </a:prstGeom>
          </p:spPr>
        </p:pic>
        <p:pic>
          <p:nvPicPr>
            <p:cNvPr id="25" name="object 25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4480560" y="2117788"/>
              <a:ext cx="88487" cy="184689"/>
            </a:xfrm>
            <a:prstGeom prst="rect">
              <a:avLst/>
            </a:prstGeom>
          </p:spPr>
        </p:pic>
        <p:pic>
          <p:nvPicPr>
            <p:cNvPr id="26" name="object 26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4589055" y="2152745"/>
              <a:ext cx="135521" cy="149637"/>
            </a:xfrm>
            <a:prstGeom prst="rect">
              <a:avLst/>
            </a:prstGeom>
          </p:spPr>
        </p:pic>
        <p:pic>
          <p:nvPicPr>
            <p:cNvPr id="27" name="object 27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4832984" y="2152840"/>
              <a:ext cx="201358" cy="148113"/>
            </a:xfrm>
            <a:prstGeom prst="rect">
              <a:avLst/>
            </a:prstGeom>
          </p:spPr>
        </p:pic>
        <p:pic>
          <p:nvPicPr>
            <p:cNvPr id="28" name="object 28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5073967" y="2152840"/>
              <a:ext cx="111347" cy="149637"/>
            </a:xfrm>
            <a:prstGeom prst="rect">
              <a:avLst/>
            </a:prstGeom>
          </p:spPr>
        </p:pic>
        <p:pic>
          <p:nvPicPr>
            <p:cNvPr id="29" name="object 29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5232653" y="2088737"/>
              <a:ext cx="240982" cy="213741"/>
            </a:xfrm>
            <a:prstGeom prst="rect">
              <a:avLst/>
            </a:prstGeom>
          </p:spPr>
        </p:pic>
        <p:pic>
          <p:nvPicPr>
            <p:cNvPr id="30" name="object 30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5572887" y="2088737"/>
              <a:ext cx="1337786" cy="213741"/>
            </a:xfrm>
            <a:prstGeom prst="rect">
              <a:avLst/>
            </a:prstGeom>
          </p:spPr>
        </p:pic>
        <p:pic>
          <p:nvPicPr>
            <p:cNvPr id="31" name="object 31"/>
            <p:cNvPicPr/>
            <p:nvPr/>
          </p:nvPicPr>
          <p:blipFill>
            <a:blip r:embed="rId27" cstate="print"/>
            <a:stretch>
              <a:fillRect/>
            </a:stretch>
          </p:blipFill>
          <p:spPr>
            <a:xfrm>
              <a:off x="7006780" y="2117788"/>
              <a:ext cx="90011" cy="184689"/>
            </a:xfrm>
            <a:prstGeom prst="rect">
              <a:avLst/>
            </a:prstGeom>
          </p:spPr>
        </p:pic>
        <p:pic>
          <p:nvPicPr>
            <p:cNvPr id="32" name="object 32"/>
            <p:cNvPicPr/>
            <p:nvPr/>
          </p:nvPicPr>
          <p:blipFill>
            <a:blip r:embed="rId28" cstate="print"/>
            <a:stretch>
              <a:fillRect/>
            </a:stretch>
          </p:blipFill>
          <p:spPr>
            <a:xfrm>
              <a:off x="7125842" y="2088737"/>
              <a:ext cx="117443" cy="212216"/>
            </a:xfrm>
            <a:prstGeom prst="rect">
              <a:avLst/>
            </a:prstGeom>
          </p:spPr>
        </p:pic>
        <p:sp>
          <p:nvSpPr>
            <p:cNvPr id="33" name="object 33"/>
            <p:cNvSpPr/>
            <p:nvPr/>
          </p:nvSpPr>
          <p:spPr>
            <a:xfrm>
              <a:off x="7289006" y="2099405"/>
              <a:ext cx="32384" cy="201930"/>
            </a:xfrm>
            <a:custGeom>
              <a:avLst/>
              <a:gdLst/>
              <a:ahLst/>
              <a:cxnLst/>
              <a:rect l="l" t="t" r="r" b="b"/>
              <a:pathLst>
                <a:path w="32384" h="201930">
                  <a:moveTo>
                    <a:pt x="24479" y="56483"/>
                  </a:moveTo>
                  <a:lnTo>
                    <a:pt x="7620" y="56483"/>
                  </a:lnTo>
                  <a:lnTo>
                    <a:pt x="9239" y="54959"/>
                  </a:lnTo>
                  <a:lnTo>
                    <a:pt x="21431" y="54959"/>
                  </a:lnTo>
                  <a:lnTo>
                    <a:pt x="24479" y="56483"/>
                  </a:lnTo>
                  <a:close/>
                </a:path>
                <a:path w="32384" h="201930">
                  <a:moveTo>
                    <a:pt x="26003" y="200025"/>
                  </a:moveTo>
                  <a:lnTo>
                    <a:pt x="6096" y="200025"/>
                  </a:lnTo>
                  <a:lnTo>
                    <a:pt x="3048" y="196977"/>
                  </a:lnTo>
                  <a:lnTo>
                    <a:pt x="3048" y="58007"/>
                  </a:lnTo>
                  <a:lnTo>
                    <a:pt x="4572" y="58007"/>
                  </a:lnTo>
                  <a:lnTo>
                    <a:pt x="4572" y="56483"/>
                  </a:lnTo>
                  <a:lnTo>
                    <a:pt x="27527" y="56483"/>
                  </a:lnTo>
                  <a:lnTo>
                    <a:pt x="27527" y="58007"/>
                  </a:lnTo>
                  <a:lnTo>
                    <a:pt x="29051" y="59531"/>
                  </a:lnTo>
                  <a:lnTo>
                    <a:pt x="29051" y="196977"/>
                  </a:lnTo>
                  <a:lnTo>
                    <a:pt x="26003" y="200025"/>
                  </a:lnTo>
                  <a:close/>
                </a:path>
                <a:path w="32384" h="201930">
                  <a:moveTo>
                    <a:pt x="18383" y="201549"/>
                  </a:moveTo>
                  <a:lnTo>
                    <a:pt x="13811" y="201549"/>
                  </a:lnTo>
                  <a:lnTo>
                    <a:pt x="12287" y="200025"/>
                  </a:lnTo>
                  <a:lnTo>
                    <a:pt x="19907" y="200025"/>
                  </a:lnTo>
                  <a:lnTo>
                    <a:pt x="18383" y="201549"/>
                  </a:lnTo>
                  <a:close/>
                </a:path>
                <a:path w="32384" h="201930">
                  <a:moveTo>
                    <a:pt x="21431" y="29051"/>
                  </a:moveTo>
                  <a:lnTo>
                    <a:pt x="6096" y="29051"/>
                  </a:lnTo>
                  <a:lnTo>
                    <a:pt x="1524" y="24479"/>
                  </a:lnTo>
                  <a:lnTo>
                    <a:pt x="0" y="19907"/>
                  </a:lnTo>
                  <a:lnTo>
                    <a:pt x="0" y="9144"/>
                  </a:lnTo>
                  <a:lnTo>
                    <a:pt x="1524" y="4571"/>
                  </a:lnTo>
                  <a:lnTo>
                    <a:pt x="4572" y="3047"/>
                  </a:lnTo>
                  <a:lnTo>
                    <a:pt x="6096" y="0"/>
                  </a:lnTo>
                  <a:lnTo>
                    <a:pt x="26003" y="0"/>
                  </a:lnTo>
                  <a:lnTo>
                    <a:pt x="27527" y="3047"/>
                  </a:lnTo>
                  <a:lnTo>
                    <a:pt x="30575" y="4571"/>
                  </a:lnTo>
                  <a:lnTo>
                    <a:pt x="32099" y="7620"/>
                  </a:lnTo>
                  <a:lnTo>
                    <a:pt x="32099" y="19907"/>
                  </a:lnTo>
                  <a:lnTo>
                    <a:pt x="30575" y="24479"/>
                  </a:lnTo>
                  <a:lnTo>
                    <a:pt x="27527" y="26003"/>
                  </a:lnTo>
                  <a:lnTo>
                    <a:pt x="26003" y="27527"/>
                  </a:lnTo>
                  <a:lnTo>
                    <a:pt x="21431" y="29051"/>
                  </a:lnTo>
                  <a:close/>
                </a:path>
              </a:pathLst>
            </a:custGeom>
            <a:solidFill>
              <a:srgbClr val="44546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4" name="object 34"/>
            <p:cNvPicPr/>
            <p:nvPr/>
          </p:nvPicPr>
          <p:blipFill>
            <a:blip r:embed="rId29" cstate="print"/>
            <a:stretch>
              <a:fillRect/>
            </a:stretch>
          </p:blipFill>
          <p:spPr>
            <a:xfrm>
              <a:off x="7359205" y="2152840"/>
              <a:ext cx="117443" cy="148113"/>
            </a:xfrm>
            <a:prstGeom prst="rect">
              <a:avLst/>
            </a:prstGeom>
          </p:spPr>
        </p:pic>
        <p:pic>
          <p:nvPicPr>
            <p:cNvPr id="35" name="object 35"/>
            <p:cNvPicPr/>
            <p:nvPr/>
          </p:nvPicPr>
          <p:blipFill>
            <a:blip r:embed="rId30" cstate="print"/>
            <a:stretch>
              <a:fillRect/>
            </a:stretch>
          </p:blipFill>
          <p:spPr>
            <a:xfrm>
              <a:off x="7525512" y="2088737"/>
              <a:ext cx="112871" cy="212216"/>
            </a:xfrm>
            <a:prstGeom prst="rect">
              <a:avLst/>
            </a:prstGeom>
          </p:spPr>
        </p:pic>
        <p:pic>
          <p:nvPicPr>
            <p:cNvPr id="36" name="object 36"/>
            <p:cNvPicPr/>
            <p:nvPr/>
          </p:nvPicPr>
          <p:blipFill>
            <a:blip r:embed="rId31" cstate="print"/>
            <a:stretch>
              <a:fillRect/>
            </a:stretch>
          </p:blipFill>
          <p:spPr>
            <a:xfrm>
              <a:off x="7725346" y="2152840"/>
              <a:ext cx="111347" cy="149637"/>
            </a:xfrm>
            <a:prstGeom prst="rect">
              <a:avLst/>
            </a:prstGeom>
          </p:spPr>
        </p:pic>
        <p:pic>
          <p:nvPicPr>
            <p:cNvPr id="37" name="object 37"/>
            <p:cNvPicPr/>
            <p:nvPr/>
          </p:nvPicPr>
          <p:blipFill>
            <a:blip r:embed="rId32" cstate="print"/>
            <a:stretch>
              <a:fillRect/>
            </a:stretch>
          </p:blipFill>
          <p:spPr>
            <a:xfrm>
              <a:off x="7883937" y="2152840"/>
              <a:ext cx="117538" cy="148113"/>
            </a:xfrm>
            <a:prstGeom prst="rect">
              <a:avLst/>
            </a:prstGeom>
          </p:spPr>
        </p:pic>
        <p:pic>
          <p:nvPicPr>
            <p:cNvPr id="38" name="object 38"/>
            <p:cNvPicPr/>
            <p:nvPr/>
          </p:nvPicPr>
          <p:blipFill>
            <a:blip r:embed="rId33" cstate="print"/>
            <a:stretch>
              <a:fillRect/>
            </a:stretch>
          </p:blipFill>
          <p:spPr>
            <a:xfrm>
              <a:off x="8042624" y="2088737"/>
              <a:ext cx="125158" cy="213740"/>
            </a:xfrm>
            <a:prstGeom prst="rect">
              <a:avLst/>
            </a:prstGeom>
          </p:spPr>
        </p:pic>
        <p:pic>
          <p:nvPicPr>
            <p:cNvPr id="39" name="object 39"/>
            <p:cNvPicPr/>
            <p:nvPr/>
          </p:nvPicPr>
          <p:blipFill>
            <a:blip r:embed="rId34" cstate="print"/>
            <a:stretch>
              <a:fillRect/>
            </a:stretch>
          </p:blipFill>
          <p:spPr>
            <a:xfrm>
              <a:off x="8276136" y="2152840"/>
              <a:ext cx="263883" cy="149637"/>
            </a:xfrm>
            <a:prstGeom prst="rect">
              <a:avLst/>
            </a:prstGeom>
          </p:spPr>
        </p:pic>
        <p:pic>
          <p:nvPicPr>
            <p:cNvPr id="40" name="object 40"/>
            <p:cNvPicPr/>
            <p:nvPr/>
          </p:nvPicPr>
          <p:blipFill>
            <a:blip r:embed="rId35" cstate="print"/>
            <a:stretch>
              <a:fillRect/>
            </a:stretch>
          </p:blipFill>
          <p:spPr>
            <a:xfrm>
              <a:off x="8568975" y="2152840"/>
              <a:ext cx="125013" cy="201549"/>
            </a:xfrm>
            <a:prstGeom prst="rect">
              <a:avLst/>
            </a:prstGeom>
          </p:spPr>
        </p:pic>
        <p:sp>
          <p:nvSpPr>
            <p:cNvPr id="41" name="object 41"/>
            <p:cNvSpPr/>
            <p:nvPr/>
          </p:nvSpPr>
          <p:spPr>
            <a:xfrm>
              <a:off x="8735282" y="2088832"/>
              <a:ext cx="26034" cy="212725"/>
            </a:xfrm>
            <a:custGeom>
              <a:avLst/>
              <a:gdLst/>
              <a:ahLst/>
              <a:cxnLst/>
              <a:rect l="l" t="t" r="r" b="b"/>
              <a:pathLst>
                <a:path w="26034" h="212725">
                  <a:moveTo>
                    <a:pt x="22860" y="1524"/>
                  </a:moveTo>
                  <a:lnTo>
                    <a:pt x="3048" y="1524"/>
                  </a:lnTo>
                  <a:lnTo>
                    <a:pt x="3048" y="0"/>
                  </a:lnTo>
                  <a:lnTo>
                    <a:pt x="21336" y="0"/>
                  </a:lnTo>
                  <a:lnTo>
                    <a:pt x="22860" y="1524"/>
                  </a:lnTo>
                  <a:close/>
                </a:path>
                <a:path w="26034" h="212725">
                  <a:moveTo>
                    <a:pt x="22860" y="210597"/>
                  </a:moveTo>
                  <a:lnTo>
                    <a:pt x="3048" y="210597"/>
                  </a:lnTo>
                  <a:lnTo>
                    <a:pt x="0" y="207549"/>
                  </a:lnTo>
                  <a:lnTo>
                    <a:pt x="0" y="3048"/>
                  </a:lnTo>
                  <a:lnTo>
                    <a:pt x="1524" y="3048"/>
                  </a:lnTo>
                  <a:lnTo>
                    <a:pt x="1524" y="1524"/>
                  </a:lnTo>
                  <a:lnTo>
                    <a:pt x="24384" y="1524"/>
                  </a:lnTo>
                  <a:lnTo>
                    <a:pt x="24384" y="3048"/>
                  </a:lnTo>
                  <a:lnTo>
                    <a:pt x="25908" y="4571"/>
                  </a:lnTo>
                  <a:lnTo>
                    <a:pt x="25908" y="207549"/>
                  </a:lnTo>
                  <a:lnTo>
                    <a:pt x="24384" y="207549"/>
                  </a:lnTo>
                  <a:lnTo>
                    <a:pt x="24384" y="209073"/>
                  </a:lnTo>
                  <a:lnTo>
                    <a:pt x="22860" y="209073"/>
                  </a:lnTo>
                  <a:lnTo>
                    <a:pt x="22860" y="210597"/>
                  </a:lnTo>
                  <a:close/>
                </a:path>
                <a:path w="26034" h="212725">
                  <a:moveTo>
                    <a:pt x="15240" y="212121"/>
                  </a:moveTo>
                  <a:lnTo>
                    <a:pt x="10668" y="212121"/>
                  </a:lnTo>
                  <a:lnTo>
                    <a:pt x="7620" y="210597"/>
                  </a:lnTo>
                  <a:lnTo>
                    <a:pt x="16764" y="210597"/>
                  </a:lnTo>
                  <a:lnTo>
                    <a:pt x="15240" y="212121"/>
                  </a:lnTo>
                  <a:close/>
                </a:path>
              </a:pathLst>
            </a:custGeom>
            <a:solidFill>
              <a:srgbClr val="44546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2" name="object 42"/>
            <p:cNvPicPr/>
            <p:nvPr/>
          </p:nvPicPr>
          <p:blipFill>
            <a:blip r:embed="rId36" cstate="print"/>
            <a:stretch>
              <a:fillRect/>
            </a:stretch>
          </p:blipFill>
          <p:spPr>
            <a:xfrm>
              <a:off x="8793193" y="2152840"/>
              <a:ext cx="111347" cy="149637"/>
            </a:xfrm>
            <a:prstGeom prst="rect">
              <a:avLst/>
            </a:prstGeom>
          </p:spPr>
        </p:pic>
        <p:sp>
          <p:nvSpPr>
            <p:cNvPr id="43" name="object 43"/>
            <p:cNvSpPr/>
            <p:nvPr/>
          </p:nvSpPr>
          <p:spPr>
            <a:xfrm>
              <a:off x="8948737" y="2099405"/>
              <a:ext cx="32384" cy="201930"/>
            </a:xfrm>
            <a:custGeom>
              <a:avLst/>
              <a:gdLst/>
              <a:ahLst/>
              <a:cxnLst/>
              <a:rect l="l" t="t" r="r" b="b"/>
              <a:pathLst>
                <a:path w="32384" h="201930">
                  <a:moveTo>
                    <a:pt x="24479" y="56483"/>
                  </a:moveTo>
                  <a:lnTo>
                    <a:pt x="7620" y="56483"/>
                  </a:lnTo>
                  <a:lnTo>
                    <a:pt x="9239" y="54959"/>
                  </a:lnTo>
                  <a:lnTo>
                    <a:pt x="21431" y="54959"/>
                  </a:lnTo>
                  <a:lnTo>
                    <a:pt x="24479" y="56483"/>
                  </a:lnTo>
                  <a:close/>
                </a:path>
                <a:path w="32384" h="201930">
                  <a:moveTo>
                    <a:pt x="26003" y="200025"/>
                  </a:moveTo>
                  <a:lnTo>
                    <a:pt x="6096" y="200025"/>
                  </a:lnTo>
                  <a:lnTo>
                    <a:pt x="3048" y="196977"/>
                  </a:lnTo>
                  <a:lnTo>
                    <a:pt x="3048" y="58007"/>
                  </a:lnTo>
                  <a:lnTo>
                    <a:pt x="4572" y="58007"/>
                  </a:lnTo>
                  <a:lnTo>
                    <a:pt x="4572" y="56483"/>
                  </a:lnTo>
                  <a:lnTo>
                    <a:pt x="27527" y="56483"/>
                  </a:lnTo>
                  <a:lnTo>
                    <a:pt x="27527" y="58007"/>
                  </a:lnTo>
                  <a:lnTo>
                    <a:pt x="29051" y="59531"/>
                  </a:lnTo>
                  <a:lnTo>
                    <a:pt x="29051" y="196977"/>
                  </a:lnTo>
                  <a:lnTo>
                    <a:pt x="26003" y="200025"/>
                  </a:lnTo>
                  <a:close/>
                </a:path>
                <a:path w="32384" h="201930">
                  <a:moveTo>
                    <a:pt x="18383" y="201549"/>
                  </a:moveTo>
                  <a:lnTo>
                    <a:pt x="13811" y="201549"/>
                  </a:lnTo>
                  <a:lnTo>
                    <a:pt x="12287" y="200025"/>
                  </a:lnTo>
                  <a:lnTo>
                    <a:pt x="19907" y="200025"/>
                  </a:lnTo>
                  <a:lnTo>
                    <a:pt x="18383" y="201549"/>
                  </a:lnTo>
                  <a:close/>
                </a:path>
                <a:path w="32384" h="201930">
                  <a:moveTo>
                    <a:pt x="21431" y="29051"/>
                  </a:moveTo>
                  <a:lnTo>
                    <a:pt x="6096" y="29051"/>
                  </a:lnTo>
                  <a:lnTo>
                    <a:pt x="1524" y="24479"/>
                  </a:lnTo>
                  <a:lnTo>
                    <a:pt x="0" y="19907"/>
                  </a:lnTo>
                  <a:lnTo>
                    <a:pt x="0" y="9144"/>
                  </a:lnTo>
                  <a:lnTo>
                    <a:pt x="1524" y="4571"/>
                  </a:lnTo>
                  <a:lnTo>
                    <a:pt x="4572" y="3047"/>
                  </a:lnTo>
                  <a:lnTo>
                    <a:pt x="6096" y="0"/>
                  </a:lnTo>
                  <a:lnTo>
                    <a:pt x="26003" y="0"/>
                  </a:lnTo>
                  <a:lnTo>
                    <a:pt x="27527" y="3047"/>
                  </a:lnTo>
                  <a:lnTo>
                    <a:pt x="30575" y="4571"/>
                  </a:lnTo>
                  <a:lnTo>
                    <a:pt x="32099" y="7620"/>
                  </a:lnTo>
                  <a:lnTo>
                    <a:pt x="32099" y="19907"/>
                  </a:lnTo>
                  <a:lnTo>
                    <a:pt x="30575" y="24479"/>
                  </a:lnTo>
                  <a:lnTo>
                    <a:pt x="27527" y="26003"/>
                  </a:lnTo>
                  <a:lnTo>
                    <a:pt x="26003" y="27527"/>
                  </a:lnTo>
                  <a:lnTo>
                    <a:pt x="21431" y="29051"/>
                  </a:lnTo>
                  <a:close/>
                </a:path>
              </a:pathLst>
            </a:custGeom>
            <a:solidFill>
              <a:srgbClr val="44546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4" name="object 44"/>
            <p:cNvPicPr/>
            <p:nvPr/>
          </p:nvPicPr>
          <p:blipFill>
            <a:blip r:embed="rId37" cstate="print"/>
            <a:stretch>
              <a:fillRect/>
            </a:stretch>
          </p:blipFill>
          <p:spPr>
            <a:xfrm>
              <a:off x="9026652" y="2152840"/>
              <a:ext cx="117443" cy="148113"/>
            </a:xfrm>
            <a:prstGeom prst="rect">
              <a:avLst/>
            </a:prstGeom>
          </p:spPr>
        </p:pic>
        <p:pic>
          <p:nvPicPr>
            <p:cNvPr id="45" name="object 45"/>
            <p:cNvPicPr/>
            <p:nvPr/>
          </p:nvPicPr>
          <p:blipFill>
            <a:blip r:embed="rId38" cstate="print"/>
            <a:stretch>
              <a:fillRect/>
            </a:stretch>
          </p:blipFill>
          <p:spPr>
            <a:xfrm>
              <a:off x="9243250" y="2117788"/>
              <a:ext cx="88487" cy="184689"/>
            </a:xfrm>
            <a:prstGeom prst="rect">
              <a:avLst/>
            </a:prstGeom>
          </p:spPr>
        </p:pic>
        <p:pic>
          <p:nvPicPr>
            <p:cNvPr id="46" name="object 46"/>
            <p:cNvPicPr/>
            <p:nvPr/>
          </p:nvPicPr>
          <p:blipFill>
            <a:blip r:embed="rId39" cstate="print"/>
            <a:stretch>
              <a:fillRect/>
            </a:stretch>
          </p:blipFill>
          <p:spPr>
            <a:xfrm>
              <a:off x="9360693" y="2088737"/>
              <a:ext cx="117443" cy="212216"/>
            </a:xfrm>
            <a:prstGeom prst="rect">
              <a:avLst/>
            </a:prstGeom>
          </p:spPr>
        </p:pic>
        <p:pic>
          <p:nvPicPr>
            <p:cNvPr id="47" name="object 47"/>
            <p:cNvPicPr/>
            <p:nvPr/>
          </p:nvPicPr>
          <p:blipFill>
            <a:blip r:embed="rId40" cstate="print"/>
            <a:stretch>
              <a:fillRect/>
            </a:stretch>
          </p:blipFill>
          <p:spPr>
            <a:xfrm>
              <a:off x="9517856" y="2152840"/>
              <a:ext cx="125063" cy="149637"/>
            </a:xfrm>
            <a:prstGeom prst="rect">
              <a:avLst/>
            </a:prstGeom>
          </p:spPr>
        </p:pic>
        <p:sp>
          <p:nvSpPr>
            <p:cNvPr id="48" name="object 48"/>
            <p:cNvSpPr/>
            <p:nvPr/>
          </p:nvSpPr>
          <p:spPr>
            <a:xfrm>
              <a:off x="9674923" y="2099405"/>
              <a:ext cx="31115" cy="201930"/>
            </a:xfrm>
            <a:custGeom>
              <a:avLst/>
              <a:gdLst/>
              <a:ahLst/>
              <a:cxnLst/>
              <a:rect l="l" t="t" r="r" b="b"/>
              <a:pathLst>
                <a:path w="31115" h="201930">
                  <a:moveTo>
                    <a:pt x="22955" y="56483"/>
                  </a:moveTo>
                  <a:lnTo>
                    <a:pt x="7715" y="56483"/>
                  </a:lnTo>
                  <a:lnTo>
                    <a:pt x="9239" y="54959"/>
                  </a:lnTo>
                  <a:lnTo>
                    <a:pt x="21431" y="54959"/>
                  </a:lnTo>
                  <a:lnTo>
                    <a:pt x="22955" y="56483"/>
                  </a:lnTo>
                  <a:close/>
                </a:path>
                <a:path w="31115" h="201930">
                  <a:moveTo>
                    <a:pt x="27527" y="198501"/>
                  </a:moveTo>
                  <a:lnTo>
                    <a:pt x="3048" y="198501"/>
                  </a:lnTo>
                  <a:lnTo>
                    <a:pt x="3048" y="58007"/>
                  </a:lnTo>
                  <a:lnTo>
                    <a:pt x="4572" y="58007"/>
                  </a:lnTo>
                  <a:lnTo>
                    <a:pt x="4572" y="56483"/>
                  </a:lnTo>
                  <a:lnTo>
                    <a:pt x="26003" y="56483"/>
                  </a:lnTo>
                  <a:lnTo>
                    <a:pt x="27527" y="58007"/>
                  </a:lnTo>
                  <a:lnTo>
                    <a:pt x="27527" y="198501"/>
                  </a:lnTo>
                  <a:close/>
                </a:path>
                <a:path w="31115" h="201930">
                  <a:moveTo>
                    <a:pt x="26003" y="200025"/>
                  </a:moveTo>
                  <a:lnTo>
                    <a:pt x="6096" y="200025"/>
                  </a:lnTo>
                  <a:lnTo>
                    <a:pt x="4572" y="198501"/>
                  </a:lnTo>
                  <a:lnTo>
                    <a:pt x="26003" y="198501"/>
                  </a:lnTo>
                  <a:lnTo>
                    <a:pt x="26003" y="200025"/>
                  </a:lnTo>
                  <a:close/>
                </a:path>
                <a:path w="31115" h="201930">
                  <a:moveTo>
                    <a:pt x="18383" y="201549"/>
                  </a:moveTo>
                  <a:lnTo>
                    <a:pt x="13811" y="201549"/>
                  </a:lnTo>
                  <a:lnTo>
                    <a:pt x="10763" y="200025"/>
                  </a:lnTo>
                  <a:lnTo>
                    <a:pt x="19907" y="200025"/>
                  </a:lnTo>
                  <a:lnTo>
                    <a:pt x="18383" y="201549"/>
                  </a:lnTo>
                  <a:close/>
                </a:path>
                <a:path w="31115" h="201930">
                  <a:moveTo>
                    <a:pt x="21431" y="29051"/>
                  </a:moveTo>
                  <a:lnTo>
                    <a:pt x="6096" y="29051"/>
                  </a:lnTo>
                  <a:lnTo>
                    <a:pt x="1524" y="24479"/>
                  </a:lnTo>
                  <a:lnTo>
                    <a:pt x="0" y="19907"/>
                  </a:lnTo>
                  <a:lnTo>
                    <a:pt x="0" y="9144"/>
                  </a:lnTo>
                  <a:lnTo>
                    <a:pt x="1524" y="4571"/>
                  </a:lnTo>
                  <a:lnTo>
                    <a:pt x="6096" y="0"/>
                  </a:lnTo>
                  <a:lnTo>
                    <a:pt x="26003" y="0"/>
                  </a:lnTo>
                  <a:lnTo>
                    <a:pt x="27527" y="3047"/>
                  </a:lnTo>
                  <a:lnTo>
                    <a:pt x="29051" y="4571"/>
                  </a:lnTo>
                  <a:lnTo>
                    <a:pt x="30575" y="7620"/>
                  </a:lnTo>
                  <a:lnTo>
                    <a:pt x="30575" y="24479"/>
                  </a:lnTo>
                  <a:lnTo>
                    <a:pt x="27527" y="26003"/>
                  </a:lnTo>
                  <a:lnTo>
                    <a:pt x="26003" y="27527"/>
                  </a:lnTo>
                  <a:lnTo>
                    <a:pt x="21431" y="29051"/>
                  </a:lnTo>
                  <a:close/>
                </a:path>
              </a:pathLst>
            </a:custGeom>
            <a:solidFill>
              <a:srgbClr val="44546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9" name="object 49"/>
            <p:cNvPicPr/>
            <p:nvPr/>
          </p:nvPicPr>
          <p:blipFill>
            <a:blip r:embed="rId41" cstate="print"/>
            <a:stretch>
              <a:fillRect/>
            </a:stretch>
          </p:blipFill>
          <p:spPr>
            <a:xfrm>
              <a:off x="9752742" y="2152840"/>
              <a:ext cx="79343" cy="148113"/>
            </a:xfrm>
            <a:prstGeom prst="rect">
              <a:avLst/>
            </a:prstGeom>
          </p:spPr>
        </p:pic>
        <p:pic>
          <p:nvPicPr>
            <p:cNvPr id="50" name="object 50"/>
            <p:cNvPicPr/>
            <p:nvPr/>
          </p:nvPicPr>
          <p:blipFill>
            <a:blip r:embed="rId42" cstate="print"/>
            <a:stretch>
              <a:fillRect/>
            </a:stretch>
          </p:blipFill>
          <p:spPr>
            <a:xfrm>
              <a:off x="831532" y="2465832"/>
              <a:ext cx="694086" cy="213741"/>
            </a:xfrm>
            <a:prstGeom prst="rect">
              <a:avLst/>
            </a:prstGeom>
          </p:spPr>
        </p:pic>
        <p:pic>
          <p:nvPicPr>
            <p:cNvPr id="51" name="object 51"/>
            <p:cNvPicPr/>
            <p:nvPr/>
          </p:nvPicPr>
          <p:blipFill>
            <a:blip r:embed="rId43" cstate="print"/>
            <a:stretch>
              <a:fillRect/>
            </a:stretch>
          </p:blipFill>
          <p:spPr>
            <a:xfrm>
              <a:off x="427196" y="2905410"/>
              <a:ext cx="76295" cy="76295"/>
            </a:xfrm>
            <a:prstGeom prst="rect">
              <a:avLst/>
            </a:prstGeom>
          </p:spPr>
        </p:pic>
        <p:pic>
          <p:nvPicPr>
            <p:cNvPr id="52" name="object 52"/>
            <p:cNvPicPr/>
            <p:nvPr/>
          </p:nvPicPr>
          <p:blipFill>
            <a:blip r:embed="rId44" cstate="print"/>
            <a:stretch>
              <a:fillRect/>
            </a:stretch>
          </p:blipFill>
          <p:spPr>
            <a:xfrm>
              <a:off x="837628" y="2852070"/>
              <a:ext cx="1527047" cy="202977"/>
            </a:xfrm>
            <a:prstGeom prst="rect">
              <a:avLst/>
            </a:prstGeom>
          </p:spPr>
        </p:pic>
        <p:pic>
          <p:nvPicPr>
            <p:cNvPr id="53" name="object 53"/>
            <p:cNvPicPr/>
            <p:nvPr/>
          </p:nvPicPr>
          <p:blipFill>
            <a:blip r:embed="rId45" cstate="print"/>
            <a:stretch>
              <a:fillRect/>
            </a:stretch>
          </p:blipFill>
          <p:spPr>
            <a:xfrm>
              <a:off x="2469927" y="2905505"/>
              <a:ext cx="112871" cy="149542"/>
            </a:xfrm>
            <a:prstGeom prst="rect">
              <a:avLst/>
            </a:prstGeom>
          </p:spPr>
        </p:pic>
        <p:pic>
          <p:nvPicPr>
            <p:cNvPr id="54" name="object 54"/>
            <p:cNvPicPr/>
            <p:nvPr/>
          </p:nvPicPr>
          <p:blipFill>
            <a:blip r:embed="rId46" cstate="print"/>
            <a:stretch>
              <a:fillRect/>
            </a:stretch>
          </p:blipFill>
          <p:spPr>
            <a:xfrm>
              <a:off x="2611755" y="2905505"/>
              <a:ext cx="96107" cy="149542"/>
            </a:xfrm>
            <a:prstGeom prst="rect">
              <a:avLst/>
            </a:prstGeom>
          </p:spPr>
        </p:pic>
        <p:pic>
          <p:nvPicPr>
            <p:cNvPr id="55" name="object 55"/>
            <p:cNvPicPr/>
            <p:nvPr/>
          </p:nvPicPr>
          <p:blipFill>
            <a:blip r:embed="rId47" cstate="print"/>
            <a:stretch>
              <a:fillRect/>
            </a:stretch>
          </p:blipFill>
          <p:spPr>
            <a:xfrm>
              <a:off x="2747581" y="2841307"/>
              <a:ext cx="111347" cy="212216"/>
            </a:xfrm>
            <a:prstGeom prst="rect">
              <a:avLst/>
            </a:prstGeom>
          </p:spPr>
        </p:pic>
        <p:pic>
          <p:nvPicPr>
            <p:cNvPr id="56" name="object 56"/>
            <p:cNvPicPr/>
            <p:nvPr/>
          </p:nvPicPr>
          <p:blipFill>
            <a:blip r:embed="rId48" cstate="print"/>
            <a:stretch>
              <a:fillRect/>
            </a:stretch>
          </p:blipFill>
          <p:spPr>
            <a:xfrm>
              <a:off x="2953620" y="2905506"/>
              <a:ext cx="137037" cy="149542"/>
            </a:xfrm>
            <a:prstGeom prst="rect">
              <a:avLst/>
            </a:prstGeom>
          </p:spPr>
        </p:pic>
        <p:pic>
          <p:nvPicPr>
            <p:cNvPr id="57" name="object 57"/>
            <p:cNvPicPr/>
            <p:nvPr/>
          </p:nvPicPr>
          <p:blipFill>
            <a:blip r:embed="rId49" cstate="print"/>
            <a:stretch>
              <a:fillRect/>
            </a:stretch>
          </p:blipFill>
          <p:spPr>
            <a:xfrm>
              <a:off x="3122866" y="2905506"/>
              <a:ext cx="124962" cy="201453"/>
            </a:xfrm>
            <a:prstGeom prst="rect">
              <a:avLst/>
            </a:prstGeom>
          </p:spPr>
        </p:pic>
        <p:pic>
          <p:nvPicPr>
            <p:cNvPr id="58" name="object 58"/>
            <p:cNvPicPr/>
            <p:nvPr/>
          </p:nvPicPr>
          <p:blipFill>
            <a:blip r:embed="rId50" cstate="print"/>
            <a:stretch>
              <a:fillRect/>
            </a:stretch>
          </p:blipFill>
          <p:spPr>
            <a:xfrm>
              <a:off x="3279933" y="2905505"/>
              <a:ext cx="125158" cy="149542"/>
            </a:xfrm>
            <a:prstGeom prst="rect">
              <a:avLst/>
            </a:prstGeom>
          </p:spPr>
        </p:pic>
        <p:pic>
          <p:nvPicPr>
            <p:cNvPr id="59" name="object 59"/>
            <p:cNvPicPr/>
            <p:nvPr/>
          </p:nvPicPr>
          <p:blipFill>
            <a:blip r:embed="rId51" cstate="print"/>
            <a:stretch>
              <a:fillRect/>
            </a:stretch>
          </p:blipFill>
          <p:spPr>
            <a:xfrm>
              <a:off x="3440144" y="2905505"/>
              <a:ext cx="117443" cy="148018"/>
            </a:xfrm>
            <a:prstGeom prst="rect">
              <a:avLst/>
            </a:prstGeom>
          </p:spPr>
        </p:pic>
        <p:pic>
          <p:nvPicPr>
            <p:cNvPr id="60" name="object 60"/>
            <p:cNvPicPr/>
            <p:nvPr/>
          </p:nvPicPr>
          <p:blipFill>
            <a:blip r:embed="rId52" cstate="print"/>
            <a:stretch>
              <a:fillRect/>
            </a:stretch>
          </p:blipFill>
          <p:spPr>
            <a:xfrm>
              <a:off x="3673649" y="2852070"/>
              <a:ext cx="1195911" cy="254888"/>
            </a:xfrm>
            <a:prstGeom prst="rect">
              <a:avLst/>
            </a:prstGeom>
          </p:spPr>
        </p:pic>
        <p:pic>
          <p:nvPicPr>
            <p:cNvPr id="61" name="object 61"/>
            <p:cNvPicPr/>
            <p:nvPr/>
          </p:nvPicPr>
          <p:blipFill>
            <a:blip r:embed="rId53" cstate="print"/>
            <a:stretch>
              <a:fillRect/>
            </a:stretch>
          </p:blipFill>
          <p:spPr>
            <a:xfrm>
              <a:off x="4958048" y="2871882"/>
              <a:ext cx="88487" cy="183165"/>
            </a:xfrm>
            <a:prstGeom prst="rect">
              <a:avLst/>
            </a:prstGeom>
          </p:spPr>
        </p:pic>
        <p:pic>
          <p:nvPicPr>
            <p:cNvPr id="62" name="object 62"/>
            <p:cNvPicPr/>
            <p:nvPr/>
          </p:nvPicPr>
          <p:blipFill>
            <a:blip r:embed="rId54" cstate="print"/>
            <a:stretch>
              <a:fillRect/>
            </a:stretch>
          </p:blipFill>
          <p:spPr>
            <a:xfrm>
              <a:off x="5084635" y="2841307"/>
              <a:ext cx="116014" cy="212216"/>
            </a:xfrm>
            <a:prstGeom prst="rect">
              <a:avLst/>
            </a:prstGeom>
          </p:spPr>
        </p:pic>
        <p:pic>
          <p:nvPicPr>
            <p:cNvPr id="63" name="object 63"/>
            <p:cNvPicPr/>
            <p:nvPr/>
          </p:nvPicPr>
          <p:blipFill>
            <a:blip r:embed="rId55" cstate="print"/>
            <a:stretch>
              <a:fillRect/>
            </a:stretch>
          </p:blipFill>
          <p:spPr>
            <a:xfrm>
              <a:off x="5234178" y="2905505"/>
              <a:ext cx="111347" cy="149542"/>
            </a:xfrm>
            <a:prstGeom prst="rect">
              <a:avLst/>
            </a:prstGeom>
          </p:spPr>
        </p:pic>
        <p:pic>
          <p:nvPicPr>
            <p:cNvPr id="64" name="object 64"/>
            <p:cNvPicPr/>
            <p:nvPr/>
          </p:nvPicPr>
          <p:blipFill>
            <a:blip r:embed="rId56" cstate="print"/>
            <a:stretch>
              <a:fillRect/>
            </a:stretch>
          </p:blipFill>
          <p:spPr>
            <a:xfrm>
              <a:off x="5374481" y="2871882"/>
              <a:ext cx="90011" cy="183165"/>
            </a:xfrm>
            <a:prstGeom prst="rect">
              <a:avLst/>
            </a:prstGeom>
          </p:spPr>
        </p:pic>
        <p:pic>
          <p:nvPicPr>
            <p:cNvPr id="65" name="object 65"/>
            <p:cNvPicPr/>
            <p:nvPr/>
          </p:nvPicPr>
          <p:blipFill>
            <a:blip r:embed="rId57" cstate="print"/>
            <a:stretch>
              <a:fillRect/>
            </a:stretch>
          </p:blipFill>
          <p:spPr>
            <a:xfrm>
              <a:off x="5559076" y="2842831"/>
              <a:ext cx="125158" cy="212216"/>
            </a:xfrm>
            <a:prstGeom prst="rect">
              <a:avLst/>
            </a:prstGeom>
          </p:spPr>
        </p:pic>
        <p:pic>
          <p:nvPicPr>
            <p:cNvPr id="66" name="object 66"/>
            <p:cNvPicPr/>
            <p:nvPr/>
          </p:nvPicPr>
          <p:blipFill>
            <a:blip r:embed="rId58" cstate="print"/>
            <a:stretch>
              <a:fillRect/>
            </a:stretch>
          </p:blipFill>
          <p:spPr>
            <a:xfrm>
              <a:off x="5725491" y="2905506"/>
              <a:ext cx="135522" cy="149542"/>
            </a:xfrm>
            <a:prstGeom prst="rect">
              <a:avLst/>
            </a:prstGeom>
          </p:spPr>
        </p:pic>
        <p:pic>
          <p:nvPicPr>
            <p:cNvPr id="67" name="object 67"/>
            <p:cNvPicPr/>
            <p:nvPr/>
          </p:nvPicPr>
          <p:blipFill>
            <a:blip r:embed="rId59" cstate="print"/>
            <a:stretch>
              <a:fillRect/>
            </a:stretch>
          </p:blipFill>
          <p:spPr>
            <a:xfrm>
              <a:off x="5894736" y="2905505"/>
              <a:ext cx="115919" cy="148018"/>
            </a:xfrm>
            <a:prstGeom prst="rect">
              <a:avLst/>
            </a:prstGeom>
          </p:spPr>
        </p:pic>
        <p:sp>
          <p:nvSpPr>
            <p:cNvPr id="68" name="object 68"/>
            <p:cNvSpPr/>
            <p:nvPr/>
          </p:nvSpPr>
          <p:spPr>
            <a:xfrm>
              <a:off x="6044183" y="2839783"/>
              <a:ext cx="50800" cy="78105"/>
            </a:xfrm>
            <a:custGeom>
              <a:avLst/>
              <a:gdLst/>
              <a:ahLst/>
              <a:cxnLst/>
              <a:rect l="l" t="t" r="r" b="b"/>
              <a:pathLst>
                <a:path w="50800" h="78105">
                  <a:moveTo>
                    <a:pt x="39719" y="1524"/>
                  </a:moveTo>
                  <a:lnTo>
                    <a:pt x="30575" y="1524"/>
                  </a:lnTo>
                  <a:lnTo>
                    <a:pt x="32099" y="0"/>
                  </a:lnTo>
                  <a:lnTo>
                    <a:pt x="38195" y="0"/>
                  </a:lnTo>
                  <a:lnTo>
                    <a:pt x="39719" y="1524"/>
                  </a:lnTo>
                  <a:close/>
                </a:path>
                <a:path w="50800" h="78105">
                  <a:moveTo>
                    <a:pt x="47339" y="4572"/>
                  </a:moveTo>
                  <a:lnTo>
                    <a:pt x="22955" y="4572"/>
                  </a:lnTo>
                  <a:lnTo>
                    <a:pt x="26003" y="1524"/>
                  </a:lnTo>
                  <a:lnTo>
                    <a:pt x="45815" y="1524"/>
                  </a:lnTo>
                  <a:lnTo>
                    <a:pt x="45815" y="3048"/>
                  </a:lnTo>
                  <a:lnTo>
                    <a:pt x="47339" y="4572"/>
                  </a:lnTo>
                  <a:close/>
                </a:path>
                <a:path w="50800" h="78105">
                  <a:moveTo>
                    <a:pt x="16859" y="77914"/>
                  </a:moveTo>
                  <a:lnTo>
                    <a:pt x="0" y="77914"/>
                  </a:lnTo>
                  <a:lnTo>
                    <a:pt x="0" y="73342"/>
                  </a:lnTo>
                  <a:lnTo>
                    <a:pt x="21431" y="32099"/>
                  </a:lnTo>
                  <a:lnTo>
                    <a:pt x="21431" y="4572"/>
                  </a:lnTo>
                  <a:lnTo>
                    <a:pt x="48863" y="4572"/>
                  </a:lnTo>
                  <a:lnTo>
                    <a:pt x="48863" y="7620"/>
                  </a:lnTo>
                  <a:lnTo>
                    <a:pt x="50387" y="10763"/>
                  </a:lnTo>
                  <a:lnTo>
                    <a:pt x="50387" y="16859"/>
                  </a:lnTo>
                  <a:lnTo>
                    <a:pt x="48863" y="18383"/>
                  </a:lnTo>
                  <a:lnTo>
                    <a:pt x="48863" y="26003"/>
                  </a:lnTo>
                  <a:lnTo>
                    <a:pt x="47339" y="29051"/>
                  </a:lnTo>
                  <a:lnTo>
                    <a:pt x="47339" y="32099"/>
                  </a:lnTo>
                  <a:lnTo>
                    <a:pt x="45815" y="33623"/>
                  </a:lnTo>
                  <a:lnTo>
                    <a:pt x="44291" y="36671"/>
                  </a:lnTo>
                  <a:lnTo>
                    <a:pt x="44291" y="38195"/>
                  </a:lnTo>
                  <a:lnTo>
                    <a:pt x="42767" y="41243"/>
                  </a:lnTo>
                  <a:lnTo>
                    <a:pt x="41243" y="42767"/>
                  </a:lnTo>
                  <a:lnTo>
                    <a:pt x="19907" y="74866"/>
                  </a:lnTo>
                  <a:lnTo>
                    <a:pt x="18383" y="76390"/>
                  </a:lnTo>
                  <a:lnTo>
                    <a:pt x="16859" y="76390"/>
                  </a:lnTo>
                  <a:lnTo>
                    <a:pt x="16859" y="77914"/>
                  </a:lnTo>
                  <a:close/>
                </a:path>
              </a:pathLst>
            </a:custGeom>
            <a:solidFill>
              <a:srgbClr val="44546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9" name="object 69"/>
            <p:cNvPicPr/>
            <p:nvPr/>
          </p:nvPicPr>
          <p:blipFill>
            <a:blip r:embed="rId60" cstate="print"/>
            <a:stretch>
              <a:fillRect/>
            </a:stretch>
          </p:blipFill>
          <p:spPr>
            <a:xfrm>
              <a:off x="6117431" y="2871882"/>
              <a:ext cx="90011" cy="183165"/>
            </a:xfrm>
            <a:prstGeom prst="rect">
              <a:avLst/>
            </a:prstGeom>
          </p:spPr>
        </p:pic>
        <p:pic>
          <p:nvPicPr>
            <p:cNvPr id="70" name="object 70"/>
            <p:cNvPicPr/>
            <p:nvPr/>
          </p:nvPicPr>
          <p:blipFill>
            <a:blip r:embed="rId61" cstate="print"/>
            <a:stretch>
              <a:fillRect/>
            </a:stretch>
          </p:blipFill>
          <p:spPr>
            <a:xfrm>
              <a:off x="6311169" y="2841307"/>
              <a:ext cx="117443" cy="212216"/>
            </a:xfrm>
            <a:prstGeom prst="rect">
              <a:avLst/>
            </a:prstGeom>
          </p:spPr>
        </p:pic>
        <p:pic>
          <p:nvPicPr>
            <p:cNvPr id="71" name="object 71"/>
            <p:cNvPicPr/>
            <p:nvPr/>
          </p:nvPicPr>
          <p:blipFill>
            <a:blip r:embed="rId62" cstate="print"/>
            <a:stretch>
              <a:fillRect/>
            </a:stretch>
          </p:blipFill>
          <p:spPr>
            <a:xfrm>
              <a:off x="6468332" y="2905505"/>
              <a:ext cx="112871" cy="149542"/>
            </a:xfrm>
            <a:prstGeom prst="rect">
              <a:avLst/>
            </a:prstGeom>
          </p:spPr>
        </p:pic>
        <p:pic>
          <p:nvPicPr>
            <p:cNvPr id="72" name="object 72"/>
            <p:cNvPicPr/>
            <p:nvPr/>
          </p:nvPicPr>
          <p:blipFill>
            <a:blip r:embed="rId63" cstate="print"/>
            <a:stretch>
              <a:fillRect/>
            </a:stretch>
          </p:blipFill>
          <p:spPr>
            <a:xfrm>
              <a:off x="6602539" y="2907029"/>
              <a:ext cx="129730" cy="146494"/>
            </a:xfrm>
            <a:prstGeom prst="rect">
              <a:avLst/>
            </a:prstGeom>
          </p:spPr>
        </p:pic>
        <p:pic>
          <p:nvPicPr>
            <p:cNvPr id="73" name="object 73"/>
            <p:cNvPicPr/>
            <p:nvPr/>
          </p:nvPicPr>
          <p:blipFill>
            <a:blip r:embed="rId64" cstate="print"/>
            <a:stretch>
              <a:fillRect/>
            </a:stretch>
          </p:blipFill>
          <p:spPr>
            <a:xfrm>
              <a:off x="6753704" y="2905505"/>
              <a:ext cx="124965" cy="149542"/>
            </a:xfrm>
            <a:prstGeom prst="rect">
              <a:avLst/>
            </a:prstGeom>
          </p:spPr>
        </p:pic>
        <p:pic>
          <p:nvPicPr>
            <p:cNvPr id="74" name="object 74"/>
            <p:cNvPicPr/>
            <p:nvPr/>
          </p:nvPicPr>
          <p:blipFill>
            <a:blip r:embed="rId65" cstate="print"/>
            <a:stretch>
              <a:fillRect/>
            </a:stretch>
          </p:blipFill>
          <p:spPr>
            <a:xfrm>
              <a:off x="7145655" y="2905505"/>
              <a:ext cx="117443" cy="148018"/>
            </a:xfrm>
            <a:prstGeom prst="rect">
              <a:avLst/>
            </a:prstGeom>
          </p:spPr>
        </p:pic>
        <p:pic>
          <p:nvPicPr>
            <p:cNvPr id="75" name="object 75"/>
            <p:cNvPicPr/>
            <p:nvPr/>
          </p:nvPicPr>
          <p:blipFill>
            <a:blip r:embed="rId66" cstate="print"/>
            <a:stretch>
              <a:fillRect/>
            </a:stretch>
          </p:blipFill>
          <p:spPr>
            <a:xfrm>
              <a:off x="6978029" y="2905506"/>
              <a:ext cx="135513" cy="149542"/>
            </a:xfrm>
            <a:prstGeom prst="rect">
              <a:avLst/>
            </a:prstGeom>
          </p:spPr>
        </p:pic>
        <p:pic>
          <p:nvPicPr>
            <p:cNvPr id="76" name="object 76"/>
            <p:cNvPicPr/>
            <p:nvPr/>
          </p:nvPicPr>
          <p:blipFill>
            <a:blip r:embed="rId67" cstate="print"/>
            <a:stretch>
              <a:fillRect/>
            </a:stretch>
          </p:blipFill>
          <p:spPr>
            <a:xfrm>
              <a:off x="7304439" y="2905505"/>
              <a:ext cx="124965" cy="149542"/>
            </a:xfrm>
            <a:prstGeom prst="rect">
              <a:avLst/>
            </a:prstGeom>
          </p:spPr>
        </p:pic>
        <p:pic>
          <p:nvPicPr>
            <p:cNvPr id="77" name="object 77"/>
            <p:cNvPicPr/>
            <p:nvPr/>
          </p:nvPicPr>
          <p:blipFill>
            <a:blip r:embed="rId68" cstate="print"/>
            <a:stretch>
              <a:fillRect/>
            </a:stretch>
          </p:blipFill>
          <p:spPr>
            <a:xfrm>
              <a:off x="7539227" y="2905506"/>
              <a:ext cx="79343" cy="148018"/>
            </a:xfrm>
            <a:prstGeom prst="rect">
              <a:avLst/>
            </a:prstGeom>
          </p:spPr>
        </p:pic>
        <p:sp>
          <p:nvSpPr>
            <p:cNvPr id="78" name="object 78"/>
            <p:cNvSpPr/>
            <p:nvPr/>
          </p:nvSpPr>
          <p:spPr>
            <a:xfrm>
              <a:off x="7642955" y="2852070"/>
              <a:ext cx="32384" cy="201930"/>
            </a:xfrm>
            <a:custGeom>
              <a:avLst/>
              <a:gdLst/>
              <a:ahLst/>
              <a:cxnLst/>
              <a:rect l="l" t="t" r="r" b="b"/>
              <a:pathLst>
                <a:path w="32384" h="201930">
                  <a:moveTo>
                    <a:pt x="19812" y="56483"/>
                  </a:moveTo>
                  <a:lnTo>
                    <a:pt x="12192" y="56483"/>
                  </a:lnTo>
                  <a:lnTo>
                    <a:pt x="13716" y="54959"/>
                  </a:lnTo>
                  <a:lnTo>
                    <a:pt x="18288" y="54959"/>
                  </a:lnTo>
                  <a:lnTo>
                    <a:pt x="19812" y="56483"/>
                  </a:lnTo>
                  <a:close/>
                </a:path>
                <a:path w="32384" h="201930">
                  <a:moveTo>
                    <a:pt x="27432" y="199929"/>
                  </a:moveTo>
                  <a:lnTo>
                    <a:pt x="4572" y="199929"/>
                  </a:lnTo>
                  <a:lnTo>
                    <a:pt x="4572" y="198405"/>
                  </a:lnTo>
                  <a:lnTo>
                    <a:pt x="3048" y="196881"/>
                  </a:lnTo>
                  <a:lnTo>
                    <a:pt x="3048" y="59531"/>
                  </a:lnTo>
                  <a:lnTo>
                    <a:pt x="4572" y="59531"/>
                  </a:lnTo>
                  <a:lnTo>
                    <a:pt x="4572" y="58007"/>
                  </a:lnTo>
                  <a:lnTo>
                    <a:pt x="6096" y="56483"/>
                  </a:lnTo>
                  <a:lnTo>
                    <a:pt x="27432" y="56483"/>
                  </a:lnTo>
                  <a:lnTo>
                    <a:pt x="27432" y="58007"/>
                  </a:lnTo>
                  <a:lnTo>
                    <a:pt x="28956" y="59531"/>
                  </a:lnTo>
                  <a:lnTo>
                    <a:pt x="28956" y="198405"/>
                  </a:lnTo>
                  <a:lnTo>
                    <a:pt x="27432" y="198405"/>
                  </a:lnTo>
                  <a:lnTo>
                    <a:pt x="27432" y="199929"/>
                  </a:lnTo>
                  <a:close/>
                </a:path>
                <a:path w="32384" h="201930">
                  <a:moveTo>
                    <a:pt x="22860" y="201453"/>
                  </a:moveTo>
                  <a:lnTo>
                    <a:pt x="10668" y="201453"/>
                  </a:lnTo>
                  <a:lnTo>
                    <a:pt x="9144" y="199929"/>
                  </a:lnTo>
                  <a:lnTo>
                    <a:pt x="24384" y="199929"/>
                  </a:lnTo>
                  <a:lnTo>
                    <a:pt x="22860" y="201453"/>
                  </a:lnTo>
                  <a:close/>
                </a:path>
                <a:path w="32384" h="201930">
                  <a:moveTo>
                    <a:pt x="25908" y="28956"/>
                  </a:moveTo>
                  <a:lnTo>
                    <a:pt x="6096" y="28956"/>
                  </a:lnTo>
                  <a:lnTo>
                    <a:pt x="4572" y="25907"/>
                  </a:lnTo>
                  <a:lnTo>
                    <a:pt x="1524" y="24383"/>
                  </a:lnTo>
                  <a:lnTo>
                    <a:pt x="0" y="19812"/>
                  </a:lnTo>
                  <a:lnTo>
                    <a:pt x="0" y="9144"/>
                  </a:lnTo>
                  <a:lnTo>
                    <a:pt x="1524" y="4571"/>
                  </a:lnTo>
                  <a:lnTo>
                    <a:pt x="4572" y="3048"/>
                  </a:lnTo>
                  <a:lnTo>
                    <a:pt x="6096" y="0"/>
                  </a:lnTo>
                  <a:lnTo>
                    <a:pt x="25908" y="0"/>
                  </a:lnTo>
                  <a:lnTo>
                    <a:pt x="30480" y="4571"/>
                  </a:lnTo>
                  <a:lnTo>
                    <a:pt x="32004" y="9144"/>
                  </a:lnTo>
                  <a:lnTo>
                    <a:pt x="32004" y="19812"/>
                  </a:lnTo>
                  <a:lnTo>
                    <a:pt x="30480" y="24383"/>
                  </a:lnTo>
                  <a:lnTo>
                    <a:pt x="27432" y="25907"/>
                  </a:lnTo>
                  <a:lnTo>
                    <a:pt x="25908" y="28956"/>
                  </a:lnTo>
                  <a:close/>
                </a:path>
              </a:pathLst>
            </a:custGeom>
            <a:solidFill>
              <a:srgbClr val="44546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9" name="object 79"/>
            <p:cNvPicPr/>
            <p:nvPr/>
          </p:nvPicPr>
          <p:blipFill>
            <a:blip r:embed="rId69" cstate="print"/>
            <a:stretch>
              <a:fillRect/>
            </a:stretch>
          </p:blipFill>
          <p:spPr>
            <a:xfrm>
              <a:off x="7699438" y="2905506"/>
              <a:ext cx="128111" cy="201406"/>
            </a:xfrm>
            <a:prstGeom prst="rect">
              <a:avLst/>
            </a:prstGeom>
          </p:spPr>
        </p:pic>
        <p:pic>
          <p:nvPicPr>
            <p:cNvPr id="80" name="object 80"/>
            <p:cNvPicPr/>
            <p:nvPr/>
          </p:nvPicPr>
          <p:blipFill>
            <a:blip r:embed="rId70" cstate="print"/>
            <a:stretch>
              <a:fillRect/>
            </a:stretch>
          </p:blipFill>
          <p:spPr>
            <a:xfrm>
              <a:off x="7864125" y="2841307"/>
              <a:ext cx="117538" cy="212216"/>
            </a:xfrm>
            <a:prstGeom prst="rect">
              <a:avLst/>
            </a:prstGeom>
          </p:spPr>
        </p:pic>
        <p:pic>
          <p:nvPicPr>
            <p:cNvPr id="81" name="object 81"/>
            <p:cNvPicPr/>
            <p:nvPr/>
          </p:nvPicPr>
          <p:blipFill>
            <a:blip r:embed="rId71" cstate="print"/>
            <a:stretch>
              <a:fillRect/>
            </a:stretch>
          </p:blipFill>
          <p:spPr>
            <a:xfrm>
              <a:off x="8004524" y="2871882"/>
              <a:ext cx="90011" cy="183165"/>
            </a:xfrm>
            <a:prstGeom prst="rect">
              <a:avLst/>
            </a:prstGeom>
          </p:spPr>
        </p:pic>
        <p:pic>
          <p:nvPicPr>
            <p:cNvPr id="82" name="object 82"/>
            <p:cNvPicPr/>
            <p:nvPr/>
          </p:nvPicPr>
          <p:blipFill>
            <a:blip r:embed="rId72" cstate="print"/>
            <a:stretch>
              <a:fillRect/>
            </a:stretch>
          </p:blipFill>
          <p:spPr>
            <a:xfrm>
              <a:off x="8189118" y="2905505"/>
              <a:ext cx="926020" cy="149542"/>
            </a:xfrm>
            <a:prstGeom prst="rect">
              <a:avLst/>
            </a:prstGeom>
          </p:spPr>
        </p:pic>
        <p:pic>
          <p:nvPicPr>
            <p:cNvPr id="83" name="object 83"/>
            <p:cNvPicPr/>
            <p:nvPr/>
          </p:nvPicPr>
          <p:blipFill>
            <a:blip r:embed="rId73" cstate="print"/>
            <a:stretch>
              <a:fillRect/>
            </a:stretch>
          </p:blipFill>
          <p:spPr>
            <a:xfrm>
              <a:off x="427196" y="3273361"/>
              <a:ext cx="76295" cy="77819"/>
            </a:xfrm>
            <a:prstGeom prst="rect">
              <a:avLst/>
            </a:prstGeom>
          </p:spPr>
        </p:pic>
        <p:pic>
          <p:nvPicPr>
            <p:cNvPr id="84" name="object 84"/>
            <p:cNvPicPr/>
            <p:nvPr/>
          </p:nvPicPr>
          <p:blipFill>
            <a:blip r:embed="rId74" cstate="print"/>
            <a:stretch>
              <a:fillRect/>
            </a:stretch>
          </p:blipFill>
          <p:spPr>
            <a:xfrm>
              <a:off x="837628" y="3224498"/>
              <a:ext cx="103727" cy="196977"/>
            </a:xfrm>
            <a:prstGeom prst="rect">
              <a:avLst/>
            </a:prstGeom>
          </p:spPr>
        </p:pic>
        <p:pic>
          <p:nvPicPr>
            <p:cNvPr id="85" name="object 85"/>
            <p:cNvPicPr/>
            <p:nvPr/>
          </p:nvPicPr>
          <p:blipFill>
            <a:blip r:embed="rId75" cstate="print"/>
            <a:stretch>
              <a:fillRect/>
            </a:stretch>
          </p:blipFill>
          <p:spPr>
            <a:xfrm>
              <a:off x="967372" y="3273361"/>
              <a:ext cx="135625" cy="149637"/>
            </a:xfrm>
            <a:prstGeom prst="rect">
              <a:avLst/>
            </a:prstGeom>
          </p:spPr>
        </p:pic>
        <p:pic>
          <p:nvPicPr>
            <p:cNvPr id="86" name="object 86"/>
            <p:cNvPicPr/>
            <p:nvPr/>
          </p:nvPicPr>
          <p:blipFill>
            <a:blip r:embed="rId76" cstate="print"/>
            <a:stretch>
              <a:fillRect/>
            </a:stretch>
          </p:blipFill>
          <p:spPr>
            <a:xfrm>
              <a:off x="1135094" y="3273361"/>
              <a:ext cx="79343" cy="148113"/>
            </a:xfrm>
            <a:prstGeom prst="rect">
              <a:avLst/>
            </a:prstGeom>
          </p:spPr>
        </p:pic>
        <p:pic>
          <p:nvPicPr>
            <p:cNvPr id="87" name="object 87"/>
            <p:cNvPicPr/>
            <p:nvPr/>
          </p:nvPicPr>
          <p:blipFill>
            <a:blip r:embed="rId77" cstate="print"/>
            <a:stretch>
              <a:fillRect/>
            </a:stretch>
          </p:blipFill>
          <p:spPr>
            <a:xfrm>
              <a:off x="1310830" y="3209258"/>
              <a:ext cx="1113281" cy="267176"/>
            </a:xfrm>
            <a:prstGeom prst="rect">
              <a:avLst/>
            </a:prstGeom>
          </p:spPr>
        </p:pic>
        <p:sp>
          <p:nvSpPr>
            <p:cNvPr id="88" name="object 88"/>
            <p:cNvSpPr/>
            <p:nvPr/>
          </p:nvSpPr>
          <p:spPr>
            <a:xfrm>
              <a:off x="2524791" y="3224498"/>
              <a:ext cx="256540" cy="197485"/>
            </a:xfrm>
            <a:custGeom>
              <a:avLst/>
              <a:gdLst/>
              <a:ahLst/>
              <a:cxnLst/>
              <a:rect l="l" t="t" r="r" b="b"/>
              <a:pathLst>
                <a:path w="256539" h="197485">
                  <a:moveTo>
                    <a:pt x="86963" y="195453"/>
                  </a:moveTo>
                  <a:lnTo>
                    <a:pt x="54959" y="195453"/>
                  </a:lnTo>
                  <a:lnTo>
                    <a:pt x="53435" y="193929"/>
                  </a:lnTo>
                  <a:lnTo>
                    <a:pt x="53435" y="192405"/>
                  </a:lnTo>
                  <a:lnTo>
                    <a:pt x="51911" y="190881"/>
                  </a:lnTo>
                  <a:lnTo>
                    <a:pt x="0" y="9144"/>
                  </a:lnTo>
                  <a:lnTo>
                    <a:pt x="0" y="1524"/>
                  </a:lnTo>
                  <a:lnTo>
                    <a:pt x="1524" y="1524"/>
                  </a:lnTo>
                  <a:lnTo>
                    <a:pt x="1524" y="0"/>
                  </a:lnTo>
                  <a:lnTo>
                    <a:pt x="24479" y="0"/>
                  </a:lnTo>
                  <a:lnTo>
                    <a:pt x="26003" y="1524"/>
                  </a:lnTo>
                  <a:lnTo>
                    <a:pt x="26003" y="3048"/>
                  </a:lnTo>
                  <a:lnTo>
                    <a:pt x="27527" y="4572"/>
                  </a:lnTo>
                  <a:lnTo>
                    <a:pt x="71723" y="169449"/>
                  </a:lnTo>
                  <a:lnTo>
                    <a:pt x="94013" y="169449"/>
                  </a:lnTo>
                  <a:lnTo>
                    <a:pt x="88487" y="190881"/>
                  </a:lnTo>
                  <a:lnTo>
                    <a:pt x="88487" y="192405"/>
                  </a:lnTo>
                  <a:lnTo>
                    <a:pt x="86963" y="193929"/>
                  </a:lnTo>
                  <a:lnTo>
                    <a:pt x="86963" y="195453"/>
                  </a:lnTo>
                  <a:close/>
                </a:path>
                <a:path w="256539" h="197485">
                  <a:moveTo>
                    <a:pt x="94013" y="169449"/>
                  </a:moveTo>
                  <a:lnTo>
                    <a:pt x="71723" y="169449"/>
                  </a:lnTo>
                  <a:lnTo>
                    <a:pt x="112966" y="4572"/>
                  </a:lnTo>
                  <a:lnTo>
                    <a:pt x="114490" y="3048"/>
                  </a:lnTo>
                  <a:lnTo>
                    <a:pt x="114490" y="1524"/>
                  </a:lnTo>
                  <a:lnTo>
                    <a:pt x="116014" y="1524"/>
                  </a:lnTo>
                  <a:lnTo>
                    <a:pt x="116014" y="0"/>
                  </a:lnTo>
                  <a:lnTo>
                    <a:pt x="138874" y="0"/>
                  </a:lnTo>
                  <a:lnTo>
                    <a:pt x="140398" y="1524"/>
                  </a:lnTo>
                  <a:lnTo>
                    <a:pt x="140398" y="3048"/>
                  </a:lnTo>
                  <a:lnTo>
                    <a:pt x="141922" y="3048"/>
                  </a:lnTo>
                  <a:lnTo>
                    <a:pt x="141922" y="4572"/>
                  </a:lnTo>
                  <a:lnTo>
                    <a:pt x="152513" y="42767"/>
                  </a:lnTo>
                  <a:lnTo>
                    <a:pt x="126682" y="42767"/>
                  </a:lnTo>
                  <a:lnTo>
                    <a:pt x="94013" y="169449"/>
                  </a:lnTo>
                  <a:close/>
                </a:path>
                <a:path w="256539" h="197485">
                  <a:moveTo>
                    <a:pt x="210612" y="169449"/>
                  </a:moveTo>
                  <a:lnTo>
                    <a:pt x="187642" y="169449"/>
                  </a:lnTo>
                  <a:lnTo>
                    <a:pt x="230409" y="4572"/>
                  </a:lnTo>
                  <a:lnTo>
                    <a:pt x="230409" y="3048"/>
                  </a:lnTo>
                  <a:lnTo>
                    <a:pt x="231933" y="3048"/>
                  </a:lnTo>
                  <a:lnTo>
                    <a:pt x="231933" y="1524"/>
                  </a:lnTo>
                  <a:lnTo>
                    <a:pt x="233457" y="0"/>
                  </a:lnTo>
                  <a:lnTo>
                    <a:pt x="254793" y="0"/>
                  </a:lnTo>
                  <a:lnTo>
                    <a:pt x="254793" y="1524"/>
                  </a:lnTo>
                  <a:lnTo>
                    <a:pt x="256317" y="1524"/>
                  </a:lnTo>
                  <a:lnTo>
                    <a:pt x="256317" y="9144"/>
                  </a:lnTo>
                  <a:lnTo>
                    <a:pt x="210612" y="169449"/>
                  </a:lnTo>
                  <a:close/>
                </a:path>
                <a:path w="256539" h="197485">
                  <a:moveTo>
                    <a:pt x="201453" y="195453"/>
                  </a:moveTo>
                  <a:lnTo>
                    <a:pt x="169354" y="195453"/>
                  </a:lnTo>
                  <a:lnTo>
                    <a:pt x="169354" y="192405"/>
                  </a:lnTo>
                  <a:lnTo>
                    <a:pt x="167830" y="192405"/>
                  </a:lnTo>
                  <a:lnTo>
                    <a:pt x="167830" y="190881"/>
                  </a:lnTo>
                  <a:lnTo>
                    <a:pt x="126682" y="42767"/>
                  </a:lnTo>
                  <a:lnTo>
                    <a:pt x="152513" y="42767"/>
                  </a:lnTo>
                  <a:lnTo>
                    <a:pt x="187642" y="169449"/>
                  </a:lnTo>
                  <a:lnTo>
                    <a:pt x="210612" y="169449"/>
                  </a:lnTo>
                  <a:lnTo>
                    <a:pt x="204501" y="190881"/>
                  </a:lnTo>
                  <a:lnTo>
                    <a:pt x="201453" y="193929"/>
                  </a:lnTo>
                  <a:lnTo>
                    <a:pt x="201453" y="195453"/>
                  </a:lnTo>
                  <a:close/>
                </a:path>
                <a:path w="256539" h="197485">
                  <a:moveTo>
                    <a:pt x="82391" y="196977"/>
                  </a:moveTo>
                  <a:lnTo>
                    <a:pt x="58007" y="196977"/>
                  </a:lnTo>
                  <a:lnTo>
                    <a:pt x="58007" y="195453"/>
                  </a:lnTo>
                  <a:lnTo>
                    <a:pt x="83915" y="195453"/>
                  </a:lnTo>
                  <a:lnTo>
                    <a:pt x="82391" y="196977"/>
                  </a:lnTo>
                  <a:close/>
                </a:path>
                <a:path w="256539" h="197485">
                  <a:moveTo>
                    <a:pt x="196881" y="196977"/>
                  </a:moveTo>
                  <a:lnTo>
                    <a:pt x="173926" y="196977"/>
                  </a:lnTo>
                  <a:lnTo>
                    <a:pt x="172402" y="195453"/>
                  </a:lnTo>
                  <a:lnTo>
                    <a:pt x="198405" y="195453"/>
                  </a:lnTo>
                  <a:lnTo>
                    <a:pt x="196881" y="196977"/>
                  </a:lnTo>
                  <a:close/>
                </a:path>
              </a:pathLst>
            </a:custGeom>
            <a:solidFill>
              <a:srgbClr val="44546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9" name="object 89"/>
            <p:cNvPicPr/>
            <p:nvPr/>
          </p:nvPicPr>
          <p:blipFill>
            <a:blip r:embed="rId78" cstate="print"/>
            <a:stretch>
              <a:fillRect/>
            </a:stretch>
          </p:blipFill>
          <p:spPr>
            <a:xfrm>
              <a:off x="2814732" y="3209258"/>
              <a:ext cx="115919" cy="212216"/>
            </a:xfrm>
            <a:prstGeom prst="rect">
              <a:avLst/>
            </a:prstGeom>
          </p:spPr>
        </p:pic>
        <p:pic>
          <p:nvPicPr>
            <p:cNvPr id="90" name="object 90"/>
            <p:cNvPicPr/>
            <p:nvPr/>
          </p:nvPicPr>
          <p:blipFill>
            <a:blip r:embed="rId79" cstate="print"/>
            <a:stretch>
              <a:fillRect/>
            </a:stretch>
          </p:blipFill>
          <p:spPr>
            <a:xfrm>
              <a:off x="2971800" y="3273361"/>
              <a:ext cx="111347" cy="149637"/>
            </a:xfrm>
            <a:prstGeom prst="rect">
              <a:avLst/>
            </a:prstGeom>
          </p:spPr>
        </p:pic>
        <p:pic>
          <p:nvPicPr>
            <p:cNvPr id="91" name="object 91"/>
            <p:cNvPicPr/>
            <p:nvPr/>
          </p:nvPicPr>
          <p:blipFill>
            <a:blip r:embed="rId80" cstate="print"/>
            <a:stretch>
              <a:fillRect/>
            </a:stretch>
          </p:blipFill>
          <p:spPr>
            <a:xfrm>
              <a:off x="3104578" y="3239738"/>
              <a:ext cx="89916" cy="183260"/>
            </a:xfrm>
            <a:prstGeom prst="rect">
              <a:avLst/>
            </a:prstGeom>
          </p:spPr>
        </p:pic>
        <p:pic>
          <p:nvPicPr>
            <p:cNvPr id="92" name="object 92"/>
            <p:cNvPicPr/>
            <p:nvPr/>
          </p:nvPicPr>
          <p:blipFill>
            <a:blip r:embed="rId81" cstate="print"/>
            <a:stretch>
              <a:fillRect/>
            </a:stretch>
          </p:blipFill>
          <p:spPr>
            <a:xfrm>
              <a:off x="3298317" y="3273361"/>
              <a:ext cx="201358" cy="148113"/>
            </a:xfrm>
            <a:prstGeom prst="rect">
              <a:avLst/>
            </a:prstGeom>
          </p:spPr>
        </p:pic>
        <p:pic>
          <p:nvPicPr>
            <p:cNvPr id="93" name="object 93"/>
            <p:cNvPicPr/>
            <p:nvPr/>
          </p:nvPicPr>
          <p:blipFill>
            <a:blip r:embed="rId82" cstate="print"/>
            <a:stretch>
              <a:fillRect/>
            </a:stretch>
          </p:blipFill>
          <p:spPr>
            <a:xfrm>
              <a:off x="3539299" y="3273361"/>
              <a:ext cx="111347" cy="149637"/>
            </a:xfrm>
            <a:prstGeom prst="rect">
              <a:avLst/>
            </a:prstGeom>
          </p:spPr>
        </p:pic>
        <p:pic>
          <p:nvPicPr>
            <p:cNvPr id="94" name="object 94"/>
            <p:cNvPicPr/>
            <p:nvPr/>
          </p:nvPicPr>
          <p:blipFill>
            <a:blip r:embed="rId83" cstate="print"/>
            <a:stretch>
              <a:fillRect/>
            </a:stretch>
          </p:blipFill>
          <p:spPr>
            <a:xfrm>
              <a:off x="3699510" y="3209258"/>
              <a:ext cx="248602" cy="213740"/>
            </a:xfrm>
            <a:prstGeom prst="rect">
              <a:avLst/>
            </a:prstGeom>
          </p:spPr>
        </p:pic>
        <p:pic>
          <p:nvPicPr>
            <p:cNvPr id="95" name="object 95"/>
            <p:cNvPicPr/>
            <p:nvPr/>
          </p:nvPicPr>
          <p:blipFill>
            <a:blip r:embed="rId84" cstate="print"/>
            <a:stretch>
              <a:fillRect/>
            </a:stretch>
          </p:blipFill>
          <p:spPr>
            <a:xfrm>
              <a:off x="3972591" y="3273361"/>
              <a:ext cx="96107" cy="149637"/>
            </a:xfrm>
            <a:prstGeom prst="rect">
              <a:avLst/>
            </a:prstGeom>
          </p:spPr>
        </p:pic>
        <p:pic>
          <p:nvPicPr>
            <p:cNvPr id="96" name="object 96"/>
            <p:cNvPicPr/>
            <p:nvPr/>
          </p:nvPicPr>
          <p:blipFill>
            <a:blip r:embed="rId85" cstate="print"/>
            <a:stretch>
              <a:fillRect/>
            </a:stretch>
          </p:blipFill>
          <p:spPr>
            <a:xfrm>
              <a:off x="4167853" y="3273361"/>
              <a:ext cx="283649" cy="203072"/>
            </a:xfrm>
            <a:prstGeom prst="rect">
              <a:avLst/>
            </a:prstGeom>
          </p:spPr>
        </p:pic>
        <p:pic>
          <p:nvPicPr>
            <p:cNvPr id="97" name="object 97"/>
            <p:cNvPicPr/>
            <p:nvPr/>
          </p:nvPicPr>
          <p:blipFill>
            <a:blip r:embed="rId86" cstate="print"/>
            <a:stretch>
              <a:fillRect/>
            </a:stretch>
          </p:blipFill>
          <p:spPr>
            <a:xfrm>
              <a:off x="4474573" y="3273361"/>
              <a:ext cx="135521" cy="149637"/>
            </a:xfrm>
            <a:prstGeom prst="rect">
              <a:avLst/>
            </a:prstGeom>
          </p:spPr>
        </p:pic>
        <p:pic>
          <p:nvPicPr>
            <p:cNvPr id="98" name="object 98"/>
            <p:cNvPicPr/>
            <p:nvPr/>
          </p:nvPicPr>
          <p:blipFill>
            <a:blip r:embed="rId87" cstate="print"/>
            <a:stretch>
              <a:fillRect/>
            </a:stretch>
          </p:blipFill>
          <p:spPr>
            <a:xfrm>
              <a:off x="4642294" y="3210782"/>
              <a:ext cx="125063" cy="212216"/>
            </a:xfrm>
            <a:prstGeom prst="rect">
              <a:avLst/>
            </a:prstGeom>
          </p:spPr>
        </p:pic>
        <p:pic>
          <p:nvPicPr>
            <p:cNvPr id="99" name="object 99"/>
            <p:cNvPicPr/>
            <p:nvPr/>
          </p:nvPicPr>
          <p:blipFill>
            <a:blip r:embed="rId88" cstate="print"/>
            <a:stretch>
              <a:fillRect/>
            </a:stretch>
          </p:blipFill>
          <p:spPr>
            <a:xfrm>
              <a:off x="4866513" y="3209258"/>
              <a:ext cx="1273778" cy="213740"/>
            </a:xfrm>
            <a:prstGeom prst="rect">
              <a:avLst/>
            </a:prstGeom>
          </p:spPr>
        </p:pic>
        <p:sp>
          <p:nvSpPr>
            <p:cNvPr id="100" name="object 100"/>
            <p:cNvSpPr/>
            <p:nvPr/>
          </p:nvSpPr>
          <p:spPr>
            <a:xfrm>
              <a:off x="6242494" y="3219926"/>
              <a:ext cx="31115" cy="201930"/>
            </a:xfrm>
            <a:custGeom>
              <a:avLst/>
              <a:gdLst/>
              <a:ahLst/>
              <a:cxnLst/>
              <a:rect l="l" t="t" r="r" b="b"/>
              <a:pathLst>
                <a:path w="31114" h="201929">
                  <a:moveTo>
                    <a:pt x="26003" y="58007"/>
                  </a:moveTo>
                  <a:lnTo>
                    <a:pt x="6191" y="58007"/>
                  </a:lnTo>
                  <a:lnTo>
                    <a:pt x="6191" y="56483"/>
                  </a:lnTo>
                  <a:lnTo>
                    <a:pt x="24479" y="56483"/>
                  </a:lnTo>
                  <a:lnTo>
                    <a:pt x="26003" y="58007"/>
                  </a:lnTo>
                  <a:close/>
                </a:path>
                <a:path w="31114" h="201929">
                  <a:moveTo>
                    <a:pt x="27527" y="200025"/>
                  </a:moveTo>
                  <a:lnTo>
                    <a:pt x="3048" y="200025"/>
                  </a:lnTo>
                  <a:lnTo>
                    <a:pt x="3048" y="58007"/>
                  </a:lnTo>
                  <a:lnTo>
                    <a:pt x="27527" y="58007"/>
                  </a:lnTo>
                  <a:lnTo>
                    <a:pt x="27527" y="200025"/>
                  </a:lnTo>
                  <a:close/>
                </a:path>
                <a:path w="31114" h="201929">
                  <a:moveTo>
                    <a:pt x="24479" y="201549"/>
                  </a:moveTo>
                  <a:lnTo>
                    <a:pt x="6191" y="201549"/>
                  </a:lnTo>
                  <a:lnTo>
                    <a:pt x="6191" y="200025"/>
                  </a:lnTo>
                  <a:lnTo>
                    <a:pt x="26003" y="200025"/>
                  </a:lnTo>
                  <a:lnTo>
                    <a:pt x="24479" y="201549"/>
                  </a:lnTo>
                  <a:close/>
                </a:path>
                <a:path w="31114" h="201929">
                  <a:moveTo>
                    <a:pt x="21431" y="30575"/>
                  </a:moveTo>
                  <a:lnTo>
                    <a:pt x="9239" y="30575"/>
                  </a:lnTo>
                  <a:lnTo>
                    <a:pt x="4572" y="29051"/>
                  </a:lnTo>
                  <a:lnTo>
                    <a:pt x="3048" y="27527"/>
                  </a:lnTo>
                  <a:lnTo>
                    <a:pt x="1524" y="24479"/>
                  </a:lnTo>
                  <a:lnTo>
                    <a:pt x="0" y="21335"/>
                  </a:lnTo>
                  <a:lnTo>
                    <a:pt x="0" y="9144"/>
                  </a:lnTo>
                  <a:lnTo>
                    <a:pt x="1524" y="4571"/>
                  </a:lnTo>
                  <a:lnTo>
                    <a:pt x="3048" y="3047"/>
                  </a:lnTo>
                  <a:lnTo>
                    <a:pt x="6191" y="1524"/>
                  </a:lnTo>
                  <a:lnTo>
                    <a:pt x="9239" y="0"/>
                  </a:lnTo>
                  <a:lnTo>
                    <a:pt x="21431" y="0"/>
                  </a:lnTo>
                  <a:lnTo>
                    <a:pt x="26003" y="1524"/>
                  </a:lnTo>
                  <a:lnTo>
                    <a:pt x="29051" y="4571"/>
                  </a:lnTo>
                  <a:lnTo>
                    <a:pt x="30575" y="9144"/>
                  </a:lnTo>
                  <a:lnTo>
                    <a:pt x="30575" y="21335"/>
                  </a:lnTo>
                  <a:lnTo>
                    <a:pt x="29051" y="24479"/>
                  </a:lnTo>
                  <a:lnTo>
                    <a:pt x="27527" y="27527"/>
                  </a:lnTo>
                  <a:lnTo>
                    <a:pt x="26003" y="29051"/>
                  </a:lnTo>
                  <a:lnTo>
                    <a:pt x="21431" y="30575"/>
                  </a:lnTo>
                  <a:close/>
                </a:path>
              </a:pathLst>
            </a:custGeom>
            <a:solidFill>
              <a:srgbClr val="44546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1" name="object 101"/>
            <p:cNvPicPr/>
            <p:nvPr/>
          </p:nvPicPr>
          <p:blipFill>
            <a:blip r:embed="rId89" cstate="print"/>
            <a:stretch>
              <a:fillRect/>
            </a:stretch>
          </p:blipFill>
          <p:spPr>
            <a:xfrm>
              <a:off x="6312693" y="3273361"/>
              <a:ext cx="117443" cy="148113"/>
            </a:xfrm>
            <a:prstGeom prst="rect">
              <a:avLst/>
            </a:prstGeom>
          </p:spPr>
        </p:pic>
        <p:pic>
          <p:nvPicPr>
            <p:cNvPr id="102" name="object 102"/>
            <p:cNvPicPr/>
            <p:nvPr/>
          </p:nvPicPr>
          <p:blipFill>
            <a:blip r:embed="rId90" cstate="print"/>
            <a:stretch>
              <a:fillRect/>
            </a:stretch>
          </p:blipFill>
          <p:spPr>
            <a:xfrm>
              <a:off x="6537007" y="3273361"/>
              <a:ext cx="111347" cy="149637"/>
            </a:xfrm>
            <a:prstGeom prst="rect">
              <a:avLst/>
            </a:prstGeom>
          </p:spPr>
        </p:pic>
        <p:pic>
          <p:nvPicPr>
            <p:cNvPr id="103" name="object 103"/>
            <p:cNvPicPr/>
            <p:nvPr/>
          </p:nvPicPr>
          <p:blipFill>
            <a:blip r:embed="rId91" cstate="print"/>
            <a:stretch>
              <a:fillRect/>
            </a:stretch>
          </p:blipFill>
          <p:spPr>
            <a:xfrm>
              <a:off x="6756653" y="3274885"/>
              <a:ext cx="128111" cy="201548"/>
            </a:xfrm>
            <a:prstGeom prst="rect">
              <a:avLst/>
            </a:prstGeom>
          </p:spPr>
        </p:pic>
        <p:sp>
          <p:nvSpPr>
            <p:cNvPr id="104" name="object 104"/>
            <p:cNvSpPr/>
            <p:nvPr/>
          </p:nvSpPr>
          <p:spPr>
            <a:xfrm>
              <a:off x="6913715" y="3209264"/>
              <a:ext cx="24765" cy="212725"/>
            </a:xfrm>
            <a:custGeom>
              <a:avLst/>
              <a:gdLst/>
              <a:ahLst/>
              <a:cxnLst/>
              <a:rect l="l" t="t" r="r" b="b"/>
              <a:pathLst>
                <a:path w="24765" h="212725">
                  <a:moveTo>
                    <a:pt x="21424" y="210693"/>
                  </a:moveTo>
                  <a:lnTo>
                    <a:pt x="1612" y="210693"/>
                  </a:lnTo>
                  <a:lnTo>
                    <a:pt x="3136" y="212217"/>
                  </a:lnTo>
                  <a:lnTo>
                    <a:pt x="21424" y="212217"/>
                  </a:lnTo>
                  <a:lnTo>
                    <a:pt x="21424" y="210693"/>
                  </a:lnTo>
                  <a:close/>
                </a:path>
                <a:path w="24765" h="212725">
                  <a:moveTo>
                    <a:pt x="22948" y="3048"/>
                  </a:moveTo>
                  <a:lnTo>
                    <a:pt x="21424" y="1524"/>
                  </a:lnTo>
                  <a:lnTo>
                    <a:pt x="16852" y="1524"/>
                  </a:lnTo>
                  <a:lnTo>
                    <a:pt x="13804" y="0"/>
                  </a:lnTo>
                  <a:lnTo>
                    <a:pt x="9232" y="0"/>
                  </a:lnTo>
                  <a:lnTo>
                    <a:pt x="7708" y="1524"/>
                  </a:lnTo>
                  <a:lnTo>
                    <a:pt x="1612" y="1524"/>
                  </a:lnTo>
                  <a:lnTo>
                    <a:pt x="1612" y="3048"/>
                  </a:lnTo>
                  <a:lnTo>
                    <a:pt x="22948" y="3048"/>
                  </a:lnTo>
                  <a:close/>
                </a:path>
                <a:path w="24765" h="212725">
                  <a:moveTo>
                    <a:pt x="24472" y="3175"/>
                  </a:moveTo>
                  <a:lnTo>
                    <a:pt x="0" y="3175"/>
                  </a:lnTo>
                  <a:lnTo>
                    <a:pt x="0" y="208915"/>
                  </a:lnTo>
                  <a:lnTo>
                    <a:pt x="0" y="210185"/>
                  </a:lnTo>
                  <a:lnTo>
                    <a:pt x="24091" y="210185"/>
                  </a:lnTo>
                  <a:lnTo>
                    <a:pt x="24091" y="208915"/>
                  </a:lnTo>
                  <a:lnTo>
                    <a:pt x="24472" y="208915"/>
                  </a:lnTo>
                  <a:lnTo>
                    <a:pt x="24472" y="3175"/>
                  </a:lnTo>
                  <a:close/>
                </a:path>
              </a:pathLst>
            </a:custGeom>
            <a:solidFill>
              <a:srgbClr val="44546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5" name="object 105"/>
            <p:cNvPicPr/>
            <p:nvPr/>
          </p:nvPicPr>
          <p:blipFill>
            <a:blip r:embed="rId92" cstate="print"/>
            <a:stretch>
              <a:fillRect/>
            </a:stretch>
          </p:blipFill>
          <p:spPr>
            <a:xfrm>
              <a:off x="6979395" y="3273361"/>
              <a:ext cx="135678" cy="149637"/>
            </a:xfrm>
            <a:prstGeom prst="rect">
              <a:avLst/>
            </a:prstGeom>
          </p:spPr>
        </p:pic>
        <p:pic>
          <p:nvPicPr>
            <p:cNvPr id="106" name="object 106"/>
            <p:cNvPicPr/>
            <p:nvPr/>
          </p:nvPicPr>
          <p:blipFill>
            <a:blip r:embed="rId93" cstate="print"/>
            <a:stretch>
              <a:fillRect/>
            </a:stretch>
          </p:blipFill>
          <p:spPr>
            <a:xfrm>
              <a:off x="7147178" y="3209258"/>
              <a:ext cx="124965" cy="213741"/>
            </a:xfrm>
            <a:prstGeom prst="rect">
              <a:avLst/>
            </a:prstGeom>
          </p:spPr>
        </p:pic>
        <p:pic>
          <p:nvPicPr>
            <p:cNvPr id="107" name="object 107"/>
            <p:cNvPicPr/>
            <p:nvPr/>
          </p:nvPicPr>
          <p:blipFill>
            <a:blip r:embed="rId94" cstate="print"/>
            <a:stretch>
              <a:fillRect/>
            </a:stretch>
          </p:blipFill>
          <p:spPr>
            <a:xfrm>
              <a:off x="7304341" y="3273361"/>
              <a:ext cx="111347" cy="149637"/>
            </a:xfrm>
            <a:prstGeom prst="rect">
              <a:avLst/>
            </a:prstGeom>
          </p:spPr>
        </p:pic>
        <p:sp>
          <p:nvSpPr>
            <p:cNvPr id="108" name="object 108"/>
            <p:cNvSpPr/>
            <p:nvPr/>
          </p:nvSpPr>
          <p:spPr>
            <a:xfrm>
              <a:off x="7464450" y="3209264"/>
              <a:ext cx="24765" cy="212725"/>
            </a:xfrm>
            <a:custGeom>
              <a:avLst/>
              <a:gdLst/>
              <a:ahLst/>
              <a:cxnLst/>
              <a:rect l="l" t="t" r="r" b="b"/>
              <a:pathLst>
                <a:path w="24765" h="212725">
                  <a:moveTo>
                    <a:pt x="21424" y="210693"/>
                  </a:moveTo>
                  <a:lnTo>
                    <a:pt x="1612" y="210693"/>
                  </a:lnTo>
                  <a:lnTo>
                    <a:pt x="3136" y="212217"/>
                  </a:lnTo>
                  <a:lnTo>
                    <a:pt x="21424" y="212217"/>
                  </a:lnTo>
                  <a:lnTo>
                    <a:pt x="21424" y="210693"/>
                  </a:lnTo>
                  <a:close/>
                </a:path>
                <a:path w="24765" h="212725">
                  <a:moveTo>
                    <a:pt x="22948" y="3048"/>
                  </a:moveTo>
                  <a:lnTo>
                    <a:pt x="21424" y="1524"/>
                  </a:lnTo>
                  <a:lnTo>
                    <a:pt x="16852" y="1524"/>
                  </a:lnTo>
                  <a:lnTo>
                    <a:pt x="13804" y="0"/>
                  </a:lnTo>
                  <a:lnTo>
                    <a:pt x="9232" y="0"/>
                  </a:lnTo>
                  <a:lnTo>
                    <a:pt x="7708" y="1524"/>
                  </a:lnTo>
                  <a:lnTo>
                    <a:pt x="1612" y="1524"/>
                  </a:lnTo>
                  <a:lnTo>
                    <a:pt x="1612" y="3048"/>
                  </a:lnTo>
                  <a:lnTo>
                    <a:pt x="22948" y="3048"/>
                  </a:lnTo>
                  <a:close/>
                </a:path>
                <a:path w="24765" h="212725">
                  <a:moveTo>
                    <a:pt x="24472" y="3175"/>
                  </a:moveTo>
                  <a:lnTo>
                    <a:pt x="0" y="3175"/>
                  </a:lnTo>
                  <a:lnTo>
                    <a:pt x="0" y="208915"/>
                  </a:lnTo>
                  <a:lnTo>
                    <a:pt x="0" y="210185"/>
                  </a:lnTo>
                  <a:lnTo>
                    <a:pt x="24091" y="210185"/>
                  </a:lnTo>
                  <a:lnTo>
                    <a:pt x="24091" y="208915"/>
                  </a:lnTo>
                  <a:lnTo>
                    <a:pt x="24472" y="208915"/>
                  </a:lnTo>
                  <a:lnTo>
                    <a:pt x="24472" y="3175"/>
                  </a:lnTo>
                  <a:close/>
                </a:path>
              </a:pathLst>
            </a:custGeom>
            <a:solidFill>
              <a:srgbClr val="44546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9" name="object 109"/>
            <p:cNvPicPr/>
            <p:nvPr/>
          </p:nvPicPr>
          <p:blipFill>
            <a:blip r:embed="rId95" cstate="print"/>
            <a:stretch>
              <a:fillRect/>
            </a:stretch>
          </p:blipFill>
          <p:spPr>
            <a:xfrm>
              <a:off x="7595711" y="3212306"/>
              <a:ext cx="1360741" cy="264128"/>
            </a:xfrm>
            <a:prstGeom prst="rect">
              <a:avLst/>
            </a:prstGeom>
          </p:spPr>
        </p:pic>
        <p:pic>
          <p:nvPicPr>
            <p:cNvPr id="110" name="object 110"/>
            <p:cNvPicPr/>
            <p:nvPr/>
          </p:nvPicPr>
          <p:blipFill>
            <a:blip r:embed="rId96" cstate="print"/>
            <a:stretch>
              <a:fillRect/>
            </a:stretch>
          </p:blipFill>
          <p:spPr>
            <a:xfrm>
              <a:off x="826960" y="3597020"/>
              <a:ext cx="1969388" cy="202977"/>
            </a:xfrm>
            <a:prstGeom prst="rect">
              <a:avLst/>
            </a:prstGeom>
          </p:spPr>
        </p:pic>
        <p:pic>
          <p:nvPicPr>
            <p:cNvPr id="111" name="object 111"/>
            <p:cNvPicPr/>
            <p:nvPr/>
          </p:nvPicPr>
          <p:blipFill>
            <a:blip r:embed="rId97" cstate="print"/>
            <a:stretch>
              <a:fillRect/>
            </a:stretch>
          </p:blipFill>
          <p:spPr>
            <a:xfrm>
              <a:off x="2906172" y="3592449"/>
              <a:ext cx="183070" cy="207549"/>
            </a:xfrm>
            <a:prstGeom prst="rect">
              <a:avLst/>
            </a:prstGeom>
          </p:spPr>
        </p:pic>
        <p:pic>
          <p:nvPicPr>
            <p:cNvPr id="112" name="object 112"/>
            <p:cNvPicPr/>
            <p:nvPr/>
          </p:nvPicPr>
          <p:blipFill>
            <a:blip r:embed="rId98" cstate="print"/>
            <a:stretch>
              <a:fillRect/>
            </a:stretch>
          </p:blipFill>
          <p:spPr>
            <a:xfrm>
              <a:off x="3197637" y="3616833"/>
              <a:ext cx="1710023" cy="235029"/>
            </a:xfrm>
            <a:prstGeom prst="rect">
              <a:avLst/>
            </a:prstGeom>
          </p:spPr>
        </p:pic>
        <p:pic>
          <p:nvPicPr>
            <p:cNvPr id="113" name="object 113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427196" y="4027455"/>
              <a:ext cx="76295" cy="76295"/>
            </a:xfrm>
            <a:prstGeom prst="rect">
              <a:avLst/>
            </a:prstGeom>
          </p:spPr>
        </p:pic>
        <p:sp>
          <p:nvSpPr>
            <p:cNvPr id="114" name="object 114"/>
            <p:cNvSpPr/>
            <p:nvPr/>
          </p:nvSpPr>
          <p:spPr>
            <a:xfrm>
              <a:off x="837628" y="3977163"/>
              <a:ext cx="26034" cy="198755"/>
            </a:xfrm>
            <a:custGeom>
              <a:avLst/>
              <a:gdLst/>
              <a:ahLst/>
              <a:cxnLst/>
              <a:rect l="l" t="t" r="r" b="b"/>
              <a:pathLst>
                <a:path w="26034" h="198754">
                  <a:moveTo>
                    <a:pt x="22860" y="1524"/>
                  </a:moveTo>
                  <a:lnTo>
                    <a:pt x="6096" y="1524"/>
                  </a:lnTo>
                  <a:lnTo>
                    <a:pt x="7620" y="0"/>
                  </a:lnTo>
                  <a:lnTo>
                    <a:pt x="21336" y="0"/>
                  </a:lnTo>
                  <a:lnTo>
                    <a:pt x="22860" y="1524"/>
                  </a:lnTo>
                  <a:close/>
                </a:path>
                <a:path w="26034" h="198754">
                  <a:moveTo>
                    <a:pt x="22860" y="196881"/>
                  </a:moveTo>
                  <a:lnTo>
                    <a:pt x="3048" y="196881"/>
                  </a:lnTo>
                  <a:lnTo>
                    <a:pt x="0" y="193833"/>
                  </a:lnTo>
                  <a:lnTo>
                    <a:pt x="0" y="3048"/>
                  </a:lnTo>
                  <a:lnTo>
                    <a:pt x="1524" y="3048"/>
                  </a:lnTo>
                  <a:lnTo>
                    <a:pt x="1524" y="1524"/>
                  </a:lnTo>
                  <a:lnTo>
                    <a:pt x="25908" y="1524"/>
                  </a:lnTo>
                  <a:lnTo>
                    <a:pt x="25908" y="195357"/>
                  </a:lnTo>
                  <a:lnTo>
                    <a:pt x="24384" y="195357"/>
                  </a:lnTo>
                  <a:lnTo>
                    <a:pt x="22860" y="196881"/>
                  </a:lnTo>
                  <a:close/>
                </a:path>
                <a:path w="26034" h="198754">
                  <a:moveTo>
                    <a:pt x="15240" y="198405"/>
                  </a:moveTo>
                  <a:lnTo>
                    <a:pt x="10668" y="198405"/>
                  </a:lnTo>
                  <a:lnTo>
                    <a:pt x="9144" y="196881"/>
                  </a:lnTo>
                  <a:lnTo>
                    <a:pt x="18288" y="196881"/>
                  </a:lnTo>
                  <a:lnTo>
                    <a:pt x="15240" y="198405"/>
                  </a:lnTo>
                  <a:close/>
                </a:path>
              </a:pathLst>
            </a:custGeom>
            <a:solidFill>
              <a:srgbClr val="44546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5" name="object 115"/>
            <p:cNvPicPr/>
            <p:nvPr/>
          </p:nvPicPr>
          <p:blipFill>
            <a:blip r:embed="rId99" cstate="print"/>
            <a:stretch>
              <a:fillRect/>
            </a:stretch>
          </p:blipFill>
          <p:spPr>
            <a:xfrm>
              <a:off x="892492" y="3992403"/>
              <a:ext cx="88487" cy="184689"/>
            </a:xfrm>
            <a:prstGeom prst="rect">
              <a:avLst/>
            </a:prstGeom>
          </p:spPr>
        </p:pic>
        <p:pic>
          <p:nvPicPr>
            <p:cNvPr id="116" name="object 116"/>
            <p:cNvPicPr/>
            <p:nvPr/>
          </p:nvPicPr>
          <p:blipFill>
            <a:blip r:embed="rId100" cstate="print"/>
            <a:stretch>
              <a:fillRect/>
            </a:stretch>
          </p:blipFill>
          <p:spPr>
            <a:xfrm>
              <a:off x="1084707" y="3963352"/>
              <a:ext cx="117538" cy="212216"/>
            </a:xfrm>
            <a:prstGeom prst="rect">
              <a:avLst/>
            </a:prstGeom>
          </p:spPr>
        </p:pic>
        <p:pic>
          <p:nvPicPr>
            <p:cNvPr id="117" name="object 117"/>
            <p:cNvPicPr/>
            <p:nvPr/>
          </p:nvPicPr>
          <p:blipFill>
            <a:blip r:embed="rId101" cstate="print"/>
            <a:stretch>
              <a:fillRect/>
            </a:stretch>
          </p:blipFill>
          <p:spPr>
            <a:xfrm>
              <a:off x="1243447" y="4027455"/>
              <a:ext cx="125008" cy="149637"/>
            </a:xfrm>
            <a:prstGeom prst="rect">
              <a:avLst/>
            </a:prstGeom>
          </p:spPr>
        </p:pic>
        <p:sp>
          <p:nvSpPr>
            <p:cNvPr id="118" name="object 118"/>
            <p:cNvSpPr/>
            <p:nvPr/>
          </p:nvSpPr>
          <p:spPr>
            <a:xfrm>
              <a:off x="1411224" y="3963352"/>
              <a:ext cx="24765" cy="212725"/>
            </a:xfrm>
            <a:custGeom>
              <a:avLst/>
              <a:gdLst/>
              <a:ahLst/>
              <a:cxnLst/>
              <a:rect l="l" t="t" r="r" b="b"/>
              <a:pathLst>
                <a:path w="24765" h="212725">
                  <a:moveTo>
                    <a:pt x="21336" y="0"/>
                  </a:moveTo>
                  <a:lnTo>
                    <a:pt x="3048" y="0"/>
                  </a:lnTo>
                  <a:lnTo>
                    <a:pt x="1524" y="1524"/>
                  </a:lnTo>
                  <a:lnTo>
                    <a:pt x="21336" y="1524"/>
                  </a:lnTo>
                  <a:lnTo>
                    <a:pt x="21336" y="0"/>
                  </a:lnTo>
                  <a:close/>
                </a:path>
                <a:path w="24765" h="212725">
                  <a:moveTo>
                    <a:pt x="22860" y="209169"/>
                  </a:moveTo>
                  <a:lnTo>
                    <a:pt x="1524" y="209169"/>
                  </a:lnTo>
                  <a:lnTo>
                    <a:pt x="1524" y="210693"/>
                  </a:lnTo>
                  <a:lnTo>
                    <a:pt x="7620" y="210693"/>
                  </a:lnTo>
                  <a:lnTo>
                    <a:pt x="9144" y="212217"/>
                  </a:lnTo>
                  <a:lnTo>
                    <a:pt x="15240" y="212217"/>
                  </a:lnTo>
                  <a:lnTo>
                    <a:pt x="16764" y="210693"/>
                  </a:lnTo>
                  <a:lnTo>
                    <a:pt x="21336" y="210693"/>
                  </a:lnTo>
                  <a:lnTo>
                    <a:pt x="22860" y="209169"/>
                  </a:lnTo>
                  <a:close/>
                </a:path>
                <a:path w="24765" h="212725">
                  <a:moveTo>
                    <a:pt x="24384" y="2921"/>
                  </a:moveTo>
                  <a:lnTo>
                    <a:pt x="23622" y="2921"/>
                  </a:lnTo>
                  <a:lnTo>
                    <a:pt x="23622" y="1651"/>
                  </a:lnTo>
                  <a:lnTo>
                    <a:pt x="0" y="1651"/>
                  </a:lnTo>
                  <a:lnTo>
                    <a:pt x="0" y="2921"/>
                  </a:lnTo>
                  <a:lnTo>
                    <a:pt x="0" y="208661"/>
                  </a:lnTo>
                  <a:lnTo>
                    <a:pt x="24384" y="208661"/>
                  </a:lnTo>
                  <a:lnTo>
                    <a:pt x="24384" y="2921"/>
                  </a:lnTo>
                  <a:close/>
                </a:path>
              </a:pathLst>
            </a:custGeom>
            <a:solidFill>
              <a:srgbClr val="44546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9" name="object 119"/>
            <p:cNvPicPr/>
            <p:nvPr/>
          </p:nvPicPr>
          <p:blipFill>
            <a:blip r:embed="rId102" cstate="print"/>
            <a:stretch>
              <a:fillRect/>
            </a:stretch>
          </p:blipFill>
          <p:spPr>
            <a:xfrm>
              <a:off x="1478279" y="4027455"/>
              <a:ext cx="125158" cy="201549"/>
            </a:xfrm>
            <a:prstGeom prst="rect">
              <a:avLst/>
            </a:prstGeom>
          </p:spPr>
        </p:pic>
        <p:pic>
          <p:nvPicPr>
            <p:cNvPr id="120" name="object 120"/>
            <p:cNvPicPr/>
            <p:nvPr/>
          </p:nvPicPr>
          <p:blipFill>
            <a:blip r:embed="rId103" cstate="print"/>
            <a:stretch>
              <a:fillRect/>
            </a:stretch>
          </p:blipFill>
          <p:spPr>
            <a:xfrm>
              <a:off x="1626298" y="4027455"/>
              <a:ext cx="96107" cy="149637"/>
            </a:xfrm>
            <a:prstGeom prst="rect">
              <a:avLst/>
            </a:prstGeom>
          </p:spPr>
        </p:pic>
        <p:pic>
          <p:nvPicPr>
            <p:cNvPr id="121" name="object 121"/>
            <p:cNvPicPr/>
            <p:nvPr/>
          </p:nvPicPr>
          <p:blipFill>
            <a:blip r:embed="rId104" cstate="print"/>
            <a:stretch>
              <a:fillRect/>
            </a:stretch>
          </p:blipFill>
          <p:spPr>
            <a:xfrm>
              <a:off x="1818513" y="3992403"/>
              <a:ext cx="88487" cy="184689"/>
            </a:xfrm>
            <a:prstGeom prst="rect">
              <a:avLst/>
            </a:prstGeom>
          </p:spPr>
        </p:pic>
        <p:pic>
          <p:nvPicPr>
            <p:cNvPr id="122" name="object 122"/>
            <p:cNvPicPr/>
            <p:nvPr/>
          </p:nvPicPr>
          <p:blipFill>
            <a:blip r:embed="rId105" cstate="print"/>
            <a:stretch>
              <a:fillRect/>
            </a:stretch>
          </p:blipFill>
          <p:spPr>
            <a:xfrm>
              <a:off x="1926913" y="4027455"/>
              <a:ext cx="137249" cy="149637"/>
            </a:xfrm>
            <a:prstGeom prst="rect">
              <a:avLst/>
            </a:prstGeom>
          </p:spPr>
        </p:pic>
        <p:pic>
          <p:nvPicPr>
            <p:cNvPr id="123" name="object 123"/>
            <p:cNvPicPr/>
            <p:nvPr/>
          </p:nvPicPr>
          <p:blipFill>
            <a:blip r:embed="rId106" cstate="print"/>
            <a:stretch>
              <a:fillRect/>
            </a:stretch>
          </p:blipFill>
          <p:spPr>
            <a:xfrm>
              <a:off x="2160269" y="4027455"/>
              <a:ext cx="96107" cy="149637"/>
            </a:xfrm>
            <a:prstGeom prst="rect">
              <a:avLst/>
            </a:prstGeom>
          </p:spPr>
        </p:pic>
        <p:pic>
          <p:nvPicPr>
            <p:cNvPr id="124" name="object 124"/>
            <p:cNvPicPr/>
            <p:nvPr/>
          </p:nvPicPr>
          <p:blipFill>
            <a:blip r:embed="rId107" cstate="print"/>
            <a:stretch>
              <a:fillRect/>
            </a:stretch>
          </p:blipFill>
          <p:spPr>
            <a:xfrm>
              <a:off x="2286911" y="4027455"/>
              <a:ext cx="125008" cy="149637"/>
            </a:xfrm>
            <a:prstGeom prst="rect">
              <a:avLst/>
            </a:prstGeom>
          </p:spPr>
        </p:pic>
        <p:pic>
          <p:nvPicPr>
            <p:cNvPr id="125" name="object 125"/>
            <p:cNvPicPr/>
            <p:nvPr/>
          </p:nvPicPr>
          <p:blipFill>
            <a:blip r:embed="rId108" cstate="print"/>
            <a:stretch>
              <a:fillRect/>
            </a:stretch>
          </p:blipFill>
          <p:spPr>
            <a:xfrm>
              <a:off x="2436454" y="4027455"/>
              <a:ext cx="126532" cy="149637"/>
            </a:xfrm>
            <a:prstGeom prst="rect">
              <a:avLst/>
            </a:prstGeom>
          </p:spPr>
        </p:pic>
        <p:pic>
          <p:nvPicPr>
            <p:cNvPr id="126" name="object 126"/>
            <p:cNvPicPr/>
            <p:nvPr/>
          </p:nvPicPr>
          <p:blipFill>
            <a:blip r:embed="rId109" cstate="print"/>
            <a:stretch>
              <a:fillRect/>
            </a:stretch>
          </p:blipFill>
          <p:spPr>
            <a:xfrm>
              <a:off x="2671286" y="3963352"/>
              <a:ext cx="117443" cy="212216"/>
            </a:xfrm>
            <a:prstGeom prst="rect">
              <a:avLst/>
            </a:prstGeom>
          </p:spPr>
        </p:pic>
        <p:pic>
          <p:nvPicPr>
            <p:cNvPr id="127" name="object 127"/>
            <p:cNvPicPr/>
            <p:nvPr/>
          </p:nvPicPr>
          <p:blipFill>
            <a:blip r:embed="rId110" cstate="print"/>
            <a:stretch>
              <a:fillRect/>
            </a:stretch>
          </p:blipFill>
          <p:spPr>
            <a:xfrm>
              <a:off x="2828549" y="4027455"/>
              <a:ext cx="358324" cy="149637"/>
            </a:xfrm>
            <a:prstGeom prst="rect">
              <a:avLst/>
            </a:prstGeom>
          </p:spPr>
        </p:pic>
        <p:pic>
          <p:nvPicPr>
            <p:cNvPr id="128" name="object 128"/>
            <p:cNvPicPr/>
            <p:nvPr/>
          </p:nvPicPr>
          <p:blipFill>
            <a:blip r:embed="rId111" cstate="print"/>
            <a:stretch>
              <a:fillRect/>
            </a:stretch>
          </p:blipFill>
          <p:spPr>
            <a:xfrm>
              <a:off x="3279933" y="3963352"/>
              <a:ext cx="1339405" cy="213741"/>
            </a:xfrm>
            <a:prstGeom prst="rect">
              <a:avLst/>
            </a:prstGeom>
          </p:spPr>
        </p:pic>
        <p:pic>
          <p:nvPicPr>
            <p:cNvPr id="129" name="object 129"/>
            <p:cNvPicPr/>
            <p:nvPr/>
          </p:nvPicPr>
          <p:blipFill>
            <a:blip r:embed="rId112" cstate="print"/>
            <a:stretch>
              <a:fillRect/>
            </a:stretch>
          </p:blipFill>
          <p:spPr>
            <a:xfrm>
              <a:off x="4715446" y="3992403"/>
              <a:ext cx="88487" cy="184689"/>
            </a:xfrm>
            <a:prstGeom prst="rect">
              <a:avLst/>
            </a:prstGeom>
          </p:spPr>
        </p:pic>
        <p:pic>
          <p:nvPicPr>
            <p:cNvPr id="130" name="object 130"/>
            <p:cNvPicPr/>
            <p:nvPr/>
          </p:nvPicPr>
          <p:blipFill>
            <a:blip r:embed="rId113" cstate="print"/>
            <a:stretch>
              <a:fillRect/>
            </a:stretch>
          </p:blipFill>
          <p:spPr>
            <a:xfrm>
              <a:off x="4832984" y="3963352"/>
              <a:ext cx="117443" cy="212216"/>
            </a:xfrm>
            <a:prstGeom prst="rect">
              <a:avLst/>
            </a:prstGeom>
          </p:spPr>
        </p:pic>
        <p:sp>
          <p:nvSpPr>
            <p:cNvPr id="131" name="object 131"/>
            <p:cNvSpPr/>
            <p:nvPr/>
          </p:nvSpPr>
          <p:spPr>
            <a:xfrm>
              <a:off x="4997672" y="3972496"/>
              <a:ext cx="31115" cy="203200"/>
            </a:xfrm>
            <a:custGeom>
              <a:avLst/>
              <a:gdLst/>
              <a:ahLst/>
              <a:cxnLst/>
              <a:rect l="l" t="t" r="r" b="b"/>
              <a:pathLst>
                <a:path w="31114" h="203200">
                  <a:moveTo>
                    <a:pt x="24479" y="58007"/>
                  </a:moveTo>
                  <a:lnTo>
                    <a:pt x="7620" y="58007"/>
                  </a:lnTo>
                  <a:lnTo>
                    <a:pt x="9144" y="56483"/>
                  </a:lnTo>
                  <a:lnTo>
                    <a:pt x="22955" y="56483"/>
                  </a:lnTo>
                  <a:lnTo>
                    <a:pt x="24479" y="58007"/>
                  </a:lnTo>
                  <a:close/>
                </a:path>
                <a:path w="31114" h="203200">
                  <a:moveTo>
                    <a:pt x="27527" y="200025"/>
                  </a:moveTo>
                  <a:lnTo>
                    <a:pt x="3048" y="200025"/>
                  </a:lnTo>
                  <a:lnTo>
                    <a:pt x="3048" y="59531"/>
                  </a:lnTo>
                  <a:lnTo>
                    <a:pt x="4572" y="58007"/>
                  </a:lnTo>
                  <a:lnTo>
                    <a:pt x="26003" y="58007"/>
                  </a:lnTo>
                  <a:lnTo>
                    <a:pt x="27527" y="59531"/>
                  </a:lnTo>
                  <a:lnTo>
                    <a:pt x="27527" y="200025"/>
                  </a:lnTo>
                  <a:close/>
                </a:path>
                <a:path w="31114" h="203200">
                  <a:moveTo>
                    <a:pt x="26003" y="201549"/>
                  </a:moveTo>
                  <a:lnTo>
                    <a:pt x="6096" y="201549"/>
                  </a:lnTo>
                  <a:lnTo>
                    <a:pt x="4572" y="200025"/>
                  </a:lnTo>
                  <a:lnTo>
                    <a:pt x="26003" y="200025"/>
                  </a:lnTo>
                  <a:lnTo>
                    <a:pt x="26003" y="201549"/>
                  </a:lnTo>
                  <a:close/>
                </a:path>
                <a:path w="31114" h="203200">
                  <a:moveTo>
                    <a:pt x="18383" y="203073"/>
                  </a:moveTo>
                  <a:lnTo>
                    <a:pt x="12287" y="203073"/>
                  </a:lnTo>
                  <a:lnTo>
                    <a:pt x="10763" y="201549"/>
                  </a:lnTo>
                  <a:lnTo>
                    <a:pt x="19907" y="201549"/>
                  </a:lnTo>
                  <a:lnTo>
                    <a:pt x="18383" y="203073"/>
                  </a:lnTo>
                  <a:close/>
                </a:path>
                <a:path w="31114" h="203200">
                  <a:moveTo>
                    <a:pt x="21431" y="30575"/>
                  </a:moveTo>
                  <a:lnTo>
                    <a:pt x="9144" y="30575"/>
                  </a:lnTo>
                  <a:lnTo>
                    <a:pt x="4572" y="29051"/>
                  </a:lnTo>
                  <a:lnTo>
                    <a:pt x="1524" y="26003"/>
                  </a:lnTo>
                  <a:lnTo>
                    <a:pt x="0" y="21431"/>
                  </a:lnTo>
                  <a:lnTo>
                    <a:pt x="0" y="10763"/>
                  </a:lnTo>
                  <a:lnTo>
                    <a:pt x="1524" y="6191"/>
                  </a:lnTo>
                  <a:lnTo>
                    <a:pt x="3048" y="3047"/>
                  </a:lnTo>
                  <a:lnTo>
                    <a:pt x="9144" y="0"/>
                  </a:lnTo>
                  <a:lnTo>
                    <a:pt x="21431" y="0"/>
                  </a:lnTo>
                  <a:lnTo>
                    <a:pt x="26003" y="1524"/>
                  </a:lnTo>
                  <a:lnTo>
                    <a:pt x="27527" y="3047"/>
                  </a:lnTo>
                  <a:lnTo>
                    <a:pt x="29051" y="6191"/>
                  </a:lnTo>
                  <a:lnTo>
                    <a:pt x="30575" y="9239"/>
                  </a:lnTo>
                  <a:lnTo>
                    <a:pt x="30575" y="21431"/>
                  </a:lnTo>
                  <a:lnTo>
                    <a:pt x="29051" y="26003"/>
                  </a:lnTo>
                  <a:lnTo>
                    <a:pt x="27527" y="27527"/>
                  </a:lnTo>
                  <a:lnTo>
                    <a:pt x="21431" y="30575"/>
                  </a:lnTo>
                  <a:close/>
                </a:path>
              </a:pathLst>
            </a:custGeom>
            <a:solidFill>
              <a:srgbClr val="44546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32" name="object 132"/>
            <p:cNvPicPr/>
            <p:nvPr/>
          </p:nvPicPr>
          <p:blipFill>
            <a:blip r:embed="rId114" cstate="print"/>
            <a:stretch>
              <a:fillRect/>
            </a:stretch>
          </p:blipFill>
          <p:spPr>
            <a:xfrm>
              <a:off x="5067871" y="4027455"/>
              <a:ext cx="117443" cy="148113"/>
            </a:xfrm>
            <a:prstGeom prst="rect">
              <a:avLst/>
            </a:prstGeom>
          </p:spPr>
        </p:pic>
        <p:pic>
          <p:nvPicPr>
            <p:cNvPr id="133" name="object 133"/>
            <p:cNvPicPr/>
            <p:nvPr/>
          </p:nvPicPr>
          <p:blipFill>
            <a:blip r:embed="rId115" cstate="print"/>
            <a:stretch>
              <a:fillRect/>
            </a:stretch>
          </p:blipFill>
          <p:spPr>
            <a:xfrm>
              <a:off x="5234178" y="3963352"/>
              <a:ext cx="175450" cy="254984"/>
            </a:xfrm>
            <a:prstGeom prst="rect">
              <a:avLst/>
            </a:prstGeom>
          </p:spPr>
        </p:pic>
        <p:pic>
          <p:nvPicPr>
            <p:cNvPr id="134" name="object 134"/>
            <p:cNvPicPr/>
            <p:nvPr/>
          </p:nvPicPr>
          <p:blipFill>
            <a:blip r:embed="rId116" cstate="print"/>
            <a:stretch>
              <a:fillRect/>
            </a:stretch>
          </p:blipFill>
          <p:spPr>
            <a:xfrm>
              <a:off x="5525547" y="4027455"/>
              <a:ext cx="893921" cy="190881"/>
            </a:xfrm>
            <a:prstGeom prst="rect">
              <a:avLst/>
            </a:prstGeom>
          </p:spPr>
        </p:pic>
        <p:pic>
          <p:nvPicPr>
            <p:cNvPr id="135" name="object 135"/>
            <p:cNvPicPr/>
            <p:nvPr/>
          </p:nvPicPr>
          <p:blipFill>
            <a:blip r:embed="rId117" cstate="print"/>
            <a:stretch>
              <a:fillRect/>
            </a:stretch>
          </p:blipFill>
          <p:spPr>
            <a:xfrm>
              <a:off x="6518624" y="4027455"/>
              <a:ext cx="111442" cy="149637"/>
            </a:xfrm>
            <a:prstGeom prst="rect">
              <a:avLst/>
            </a:prstGeom>
          </p:spPr>
        </p:pic>
        <p:pic>
          <p:nvPicPr>
            <p:cNvPr id="136" name="object 136"/>
            <p:cNvPicPr/>
            <p:nvPr/>
          </p:nvPicPr>
          <p:blipFill>
            <a:blip r:embed="rId118" cstate="print"/>
            <a:stretch>
              <a:fillRect/>
            </a:stretch>
          </p:blipFill>
          <p:spPr>
            <a:xfrm>
              <a:off x="6678834" y="4027455"/>
              <a:ext cx="115919" cy="148113"/>
            </a:xfrm>
            <a:prstGeom prst="rect">
              <a:avLst/>
            </a:prstGeom>
          </p:spPr>
        </p:pic>
        <p:pic>
          <p:nvPicPr>
            <p:cNvPr id="137" name="object 137"/>
            <p:cNvPicPr/>
            <p:nvPr/>
          </p:nvPicPr>
          <p:blipFill>
            <a:blip r:embed="rId119" cstate="print"/>
            <a:stretch>
              <a:fillRect/>
            </a:stretch>
          </p:blipFill>
          <p:spPr>
            <a:xfrm>
              <a:off x="6835996" y="3963352"/>
              <a:ext cx="125063" cy="213740"/>
            </a:xfrm>
            <a:prstGeom prst="rect">
              <a:avLst/>
            </a:prstGeom>
          </p:spPr>
        </p:pic>
        <p:pic>
          <p:nvPicPr>
            <p:cNvPr id="138" name="object 138"/>
            <p:cNvPicPr/>
            <p:nvPr/>
          </p:nvPicPr>
          <p:blipFill>
            <a:blip r:embed="rId120" cstate="print"/>
            <a:stretch>
              <a:fillRect/>
            </a:stretch>
          </p:blipFill>
          <p:spPr>
            <a:xfrm>
              <a:off x="7067835" y="4027455"/>
              <a:ext cx="96107" cy="149637"/>
            </a:xfrm>
            <a:prstGeom prst="rect">
              <a:avLst/>
            </a:prstGeom>
          </p:spPr>
        </p:pic>
        <p:pic>
          <p:nvPicPr>
            <p:cNvPr id="139" name="object 139"/>
            <p:cNvPicPr/>
            <p:nvPr/>
          </p:nvPicPr>
          <p:blipFill>
            <a:blip r:embed="rId121" cstate="print"/>
            <a:stretch>
              <a:fillRect/>
            </a:stretch>
          </p:blipFill>
          <p:spPr>
            <a:xfrm>
              <a:off x="7194523" y="4027455"/>
              <a:ext cx="135725" cy="149637"/>
            </a:xfrm>
            <a:prstGeom prst="rect">
              <a:avLst/>
            </a:prstGeom>
          </p:spPr>
        </p:pic>
        <p:sp>
          <p:nvSpPr>
            <p:cNvPr id="140" name="object 140"/>
            <p:cNvSpPr/>
            <p:nvPr/>
          </p:nvSpPr>
          <p:spPr>
            <a:xfrm>
              <a:off x="7362253" y="3963352"/>
              <a:ext cx="26034" cy="212725"/>
            </a:xfrm>
            <a:custGeom>
              <a:avLst/>
              <a:gdLst/>
              <a:ahLst/>
              <a:cxnLst/>
              <a:rect l="l" t="t" r="r" b="b"/>
              <a:pathLst>
                <a:path w="26034" h="212725">
                  <a:moveTo>
                    <a:pt x="22860" y="1523"/>
                  </a:moveTo>
                  <a:lnTo>
                    <a:pt x="3048" y="1523"/>
                  </a:lnTo>
                  <a:lnTo>
                    <a:pt x="4572" y="0"/>
                  </a:lnTo>
                  <a:lnTo>
                    <a:pt x="21336" y="0"/>
                  </a:lnTo>
                  <a:lnTo>
                    <a:pt x="22860" y="1523"/>
                  </a:lnTo>
                  <a:close/>
                </a:path>
                <a:path w="26034" h="212725">
                  <a:moveTo>
                    <a:pt x="24384" y="3047"/>
                  </a:moveTo>
                  <a:lnTo>
                    <a:pt x="1524" y="3047"/>
                  </a:lnTo>
                  <a:lnTo>
                    <a:pt x="1524" y="1523"/>
                  </a:lnTo>
                  <a:lnTo>
                    <a:pt x="24384" y="1523"/>
                  </a:lnTo>
                  <a:lnTo>
                    <a:pt x="24384" y="3047"/>
                  </a:lnTo>
                  <a:close/>
                </a:path>
                <a:path w="26034" h="212725">
                  <a:moveTo>
                    <a:pt x="22860" y="210692"/>
                  </a:moveTo>
                  <a:lnTo>
                    <a:pt x="3048" y="210692"/>
                  </a:lnTo>
                  <a:lnTo>
                    <a:pt x="0" y="207644"/>
                  </a:lnTo>
                  <a:lnTo>
                    <a:pt x="0" y="3047"/>
                  </a:lnTo>
                  <a:lnTo>
                    <a:pt x="25908" y="3047"/>
                  </a:lnTo>
                  <a:lnTo>
                    <a:pt x="25908" y="207644"/>
                  </a:lnTo>
                  <a:lnTo>
                    <a:pt x="22860" y="210692"/>
                  </a:lnTo>
                  <a:close/>
                </a:path>
                <a:path w="26034" h="212725">
                  <a:moveTo>
                    <a:pt x="15240" y="212216"/>
                  </a:moveTo>
                  <a:lnTo>
                    <a:pt x="10668" y="212216"/>
                  </a:lnTo>
                  <a:lnTo>
                    <a:pt x="9144" y="210692"/>
                  </a:lnTo>
                  <a:lnTo>
                    <a:pt x="16764" y="210692"/>
                  </a:lnTo>
                  <a:lnTo>
                    <a:pt x="15240" y="212216"/>
                  </a:lnTo>
                  <a:close/>
                </a:path>
              </a:pathLst>
            </a:custGeom>
            <a:solidFill>
              <a:srgbClr val="44546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41" name="object 141"/>
            <p:cNvPicPr/>
            <p:nvPr/>
          </p:nvPicPr>
          <p:blipFill>
            <a:blip r:embed="rId122" cstate="print"/>
            <a:stretch>
              <a:fillRect/>
            </a:stretch>
          </p:blipFill>
          <p:spPr>
            <a:xfrm>
              <a:off x="7420260" y="4027455"/>
              <a:ext cx="266985" cy="149637"/>
            </a:xfrm>
            <a:prstGeom prst="rect">
              <a:avLst/>
            </a:prstGeom>
          </p:spPr>
        </p:pic>
        <p:pic>
          <p:nvPicPr>
            <p:cNvPr id="142" name="object 142"/>
            <p:cNvPicPr/>
            <p:nvPr/>
          </p:nvPicPr>
          <p:blipFill>
            <a:blip r:embed="rId123" cstate="print"/>
            <a:stretch>
              <a:fillRect/>
            </a:stretch>
          </p:blipFill>
          <p:spPr>
            <a:xfrm>
              <a:off x="7797069" y="4027455"/>
              <a:ext cx="124964" cy="201549"/>
            </a:xfrm>
            <a:prstGeom prst="rect">
              <a:avLst/>
            </a:prstGeom>
          </p:spPr>
        </p:pic>
        <p:pic>
          <p:nvPicPr>
            <p:cNvPr id="143" name="object 143"/>
            <p:cNvPicPr/>
            <p:nvPr/>
          </p:nvPicPr>
          <p:blipFill>
            <a:blip r:embed="rId124" cstate="print"/>
            <a:stretch>
              <a:fillRect/>
            </a:stretch>
          </p:blipFill>
          <p:spPr>
            <a:xfrm>
              <a:off x="7963280" y="4027455"/>
              <a:ext cx="227361" cy="149637"/>
            </a:xfrm>
            <a:prstGeom prst="rect">
              <a:avLst/>
            </a:prstGeom>
          </p:spPr>
        </p:pic>
        <p:pic>
          <p:nvPicPr>
            <p:cNvPr id="144" name="object 144"/>
            <p:cNvPicPr/>
            <p:nvPr/>
          </p:nvPicPr>
          <p:blipFill>
            <a:blip r:embed="rId125" cstate="print"/>
            <a:stretch>
              <a:fillRect/>
            </a:stretch>
          </p:blipFill>
          <p:spPr>
            <a:xfrm>
              <a:off x="8230266" y="3963352"/>
              <a:ext cx="125110" cy="213741"/>
            </a:xfrm>
            <a:prstGeom prst="rect">
              <a:avLst/>
            </a:prstGeom>
          </p:spPr>
        </p:pic>
        <p:sp>
          <p:nvSpPr>
            <p:cNvPr id="145" name="object 145"/>
            <p:cNvSpPr/>
            <p:nvPr/>
          </p:nvSpPr>
          <p:spPr>
            <a:xfrm>
              <a:off x="8398091" y="3963352"/>
              <a:ext cx="24765" cy="212725"/>
            </a:xfrm>
            <a:custGeom>
              <a:avLst/>
              <a:gdLst/>
              <a:ahLst/>
              <a:cxnLst/>
              <a:rect l="l" t="t" r="r" b="b"/>
              <a:pathLst>
                <a:path w="24765" h="212725">
                  <a:moveTo>
                    <a:pt x="21336" y="0"/>
                  </a:moveTo>
                  <a:lnTo>
                    <a:pt x="3048" y="0"/>
                  </a:lnTo>
                  <a:lnTo>
                    <a:pt x="1524" y="1524"/>
                  </a:lnTo>
                  <a:lnTo>
                    <a:pt x="21336" y="1524"/>
                  </a:lnTo>
                  <a:lnTo>
                    <a:pt x="21336" y="0"/>
                  </a:lnTo>
                  <a:close/>
                </a:path>
                <a:path w="24765" h="212725">
                  <a:moveTo>
                    <a:pt x="22860" y="209169"/>
                  </a:moveTo>
                  <a:lnTo>
                    <a:pt x="1524" y="209169"/>
                  </a:lnTo>
                  <a:lnTo>
                    <a:pt x="1524" y="210693"/>
                  </a:lnTo>
                  <a:lnTo>
                    <a:pt x="7620" y="210693"/>
                  </a:lnTo>
                  <a:lnTo>
                    <a:pt x="9144" y="212217"/>
                  </a:lnTo>
                  <a:lnTo>
                    <a:pt x="15240" y="212217"/>
                  </a:lnTo>
                  <a:lnTo>
                    <a:pt x="16764" y="210693"/>
                  </a:lnTo>
                  <a:lnTo>
                    <a:pt x="21336" y="210693"/>
                  </a:lnTo>
                  <a:lnTo>
                    <a:pt x="22860" y="209169"/>
                  </a:lnTo>
                  <a:close/>
                </a:path>
                <a:path w="24765" h="212725">
                  <a:moveTo>
                    <a:pt x="24384" y="2921"/>
                  </a:moveTo>
                  <a:lnTo>
                    <a:pt x="23622" y="2921"/>
                  </a:lnTo>
                  <a:lnTo>
                    <a:pt x="23622" y="1651"/>
                  </a:lnTo>
                  <a:lnTo>
                    <a:pt x="0" y="1651"/>
                  </a:lnTo>
                  <a:lnTo>
                    <a:pt x="0" y="2921"/>
                  </a:lnTo>
                  <a:lnTo>
                    <a:pt x="0" y="208661"/>
                  </a:lnTo>
                  <a:lnTo>
                    <a:pt x="24384" y="208661"/>
                  </a:lnTo>
                  <a:lnTo>
                    <a:pt x="24384" y="2921"/>
                  </a:lnTo>
                  <a:close/>
                </a:path>
              </a:pathLst>
            </a:custGeom>
            <a:solidFill>
              <a:srgbClr val="44546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46" name="object 146"/>
            <p:cNvPicPr/>
            <p:nvPr/>
          </p:nvPicPr>
          <p:blipFill>
            <a:blip r:embed="rId126" cstate="print"/>
            <a:stretch>
              <a:fillRect/>
            </a:stretch>
          </p:blipFill>
          <p:spPr>
            <a:xfrm>
              <a:off x="8456158" y="4027455"/>
              <a:ext cx="125008" cy="149637"/>
            </a:xfrm>
            <a:prstGeom prst="rect">
              <a:avLst/>
            </a:prstGeom>
          </p:spPr>
        </p:pic>
        <p:pic>
          <p:nvPicPr>
            <p:cNvPr id="147" name="object 147"/>
            <p:cNvPicPr/>
            <p:nvPr/>
          </p:nvPicPr>
          <p:blipFill>
            <a:blip r:embed="rId127" cstate="print"/>
            <a:stretch>
              <a:fillRect/>
            </a:stretch>
          </p:blipFill>
          <p:spPr>
            <a:xfrm>
              <a:off x="8622315" y="4027455"/>
              <a:ext cx="202977" cy="148113"/>
            </a:xfrm>
            <a:prstGeom prst="rect">
              <a:avLst/>
            </a:prstGeom>
          </p:spPr>
        </p:pic>
        <p:pic>
          <p:nvPicPr>
            <p:cNvPr id="148" name="object 148"/>
            <p:cNvPicPr/>
            <p:nvPr/>
          </p:nvPicPr>
          <p:blipFill>
            <a:blip r:embed="rId128" cstate="print"/>
            <a:stretch>
              <a:fillRect/>
            </a:stretch>
          </p:blipFill>
          <p:spPr>
            <a:xfrm>
              <a:off x="8863393" y="4027455"/>
              <a:ext cx="96107" cy="149637"/>
            </a:xfrm>
            <a:prstGeom prst="rect">
              <a:avLst/>
            </a:prstGeom>
          </p:spPr>
        </p:pic>
        <p:sp>
          <p:nvSpPr>
            <p:cNvPr id="149" name="object 149"/>
            <p:cNvSpPr/>
            <p:nvPr/>
          </p:nvSpPr>
          <p:spPr>
            <a:xfrm>
              <a:off x="8989980" y="4140422"/>
              <a:ext cx="32384" cy="35560"/>
            </a:xfrm>
            <a:custGeom>
              <a:avLst/>
              <a:gdLst/>
              <a:ahLst/>
              <a:cxnLst/>
              <a:rect l="l" t="t" r="r" b="b"/>
              <a:pathLst>
                <a:path w="32384" h="35560">
                  <a:moveTo>
                    <a:pt x="22860" y="35147"/>
                  </a:moveTo>
                  <a:lnTo>
                    <a:pt x="10668" y="35147"/>
                  </a:lnTo>
                  <a:lnTo>
                    <a:pt x="6096" y="33623"/>
                  </a:lnTo>
                  <a:lnTo>
                    <a:pt x="3048" y="32099"/>
                  </a:lnTo>
                  <a:lnTo>
                    <a:pt x="1524" y="29051"/>
                  </a:lnTo>
                  <a:lnTo>
                    <a:pt x="0" y="24479"/>
                  </a:lnTo>
                  <a:lnTo>
                    <a:pt x="0" y="10763"/>
                  </a:lnTo>
                  <a:lnTo>
                    <a:pt x="1524" y="6191"/>
                  </a:lnTo>
                  <a:lnTo>
                    <a:pt x="3048" y="3047"/>
                  </a:lnTo>
                  <a:lnTo>
                    <a:pt x="6096" y="1523"/>
                  </a:lnTo>
                  <a:lnTo>
                    <a:pt x="10668" y="0"/>
                  </a:lnTo>
                  <a:lnTo>
                    <a:pt x="27527" y="0"/>
                  </a:lnTo>
                  <a:lnTo>
                    <a:pt x="29051" y="3047"/>
                  </a:lnTo>
                  <a:lnTo>
                    <a:pt x="32099" y="4571"/>
                  </a:lnTo>
                  <a:lnTo>
                    <a:pt x="32099" y="16859"/>
                  </a:lnTo>
                  <a:lnTo>
                    <a:pt x="32099" y="29051"/>
                  </a:lnTo>
                  <a:lnTo>
                    <a:pt x="29051" y="30575"/>
                  </a:lnTo>
                  <a:lnTo>
                    <a:pt x="27527" y="33623"/>
                  </a:lnTo>
                  <a:lnTo>
                    <a:pt x="22860" y="35147"/>
                  </a:lnTo>
                  <a:close/>
                </a:path>
              </a:pathLst>
            </a:custGeom>
            <a:solidFill>
              <a:srgbClr val="44546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50" name="object 150"/>
            <p:cNvPicPr/>
            <p:nvPr/>
          </p:nvPicPr>
          <p:blipFill>
            <a:blip r:embed="rId129" cstate="print"/>
            <a:stretch>
              <a:fillRect/>
            </a:stretch>
          </p:blipFill>
          <p:spPr>
            <a:xfrm>
              <a:off x="427196" y="4404550"/>
              <a:ext cx="76295" cy="76390"/>
            </a:xfrm>
            <a:prstGeom prst="rect">
              <a:avLst/>
            </a:prstGeom>
          </p:spPr>
        </p:pic>
        <p:pic>
          <p:nvPicPr>
            <p:cNvPr id="151" name="object 151"/>
            <p:cNvPicPr/>
            <p:nvPr/>
          </p:nvPicPr>
          <p:blipFill>
            <a:blip r:embed="rId130" cstate="print"/>
            <a:stretch>
              <a:fillRect/>
            </a:stretch>
          </p:blipFill>
          <p:spPr>
            <a:xfrm>
              <a:off x="814768" y="4355687"/>
              <a:ext cx="248602" cy="198500"/>
            </a:xfrm>
            <a:prstGeom prst="rect">
              <a:avLst/>
            </a:prstGeom>
          </p:spPr>
        </p:pic>
        <p:pic>
          <p:nvPicPr>
            <p:cNvPr id="152" name="object 152"/>
            <p:cNvPicPr/>
            <p:nvPr/>
          </p:nvPicPr>
          <p:blipFill>
            <a:blip r:embed="rId131" cstate="print"/>
            <a:stretch>
              <a:fillRect/>
            </a:stretch>
          </p:blipFill>
          <p:spPr>
            <a:xfrm>
              <a:off x="1092326" y="4369403"/>
              <a:ext cx="88487" cy="183260"/>
            </a:xfrm>
            <a:prstGeom prst="rect">
              <a:avLst/>
            </a:prstGeom>
          </p:spPr>
        </p:pic>
        <p:pic>
          <p:nvPicPr>
            <p:cNvPr id="153" name="object 153"/>
            <p:cNvPicPr/>
            <p:nvPr/>
          </p:nvPicPr>
          <p:blipFill>
            <a:blip r:embed="rId132" cstate="print"/>
            <a:stretch>
              <a:fillRect/>
            </a:stretch>
          </p:blipFill>
          <p:spPr>
            <a:xfrm>
              <a:off x="1200721" y="4404550"/>
              <a:ext cx="112871" cy="149637"/>
            </a:xfrm>
            <a:prstGeom prst="rect">
              <a:avLst/>
            </a:prstGeom>
          </p:spPr>
        </p:pic>
        <p:pic>
          <p:nvPicPr>
            <p:cNvPr id="154" name="object 154"/>
            <p:cNvPicPr/>
            <p:nvPr/>
          </p:nvPicPr>
          <p:blipFill>
            <a:blip r:embed="rId133" cstate="print"/>
            <a:stretch>
              <a:fillRect/>
            </a:stretch>
          </p:blipFill>
          <p:spPr>
            <a:xfrm>
              <a:off x="1418844" y="4349591"/>
              <a:ext cx="2096071" cy="204597"/>
            </a:xfrm>
            <a:prstGeom prst="rect">
              <a:avLst/>
            </a:prstGeom>
          </p:spPr>
        </p:pic>
        <p:pic>
          <p:nvPicPr>
            <p:cNvPr id="155" name="object 155"/>
            <p:cNvPicPr/>
            <p:nvPr/>
          </p:nvPicPr>
          <p:blipFill>
            <a:blip r:embed="rId134" cstate="print"/>
            <a:stretch>
              <a:fillRect/>
            </a:stretch>
          </p:blipFill>
          <p:spPr>
            <a:xfrm>
              <a:off x="3629310" y="4406074"/>
              <a:ext cx="117443" cy="148113"/>
            </a:xfrm>
            <a:prstGeom prst="rect">
              <a:avLst/>
            </a:prstGeom>
          </p:spPr>
        </p:pic>
        <p:pic>
          <p:nvPicPr>
            <p:cNvPr id="156" name="object 156"/>
            <p:cNvPicPr/>
            <p:nvPr/>
          </p:nvPicPr>
          <p:blipFill>
            <a:blip r:embed="rId135" cstate="print"/>
            <a:stretch>
              <a:fillRect/>
            </a:stretch>
          </p:blipFill>
          <p:spPr>
            <a:xfrm>
              <a:off x="3777329" y="4404550"/>
              <a:ext cx="96107" cy="149637"/>
            </a:xfrm>
            <a:prstGeom prst="rect">
              <a:avLst/>
            </a:prstGeom>
          </p:spPr>
        </p:pic>
        <p:pic>
          <p:nvPicPr>
            <p:cNvPr id="157" name="object 157"/>
            <p:cNvPicPr/>
            <p:nvPr/>
          </p:nvPicPr>
          <p:blipFill>
            <a:blip r:embed="rId136" cstate="print"/>
            <a:stretch>
              <a:fillRect/>
            </a:stretch>
          </p:blipFill>
          <p:spPr>
            <a:xfrm>
              <a:off x="4053363" y="4404550"/>
              <a:ext cx="96202" cy="149637"/>
            </a:xfrm>
            <a:prstGeom prst="rect">
              <a:avLst/>
            </a:prstGeom>
          </p:spPr>
        </p:pic>
        <p:pic>
          <p:nvPicPr>
            <p:cNvPr id="158" name="object 158"/>
            <p:cNvPicPr/>
            <p:nvPr/>
          </p:nvPicPr>
          <p:blipFill>
            <a:blip r:embed="rId137" cstate="print"/>
            <a:stretch>
              <a:fillRect/>
            </a:stretch>
          </p:blipFill>
          <p:spPr>
            <a:xfrm>
              <a:off x="3903916" y="4404550"/>
              <a:ext cx="125063" cy="149637"/>
            </a:xfrm>
            <a:prstGeom prst="rect">
              <a:avLst/>
            </a:prstGeom>
          </p:spPr>
        </p:pic>
        <p:pic>
          <p:nvPicPr>
            <p:cNvPr id="159" name="object 159"/>
            <p:cNvPicPr/>
            <p:nvPr/>
          </p:nvPicPr>
          <p:blipFill>
            <a:blip r:embed="rId138" cstate="print"/>
            <a:stretch>
              <a:fillRect/>
            </a:stretch>
          </p:blipFill>
          <p:spPr>
            <a:xfrm>
              <a:off x="4245673" y="4369403"/>
              <a:ext cx="88392" cy="183260"/>
            </a:xfrm>
            <a:prstGeom prst="rect">
              <a:avLst/>
            </a:prstGeom>
          </p:spPr>
        </p:pic>
        <p:pic>
          <p:nvPicPr>
            <p:cNvPr id="160" name="object 160"/>
            <p:cNvPicPr/>
            <p:nvPr/>
          </p:nvPicPr>
          <p:blipFill>
            <a:blip r:embed="rId139" cstate="print"/>
            <a:stretch>
              <a:fillRect/>
            </a:stretch>
          </p:blipFill>
          <p:spPr>
            <a:xfrm>
              <a:off x="4363116" y="4340447"/>
              <a:ext cx="117443" cy="210692"/>
            </a:xfrm>
            <a:prstGeom prst="rect">
              <a:avLst/>
            </a:prstGeom>
          </p:spPr>
        </p:pic>
        <p:sp>
          <p:nvSpPr>
            <p:cNvPr id="161" name="object 161"/>
            <p:cNvSpPr/>
            <p:nvPr/>
          </p:nvSpPr>
          <p:spPr>
            <a:xfrm>
              <a:off x="4527804" y="4349591"/>
              <a:ext cx="31115" cy="201930"/>
            </a:xfrm>
            <a:custGeom>
              <a:avLst/>
              <a:gdLst/>
              <a:ahLst/>
              <a:cxnLst/>
              <a:rect l="l" t="t" r="r" b="b"/>
              <a:pathLst>
                <a:path w="31114" h="201929">
                  <a:moveTo>
                    <a:pt x="24479" y="58007"/>
                  </a:moveTo>
                  <a:lnTo>
                    <a:pt x="6096" y="58007"/>
                  </a:lnTo>
                  <a:lnTo>
                    <a:pt x="7620" y="56483"/>
                  </a:lnTo>
                  <a:lnTo>
                    <a:pt x="22955" y="56483"/>
                  </a:lnTo>
                  <a:lnTo>
                    <a:pt x="24479" y="58007"/>
                  </a:lnTo>
                  <a:close/>
                </a:path>
                <a:path w="31114" h="201929">
                  <a:moveTo>
                    <a:pt x="27527" y="200025"/>
                  </a:moveTo>
                  <a:lnTo>
                    <a:pt x="3048" y="200025"/>
                  </a:lnTo>
                  <a:lnTo>
                    <a:pt x="3048" y="58007"/>
                  </a:lnTo>
                  <a:lnTo>
                    <a:pt x="26003" y="58007"/>
                  </a:lnTo>
                  <a:lnTo>
                    <a:pt x="27527" y="59531"/>
                  </a:lnTo>
                  <a:lnTo>
                    <a:pt x="27527" y="200025"/>
                  </a:lnTo>
                  <a:close/>
                </a:path>
                <a:path w="31114" h="201929">
                  <a:moveTo>
                    <a:pt x="24479" y="201549"/>
                  </a:moveTo>
                  <a:lnTo>
                    <a:pt x="4572" y="201549"/>
                  </a:lnTo>
                  <a:lnTo>
                    <a:pt x="4572" y="200025"/>
                  </a:lnTo>
                  <a:lnTo>
                    <a:pt x="26003" y="200025"/>
                  </a:lnTo>
                  <a:lnTo>
                    <a:pt x="24479" y="201549"/>
                  </a:lnTo>
                  <a:close/>
                </a:path>
                <a:path w="31114" h="201929">
                  <a:moveTo>
                    <a:pt x="21336" y="30575"/>
                  </a:moveTo>
                  <a:lnTo>
                    <a:pt x="9144" y="30575"/>
                  </a:lnTo>
                  <a:lnTo>
                    <a:pt x="4572" y="29051"/>
                  </a:lnTo>
                  <a:lnTo>
                    <a:pt x="3048" y="27527"/>
                  </a:lnTo>
                  <a:lnTo>
                    <a:pt x="0" y="26003"/>
                  </a:lnTo>
                  <a:lnTo>
                    <a:pt x="0" y="6191"/>
                  </a:lnTo>
                  <a:lnTo>
                    <a:pt x="3048" y="3047"/>
                  </a:lnTo>
                  <a:lnTo>
                    <a:pt x="4572" y="1524"/>
                  </a:lnTo>
                  <a:lnTo>
                    <a:pt x="9144" y="0"/>
                  </a:lnTo>
                  <a:lnTo>
                    <a:pt x="21336" y="0"/>
                  </a:lnTo>
                  <a:lnTo>
                    <a:pt x="24479" y="1524"/>
                  </a:lnTo>
                  <a:lnTo>
                    <a:pt x="27527" y="3047"/>
                  </a:lnTo>
                  <a:lnTo>
                    <a:pt x="29051" y="6191"/>
                  </a:lnTo>
                  <a:lnTo>
                    <a:pt x="30575" y="9239"/>
                  </a:lnTo>
                  <a:lnTo>
                    <a:pt x="30575" y="21431"/>
                  </a:lnTo>
                  <a:lnTo>
                    <a:pt x="27527" y="27527"/>
                  </a:lnTo>
                  <a:lnTo>
                    <a:pt x="24479" y="29051"/>
                  </a:lnTo>
                  <a:lnTo>
                    <a:pt x="21336" y="30575"/>
                  </a:lnTo>
                  <a:close/>
                </a:path>
              </a:pathLst>
            </a:custGeom>
            <a:solidFill>
              <a:srgbClr val="44546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62" name="object 162"/>
            <p:cNvPicPr/>
            <p:nvPr/>
          </p:nvPicPr>
          <p:blipFill>
            <a:blip r:embed="rId140" cstate="print"/>
            <a:stretch>
              <a:fillRect/>
            </a:stretch>
          </p:blipFill>
          <p:spPr>
            <a:xfrm>
              <a:off x="4585811" y="4404550"/>
              <a:ext cx="96107" cy="149637"/>
            </a:xfrm>
            <a:prstGeom prst="rect">
              <a:avLst/>
            </a:prstGeom>
          </p:spPr>
        </p:pic>
        <p:pic>
          <p:nvPicPr>
            <p:cNvPr id="163" name="object 163"/>
            <p:cNvPicPr/>
            <p:nvPr/>
          </p:nvPicPr>
          <p:blipFill>
            <a:blip r:embed="rId141" cstate="print"/>
            <a:stretch>
              <a:fillRect/>
            </a:stretch>
          </p:blipFill>
          <p:spPr>
            <a:xfrm>
              <a:off x="4771929" y="4338923"/>
              <a:ext cx="234886" cy="215264"/>
            </a:xfrm>
            <a:prstGeom prst="rect">
              <a:avLst/>
            </a:prstGeom>
          </p:spPr>
        </p:pic>
        <p:pic>
          <p:nvPicPr>
            <p:cNvPr id="164" name="object 164"/>
            <p:cNvPicPr/>
            <p:nvPr/>
          </p:nvPicPr>
          <p:blipFill>
            <a:blip r:embed="rId142" cstate="print"/>
            <a:stretch>
              <a:fillRect/>
            </a:stretch>
          </p:blipFill>
          <p:spPr>
            <a:xfrm>
              <a:off x="5048059" y="4404550"/>
              <a:ext cx="79343" cy="146589"/>
            </a:xfrm>
            <a:prstGeom prst="rect">
              <a:avLst/>
            </a:prstGeom>
          </p:spPr>
        </p:pic>
        <p:pic>
          <p:nvPicPr>
            <p:cNvPr id="165" name="object 165"/>
            <p:cNvPicPr/>
            <p:nvPr/>
          </p:nvPicPr>
          <p:blipFill>
            <a:blip r:embed="rId143" cstate="print"/>
            <a:stretch>
              <a:fillRect/>
            </a:stretch>
          </p:blipFill>
          <p:spPr>
            <a:xfrm>
              <a:off x="5223509" y="4404550"/>
              <a:ext cx="233362" cy="149637"/>
            </a:xfrm>
            <a:prstGeom prst="rect">
              <a:avLst/>
            </a:prstGeom>
          </p:spPr>
        </p:pic>
        <p:sp>
          <p:nvSpPr>
            <p:cNvPr id="166" name="object 166"/>
            <p:cNvSpPr/>
            <p:nvPr/>
          </p:nvSpPr>
          <p:spPr>
            <a:xfrm>
              <a:off x="5490489" y="4340453"/>
              <a:ext cx="24765" cy="210820"/>
            </a:xfrm>
            <a:custGeom>
              <a:avLst/>
              <a:gdLst/>
              <a:ahLst/>
              <a:cxnLst/>
              <a:rect l="l" t="t" r="r" b="b"/>
              <a:pathLst>
                <a:path w="24764" h="210820">
                  <a:moveTo>
                    <a:pt x="21336" y="0"/>
                  </a:moveTo>
                  <a:lnTo>
                    <a:pt x="3048" y="0"/>
                  </a:lnTo>
                  <a:lnTo>
                    <a:pt x="1524" y="1524"/>
                  </a:lnTo>
                  <a:lnTo>
                    <a:pt x="21336" y="1524"/>
                  </a:lnTo>
                  <a:lnTo>
                    <a:pt x="21336" y="0"/>
                  </a:lnTo>
                  <a:close/>
                </a:path>
                <a:path w="24764" h="210820">
                  <a:moveTo>
                    <a:pt x="22860" y="209169"/>
                  </a:moveTo>
                  <a:lnTo>
                    <a:pt x="1524" y="209169"/>
                  </a:lnTo>
                  <a:lnTo>
                    <a:pt x="1524" y="210693"/>
                  </a:lnTo>
                  <a:lnTo>
                    <a:pt x="21336" y="210693"/>
                  </a:lnTo>
                  <a:lnTo>
                    <a:pt x="22860" y="209169"/>
                  </a:lnTo>
                  <a:close/>
                </a:path>
                <a:path w="24764" h="210820">
                  <a:moveTo>
                    <a:pt x="24384" y="2921"/>
                  </a:moveTo>
                  <a:lnTo>
                    <a:pt x="23622" y="2921"/>
                  </a:lnTo>
                  <a:lnTo>
                    <a:pt x="23622" y="1651"/>
                  </a:lnTo>
                  <a:lnTo>
                    <a:pt x="0" y="1651"/>
                  </a:lnTo>
                  <a:lnTo>
                    <a:pt x="0" y="2921"/>
                  </a:lnTo>
                  <a:lnTo>
                    <a:pt x="0" y="208661"/>
                  </a:lnTo>
                  <a:lnTo>
                    <a:pt x="24384" y="208661"/>
                  </a:lnTo>
                  <a:lnTo>
                    <a:pt x="24384" y="2921"/>
                  </a:lnTo>
                  <a:close/>
                </a:path>
              </a:pathLst>
            </a:custGeom>
            <a:solidFill>
              <a:srgbClr val="445469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67" name="object 167"/>
            <p:cNvPicPr/>
            <p:nvPr/>
          </p:nvPicPr>
          <p:blipFill>
            <a:blip r:embed="rId144" cstate="print"/>
            <a:stretch>
              <a:fillRect/>
            </a:stretch>
          </p:blipFill>
          <p:spPr>
            <a:xfrm>
              <a:off x="5556313" y="4404550"/>
              <a:ext cx="124872" cy="149637"/>
            </a:xfrm>
            <a:prstGeom prst="rect">
              <a:avLst/>
            </a:prstGeom>
          </p:spPr>
        </p:pic>
        <p:pic>
          <p:nvPicPr>
            <p:cNvPr id="168" name="object 168"/>
            <p:cNvPicPr/>
            <p:nvPr/>
          </p:nvPicPr>
          <p:blipFill>
            <a:blip r:embed="rId145" cstate="print"/>
            <a:stretch>
              <a:fillRect/>
            </a:stretch>
          </p:blipFill>
          <p:spPr>
            <a:xfrm>
              <a:off x="5704046" y="4404550"/>
              <a:ext cx="96107" cy="149637"/>
            </a:xfrm>
            <a:prstGeom prst="rect">
              <a:avLst/>
            </a:prstGeom>
          </p:spPr>
        </p:pic>
        <p:pic>
          <p:nvPicPr>
            <p:cNvPr id="169" name="object 169"/>
            <p:cNvPicPr/>
            <p:nvPr/>
          </p:nvPicPr>
          <p:blipFill>
            <a:blip r:embed="rId146" cstate="print"/>
            <a:stretch>
              <a:fillRect/>
            </a:stretch>
          </p:blipFill>
          <p:spPr>
            <a:xfrm>
              <a:off x="5891688" y="4406074"/>
              <a:ext cx="205930" cy="145065"/>
            </a:xfrm>
            <a:prstGeom prst="rect">
              <a:avLst/>
            </a:prstGeom>
          </p:spPr>
        </p:pic>
        <p:pic>
          <p:nvPicPr>
            <p:cNvPr id="170" name="object 170"/>
            <p:cNvPicPr/>
            <p:nvPr/>
          </p:nvPicPr>
          <p:blipFill>
            <a:blip r:embed="rId147" cstate="print"/>
            <a:stretch>
              <a:fillRect/>
            </a:stretch>
          </p:blipFill>
          <p:spPr>
            <a:xfrm>
              <a:off x="6132671" y="4340447"/>
              <a:ext cx="117538" cy="210692"/>
            </a:xfrm>
            <a:prstGeom prst="rect">
              <a:avLst/>
            </a:prstGeom>
          </p:spPr>
        </p:pic>
        <p:pic>
          <p:nvPicPr>
            <p:cNvPr id="171" name="object 171"/>
            <p:cNvPicPr/>
            <p:nvPr/>
          </p:nvPicPr>
          <p:blipFill>
            <a:blip r:embed="rId148" cstate="print"/>
            <a:stretch>
              <a:fillRect/>
            </a:stretch>
          </p:blipFill>
          <p:spPr>
            <a:xfrm>
              <a:off x="6289833" y="4404550"/>
              <a:ext cx="125063" cy="149637"/>
            </a:xfrm>
            <a:prstGeom prst="rect">
              <a:avLst/>
            </a:prstGeom>
          </p:spPr>
        </p:pic>
        <p:pic>
          <p:nvPicPr>
            <p:cNvPr id="172" name="object 172"/>
            <p:cNvPicPr/>
            <p:nvPr/>
          </p:nvPicPr>
          <p:blipFill>
            <a:blip r:embed="rId149" cstate="print"/>
            <a:stretch>
              <a:fillRect/>
            </a:stretch>
          </p:blipFill>
          <p:spPr>
            <a:xfrm>
              <a:off x="6450044" y="4404550"/>
              <a:ext cx="79248" cy="146589"/>
            </a:xfrm>
            <a:prstGeom prst="rect">
              <a:avLst/>
            </a:prstGeom>
          </p:spPr>
        </p:pic>
        <p:pic>
          <p:nvPicPr>
            <p:cNvPr id="173" name="object 173"/>
            <p:cNvPicPr/>
            <p:nvPr/>
          </p:nvPicPr>
          <p:blipFill>
            <a:blip r:embed="rId150" cstate="print"/>
            <a:stretch>
              <a:fillRect/>
            </a:stretch>
          </p:blipFill>
          <p:spPr>
            <a:xfrm>
              <a:off x="6549461" y="4404550"/>
              <a:ext cx="124801" cy="149637"/>
            </a:xfrm>
            <a:prstGeom prst="rect">
              <a:avLst/>
            </a:prstGeom>
          </p:spPr>
        </p:pic>
        <p:pic>
          <p:nvPicPr>
            <p:cNvPr id="174" name="object 174"/>
            <p:cNvPicPr/>
            <p:nvPr/>
          </p:nvPicPr>
          <p:blipFill>
            <a:blip r:embed="rId151" cstate="print"/>
            <a:stretch>
              <a:fillRect/>
            </a:stretch>
          </p:blipFill>
          <p:spPr>
            <a:xfrm>
              <a:off x="6774941" y="4340447"/>
              <a:ext cx="2048827" cy="265652"/>
            </a:xfrm>
            <a:prstGeom prst="rect">
              <a:avLst/>
            </a:prstGeom>
          </p:spPr>
        </p:pic>
        <p:pic>
          <p:nvPicPr>
            <p:cNvPr id="175" name="object 175"/>
            <p:cNvPicPr/>
            <p:nvPr/>
          </p:nvPicPr>
          <p:blipFill>
            <a:blip r:embed="rId152" cstate="print"/>
            <a:stretch>
              <a:fillRect/>
            </a:stretch>
          </p:blipFill>
          <p:spPr>
            <a:xfrm>
              <a:off x="8916733" y="4404550"/>
              <a:ext cx="111442" cy="149637"/>
            </a:xfrm>
            <a:prstGeom prst="rect">
              <a:avLst/>
            </a:prstGeom>
          </p:spPr>
        </p:pic>
        <p:pic>
          <p:nvPicPr>
            <p:cNvPr id="176" name="object 176"/>
            <p:cNvPicPr/>
            <p:nvPr/>
          </p:nvPicPr>
          <p:blipFill>
            <a:blip r:embed="rId153" cstate="print"/>
            <a:stretch>
              <a:fillRect/>
            </a:stretch>
          </p:blipFill>
          <p:spPr>
            <a:xfrm>
              <a:off x="9076848" y="4404550"/>
              <a:ext cx="116014" cy="146589"/>
            </a:xfrm>
            <a:prstGeom prst="rect">
              <a:avLst/>
            </a:prstGeom>
          </p:spPr>
        </p:pic>
        <p:pic>
          <p:nvPicPr>
            <p:cNvPr id="177" name="object 177"/>
            <p:cNvPicPr/>
            <p:nvPr/>
          </p:nvPicPr>
          <p:blipFill>
            <a:blip r:embed="rId154" cstate="print"/>
            <a:stretch>
              <a:fillRect/>
            </a:stretch>
          </p:blipFill>
          <p:spPr>
            <a:xfrm>
              <a:off x="9226485" y="4340447"/>
              <a:ext cx="125063" cy="213740"/>
            </a:xfrm>
            <a:prstGeom prst="rect">
              <a:avLst/>
            </a:prstGeom>
          </p:spPr>
        </p:pic>
        <p:pic>
          <p:nvPicPr>
            <p:cNvPr id="178" name="object 178"/>
            <p:cNvPicPr/>
            <p:nvPr/>
          </p:nvPicPr>
          <p:blipFill>
            <a:blip r:embed="rId155" cstate="print"/>
            <a:stretch>
              <a:fillRect/>
            </a:stretch>
          </p:blipFill>
          <p:spPr>
            <a:xfrm>
              <a:off x="825436" y="4726685"/>
              <a:ext cx="1147190" cy="254889"/>
            </a:xfrm>
            <a:prstGeom prst="rect">
              <a:avLst/>
            </a:prstGeom>
          </p:spPr>
        </p:pic>
        <p:pic>
          <p:nvPicPr>
            <p:cNvPr id="179" name="object 179"/>
            <p:cNvPicPr/>
            <p:nvPr/>
          </p:nvPicPr>
          <p:blipFill>
            <a:blip r:embed="rId156" cstate="print"/>
            <a:stretch>
              <a:fillRect/>
            </a:stretch>
          </p:blipFill>
          <p:spPr>
            <a:xfrm>
              <a:off x="2059590" y="4780120"/>
              <a:ext cx="111347" cy="149542"/>
            </a:xfrm>
            <a:prstGeom prst="rect">
              <a:avLst/>
            </a:prstGeom>
          </p:spPr>
        </p:pic>
        <p:pic>
          <p:nvPicPr>
            <p:cNvPr id="180" name="object 180"/>
            <p:cNvPicPr/>
            <p:nvPr/>
          </p:nvPicPr>
          <p:blipFill>
            <a:blip r:embed="rId157" cstate="print"/>
            <a:stretch>
              <a:fillRect/>
            </a:stretch>
          </p:blipFill>
          <p:spPr>
            <a:xfrm>
              <a:off x="2219706" y="4780121"/>
              <a:ext cx="222789" cy="149542"/>
            </a:xfrm>
            <a:prstGeom prst="rect">
              <a:avLst/>
            </a:prstGeom>
          </p:spPr>
        </p:pic>
        <p:pic>
          <p:nvPicPr>
            <p:cNvPr id="181" name="object 181"/>
            <p:cNvPicPr/>
            <p:nvPr/>
          </p:nvPicPr>
          <p:blipFill>
            <a:blip r:embed="rId158" cstate="print"/>
            <a:stretch>
              <a:fillRect/>
            </a:stretch>
          </p:blipFill>
          <p:spPr>
            <a:xfrm>
              <a:off x="2549270" y="4726685"/>
              <a:ext cx="1304258" cy="254889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75893" y="1086866"/>
            <a:ext cx="361568" cy="285876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1067942" y="1105662"/>
            <a:ext cx="941705" cy="267335"/>
            <a:chOff x="1067942" y="1105662"/>
            <a:chExt cx="941705" cy="267335"/>
          </a:xfrm>
        </p:grpSpPr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260157" y="1162145"/>
              <a:ext cx="192214" cy="210597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067942" y="1162145"/>
              <a:ext cx="163258" cy="210597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1493520" y="1105661"/>
              <a:ext cx="282575" cy="267335"/>
            </a:xfrm>
            <a:custGeom>
              <a:avLst/>
              <a:gdLst/>
              <a:ahLst/>
              <a:cxnLst/>
              <a:rect l="l" t="t" r="r" b="b"/>
              <a:pathLst>
                <a:path w="282575" h="267334">
                  <a:moveTo>
                    <a:pt x="108204" y="133350"/>
                  </a:moveTo>
                  <a:lnTo>
                    <a:pt x="0" y="133350"/>
                  </a:lnTo>
                  <a:lnTo>
                    <a:pt x="0" y="177546"/>
                  </a:lnTo>
                  <a:lnTo>
                    <a:pt x="108204" y="177546"/>
                  </a:lnTo>
                  <a:lnTo>
                    <a:pt x="108204" y="133350"/>
                  </a:lnTo>
                  <a:close/>
                </a:path>
                <a:path w="282575" h="267334">
                  <a:moveTo>
                    <a:pt x="282321" y="61061"/>
                  </a:moveTo>
                  <a:lnTo>
                    <a:pt x="236499" y="61061"/>
                  </a:lnTo>
                  <a:lnTo>
                    <a:pt x="236499" y="0"/>
                  </a:lnTo>
                  <a:lnTo>
                    <a:pt x="175450" y="18288"/>
                  </a:lnTo>
                  <a:lnTo>
                    <a:pt x="175450" y="61061"/>
                  </a:lnTo>
                  <a:lnTo>
                    <a:pt x="143446" y="61061"/>
                  </a:lnTo>
                  <a:lnTo>
                    <a:pt x="143446" y="106870"/>
                  </a:lnTo>
                  <a:lnTo>
                    <a:pt x="175450" y="106870"/>
                  </a:lnTo>
                  <a:lnTo>
                    <a:pt x="175450" y="198412"/>
                  </a:lnTo>
                  <a:lnTo>
                    <a:pt x="179489" y="228473"/>
                  </a:lnTo>
                  <a:lnTo>
                    <a:pt x="191681" y="249936"/>
                  </a:lnTo>
                  <a:lnTo>
                    <a:pt x="212166" y="262801"/>
                  </a:lnTo>
                  <a:lnTo>
                    <a:pt x="241071" y="267081"/>
                  </a:lnTo>
                  <a:lnTo>
                    <a:pt x="253949" y="266534"/>
                  </a:lnTo>
                  <a:lnTo>
                    <a:pt x="265125" y="264985"/>
                  </a:lnTo>
                  <a:lnTo>
                    <a:pt x="274586" y="262585"/>
                  </a:lnTo>
                  <a:lnTo>
                    <a:pt x="282321" y="259461"/>
                  </a:lnTo>
                  <a:lnTo>
                    <a:pt x="282321" y="213652"/>
                  </a:lnTo>
                  <a:lnTo>
                    <a:pt x="274701" y="218224"/>
                  </a:lnTo>
                  <a:lnTo>
                    <a:pt x="268503" y="219837"/>
                  </a:lnTo>
                  <a:lnTo>
                    <a:pt x="262407" y="219837"/>
                  </a:lnTo>
                  <a:lnTo>
                    <a:pt x="251282" y="217830"/>
                  </a:lnTo>
                  <a:lnTo>
                    <a:pt x="243166" y="211797"/>
                  </a:lnTo>
                  <a:lnTo>
                    <a:pt x="238188" y="201764"/>
                  </a:lnTo>
                  <a:lnTo>
                    <a:pt x="236499" y="187744"/>
                  </a:lnTo>
                  <a:lnTo>
                    <a:pt x="236499" y="106870"/>
                  </a:lnTo>
                  <a:lnTo>
                    <a:pt x="282321" y="106870"/>
                  </a:lnTo>
                  <a:lnTo>
                    <a:pt x="282321" y="61061"/>
                  </a:lnTo>
                  <a:close/>
                </a:path>
              </a:pathLst>
            </a:custGeom>
            <a:solidFill>
              <a:srgbClr val="001F6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792605" y="1162145"/>
              <a:ext cx="216598" cy="210597"/>
            </a:xfrm>
            <a:prstGeom prst="rect">
              <a:avLst/>
            </a:prstGeom>
          </p:spPr>
        </p:pic>
      </p:grpSp>
      <p:sp>
        <p:nvSpPr>
          <p:cNvPr id="8" name="object 8"/>
          <p:cNvSpPr/>
          <p:nvPr/>
        </p:nvSpPr>
        <p:spPr>
          <a:xfrm>
            <a:off x="2054351" y="1239012"/>
            <a:ext cx="109855" cy="44450"/>
          </a:xfrm>
          <a:custGeom>
            <a:avLst/>
            <a:gdLst/>
            <a:ahLst/>
            <a:cxnLst/>
            <a:rect l="l" t="t" r="r" b="b"/>
            <a:pathLst>
              <a:path w="109855" h="44450">
                <a:moveTo>
                  <a:pt x="109728" y="44195"/>
                </a:moveTo>
                <a:lnTo>
                  <a:pt x="0" y="44195"/>
                </a:lnTo>
                <a:lnTo>
                  <a:pt x="0" y="0"/>
                </a:lnTo>
                <a:lnTo>
                  <a:pt x="109728" y="0"/>
                </a:lnTo>
                <a:lnTo>
                  <a:pt x="109728" y="44195"/>
                </a:lnTo>
                <a:close/>
              </a:path>
            </a:pathLst>
          </a:custGeom>
          <a:solidFill>
            <a:srgbClr val="001F60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9" name="object 9"/>
          <p:cNvGrpSpPr/>
          <p:nvPr/>
        </p:nvGrpSpPr>
        <p:grpSpPr>
          <a:xfrm>
            <a:off x="2221229" y="1086866"/>
            <a:ext cx="776605" cy="286385"/>
            <a:chOff x="2221229" y="1086866"/>
            <a:chExt cx="776605" cy="286385"/>
          </a:xfrm>
        </p:grpSpPr>
        <p:pic>
          <p:nvPicPr>
            <p:cNvPr id="10" name="object 10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221229" y="1086866"/>
              <a:ext cx="361569" cy="285876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613278" y="1162145"/>
              <a:ext cx="163258" cy="210597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2805493" y="1162145"/>
              <a:ext cx="192214" cy="210597"/>
            </a:xfrm>
            <a:prstGeom prst="rect">
              <a:avLst/>
            </a:prstGeom>
          </p:spPr>
        </p:pic>
      </p:grpSp>
      <p:sp>
        <p:nvSpPr>
          <p:cNvPr id="13" name="object 13"/>
          <p:cNvSpPr/>
          <p:nvPr/>
        </p:nvSpPr>
        <p:spPr>
          <a:xfrm>
            <a:off x="3156203" y="1085088"/>
            <a:ext cx="64135" cy="283845"/>
          </a:xfrm>
          <a:custGeom>
            <a:avLst/>
            <a:gdLst/>
            <a:ahLst/>
            <a:cxnLst/>
            <a:rect l="l" t="t" r="r" b="b"/>
            <a:pathLst>
              <a:path w="64135" h="283844">
                <a:moveTo>
                  <a:pt x="64008" y="283463"/>
                </a:moveTo>
                <a:lnTo>
                  <a:pt x="0" y="283463"/>
                </a:lnTo>
                <a:lnTo>
                  <a:pt x="0" y="0"/>
                </a:lnTo>
                <a:lnTo>
                  <a:pt x="64008" y="0"/>
                </a:lnTo>
                <a:lnTo>
                  <a:pt x="64008" y="283463"/>
                </a:lnTo>
                <a:close/>
              </a:path>
            </a:pathLst>
          </a:custGeom>
          <a:solidFill>
            <a:srgbClr val="001F60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4" name="object 14"/>
          <p:cNvGrpSpPr/>
          <p:nvPr/>
        </p:nvGrpSpPr>
        <p:grpSpPr>
          <a:xfrm>
            <a:off x="3275361" y="1072038"/>
            <a:ext cx="1626235" cy="300990"/>
            <a:chOff x="3275361" y="1072038"/>
            <a:chExt cx="1626235" cy="300990"/>
          </a:xfrm>
        </p:grpSpPr>
        <p:pic>
          <p:nvPicPr>
            <p:cNvPr id="15" name="object 15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3275361" y="1162145"/>
              <a:ext cx="193738" cy="206025"/>
            </a:xfrm>
            <a:prstGeom prst="rect">
              <a:avLst/>
            </a:prstGeom>
          </p:spPr>
        </p:pic>
        <p:sp>
          <p:nvSpPr>
            <p:cNvPr id="16" name="object 16"/>
            <p:cNvSpPr/>
            <p:nvPr/>
          </p:nvSpPr>
          <p:spPr>
            <a:xfrm>
              <a:off x="3501104" y="1105662"/>
              <a:ext cx="139065" cy="267335"/>
            </a:xfrm>
            <a:custGeom>
              <a:avLst/>
              <a:gdLst/>
              <a:ahLst/>
              <a:cxnLst/>
              <a:rect l="l" t="t" r="r" b="b"/>
              <a:pathLst>
                <a:path w="139064" h="267334">
                  <a:moveTo>
                    <a:pt x="97631" y="267081"/>
                  </a:moveTo>
                  <a:lnTo>
                    <a:pt x="68731" y="262793"/>
                  </a:lnTo>
                  <a:lnTo>
                    <a:pt x="48244" y="249924"/>
                  </a:lnTo>
                  <a:lnTo>
                    <a:pt x="36043" y="228464"/>
                  </a:lnTo>
                  <a:lnTo>
                    <a:pt x="32004" y="198405"/>
                  </a:lnTo>
                  <a:lnTo>
                    <a:pt x="32004" y="106870"/>
                  </a:lnTo>
                  <a:lnTo>
                    <a:pt x="0" y="106870"/>
                  </a:lnTo>
                  <a:lnTo>
                    <a:pt x="0" y="61055"/>
                  </a:lnTo>
                  <a:lnTo>
                    <a:pt x="32004" y="61055"/>
                  </a:lnTo>
                  <a:lnTo>
                    <a:pt x="32004" y="18288"/>
                  </a:lnTo>
                  <a:lnTo>
                    <a:pt x="93059" y="0"/>
                  </a:lnTo>
                  <a:lnTo>
                    <a:pt x="93059" y="61055"/>
                  </a:lnTo>
                  <a:lnTo>
                    <a:pt x="138874" y="61055"/>
                  </a:lnTo>
                  <a:lnTo>
                    <a:pt x="138874" y="106870"/>
                  </a:lnTo>
                  <a:lnTo>
                    <a:pt x="93059" y="106870"/>
                  </a:lnTo>
                  <a:lnTo>
                    <a:pt x="93059" y="187737"/>
                  </a:lnTo>
                  <a:lnTo>
                    <a:pt x="94749" y="201754"/>
                  </a:lnTo>
                  <a:lnTo>
                    <a:pt x="99726" y="211788"/>
                  </a:lnTo>
                  <a:lnTo>
                    <a:pt x="107846" y="217821"/>
                  </a:lnTo>
                  <a:lnTo>
                    <a:pt x="118967" y="219837"/>
                  </a:lnTo>
                  <a:lnTo>
                    <a:pt x="125063" y="219837"/>
                  </a:lnTo>
                  <a:lnTo>
                    <a:pt x="131254" y="218217"/>
                  </a:lnTo>
                  <a:lnTo>
                    <a:pt x="138874" y="213645"/>
                  </a:lnTo>
                  <a:lnTo>
                    <a:pt x="138874" y="259461"/>
                  </a:lnTo>
                  <a:lnTo>
                    <a:pt x="131144" y="262580"/>
                  </a:lnTo>
                  <a:lnTo>
                    <a:pt x="121681" y="264985"/>
                  </a:lnTo>
                  <a:lnTo>
                    <a:pt x="110504" y="266533"/>
                  </a:lnTo>
                  <a:lnTo>
                    <a:pt x="97631" y="267081"/>
                  </a:lnTo>
                  <a:close/>
                </a:path>
              </a:pathLst>
            </a:custGeom>
            <a:solidFill>
              <a:srgbClr val="001F6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7" name="object 17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3656742" y="1162145"/>
              <a:ext cx="192214" cy="210597"/>
            </a:xfrm>
            <a:prstGeom prst="rect">
              <a:avLst/>
            </a:prstGeom>
          </p:spPr>
        </p:pic>
        <p:pic>
          <p:nvPicPr>
            <p:cNvPr id="18" name="object 18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3885628" y="1163669"/>
              <a:ext cx="366141" cy="204501"/>
            </a:xfrm>
            <a:prstGeom prst="rect">
              <a:avLst/>
            </a:prstGeom>
          </p:spPr>
        </p:pic>
        <p:sp>
          <p:nvSpPr>
            <p:cNvPr id="19" name="object 19"/>
            <p:cNvSpPr/>
            <p:nvPr/>
          </p:nvSpPr>
          <p:spPr>
            <a:xfrm>
              <a:off x="4274629" y="1072038"/>
              <a:ext cx="70485" cy="296545"/>
            </a:xfrm>
            <a:custGeom>
              <a:avLst/>
              <a:gdLst/>
              <a:ahLst/>
              <a:cxnLst/>
              <a:rect l="l" t="t" r="r" b="b"/>
              <a:pathLst>
                <a:path w="70485" h="296544">
                  <a:moveTo>
                    <a:pt x="35052" y="62579"/>
                  </a:moveTo>
                  <a:lnTo>
                    <a:pt x="0" y="39719"/>
                  </a:lnTo>
                  <a:lnTo>
                    <a:pt x="0" y="21336"/>
                  </a:lnTo>
                  <a:lnTo>
                    <a:pt x="35052" y="0"/>
                  </a:lnTo>
                  <a:lnTo>
                    <a:pt x="42529" y="547"/>
                  </a:lnTo>
                  <a:lnTo>
                    <a:pt x="70199" y="21336"/>
                  </a:lnTo>
                  <a:lnTo>
                    <a:pt x="70199" y="30575"/>
                  </a:lnTo>
                  <a:lnTo>
                    <a:pt x="42850" y="62007"/>
                  </a:lnTo>
                  <a:lnTo>
                    <a:pt x="43077" y="62007"/>
                  </a:lnTo>
                  <a:lnTo>
                    <a:pt x="35052" y="62579"/>
                  </a:lnTo>
                  <a:close/>
                </a:path>
                <a:path w="70485" h="296544">
                  <a:moveTo>
                    <a:pt x="65627" y="296132"/>
                  </a:moveTo>
                  <a:lnTo>
                    <a:pt x="3048" y="296132"/>
                  </a:lnTo>
                  <a:lnTo>
                    <a:pt x="3048" y="94678"/>
                  </a:lnTo>
                  <a:lnTo>
                    <a:pt x="65627" y="94678"/>
                  </a:lnTo>
                  <a:lnTo>
                    <a:pt x="65627" y="296132"/>
                  </a:lnTo>
                  <a:close/>
                </a:path>
              </a:pathLst>
            </a:custGeom>
            <a:solidFill>
              <a:srgbClr val="001F6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0" name="object 20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4382928" y="1162145"/>
              <a:ext cx="192214" cy="210597"/>
            </a:xfrm>
            <a:prstGeom prst="rect">
              <a:avLst/>
            </a:prstGeom>
          </p:spPr>
        </p:pic>
        <p:sp>
          <p:nvSpPr>
            <p:cNvPr id="21" name="object 21"/>
            <p:cNvSpPr/>
            <p:nvPr/>
          </p:nvSpPr>
          <p:spPr>
            <a:xfrm>
              <a:off x="4588859" y="1166717"/>
              <a:ext cx="313055" cy="201930"/>
            </a:xfrm>
            <a:custGeom>
              <a:avLst/>
              <a:gdLst/>
              <a:ahLst/>
              <a:cxnLst/>
              <a:rect l="l" t="t" r="r" b="b"/>
              <a:pathLst>
                <a:path w="313054" h="201930">
                  <a:moveTo>
                    <a:pt x="254793" y="201453"/>
                  </a:moveTo>
                  <a:lnTo>
                    <a:pt x="190690" y="201453"/>
                  </a:lnTo>
                  <a:lnTo>
                    <a:pt x="160210" y="83915"/>
                  </a:lnTo>
                  <a:lnTo>
                    <a:pt x="159091" y="77938"/>
                  </a:lnTo>
                  <a:lnTo>
                    <a:pt x="158115" y="71532"/>
                  </a:lnTo>
                  <a:lnTo>
                    <a:pt x="157424" y="64841"/>
                  </a:lnTo>
                  <a:lnTo>
                    <a:pt x="157162" y="58007"/>
                  </a:lnTo>
                  <a:lnTo>
                    <a:pt x="155638" y="58007"/>
                  </a:lnTo>
                  <a:lnTo>
                    <a:pt x="155638" y="68675"/>
                  </a:lnTo>
                  <a:lnTo>
                    <a:pt x="154114" y="76295"/>
                  </a:lnTo>
                  <a:lnTo>
                    <a:pt x="152590" y="82391"/>
                  </a:lnTo>
                  <a:lnTo>
                    <a:pt x="120491" y="201453"/>
                  </a:lnTo>
                  <a:lnTo>
                    <a:pt x="56483" y="201453"/>
                  </a:lnTo>
                  <a:lnTo>
                    <a:pt x="0" y="0"/>
                  </a:lnTo>
                  <a:lnTo>
                    <a:pt x="62579" y="0"/>
                  </a:lnTo>
                  <a:lnTo>
                    <a:pt x="90011" y="131254"/>
                  </a:lnTo>
                  <a:lnTo>
                    <a:pt x="91535" y="137350"/>
                  </a:lnTo>
                  <a:lnTo>
                    <a:pt x="93059" y="144970"/>
                  </a:lnTo>
                  <a:lnTo>
                    <a:pt x="93059" y="154114"/>
                  </a:lnTo>
                  <a:lnTo>
                    <a:pt x="94583" y="154114"/>
                  </a:lnTo>
                  <a:lnTo>
                    <a:pt x="94583" y="144970"/>
                  </a:lnTo>
                  <a:lnTo>
                    <a:pt x="96107" y="137350"/>
                  </a:lnTo>
                  <a:lnTo>
                    <a:pt x="97631" y="131254"/>
                  </a:lnTo>
                  <a:lnTo>
                    <a:pt x="132778" y="0"/>
                  </a:lnTo>
                  <a:lnTo>
                    <a:pt x="192214" y="0"/>
                  </a:lnTo>
                  <a:lnTo>
                    <a:pt x="222694" y="131254"/>
                  </a:lnTo>
                  <a:lnTo>
                    <a:pt x="222694" y="134302"/>
                  </a:lnTo>
                  <a:lnTo>
                    <a:pt x="224218" y="141922"/>
                  </a:lnTo>
                  <a:lnTo>
                    <a:pt x="225742" y="154114"/>
                  </a:lnTo>
                  <a:lnTo>
                    <a:pt x="227266" y="154114"/>
                  </a:lnTo>
                  <a:lnTo>
                    <a:pt x="227266" y="146494"/>
                  </a:lnTo>
                  <a:lnTo>
                    <a:pt x="230409" y="131254"/>
                  </a:lnTo>
                  <a:lnTo>
                    <a:pt x="256317" y="0"/>
                  </a:lnTo>
                  <a:lnTo>
                    <a:pt x="312705" y="0"/>
                  </a:lnTo>
                  <a:lnTo>
                    <a:pt x="254793" y="201453"/>
                  </a:lnTo>
                  <a:close/>
                </a:path>
              </a:pathLst>
            </a:custGeom>
            <a:solidFill>
              <a:srgbClr val="001F6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22" name="object 22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515683" y="2076545"/>
            <a:ext cx="67151" cy="65627"/>
          </a:xfrm>
          <a:prstGeom prst="rect">
            <a:avLst/>
          </a:prstGeom>
        </p:spPr>
      </p:pic>
      <p:pic>
        <p:nvPicPr>
          <p:cNvPr id="23" name="object 23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767429" y="2021586"/>
            <a:ext cx="1136522" cy="184689"/>
          </a:xfrm>
          <a:prstGeom prst="rect">
            <a:avLst/>
          </a:prstGeom>
        </p:spPr>
      </p:pic>
      <p:grpSp>
        <p:nvGrpSpPr>
          <p:cNvPr id="24" name="object 24"/>
          <p:cNvGrpSpPr/>
          <p:nvPr/>
        </p:nvGrpSpPr>
        <p:grpSpPr>
          <a:xfrm>
            <a:off x="1998535" y="2032254"/>
            <a:ext cx="157480" cy="172720"/>
            <a:chOff x="1998535" y="2032254"/>
            <a:chExt cx="157480" cy="172720"/>
          </a:xfrm>
        </p:grpSpPr>
        <p:sp>
          <p:nvSpPr>
            <p:cNvPr id="25" name="object 25"/>
            <p:cNvSpPr/>
            <p:nvPr/>
          </p:nvSpPr>
          <p:spPr>
            <a:xfrm>
              <a:off x="1998535" y="2032254"/>
              <a:ext cx="20320" cy="172720"/>
            </a:xfrm>
            <a:custGeom>
              <a:avLst/>
              <a:gdLst/>
              <a:ahLst/>
              <a:cxnLst/>
              <a:rect l="l" t="t" r="r" b="b"/>
              <a:pathLst>
                <a:path w="20319" h="172719">
                  <a:moveTo>
                    <a:pt x="16764" y="170973"/>
                  </a:moveTo>
                  <a:lnTo>
                    <a:pt x="3048" y="170973"/>
                  </a:lnTo>
                  <a:lnTo>
                    <a:pt x="3048" y="47339"/>
                  </a:lnTo>
                  <a:lnTo>
                    <a:pt x="16764" y="47339"/>
                  </a:lnTo>
                  <a:lnTo>
                    <a:pt x="16764" y="48863"/>
                  </a:lnTo>
                  <a:lnTo>
                    <a:pt x="18288" y="48863"/>
                  </a:lnTo>
                  <a:lnTo>
                    <a:pt x="18288" y="169449"/>
                  </a:lnTo>
                  <a:lnTo>
                    <a:pt x="16764" y="170973"/>
                  </a:lnTo>
                  <a:close/>
                </a:path>
                <a:path w="20319" h="172719">
                  <a:moveTo>
                    <a:pt x="13716" y="172497"/>
                  </a:moveTo>
                  <a:lnTo>
                    <a:pt x="7620" y="172497"/>
                  </a:lnTo>
                  <a:lnTo>
                    <a:pt x="6096" y="170973"/>
                  </a:lnTo>
                  <a:lnTo>
                    <a:pt x="13716" y="170973"/>
                  </a:lnTo>
                  <a:lnTo>
                    <a:pt x="13716" y="172497"/>
                  </a:lnTo>
                  <a:close/>
                </a:path>
                <a:path w="20319" h="172719">
                  <a:moveTo>
                    <a:pt x="13716" y="21335"/>
                  </a:moveTo>
                  <a:lnTo>
                    <a:pt x="6096" y="21335"/>
                  </a:lnTo>
                  <a:lnTo>
                    <a:pt x="3048" y="19811"/>
                  </a:lnTo>
                  <a:lnTo>
                    <a:pt x="1524" y="18287"/>
                  </a:lnTo>
                  <a:lnTo>
                    <a:pt x="1524" y="16763"/>
                  </a:lnTo>
                  <a:lnTo>
                    <a:pt x="0" y="15239"/>
                  </a:lnTo>
                  <a:lnTo>
                    <a:pt x="0" y="6095"/>
                  </a:lnTo>
                  <a:lnTo>
                    <a:pt x="1524" y="3048"/>
                  </a:lnTo>
                  <a:lnTo>
                    <a:pt x="3048" y="1524"/>
                  </a:lnTo>
                  <a:lnTo>
                    <a:pt x="3048" y="0"/>
                  </a:lnTo>
                  <a:lnTo>
                    <a:pt x="16764" y="0"/>
                  </a:lnTo>
                  <a:lnTo>
                    <a:pt x="19812" y="3048"/>
                  </a:lnTo>
                  <a:lnTo>
                    <a:pt x="19812" y="16763"/>
                  </a:lnTo>
                  <a:lnTo>
                    <a:pt x="16764" y="19811"/>
                  </a:lnTo>
                  <a:lnTo>
                    <a:pt x="13716" y="21335"/>
                  </a:lnTo>
                  <a:close/>
                </a:path>
              </a:pathLst>
            </a:custGeom>
            <a:solidFill>
              <a:srgbClr val="001F60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2"/>
                </a:solidFill>
              </a:endParaRPr>
            </a:p>
          </p:txBody>
        </p:sp>
        <p:pic>
          <p:nvPicPr>
            <p:cNvPr id="26" name="object 26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2059590" y="2078069"/>
              <a:ext cx="96107" cy="126682"/>
            </a:xfrm>
            <a:prstGeom prst="rect">
              <a:avLst/>
            </a:prstGeom>
          </p:spPr>
        </p:pic>
      </p:grpSp>
      <p:pic>
        <p:nvPicPr>
          <p:cNvPr id="27" name="object 27"/>
          <p:cNvPicPr/>
          <p:nvPr/>
        </p:nvPicPr>
        <p:blipFill>
          <a:blip r:embed="rId16" cstate="print"/>
          <a:stretch>
            <a:fillRect/>
          </a:stretch>
        </p:blipFill>
        <p:spPr>
          <a:xfrm>
            <a:off x="2259425" y="2078069"/>
            <a:ext cx="697134" cy="172497"/>
          </a:xfrm>
          <a:prstGeom prst="rect">
            <a:avLst/>
          </a:prstGeom>
        </p:spPr>
      </p:pic>
      <p:grpSp>
        <p:nvGrpSpPr>
          <p:cNvPr id="28" name="object 28"/>
          <p:cNvGrpSpPr/>
          <p:nvPr/>
        </p:nvGrpSpPr>
        <p:grpSpPr>
          <a:xfrm>
            <a:off x="3051143" y="2047494"/>
            <a:ext cx="191135" cy="159385"/>
            <a:chOff x="3051143" y="2047494"/>
            <a:chExt cx="191135" cy="159385"/>
          </a:xfrm>
        </p:grpSpPr>
        <p:pic>
          <p:nvPicPr>
            <p:cNvPr id="29" name="object 29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3051143" y="2078069"/>
              <a:ext cx="91535" cy="128206"/>
            </a:xfrm>
            <a:prstGeom prst="rect">
              <a:avLst/>
            </a:prstGeom>
          </p:spPr>
        </p:pic>
        <p:pic>
          <p:nvPicPr>
            <p:cNvPr id="30" name="object 30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3168586" y="2047494"/>
              <a:ext cx="73247" cy="157257"/>
            </a:xfrm>
            <a:prstGeom prst="rect">
              <a:avLst/>
            </a:prstGeom>
          </p:spPr>
        </p:pic>
      </p:grpSp>
      <p:grpSp>
        <p:nvGrpSpPr>
          <p:cNvPr id="31" name="object 31"/>
          <p:cNvGrpSpPr/>
          <p:nvPr/>
        </p:nvGrpSpPr>
        <p:grpSpPr>
          <a:xfrm>
            <a:off x="3310508" y="2021586"/>
            <a:ext cx="339090" cy="184785"/>
            <a:chOff x="3310508" y="2021586"/>
            <a:chExt cx="339090" cy="184785"/>
          </a:xfrm>
        </p:grpSpPr>
        <p:pic>
          <p:nvPicPr>
            <p:cNvPr id="32" name="object 32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3310508" y="2047494"/>
              <a:ext cx="73152" cy="157257"/>
            </a:xfrm>
            <a:prstGeom prst="rect">
              <a:avLst/>
            </a:prstGeom>
          </p:spPr>
        </p:pic>
        <p:pic>
          <p:nvPicPr>
            <p:cNvPr id="33" name="object 33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3418808" y="2021586"/>
              <a:ext cx="96107" cy="183165"/>
            </a:xfrm>
            <a:prstGeom prst="rect">
              <a:avLst/>
            </a:prstGeom>
          </p:spPr>
        </p:pic>
        <p:pic>
          <p:nvPicPr>
            <p:cNvPr id="34" name="object 34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3543927" y="2078069"/>
              <a:ext cx="105194" cy="128206"/>
            </a:xfrm>
            <a:prstGeom prst="rect">
              <a:avLst/>
            </a:prstGeom>
          </p:spPr>
        </p:pic>
      </p:grpSp>
      <p:pic>
        <p:nvPicPr>
          <p:cNvPr id="35" name="object 35"/>
          <p:cNvPicPr/>
          <p:nvPr/>
        </p:nvPicPr>
        <p:blipFill>
          <a:blip r:embed="rId22" cstate="print"/>
          <a:stretch>
            <a:fillRect/>
          </a:stretch>
        </p:blipFill>
        <p:spPr>
          <a:xfrm>
            <a:off x="3736085" y="2078069"/>
            <a:ext cx="959548" cy="172497"/>
          </a:xfrm>
          <a:prstGeom prst="rect">
            <a:avLst/>
          </a:prstGeom>
        </p:spPr>
      </p:pic>
      <p:grpSp>
        <p:nvGrpSpPr>
          <p:cNvPr id="36" name="object 36"/>
          <p:cNvGrpSpPr/>
          <p:nvPr/>
        </p:nvGrpSpPr>
        <p:grpSpPr>
          <a:xfrm>
            <a:off x="4779549" y="2020061"/>
            <a:ext cx="631825" cy="186690"/>
            <a:chOff x="4779549" y="2020061"/>
            <a:chExt cx="631825" cy="186690"/>
          </a:xfrm>
        </p:grpSpPr>
        <p:pic>
          <p:nvPicPr>
            <p:cNvPr id="37" name="object 37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4779549" y="2020061"/>
              <a:ext cx="318801" cy="186213"/>
            </a:xfrm>
            <a:prstGeom prst="rect">
              <a:avLst/>
            </a:prstGeom>
          </p:spPr>
        </p:pic>
        <p:pic>
          <p:nvPicPr>
            <p:cNvPr id="38" name="object 38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5130450" y="2078069"/>
              <a:ext cx="91535" cy="128206"/>
            </a:xfrm>
            <a:prstGeom prst="rect">
              <a:avLst/>
            </a:prstGeom>
          </p:spPr>
        </p:pic>
        <p:pic>
          <p:nvPicPr>
            <p:cNvPr id="39" name="object 39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5247941" y="2078069"/>
              <a:ext cx="103679" cy="128206"/>
            </a:xfrm>
            <a:prstGeom prst="rect">
              <a:avLst/>
            </a:prstGeom>
          </p:spPr>
        </p:pic>
        <p:sp>
          <p:nvSpPr>
            <p:cNvPr id="40" name="object 40"/>
            <p:cNvSpPr/>
            <p:nvPr/>
          </p:nvSpPr>
          <p:spPr>
            <a:xfrm>
              <a:off x="5388196" y="2178843"/>
              <a:ext cx="23495" cy="26034"/>
            </a:xfrm>
            <a:custGeom>
              <a:avLst/>
              <a:gdLst/>
              <a:ahLst/>
              <a:cxnLst/>
              <a:rect l="l" t="t" r="r" b="b"/>
              <a:pathLst>
                <a:path w="23495" h="26035">
                  <a:moveTo>
                    <a:pt x="15335" y="25907"/>
                  </a:moveTo>
                  <a:lnTo>
                    <a:pt x="7715" y="25907"/>
                  </a:lnTo>
                  <a:lnTo>
                    <a:pt x="4667" y="24383"/>
                  </a:lnTo>
                  <a:lnTo>
                    <a:pt x="1619" y="21335"/>
                  </a:lnTo>
                  <a:lnTo>
                    <a:pt x="0" y="18287"/>
                  </a:lnTo>
                  <a:lnTo>
                    <a:pt x="0" y="7619"/>
                  </a:lnTo>
                  <a:lnTo>
                    <a:pt x="1619" y="4571"/>
                  </a:lnTo>
                  <a:lnTo>
                    <a:pt x="4667" y="1523"/>
                  </a:lnTo>
                  <a:lnTo>
                    <a:pt x="7715" y="0"/>
                  </a:lnTo>
                  <a:lnTo>
                    <a:pt x="15335" y="0"/>
                  </a:lnTo>
                  <a:lnTo>
                    <a:pt x="18383" y="1523"/>
                  </a:lnTo>
                  <a:lnTo>
                    <a:pt x="21431" y="4571"/>
                  </a:lnTo>
                  <a:lnTo>
                    <a:pt x="22955" y="7619"/>
                  </a:lnTo>
                  <a:lnTo>
                    <a:pt x="22955" y="12191"/>
                  </a:lnTo>
                  <a:lnTo>
                    <a:pt x="22955" y="18287"/>
                  </a:lnTo>
                  <a:lnTo>
                    <a:pt x="21431" y="21335"/>
                  </a:lnTo>
                  <a:lnTo>
                    <a:pt x="18383" y="24383"/>
                  </a:lnTo>
                  <a:lnTo>
                    <a:pt x="15335" y="25907"/>
                  </a:lnTo>
                  <a:close/>
                </a:path>
              </a:pathLst>
            </a:custGeom>
            <a:solidFill>
              <a:srgbClr val="001F60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2"/>
                </a:solidFill>
              </a:endParaRPr>
            </a:p>
          </p:txBody>
        </p:sp>
      </p:grpSp>
      <p:pic>
        <p:nvPicPr>
          <p:cNvPr id="41" name="object 41"/>
          <p:cNvPicPr/>
          <p:nvPr/>
        </p:nvPicPr>
        <p:blipFill>
          <a:blip r:embed="rId26" cstate="print"/>
          <a:stretch>
            <a:fillRect/>
          </a:stretch>
        </p:blipFill>
        <p:spPr>
          <a:xfrm>
            <a:off x="515683" y="2394013"/>
            <a:ext cx="67151" cy="67246"/>
          </a:xfrm>
          <a:prstGeom prst="rect">
            <a:avLst/>
          </a:prstGeom>
        </p:spPr>
      </p:pic>
      <p:grpSp>
        <p:nvGrpSpPr>
          <p:cNvPr id="42" name="object 42"/>
          <p:cNvGrpSpPr/>
          <p:nvPr/>
        </p:nvGrpSpPr>
        <p:grpSpPr>
          <a:xfrm>
            <a:off x="758285" y="2339054"/>
            <a:ext cx="183515" cy="183515"/>
            <a:chOff x="758285" y="2339054"/>
            <a:chExt cx="183515" cy="183515"/>
          </a:xfrm>
        </p:grpSpPr>
        <p:pic>
          <p:nvPicPr>
            <p:cNvPr id="43" name="object 43"/>
            <p:cNvPicPr/>
            <p:nvPr/>
          </p:nvPicPr>
          <p:blipFill>
            <a:blip r:embed="rId27" cstate="print"/>
            <a:stretch>
              <a:fillRect/>
            </a:stretch>
          </p:blipFill>
          <p:spPr>
            <a:xfrm>
              <a:off x="758285" y="2351341"/>
              <a:ext cx="140303" cy="170973"/>
            </a:xfrm>
            <a:prstGeom prst="rect">
              <a:avLst/>
            </a:prstGeom>
          </p:spPr>
        </p:pic>
        <p:sp>
          <p:nvSpPr>
            <p:cNvPr id="44" name="object 44"/>
            <p:cNvSpPr/>
            <p:nvPr/>
          </p:nvSpPr>
          <p:spPr>
            <a:xfrm>
              <a:off x="926109" y="2339060"/>
              <a:ext cx="15240" cy="182880"/>
            </a:xfrm>
            <a:custGeom>
              <a:avLst/>
              <a:gdLst/>
              <a:ahLst/>
              <a:cxnLst/>
              <a:rect l="l" t="t" r="r" b="b"/>
              <a:pathLst>
                <a:path w="15240" h="182880">
                  <a:moveTo>
                    <a:pt x="15240" y="3683"/>
                  </a:moveTo>
                  <a:lnTo>
                    <a:pt x="14516" y="3683"/>
                  </a:lnTo>
                  <a:lnTo>
                    <a:pt x="14516" y="1143"/>
                  </a:lnTo>
                  <a:lnTo>
                    <a:pt x="12192" y="1143"/>
                  </a:lnTo>
                  <a:lnTo>
                    <a:pt x="12192" y="0"/>
                  </a:lnTo>
                  <a:lnTo>
                    <a:pt x="1524" y="0"/>
                  </a:lnTo>
                  <a:lnTo>
                    <a:pt x="1524" y="1143"/>
                  </a:lnTo>
                  <a:lnTo>
                    <a:pt x="0" y="1143"/>
                  </a:lnTo>
                  <a:lnTo>
                    <a:pt x="0" y="3683"/>
                  </a:lnTo>
                  <a:lnTo>
                    <a:pt x="0" y="180213"/>
                  </a:lnTo>
                  <a:lnTo>
                    <a:pt x="0" y="181483"/>
                  </a:lnTo>
                  <a:lnTo>
                    <a:pt x="1524" y="181483"/>
                  </a:lnTo>
                  <a:lnTo>
                    <a:pt x="1524" y="182753"/>
                  </a:lnTo>
                  <a:lnTo>
                    <a:pt x="13335" y="182753"/>
                  </a:lnTo>
                  <a:lnTo>
                    <a:pt x="13335" y="181483"/>
                  </a:lnTo>
                  <a:lnTo>
                    <a:pt x="14605" y="181483"/>
                  </a:lnTo>
                  <a:lnTo>
                    <a:pt x="14605" y="180213"/>
                  </a:lnTo>
                  <a:lnTo>
                    <a:pt x="15240" y="180213"/>
                  </a:lnTo>
                  <a:lnTo>
                    <a:pt x="15240" y="3683"/>
                  </a:lnTo>
                  <a:close/>
                </a:path>
              </a:pathLst>
            </a:custGeom>
            <a:solidFill>
              <a:srgbClr val="001F60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2"/>
                </a:solidFill>
              </a:endParaRPr>
            </a:p>
          </p:txBody>
        </p:sp>
      </p:grpSp>
      <p:grpSp>
        <p:nvGrpSpPr>
          <p:cNvPr id="45" name="object 45"/>
          <p:cNvGrpSpPr/>
          <p:nvPr/>
        </p:nvGrpSpPr>
        <p:grpSpPr>
          <a:xfrm>
            <a:off x="984027" y="2339054"/>
            <a:ext cx="453390" cy="184785"/>
            <a:chOff x="984027" y="2339054"/>
            <a:chExt cx="453390" cy="184785"/>
          </a:xfrm>
        </p:grpSpPr>
        <p:sp>
          <p:nvSpPr>
            <p:cNvPr id="46" name="object 46"/>
            <p:cNvSpPr/>
            <p:nvPr/>
          </p:nvSpPr>
          <p:spPr>
            <a:xfrm>
              <a:off x="984021" y="2339060"/>
              <a:ext cx="15240" cy="183515"/>
            </a:xfrm>
            <a:custGeom>
              <a:avLst/>
              <a:gdLst/>
              <a:ahLst/>
              <a:cxnLst/>
              <a:rect l="l" t="t" r="r" b="b"/>
              <a:pathLst>
                <a:path w="15240" h="183514">
                  <a:moveTo>
                    <a:pt x="15240" y="1612"/>
                  </a:moveTo>
                  <a:lnTo>
                    <a:pt x="13716" y="1612"/>
                  </a:lnTo>
                  <a:lnTo>
                    <a:pt x="12192" y="0"/>
                  </a:lnTo>
                  <a:lnTo>
                    <a:pt x="3048" y="0"/>
                  </a:lnTo>
                  <a:lnTo>
                    <a:pt x="3048" y="1612"/>
                  </a:lnTo>
                  <a:lnTo>
                    <a:pt x="0" y="1612"/>
                  </a:lnTo>
                  <a:lnTo>
                    <a:pt x="0" y="181737"/>
                  </a:lnTo>
                  <a:lnTo>
                    <a:pt x="1524" y="181737"/>
                  </a:lnTo>
                  <a:lnTo>
                    <a:pt x="3048" y="183261"/>
                  </a:lnTo>
                  <a:lnTo>
                    <a:pt x="13716" y="183261"/>
                  </a:lnTo>
                  <a:lnTo>
                    <a:pt x="13716" y="181737"/>
                  </a:lnTo>
                  <a:lnTo>
                    <a:pt x="15240" y="181737"/>
                  </a:lnTo>
                  <a:lnTo>
                    <a:pt x="15240" y="1612"/>
                  </a:lnTo>
                  <a:close/>
                </a:path>
              </a:pathLst>
            </a:custGeom>
            <a:solidFill>
              <a:srgbClr val="001F60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2"/>
                </a:solidFill>
              </a:endParaRPr>
            </a:p>
          </p:txBody>
        </p:sp>
        <p:pic>
          <p:nvPicPr>
            <p:cNvPr id="47" name="object 47"/>
            <p:cNvPicPr/>
            <p:nvPr/>
          </p:nvPicPr>
          <p:blipFill>
            <a:blip r:embed="rId28" cstate="print"/>
            <a:stretch>
              <a:fillRect/>
            </a:stretch>
          </p:blipFill>
          <p:spPr>
            <a:xfrm>
              <a:off x="1033017" y="2395537"/>
              <a:ext cx="114141" cy="128301"/>
            </a:xfrm>
            <a:prstGeom prst="rect">
              <a:avLst/>
            </a:prstGeom>
          </p:spPr>
        </p:pic>
        <p:pic>
          <p:nvPicPr>
            <p:cNvPr id="48" name="object 48"/>
            <p:cNvPicPr/>
            <p:nvPr/>
          </p:nvPicPr>
          <p:blipFill>
            <a:blip r:embed="rId29" cstate="print"/>
            <a:stretch>
              <a:fillRect/>
            </a:stretch>
          </p:blipFill>
          <p:spPr>
            <a:xfrm>
              <a:off x="1170146" y="2395537"/>
              <a:ext cx="266985" cy="128301"/>
            </a:xfrm>
            <a:prstGeom prst="rect">
              <a:avLst/>
            </a:prstGeom>
          </p:spPr>
        </p:pic>
      </p:grpSp>
      <p:pic>
        <p:nvPicPr>
          <p:cNvPr id="49" name="object 49"/>
          <p:cNvPicPr/>
          <p:nvPr/>
        </p:nvPicPr>
        <p:blipFill>
          <a:blip r:embed="rId30" cstate="print"/>
          <a:stretch>
            <a:fillRect/>
          </a:stretch>
        </p:blipFill>
        <p:spPr>
          <a:xfrm>
            <a:off x="1524095" y="2349817"/>
            <a:ext cx="1292161" cy="174021"/>
          </a:xfrm>
          <a:prstGeom prst="rect">
            <a:avLst/>
          </a:prstGeom>
        </p:spPr>
      </p:pic>
      <p:pic>
        <p:nvPicPr>
          <p:cNvPr id="50" name="object 50"/>
          <p:cNvPicPr/>
          <p:nvPr/>
        </p:nvPicPr>
        <p:blipFill>
          <a:blip r:embed="rId31" cstate="print"/>
          <a:stretch>
            <a:fillRect/>
          </a:stretch>
        </p:blipFill>
        <p:spPr>
          <a:xfrm>
            <a:off x="2887884" y="2365057"/>
            <a:ext cx="204358" cy="158781"/>
          </a:xfrm>
          <a:prstGeom prst="rect">
            <a:avLst/>
          </a:prstGeom>
        </p:spPr>
      </p:pic>
      <p:grpSp>
        <p:nvGrpSpPr>
          <p:cNvPr id="51" name="object 51"/>
          <p:cNvGrpSpPr/>
          <p:nvPr/>
        </p:nvGrpSpPr>
        <p:grpSpPr>
          <a:xfrm>
            <a:off x="3177730" y="2395537"/>
            <a:ext cx="340360" cy="128905"/>
            <a:chOff x="3177730" y="2395537"/>
            <a:chExt cx="340360" cy="128905"/>
          </a:xfrm>
        </p:grpSpPr>
        <p:pic>
          <p:nvPicPr>
            <p:cNvPr id="52" name="object 52"/>
            <p:cNvPicPr/>
            <p:nvPr/>
          </p:nvPicPr>
          <p:blipFill>
            <a:blip r:embed="rId32" cstate="print"/>
            <a:stretch>
              <a:fillRect/>
            </a:stretch>
          </p:blipFill>
          <p:spPr>
            <a:xfrm>
              <a:off x="3177730" y="2395537"/>
              <a:ext cx="80867" cy="128301"/>
            </a:xfrm>
            <a:prstGeom prst="rect">
              <a:avLst/>
            </a:prstGeom>
          </p:spPr>
        </p:pic>
        <p:pic>
          <p:nvPicPr>
            <p:cNvPr id="53" name="object 53"/>
            <p:cNvPicPr/>
            <p:nvPr/>
          </p:nvPicPr>
          <p:blipFill>
            <a:blip r:embed="rId33" cstate="print"/>
            <a:stretch>
              <a:fillRect/>
            </a:stretch>
          </p:blipFill>
          <p:spPr>
            <a:xfrm>
              <a:off x="3279933" y="2395537"/>
              <a:ext cx="105251" cy="128301"/>
            </a:xfrm>
            <a:prstGeom prst="rect">
              <a:avLst/>
            </a:prstGeom>
          </p:spPr>
        </p:pic>
        <p:pic>
          <p:nvPicPr>
            <p:cNvPr id="54" name="object 54"/>
            <p:cNvPicPr/>
            <p:nvPr/>
          </p:nvPicPr>
          <p:blipFill>
            <a:blip r:embed="rId34" cstate="print"/>
            <a:stretch>
              <a:fillRect/>
            </a:stretch>
          </p:blipFill>
          <p:spPr>
            <a:xfrm>
              <a:off x="3414236" y="2395537"/>
              <a:ext cx="103727" cy="128301"/>
            </a:xfrm>
            <a:prstGeom prst="rect">
              <a:avLst/>
            </a:prstGeom>
          </p:spPr>
        </p:pic>
      </p:grpSp>
      <p:pic>
        <p:nvPicPr>
          <p:cNvPr id="55" name="object 55"/>
          <p:cNvPicPr/>
          <p:nvPr/>
        </p:nvPicPr>
        <p:blipFill>
          <a:blip r:embed="rId35" cstate="print"/>
          <a:stretch>
            <a:fillRect/>
          </a:stretch>
        </p:blipFill>
        <p:spPr>
          <a:xfrm>
            <a:off x="3606498" y="2349817"/>
            <a:ext cx="1220390" cy="219836"/>
          </a:xfrm>
          <a:prstGeom prst="rect">
            <a:avLst/>
          </a:prstGeom>
        </p:spPr>
      </p:pic>
      <p:grpSp>
        <p:nvGrpSpPr>
          <p:cNvPr id="56" name="object 56"/>
          <p:cNvGrpSpPr/>
          <p:nvPr/>
        </p:nvGrpSpPr>
        <p:grpSpPr>
          <a:xfrm>
            <a:off x="4915376" y="2340673"/>
            <a:ext cx="363220" cy="183515"/>
            <a:chOff x="4915376" y="2340673"/>
            <a:chExt cx="363220" cy="183515"/>
          </a:xfrm>
        </p:grpSpPr>
        <p:pic>
          <p:nvPicPr>
            <p:cNvPr id="57" name="object 57"/>
            <p:cNvPicPr/>
            <p:nvPr/>
          </p:nvPicPr>
          <p:blipFill>
            <a:blip r:embed="rId36" cstate="print"/>
            <a:stretch>
              <a:fillRect/>
            </a:stretch>
          </p:blipFill>
          <p:spPr>
            <a:xfrm>
              <a:off x="4915376" y="2395537"/>
              <a:ext cx="91440" cy="128301"/>
            </a:xfrm>
            <a:prstGeom prst="rect">
              <a:avLst/>
            </a:prstGeom>
          </p:spPr>
        </p:pic>
        <p:pic>
          <p:nvPicPr>
            <p:cNvPr id="58" name="object 58"/>
            <p:cNvPicPr/>
            <p:nvPr/>
          </p:nvPicPr>
          <p:blipFill>
            <a:blip r:embed="rId37" cstate="print"/>
            <a:stretch>
              <a:fillRect/>
            </a:stretch>
          </p:blipFill>
          <p:spPr>
            <a:xfrm>
              <a:off x="5049583" y="2395537"/>
              <a:ext cx="96107" cy="126777"/>
            </a:xfrm>
            <a:prstGeom prst="rect">
              <a:avLst/>
            </a:prstGeom>
          </p:spPr>
        </p:pic>
        <p:pic>
          <p:nvPicPr>
            <p:cNvPr id="59" name="object 59"/>
            <p:cNvPicPr/>
            <p:nvPr/>
          </p:nvPicPr>
          <p:blipFill>
            <a:blip r:embed="rId38" cstate="print"/>
            <a:stretch>
              <a:fillRect/>
            </a:stretch>
          </p:blipFill>
          <p:spPr>
            <a:xfrm>
              <a:off x="5174646" y="2340673"/>
              <a:ext cx="103727" cy="183165"/>
            </a:xfrm>
            <a:prstGeom prst="rect">
              <a:avLst/>
            </a:prstGeom>
          </p:spPr>
        </p:pic>
      </p:grpSp>
      <p:grpSp>
        <p:nvGrpSpPr>
          <p:cNvPr id="60" name="object 60"/>
          <p:cNvGrpSpPr/>
          <p:nvPr/>
        </p:nvGrpSpPr>
        <p:grpSpPr>
          <a:xfrm>
            <a:off x="5383625" y="2339054"/>
            <a:ext cx="245745" cy="184785"/>
            <a:chOff x="5383625" y="2339054"/>
            <a:chExt cx="245745" cy="184785"/>
          </a:xfrm>
        </p:grpSpPr>
        <p:pic>
          <p:nvPicPr>
            <p:cNvPr id="61" name="object 61"/>
            <p:cNvPicPr/>
            <p:nvPr/>
          </p:nvPicPr>
          <p:blipFill>
            <a:blip r:embed="rId39" cstate="print"/>
            <a:stretch>
              <a:fillRect/>
            </a:stretch>
          </p:blipFill>
          <p:spPr>
            <a:xfrm>
              <a:off x="5383625" y="2339054"/>
              <a:ext cx="102298" cy="184785"/>
            </a:xfrm>
            <a:prstGeom prst="rect">
              <a:avLst/>
            </a:prstGeom>
          </p:spPr>
        </p:pic>
        <p:pic>
          <p:nvPicPr>
            <p:cNvPr id="62" name="object 62"/>
            <p:cNvPicPr/>
            <p:nvPr/>
          </p:nvPicPr>
          <p:blipFill>
            <a:blip r:embed="rId40" cstate="print"/>
            <a:stretch>
              <a:fillRect/>
            </a:stretch>
          </p:blipFill>
          <p:spPr>
            <a:xfrm>
              <a:off x="5516519" y="2395537"/>
              <a:ext cx="112707" cy="128301"/>
            </a:xfrm>
            <a:prstGeom prst="rect">
              <a:avLst/>
            </a:prstGeom>
          </p:spPr>
        </p:pic>
      </p:grpSp>
      <p:grpSp>
        <p:nvGrpSpPr>
          <p:cNvPr id="63" name="object 63"/>
          <p:cNvGrpSpPr/>
          <p:nvPr/>
        </p:nvGrpSpPr>
        <p:grpSpPr>
          <a:xfrm>
            <a:off x="5650610" y="2340673"/>
            <a:ext cx="241300" cy="229235"/>
            <a:chOff x="5650610" y="2340673"/>
            <a:chExt cx="241300" cy="229235"/>
          </a:xfrm>
        </p:grpSpPr>
        <p:pic>
          <p:nvPicPr>
            <p:cNvPr id="64" name="object 64"/>
            <p:cNvPicPr/>
            <p:nvPr/>
          </p:nvPicPr>
          <p:blipFill>
            <a:blip r:embed="rId41" cstate="print"/>
            <a:stretch>
              <a:fillRect/>
            </a:stretch>
          </p:blipFill>
          <p:spPr>
            <a:xfrm>
              <a:off x="5783389" y="2397156"/>
              <a:ext cx="108299" cy="172497"/>
            </a:xfrm>
            <a:prstGeom prst="rect">
              <a:avLst/>
            </a:prstGeom>
          </p:spPr>
        </p:pic>
        <p:pic>
          <p:nvPicPr>
            <p:cNvPr id="65" name="object 65"/>
            <p:cNvPicPr/>
            <p:nvPr/>
          </p:nvPicPr>
          <p:blipFill>
            <a:blip r:embed="rId42" cstate="print"/>
            <a:stretch>
              <a:fillRect/>
            </a:stretch>
          </p:blipFill>
          <p:spPr>
            <a:xfrm>
              <a:off x="5650610" y="2340673"/>
              <a:ext cx="103727" cy="183165"/>
            </a:xfrm>
            <a:prstGeom prst="rect">
              <a:avLst/>
            </a:prstGeom>
          </p:spPr>
        </p:pic>
      </p:grpSp>
      <p:pic>
        <p:nvPicPr>
          <p:cNvPr id="66" name="object 66"/>
          <p:cNvPicPr/>
          <p:nvPr/>
        </p:nvPicPr>
        <p:blipFill>
          <a:blip r:embed="rId43" cstate="print"/>
          <a:stretch>
            <a:fillRect/>
          </a:stretch>
        </p:blipFill>
        <p:spPr>
          <a:xfrm>
            <a:off x="775049" y="2665761"/>
            <a:ext cx="990123" cy="230505"/>
          </a:xfrm>
          <a:prstGeom prst="rect">
            <a:avLst/>
          </a:prstGeom>
        </p:spPr>
      </p:pic>
      <p:pic>
        <p:nvPicPr>
          <p:cNvPr id="67" name="object 67"/>
          <p:cNvPicPr/>
          <p:nvPr/>
        </p:nvPicPr>
        <p:blipFill>
          <a:blip r:embed="rId44" cstate="print"/>
          <a:stretch>
            <a:fillRect/>
          </a:stretch>
        </p:blipFill>
        <p:spPr>
          <a:xfrm>
            <a:off x="515683" y="3038189"/>
            <a:ext cx="67151" cy="67246"/>
          </a:xfrm>
          <a:prstGeom prst="rect">
            <a:avLst/>
          </a:prstGeom>
        </p:spPr>
      </p:pic>
      <p:grpSp>
        <p:nvGrpSpPr>
          <p:cNvPr id="68" name="object 68"/>
          <p:cNvGrpSpPr/>
          <p:nvPr/>
        </p:nvGrpSpPr>
        <p:grpSpPr>
          <a:xfrm>
            <a:off x="778097" y="2983325"/>
            <a:ext cx="608965" cy="184785"/>
            <a:chOff x="778097" y="2983325"/>
            <a:chExt cx="608965" cy="184785"/>
          </a:xfrm>
        </p:grpSpPr>
        <p:pic>
          <p:nvPicPr>
            <p:cNvPr id="69" name="object 69"/>
            <p:cNvPicPr/>
            <p:nvPr/>
          </p:nvPicPr>
          <p:blipFill>
            <a:blip r:embed="rId45" cstate="print"/>
            <a:stretch>
              <a:fillRect/>
            </a:stretch>
          </p:blipFill>
          <p:spPr>
            <a:xfrm>
              <a:off x="778097" y="2997041"/>
              <a:ext cx="105251" cy="169449"/>
            </a:xfrm>
            <a:prstGeom prst="rect">
              <a:avLst/>
            </a:prstGeom>
          </p:spPr>
        </p:pic>
        <p:pic>
          <p:nvPicPr>
            <p:cNvPr id="70" name="object 70"/>
            <p:cNvPicPr/>
            <p:nvPr/>
          </p:nvPicPr>
          <p:blipFill>
            <a:blip r:embed="rId46" cstate="print"/>
            <a:stretch>
              <a:fillRect/>
            </a:stretch>
          </p:blipFill>
          <p:spPr>
            <a:xfrm>
              <a:off x="915447" y="3041332"/>
              <a:ext cx="96107" cy="126682"/>
            </a:xfrm>
            <a:prstGeom prst="rect">
              <a:avLst/>
            </a:prstGeom>
          </p:spPr>
        </p:pic>
        <p:sp>
          <p:nvSpPr>
            <p:cNvPr id="71" name="object 71"/>
            <p:cNvSpPr/>
            <p:nvPr/>
          </p:nvSpPr>
          <p:spPr>
            <a:xfrm>
              <a:off x="1055751" y="2983331"/>
              <a:ext cx="78105" cy="183515"/>
            </a:xfrm>
            <a:custGeom>
              <a:avLst/>
              <a:gdLst/>
              <a:ahLst/>
              <a:cxnLst/>
              <a:rect l="l" t="t" r="r" b="b"/>
              <a:pathLst>
                <a:path w="78105" h="183514">
                  <a:moveTo>
                    <a:pt x="18288" y="59524"/>
                  </a:moveTo>
                  <a:lnTo>
                    <a:pt x="16764" y="59524"/>
                  </a:lnTo>
                  <a:lnTo>
                    <a:pt x="15240" y="58000"/>
                  </a:lnTo>
                  <a:lnTo>
                    <a:pt x="6096" y="58000"/>
                  </a:lnTo>
                  <a:lnTo>
                    <a:pt x="4572" y="59524"/>
                  </a:lnTo>
                  <a:lnTo>
                    <a:pt x="3048" y="59524"/>
                  </a:lnTo>
                  <a:lnTo>
                    <a:pt x="3048" y="181635"/>
                  </a:lnTo>
                  <a:lnTo>
                    <a:pt x="4572" y="183159"/>
                  </a:lnTo>
                  <a:lnTo>
                    <a:pt x="16764" y="183159"/>
                  </a:lnTo>
                  <a:lnTo>
                    <a:pt x="16764" y="181635"/>
                  </a:lnTo>
                  <a:lnTo>
                    <a:pt x="18288" y="181635"/>
                  </a:lnTo>
                  <a:lnTo>
                    <a:pt x="18288" y="59524"/>
                  </a:lnTo>
                  <a:close/>
                </a:path>
                <a:path w="78105" h="183514">
                  <a:moveTo>
                    <a:pt x="19812" y="15240"/>
                  </a:moveTo>
                  <a:lnTo>
                    <a:pt x="16764" y="12192"/>
                  </a:lnTo>
                  <a:lnTo>
                    <a:pt x="13716" y="10668"/>
                  </a:lnTo>
                  <a:lnTo>
                    <a:pt x="6096" y="10668"/>
                  </a:lnTo>
                  <a:lnTo>
                    <a:pt x="3048" y="12192"/>
                  </a:lnTo>
                  <a:lnTo>
                    <a:pt x="3048" y="13716"/>
                  </a:lnTo>
                  <a:lnTo>
                    <a:pt x="1524" y="15240"/>
                  </a:lnTo>
                  <a:lnTo>
                    <a:pt x="0" y="18288"/>
                  </a:lnTo>
                  <a:lnTo>
                    <a:pt x="0" y="25908"/>
                  </a:lnTo>
                  <a:lnTo>
                    <a:pt x="1524" y="28956"/>
                  </a:lnTo>
                  <a:lnTo>
                    <a:pt x="1524" y="30480"/>
                  </a:lnTo>
                  <a:lnTo>
                    <a:pt x="3048" y="32004"/>
                  </a:lnTo>
                  <a:lnTo>
                    <a:pt x="16764" y="32004"/>
                  </a:lnTo>
                  <a:lnTo>
                    <a:pt x="19812" y="28956"/>
                  </a:lnTo>
                  <a:lnTo>
                    <a:pt x="19812" y="15240"/>
                  </a:lnTo>
                  <a:close/>
                </a:path>
                <a:path w="78105" h="183514">
                  <a:moveTo>
                    <a:pt x="77812" y="3048"/>
                  </a:moveTo>
                  <a:lnTo>
                    <a:pt x="74764" y="0"/>
                  </a:lnTo>
                  <a:lnTo>
                    <a:pt x="64096" y="0"/>
                  </a:lnTo>
                  <a:lnTo>
                    <a:pt x="64096" y="1524"/>
                  </a:lnTo>
                  <a:lnTo>
                    <a:pt x="62572" y="1524"/>
                  </a:lnTo>
                  <a:lnTo>
                    <a:pt x="62572" y="181635"/>
                  </a:lnTo>
                  <a:lnTo>
                    <a:pt x="64096" y="183159"/>
                  </a:lnTo>
                  <a:lnTo>
                    <a:pt x="76288" y="183159"/>
                  </a:lnTo>
                  <a:lnTo>
                    <a:pt x="76288" y="181635"/>
                  </a:lnTo>
                  <a:lnTo>
                    <a:pt x="77812" y="181635"/>
                  </a:lnTo>
                  <a:lnTo>
                    <a:pt x="77812" y="3048"/>
                  </a:lnTo>
                  <a:close/>
                </a:path>
              </a:pathLst>
            </a:custGeom>
            <a:solidFill>
              <a:srgbClr val="001F60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2"/>
                </a:solidFill>
              </a:endParaRPr>
            </a:p>
          </p:txBody>
        </p:sp>
        <p:pic>
          <p:nvPicPr>
            <p:cNvPr id="72" name="object 72"/>
            <p:cNvPicPr/>
            <p:nvPr/>
          </p:nvPicPr>
          <p:blipFill>
            <a:blip r:embed="rId47" cstate="print"/>
            <a:stretch>
              <a:fillRect/>
            </a:stretch>
          </p:blipFill>
          <p:spPr>
            <a:xfrm>
              <a:off x="1167098" y="2984849"/>
              <a:ext cx="103727" cy="183165"/>
            </a:xfrm>
            <a:prstGeom prst="rect">
              <a:avLst/>
            </a:prstGeom>
          </p:spPr>
        </p:pic>
        <p:pic>
          <p:nvPicPr>
            <p:cNvPr id="73" name="object 73"/>
            <p:cNvPicPr/>
            <p:nvPr/>
          </p:nvPicPr>
          <p:blipFill>
            <a:blip r:embed="rId48" cstate="print"/>
            <a:stretch>
              <a:fillRect/>
            </a:stretch>
          </p:blipFill>
          <p:spPr>
            <a:xfrm>
              <a:off x="1305972" y="3039808"/>
              <a:ext cx="80867" cy="128206"/>
            </a:xfrm>
            <a:prstGeom prst="rect">
              <a:avLst/>
            </a:prstGeom>
          </p:spPr>
        </p:pic>
      </p:grpSp>
      <p:pic>
        <p:nvPicPr>
          <p:cNvPr id="74" name="object 74"/>
          <p:cNvPicPr/>
          <p:nvPr/>
        </p:nvPicPr>
        <p:blipFill>
          <a:blip r:embed="rId49" cstate="print"/>
          <a:stretch>
            <a:fillRect/>
          </a:stretch>
        </p:blipFill>
        <p:spPr>
          <a:xfrm>
            <a:off x="1464563" y="3009233"/>
            <a:ext cx="886396" cy="204596"/>
          </a:xfrm>
          <a:prstGeom prst="rect">
            <a:avLst/>
          </a:prstGeom>
        </p:spPr>
      </p:pic>
      <p:pic>
        <p:nvPicPr>
          <p:cNvPr id="75" name="object 75"/>
          <p:cNvPicPr/>
          <p:nvPr/>
        </p:nvPicPr>
        <p:blipFill>
          <a:blip r:embed="rId50" cstate="print"/>
          <a:stretch>
            <a:fillRect/>
          </a:stretch>
        </p:blipFill>
        <p:spPr>
          <a:xfrm>
            <a:off x="2434875" y="3039808"/>
            <a:ext cx="817626" cy="174021"/>
          </a:xfrm>
          <a:prstGeom prst="rect">
            <a:avLst/>
          </a:prstGeom>
        </p:spPr>
      </p:pic>
      <p:sp>
        <p:nvSpPr>
          <p:cNvPr id="76" name="object 76"/>
          <p:cNvSpPr/>
          <p:nvPr/>
        </p:nvSpPr>
        <p:spPr>
          <a:xfrm>
            <a:off x="3295256" y="2983331"/>
            <a:ext cx="15240" cy="182880"/>
          </a:xfrm>
          <a:custGeom>
            <a:avLst/>
            <a:gdLst/>
            <a:ahLst/>
            <a:cxnLst/>
            <a:rect l="l" t="t" r="r" b="b"/>
            <a:pathLst>
              <a:path w="15239" h="182880">
                <a:moveTo>
                  <a:pt x="15240" y="1041"/>
                </a:moveTo>
                <a:lnTo>
                  <a:pt x="13716" y="1041"/>
                </a:lnTo>
                <a:lnTo>
                  <a:pt x="13716" y="0"/>
                </a:lnTo>
                <a:lnTo>
                  <a:pt x="3048" y="0"/>
                </a:lnTo>
                <a:lnTo>
                  <a:pt x="2006" y="1041"/>
                </a:lnTo>
                <a:lnTo>
                  <a:pt x="0" y="1041"/>
                </a:lnTo>
                <a:lnTo>
                  <a:pt x="0" y="181381"/>
                </a:lnTo>
                <a:lnTo>
                  <a:pt x="1524" y="181381"/>
                </a:lnTo>
                <a:lnTo>
                  <a:pt x="1524" y="182651"/>
                </a:lnTo>
                <a:lnTo>
                  <a:pt x="14859" y="182651"/>
                </a:lnTo>
                <a:lnTo>
                  <a:pt x="14859" y="181381"/>
                </a:lnTo>
                <a:lnTo>
                  <a:pt x="15240" y="181381"/>
                </a:lnTo>
                <a:lnTo>
                  <a:pt x="15240" y="1041"/>
                </a:lnTo>
                <a:close/>
              </a:path>
            </a:pathLst>
          </a:custGeom>
          <a:solidFill>
            <a:srgbClr val="001F6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2"/>
              </a:solidFill>
            </a:endParaRPr>
          </a:p>
        </p:txBody>
      </p:sp>
      <p:grpSp>
        <p:nvGrpSpPr>
          <p:cNvPr id="77" name="object 77"/>
          <p:cNvGrpSpPr/>
          <p:nvPr/>
        </p:nvGrpSpPr>
        <p:grpSpPr>
          <a:xfrm>
            <a:off x="3411188" y="2993993"/>
            <a:ext cx="1223645" cy="174625"/>
            <a:chOff x="3411188" y="2993993"/>
            <a:chExt cx="1223645" cy="174625"/>
          </a:xfrm>
        </p:grpSpPr>
        <p:pic>
          <p:nvPicPr>
            <p:cNvPr id="78" name="object 78"/>
            <p:cNvPicPr/>
            <p:nvPr/>
          </p:nvPicPr>
          <p:blipFill>
            <a:blip r:embed="rId51" cstate="print"/>
            <a:stretch>
              <a:fillRect/>
            </a:stretch>
          </p:blipFill>
          <p:spPr>
            <a:xfrm>
              <a:off x="3411188" y="2993993"/>
              <a:ext cx="1163954" cy="174021"/>
            </a:xfrm>
            <a:prstGeom prst="rect">
              <a:avLst/>
            </a:prstGeom>
          </p:spPr>
        </p:pic>
        <p:sp>
          <p:nvSpPr>
            <p:cNvPr id="79" name="object 79"/>
            <p:cNvSpPr/>
            <p:nvPr/>
          </p:nvSpPr>
          <p:spPr>
            <a:xfrm>
              <a:off x="4613243" y="3142107"/>
              <a:ext cx="21590" cy="24765"/>
            </a:xfrm>
            <a:custGeom>
              <a:avLst/>
              <a:gdLst/>
              <a:ahLst/>
              <a:cxnLst/>
              <a:rect l="l" t="t" r="r" b="b"/>
              <a:pathLst>
                <a:path w="21589" h="24764">
                  <a:moveTo>
                    <a:pt x="18383" y="24383"/>
                  </a:moveTo>
                  <a:lnTo>
                    <a:pt x="3047" y="24383"/>
                  </a:lnTo>
                  <a:lnTo>
                    <a:pt x="0" y="21335"/>
                  </a:lnTo>
                  <a:lnTo>
                    <a:pt x="0" y="4571"/>
                  </a:lnTo>
                  <a:lnTo>
                    <a:pt x="1524" y="1523"/>
                  </a:lnTo>
                  <a:lnTo>
                    <a:pt x="3047" y="0"/>
                  </a:lnTo>
                  <a:lnTo>
                    <a:pt x="18383" y="0"/>
                  </a:lnTo>
                  <a:lnTo>
                    <a:pt x="21431" y="3047"/>
                  </a:lnTo>
                  <a:lnTo>
                    <a:pt x="21431" y="12191"/>
                  </a:lnTo>
                  <a:lnTo>
                    <a:pt x="21431" y="19811"/>
                  </a:lnTo>
                  <a:lnTo>
                    <a:pt x="19907" y="22859"/>
                  </a:lnTo>
                  <a:lnTo>
                    <a:pt x="18383" y="24383"/>
                  </a:lnTo>
                  <a:close/>
                </a:path>
              </a:pathLst>
            </a:custGeom>
            <a:solidFill>
              <a:srgbClr val="001F60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2"/>
                </a:solidFill>
              </a:endParaRPr>
            </a:p>
          </p:txBody>
        </p:sp>
      </p:grpSp>
      <p:pic>
        <p:nvPicPr>
          <p:cNvPr id="80" name="object 80"/>
          <p:cNvPicPr/>
          <p:nvPr/>
        </p:nvPicPr>
        <p:blipFill>
          <a:blip r:embed="rId52" cstate="print"/>
          <a:stretch>
            <a:fillRect/>
          </a:stretch>
        </p:blipFill>
        <p:spPr>
          <a:xfrm>
            <a:off x="766214" y="3320700"/>
            <a:ext cx="133897" cy="174021"/>
          </a:xfrm>
          <a:prstGeom prst="rect">
            <a:avLst/>
          </a:prstGeom>
        </p:spPr>
      </p:pic>
      <p:pic>
        <p:nvPicPr>
          <p:cNvPr id="81" name="object 81"/>
          <p:cNvPicPr/>
          <p:nvPr/>
        </p:nvPicPr>
        <p:blipFill>
          <a:blip r:embed="rId53" cstate="print"/>
          <a:stretch>
            <a:fillRect/>
          </a:stretch>
        </p:blipFill>
        <p:spPr>
          <a:xfrm>
            <a:off x="515683" y="3364991"/>
            <a:ext cx="67151" cy="67151"/>
          </a:xfrm>
          <a:prstGeom prst="rect">
            <a:avLst/>
          </a:prstGeom>
        </p:spPr>
      </p:pic>
      <p:grpSp>
        <p:nvGrpSpPr>
          <p:cNvPr id="82" name="object 82"/>
          <p:cNvGrpSpPr/>
          <p:nvPr/>
        </p:nvGrpSpPr>
        <p:grpSpPr>
          <a:xfrm>
            <a:off x="933852" y="3311556"/>
            <a:ext cx="378460" cy="183515"/>
            <a:chOff x="933852" y="3311556"/>
            <a:chExt cx="378460" cy="183515"/>
          </a:xfrm>
        </p:grpSpPr>
        <p:pic>
          <p:nvPicPr>
            <p:cNvPr id="83" name="object 83"/>
            <p:cNvPicPr/>
            <p:nvPr/>
          </p:nvPicPr>
          <p:blipFill>
            <a:blip r:embed="rId54" cstate="print"/>
            <a:stretch>
              <a:fillRect/>
            </a:stretch>
          </p:blipFill>
          <p:spPr>
            <a:xfrm>
              <a:off x="933852" y="3366516"/>
              <a:ext cx="112706" cy="128206"/>
            </a:xfrm>
            <a:prstGeom prst="rect">
              <a:avLst/>
            </a:prstGeom>
          </p:spPr>
        </p:pic>
        <p:pic>
          <p:nvPicPr>
            <p:cNvPr id="84" name="object 84"/>
            <p:cNvPicPr/>
            <p:nvPr/>
          </p:nvPicPr>
          <p:blipFill>
            <a:blip r:embed="rId55" cstate="print"/>
            <a:stretch>
              <a:fillRect/>
            </a:stretch>
          </p:blipFill>
          <p:spPr>
            <a:xfrm>
              <a:off x="1075762" y="3366516"/>
              <a:ext cx="112612" cy="128206"/>
            </a:xfrm>
            <a:prstGeom prst="rect">
              <a:avLst/>
            </a:prstGeom>
          </p:spPr>
        </p:pic>
        <p:pic>
          <p:nvPicPr>
            <p:cNvPr id="85" name="object 85"/>
            <p:cNvPicPr/>
            <p:nvPr/>
          </p:nvPicPr>
          <p:blipFill>
            <a:blip r:embed="rId56" cstate="print"/>
            <a:stretch>
              <a:fillRect/>
            </a:stretch>
          </p:blipFill>
          <p:spPr>
            <a:xfrm>
              <a:off x="1209865" y="3311556"/>
              <a:ext cx="102203" cy="183165"/>
            </a:xfrm>
            <a:prstGeom prst="rect">
              <a:avLst/>
            </a:prstGeom>
          </p:spPr>
        </p:pic>
      </p:grpSp>
      <p:grpSp>
        <p:nvGrpSpPr>
          <p:cNvPr id="86" name="object 86"/>
          <p:cNvGrpSpPr/>
          <p:nvPr/>
        </p:nvGrpSpPr>
        <p:grpSpPr>
          <a:xfrm>
            <a:off x="1402079" y="3310032"/>
            <a:ext cx="297815" cy="184785"/>
            <a:chOff x="1402079" y="3310032"/>
            <a:chExt cx="297815" cy="184785"/>
          </a:xfrm>
        </p:grpSpPr>
        <p:pic>
          <p:nvPicPr>
            <p:cNvPr id="87" name="object 87"/>
            <p:cNvPicPr/>
            <p:nvPr/>
          </p:nvPicPr>
          <p:blipFill>
            <a:blip r:embed="rId57" cstate="print"/>
            <a:stretch>
              <a:fillRect/>
            </a:stretch>
          </p:blipFill>
          <p:spPr>
            <a:xfrm>
              <a:off x="1402079" y="3310032"/>
              <a:ext cx="195145" cy="184689"/>
            </a:xfrm>
            <a:prstGeom prst="rect">
              <a:avLst/>
            </a:prstGeom>
          </p:spPr>
        </p:pic>
        <p:pic>
          <p:nvPicPr>
            <p:cNvPr id="88" name="object 88"/>
            <p:cNvPicPr/>
            <p:nvPr/>
          </p:nvPicPr>
          <p:blipFill>
            <a:blip r:embed="rId58" cstate="print"/>
            <a:stretch>
              <a:fillRect/>
            </a:stretch>
          </p:blipFill>
          <p:spPr>
            <a:xfrm>
              <a:off x="1633918" y="3366516"/>
              <a:ext cx="65627" cy="126682"/>
            </a:xfrm>
            <a:prstGeom prst="rect">
              <a:avLst/>
            </a:prstGeom>
          </p:spPr>
        </p:pic>
      </p:grpSp>
      <p:pic>
        <p:nvPicPr>
          <p:cNvPr id="89" name="object 89"/>
          <p:cNvPicPr/>
          <p:nvPr/>
        </p:nvPicPr>
        <p:blipFill>
          <a:blip r:embed="rId59" cstate="print"/>
          <a:stretch>
            <a:fillRect/>
          </a:stretch>
        </p:blipFill>
        <p:spPr>
          <a:xfrm>
            <a:off x="1775841" y="3310032"/>
            <a:ext cx="913733" cy="230504"/>
          </a:xfrm>
          <a:prstGeom prst="rect">
            <a:avLst/>
          </a:prstGeom>
        </p:spPr>
      </p:pic>
      <p:pic>
        <p:nvPicPr>
          <p:cNvPr id="90" name="object 90"/>
          <p:cNvPicPr/>
          <p:nvPr/>
        </p:nvPicPr>
        <p:blipFill>
          <a:blip r:embed="rId60" cstate="print"/>
          <a:stretch>
            <a:fillRect/>
          </a:stretch>
        </p:blipFill>
        <p:spPr>
          <a:xfrm>
            <a:off x="2778108" y="3310032"/>
            <a:ext cx="1147143" cy="184689"/>
          </a:xfrm>
          <a:prstGeom prst="rect">
            <a:avLst/>
          </a:prstGeom>
        </p:spPr>
      </p:pic>
      <p:grpSp>
        <p:nvGrpSpPr>
          <p:cNvPr id="91" name="object 91"/>
          <p:cNvGrpSpPr/>
          <p:nvPr/>
        </p:nvGrpSpPr>
        <p:grpSpPr>
          <a:xfrm>
            <a:off x="4012215" y="3311556"/>
            <a:ext cx="370840" cy="183515"/>
            <a:chOff x="4012215" y="3311556"/>
            <a:chExt cx="370840" cy="183515"/>
          </a:xfrm>
        </p:grpSpPr>
        <p:pic>
          <p:nvPicPr>
            <p:cNvPr id="92" name="object 92"/>
            <p:cNvPicPr/>
            <p:nvPr/>
          </p:nvPicPr>
          <p:blipFill>
            <a:blip r:embed="rId61" cstate="print"/>
            <a:stretch>
              <a:fillRect/>
            </a:stretch>
          </p:blipFill>
          <p:spPr>
            <a:xfrm>
              <a:off x="4012215" y="3366516"/>
              <a:ext cx="91535" cy="128206"/>
            </a:xfrm>
            <a:prstGeom prst="rect">
              <a:avLst/>
            </a:prstGeom>
          </p:spPr>
        </p:pic>
        <p:pic>
          <p:nvPicPr>
            <p:cNvPr id="93" name="object 93"/>
            <p:cNvPicPr/>
            <p:nvPr/>
          </p:nvPicPr>
          <p:blipFill>
            <a:blip r:embed="rId62" cstate="print"/>
            <a:stretch>
              <a:fillRect/>
            </a:stretch>
          </p:blipFill>
          <p:spPr>
            <a:xfrm>
              <a:off x="4146422" y="3366516"/>
              <a:ext cx="96107" cy="126682"/>
            </a:xfrm>
            <a:prstGeom prst="rect">
              <a:avLst/>
            </a:prstGeom>
          </p:spPr>
        </p:pic>
        <p:pic>
          <p:nvPicPr>
            <p:cNvPr id="94" name="object 94"/>
            <p:cNvPicPr/>
            <p:nvPr/>
          </p:nvPicPr>
          <p:blipFill>
            <a:blip r:embed="rId63" cstate="print"/>
            <a:stretch>
              <a:fillRect/>
            </a:stretch>
          </p:blipFill>
          <p:spPr>
            <a:xfrm>
              <a:off x="4280725" y="3311556"/>
              <a:ext cx="102203" cy="183165"/>
            </a:xfrm>
            <a:prstGeom prst="rect">
              <a:avLst/>
            </a:prstGeom>
          </p:spPr>
        </p:pic>
      </p:grpSp>
      <p:pic>
        <p:nvPicPr>
          <p:cNvPr id="95" name="object 95"/>
          <p:cNvPicPr/>
          <p:nvPr/>
        </p:nvPicPr>
        <p:blipFill>
          <a:blip r:embed="rId64" cstate="print"/>
          <a:stretch>
            <a:fillRect/>
          </a:stretch>
        </p:blipFill>
        <p:spPr>
          <a:xfrm>
            <a:off x="4479035" y="3320700"/>
            <a:ext cx="1632299" cy="174021"/>
          </a:xfrm>
          <a:prstGeom prst="rect">
            <a:avLst/>
          </a:prstGeom>
        </p:spPr>
      </p:pic>
      <p:grpSp>
        <p:nvGrpSpPr>
          <p:cNvPr id="96" name="object 96"/>
          <p:cNvGrpSpPr/>
          <p:nvPr/>
        </p:nvGrpSpPr>
        <p:grpSpPr>
          <a:xfrm>
            <a:off x="6205918" y="3310032"/>
            <a:ext cx="534035" cy="184785"/>
            <a:chOff x="6205918" y="3310032"/>
            <a:chExt cx="534035" cy="184785"/>
          </a:xfrm>
        </p:grpSpPr>
        <p:pic>
          <p:nvPicPr>
            <p:cNvPr id="97" name="object 97"/>
            <p:cNvPicPr/>
            <p:nvPr/>
          </p:nvPicPr>
          <p:blipFill>
            <a:blip r:embed="rId65" cstate="print"/>
            <a:stretch>
              <a:fillRect/>
            </a:stretch>
          </p:blipFill>
          <p:spPr>
            <a:xfrm>
              <a:off x="6205918" y="3366515"/>
              <a:ext cx="79343" cy="128206"/>
            </a:xfrm>
            <a:prstGeom prst="rect">
              <a:avLst/>
            </a:prstGeom>
          </p:spPr>
        </p:pic>
        <p:pic>
          <p:nvPicPr>
            <p:cNvPr id="98" name="object 98"/>
            <p:cNvPicPr/>
            <p:nvPr/>
          </p:nvPicPr>
          <p:blipFill>
            <a:blip r:embed="rId66" cstate="print"/>
            <a:stretch>
              <a:fillRect/>
            </a:stretch>
          </p:blipFill>
          <p:spPr>
            <a:xfrm>
              <a:off x="6317265" y="3310032"/>
              <a:ext cx="90011" cy="183165"/>
            </a:xfrm>
            <a:prstGeom prst="rect">
              <a:avLst/>
            </a:prstGeom>
          </p:spPr>
        </p:pic>
        <p:sp>
          <p:nvSpPr>
            <p:cNvPr id="99" name="object 99"/>
            <p:cNvSpPr/>
            <p:nvPr/>
          </p:nvSpPr>
          <p:spPr>
            <a:xfrm>
              <a:off x="6431661" y="3310038"/>
              <a:ext cx="134620" cy="183515"/>
            </a:xfrm>
            <a:custGeom>
              <a:avLst/>
              <a:gdLst/>
              <a:ahLst/>
              <a:cxnLst/>
              <a:rect l="l" t="t" r="r" b="b"/>
              <a:pathLst>
                <a:path w="134620" h="183514">
                  <a:moveTo>
                    <a:pt x="16852" y="59537"/>
                  </a:moveTo>
                  <a:lnTo>
                    <a:pt x="15328" y="59537"/>
                  </a:lnTo>
                  <a:lnTo>
                    <a:pt x="15328" y="58013"/>
                  </a:lnTo>
                  <a:lnTo>
                    <a:pt x="4572" y="58013"/>
                  </a:lnTo>
                  <a:lnTo>
                    <a:pt x="3048" y="59537"/>
                  </a:lnTo>
                  <a:lnTo>
                    <a:pt x="1524" y="59537"/>
                  </a:lnTo>
                  <a:lnTo>
                    <a:pt x="1524" y="181648"/>
                  </a:lnTo>
                  <a:lnTo>
                    <a:pt x="3048" y="181648"/>
                  </a:lnTo>
                  <a:lnTo>
                    <a:pt x="4572" y="183172"/>
                  </a:lnTo>
                  <a:lnTo>
                    <a:pt x="15328" y="183172"/>
                  </a:lnTo>
                  <a:lnTo>
                    <a:pt x="15328" y="181648"/>
                  </a:lnTo>
                  <a:lnTo>
                    <a:pt x="16852" y="181648"/>
                  </a:lnTo>
                  <a:lnTo>
                    <a:pt x="16852" y="59537"/>
                  </a:lnTo>
                  <a:close/>
                </a:path>
                <a:path w="134620" h="183514">
                  <a:moveTo>
                    <a:pt x="19900" y="15240"/>
                  </a:moveTo>
                  <a:lnTo>
                    <a:pt x="16852" y="12192"/>
                  </a:lnTo>
                  <a:lnTo>
                    <a:pt x="13804" y="10668"/>
                  </a:lnTo>
                  <a:lnTo>
                    <a:pt x="6096" y="10668"/>
                  </a:lnTo>
                  <a:lnTo>
                    <a:pt x="3048" y="12192"/>
                  </a:lnTo>
                  <a:lnTo>
                    <a:pt x="0" y="15240"/>
                  </a:lnTo>
                  <a:lnTo>
                    <a:pt x="0" y="28956"/>
                  </a:lnTo>
                  <a:lnTo>
                    <a:pt x="3048" y="32004"/>
                  </a:lnTo>
                  <a:lnTo>
                    <a:pt x="16852" y="32004"/>
                  </a:lnTo>
                  <a:lnTo>
                    <a:pt x="19900" y="28956"/>
                  </a:lnTo>
                  <a:lnTo>
                    <a:pt x="19900" y="15240"/>
                  </a:lnTo>
                  <a:close/>
                </a:path>
                <a:path w="134620" h="183514">
                  <a:moveTo>
                    <a:pt x="76288" y="1524"/>
                  </a:moveTo>
                  <a:lnTo>
                    <a:pt x="74764" y="1524"/>
                  </a:lnTo>
                  <a:lnTo>
                    <a:pt x="74764" y="0"/>
                  </a:lnTo>
                  <a:lnTo>
                    <a:pt x="64096" y="0"/>
                  </a:lnTo>
                  <a:lnTo>
                    <a:pt x="62572" y="1524"/>
                  </a:lnTo>
                  <a:lnTo>
                    <a:pt x="61048" y="1524"/>
                  </a:lnTo>
                  <a:lnTo>
                    <a:pt x="61048" y="181648"/>
                  </a:lnTo>
                  <a:lnTo>
                    <a:pt x="62572" y="181648"/>
                  </a:lnTo>
                  <a:lnTo>
                    <a:pt x="62572" y="183172"/>
                  </a:lnTo>
                  <a:lnTo>
                    <a:pt x="74764" y="183172"/>
                  </a:lnTo>
                  <a:lnTo>
                    <a:pt x="74764" y="181648"/>
                  </a:lnTo>
                  <a:lnTo>
                    <a:pt x="76288" y="181648"/>
                  </a:lnTo>
                  <a:lnTo>
                    <a:pt x="76288" y="1524"/>
                  </a:lnTo>
                  <a:close/>
                </a:path>
                <a:path w="134620" h="183514">
                  <a:moveTo>
                    <a:pt x="134302" y="1524"/>
                  </a:moveTo>
                  <a:lnTo>
                    <a:pt x="132778" y="1524"/>
                  </a:lnTo>
                  <a:lnTo>
                    <a:pt x="132778" y="0"/>
                  </a:lnTo>
                  <a:lnTo>
                    <a:pt x="122110" y="0"/>
                  </a:lnTo>
                  <a:lnTo>
                    <a:pt x="120586" y="1524"/>
                  </a:lnTo>
                  <a:lnTo>
                    <a:pt x="119062" y="1524"/>
                  </a:lnTo>
                  <a:lnTo>
                    <a:pt x="119062" y="181648"/>
                  </a:lnTo>
                  <a:lnTo>
                    <a:pt x="120586" y="181648"/>
                  </a:lnTo>
                  <a:lnTo>
                    <a:pt x="120586" y="183172"/>
                  </a:lnTo>
                  <a:lnTo>
                    <a:pt x="132778" y="183172"/>
                  </a:lnTo>
                  <a:lnTo>
                    <a:pt x="132778" y="181648"/>
                  </a:lnTo>
                  <a:lnTo>
                    <a:pt x="134302" y="181648"/>
                  </a:lnTo>
                  <a:lnTo>
                    <a:pt x="134302" y="1524"/>
                  </a:lnTo>
                  <a:close/>
                </a:path>
              </a:pathLst>
            </a:custGeom>
            <a:solidFill>
              <a:srgbClr val="001F60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2"/>
                </a:solidFill>
              </a:endParaRPr>
            </a:p>
          </p:txBody>
        </p:sp>
        <p:pic>
          <p:nvPicPr>
            <p:cNvPr id="100" name="object 100"/>
            <p:cNvPicPr/>
            <p:nvPr/>
          </p:nvPicPr>
          <p:blipFill>
            <a:blip r:embed="rId67" cstate="print"/>
            <a:stretch>
              <a:fillRect/>
            </a:stretch>
          </p:blipFill>
          <p:spPr>
            <a:xfrm>
              <a:off x="6599491" y="3366515"/>
              <a:ext cx="79343" cy="128206"/>
            </a:xfrm>
            <a:prstGeom prst="rect">
              <a:avLst/>
            </a:prstGeom>
          </p:spPr>
        </p:pic>
        <p:sp>
          <p:nvSpPr>
            <p:cNvPr id="101" name="object 101"/>
            <p:cNvSpPr/>
            <p:nvPr/>
          </p:nvSpPr>
          <p:spPr>
            <a:xfrm>
              <a:off x="6716934" y="3468719"/>
              <a:ext cx="23495" cy="24765"/>
            </a:xfrm>
            <a:custGeom>
              <a:avLst/>
              <a:gdLst/>
              <a:ahLst/>
              <a:cxnLst/>
              <a:rect l="l" t="t" r="r" b="b"/>
              <a:pathLst>
                <a:path w="23495" h="24764">
                  <a:moveTo>
                    <a:pt x="18383" y="24479"/>
                  </a:moveTo>
                  <a:lnTo>
                    <a:pt x="4572" y="24479"/>
                  </a:lnTo>
                  <a:lnTo>
                    <a:pt x="1524" y="21431"/>
                  </a:lnTo>
                  <a:lnTo>
                    <a:pt x="0" y="16859"/>
                  </a:lnTo>
                  <a:lnTo>
                    <a:pt x="0" y="7715"/>
                  </a:lnTo>
                  <a:lnTo>
                    <a:pt x="1524" y="3143"/>
                  </a:lnTo>
                  <a:lnTo>
                    <a:pt x="3048" y="1619"/>
                  </a:lnTo>
                  <a:lnTo>
                    <a:pt x="4572" y="0"/>
                  </a:lnTo>
                  <a:lnTo>
                    <a:pt x="18383" y="0"/>
                  </a:lnTo>
                  <a:lnTo>
                    <a:pt x="19907" y="1619"/>
                  </a:lnTo>
                  <a:lnTo>
                    <a:pt x="21431" y="3143"/>
                  </a:lnTo>
                  <a:lnTo>
                    <a:pt x="22955" y="6191"/>
                  </a:lnTo>
                  <a:lnTo>
                    <a:pt x="22955" y="12287"/>
                  </a:lnTo>
                  <a:lnTo>
                    <a:pt x="22955" y="16859"/>
                  </a:lnTo>
                  <a:lnTo>
                    <a:pt x="21431" y="19907"/>
                  </a:lnTo>
                  <a:lnTo>
                    <a:pt x="19907" y="21431"/>
                  </a:lnTo>
                  <a:lnTo>
                    <a:pt x="18383" y="24479"/>
                  </a:lnTo>
                  <a:close/>
                </a:path>
              </a:pathLst>
            </a:custGeom>
            <a:solidFill>
              <a:srgbClr val="001F60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2"/>
                </a:solidFill>
              </a:endParaRPr>
            </a:p>
          </p:txBody>
        </p:sp>
      </p:grpSp>
      <p:pic>
        <p:nvPicPr>
          <p:cNvPr id="102" name="object 102"/>
          <p:cNvPicPr/>
          <p:nvPr/>
        </p:nvPicPr>
        <p:blipFill>
          <a:blip r:embed="rId68" cstate="print"/>
          <a:stretch>
            <a:fillRect/>
          </a:stretch>
        </p:blipFill>
        <p:spPr>
          <a:xfrm>
            <a:off x="515683" y="3683984"/>
            <a:ext cx="67151" cy="65627"/>
          </a:xfrm>
          <a:prstGeom prst="rect">
            <a:avLst/>
          </a:prstGeom>
        </p:spPr>
      </p:pic>
      <p:grpSp>
        <p:nvGrpSpPr>
          <p:cNvPr id="103" name="object 103"/>
          <p:cNvGrpSpPr/>
          <p:nvPr/>
        </p:nvGrpSpPr>
        <p:grpSpPr>
          <a:xfrm>
            <a:off x="776573" y="3629025"/>
            <a:ext cx="502284" cy="183515"/>
            <a:chOff x="776573" y="3629025"/>
            <a:chExt cx="502284" cy="183515"/>
          </a:xfrm>
        </p:grpSpPr>
        <p:pic>
          <p:nvPicPr>
            <p:cNvPr id="104" name="object 104"/>
            <p:cNvPicPr/>
            <p:nvPr/>
          </p:nvPicPr>
          <p:blipFill>
            <a:blip r:embed="rId69" cstate="print"/>
            <a:stretch>
              <a:fillRect/>
            </a:stretch>
          </p:blipFill>
          <p:spPr>
            <a:xfrm>
              <a:off x="776573" y="3639788"/>
              <a:ext cx="122015" cy="172497"/>
            </a:xfrm>
            <a:prstGeom prst="rect">
              <a:avLst/>
            </a:prstGeom>
          </p:spPr>
        </p:pic>
        <p:pic>
          <p:nvPicPr>
            <p:cNvPr id="105" name="object 105"/>
            <p:cNvPicPr/>
            <p:nvPr/>
          </p:nvPicPr>
          <p:blipFill>
            <a:blip r:embed="rId70" cstate="print"/>
            <a:stretch>
              <a:fillRect/>
            </a:stretch>
          </p:blipFill>
          <p:spPr>
            <a:xfrm>
              <a:off x="930687" y="3683984"/>
              <a:ext cx="80867" cy="128301"/>
            </a:xfrm>
            <a:prstGeom prst="rect">
              <a:avLst/>
            </a:prstGeom>
          </p:spPr>
        </p:pic>
        <p:pic>
          <p:nvPicPr>
            <p:cNvPr id="106" name="object 106"/>
            <p:cNvPicPr/>
            <p:nvPr/>
          </p:nvPicPr>
          <p:blipFill>
            <a:blip r:embed="rId71" cstate="print"/>
            <a:stretch>
              <a:fillRect/>
            </a:stretch>
          </p:blipFill>
          <p:spPr>
            <a:xfrm>
              <a:off x="1042034" y="3683984"/>
              <a:ext cx="105251" cy="128301"/>
            </a:xfrm>
            <a:prstGeom prst="rect">
              <a:avLst/>
            </a:prstGeom>
          </p:spPr>
        </p:pic>
        <p:pic>
          <p:nvPicPr>
            <p:cNvPr id="107" name="object 107"/>
            <p:cNvPicPr/>
            <p:nvPr/>
          </p:nvPicPr>
          <p:blipFill>
            <a:blip r:embed="rId72" cstate="print"/>
            <a:stretch>
              <a:fillRect/>
            </a:stretch>
          </p:blipFill>
          <p:spPr>
            <a:xfrm>
              <a:off x="1176242" y="3629025"/>
              <a:ext cx="102203" cy="183261"/>
            </a:xfrm>
            <a:prstGeom prst="rect">
              <a:avLst/>
            </a:prstGeom>
          </p:spPr>
        </p:pic>
      </p:grpSp>
      <p:grpSp>
        <p:nvGrpSpPr>
          <p:cNvPr id="108" name="object 108"/>
          <p:cNvGrpSpPr/>
          <p:nvPr/>
        </p:nvGrpSpPr>
        <p:grpSpPr>
          <a:xfrm>
            <a:off x="1373028" y="3638169"/>
            <a:ext cx="157480" cy="172720"/>
            <a:chOff x="1373028" y="3638169"/>
            <a:chExt cx="157480" cy="172720"/>
          </a:xfrm>
        </p:grpSpPr>
        <p:sp>
          <p:nvSpPr>
            <p:cNvPr id="109" name="object 109"/>
            <p:cNvSpPr/>
            <p:nvPr/>
          </p:nvSpPr>
          <p:spPr>
            <a:xfrm>
              <a:off x="1373028" y="3638169"/>
              <a:ext cx="20320" cy="172720"/>
            </a:xfrm>
            <a:custGeom>
              <a:avLst/>
              <a:gdLst/>
              <a:ahLst/>
              <a:cxnLst/>
              <a:rect l="l" t="t" r="r" b="b"/>
              <a:pathLst>
                <a:path w="20319" h="172720">
                  <a:moveTo>
                    <a:pt x="15335" y="48863"/>
                  </a:moveTo>
                  <a:lnTo>
                    <a:pt x="4572" y="48863"/>
                  </a:lnTo>
                  <a:lnTo>
                    <a:pt x="6096" y="47339"/>
                  </a:lnTo>
                  <a:lnTo>
                    <a:pt x="15335" y="47339"/>
                  </a:lnTo>
                  <a:lnTo>
                    <a:pt x="15335" y="48863"/>
                  </a:lnTo>
                  <a:close/>
                </a:path>
                <a:path w="20319" h="172720">
                  <a:moveTo>
                    <a:pt x="16859" y="172592"/>
                  </a:moveTo>
                  <a:lnTo>
                    <a:pt x="3048" y="172592"/>
                  </a:lnTo>
                  <a:lnTo>
                    <a:pt x="3048" y="48863"/>
                  </a:lnTo>
                  <a:lnTo>
                    <a:pt x="18383" y="48863"/>
                  </a:lnTo>
                  <a:lnTo>
                    <a:pt x="18383" y="171068"/>
                  </a:lnTo>
                  <a:lnTo>
                    <a:pt x="16859" y="172592"/>
                  </a:lnTo>
                  <a:close/>
                </a:path>
                <a:path w="20319" h="172720">
                  <a:moveTo>
                    <a:pt x="16859" y="21431"/>
                  </a:moveTo>
                  <a:lnTo>
                    <a:pt x="3048" y="21431"/>
                  </a:lnTo>
                  <a:lnTo>
                    <a:pt x="3048" y="19907"/>
                  </a:lnTo>
                  <a:lnTo>
                    <a:pt x="1524" y="18383"/>
                  </a:lnTo>
                  <a:lnTo>
                    <a:pt x="0" y="15335"/>
                  </a:lnTo>
                  <a:lnTo>
                    <a:pt x="0" y="7715"/>
                  </a:lnTo>
                  <a:lnTo>
                    <a:pt x="1524" y="4667"/>
                  </a:lnTo>
                  <a:lnTo>
                    <a:pt x="4572" y="1619"/>
                  </a:lnTo>
                  <a:lnTo>
                    <a:pt x="6096" y="0"/>
                  </a:lnTo>
                  <a:lnTo>
                    <a:pt x="13811" y="0"/>
                  </a:lnTo>
                  <a:lnTo>
                    <a:pt x="16859" y="1619"/>
                  </a:lnTo>
                  <a:lnTo>
                    <a:pt x="19907" y="4667"/>
                  </a:lnTo>
                  <a:lnTo>
                    <a:pt x="19907" y="18383"/>
                  </a:lnTo>
                  <a:lnTo>
                    <a:pt x="16859" y="21431"/>
                  </a:lnTo>
                  <a:close/>
                </a:path>
              </a:pathLst>
            </a:custGeom>
            <a:solidFill>
              <a:srgbClr val="001F60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2"/>
                </a:solidFill>
              </a:endParaRPr>
            </a:p>
          </p:txBody>
        </p:sp>
        <p:pic>
          <p:nvPicPr>
            <p:cNvPr id="110" name="object 110"/>
            <p:cNvPicPr/>
            <p:nvPr/>
          </p:nvPicPr>
          <p:blipFill>
            <a:blip r:embed="rId73" cstate="print"/>
            <a:stretch>
              <a:fillRect/>
            </a:stretch>
          </p:blipFill>
          <p:spPr>
            <a:xfrm>
              <a:off x="1435607" y="3683984"/>
              <a:ext cx="94583" cy="126777"/>
            </a:xfrm>
            <a:prstGeom prst="rect">
              <a:avLst/>
            </a:prstGeom>
          </p:spPr>
        </p:pic>
      </p:grpSp>
      <p:grpSp>
        <p:nvGrpSpPr>
          <p:cNvPr id="111" name="object 111"/>
          <p:cNvGrpSpPr/>
          <p:nvPr/>
        </p:nvGrpSpPr>
        <p:grpSpPr>
          <a:xfrm>
            <a:off x="1618678" y="3627501"/>
            <a:ext cx="374015" cy="184785"/>
            <a:chOff x="1618678" y="3627501"/>
            <a:chExt cx="374015" cy="184785"/>
          </a:xfrm>
        </p:grpSpPr>
        <p:pic>
          <p:nvPicPr>
            <p:cNvPr id="112" name="object 112"/>
            <p:cNvPicPr/>
            <p:nvPr/>
          </p:nvPicPr>
          <p:blipFill>
            <a:blip r:embed="rId74" cstate="print"/>
            <a:stretch>
              <a:fillRect/>
            </a:stretch>
          </p:blipFill>
          <p:spPr>
            <a:xfrm>
              <a:off x="1618678" y="3627501"/>
              <a:ext cx="76295" cy="183261"/>
            </a:xfrm>
            <a:prstGeom prst="rect">
              <a:avLst/>
            </a:prstGeom>
          </p:spPr>
        </p:pic>
        <p:sp>
          <p:nvSpPr>
            <p:cNvPr id="113" name="object 113"/>
            <p:cNvSpPr/>
            <p:nvPr/>
          </p:nvSpPr>
          <p:spPr>
            <a:xfrm>
              <a:off x="1714785" y="3638169"/>
              <a:ext cx="21590" cy="172720"/>
            </a:xfrm>
            <a:custGeom>
              <a:avLst/>
              <a:gdLst/>
              <a:ahLst/>
              <a:cxnLst/>
              <a:rect l="l" t="t" r="r" b="b"/>
              <a:pathLst>
                <a:path w="21589" h="172720">
                  <a:moveTo>
                    <a:pt x="16764" y="48863"/>
                  </a:moveTo>
                  <a:lnTo>
                    <a:pt x="4572" y="48863"/>
                  </a:lnTo>
                  <a:lnTo>
                    <a:pt x="6096" y="47339"/>
                  </a:lnTo>
                  <a:lnTo>
                    <a:pt x="15240" y="47339"/>
                  </a:lnTo>
                  <a:lnTo>
                    <a:pt x="16764" y="48863"/>
                  </a:lnTo>
                  <a:close/>
                </a:path>
                <a:path w="21589" h="172720">
                  <a:moveTo>
                    <a:pt x="16764" y="172592"/>
                  </a:moveTo>
                  <a:lnTo>
                    <a:pt x="3048" y="172592"/>
                  </a:lnTo>
                  <a:lnTo>
                    <a:pt x="3048" y="48863"/>
                  </a:lnTo>
                  <a:lnTo>
                    <a:pt x="18288" y="48863"/>
                  </a:lnTo>
                  <a:lnTo>
                    <a:pt x="18288" y="171068"/>
                  </a:lnTo>
                  <a:lnTo>
                    <a:pt x="16764" y="172592"/>
                  </a:lnTo>
                  <a:close/>
                </a:path>
                <a:path w="21589" h="172720">
                  <a:moveTo>
                    <a:pt x="16764" y="21431"/>
                  </a:moveTo>
                  <a:lnTo>
                    <a:pt x="3048" y="21431"/>
                  </a:lnTo>
                  <a:lnTo>
                    <a:pt x="3048" y="19907"/>
                  </a:lnTo>
                  <a:lnTo>
                    <a:pt x="1524" y="18383"/>
                  </a:lnTo>
                  <a:lnTo>
                    <a:pt x="0" y="15335"/>
                  </a:lnTo>
                  <a:lnTo>
                    <a:pt x="0" y="7715"/>
                  </a:lnTo>
                  <a:lnTo>
                    <a:pt x="1524" y="4667"/>
                  </a:lnTo>
                  <a:lnTo>
                    <a:pt x="4572" y="1619"/>
                  </a:lnTo>
                  <a:lnTo>
                    <a:pt x="6096" y="0"/>
                  </a:lnTo>
                  <a:lnTo>
                    <a:pt x="13716" y="0"/>
                  </a:lnTo>
                  <a:lnTo>
                    <a:pt x="16764" y="1619"/>
                  </a:lnTo>
                  <a:lnTo>
                    <a:pt x="19812" y="4667"/>
                  </a:lnTo>
                  <a:lnTo>
                    <a:pt x="21336" y="7715"/>
                  </a:lnTo>
                  <a:lnTo>
                    <a:pt x="21336" y="15335"/>
                  </a:lnTo>
                  <a:lnTo>
                    <a:pt x="19812" y="18383"/>
                  </a:lnTo>
                  <a:lnTo>
                    <a:pt x="16764" y="21431"/>
                  </a:lnTo>
                  <a:close/>
                </a:path>
              </a:pathLst>
            </a:custGeom>
            <a:solidFill>
              <a:srgbClr val="001F60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2"/>
                </a:solidFill>
              </a:endParaRPr>
            </a:p>
          </p:txBody>
        </p:sp>
        <p:pic>
          <p:nvPicPr>
            <p:cNvPr id="114" name="object 114"/>
            <p:cNvPicPr/>
            <p:nvPr/>
          </p:nvPicPr>
          <p:blipFill>
            <a:blip r:embed="rId75" cstate="print"/>
            <a:stretch>
              <a:fillRect/>
            </a:stretch>
          </p:blipFill>
          <p:spPr>
            <a:xfrm>
              <a:off x="1777364" y="3683984"/>
              <a:ext cx="94583" cy="126777"/>
            </a:xfrm>
            <a:prstGeom prst="rect">
              <a:avLst/>
            </a:prstGeom>
          </p:spPr>
        </p:pic>
        <p:pic>
          <p:nvPicPr>
            <p:cNvPr id="115" name="object 115"/>
            <p:cNvPicPr/>
            <p:nvPr/>
          </p:nvPicPr>
          <p:blipFill>
            <a:blip r:embed="rId76" cstate="print"/>
            <a:stretch>
              <a:fillRect/>
            </a:stretch>
          </p:blipFill>
          <p:spPr>
            <a:xfrm>
              <a:off x="1900904" y="3683984"/>
              <a:ext cx="91535" cy="128301"/>
            </a:xfrm>
            <a:prstGeom prst="rect">
              <a:avLst/>
            </a:prstGeom>
          </p:spPr>
        </p:pic>
      </p:grpSp>
      <p:sp>
        <p:nvSpPr>
          <p:cNvPr id="116" name="object 116"/>
          <p:cNvSpPr/>
          <p:nvPr/>
        </p:nvSpPr>
        <p:spPr>
          <a:xfrm>
            <a:off x="2035098" y="3627513"/>
            <a:ext cx="15240" cy="182880"/>
          </a:xfrm>
          <a:custGeom>
            <a:avLst/>
            <a:gdLst/>
            <a:ahLst/>
            <a:cxnLst/>
            <a:rect l="l" t="t" r="r" b="b"/>
            <a:pathLst>
              <a:path w="15239" h="182879">
                <a:moveTo>
                  <a:pt x="15240" y="1143"/>
                </a:moveTo>
                <a:lnTo>
                  <a:pt x="11811" y="1143"/>
                </a:lnTo>
                <a:lnTo>
                  <a:pt x="10668" y="0"/>
                </a:lnTo>
                <a:lnTo>
                  <a:pt x="3048" y="0"/>
                </a:lnTo>
                <a:lnTo>
                  <a:pt x="3048" y="1143"/>
                </a:lnTo>
                <a:lnTo>
                  <a:pt x="0" y="1143"/>
                </a:lnTo>
                <a:lnTo>
                  <a:pt x="0" y="181483"/>
                </a:lnTo>
                <a:lnTo>
                  <a:pt x="0" y="182753"/>
                </a:lnTo>
                <a:lnTo>
                  <a:pt x="14859" y="182753"/>
                </a:lnTo>
                <a:lnTo>
                  <a:pt x="14859" y="181483"/>
                </a:lnTo>
                <a:lnTo>
                  <a:pt x="15240" y="181483"/>
                </a:lnTo>
                <a:lnTo>
                  <a:pt x="15240" y="1143"/>
                </a:lnTo>
                <a:close/>
              </a:path>
            </a:pathLst>
          </a:custGeom>
          <a:solidFill>
            <a:srgbClr val="001F6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2"/>
              </a:solidFill>
            </a:endParaRPr>
          </a:p>
        </p:txBody>
      </p:sp>
      <p:grpSp>
        <p:nvGrpSpPr>
          <p:cNvPr id="117" name="object 117"/>
          <p:cNvGrpSpPr/>
          <p:nvPr/>
        </p:nvGrpSpPr>
        <p:grpSpPr>
          <a:xfrm>
            <a:off x="2157222" y="3638169"/>
            <a:ext cx="969010" cy="174625"/>
            <a:chOff x="2157222" y="3638169"/>
            <a:chExt cx="969010" cy="174625"/>
          </a:xfrm>
        </p:grpSpPr>
        <p:sp>
          <p:nvSpPr>
            <p:cNvPr id="118" name="object 118"/>
            <p:cNvSpPr/>
            <p:nvPr/>
          </p:nvSpPr>
          <p:spPr>
            <a:xfrm>
              <a:off x="2157222" y="3638169"/>
              <a:ext cx="21590" cy="172720"/>
            </a:xfrm>
            <a:custGeom>
              <a:avLst/>
              <a:gdLst/>
              <a:ahLst/>
              <a:cxnLst/>
              <a:rect l="l" t="t" r="r" b="b"/>
              <a:pathLst>
                <a:path w="21589" h="172720">
                  <a:moveTo>
                    <a:pt x="16764" y="48863"/>
                  </a:moveTo>
                  <a:lnTo>
                    <a:pt x="4572" y="48863"/>
                  </a:lnTo>
                  <a:lnTo>
                    <a:pt x="6096" y="47339"/>
                  </a:lnTo>
                  <a:lnTo>
                    <a:pt x="15240" y="47339"/>
                  </a:lnTo>
                  <a:lnTo>
                    <a:pt x="16764" y="48863"/>
                  </a:lnTo>
                  <a:close/>
                </a:path>
                <a:path w="21589" h="172720">
                  <a:moveTo>
                    <a:pt x="16764" y="172592"/>
                  </a:moveTo>
                  <a:lnTo>
                    <a:pt x="3048" y="172592"/>
                  </a:lnTo>
                  <a:lnTo>
                    <a:pt x="3048" y="48863"/>
                  </a:lnTo>
                  <a:lnTo>
                    <a:pt x="18288" y="48863"/>
                  </a:lnTo>
                  <a:lnTo>
                    <a:pt x="18288" y="171068"/>
                  </a:lnTo>
                  <a:lnTo>
                    <a:pt x="16764" y="172592"/>
                  </a:lnTo>
                  <a:close/>
                </a:path>
                <a:path w="21589" h="172720">
                  <a:moveTo>
                    <a:pt x="16764" y="21431"/>
                  </a:moveTo>
                  <a:lnTo>
                    <a:pt x="4572" y="21431"/>
                  </a:lnTo>
                  <a:lnTo>
                    <a:pt x="1524" y="18383"/>
                  </a:lnTo>
                  <a:lnTo>
                    <a:pt x="0" y="15335"/>
                  </a:lnTo>
                  <a:lnTo>
                    <a:pt x="0" y="7715"/>
                  </a:lnTo>
                  <a:lnTo>
                    <a:pt x="1524" y="4667"/>
                  </a:lnTo>
                  <a:lnTo>
                    <a:pt x="4572" y="1619"/>
                  </a:lnTo>
                  <a:lnTo>
                    <a:pt x="6096" y="0"/>
                  </a:lnTo>
                  <a:lnTo>
                    <a:pt x="13716" y="0"/>
                  </a:lnTo>
                  <a:lnTo>
                    <a:pt x="16764" y="1619"/>
                  </a:lnTo>
                  <a:lnTo>
                    <a:pt x="19812" y="4667"/>
                  </a:lnTo>
                  <a:lnTo>
                    <a:pt x="21336" y="7715"/>
                  </a:lnTo>
                  <a:lnTo>
                    <a:pt x="21336" y="15335"/>
                  </a:lnTo>
                  <a:lnTo>
                    <a:pt x="19812" y="18383"/>
                  </a:lnTo>
                  <a:lnTo>
                    <a:pt x="16764" y="21431"/>
                  </a:lnTo>
                  <a:close/>
                </a:path>
              </a:pathLst>
            </a:custGeom>
            <a:solidFill>
              <a:srgbClr val="001F60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2"/>
                </a:solidFill>
              </a:endParaRPr>
            </a:p>
          </p:txBody>
        </p:sp>
        <p:pic>
          <p:nvPicPr>
            <p:cNvPr id="119" name="object 119"/>
            <p:cNvPicPr/>
            <p:nvPr/>
          </p:nvPicPr>
          <p:blipFill>
            <a:blip r:embed="rId77" cstate="print"/>
            <a:stretch>
              <a:fillRect/>
            </a:stretch>
          </p:blipFill>
          <p:spPr>
            <a:xfrm>
              <a:off x="2219706" y="3683984"/>
              <a:ext cx="96107" cy="126777"/>
            </a:xfrm>
            <a:prstGeom prst="rect">
              <a:avLst/>
            </a:prstGeom>
          </p:spPr>
        </p:pic>
        <p:pic>
          <p:nvPicPr>
            <p:cNvPr id="120" name="object 120"/>
            <p:cNvPicPr/>
            <p:nvPr/>
          </p:nvPicPr>
          <p:blipFill>
            <a:blip r:embed="rId78" cstate="print"/>
            <a:stretch>
              <a:fillRect/>
            </a:stretch>
          </p:blipFill>
          <p:spPr>
            <a:xfrm>
              <a:off x="2335625" y="3653504"/>
              <a:ext cx="196881" cy="158781"/>
            </a:xfrm>
            <a:prstGeom prst="rect">
              <a:avLst/>
            </a:prstGeom>
          </p:spPr>
        </p:pic>
        <p:pic>
          <p:nvPicPr>
            <p:cNvPr id="121" name="object 121"/>
            <p:cNvPicPr/>
            <p:nvPr/>
          </p:nvPicPr>
          <p:blipFill>
            <a:blip r:embed="rId79" cstate="print"/>
            <a:stretch>
              <a:fillRect/>
            </a:stretch>
          </p:blipFill>
          <p:spPr>
            <a:xfrm>
              <a:off x="2569082" y="3683984"/>
              <a:ext cx="183070" cy="126777"/>
            </a:xfrm>
            <a:prstGeom prst="rect">
              <a:avLst/>
            </a:prstGeom>
          </p:spPr>
        </p:pic>
        <p:sp>
          <p:nvSpPr>
            <p:cNvPr id="122" name="object 122"/>
            <p:cNvSpPr/>
            <p:nvPr/>
          </p:nvSpPr>
          <p:spPr>
            <a:xfrm>
              <a:off x="2775013" y="3638169"/>
              <a:ext cx="21590" cy="172720"/>
            </a:xfrm>
            <a:custGeom>
              <a:avLst/>
              <a:gdLst/>
              <a:ahLst/>
              <a:cxnLst/>
              <a:rect l="l" t="t" r="r" b="b"/>
              <a:pathLst>
                <a:path w="21589" h="172720">
                  <a:moveTo>
                    <a:pt x="16764" y="48863"/>
                  </a:moveTo>
                  <a:lnTo>
                    <a:pt x="4572" y="48863"/>
                  </a:lnTo>
                  <a:lnTo>
                    <a:pt x="6096" y="47339"/>
                  </a:lnTo>
                  <a:lnTo>
                    <a:pt x="15240" y="47339"/>
                  </a:lnTo>
                  <a:lnTo>
                    <a:pt x="16764" y="48863"/>
                  </a:lnTo>
                  <a:close/>
                </a:path>
                <a:path w="21589" h="172720">
                  <a:moveTo>
                    <a:pt x="16764" y="172592"/>
                  </a:moveTo>
                  <a:lnTo>
                    <a:pt x="3048" y="172592"/>
                  </a:lnTo>
                  <a:lnTo>
                    <a:pt x="3048" y="48863"/>
                  </a:lnTo>
                  <a:lnTo>
                    <a:pt x="18288" y="48863"/>
                  </a:lnTo>
                  <a:lnTo>
                    <a:pt x="18288" y="171068"/>
                  </a:lnTo>
                  <a:lnTo>
                    <a:pt x="16764" y="172592"/>
                  </a:lnTo>
                  <a:close/>
                </a:path>
                <a:path w="21589" h="172720">
                  <a:moveTo>
                    <a:pt x="16764" y="21431"/>
                  </a:moveTo>
                  <a:lnTo>
                    <a:pt x="4572" y="21431"/>
                  </a:lnTo>
                  <a:lnTo>
                    <a:pt x="1524" y="18383"/>
                  </a:lnTo>
                  <a:lnTo>
                    <a:pt x="0" y="15335"/>
                  </a:lnTo>
                  <a:lnTo>
                    <a:pt x="0" y="7715"/>
                  </a:lnTo>
                  <a:lnTo>
                    <a:pt x="1524" y="4667"/>
                  </a:lnTo>
                  <a:lnTo>
                    <a:pt x="4572" y="1619"/>
                  </a:lnTo>
                  <a:lnTo>
                    <a:pt x="6096" y="0"/>
                  </a:lnTo>
                  <a:lnTo>
                    <a:pt x="13716" y="0"/>
                  </a:lnTo>
                  <a:lnTo>
                    <a:pt x="16764" y="1619"/>
                  </a:lnTo>
                  <a:lnTo>
                    <a:pt x="19812" y="4667"/>
                  </a:lnTo>
                  <a:lnTo>
                    <a:pt x="21336" y="7715"/>
                  </a:lnTo>
                  <a:lnTo>
                    <a:pt x="21336" y="15335"/>
                  </a:lnTo>
                  <a:lnTo>
                    <a:pt x="19812" y="18383"/>
                  </a:lnTo>
                  <a:lnTo>
                    <a:pt x="16764" y="21431"/>
                  </a:lnTo>
                  <a:close/>
                </a:path>
              </a:pathLst>
            </a:custGeom>
            <a:solidFill>
              <a:srgbClr val="001F60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2"/>
                </a:solidFill>
              </a:endParaRPr>
            </a:p>
          </p:txBody>
        </p:sp>
        <p:pic>
          <p:nvPicPr>
            <p:cNvPr id="123" name="object 123"/>
            <p:cNvPicPr/>
            <p:nvPr/>
          </p:nvPicPr>
          <p:blipFill>
            <a:blip r:embed="rId80" cstate="print"/>
            <a:stretch>
              <a:fillRect/>
            </a:stretch>
          </p:blipFill>
          <p:spPr>
            <a:xfrm>
              <a:off x="2828448" y="3683984"/>
              <a:ext cx="105251" cy="128301"/>
            </a:xfrm>
            <a:prstGeom prst="rect">
              <a:avLst/>
            </a:prstGeom>
          </p:spPr>
        </p:pic>
        <p:pic>
          <p:nvPicPr>
            <p:cNvPr id="124" name="object 124"/>
            <p:cNvPicPr/>
            <p:nvPr/>
          </p:nvPicPr>
          <p:blipFill>
            <a:blip r:embed="rId81" cstate="print"/>
            <a:stretch>
              <a:fillRect/>
            </a:stretch>
          </p:blipFill>
          <p:spPr>
            <a:xfrm>
              <a:off x="2955036" y="3685508"/>
              <a:ext cx="170878" cy="125253"/>
            </a:xfrm>
            <a:prstGeom prst="rect">
              <a:avLst/>
            </a:prstGeom>
          </p:spPr>
        </p:pic>
      </p:grpSp>
      <p:pic>
        <p:nvPicPr>
          <p:cNvPr id="125" name="object 125"/>
          <p:cNvPicPr/>
          <p:nvPr/>
        </p:nvPicPr>
        <p:blipFill>
          <a:blip r:embed="rId82" cstate="print"/>
          <a:stretch>
            <a:fillRect/>
          </a:stretch>
        </p:blipFill>
        <p:spPr>
          <a:xfrm>
            <a:off x="3202209" y="3653504"/>
            <a:ext cx="646747" cy="204501"/>
          </a:xfrm>
          <a:prstGeom prst="rect">
            <a:avLst/>
          </a:prstGeom>
        </p:spPr>
      </p:pic>
      <p:grpSp>
        <p:nvGrpSpPr>
          <p:cNvPr id="126" name="object 126"/>
          <p:cNvGrpSpPr/>
          <p:nvPr/>
        </p:nvGrpSpPr>
        <p:grpSpPr>
          <a:xfrm>
            <a:off x="3938968" y="3627501"/>
            <a:ext cx="232410" cy="230504"/>
            <a:chOff x="3938968" y="3627501"/>
            <a:chExt cx="232410" cy="230504"/>
          </a:xfrm>
        </p:grpSpPr>
        <p:pic>
          <p:nvPicPr>
            <p:cNvPr id="127" name="object 127"/>
            <p:cNvPicPr/>
            <p:nvPr/>
          </p:nvPicPr>
          <p:blipFill>
            <a:blip r:embed="rId83" cstate="print"/>
            <a:stretch>
              <a:fillRect/>
            </a:stretch>
          </p:blipFill>
          <p:spPr>
            <a:xfrm>
              <a:off x="3938968" y="3627501"/>
              <a:ext cx="102203" cy="184785"/>
            </a:xfrm>
            <a:prstGeom prst="rect">
              <a:avLst/>
            </a:prstGeom>
          </p:spPr>
        </p:pic>
        <p:pic>
          <p:nvPicPr>
            <p:cNvPr id="128" name="object 128"/>
            <p:cNvPicPr/>
            <p:nvPr/>
          </p:nvPicPr>
          <p:blipFill>
            <a:blip r:embed="rId84" cstate="print"/>
            <a:stretch>
              <a:fillRect/>
            </a:stretch>
          </p:blipFill>
          <p:spPr>
            <a:xfrm>
              <a:off x="4064126" y="3685508"/>
              <a:ext cx="106775" cy="172497"/>
            </a:xfrm>
            <a:prstGeom prst="rect">
              <a:avLst/>
            </a:prstGeom>
          </p:spPr>
        </p:pic>
      </p:grpSp>
      <p:grpSp>
        <p:nvGrpSpPr>
          <p:cNvPr id="129" name="object 129"/>
          <p:cNvGrpSpPr/>
          <p:nvPr/>
        </p:nvGrpSpPr>
        <p:grpSpPr>
          <a:xfrm>
            <a:off x="4236434" y="3641312"/>
            <a:ext cx="419734" cy="171450"/>
            <a:chOff x="4236434" y="3641312"/>
            <a:chExt cx="419734" cy="171450"/>
          </a:xfrm>
        </p:grpSpPr>
        <p:pic>
          <p:nvPicPr>
            <p:cNvPr id="130" name="object 130"/>
            <p:cNvPicPr/>
            <p:nvPr/>
          </p:nvPicPr>
          <p:blipFill>
            <a:blip r:embed="rId85" cstate="print"/>
            <a:stretch>
              <a:fillRect/>
            </a:stretch>
          </p:blipFill>
          <p:spPr>
            <a:xfrm>
              <a:off x="4236434" y="3641312"/>
              <a:ext cx="210597" cy="170973"/>
            </a:xfrm>
            <a:prstGeom prst="rect">
              <a:avLst/>
            </a:prstGeom>
          </p:spPr>
        </p:pic>
        <p:pic>
          <p:nvPicPr>
            <p:cNvPr id="131" name="object 131"/>
            <p:cNvPicPr/>
            <p:nvPr/>
          </p:nvPicPr>
          <p:blipFill>
            <a:blip r:embed="rId86" cstate="print"/>
            <a:stretch>
              <a:fillRect/>
            </a:stretch>
          </p:blipFill>
          <p:spPr>
            <a:xfrm>
              <a:off x="4472940" y="3653504"/>
              <a:ext cx="183070" cy="158781"/>
            </a:xfrm>
            <a:prstGeom prst="rect">
              <a:avLst/>
            </a:prstGeom>
          </p:spPr>
        </p:pic>
      </p:grpSp>
      <p:pic>
        <p:nvPicPr>
          <p:cNvPr id="132" name="object 132"/>
          <p:cNvPicPr/>
          <p:nvPr/>
        </p:nvPicPr>
        <p:blipFill>
          <a:blip r:embed="rId87" cstate="print"/>
          <a:stretch>
            <a:fillRect/>
          </a:stretch>
        </p:blipFill>
        <p:spPr>
          <a:xfrm>
            <a:off x="4749069" y="3638169"/>
            <a:ext cx="1833657" cy="174117"/>
          </a:xfrm>
          <a:prstGeom prst="rect">
            <a:avLst/>
          </a:prstGeom>
        </p:spPr>
      </p:pic>
      <p:grpSp>
        <p:nvGrpSpPr>
          <p:cNvPr id="133" name="object 133"/>
          <p:cNvGrpSpPr/>
          <p:nvPr/>
        </p:nvGrpSpPr>
        <p:grpSpPr>
          <a:xfrm>
            <a:off x="768095" y="4174235"/>
            <a:ext cx="516890" cy="521334"/>
            <a:chOff x="768095" y="4174235"/>
            <a:chExt cx="516890" cy="521334"/>
          </a:xfrm>
        </p:grpSpPr>
        <p:pic>
          <p:nvPicPr>
            <p:cNvPr id="134" name="object 134"/>
            <p:cNvPicPr/>
            <p:nvPr/>
          </p:nvPicPr>
          <p:blipFill>
            <a:blip r:embed="rId88" cstate="print"/>
            <a:stretch>
              <a:fillRect/>
            </a:stretch>
          </p:blipFill>
          <p:spPr>
            <a:xfrm>
              <a:off x="768095" y="4174235"/>
              <a:ext cx="516636" cy="521207"/>
            </a:xfrm>
            <a:prstGeom prst="rect">
              <a:avLst/>
            </a:prstGeom>
          </p:spPr>
        </p:pic>
        <p:pic>
          <p:nvPicPr>
            <p:cNvPr id="135" name="object 135"/>
            <p:cNvPicPr/>
            <p:nvPr/>
          </p:nvPicPr>
          <p:blipFill>
            <a:blip r:embed="rId89" cstate="print"/>
            <a:stretch>
              <a:fillRect/>
            </a:stretch>
          </p:blipFill>
          <p:spPr>
            <a:xfrm>
              <a:off x="893249" y="4237381"/>
              <a:ext cx="256327" cy="290045"/>
            </a:xfrm>
            <a:prstGeom prst="rect">
              <a:avLst/>
            </a:prstGeom>
          </p:spPr>
        </p:pic>
      </p:grpSp>
      <p:grpSp>
        <p:nvGrpSpPr>
          <p:cNvPr id="136" name="object 136"/>
          <p:cNvGrpSpPr/>
          <p:nvPr/>
        </p:nvGrpSpPr>
        <p:grpSpPr>
          <a:xfrm>
            <a:off x="778763" y="4974335"/>
            <a:ext cx="506095" cy="515620"/>
            <a:chOff x="778763" y="4974335"/>
            <a:chExt cx="506095" cy="515620"/>
          </a:xfrm>
        </p:grpSpPr>
        <p:pic>
          <p:nvPicPr>
            <p:cNvPr id="137" name="object 137"/>
            <p:cNvPicPr/>
            <p:nvPr/>
          </p:nvPicPr>
          <p:blipFill>
            <a:blip r:embed="rId90" cstate="print"/>
            <a:stretch>
              <a:fillRect/>
            </a:stretch>
          </p:blipFill>
          <p:spPr>
            <a:xfrm>
              <a:off x="778763" y="4974335"/>
              <a:ext cx="505968" cy="515112"/>
            </a:xfrm>
            <a:prstGeom prst="rect">
              <a:avLst/>
            </a:prstGeom>
          </p:spPr>
        </p:pic>
        <p:pic>
          <p:nvPicPr>
            <p:cNvPr id="138" name="object 138"/>
            <p:cNvPicPr/>
            <p:nvPr/>
          </p:nvPicPr>
          <p:blipFill>
            <a:blip r:embed="rId91" cstate="print"/>
            <a:stretch>
              <a:fillRect/>
            </a:stretch>
          </p:blipFill>
          <p:spPr>
            <a:xfrm>
              <a:off x="884105" y="5073962"/>
              <a:ext cx="265471" cy="288521"/>
            </a:xfrm>
            <a:prstGeom prst="rect">
              <a:avLst/>
            </a:prstGeom>
          </p:spPr>
        </p:pic>
      </p:grpSp>
      <p:grpSp>
        <p:nvGrpSpPr>
          <p:cNvPr id="139" name="object 139"/>
          <p:cNvGrpSpPr/>
          <p:nvPr/>
        </p:nvGrpSpPr>
        <p:grpSpPr>
          <a:xfrm>
            <a:off x="768095" y="5785104"/>
            <a:ext cx="516890" cy="508000"/>
            <a:chOff x="768095" y="5785104"/>
            <a:chExt cx="516890" cy="508000"/>
          </a:xfrm>
        </p:grpSpPr>
        <p:pic>
          <p:nvPicPr>
            <p:cNvPr id="140" name="object 140"/>
            <p:cNvPicPr/>
            <p:nvPr/>
          </p:nvPicPr>
          <p:blipFill>
            <a:blip r:embed="rId92" cstate="print"/>
            <a:stretch>
              <a:fillRect/>
            </a:stretch>
          </p:blipFill>
          <p:spPr>
            <a:xfrm>
              <a:off x="768095" y="5785104"/>
              <a:ext cx="516636" cy="507491"/>
            </a:xfrm>
            <a:prstGeom prst="rect">
              <a:avLst/>
            </a:prstGeom>
          </p:spPr>
        </p:pic>
        <p:pic>
          <p:nvPicPr>
            <p:cNvPr id="141" name="object 141"/>
            <p:cNvPicPr/>
            <p:nvPr/>
          </p:nvPicPr>
          <p:blipFill>
            <a:blip r:embed="rId93" cstate="print"/>
            <a:stretch>
              <a:fillRect/>
            </a:stretch>
          </p:blipFill>
          <p:spPr>
            <a:xfrm>
              <a:off x="910108" y="5875396"/>
              <a:ext cx="230324" cy="239658"/>
            </a:xfrm>
            <a:prstGeom prst="rect">
              <a:avLst/>
            </a:prstGeom>
          </p:spPr>
        </p:pic>
        <p:sp>
          <p:nvSpPr>
            <p:cNvPr id="142" name="object 142"/>
            <p:cNvSpPr/>
            <p:nvPr/>
          </p:nvSpPr>
          <p:spPr>
            <a:xfrm>
              <a:off x="900112" y="6108192"/>
              <a:ext cx="250825" cy="50800"/>
            </a:xfrm>
            <a:custGeom>
              <a:avLst/>
              <a:gdLst/>
              <a:ahLst/>
              <a:cxnLst/>
              <a:rect l="l" t="t" r="r" b="b"/>
              <a:pathLst>
                <a:path w="250825" h="50800">
                  <a:moveTo>
                    <a:pt x="207549" y="0"/>
                  </a:moveTo>
                  <a:lnTo>
                    <a:pt x="193350" y="2263"/>
                  </a:lnTo>
                  <a:lnTo>
                    <a:pt x="181177" y="8965"/>
                  </a:lnTo>
                  <a:lnTo>
                    <a:pt x="171880" y="19971"/>
                  </a:lnTo>
                  <a:lnTo>
                    <a:pt x="166306" y="35147"/>
                  </a:lnTo>
                  <a:lnTo>
                    <a:pt x="159877" y="19971"/>
                  </a:lnTo>
                  <a:lnTo>
                    <a:pt x="150304" y="8965"/>
                  </a:lnTo>
                  <a:lnTo>
                    <a:pt x="138445" y="2263"/>
                  </a:lnTo>
                  <a:lnTo>
                    <a:pt x="125158" y="0"/>
                  </a:lnTo>
                  <a:lnTo>
                    <a:pt x="111213" y="2263"/>
                  </a:lnTo>
                  <a:lnTo>
                    <a:pt x="99393" y="8965"/>
                  </a:lnTo>
                  <a:lnTo>
                    <a:pt x="90145" y="19971"/>
                  </a:lnTo>
                  <a:lnTo>
                    <a:pt x="83915" y="35147"/>
                  </a:lnTo>
                  <a:lnTo>
                    <a:pt x="78343" y="19971"/>
                  </a:lnTo>
                  <a:lnTo>
                    <a:pt x="69056" y="8965"/>
                  </a:lnTo>
                  <a:lnTo>
                    <a:pt x="56911" y="2263"/>
                  </a:lnTo>
                  <a:lnTo>
                    <a:pt x="42767" y="0"/>
                  </a:lnTo>
                  <a:lnTo>
                    <a:pt x="25797" y="4229"/>
                  </a:lnTo>
                  <a:lnTo>
                    <a:pt x="12239" y="15478"/>
                  </a:lnTo>
                  <a:lnTo>
                    <a:pt x="3253" y="31584"/>
                  </a:lnTo>
                  <a:lnTo>
                    <a:pt x="0" y="50387"/>
                  </a:lnTo>
                  <a:lnTo>
                    <a:pt x="144659" y="50387"/>
                  </a:lnTo>
                  <a:lnTo>
                    <a:pt x="218944" y="50387"/>
                  </a:lnTo>
                  <a:lnTo>
                    <a:pt x="246312" y="50387"/>
                  </a:lnTo>
                  <a:lnTo>
                    <a:pt x="250221" y="50387"/>
                  </a:lnTo>
                  <a:lnTo>
                    <a:pt x="246983" y="31584"/>
                  </a:lnTo>
                  <a:lnTo>
                    <a:pt x="238029" y="15478"/>
                  </a:lnTo>
                  <a:lnTo>
                    <a:pt x="224504" y="4229"/>
                  </a:lnTo>
                  <a:lnTo>
                    <a:pt x="207549" y="0"/>
                  </a:lnTo>
                  <a:close/>
                </a:path>
              </a:pathLst>
            </a:custGeom>
            <a:ln w="13725">
              <a:solidFill>
                <a:srgbClr val="FFFFF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43" name="object 143"/>
          <p:cNvGrpSpPr/>
          <p:nvPr/>
        </p:nvGrpSpPr>
        <p:grpSpPr>
          <a:xfrm>
            <a:off x="1533144" y="4335780"/>
            <a:ext cx="3438525" cy="189230"/>
            <a:chOff x="1533144" y="4335780"/>
            <a:chExt cx="3438525" cy="189230"/>
          </a:xfrm>
        </p:grpSpPr>
        <p:pic>
          <p:nvPicPr>
            <p:cNvPr id="144" name="object 144"/>
            <p:cNvPicPr/>
            <p:nvPr/>
          </p:nvPicPr>
          <p:blipFill>
            <a:blip r:embed="rId94" cstate="print"/>
            <a:stretch>
              <a:fillRect/>
            </a:stretch>
          </p:blipFill>
          <p:spPr>
            <a:xfrm>
              <a:off x="1533144" y="4335780"/>
              <a:ext cx="3438143" cy="188975"/>
            </a:xfrm>
            <a:prstGeom prst="rect">
              <a:avLst/>
            </a:prstGeom>
          </p:spPr>
        </p:pic>
        <p:pic>
          <p:nvPicPr>
            <p:cNvPr id="145" name="object 145"/>
            <p:cNvPicPr/>
            <p:nvPr/>
          </p:nvPicPr>
          <p:blipFill>
            <a:blip r:embed="rId95" cstate="print"/>
            <a:stretch>
              <a:fillRect/>
            </a:stretch>
          </p:blipFill>
          <p:spPr>
            <a:xfrm>
              <a:off x="1542288" y="4343400"/>
              <a:ext cx="2063495" cy="176783"/>
            </a:xfrm>
            <a:prstGeom prst="rect">
              <a:avLst/>
            </a:prstGeom>
          </p:spPr>
        </p:pic>
      </p:grpSp>
      <p:grpSp>
        <p:nvGrpSpPr>
          <p:cNvPr id="146" name="object 146"/>
          <p:cNvGrpSpPr/>
          <p:nvPr/>
        </p:nvGrpSpPr>
        <p:grpSpPr>
          <a:xfrm>
            <a:off x="1533144" y="5154167"/>
            <a:ext cx="3438525" cy="190500"/>
            <a:chOff x="1533144" y="5154167"/>
            <a:chExt cx="3438525" cy="190500"/>
          </a:xfrm>
        </p:grpSpPr>
        <p:pic>
          <p:nvPicPr>
            <p:cNvPr id="147" name="object 147"/>
            <p:cNvPicPr/>
            <p:nvPr/>
          </p:nvPicPr>
          <p:blipFill>
            <a:blip r:embed="rId96" cstate="print"/>
            <a:stretch>
              <a:fillRect/>
            </a:stretch>
          </p:blipFill>
          <p:spPr>
            <a:xfrm>
              <a:off x="1533144" y="5154167"/>
              <a:ext cx="3438143" cy="190500"/>
            </a:xfrm>
            <a:prstGeom prst="rect">
              <a:avLst/>
            </a:prstGeom>
          </p:spPr>
        </p:pic>
        <p:pic>
          <p:nvPicPr>
            <p:cNvPr id="148" name="object 148"/>
            <p:cNvPicPr/>
            <p:nvPr/>
          </p:nvPicPr>
          <p:blipFill>
            <a:blip r:embed="rId97" cstate="print"/>
            <a:stretch>
              <a:fillRect/>
            </a:stretch>
          </p:blipFill>
          <p:spPr>
            <a:xfrm>
              <a:off x="1542288" y="5163312"/>
              <a:ext cx="2063495" cy="176783"/>
            </a:xfrm>
            <a:prstGeom prst="rect">
              <a:avLst/>
            </a:prstGeom>
          </p:spPr>
        </p:pic>
      </p:grpSp>
      <p:grpSp>
        <p:nvGrpSpPr>
          <p:cNvPr id="149" name="object 149"/>
          <p:cNvGrpSpPr/>
          <p:nvPr/>
        </p:nvGrpSpPr>
        <p:grpSpPr>
          <a:xfrm>
            <a:off x="1533144" y="5932932"/>
            <a:ext cx="3438525" cy="189230"/>
            <a:chOff x="1533144" y="5932932"/>
            <a:chExt cx="3438525" cy="189230"/>
          </a:xfrm>
        </p:grpSpPr>
        <p:pic>
          <p:nvPicPr>
            <p:cNvPr id="150" name="object 150"/>
            <p:cNvPicPr/>
            <p:nvPr/>
          </p:nvPicPr>
          <p:blipFill>
            <a:blip r:embed="rId98" cstate="print"/>
            <a:stretch>
              <a:fillRect/>
            </a:stretch>
          </p:blipFill>
          <p:spPr>
            <a:xfrm>
              <a:off x="1533144" y="5932932"/>
              <a:ext cx="3438143" cy="188975"/>
            </a:xfrm>
            <a:prstGeom prst="rect">
              <a:avLst/>
            </a:prstGeom>
          </p:spPr>
        </p:pic>
        <p:pic>
          <p:nvPicPr>
            <p:cNvPr id="151" name="object 151"/>
            <p:cNvPicPr/>
            <p:nvPr/>
          </p:nvPicPr>
          <p:blipFill>
            <a:blip r:embed="rId99" cstate="print"/>
            <a:stretch>
              <a:fillRect/>
            </a:stretch>
          </p:blipFill>
          <p:spPr>
            <a:xfrm>
              <a:off x="1542288" y="5940552"/>
              <a:ext cx="2063495" cy="176783"/>
            </a:xfrm>
            <a:prstGeom prst="rect">
              <a:avLst/>
            </a:prstGeom>
          </p:spPr>
        </p:pic>
      </p:grpSp>
      <p:pic>
        <p:nvPicPr>
          <p:cNvPr id="152" name="object 152"/>
          <p:cNvPicPr/>
          <p:nvPr/>
        </p:nvPicPr>
        <p:blipFill>
          <a:blip r:embed="rId100" cstate="print"/>
          <a:stretch>
            <a:fillRect/>
          </a:stretch>
        </p:blipFill>
        <p:spPr>
          <a:xfrm>
            <a:off x="6896100" y="777239"/>
            <a:ext cx="3796284" cy="6016751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646938" y="1137666"/>
            <a:ext cx="506730" cy="292100"/>
            <a:chOff x="646938" y="1137666"/>
            <a:chExt cx="506730" cy="292100"/>
          </a:xfrm>
        </p:grpSpPr>
        <p:sp>
          <p:nvSpPr>
            <p:cNvPr id="3" name="object 3"/>
            <p:cNvSpPr/>
            <p:nvPr/>
          </p:nvSpPr>
          <p:spPr>
            <a:xfrm>
              <a:off x="646938" y="1137666"/>
              <a:ext cx="276225" cy="292100"/>
            </a:xfrm>
            <a:custGeom>
              <a:avLst/>
              <a:gdLst/>
              <a:ahLst/>
              <a:cxnLst/>
              <a:rect l="l" t="t" r="r" b="b"/>
              <a:pathLst>
                <a:path w="276225" h="292100">
                  <a:moveTo>
                    <a:pt x="137255" y="291560"/>
                  </a:moveTo>
                  <a:lnTo>
                    <a:pt x="107773" y="288988"/>
                  </a:lnTo>
                  <a:lnTo>
                    <a:pt x="107963" y="288988"/>
                  </a:lnTo>
                  <a:lnTo>
                    <a:pt x="81962" y="281463"/>
                  </a:lnTo>
                  <a:lnTo>
                    <a:pt x="38100" y="251936"/>
                  </a:lnTo>
                  <a:lnTo>
                    <a:pt x="9906" y="206502"/>
                  </a:lnTo>
                  <a:lnTo>
                    <a:pt x="0" y="149637"/>
                  </a:lnTo>
                  <a:lnTo>
                    <a:pt x="2547" y="117873"/>
                  </a:lnTo>
                  <a:lnTo>
                    <a:pt x="22502" y="63524"/>
                  </a:lnTo>
                  <a:lnTo>
                    <a:pt x="59879" y="23185"/>
                  </a:lnTo>
                  <a:lnTo>
                    <a:pt x="111369" y="2549"/>
                  </a:lnTo>
                  <a:lnTo>
                    <a:pt x="111567" y="2549"/>
                  </a:lnTo>
                  <a:lnTo>
                    <a:pt x="141827" y="0"/>
                  </a:lnTo>
                  <a:lnTo>
                    <a:pt x="195822" y="10108"/>
                  </a:lnTo>
                  <a:lnTo>
                    <a:pt x="239458" y="39719"/>
                  </a:lnTo>
                  <a:lnTo>
                    <a:pt x="251035" y="54959"/>
                  </a:lnTo>
                  <a:lnTo>
                    <a:pt x="140303" y="54959"/>
                  </a:lnTo>
                  <a:lnTo>
                    <a:pt x="124039" y="56413"/>
                  </a:lnTo>
                  <a:lnTo>
                    <a:pt x="86963" y="79438"/>
                  </a:lnTo>
                  <a:lnTo>
                    <a:pt x="68237" y="125555"/>
                  </a:lnTo>
                  <a:lnTo>
                    <a:pt x="67144" y="146589"/>
                  </a:lnTo>
                  <a:lnTo>
                    <a:pt x="68237" y="165416"/>
                  </a:lnTo>
                  <a:lnTo>
                    <a:pt x="86963" y="212217"/>
                  </a:lnTo>
                  <a:lnTo>
                    <a:pt x="123396" y="234934"/>
                  </a:lnTo>
                  <a:lnTo>
                    <a:pt x="138779" y="236601"/>
                  </a:lnTo>
                  <a:lnTo>
                    <a:pt x="248125" y="236601"/>
                  </a:lnTo>
                  <a:lnTo>
                    <a:pt x="237934" y="250412"/>
                  </a:lnTo>
                  <a:lnTo>
                    <a:pt x="217073" y="268414"/>
                  </a:lnTo>
                  <a:lnTo>
                    <a:pt x="193345" y="281273"/>
                  </a:lnTo>
                  <a:lnTo>
                    <a:pt x="166742" y="288988"/>
                  </a:lnTo>
                  <a:lnTo>
                    <a:pt x="137255" y="291560"/>
                  </a:lnTo>
                  <a:close/>
                </a:path>
                <a:path w="276225" h="292100">
                  <a:moveTo>
                    <a:pt x="248125" y="236601"/>
                  </a:moveTo>
                  <a:lnTo>
                    <a:pt x="138779" y="236601"/>
                  </a:lnTo>
                  <a:lnTo>
                    <a:pt x="153962" y="235148"/>
                  </a:lnTo>
                  <a:lnTo>
                    <a:pt x="167592" y="230695"/>
                  </a:lnTo>
                  <a:lnTo>
                    <a:pt x="198691" y="199605"/>
                  </a:lnTo>
                  <a:lnTo>
                    <a:pt x="208807" y="149637"/>
                  </a:lnTo>
                  <a:lnTo>
                    <a:pt x="208809" y="143541"/>
                  </a:lnTo>
                  <a:lnTo>
                    <a:pt x="207835" y="125984"/>
                  </a:lnTo>
                  <a:lnTo>
                    <a:pt x="204478" y="108215"/>
                  </a:lnTo>
                  <a:lnTo>
                    <a:pt x="204406" y="107834"/>
                  </a:lnTo>
                  <a:lnTo>
                    <a:pt x="180674" y="68501"/>
                  </a:lnTo>
                  <a:lnTo>
                    <a:pt x="140303" y="54959"/>
                  </a:lnTo>
                  <a:lnTo>
                    <a:pt x="251035" y="54959"/>
                  </a:lnTo>
                  <a:lnTo>
                    <a:pt x="255515" y="60857"/>
                  </a:lnTo>
                  <a:lnTo>
                    <a:pt x="266973" y="85308"/>
                  </a:lnTo>
                  <a:lnTo>
                    <a:pt x="273842" y="112920"/>
                  </a:lnTo>
                  <a:lnTo>
                    <a:pt x="276129" y="143541"/>
                  </a:lnTo>
                  <a:lnTo>
                    <a:pt x="273604" y="175054"/>
                  </a:lnTo>
                  <a:lnTo>
                    <a:pt x="266211" y="203263"/>
                  </a:lnTo>
                  <a:lnTo>
                    <a:pt x="254229" y="228329"/>
                  </a:lnTo>
                  <a:lnTo>
                    <a:pt x="248125" y="236601"/>
                  </a:lnTo>
                  <a:close/>
                </a:path>
              </a:pathLst>
            </a:custGeom>
            <a:solidFill>
              <a:srgbClr val="001F6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59643" y="1218628"/>
              <a:ext cx="193738" cy="204501"/>
            </a:xfrm>
            <a:prstGeom prst="rect">
              <a:avLst/>
            </a:prstGeom>
          </p:spPr>
        </p:pic>
      </p:grpSp>
      <p:sp>
        <p:nvSpPr>
          <p:cNvPr id="5" name="object 5"/>
          <p:cNvSpPr/>
          <p:nvPr/>
        </p:nvSpPr>
        <p:spPr>
          <a:xfrm>
            <a:off x="1202436" y="1126236"/>
            <a:ext cx="62865" cy="297180"/>
          </a:xfrm>
          <a:custGeom>
            <a:avLst/>
            <a:gdLst/>
            <a:ahLst/>
            <a:cxnLst/>
            <a:rect l="l" t="t" r="r" b="b"/>
            <a:pathLst>
              <a:path w="62865" h="297180">
                <a:moveTo>
                  <a:pt x="62484" y="297180"/>
                </a:moveTo>
                <a:lnTo>
                  <a:pt x="0" y="297180"/>
                </a:lnTo>
                <a:lnTo>
                  <a:pt x="0" y="0"/>
                </a:lnTo>
                <a:lnTo>
                  <a:pt x="62484" y="0"/>
                </a:lnTo>
                <a:lnTo>
                  <a:pt x="62484" y="297180"/>
                </a:lnTo>
                <a:close/>
              </a:path>
            </a:pathLst>
          </a:custGeom>
          <a:solidFill>
            <a:srgbClr val="001F6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315116" y="1126998"/>
            <a:ext cx="70485" cy="296545"/>
          </a:xfrm>
          <a:custGeom>
            <a:avLst/>
            <a:gdLst/>
            <a:ahLst/>
            <a:cxnLst/>
            <a:rect l="l" t="t" r="r" b="b"/>
            <a:pathLst>
              <a:path w="70484" h="296544">
                <a:moveTo>
                  <a:pt x="35052" y="64103"/>
                </a:moveTo>
                <a:lnTo>
                  <a:pt x="0" y="41243"/>
                </a:lnTo>
                <a:lnTo>
                  <a:pt x="0" y="22860"/>
                </a:lnTo>
                <a:lnTo>
                  <a:pt x="35052" y="0"/>
                </a:lnTo>
                <a:lnTo>
                  <a:pt x="42743" y="571"/>
                </a:lnTo>
                <a:lnTo>
                  <a:pt x="70199" y="22860"/>
                </a:lnTo>
                <a:lnTo>
                  <a:pt x="70199" y="41243"/>
                </a:lnTo>
                <a:lnTo>
                  <a:pt x="35052" y="64103"/>
                </a:lnTo>
                <a:close/>
              </a:path>
              <a:path w="70484" h="296544">
                <a:moveTo>
                  <a:pt x="65532" y="296132"/>
                </a:moveTo>
                <a:lnTo>
                  <a:pt x="4572" y="296132"/>
                </a:lnTo>
                <a:lnTo>
                  <a:pt x="4572" y="96202"/>
                </a:lnTo>
                <a:lnTo>
                  <a:pt x="65532" y="96202"/>
                </a:lnTo>
                <a:lnTo>
                  <a:pt x="65532" y="296132"/>
                </a:lnTo>
                <a:close/>
              </a:path>
            </a:pathLst>
          </a:custGeom>
          <a:solidFill>
            <a:srgbClr val="001F60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7" name="object 7"/>
          <p:cNvGrpSpPr/>
          <p:nvPr/>
        </p:nvGrpSpPr>
        <p:grpSpPr>
          <a:xfrm>
            <a:off x="1435608" y="1218628"/>
            <a:ext cx="422909" cy="210820"/>
            <a:chOff x="1435608" y="1218628"/>
            <a:chExt cx="422909" cy="210820"/>
          </a:xfrm>
        </p:grpSpPr>
        <p:pic>
          <p:nvPicPr>
            <p:cNvPr id="8" name="object 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435608" y="1218628"/>
              <a:ext cx="193738" cy="204501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665922" y="1218628"/>
              <a:ext cx="192214" cy="210597"/>
            </a:xfrm>
            <a:prstGeom prst="rect">
              <a:avLst/>
            </a:prstGeom>
          </p:spPr>
        </p:pic>
      </p:grpSp>
      <p:sp>
        <p:nvSpPr>
          <p:cNvPr id="10" name="object 10"/>
          <p:cNvSpPr/>
          <p:nvPr/>
        </p:nvSpPr>
        <p:spPr>
          <a:xfrm>
            <a:off x="2008632" y="1143000"/>
            <a:ext cx="64135" cy="281940"/>
          </a:xfrm>
          <a:custGeom>
            <a:avLst/>
            <a:gdLst/>
            <a:ahLst/>
            <a:cxnLst/>
            <a:rect l="l" t="t" r="r" b="b"/>
            <a:pathLst>
              <a:path w="64135" h="281940">
                <a:moveTo>
                  <a:pt x="64008" y="281940"/>
                </a:moveTo>
                <a:lnTo>
                  <a:pt x="0" y="281940"/>
                </a:lnTo>
                <a:lnTo>
                  <a:pt x="0" y="0"/>
                </a:lnTo>
                <a:lnTo>
                  <a:pt x="64008" y="0"/>
                </a:lnTo>
                <a:lnTo>
                  <a:pt x="64008" y="281940"/>
                </a:lnTo>
                <a:close/>
              </a:path>
            </a:pathLst>
          </a:custGeom>
          <a:solidFill>
            <a:srgbClr val="001F60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1" name="object 11"/>
          <p:cNvGrpSpPr/>
          <p:nvPr/>
        </p:nvGrpSpPr>
        <p:grpSpPr>
          <a:xfrm>
            <a:off x="2128170" y="1126998"/>
            <a:ext cx="1628139" cy="302260"/>
            <a:chOff x="2128170" y="1126998"/>
            <a:chExt cx="1628139" cy="302260"/>
          </a:xfrm>
        </p:grpSpPr>
        <p:pic>
          <p:nvPicPr>
            <p:cNvPr id="12" name="object 12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128170" y="1218628"/>
              <a:ext cx="193738" cy="204501"/>
            </a:xfrm>
            <a:prstGeom prst="rect">
              <a:avLst/>
            </a:prstGeom>
          </p:spPr>
        </p:pic>
        <p:sp>
          <p:nvSpPr>
            <p:cNvPr id="13" name="object 13"/>
            <p:cNvSpPr/>
            <p:nvPr/>
          </p:nvSpPr>
          <p:spPr>
            <a:xfrm>
              <a:off x="2354008" y="1162145"/>
              <a:ext cx="139065" cy="267335"/>
            </a:xfrm>
            <a:custGeom>
              <a:avLst/>
              <a:gdLst/>
              <a:ahLst/>
              <a:cxnLst/>
              <a:rect l="l" t="t" r="r" b="b"/>
              <a:pathLst>
                <a:path w="139064" h="267334">
                  <a:moveTo>
                    <a:pt x="97631" y="267081"/>
                  </a:moveTo>
                  <a:lnTo>
                    <a:pt x="68691" y="262793"/>
                  </a:lnTo>
                  <a:lnTo>
                    <a:pt x="48208" y="249924"/>
                  </a:lnTo>
                  <a:lnTo>
                    <a:pt x="36029" y="228464"/>
                  </a:lnTo>
                  <a:lnTo>
                    <a:pt x="32004" y="198405"/>
                  </a:lnTo>
                  <a:lnTo>
                    <a:pt x="32004" y="106870"/>
                  </a:lnTo>
                  <a:lnTo>
                    <a:pt x="0" y="106870"/>
                  </a:lnTo>
                  <a:lnTo>
                    <a:pt x="0" y="61055"/>
                  </a:lnTo>
                  <a:lnTo>
                    <a:pt x="32004" y="61055"/>
                  </a:lnTo>
                  <a:lnTo>
                    <a:pt x="32004" y="16764"/>
                  </a:lnTo>
                  <a:lnTo>
                    <a:pt x="94583" y="0"/>
                  </a:lnTo>
                  <a:lnTo>
                    <a:pt x="94583" y="61055"/>
                  </a:lnTo>
                  <a:lnTo>
                    <a:pt x="138779" y="61055"/>
                  </a:lnTo>
                  <a:lnTo>
                    <a:pt x="138779" y="106870"/>
                  </a:lnTo>
                  <a:lnTo>
                    <a:pt x="94583" y="106870"/>
                  </a:lnTo>
                  <a:lnTo>
                    <a:pt x="94583" y="187737"/>
                  </a:lnTo>
                  <a:lnTo>
                    <a:pt x="96035" y="201501"/>
                  </a:lnTo>
                  <a:lnTo>
                    <a:pt x="100488" y="210978"/>
                  </a:lnTo>
                  <a:lnTo>
                    <a:pt x="108084" y="216455"/>
                  </a:lnTo>
                  <a:lnTo>
                    <a:pt x="118967" y="218217"/>
                  </a:lnTo>
                  <a:lnTo>
                    <a:pt x="125063" y="218217"/>
                  </a:lnTo>
                  <a:lnTo>
                    <a:pt x="132683" y="216693"/>
                  </a:lnTo>
                  <a:lnTo>
                    <a:pt x="138779" y="213645"/>
                  </a:lnTo>
                  <a:lnTo>
                    <a:pt x="138779" y="259461"/>
                  </a:lnTo>
                  <a:lnTo>
                    <a:pt x="131064" y="262580"/>
                  </a:lnTo>
                  <a:lnTo>
                    <a:pt x="121634" y="264985"/>
                  </a:lnTo>
                  <a:lnTo>
                    <a:pt x="110490" y="266533"/>
                  </a:lnTo>
                  <a:lnTo>
                    <a:pt x="97631" y="267081"/>
                  </a:lnTo>
                  <a:close/>
                </a:path>
              </a:pathLst>
            </a:custGeom>
            <a:solidFill>
              <a:srgbClr val="001F6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4" name="object 14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509551" y="1218628"/>
              <a:ext cx="192214" cy="210597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738437" y="1218628"/>
              <a:ext cx="131159" cy="204501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2897028" y="1223200"/>
              <a:ext cx="216693" cy="199929"/>
            </a:xfrm>
            <a:prstGeom prst="rect">
              <a:avLst/>
            </a:prstGeom>
          </p:spPr>
        </p:pic>
        <p:sp>
          <p:nvSpPr>
            <p:cNvPr id="17" name="object 17"/>
            <p:cNvSpPr/>
            <p:nvPr/>
          </p:nvSpPr>
          <p:spPr>
            <a:xfrm>
              <a:off x="3135058" y="1126998"/>
              <a:ext cx="71755" cy="296545"/>
            </a:xfrm>
            <a:custGeom>
              <a:avLst/>
              <a:gdLst/>
              <a:ahLst/>
              <a:cxnLst/>
              <a:rect l="l" t="t" r="r" b="b"/>
              <a:pathLst>
                <a:path w="71755" h="296544">
                  <a:moveTo>
                    <a:pt x="36576" y="64103"/>
                  </a:moveTo>
                  <a:lnTo>
                    <a:pt x="0" y="41243"/>
                  </a:lnTo>
                  <a:lnTo>
                    <a:pt x="0" y="22860"/>
                  </a:lnTo>
                  <a:lnTo>
                    <a:pt x="36576" y="0"/>
                  </a:lnTo>
                  <a:lnTo>
                    <a:pt x="44054" y="571"/>
                  </a:lnTo>
                  <a:lnTo>
                    <a:pt x="71723" y="22860"/>
                  </a:lnTo>
                  <a:lnTo>
                    <a:pt x="71723" y="41243"/>
                  </a:lnTo>
                  <a:lnTo>
                    <a:pt x="36576" y="64103"/>
                  </a:lnTo>
                  <a:close/>
                </a:path>
                <a:path w="71755" h="296544">
                  <a:moveTo>
                    <a:pt x="67151" y="296132"/>
                  </a:moveTo>
                  <a:lnTo>
                    <a:pt x="4572" y="296132"/>
                  </a:lnTo>
                  <a:lnTo>
                    <a:pt x="4572" y="96202"/>
                  </a:lnTo>
                  <a:lnTo>
                    <a:pt x="67151" y="96202"/>
                  </a:lnTo>
                  <a:lnTo>
                    <a:pt x="67151" y="296132"/>
                  </a:lnTo>
                  <a:close/>
                </a:path>
              </a:pathLst>
            </a:custGeom>
            <a:solidFill>
              <a:srgbClr val="001F6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8" name="object 18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3235737" y="1218628"/>
              <a:ext cx="192214" cy="210597"/>
            </a:xfrm>
            <a:prstGeom prst="rect">
              <a:avLst/>
            </a:prstGeom>
          </p:spPr>
        </p:pic>
        <p:sp>
          <p:nvSpPr>
            <p:cNvPr id="19" name="object 19"/>
            <p:cNvSpPr/>
            <p:nvPr/>
          </p:nvSpPr>
          <p:spPr>
            <a:xfrm>
              <a:off x="3441668" y="1223200"/>
              <a:ext cx="314325" cy="200025"/>
            </a:xfrm>
            <a:custGeom>
              <a:avLst/>
              <a:gdLst/>
              <a:ahLst/>
              <a:cxnLst/>
              <a:rect l="l" t="t" r="r" b="b"/>
              <a:pathLst>
                <a:path w="314325" h="200025">
                  <a:moveTo>
                    <a:pt x="256317" y="199929"/>
                  </a:moveTo>
                  <a:lnTo>
                    <a:pt x="190690" y="199929"/>
                  </a:lnTo>
                  <a:lnTo>
                    <a:pt x="161734" y="82391"/>
                  </a:lnTo>
                  <a:lnTo>
                    <a:pt x="160615" y="76414"/>
                  </a:lnTo>
                  <a:lnTo>
                    <a:pt x="159639" y="70008"/>
                  </a:lnTo>
                  <a:lnTo>
                    <a:pt x="158948" y="63317"/>
                  </a:lnTo>
                  <a:lnTo>
                    <a:pt x="158686" y="56483"/>
                  </a:lnTo>
                  <a:lnTo>
                    <a:pt x="157162" y="56483"/>
                  </a:lnTo>
                  <a:lnTo>
                    <a:pt x="155448" y="70580"/>
                  </a:lnTo>
                  <a:lnTo>
                    <a:pt x="154376" y="76628"/>
                  </a:lnTo>
                  <a:lnTo>
                    <a:pt x="152590" y="82391"/>
                  </a:lnTo>
                  <a:lnTo>
                    <a:pt x="122015" y="199929"/>
                  </a:lnTo>
                  <a:lnTo>
                    <a:pt x="58007" y="199929"/>
                  </a:lnTo>
                  <a:lnTo>
                    <a:pt x="0" y="0"/>
                  </a:lnTo>
                  <a:lnTo>
                    <a:pt x="64103" y="0"/>
                  </a:lnTo>
                  <a:lnTo>
                    <a:pt x="91535" y="131254"/>
                  </a:lnTo>
                  <a:lnTo>
                    <a:pt x="93059" y="137350"/>
                  </a:lnTo>
                  <a:lnTo>
                    <a:pt x="93059" y="143446"/>
                  </a:lnTo>
                  <a:lnTo>
                    <a:pt x="94583" y="152590"/>
                  </a:lnTo>
                  <a:lnTo>
                    <a:pt x="96107" y="152590"/>
                  </a:lnTo>
                  <a:lnTo>
                    <a:pt x="96107" y="143446"/>
                  </a:lnTo>
                  <a:lnTo>
                    <a:pt x="97631" y="135826"/>
                  </a:lnTo>
                  <a:lnTo>
                    <a:pt x="99155" y="129730"/>
                  </a:lnTo>
                  <a:lnTo>
                    <a:pt x="134207" y="0"/>
                  </a:lnTo>
                  <a:lnTo>
                    <a:pt x="192214" y="0"/>
                  </a:lnTo>
                  <a:lnTo>
                    <a:pt x="222694" y="131254"/>
                  </a:lnTo>
                  <a:lnTo>
                    <a:pt x="224218" y="134302"/>
                  </a:lnTo>
                  <a:lnTo>
                    <a:pt x="225742" y="141922"/>
                  </a:lnTo>
                  <a:lnTo>
                    <a:pt x="225742" y="152590"/>
                  </a:lnTo>
                  <a:lnTo>
                    <a:pt x="227266" y="152590"/>
                  </a:lnTo>
                  <a:lnTo>
                    <a:pt x="228790" y="146494"/>
                  </a:lnTo>
                  <a:lnTo>
                    <a:pt x="228790" y="138874"/>
                  </a:lnTo>
                  <a:lnTo>
                    <a:pt x="256317" y="0"/>
                  </a:lnTo>
                  <a:lnTo>
                    <a:pt x="314229" y="0"/>
                  </a:lnTo>
                  <a:lnTo>
                    <a:pt x="256317" y="199929"/>
                  </a:lnTo>
                  <a:close/>
                </a:path>
              </a:pathLst>
            </a:custGeom>
            <a:solidFill>
              <a:srgbClr val="001F6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20" name="object 20"/>
          <p:cNvGrpSpPr/>
          <p:nvPr/>
        </p:nvGrpSpPr>
        <p:grpSpPr>
          <a:xfrm>
            <a:off x="630174" y="1939099"/>
            <a:ext cx="305435" cy="127000"/>
            <a:chOff x="630174" y="1939099"/>
            <a:chExt cx="305435" cy="127000"/>
          </a:xfrm>
        </p:grpSpPr>
        <p:pic>
          <p:nvPicPr>
            <p:cNvPr id="21" name="object 21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630174" y="1939099"/>
              <a:ext cx="221170" cy="126777"/>
            </a:xfrm>
            <a:prstGeom prst="rect">
              <a:avLst/>
            </a:prstGeom>
          </p:spPr>
        </p:pic>
        <p:sp>
          <p:nvSpPr>
            <p:cNvPr id="22" name="object 22"/>
            <p:cNvSpPr/>
            <p:nvPr/>
          </p:nvSpPr>
          <p:spPr>
            <a:xfrm>
              <a:off x="877252" y="1974246"/>
              <a:ext cx="58419" cy="90170"/>
            </a:xfrm>
            <a:custGeom>
              <a:avLst/>
              <a:gdLst/>
              <a:ahLst/>
              <a:cxnLst/>
              <a:rect l="l" t="t" r="r" b="b"/>
              <a:pathLst>
                <a:path w="58419" h="90169">
                  <a:moveTo>
                    <a:pt x="58007" y="18288"/>
                  </a:moveTo>
                  <a:lnTo>
                    <a:pt x="27432" y="18288"/>
                  </a:lnTo>
                  <a:lnTo>
                    <a:pt x="31487" y="10287"/>
                  </a:lnTo>
                  <a:lnTo>
                    <a:pt x="36659" y="4572"/>
                  </a:lnTo>
                  <a:lnTo>
                    <a:pt x="42956" y="1143"/>
                  </a:lnTo>
                  <a:lnTo>
                    <a:pt x="50387" y="0"/>
                  </a:lnTo>
                  <a:lnTo>
                    <a:pt x="54959" y="0"/>
                  </a:lnTo>
                  <a:lnTo>
                    <a:pt x="58007" y="1524"/>
                  </a:lnTo>
                  <a:lnTo>
                    <a:pt x="58007" y="18288"/>
                  </a:lnTo>
                  <a:close/>
                </a:path>
                <a:path w="58419" h="90169">
                  <a:moveTo>
                    <a:pt x="27432" y="90106"/>
                  </a:moveTo>
                  <a:lnTo>
                    <a:pt x="0" y="90106"/>
                  </a:lnTo>
                  <a:lnTo>
                    <a:pt x="0" y="1524"/>
                  </a:lnTo>
                  <a:lnTo>
                    <a:pt x="27432" y="1524"/>
                  </a:lnTo>
                  <a:lnTo>
                    <a:pt x="27432" y="18288"/>
                  </a:lnTo>
                  <a:lnTo>
                    <a:pt x="58007" y="18288"/>
                  </a:lnTo>
                  <a:lnTo>
                    <a:pt x="58007" y="22860"/>
                  </a:lnTo>
                  <a:lnTo>
                    <a:pt x="39719" y="22860"/>
                  </a:lnTo>
                  <a:lnTo>
                    <a:pt x="35147" y="25908"/>
                  </a:lnTo>
                  <a:lnTo>
                    <a:pt x="32099" y="29051"/>
                  </a:lnTo>
                  <a:lnTo>
                    <a:pt x="29051" y="33623"/>
                  </a:lnTo>
                  <a:lnTo>
                    <a:pt x="27432" y="39719"/>
                  </a:lnTo>
                  <a:lnTo>
                    <a:pt x="27432" y="90106"/>
                  </a:lnTo>
                  <a:close/>
                </a:path>
                <a:path w="58419" h="90169">
                  <a:moveTo>
                    <a:pt x="58007" y="25908"/>
                  </a:moveTo>
                  <a:lnTo>
                    <a:pt x="53435" y="24384"/>
                  </a:lnTo>
                  <a:lnTo>
                    <a:pt x="50387" y="22860"/>
                  </a:lnTo>
                  <a:lnTo>
                    <a:pt x="58007" y="22860"/>
                  </a:lnTo>
                  <a:lnTo>
                    <a:pt x="58007" y="25908"/>
                  </a:lnTo>
                  <a:close/>
                </a:path>
              </a:pathLst>
            </a:custGeom>
            <a:solidFill>
              <a:srgbClr val="445469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2"/>
                </a:solidFill>
              </a:endParaRPr>
            </a:p>
          </p:txBody>
        </p:sp>
      </p:grpSp>
      <p:grpSp>
        <p:nvGrpSpPr>
          <p:cNvPr id="23" name="object 23"/>
          <p:cNvGrpSpPr/>
          <p:nvPr/>
        </p:nvGrpSpPr>
        <p:grpSpPr>
          <a:xfrm>
            <a:off x="985551" y="1940718"/>
            <a:ext cx="431800" cy="125730"/>
            <a:chOff x="985551" y="1940718"/>
            <a:chExt cx="431800" cy="125730"/>
          </a:xfrm>
        </p:grpSpPr>
        <p:pic>
          <p:nvPicPr>
            <p:cNvPr id="24" name="object 24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985551" y="1940718"/>
              <a:ext cx="265461" cy="125158"/>
            </a:xfrm>
            <a:prstGeom prst="rect">
              <a:avLst/>
            </a:prstGeom>
          </p:spPr>
        </p:pic>
        <p:pic>
          <p:nvPicPr>
            <p:cNvPr id="25" name="object 25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1278445" y="1974246"/>
              <a:ext cx="138874" cy="90106"/>
            </a:xfrm>
            <a:prstGeom prst="rect">
              <a:avLst/>
            </a:prstGeom>
          </p:spPr>
        </p:pic>
      </p:grpSp>
      <p:grpSp>
        <p:nvGrpSpPr>
          <p:cNvPr id="26" name="object 26"/>
          <p:cNvGrpSpPr/>
          <p:nvPr/>
        </p:nvGrpSpPr>
        <p:grpSpPr>
          <a:xfrm>
            <a:off x="1479899" y="1933003"/>
            <a:ext cx="584835" cy="133350"/>
            <a:chOff x="1479899" y="1933003"/>
            <a:chExt cx="584835" cy="133350"/>
          </a:xfrm>
        </p:grpSpPr>
        <p:pic>
          <p:nvPicPr>
            <p:cNvPr id="27" name="object 27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1479899" y="1974246"/>
              <a:ext cx="79248" cy="91630"/>
            </a:xfrm>
            <a:prstGeom prst="rect">
              <a:avLst/>
            </a:prstGeom>
          </p:spPr>
        </p:pic>
        <p:pic>
          <p:nvPicPr>
            <p:cNvPr id="28" name="object 28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1586674" y="1974246"/>
              <a:ext cx="259270" cy="91630"/>
            </a:xfrm>
            <a:prstGeom prst="rect">
              <a:avLst/>
            </a:prstGeom>
          </p:spPr>
        </p:pic>
        <p:pic>
          <p:nvPicPr>
            <p:cNvPr id="29" name="object 29"/>
            <p:cNvPicPr/>
            <p:nvPr/>
          </p:nvPicPr>
          <p:blipFill>
            <a:blip r:embed="rId14" cstate="print"/>
            <a:stretch>
              <a:fillRect/>
            </a:stretch>
          </p:blipFill>
          <p:spPr>
            <a:xfrm>
              <a:off x="1870424" y="1933003"/>
              <a:ext cx="193738" cy="132873"/>
            </a:xfrm>
            <a:prstGeom prst="rect">
              <a:avLst/>
            </a:prstGeom>
          </p:spPr>
        </p:pic>
      </p:grpSp>
      <p:pic>
        <p:nvPicPr>
          <p:cNvPr id="30" name="object 30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2129694" y="1933003"/>
            <a:ext cx="262413" cy="132873"/>
          </a:xfrm>
          <a:prstGeom prst="rect">
            <a:avLst/>
          </a:prstGeom>
        </p:spPr>
      </p:pic>
      <p:pic>
        <p:nvPicPr>
          <p:cNvPr id="31" name="object 31"/>
          <p:cNvPicPr/>
          <p:nvPr/>
        </p:nvPicPr>
        <p:blipFill>
          <a:blip r:embed="rId16" cstate="print"/>
          <a:stretch>
            <a:fillRect/>
          </a:stretch>
        </p:blipFill>
        <p:spPr>
          <a:xfrm>
            <a:off x="2444019" y="1932432"/>
            <a:ext cx="471392" cy="133445"/>
          </a:xfrm>
          <a:prstGeom prst="rect">
            <a:avLst/>
          </a:prstGeom>
        </p:spPr>
      </p:pic>
      <p:pic>
        <p:nvPicPr>
          <p:cNvPr id="32" name="object 32"/>
          <p:cNvPicPr/>
          <p:nvPr/>
        </p:nvPicPr>
        <p:blipFill>
          <a:blip r:embed="rId17" cstate="print"/>
          <a:stretch>
            <a:fillRect/>
          </a:stretch>
        </p:blipFill>
        <p:spPr>
          <a:xfrm>
            <a:off x="2980177" y="1906328"/>
            <a:ext cx="688000" cy="201463"/>
          </a:xfrm>
          <a:prstGeom prst="rect">
            <a:avLst/>
          </a:prstGeom>
        </p:spPr>
      </p:pic>
      <p:pic>
        <p:nvPicPr>
          <p:cNvPr id="33" name="object 33"/>
          <p:cNvPicPr/>
          <p:nvPr/>
        </p:nvPicPr>
        <p:blipFill>
          <a:blip r:embed="rId18" cstate="print"/>
          <a:stretch>
            <a:fillRect/>
          </a:stretch>
        </p:blipFill>
        <p:spPr>
          <a:xfrm>
            <a:off x="3745987" y="1904804"/>
            <a:ext cx="826874" cy="202987"/>
          </a:xfrm>
          <a:prstGeom prst="rect">
            <a:avLst/>
          </a:prstGeom>
        </p:spPr>
      </p:pic>
      <p:pic>
        <p:nvPicPr>
          <p:cNvPr id="34" name="object 34"/>
          <p:cNvPicPr/>
          <p:nvPr/>
        </p:nvPicPr>
        <p:blipFill>
          <a:blip r:embed="rId19" cstate="print"/>
          <a:stretch>
            <a:fillRect/>
          </a:stretch>
        </p:blipFill>
        <p:spPr>
          <a:xfrm>
            <a:off x="4640003" y="1906328"/>
            <a:ext cx="272996" cy="163363"/>
          </a:xfrm>
          <a:prstGeom prst="rect">
            <a:avLst/>
          </a:prstGeom>
        </p:spPr>
      </p:pic>
      <p:pic>
        <p:nvPicPr>
          <p:cNvPr id="35" name="object 35"/>
          <p:cNvPicPr/>
          <p:nvPr/>
        </p:nvPicPr>
        <p:blipFill>
          <a:blip r:embed="rId20" cstate="print"/>
          <a:stretch>
            <a:fillRect/>
          </a:stretch>
        </p:blipFill>
        <p:spPr>
          <a:xfrm>
            <a:off x="640075" y="2173504"/>
            <a:ext cx="2272960" cy="193843"/>
          </a:xfrm>
          <a:prstGeom prst="rect">
            <a:avLst/>
          </a:prstGeom>
        </p:spPr>
      </p:pic>
      <p:grpSp>
        <p:nvGrpSpPr>
          <p:cNvPr id="36" name="object 36"/>
          <p:cNvGrpSpPr/>
          <p:nvPr/>
        </p:nvGrpSpPr>
        <p:grpSpPr>
          <a:xfrm>
            <a:off x="2978653" y="2173504"/>
            <a:ext cx="2084070" cy="201930"/>
            <a:chOff x="2978653" y="2173504"/>
            <a:chExt cx="2084070" cy="201930"/>
          </a:xfrm>
        </p:grpSpPr>
        <p:pic>
          <p:nvPicPr>
            <p:cNvPr id="37" name="object 37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2978653" y="2182648"/>
              <a:ext cx="645328" cy="192319"/>
            </a:xfrm>
            <a:prstGeom prst="rect">
              <a:avLst/>
            </a:prstGeom>
          </p:spPr>
        </p:pic>
        <p:pic>
          <p:nvPicPr>
            <p:cNvPr id="38" name="object 38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3646831" y="2173504"/>
              <a:ext cx="1415710" cy="201463"/>
            </a:xfrm>
            <a:prstGeom prst="rect">
              <a:avLst/>
            </a:prstGeom>
          </p:spPr>
        </p:pic>
      </p:grpSp>
      <p:pic>
        <p:nvPicPr>
          <p:cNvPr id="39" name="object 39"/>
          <p:cNvPicPr/>
          <p:nvPr/>
        </p:nvPicPr>
        <p:blipFill>
          <a:blip r:embed="rId23" cstate="print"/>
          <a:stretch>
            <a:fillRect/>
          </a:stretch>
        </p:blipFill>
        <p:spPr>
          <a:xfrm>
            <a:off x="635503" y="2442110"/>
            <a:ext cx="1109005" cy="163363"/>
          </a:xfrm>
          <a:prstGeom prst="rect">
            <a:avLst/>
          </a:prstGeom>
        </p:spPr>
      </p:pic>
      <p:pic>
        <p:nvPicPr>
          <p:cNvPr id="40" name="object 40"/>
          <p:cNvPicPr/>
          <p:nvPr/>
        </p:nvPicPr>
        <p:blipFill>
          <a:blip r:embed="rId24" cstate="print"/>
          <a:stretch>
            <a:fillRect/>
          </a:stretch>
        </p:blipFill>
        <p:spPr>
          <a:xfrm>
            <a:off x="1808602" y="2442110"/>
            <a:ext cx="985466" cy="163363"/>
          </a:xfrm>
          <a:prstGeom prst="rect">
            <a:avLst/>
          </a:prstGeom>
        </p:spPr>
      </p:pic>
      <p:pic>
        <p:nvPicPr>
          <p:cNvPr id="41" name="object 41"/>
          <p:cNvPicPr/>
          <p:nvPr/>
        </p:nvPicPr>
        <p:blipFill>
          <a:blip r:embed="rId25" cstate="print"/>
          <a:stretch>
            <a:fillRect/>
          </a:stretch>
        </p:blipFill>
        <p:spPr>
          <a:xfrm>
            <a:off x="415004" y="3019996"/>
            <a:ext cx="65627" cy="65627"/>
          </a:xfrm>
          <a:prstGeom prst="rect">
            <a:avLst/>
          </a:prstGeom>
        </p:spPr>
      </p:pic>
      <p:pic>
        <p:nvPicPr>
          <p:cNvPr id="42" name="object 42"/>
          <p:cNvPicPr/>
          <p:nvPr/>
        </p:nvPicPr>
        <p:blipFill>
          <a:blip r:embed="rId26" cstate="print"/>
          <a:stretch>
            <a:fillRect/>
          </a:stretch>
        </p:blipFill>
        <p:spPr>
          <a:xfrm>
            <a:off x="710945" y="2975705"/>
            <a:ext cx="567499" cy="172497"/>
          </a:xfrm>
          <a:prstGeom prst="rect">
            <a:avLst/>
          </a:prstGeom>
        </p:spPr>
      </p:pic>
      <p:grpSp>
        <p:nvGrpSpPr>
          <p:cNvPr id="43" name="object 43"/>
          <p:cNvGrpSpPr/>
          <p:nvPr/>
        </p:nvGrpSpPr>
        <p:grpSpPr>
          <a:xfrm>
            <a:off x="1359312" y="2975705"/>
            <a:ext cx="473075" cy="172720"/>
            <a:chOff x="1359312" y="2975705"/>
            <a:chExt cx="473075" cy="172720"/>
          </a:xfrm>
        </p:grpSpPr>
        <p:pic>
          <p:nvPicPr>
            <p:cNvPr id="44" name="object 44"/>
            <p:cNvPicPr/>
            <p:nvPr/>
          </p:nvPicPr>
          <p:blipFill>
            <a:blip r:embed="rId27" cstate="print"/>
            <a:stretch>
              <a:fillRect/>
            </a:stretch>
          </p:blipFill>
          <p:spPr>
            <a:xfrm>
              <a:off x="1359312" y="2990945"/>
              <a:ext cx="73247" cy="157257"/>
            </a:xfrm>
            <a:prstGeom prst="rect">
              <a:avLst/>
            </a:prstGeom>
          </p:spPr>
        </p:pic>
        <p:sp>
          <p:nvSpPr>
            <p:cNvPr id="45" name="object 45"/>
            <p:cNvSpPr/>
            <p:nvPr/>
          </p:nvSpPr>
          <p:spPr>
            <a:xfrm>
              <a:off x="1456944" y="2975705"/>
              <a:ext cx="20320" cy="171450"/>
            </a:xfrm>
            <a:custGeom>
              <a:avLst/>
              <a:gdLst/>
              <a:ahLst/>
              <a:cxnLst/>
              <a:rect l="l" t="t" r="r" b="b"/>
              <a:pathLst>
                <a:path w="20319" h="171450">
                  <a:moveTo>
                    <a:pt x="13716" y="47339"/>
                  </a:moveTo>
                  <a:lnTo>
                    <a:pt x="6096" y="47339"/>
                  </a:lnTo>
                  <a:lnTo>
                    <a:pt x="7620" y="45815"/>
                  </a:lnTo>
                  <a:lnTo>
                    <a:pt x="13716" y="45815"/>
                  </a:lnTo>
                  <a:lnTo>
                    <a:pt x="13716" y="47339"/>
                  </a:lnTo>
                  <a:close/>
                </a:path>
                <a:path w="20319" h="171450">
                  <a:moveTo>
                    <a:pt x="16764" y="170973"/>
                  </a:moveTo>
                  <a:lnTo>
                    <a:pt x="3048" y="170973"/>
                  </a:lnTo>
                  <a:lnTo>
                    <a:pt x="3048" y="47339"/>
                  </a:lnTo>
                  <a:lnTo>
                    <a:pt x="16764" y="47339"/>
                  </a:lnTo>
                  <a:lnTo>
                    <a:pt x="18288" y="48863"/>
                  </a:lnTo>
                  <a:lnTo>
                    <a:pt x="18288" y="169449"/>
                  </a:lnTo>
                  <a:lnTo>
                    <a:pt x="16764" y="169449"/>
                  </a:lnTo>
                  <a:lnTo>
                    <a:pt x="16764" y="170973"/>
                  </a:lnTo>
                  <a:close/>
                </a:path>
                <a:path w="20319" h="171450">
                  <a:moveTo>
                    <a:pt x="13716" y="21335"/>
                  </a:moveTo>
                  <a:lnTo>
                    <a:pt x="6096" y="21335"/>
                  </a:lnTo>
                  <a:lnTo>
                    <a:pt x="3048" y="19811"/>
                  </a:lnTo>
                  <a:lnTo>
                    <a:pt x="1524" y="18287"/>
                  </a:lnTo>
                  <a:lnTo>
                    <a:pt x="1524" y="16763"/>
                  </a:lnTo>
                  <a:lnTo>
                    <a:pt x="0" y="13715"/>
                  </a:lnTo>
                  <a:lnTo>
                    <a:pt x="0" y="6095"/>
                  </a:lnTo>
                  <a:lnTo>
                    <a:pt x="1524" y="3048"/>
                  </a:lnTo>
                  <a:lnTo>
                    <a:pt x="1524" y="1524"/>
                  </a:lnTo>
                  <a:lnTo>
                    <a:pt x="3048" y="0"/>
                  </a:lnTo>
                  <a:lnTo>
                    <a:pt x="16764" y="0"/>
                  </a:lnTo>
                  <a:lnTo>
                    <a:pt x="19812" y="3048"/>
                  </a:lnTo>
                  <a:lnTo>
                    <a:pt x="19812" y="16763"/>
                  </a:lnTo>
                  <a:lnTo>
                    <a:pt x="16764" y="19811"/>
                  </a:lnTo>
                  <a:lnTo>
                    <a:pt x="13716" y="21335"/>
                  </a:lnTo>
                  <a:close/>
                </a:path>
              </a:pathLst>
            </a:custGeom>
            <a:solidFill>
              <a:srgbClr val="001F60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2"/>
                </a:solidFill>
              </a:endParaRPr>
            </a:p>
          </p:txBody>
        </p:sp>
        <p:pic>
          <p:nvPicPr>
            <p:cNvPr id="46" name="object 46"/>
            <p:cNvPicPr/>
            <p:nvPr/>
          </p:nvPicPr>
          <p:blipFill>
            <a:blip r:embed="rId28" cstate="print"/>
            <a:stretch>
              <a:fillRect/>
            </a:stretch>
          </p:blipFill>
          <p:spPr>
            <a:xfrm>
              <a:off x="1517999" y="3019996"/>
              <a:ext cx="169354" cy="126682"/>
            </a:xfrm>
            <a:prstGeom prst="rect">
              <a:avLst/>
            </a:prstGeom>
          </p:spPr>
        </p:pic>
        <p:pic>
          <p:nvPicPr>
            <p:cNvPr id="47" name="object 47"/>
            <p:cNvPicPr/>
            <p:nvPr/>
          </p:nvPicPr>
          <p:blipFill>
            <a:blip r:embed="rId29" cstate="print"/>
            <a:stretch>
              <a:fillRect/>
            </a:stretch>
          </p:blipFill>
          <p:spPr>
            <a:xfrm>
              <a:off x="1727239" y="3019996"/>
              <a:ext cx="104989" cy="128206"/>
            </a:xfrm>
            <a:prstGeom prst="rect">
              <a:avLst/>
            </a:prstGeom>
          </p:spPr>
        </p:pic>
      </p:grpSp>
      <p:grpSp>
        <p:nvGrpSpPr>
          <p:cNvPr id="48" name="object 48"/>
          <p:cNvGrpSpPr/>
          <p:nvPr/>
        </p:nvGrpSpPr>
        <p:grpSpPr>
          <a:xfrm>
            <a:off x="1919192" y="2965037"/>
            <a:ext cx="363220" cy="183515"/>
            <a:chOff x="1919192" y="2965037"/>
            <a:chExt cx="363220" cy="183515"/>
          </a:xfrm>
        </p:grpSpPr>
        <p:pic>
          <p:nvPicPr>
            <p:cNvPr id="49" name="object 49"/>
            <p:cNvPicPr/>
            <p:nvPr/>
          </p:nvPicPr>
          <p:blipFill>
            <a:blip r:embed="rId30" cstate="print"/>
            <a:stretch>
              <a:fillRect/>
            </a:stretch>
          </p:blipFill>
          <p:spPr>
            <a:xfrm>
              <a:off x="1919192" y="3019996"/>
              <a:ext cx="91535" cy="128206"/>
            </a:xfrm>
            <a:prstGeom prst="rect">
              <a:avLst/>
            </a:prstGeom>
          </p:spPr>
        </p:pic>
        <p:pic>
          <p:nvPicPr>
            <p:cNvPr id="50" name="object 50"/>
            <p:cNvPicPr/>
            <p:nvPr/>
          </p:nvPicPr>
          <p:blipFill>
            <a:blip r:embed="rId31" cstate="print"/>
            <a:stretch>
              <a:fillRect/>
            </a:stretch>
          </p:blipFill>
          <p:spPr>
            <a:xfrm>
              <a:off x="2053494" y="3019996"/>
              <a:ext cx="96107" cy="126682"/>
            </a:xfrm>
            <a:prstGeom prst="rect">
              <a:avLst/>
            </a:prstGeom>
          </p:spPr>
        </p:pic>
        <p:pic>
          <p:nvPicPr>
            <p:cNvPr id="51" name="object 51"/>
            <p:cNvPicPr/>
            <p:nvPr/>
          </p:nvPicPr>
          <p:blipFill>
            <a:blip r:embed="rId32" cstate="print"/>
            <a:stretch>
              <a:fillRect/>
            </a:stretch>
          </p:blipFill>
          <p:spPr>
            <a:xfrm>
              <a:off x="2178558" y="2965037"/>
              <a:ext cx="103727" cy="183165"/>
            </a:xfrm>
            <a:prstGeom prst="rect">
              <a:avLst/>
            </a:prstGeom>
          </p:spPr>
        </p:pic>
      </p:grpSp>
      <p:grpSp>
        <p:nvGrpSpPr>
          <p:cNvPr id="52" name="object 52"/>
          <p:cNvGrpSpPr/>
          <p:nvPr/>
        </p:nvGrpSpPr>
        <p:grpSpPr>
          <a:xfrm>
            <a:off x="2370772" y="2963513"/>
            <a:ext cx="577215" cy="184785"/>
            <a:chOff x="2370772" y="2963513"/>
            <a:chExt cx="577215" cy="184785"/>
          </a:xfrm>
        </p:grpSpPr>
        <p:pic>
          <p:nvPicPr>
            <p:cNvPr id="53" name="object 53"/>
            <p:cNvPicPr/>
            <p:nvPr/>
          </p:nvPicPr>
          <p:blipFill>
            <a:blip r:embed="rId33" cstate="print"/>
            <a:stretch>
              <a:fillRect/>
            </a:stretch>
          </p:blipFill>
          <p:spPr>
            <a:xfrm>
              <a:off x="2370772" y="2990945"/>
              <a:ext cx="73247" cy="157257"/>
            </a:xfrm>
            <a:prstGeom prst="rect">
              <a:avLst/>
            </a:prstGeom>
          </p:spPr>
        </p:pic>
        <p:pic>
          <p:nvPicPr>
            <p:cNvPr id="54" name="object 54"/>
            <p:cNvPicPr/>
            <p:nvPr/>
          </p:nvPicPr>
          <p:blipFill>
            <a:blip r:embed="rId34" cstate="print"/>
            <a:stretch>
              <a:fillRect/>
            </a:stretch>
          </p:blipFill>
          <p:spPr>
            <a:xfrm>
              <a:off x="2479071" y="3019996"/>
              <a:ext cx="166306" cy="128206"/>
            </a:xfrm>
            <a:prstGeom prst="rect">
              <a:avLst/>
            </a:prstGeom>
          </p:spPr>
        </p:pic>
        <p:pic>
          <p:nvPicPr>
            <p:cNvPr id="55" name="object 55"/>
            <p:cNvPicPr/>
            <p:nvPr/>
          </p:nvPicPr>
          <p:blipFill>
            <a:blip r:embed="rId35" cstate="print"/>
            <a:stretch>
              <a:fillRect/>
            </a:stretch>
          </p:blipFill>
          <p:spPr>
            <a:xfrm>
              <a:off x="2672810" y="3019996"/>
              <a:ext cx="221170" cy="128206"/>
            </a:xfrm>
            <a:prstGeom prst="rect">
              <a:avLst/>
            </a:prstGeom>
          </p:spPr>
        </p:pic>
        <p:sp>
          <p:nvSpPr>
            <p:cNvPr id="56" name="object 56"/>
            <p:cNvSpPr/>
            <p:nvPr/>
          </p:nvSpPr>
          <p:spPr>
            <a:xfrm>
              <a:off x="2930652" y="2963513"/>
              <a:ext cx="17145" cy="183515"/>
            </a:xfrm>
            <a:custGeom>
              <a:avLst/>
              <a:gdLst/>
              <a:ahLst/>
              <a:cxnLst/>
              <a:rect l="l" t="t" r="r" b="b"/>
              <a:pathLst>
                <a:path w="17144" h="183514">
                  <a:moveTo>
                    <a:pt x="10668" y="1524"/>
                  </a:moveTo>
                  <a:lnTo>
                    <a:pt x="6096" y="1524"/>
                  </a:lnTo>
                  <a:lnTo>
                    <a:pt x="7620" y="0"/>
                  </a:lnTo>
                  <a:lnTo>
                    <a:pt x="10668" y="0"/>
                  </a:lnTo>
                  <a:lnTo>
                    <a:pt x="10668" y="1524"/>
                  </a:lnTo>
                  <a:close/>
                </a:path>
                <a:path w="17144" h="183514">
                  <a:moveTo>
                    <a:pt x="15240" y="3048"/>
                  </a:moveTo>
                  <a:lnTo>
                    <a:pt x="1524" y="3048"/>
                  </a:lnTo>
                  <a:lnTo>
                    <a:pt x="1524" y="1524"/>
                  </a:lnTo>
                  <a:lnTo>
                    <a:pt x="15240" y="1524"/>
                  </a:lnTo>
                  <a:lnTo>
                    <a:pt x="15240" y="3048"/>
                  </a:lnTo>
                  <a:close/>
                </a:path>
                <a:path w="17144" h="183514">
                  <a:moveTo>
                    <a:pt x="15240" y="183165"/>
                  </a:moveTo>
                  <a:lnTo>
                    <a:pt x="1524" y="183165"/>
                  </a:lnTo>
                  <a:lnTo>
                    <a:pt x="1524" y="181641"/>
                  </a:lnTo>
                  <a:lnTo>
                    <a:pt x="0" y="180117"/>
                  </a:lnTo>
                  <a:lnTo>
                    <a:pt x="0" y="3048"/>
                  </a:lnTo>
                  <a:lnTo>
                    <a:pt x="16764" y="3048"/>
                  </a:lnTo>
                  <a:lnTo>
                    <a:pt x="16764" y="181641"/>
                  </a:lnTo>
                  <a:lnTo>
                    <a:pt x="15240" y="181641"/>
                  </a:lnTo>
                  <a:lnTo>
                    <a:pt x="15240" y="183165"/>
                  </a:lnTo>
                  <a:close/>
                </a:path>
              </a:pathLst>
            </a:custGeom>
            <a:solidFill>
              <a:srgbClr val="001F60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2"/>
                </a:solidFill>
              </a:endParaRPr>
            </a:p>
          </p:txBody>
        </p:sp>
      </p:grpSp>
      <p:grpSp>
        <p:nvGrpSpPr>
          <p:cNvPr id="57" name="object 57"/>
          <p:cNvGrpSpPr/>
          <p:nvPr/>
        </p:nvGrpSpPr>
        <p:grpSpPr>
          <a:xfrm>
            <a:off x="3040475" y="2990945"/>
            <a:ext cx="575310" cy="157480"/>
            <a:chOff x="3040475" y="2990945"/>
            <a:chExt cx="575310" cy="157480"/>
          </a:xfrm>
        </p:grpSpPr>
        <p:pic>
          <p:nvPicPr>
            <p:cNvPr id="58" name="object 58"/>
            <p:cNvPicPr/>
            <p:nvPr/>
          </p:nvPicPr>
          <p:blipFill>
            <a:blip r:embed="rId36" cstate="print"/>
            <a:stretch>
              <a:fillRect/>
            </a:stretch>
          </p:blipFill>
          <p:spPr>
            <a:xfrm>
              <a:off x="3040475" y="2990945"/>
              <a:ext cx="514064" cy="157257"/>
            </a:xfrm>
            <a:prstGeom prst="rect">
              <a:avLst/>
            </a:prstGeom>
          </p:spPr>
        </p:pic>
        <p:sp>
          <p:nvSpPr>
            <p:cNvPr id="59" name="object 59"/>
            <p:cNvSpPr/>
            <p:nvPr/>
          </p:nvSpPr>
          <p:spPr>
            <a:xfrm>
              <a:off x="3594258" y="3122199"/>
              <a:ext cx="21590" cy="24765"/>
            </a:xfrm>
            <a:custGeom>
              <a:avLst/>
              <a:gdLst/>
              <a:ahLst/>
              <a:cxnLst/>
              <a:rect l="l" t="t" r="r" b="b"/>
              <a:pathLst>
                <a:path w="21589" h="24764">
                  <a:moveTo>
                    <a:pt x="16764" y="24479"/>
                  </a:moveTo>
                  <a:lnTo>
                    <a:pt x="3048" y="24479"/>
                  </a:lnTo>
                  <a:lnTo>
                    <a:pt x="0" y="21431"/>
                  </a:lnTo>
                  <a:lnTo>
                    <a:pt x="0" y="4571"/>
                  </a:lnTo>
                  <a:lnTo>
                    <a:pt x="3048" y="1523"/>
                  </a:lnTo>
                  <a:lnTo>
                    <a:pt x="6096" y="0"/>
                  </a:lnTo>
                  <a:lnTo>
                    <a:pt x="15240" y="0"/>
                  </a:lnTo>
                  <a:lnTo>
                    <a:pt x="18288" y="1523"/>
                  </a:lnTo>
                  <a:lnTo>
                    <a:pt x="21336" y="4571"/>
                  </a:lnTo>
                  <a:lnTo>
                    <a:pt x="21336" y="12287"/>
                  </a:lnTo>
                  <a:lnTo>
                    <a:pt x="21336" y="21431"/>
                  </a:lnTo>
                  <a:lnTo>
                    <a:pt x="19812" y="22955"/>
                  </a:lnTo>
                  <a:lnTo>
                    <a:pt x="16764" y="24479"/>
                  </a:lnTo>
                  <a:close/>
                </a:path>
              </a:pathLst>
            </a:custGeom>
            <a:solidFill>
              <a:srgbClr val="001F60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2"/>
                </a:solidFill>
              </a:endParaRPr>
            </a:p>
          </p:txBody>
        </p:sp>
      </p:grpSp>
      <p:pic>
        <p:nvPicPr>
          <p:cNvPr id="60" name="object 60"/>
          <p:cNvPicPr/>
          <p:nvPr/>
        </p:nvPicPr>
        <p:blipFill>
          <a:blip r:embed="rId37" cstate="print"/>
          <a:stretch>
            <a:fillRect/>
          </a:stretch>
        </p:blipFill>
        <p:spPr>
          <a:xfrm>
            <a:off x="415004" y="3337464"/>
            <a:ext cx="65627" cy="65627"/>
          </a:xfrm>
          <a:prstGeom prst="rect">
            <a:avLst/>
          </a:prstGeom>
        </p:spPr>
      </p:pic>
      <p:grpSp>
        <p:nvGrpSpPr>
          <p:cNvPr id="61" name="object 61"/>
          <p:cNvGrpSpPr/>
          <p:nvPr/>
        </p:nvGrpSpPr>
        <p:grpSpPr>
          <a:xfrm>
            <a:off x="706374" y="3282029"/>
            <a:ext cx="680720" cy="185420"/>
            <a:chOff x="706374" y="3282029"/>
            <a:chExt cx="680720" cy="185420"/>
          </a:xfrm>
        </p:grpSpPr>
        <p:pic>
          <p:nvPicPr>
            <p:cNvPr id="62" name="object 62"/>
            <p:cNvPicPr/>
            <p:nvPr/>
          </p:nvPicPr>
          <p:blipFill>
            <a:blip r:embed="rId38" cstate="print"/>
            <a:stretch>
              <a:fillRect/>
            </a:stretch>
          </p:blipFill>
          <p:spPr>
            <a:xfrm>
              <a:off x="706374" y="3294697"/>
              <a:ext cx="140398" cy="170973"/>
            </a:xfrm>
            <a:prstGeom prst="rect">
              <a:avLst/>
            </a:prstGeom>
          </p:spPr>
        </p:pic>
        <p:sp>
          <p:nvSpPr>
            <p:cNvPr id="63" name="object 63"/>
            <p:cNvSpPr/>
            <p:nvPr/>
          </p:nvSpPr>
          <p:spPr>
            <a:xfrm>
              <a:off x="874191" y="3282035"/>
              <a:ext cx="74930" cy="184150"/>
            </a:xfrm>
            <a:custGeom>
              <a:avLst/>
              <a:gdLst/>
              <a:ahLst/>
              <a:cxnLst/>
              <a:rect l="l" t="t" r="r" b="b"/>
              <a:pathLst>
                <a:path w="74930" h="184150">
                  <a:moveTo>
                    <a:pt x="15240" y="469"/>
                  </a:moveTo>
                  <a:lnTo>
                    <a:pt x="1524" y="469"/>
                  </a:lnTo>
                  <a:lnTo>
                    <a:pt x="0" y="1993"/>
                  </a:lnTo>
                  <a:lnTo>
                    <a:pt x="0" y="182118"/>
                  </a:lnTo>
                  <a:lnTo>
                    <a:pt x="4572" y="182118"/>
                  </a:lnTo>
                  <a:lnTo>
                    <a:pt x="4572" y="183642"/>
                  </a:lnTo>
                  <a:lnTo>
                    <a:pt x="10668" y="183642"/>
                  </a:lnTo>
                  <a:lnTo>
                    <a:pt x="12192" y="182118"/>
                  </a:lnTo>
                  <a:lnTo>
                    <a:pt x="15240" y="182118"/>
                  </a:lnTo>
                  <a:lnTo>
                    <a:pt x="15240" y="469"/>
                  </a:lnTo>
                  <a:close/>
                </a:path>
                <a:path w="74930" h="184150">
                  <a:moveTo>
                    <a:pt x="73253" y="180594"/>
                  </a:moveTo>
                  <a:lnTo>
                    <a:pt x="59537" y="180594"/>
                  </a:lnTo>
                  <a:lnTo>
                    <a:pt x="59537" y="182118"/>
                  </a:lnTo>
                  <a:lnTo>
                    <a:pt x="62585" y="182118"/>
                  </a:lnTo>
                  <a:lnTo>
                    <a:pt x="64109" y="183642"/>
                  </a:lnTo>
                  <a:lnTo>
                    <a:pt x="68681" y="183642"/>
                  </a:lnTo>
                  <a:lnTo>
                    <a:pt x="70205" y="182118"/>
                  </a:lnTo>
                  <a:lnTo>
                    <a:pt x="73253" y="182118"/>
                  </a:lnTo>
                  <a:lnTo>
                    <a:pt x="73253" y="180594"/>
                  </a:lnTo>
                  <a:close/>
                </a:path>
                <a:path w="74930" h="184150">
                  <a:moveTo>
                    <a:pt x="74777" y="3810"/>
                  </a:moveTo>
                  <a:lnTo>
                    <a:pt x="74422" y="3810"/>
                  </a:lnTo>
                  <a:lnTo>
                    <a:pt x="74422" y="2540"/>
                  </a:lnTo>
                  <a:lnTo>
                    <a:pt x="73253" y="2540"/>
                  </a:lnTo>
                  <a:lnTo>
                    <a:pt x="73253" y="0"/>
                  </a:lnTo>
                  <a:lnTo>
                    <a:pt x="59537" y="0"/>
                  </a:lnTo>
                  <a:lnTo>
                    <a:pt x="59537" y="2540"/>
                  </a:lnTo>
                  <a:lnTo>
                    <a:pt x="58013" y="2540"/>
                  </a:lnTo>
                  <a:lnTo>
                    <a:pt x="58013" y="3810"/>
                  </a:lnTo>
                  <a:lnTo>
                    <a:pt x="58013" y="180340"/>
                  </a:lnTo>
                  <a:lnTo>
                    <a:pt x="74777" y="180340"/>
                  </a:lnTo>
                  <a:lnTo>
                    <a:pt x="74777" y="3810"/>
                  </a:lnTo>
                  <a:close/>
                </a:path>
              </a:pathLst>
            </a:custGeom>
            <a:solidFill>
              <a:srgbClr val="001F60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2"/>
                </a:solidFill>
              </a:endParaRPr>
            </a:p>
          </p:txBody>
        </p:sp>
        <p:pic>
          <p:nvPicPr>
            <p:cNvPr id="64" name="object 64"/>
            <p:cNvPicPr/>
            <p:nvPr/>
          </p:nvPicPr>
          <p:blipFill>
            <a:blip r:embed="rId39" cstate="print"/>
            <a:stretch>
              <a:fillRect/>
            </a:stretch>
          </p:blipFill>
          <p:spPr>
            <a:xfrm>
              <a:off x="982503" y="3338988"/>
              <a:ext cx="114395" cy="128206"/>
            </a:xfrm>
            <a:prstGeom prst="rect">
              <a:avLst/>
            </a:prstGeom>
          </p:spPr>
        </p:pic>
        <p:pic>
          <p:nvPicPr>
            <p:cNvPr id="65" name="object 65"/>
            <p:cNvPicPr/>
            <p:nvPr/>
          </p:nvPicPr>
          <p:blipFill>
            <a:blip r:embed="rId40" cstate="print"/>
            <a:stretch>
              <a:fillRect/>
            </a:stretch>
          </p:blipFill>
          <p:spPr>
            <a:xfrm>
              <a:off x="1119854" y="3338988"/>
              <a:ext cx="266985" cy="128206"/>
            </a:xfrm>
            <a:prstGeom prst="rect">
              <a:avLst/>
            </a:prstGeom>
          </p:spPr>
        </p:pic>
      </p:grpSp>
      <p:pic>
        <p:nvPicPr>
          <p:cNvPr id="66" name="object 66"/>
          <p:cNvPicPr/>
          <p:nvPr/>
        </p:nvPicPr>
        <p:blipFill>
          <a:blip r:embed="rId41" cstate="print"/>
          <a:stretch>
            <a:fillRect/>
          </a:stretch>
        </p:blipFill>
        <p:spPr>
          <a:xfrm>
            <a:off x="1463039" y="3338988"/>
            <a:ext cx="108299" cy="172450"/>
          </a:xfrm>
          <a:prstGeom prst="rect">
            <a:avLst/>
          </a:prstGeom>
        </p:spPr>
      </p:pic>
      <p:grpSp>
        <p:nvGrpSpPr>
          <p:cNvPr id="67" name="object 67"/>
          <p:cNvGrpSpPr/>
          <p:nvPr/>
        </p:nvGrpSpPr>
        <p:grpSpPr>
          <a:xfrm>
            <a:off x="1601914" y="3282029"/>
            <a:ext cx="476250" cy="185420"/>
            <a:chOff x="1601914" y="3282029"/>
            <a:chExt cx="476250" cy="185420"/>
          </a:xfrm>
        </p:grpSpPr>
        <p:sp>
          <p:nvSpPr>
            <p:cNvPr id="68" name="object 68"/>
            <p:cNvSpPr/>
            <p:nvPr/>
          </p:nvSpPr>
          <p:spPr>
            <a:xfrm>
              <a:off x="1601901" y="3282035"/>
              <a:ext cx="15240" cy="184150"/>
            </a:xfrm>
            <a:custGeom>
              <a:avLst/>
              <a:gdLst/>
              <a:ahLst/>
              <a:cxnLst/>
              <a:rect l="l" t="t" r="r" b="b"/>
              <a:pathLst>
                <a:path w="15240" h="184150">
                  <a:moveTo>
                    <a:pt x="10668" y="182118"/>
                  </a:moveTo>
                  <a:lnTo>
                    <a:pt x="3048" y="182118"/>
                  </a:lnTo>
                  <a:lnTo>
                    <a:pt x="4572" y="183642"/>
                  </a:lnTo>
                  <a:lnTo>
                    <a:pt x="10668" y="183642"/>
                  </a:lnTo>
                  <a:lnTo>
                    <a:pt x="10668" y="182118"/>
                  </a:lnTo>
                  <a:close/>
                </a:path>
                <a:path w="15240" h="184150">
                  <a:moveTo>
                    <a:pt x="15240" y="2540"/>
                  </a:moveTo>
                  <a:lnTo>
                    <a:pt x="13716" y="2540"/>
                  </a:lnTo>
                  <a:lnTo>
                    <a:pt x="13716" y="0"/>
                  </a:lnTo>
                  <a:lnTo>
                    <a:pt x="0" y="0"/>
                  </a:lnTo>
                  <a:lnTo>
                    <a:pt x="0" y="2540"/>
                  </a:lnTo>
                  <a:lnTo>
                    <a:pt x="0" y="180340"/>
                  </a:lnTo>
                  <a:lnTo>
                    <a:pt x="0" y="181610"/>
                  </a:lnTo>
                  <a:lnTo>
                    <a:pt x="14859" y="181610"/>
                  </a:lnTo>
                  <a:lnTo>
                    <a:pt x="14859" y="180340"/>
                  </a:lnTo>
                  <a:lnTo>
                    <a:pt x="15240" y="180340"/>
                  </a:lnTo>
                  <a:lnTo>
                    <a:pt x="15240" y="2540"/>
                  </a:lnTo>
                  <a:close/>
                </a:path>
              </a:pathLst>
            </a:custGeom>
            <a:solidFill>
              <a:srgbClr val="001F60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2"/>
                </a:solidFill>
              </a:endParaRPr>
            </a:p>
          </p:txBody>
        </p:sp>
        <p:pic>
          <p:nvPicPr>
            <p:cNvPr id="69" name="object 69"/>
            <p:cNvPicPr/>
            <p:nvPr/>
          </p:nvPicPr>
          <p:blipFill>
            <a:blip r:embed="rId42" cstate="print"/>
            <a:stretch>
              <a:fillRect/>
            </a:stretch>
          </p:blipFill>
          <p:spPr>
            <a:xfrm>
              <a:off x="1652265" y="3338988"/>
              <a:ext cx="112908" cy="128206"/>
            </a:xfrm>
            <a:prstGeom prst="rect">
              <a:avLst/>
            </a:prstGeom>
          </p:spPr>
        </p:pic>
        <p:pic>
          <p:nvPicPr>
            <p:cNvPr id="70" name="object 70"/>
            <p:cNvPicPr/>
            <p:nvPr/>
          </p:nvPicPr>
          <p:blipFill>
            <a:blip r:embed="rId43" cstate="print"/>
            <a:stretch>
              <a:fillRect/>
            </a:stretch>
          </p:blipFill>
          <p:spPr>
            <a:xfrm>
              <a:off x="1801749" y="3282505"/>
              <a:ext cx="103727" cy="184689"/>
            </a:xfrm>
            <a:prstGeom prst="rect">
              <a:avLst/>
            </a:prstGeom>
          </p:spPr>
        </p:pic>
        <p:pic>
          <p:nvPicPr>
            <p:cNvPr id="71" name="object 71"/>
            <p:cNvPicPr/>
            <p:nvPr/>
          </p:nvPicPr>
          <p:blipFill>
            <a:blip r:embed="rId44" cstate="print"/>
            <a:stretch>
              <a:fillRect/>
            </a:stretch>
          </p:blipFill>
          <p:spPr>
            <a:xfrm>
              <a:off x="1926812" y="3338988"/>
              <a:ext cx="91535" cy="128206"/>
            </a:xfrm>
            <a:prstGeom prst="rect">
              <a:avLst/>
            </a:prstGeom>
          </p:spPr>
        </p:pic>
        <p:sp>
          <p:nvSpPr>
            <p:cNvPr id="72" name="object 72"/>
            <p:cNvSpPr/>
            <p:nvPr/>
          </p:nvSpPr>
          <p:spPr>
            <a:xfrm>
              <a:off x="2061114" y="3282505"/>
              <a:ext cx="17145" cy="183515"/>
            </a:xfrm>
            <a:custGeom>
              <a:avLst/>
              <a:gdLst/>
              <a:ahLst/>
              <a:cxnLst/>
              <a:rect l="l" t="t" r="r" b="b"/>
              <a:pathLst>
                <a:path w="17144" h="183514">
                  <a:moveTo>
                    <a:pt x="16764" y="180117"/>
                  </a:moveTo>
                  <a:lnTo>
                    <a:pt x="0" y="180117"/>
                  </a:lnTo>
                  <a:lnTo>
                    <a:pt x="0" y="3048"/>
                  </a:lnTo>
                  <a:lnTo>
                    <a:pt x="1524" y="1524"/>
                  </a:lnTo>
                  <a:lnTo>
                    <a:pt x="1524" y="0"/>
                  </a:lnTo>
                  <a:lnTo>
                    <a:pt x="15240" y="0"/>
                  </a:lnTo>
                  <a:lnTo>
                    <a:pt x="15240" y="1524"/>
                  </a:lnTo>
                  <a:lnTo>
                    <a:pt x="16764" y="1524"/>
                  </a:lnTo>
                  <a:lnTo>
                    <a:pt x="16764" y="180117"/>
                  </a:lnTo>
                  <a:close/>
                </a:path>
                <a:path w="17144" h="183514">
                  <a:moveTo>
                    <a:pt x="15240" y="181641"/>
                  </a:moveTo>
                  <a:lnTo>
                    <a:pt x="1524" y="181641"/>
                  </a:lnTo>
                  <a:lnTo>
                    <a:pt x="1524" y="180117"/>
                  </a:lnTo>
                  <a:lnTo>
                    <a:pt x="15240" y="180117"/>
                  </a:lnTo>
                  <a:lnTo>
                    <a:pt x="15240" y="181641"/>
                  </a:lnTo>
                  <a:close/>
                </a:path>
                <a:path w="17144" h="183514">
                  <a:moveTo>
                    <a:pt x="10668" y="183165"/>
                  </a:moveTo>
                  <a:lnTo>
                    <a:pt x="6096" y="183165"/>
                  </a:lnTo>
                  <a:lnTo>
                    <a:pt x="4572" y="181641"/>
                  </a:lnTo>
                  <a:lnTo>
                    <a:pt x="12192" y="181641"/>
                  </a:lnTo>
                  <a:lnTo>
                    <a:pt x="10668" y="183165"/>
                  </a:lnTo>
                  <a:close/>
                </a:path>
              </a:pathLst>
            </a:custGeom>
            <a:solidFill>
              <a:srgbClr val="001F60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2"/>
                </a:solidFill>
              </a:endParaRPr>
            </a:p>
          </p:txBody>
        </p:sp>
      </p:grpSp>
      <p:grpSp>
        <p:nvGrpSpPr>
          <p:cNvPr id="73" name="object 73"/>
          <p:cNvGrpSpPr/>
          <p:nvPr/>
        </p:nvGrpSpPr>
        <p:grpSpPr>
          <a:xfrm>
            <a:off x="2169413" y="3282029"/>
            <a:ext cx="608965" cy="185420"/>
            <a:chOff x="2169413" y="3282029"/>
            <a:chExt cx="608965" cy="185420"/>
          </a:xfrm>
        </p:grpSpPr>
        <p:pic>
          <p:nvPicPr>
            <p:cNvPr id="74" name="object 74"/>
            <p:cNvPicPr/>
            <p:nvPr/>
          </p:nvPicPr>
          <p:blipFill>
            <a:blip r:embed="rId45" cstate="print"/>
            <a:stretch>
              <a:fillRect/>
            </a:stretch>
          </p:blipFill>
          <p:spPr>
            <a:xfrm>
              <a:off x="2169413" y="3308508"/>
              <a:ext cx="73247" cy="157162"/>
            </a:xfrm>
            <a:prstGeom prst="rect">
              <a:avLst/>
            </a:prstGeom>
          </p:spPr>
        </p:pic>
        <p:pic>
          <p:nvPicPr>
            <p:cNvPr id="75" name="object 75"/>
            <p:cNvPicPr/>
            <p:nvPr/>
          </p:nvPicPr>
          <p:blipFill>
            <a:blip r:embed="rId46" cstate="print"/>
            <a:stretch>
              <a:fillRect/>
            </a:stretch>
          </p:blipFill>
          <p:spPr>
            <a:xfrm>
              <a:off x="2262473" y="3338988"/>
              <a:ext cx="90011" cy="128206"/>
            </a:xfrm>
            <a:prstGeom prst="rect">
              <a:avLst/>
            </a:prstGeom>
          </p:spPr>
        </p:pic>
        <p:sp>
          <p:nvSpPr>
            <p:cNvPr id="76" name="object 76"/>
            <p:cNvSpPr/>
            <p:nvPr/>
          </p:nvSpPr>
          <p:spPr>
            <a:xfrm>
              <a:off x="2396680" y="3282035"/>
              <a:ext cx="15240" cy="184150"/>
            </a:xfrm>
            <a:custGeom>
              <a:avLst/>
              <a:gdLst/>
              <a:ahLst/>
              <a:cxnLst/>
              <a:rect l="l" t="t" r="r" b="b"/>
              <a:pathLst>
                <a:path w="15239" h="184150">
                  <a:moveTo>
                    <a:pt x="10668" y="182118"/>
                  </a:moveTo>
                  <a:lnTo>
                    <a:pt x="3048" y="182118"/>
                  </a:lnTo>
                  <a:lnTo>
                    <a:pt x="4572" y="183642"/>
                  </a:lnTo>
                  <a:lnTo>
                    <a:pt x="10668" y="183642"/>
                  </a:lnTo>
                  <a:lnTo>
                    <a:pt x="10668" y="182118"/>
                  </a:lnTo>
                  <a:close/>
                </a:path>
                <a:path w="15239" h="184150">
                  <a:moveTo>
                    <a:pt x="15240" y="2540"/>
                  </a:moveTo>
                  <a:lnTo>
                    <a:pt x="13716" y="2540"/>
                  </a:lnTo>
                  <a:lnTo>
                    <a:pt x="13716" y="0"/>
                  </a:lnTo>
                  <a:lnTo>
                    <a:pt x="0" y="0"/>
                  </a:lnTo>
                  <a:lnTo>
                    <a:pt x="0" y="2540"/>
                  </a:lnTo>
                  <a:lnTo>
                    <a:pt x="0" y="180340"/>
                  </a:lnTo>
                  <a:lnTo>
                    <a:pt x="0" y="181610"/>
                  </a:lnTo>
                  <a:lnTo>
                    <a:pt x="14859" y="181610"/>
                  </a:lnTo>
                  <a:lnTo>
                    <a:pt x="14859" y="180340"/>
                  </a:lnTo>
                  <a:lnTo>
                    <a:pt x="15240" y="180340"/>
                  </a:lnTo>
                  <a:lnTo>
                    <a:pt x="15240" y="2540"/>
                  </a:lnTo>
                  <a:close/>
                </a:path>
              </a:pathLst>
            </a:custGeom>
            <a:solidFill>
              <a:srgbClr val="001F60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2"/>
                </a:solidFill>
              </a:endParaRPr>
            </a:p>
          </p:txBody>
        </p:sp>
        <p:pic>
          <p:nvPicPr>
            <p:cNvPr id="77" name="object 77"/>
            <p:cNvPicPr/>
            <p:nvPr/>
          </p:nvPicPr>
          <p:blipFill>
            <a:blip r:embed="rId47" cstate="print"/>
            <a:stretch>
              <a:fillRect/>
            </a:stretch>
          </p:blipFill>
          <p:spPr>
            <a:xfrm>
              <a:off x="2445599" y="3338988"/>
              <a:ext cx="105195" cy="128206"/>
            </a:xfrm>
            <a:prstGeom prst="rect">
              <a:avLst/>
            </a:prstGeom>
          </p:spPr>
        </p:pic>
        <p:pic>
          <p:nvPicPr>
            <p:cNvPr id="78" name="object 78"/>
            <p:cNvPicPr/>
            <p:nvPr/>
          </p:nvPicPr>
          <p:blipFill>
            <a:blip r:embed="rId48" cstate="print"/>
            <a:stretch>
              <a:fillRect/>
            </a:stretch>
          </p:blipFill>
          <p:spPr>
            <a:xfrm>
              <a:off x="2579750" y="3338988"/>
              <a:ext cx="96107" cy="126682"/>
            </a:xfrm>
            <a:prstGeom prst="rect">
              <a:avLst/>
            </a:prstGeom>
          </p:spPr>
        </p:pic>
        <p:pic>
          <p:nvPicPr>
            <p:cNvPr id="79" name="object 79"/>
            <p:cNvPicPr/>
            <p:nvPr/>
          </p:nvPicPr>
          <p:blipFill>
            <a:blip r:embed="rId49" cstate="print"/>
            <a:stretch>
              <a:fillRect/>
            </a:stretch>
          </p:blipFill>
          <p:spPr>
            <a:xfrm>
              <a:off x="2704814" y="3308508"/>
              <a:ext cx="73247" cy="157162"/>
            </a:xfrm>
            <a:prstGeom prst="rect">
              <a:avLst/>
            </a:prstGeom>
          </p:spPr>
        </p:pic>
      </p:grpSp>
      <p:grpSp>
        <p:nvGrpSpPr>
          <p:cNvPr id="80" name="object 80"/>
          <p:cNvGrpSpPr/>
          <p:nvPr/>
        </p:nvGrpSpPr>
        <p:grpSpPr>
          <a:xfrm>
            <a:off x="2846736" y="3308508"/>
            <a:ext cx="213995" cy="158750"/>
            <a:chOff x="2846736" y="3308508"/>
            <a:chExt cx="213995" cy="158750"/>
          </a:xfrm>
        </p:grpSpPr>
        <p:pic>
          <p:nvPicPr>
            <p:cNvPr id="81" name="object 81"/>
            <p:cNvPicPr/>
            <p:nvPr/>
          </p:nvPicPr>
          <p:blipFill>
            <a:blip r:embed="rId50" cstate="print"/>
            <a:stretch>
              <a:fillRect/>
            </a:stretch>
          </p:blipFill>
          <p:spPr>
            <a:xfrm>
              <a:off x="2846736" y="3308508"/>
              <a:ext cx="74771" cy="157162"/>
            </a:xfrm>
            <a:prstGeom prst="rect">
              <a:avLst/>
            </a:prstGeom>
          </p:spPr>
        </p:pic>
        <p:pic>
          <p:nvPicPr>
            <p:cNvPr id="82" name="object 82"/>
            <p:cNvPicPr/>
            <p:nvPr/>
          </p:nvPicPr>
          <p:blipFill>
            <a:blip r:embed="rId51" cstate="print"/>
            <a:stretch>
              <a:fillRect/>
            </a:stretch>
          </p:blipFill>
          <p:spPr>
            <a:xfrm>
              <a:off x="2947571" y="3338988"/>
              <a:ext cx="112715" cy="128206"/>
            </a:xfrm>
            <a:prstGeom prst="rect">
              <a:avLst/>
            </a:prstGeom>
          </p:spPr>
        </p:pic>
      </p:grpSp>
      <p:pic>
        <p:nvPicPr>
          <p:cNvPr id="83" name="object 83"/>
          <p:cNvPicPr/>
          <p:nvPr/>
        </p:nvPicPr>
        <p:blipFill>
          <a:blip r:embed="rId52" cstate="print"/>
          <a:stretch>
            <a:fillRect/>
          </a:stretch>
        </p:blipFill>
        <p:spPr>
          <a:xfrm>
            <a:off x="723233" y="3610736"/>
            <a:ext cx="1116615" cy="219836"/>
          </a:xfrm>
          <a:prstGeom prst="rect">
            <a:avLst/>
          </a:prstGeom>
        </p:spPr>
      </p:pic>
      <p:grpSp>
        <p:nvGrpSpPr>
          <p:cNvPr id="84" name="object 84"/>
          <p:cNvGrpSpPr/>
          <p:nvPr/>
        </p:nvGrpSpPr>
        <p:grpSpPr>
          <a:xfrm>
            <a:off x="1929860" y="3600069"/>
            <a:ext cx="607695" cy="230504"/>
            <a:chOff x="1929860" y="3600069"/>
            <a:chExt cx="607695" cy="230504"/>
          </a:xfrm>
        </p:grpSpPr>
        <p:pic>
          <p:nvPicPr>
            <p:cNvPr id="85" name="object 85"/>
            <p:cNvPicPr/>
            <p:nvPr/>
          </p:nvPicPr>
          <p:blipFill>
            <a:blip r:embed="rId53" cstate="print"/>
            <a:stretch>
              <a:fillRect/>
            </a:stretch>
          </p:blipFill>
          <p:spPr>
            <a:xfrm>
              <a:off x="1929860" y="3656552"/>
              <a:ext cx="105251" cy="128206"/>
            </a:xfrm>
            <a:prstGeom prst="rect">
              <a:avLst/>
            </a:prstGeom>
          </p:spPr>
        </p:pic>
        <p:pic>
          <p:nvPicPr>
            <p:cNvPr id="86" name="object 86"/>
            <p:cNvPicPr/>
            <p:nvPr/>
          </p:nvPicPr>
          <p:blipFill>
            <a:blip r:embed="rId54" cstate="print"/>
            <a:stretch>
              <a:fillRect/>
            </a:stretch>
          </p:blipFill>
          <p:spPr>
            <a:xfrm>
              <a:off x="2064162" y="3656552"/>
              <a:ext cx="90011" cy="128206"/>
            </a:xfrm>
            <a:prstGeom prst="rect">
              <a:avLst/>
            </a:prstGeom>
          </p:spPr>
        </p:pic>
        <p:pic>
          <p:nvPicPr>
            <p:cNvPr id="87" name="object 87"/>
            <p:cNvPicPr/>
            <p:nvPr/>
          </p:nvPicPr>
          <p:blipFill>
            <a:blip r:embed="rId55" cstate="print"/>
            <a:stretch>
              <a:fillRect/>
            </a:stretch>
          </p:blipFill>
          <p:spPr>
            <a:xfrm>
              <a:off x="2187701" y="3656552"/>
              <a:ext cx="79343" cy="128206"/>
            </a:xfrm>
            <a:prstGeom prst="rect">
              <a:avLst/>
            </a:prstGeom>
          </p:spPr>
        </p:pic>
        <p:sp>
          <p:nvSpPr>
            <p:cNvPr id="88" name="object 88"/>
            <p:cNvSpPr/>
            <p:nvPr/>
          </p:nvSpPr>
          <p:spPr>
            <a:xfrm>
              <a:off x="2294471" y="3600068"/>
              <a:ext cx="78105" cy="183515"/>
            </a:xfrm>
            <a:custGeom>
              <a:avLst/>
              <a:gdLst/>
              <a:ahLst/>
              <a:cxnLst/>
              <a:rect l="l" t="t" r="r" b="b"/>
              <a:pathLst>
                <a:path w="78105" h="183514">
                  <a:moveTo>
                    <a:pt x="18288" y="59537"/>
                  </a:moveTo>
                  <a:lnTo>
                    <a:pt x="16764" y="59537"/>
                  </a:lnTo>
                  <a:lnTo>
                    <a:pt x="16764" y="58013"/>
                  </a:lnTo>
                  <a:lnTo>
                    <a:pt x="4572" y="58013"/>
                  </a:lnTo>
                  <a:lnTo>
                    <a:pt x="4572" y="59537"/>
                  </a:lnTo>
                  <a:lnTo>
                    <a:pt x="3048" y="59537"/>
                  </a:lnTo>
                  <a:lnTo>
                    <a:pt x="3048" y="181648"/>
                  </a:lnTo>
                  <a:lnTo>
                    <a:pt x="4572" y="181648"/>
                  </a:lnTo>
                  <a:lnTo>
                    <a:pt x="4572" y="183172"/>
                  </a:lnTo>
                  <a:lnTo>
                    <a:pt x="16764" y="183172"/>
                  </a:lnTo>
                  <a:lnTo>
                    <a:pt x="16764" y="181648"/>
                  </a:lnTo>
                  <a:lnTo>
                    <a:pt x="18288" y="181648"/>
                  </a:lnTo>
                  <a:lnTo>
                    <a:pt x="18288" y="59537"/>
                  </a:lnTo>
                  <a:close/>
                </a:path>
                <a:path w="78105" h="183514">
                  <a:moveTo>
                    <a:pt x="21336" y="16764"/>
                  </a:moveTo>
                  <a:lnTo>
                    <a:pt x="15240" y="10668"/>
                  </a:lnTo>
                  <a:lnTo>
                    <a:pt x="7620" y="10668"/>
                  </a:lnTo>
                  <a:lnTo>
                    <a:pt x="4572" y="12192"/>
                  </a:lnTo>
                  <a:lnTo>
                    <a:pt x="1524" y="15240"/>
                  </a:lnTo>
                  <a:lnTo>
                    <a:pt x="0" y="18288"/>
                  </a:lnTo>
                  <a:lnTo>
                    <a:pt x="0" y="25908"/>
                  </a:lnTo>
                  <a:lnTo>
                    <a:pt x="1524" y="28956"/>
                  </a:lnTo>
                  <a:lnTo>
                    <a:pt x="4572" y="32004"/>
                  </a:lnTo>
                  <a:lnTo>
                    <a:pt x="16764" y="32004"/>
                  </a:lnTo>
                  <a:lnTo>
                    <a:pt x="19812" y="28956"/>
                  </a:lnTo>
                  <a:lnTo>
                    <a:pt x="21336" y="25908"/>
                  </a:lnTo>
                  <a:lnTo>
                    <a:pt x="21336" y="16764"/>
                  </a:lnTo>
                  <a:close/>
                </a:path>
                <a:path w="78105" h="183514">
                  <a:moveTo>
                    <a:pt x="77812" y="1524"/>
                  </a:moveTo>
                  <a:lnTo>
                    <a:pt x="76288" y="1524"/>
                  </a:lnTo>
                  <a:lnTo>
                    <a:pt x="74764" y="0"/>
                  </a:lnTo>
                  <a:lnTo>
                    <a:pt x="65620" y="0"/>
                  </a:lnTo>
                  <a:lnTo>
                    <a:pt x="64096" y="1524"/>
                  </a:lnTo>
                  <a:lnTo>
                    <a:pt x="62572" y="1524"/>
                  </a:lnTo>
                  <a:lnTo>
                    <a:pt x="62572" y="181648"/>
                  </a:lnTo>
                  <a:lnTo>
                    <a:pt x="64096" y="181648"/>
                  </a:lnTo>
                  <a:lnTo>
                    <a:pt x="64096" y="183172"/>
                  </a:lnTo>
                  <a:lnTo>
                    <a:pt x="76288" y="183172"/>
                  </a:lnTo>
                  <a:lnTo>
                    <a:pt x="76288" y="181648"/>
                  </a:lnTo>
                  <a:lnTo>
                    <a:pt x="77812" y="181648"/>
                  </a:lnTo>
                  <a:lnTo>
                    <a:pt x="77812" y="1524"/>
                  </a:lnTo>
                  <a:close/>
                </a:path>
              </a:pathLst>
            </a:custGeom>
            <a:solidFill>
              <a:srgbClr val="001F60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2"/>
                </a:solidFill>
              </a:endParaRPr>
            </a:p>
          </p:txBody>
        </p:sp>
        <p:pic>
          <p:nvPicPr>
            <p:cNvPr id="89" name="object 89"/>
            <p:cNvPicPr/>
            <p:nvPr/>
          </p:nvPicPr>
          <p:blipFill>
            <a:blip r:embed="rId56" cstate="print"/>
            <a:stretch>
              <a:fillRect/>
            </a:stretch>
          </p:blipFill>
          <p:spPr>
            <a:xfrm>
              <a:off x="2398204" y="3658076"/>
              <a:ext cx="138874" cy="172497"/>
            </a:xfrm>
            <a:prstGeom prst="rect">
              <a:avLst/>
            </a:prstGeom>
          </p:spPr>
        </p:pic>
      </p:grpSp>
      <p:pic>
        <p:nvPicPr>
          <p:cNvPr id="90" name="object 90"/>
          <p:cNvPicPr/>
          <p:nvPr/>
        </p:nvPicPr>
        <p:blipFill>
          <a:blip r:embed="rId57" cstate="print"/>
          <a:stretch>
            <a:fillRect/>
          </a:stretch>
        </p:blipFill>
        <p:spPr>
          <a:xfrm>
            <a:off x="415004" y="3981735"/>
            <a:ext cx="65627" cy="67151"/>
          </a:xfrm>
          <a:prstGeom prst="rect">
            <a:avLst/>
          </a:prstGeom>
        </p:spPr>
      </p:pic>
      <p:pic>
        <p:nvPicPr>
          <p:cNvPr id="91" name="object 91"/>
          <p:cNvPicPr/>
          <p:nvPr/>
        </p:nvPicPr>
        <p:blipFill>
          <a:blip r:embed="rId58" cstate="print"/>
          <a:stretch>
            <a:fillRect/>
          </a:stretch>
        </p:blipFill>
        <p:spPr>
          <a:xfrm>
            <a:off x="726281" y="3937444"/>
            <a:ext cx="1070895" cy="174021"/>
          </a:xfrm>
          <a:prstGeom prst="rect">
            <a:avLst/>
          </a:prstGeom>
        </p:spPr>
      </p:pic>
      <p:grpSp>
        <p:nvGrpSpPr>
          <p:cNvPr id="92" name="object 92"/>
          <p:cNvGrpSpPr/>
          <p:nvPr/>
        </p:nvGrpSpPr>
        <p:grpSpPr>
          <a:xfrm>
            <a:off x="1885664" y="3983259"/>
            <a:ext cx="340360" cy="128270"/>
            <a:chOff x="1885664" y="3983259"/>
            <a:chExt cx="340360" cy="128270"/>
          </a:xfrm>
        </p:grpSpPr>
        <p:pic>
          <p:nvPicPr>
            <p:cNvPr id="93" name="object 93"/>
            <p:cNvPicPr/>
            <p:nvPr/>
          </p:nvPicPr>
          <p:blipFill>
            <a:blip r:embed="rId59" cstate="print"/>
            <a:stretch>
              <a:fillRect/>
            </a:stretch>
          </p:blipFill>
          <p:spPr>
            <a:xfrm>
              <a:off x="1885664" y="3983259"/>
              <a:ext cx="201358" cy="128206"/>
            </a:xfrm>
            <a:prstGeom prst="rect">
              <a:avLst/>
            </a:prstGeom>
          </p:spPr>
        </p:pic>
        <p:pic>
          <p:nvPicPr>
            <p:cNvPr id="94" name="object 94"/>
            <p:cNvPicPr/>
            <p:nvPr/>
          </p:nvPicPr>
          <p:blipFill>
            <a:blip r:embed="rId60" cstate="print"/>
            <a:stretch>
              <a:fillRect/>
            </a:stretch>
          </p:blipFill>
          <p:spPr>
            <a:xfrm>
              <a:off x="2129694" y="3983259"/>
              <a:ext cx="96107" cy="126682"/>
            </a:xfrm>
            <a:prstGeom prst="rect">
              <a:avLst/>
            </a:prstGeom>
          </p:spPr>
        </p:pic>
      </p:grpSp>
      <p:grpSp>
        <p:nvGrpSpPr>
          <p:cNvPr id="95" name="object 95"/>
          <p:cNvGrpSpPr/>
          <p:nvPr/>
        </p:nvGrpSpPr>
        <p:grpSpPr>
          <a:xfrm>
            <a:off x="2329529" y="3926776"/>
            <a:ext cx="238125" cy="184785"/>
            <a:chOff x="2329529" y="3926776"/>
            <a:chExt cx="238125" cy="184785"/>
          </a:xfrm>
        </p:grpSpPr>
        <p:pic>
          <p:nvPicPr>
            <p:cNvPr id="96" name="object 96"/>
            <p:cNvPicPr/>
            <p:nvPr/>
          </p:nvPicPr>
          <p:blipFill>
            <a:blip r:embed="rId61" cstate="print"/>
            <a:stretch>
              <a:fillRect/>
            </a:stretch>
          </p:blipFill>
          <p:spPr>
            <a:xfrm>
              <a:off x="2329529" y="3926776"/>
              <a:ext cx="103822" cy="184689"/>
            </a:xfrm>
            <a:prstGeom prst="rect">
              <a:avLst/>
            </a:prstGeom>
          </p:spPr>
        </p:pic>
        <p:pic>
          <p:nvPicPr>
            <p:cNvPr id="97" name="object 97"/>
            <p:cNvPicPr/>
            <p:nvPr/>
          </p:nvPicPr>
          <p:blipFill>
            <a:blip r:embed="rId62" cstate="print"/>
            <a:stretch>
              <a:fillRect/>
            </a:stretch>
          </p:blipFill>
          <p:spPr>
            <a:xfrm>
              <a:off x="2463883" y="3983259"/>
              <a:ext cx="103675" cy="128206"/>
            </a:xfrm>
            <a:prstGeom prst="rect">
              <a:avLst/>
            </a:prstGeom>
          </p:spPr>
        </p:pic>
      </p:grpSp>
      <p:pic>
        <p:nvPicPr>
          <p:cNvPr id="98" name="object 98"/>
          <p:cNvPicPr/>
          <p:nvPr/>
        </p:nvPicPr>
        <p:blipFill>
          <a:blip r:embed="rId63" cstate="print"/>
          <a:stretch>
            <a:fillRect/>
          </a:stretch>
        </p:blipFill>
        <p:spPr>
          <a:xfrm>
            <a:off x="2663666" y="3926776"/>
            <a:ext cx="922972" cy="184689"/>
          </a:xfrm>
          <a:prstGeom prst="rect">
            <a:avLst/>
          </a:prstGeom>
        </p:spPr>
      </p:pic>
      <p:grpSp>
        <p:nvGrpSpPr>
          <p:cNvPr id="99" name="object 99"/>
          <p:cNvGrpSpPr/>
          <p:nvPr/>
        </p:nvGrpSpPr>
        <p:grpSpPr>
          <a:xfrm>
            <a:off x="3676650" y="3926776"/>
            <a:ext cx="291465" cy="184785"/>
            <a:chOff x="3676650" y="3926776"/>
            <a:chExt cx="291465" cy="184785"/>
          </a:xfrm>
        </p:grpSpPr>
        <p:pic>
          <p:nvPicPr>
            <p:cNvPr id="100" name="object 100"/>
            <p:cNvPicPr/>
            <p:nvPr/>
          </p:nvPicPr>
          <p:blipFill>
            <a:blip r:embed="rId64" cstate="print"/>
            <a:stretch>
              <a:fillRect/>
            </a:stretch>
          </p:blipFill>
          <p:spPr>
            <a:xfrm>
              <a:off x="3676650" y="3926776"/>
              <a:ext cx="195214" cy="184689"/>
            </a:xfrm>
            <a:prstGeom prst="rect">
              <a:avLst/>
            </a:prstGeom>
          </p:spPr>
        </p:pic>
        <p:pic>
          <p:nvPicPr>
            <p:cNvPr id="101" name="object 101"/>
            <p:cNvPicPr/>
            <p:nvPr/>
          </p:nvPicPr>
          <p:blipFill>
            <a:blip r:embed="rId65" cstate="print"/>
            <a:stretch>
              <a:fillRect/>
            </a:stretch>
          </p:blipFill>
          <p:spPr>
            <a:xfrm>
              <a:off x="3902392" y="3983259"/>
              <a:ext cx="65627" cy="126682"/>
            </a:xfrm>
            <a:prstGeom prst="rect">
              <a:avLst/>
            </a:prstGeom>
          </p:spPr>
        </p:pic>
      </p:grpSp>
      <p:grpSp>
        <p:nvGrpSpPr>
          <p:cNvPr id="102" name="object 102"/>
          <p:cNvGrpSpPr/>
          <p:nvPr/>
        </p:nvGrpSpPr>
        <p:grpSpPr>
          <a:xfrm>
            <a:off x="723233" y="4254912"/>
            <a:ext cx="685165" cy="174625"/>
            <a:chOff x="723233" y="4254912"/>
            <a:chExt cx="685165" cy="174625"/>
          </a:xfrm>
        </p:grpSpPr>
        <p:pic>
          <p:nvPicPr>
            <p:cNvPr id="103" name="object 103"/>
            <p:cNvPicPr/>
            <p:nvPr/>
          </p:nvPicPr>
          <p:blipFill>
            <a:blip r:embed="rId66" cstate="print"/>
            <a:stretch>
              <a:fillRect/>
            </a:stretch>
          </p:blipFill>
          <p:spPr>
            <a:xfrm>
              <a:off x="723233" y="4300727"/>
              <a:ext cx="308133" cy="128301"/>
            </a:xfrm>
            <a:prstGeom prst="rect">
              <a:avLst/>
            </a:prstGeom>
          </p:spPr>
        </p:pic>
        <p:sp>
          <p:nvSpPr>
            <p:cNvPr id="104" name="object 104"/>
            <p:cNvSpPr/>
            <p:nvPr/>
          </p:nvSpPr>
          <p:spPr>
            <a:xfrm>
              <a:off x="1057275" y="4254912"/>
              <a:ext cx="20320" cy="172720"/>
            </a:xfrm>
            <a:custGeom>
              <a:avLst/>
              <a:gdLst/>
              <a:ahLst/>
              <a:cxnLst/>
              <a:rect l="l" t="t" r="r" b="b"/>
              <a:pathLst>
                <a:path w="20319" h="172720">
                  <a:moveTo>
                    <a:pt x="15240" y="48863"/>
                  </a:moveTo>
                  <a:lnTo>
                    <a:pt x="3048" y="48863"/>
                  </a:lnTo>
                  <a:lnTo>
                    <a:pt x="4572" y="47339"/>
                  </a:lnTo>
                  <a:lnTo>
                    <a:pt x="15240" y="47339"/>
                  </a:lnTo>
                  <a:lnTo>
                    <a:pt x="15240" y="48863"/>
                  </a:lnTo>
                  <a:close/>
                </a:path>
                <a:path w="20319" h="172720">
                  <a:moveTo>
                    <a:pt x="15240" y="172497"/>
                  </a:moveTo>
                  <a:lnTo>
                    <a:pt x="3048" y="172497"/>
                  </a:lnTo>
                  <a:lnTo>
                    <a:pt x="3048" y="170973"/>
                  </a:lnTo>
                  <a:lnTo>
                    <a:pt x="1524" y="170973"/>
                  </a:lnTo>
                  <a:lnTo>
                    <a:pt x="1524" y="48863"/>
                  </a:lnTo>
                  <a:lnTo>
                    <a:pt x="16764" y="48863"/>
                  </a:lnTo>
                  <a:lnTo>
                    <a:pt x="16764" y="170973"/>
                  </a:lnTo>
                  <a:lnTo>
                    <a:pt x="15240" y="172497"/>
                  </a:lnTo>
                  <a:close/>
                </a:path>
                <a:path w="20319" h="172720">
                  <a:moveTo>
                    <a:pt x="16764" y="21431"/>
                  </a:moveTo>
                  <a:lnTo>
                    <a:pt x="3048" y="21431"/>
                  </a:lnTo>
                  <a:lnTo>
                    <a:pt x="0" y="18383"/>
                  </a:lnTo>
                  <a:lnTo>
                    <a:pt x="0" y="4667"/>
                  </a:lnTo>
                  <a:lnTo>
                    <a:pt x="1524" y="3048"/>
                  </a:lnTo>
                  <a:lnTo>
                    <a:pt x="3048" y="1524"/>
                  </a:lnTo>
                  <a:lnTo>
                    <a:pt x="6096" y="0"/>
                  </a:lnTo>
                  <a:lnTo>
                    <a:pt x="13716" y="0"/>
                  </a:lnTo>
                  <a:lnTo>
                    <a:pt x="16764" y="1524"/>
                  </a:lnTo>
                  <a:lnTo>
                    <a:pt x="18288" y="3048"/>
                  </a:lnTo>
                  <a:lnTo>
                    <a:pt x="18288" y="4667"/>
                  </a:lnTo>
                  <a:lnTo>
                    <a:pt x="19812" y="6191"/>
                  </a:lnTo>
                  <a:lnTo>
                    <a:pt x="19812" y="15335"/>
                  </a:lnTo>
                  <a:lnTo>
                    <a:pt x="18288" y="18383"/>
                  </a:lnTo>
                  <a:lnTo>
                    <a:pt x="16764" y="19907"/>
                  </a:lnTo>
                  <a:lnTo>
                    <a:pt x="16764" y="21431"/>
                  </a:lnTo>
                  <a:close/>
                </a:path>
              </a:pathLst>
            </a:custGeom>
            <a:solidFill>
              <a:srgbClr val="001F60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2"/>
                </a:solidFill>
              </a:endParaRPr>
            </a:p>
          </p:txBody>
        </p:sp>
        <p:pic>
          <p:nvPicPr>
            <p:cNvPr id="105" name="object 105"/>
            <p:cNvPicPr/>
            <p:nvPr/>
          </p:nvPicPr>
          <p:blipFill>
            <a:blip r:embed="rId67" cstate="print"/>
            <a:stretch>
              <a:fillRect/>
            </a:stretch>
          </p:blipFill>
          <p:spPr>
            <a:xfrm>
              <a:off x="1109186" y="4300727"/>
              <a:ext cx="103727" cy="128301"/>
            </a:xfrm>
            <a:prstGeom prst="rect">
              <a:avLst/>
            </a:prstGeom>
          </p:spPr>
        </p:pic>
        <p:pic>
          <p:nvPicPr>
            <p:cNvPr id="106" name="object 106"/>
            <p:cNvPicPr/>
            <p:nvPr/>
          </p:nvPicPr>
          <p:blipFill>
            <a:blip r:embed="rId68" cstate="print"/>
            <a:stretch>
              <a:fillRect/>
            </a:stretch>
          </p:blipFill>
          <p:spPr>
            <a:xfrm>
              <a:off x="1237297" y="4302252"/>
              <a:ext cx="170878" cy="125158"/>
            </a:xfrm>
            <a:prstGeom prst="rect">
              <a:avLst/>
            </a:prstGeom>
          </p:spPr>
        </p:pic>
      </p:grpSp>
      <p:grpSp>
        <p:nvGrpSpPr>
          <p:cNvPr id="107" name="object 107"/>
          <p:cNvGrpSpPr/>
          <p:nvPr/>
        </p:nvGrpSpPr>
        <p:grpSpPr>
          <a:xfrm>
            <a:off x="1493615" y="4244244"/>
            <a:ext cx="232410" cy="230504"/>
            <a:chOff x="1493615" y="4244244"/>
            <a:chExt cx="232410" cy="230504"/>
          </a:xfrm>
        </p:grpSpPr>
        <p:pic>
          <p:nvPicPr>
            <p:cNvPr id="108" name="object 108"/>
            <p:cNvPicPr/>
            <p:nvPr/>
          </p:nvPicPr>
          <p:blipFill>
            <a:blip r:embed="rId69" cstate="print"/>
            <a:stretch>
              <a:fillRect/>
            </a:stretch>
          </p:blipFill>
          <p:spPr>
            <a:xfrm>
              <a:off x="1493615" y="4244244"/>
              <a:ext cx="102203" cy="184785"/>
            </a:xfrm>
            <a:prstGeom prst="rect">
              <a:avLst/>
            </a:prstGeom>
          </p:spPr>
        </p:pic>
        <p:pic>
          <p:nvPicPr>
            <p:cNvPr id="109" name="object 109"/>
            <p:cNvPicPr/>
            <p:nvPr/>
          </p:nvPicPr>
          <p:blipFill>
            <a:blip r:embed="rId70" cstate="print"/>
            <a:stretch>
              <a:fillRect/>
            </a:stretch>
          </p:blipFill>
          <p:spPr>
            <a:xfrm>
              <a:off x="1618678" y="4302252"/>
              <a:ext cx="106775" cy="172497"/>
            </a:xfrm>
            <a:prstGeom prst="rect">
              <a:avLst/>
            </a:prstGeom>
          </p:spPr>
        </p:pic>
      </p:grpSp>
      <p:pic>
        <p:nvPicPr>
          <p:cNvPr id="110" name="object 110"/>
          <p:cNvPicPr/>
          <p:nvPr/>
        </p:nvPicPr>
        <p:blipFill>
          <a:blip r:embed="rId71" cstate="print"/>
          <a:stretch>
            <a:fillRect/>
          </a:stretch>
        </p:blipFill>
        <p:spPr>
          <a:xfrm>
            <a:off x="1810892" y="4300728"/>
            <a:ext cx="167830" cy="126682"/>
          </a:xfrm>
          <a:prstGeom prst="rect">
            <a:avLst/>
          </a:prstGeom>
        </p:spPr>
      </p:pic>
      <p:pic>
        <p:nvPicPr>
          <p:cNvPr id="111" name="object 111"/>
          <p:cNvPicPr/>
          <p:nvPr/>
        </p:nvPicPr>
        <p:blipFill>
          <a:blip r:embed="rId72" cstate="print"/>
          <a:stretch>
            <a:fillRect/>
          </a:stretch>
        </p:blipFill>
        <p:spPr>
          <a:xfrm>
            <a:off x="2027491" y="4302252"/>
            <a:ext cx="96107" cy="126777"/>
          </a:xfrm>
          <a:prstGeom prst="rect">
            <a:avLst/>
          </a:prstGeom>
        </p:spPr>
      </p:pic>
      <p:grpSp>
        <p:nvGrpSpPr>
          <p:cNvPr id="112" name="object 112"/>
          <p:cNvGrpSpPr/>
          <p:nvPr/>
        </p:nvGrpSpPr>
        <p:grpSpPr>
          <a:xfrm>
            <a:off x="2161794" y="4244244"/>
            <a:ext cx="499109" cy="230504"/>
            <a:chOff x="2161794" y="4244244"/>
            <a:chExt cx="499109" cy="230504"/>
          </a:xfrm>
        </p:grpSpPr>
        <p:sp>
          <p:nvSpPr>
            <p:cNvPr id="113" name="object 113"/>
            <p:cNvSpPr/>
            <p:nvPr/>
          </p:nvSpPr>
          <p:spPr>
            <a:xfrm>
              <a:off x="2161781" y="4244251"/>
              <a:ext cx="15240" cy="182880"/>
            </a:xfrm>
            <a:custGeom>
              <a:avLst/>
              <a:gdLst/>
              <a:ahLst/>
              <a:cxnLst/>
              <a:rect l="l" t="t" r="r" b="b"/>
              <a:pathLst>
                <a:path w="15239" h="182879">
                  <a:moveTo>
                    <a:pt x="15240" y="1041"/>
                  </a:moveTo>
                  <a:lnTo>
                    <a:pt x="13716" y="1041"/>
                  </a:lnTo>
                  <a:lnTo>
                    <a:pt x="13716" y="0"/>
                  </a:lnTo>
                  <a:lnTo>
                    <a:pt x="3048" y="0"/>
                  </a:lnTo>
                  <a:lnTo>
                    <a:pt x="2006" y="1041"/>
                  </a:lnTo>
                  <a:lnTo>
                    <a:pt x="0" y="1041"/>
                  </a:lnTo>
                  <a:lnTo>
                    <a:pt x="0" y="181381"/>
                  </a:lnTo>
                  <a:lnTo>
                    <a:pt x="1524" y="181381"/>
                  </a:lnTo>
                  <a:lnTo>
                    <a:pt x="1524" y="182651"/>
                  </a:lnTo>
                  <a:lnTo>
                    <a:pt x="14859" y="182651"/>
                  </a:lnTo>
                  <a:lnTo>
                    <a:pt x="14859" y="181381"/>
                  </a:lnTo>
                  <a:lnTo>
                    <a:pt x="15240" y="181381"/>
                  </a:lnTo>
                  <a:lnTo>
                    <a:pt x="15240" y="1041"/>
                  </a:lnTo>
                  <a:close/>
                </a:path>
              </a:pathLst>
            </a:custGeom>
            <a:solidFill>
              <a:srgbClr val="001F60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2"/>
                </a:solidFill>
              </a:endParaRPr>
            </a:p>
          </p:txBody>
        </p:sp>
        <p:pic>
          <p:nvPicPr>
            <p:cNvPr id="114" name="object 114"/>
            <p:cNvPicPr/>
            <p:nvPr/>
          </p:nvPicPr>
          <p:blipFill>
            <a:blip r:embed="rId73" cstate="print"/>
            <a:stretch>
              <a:fillRect/>
            </a:stretch>
          </p:blipFill>
          <p:spPr>
            <a:xfrm>
              <a:off x="2204466" y="4270248"/>
              <a:ext cx="73247" cy="158781"/>
            </a:xfrm>
            <a:prstGeom prst="rect">
              <a:avLst/>
            </a:prstGeom>
          </p:spPr>
        </p:pic>
        <p:sp>
          <p:nvSpPr>
            <p:cNvPr id="115" name="object 115"/>
            <p:cNvSpPr/>
            <p:nvPr/>
          </p:nvSpPr>
          <p:spPr>
            <a:xfrm>
              <a:off x="2309717" y="4254912"/>
              <a:ext cx="20320" cy="172720"/>
            </a:xfrm>
            <a:custGeom>
              <a:avLst/>
              <a:gdLst/>
              <a:ahLst/>
              <a:cxnLst/>
              <a:rect l="l" t="t" r="r" b="b"/>
              <a:pathLst>
                <a:path w="20319" h="172720">
                  <a:moveTo>
                    <a:pt x="16764" y="172497"/>
                  </a:moveTo>
                  <a:lnTo>
                    <a:pt x="4572" y="172497"/>
                  </a:lnTo>
                  <a:lnTo>
                    <a:pt x="1524" y="169449"/>
                  </a:lnTo>
                  <a:lnTo>
                    <a:pt x="1524" y="50387"/>
                  </a:lnTo>
                  <a:lnTo>
                    <a:pt x="3048" y="50387"/>
                  </a:lnTo>
                  <a:lnTo>
                    <a:pt x="3048" y="48863"/>
                  </a:lnTo>
                  <a:lnTo>
                    <a:pt x="4572" y="48863"/>
                  </a:lnTo>
                  <a:lnTo>
                    <a:pt x="4572" y="47339"/>
                  </a:lnTo>
                  <a:lnTo>
                    <a:pt x="15240" y="47339"/>
                  </a:lnTo>
                  <a:lnTo>
                    <a:pt x="18288" y="50387"/>
                  </a:lnTo>
                  <a:lnTo>
                    <a:pt x="18288" y="170973"/>
                  </a:lnTo>
                  <a:lnTo>
                    <a:pt x="16764" y="170973"/>
                  </a:lnTo>
                  <a:lnTo>
                    <a:pt x="16764" y="172497"/>
                  </a:lnTo>
                  <a:close/>
                </a:path>
                <a:path w="20319" h="172720">
                  <a:moveTo>
                    <a:pt x="16764" y="21431"/>
                  </a:moveTo>
                  <a:lnTo>
                    <a:pt x="3048" y="21431"/>
                  </a:lnTo>
                  <a:lnTo>
                    <a:pt x="0" y="18383"/>
                  </a:lnTo>
                  <a:lnTo>
                    <a:pt x="0" y="4667"/>
                  </a:lnTo>
                  <a:lnTo>
                    <a:pt x="1524" y="3048"/>
                  </a:lnTo>
                  <a:lnTo>
                    <a:pt x="3048" y="1524"/>
                  </a:lnTo>
                  <a:lnTo>
                    <a:pt x="6096" y="0"/>
                  </a:lnTo>
                  <a:lnTo>
                    <a:pt x="13716" y="0"/>
                  </a:lnTo>
                  <a:lnTo>
                    <a:pt x="16764" y="1524"/>
                  </a:lnTo>
                  <a:lnTo>
                    <a:pt x="18288" y="3048"/>
                  </a:lnTo>
                  <a:lnTo>
                    <a:pt x="19812" y="4667"/>
                  </a:lnTo>
                  <a:lnTo>
                    <a:pt x="19812" y="18383"/>
                  </a:lnTo>
                  <a:lnTo>
                    <a:pt x="16764" y="21431"/>
                  </a:lnTo>
                  <a:close/>
                </a:path>
              </a:pathLst>
            </a:custGeom>
            <a:solidFill>
              <a:srgbClr val="001F60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2"/>
                </a:solidFill>
              </a:endParaRPr>
            </a:p>
          </p:txBody>
        </p:sp>
        <p:pic>
          <p:nvPicPr>
            <p:cNvPr id="116" name="object 116"/>
            <p:cNvPicPr/>
            <p:nvPr/>
          </p:nvPicPr>
          <p:blipFill>
            <a:blip r:embed="rId74" cstate="print"/>
            <a:stretch>
              <a:fillRect/>
            </a:stretch>
          </p:blipFill>
          <p:spPr>
            <a:xfrm>
              <a:off x="2370772" y="4300728"/>
              <a:ext cx="103727" cy="174021"/>
            </a:xfrm>
            <a:prstGeom prst="rect">
              <a:avLst/>
            </a:prstGeom>
          </p:spPr>
        </p:pic>
        <p:sp>
          <p:nvSpPr>
            <p:cNvPr id="117" name="object 117"/>
            <p:cNvSpPr/>
            <p:nvPr/>
          </p:nvSpPr>
          <p:spPr>
            <a:xfrm>
              <a:off x="2504979" y="4244244"/>
              <a:ext cx="15240" cy="183515"/>
            </a:xfrm>
            <a:custGeom>
              <a:avLst/>
              <a:gdLst/>
              <a:ahLst/>
              <a:cxnLst/>
              <a:rect l="l" t="t" r="r" b="b"/>
              <a:pathLst>
                <a:path w="15239" h="183514">
                  <a:moveTo>
                    <a:pt x="13716" y="183165"/>
                  </a:moveTo>
                  <a:lnTo>
                    <a:pt x="1524" y="183165"/>
                  </a:lnTo>
                  <a:lnTo>
                    <a:pt x="0" y="181641"/>
                  </a:lnTo>
                  <a:lnTo>
                    <a:pt x="0" y="1524"/>
                  </a:lnTo>
                  <a:lnTo>
                    <a:pt x="1524" y="1524"/>
                  </a:lnTo>
                  <a:lnTo>
                    <a:pt x="1524" y="0"/>
                  </a:lnTo>
                  <a:lnTo>
                    <a:pt x="12192" y="0"/>
                  </a:lnTo>
                  <a:lnTo>
                    <a:pt x="15240" y="3048"/>
                  </a:lnTo>
                  <a:lnTo>
                    <a:pt x="15240" y="181641"/>
                  </a:lnTo>
                  <a:lnTo>
                    <a:pt x="13716" y="181641"/>
                  </a:lnTo>
                  <a:lnTo>
                    <a:pt x="13716" y="183165"/>
                  </a:lnTo>
                  <a:close/>
                </a:path>
              </a:pathLst>
            </a:custGeom>
            <a:solidFill>
              <a:srgbClr val="001F60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2"/>
                </a:solidFill>
              </a:endParaRPr>
            </a:p>
          </p:txBody>
        </p:sp>
        <p:pic>
          <p:nvPicPr>
            <p:cNvPr id="118" name="object 118"/>
            <p:cNvPicPr/>
            <p:nvPr/>
          </p:nvPicPr>
          <p:blipFill>
            <a:blip r:embed="rId75" cstate="print"/>
            <a:stretch>
              <a:fillRect/>
            </a:stretch>
          </p:blipFill>
          <p:spPr>
            <a:xfrm>
              <a:off x="2555469" y="4300727"/>
              <a:ext cx="105148" cy="128301"/>
            </a:xfrm>
            <a:prstGeom prst="rect">
              <a:avLst/>
            </a:prstGeom>
          </p:spPr>
        </p:pic>
      </p:grpSp>
      <p:grpSp>
        <p:nvGrpSpPr>
          <p:cNvPr id="119" name="object 119"/>
          <p:cNvGrpSpPr/>
          <p:nvPr/>
        </p:nvGrpSpPr>
        <p:grpSpPr>
          <a:xfrm>
            <a:off x="2738437" y="4270248"/>
            <a:ext cx="529590" cy="159385"/>
            <a:chOff x="2738437" y="4270248"/>
            <a:chExt cx="529590" cy="159385"/>
          </a:xfrm>
        </p:grpSpPr>
        <p:pic>
          <p:nvPicPr>
            <p:cNvPr id="120" name="object 120"/>
            <p:cNvPicPr/>
            <p:nvPr/>
          </p:nvPicPr>
          <p:blipFill>
            <a:blip r:embed="rId76" cstate="print"/>
            <a:stretch>
              <a:fillRect/>
            </a:stretch>
          </p:blipFill>
          <p:spPr>
            <a:xfrm>
              <a:off x="2738437" y="4270248"/>
              <a:ext cx="73152" cy="158781"/>
            </a:xfrm>
            <a:prstGeom prst="rect">
              <a:avLst/>
            </a:prstGeom>
          </p:spPr>
        </p:pic>
        <p:pic>
          <p:nvPicPr>
            <p:cNvPr id="121" name="object 121"/>
            <p:cNvPicPr/>
            <p:nvPr/>
          </p:nvPicPr>
          <p:blipFill>
            <a:blip r:embed="rId77" cstate="print"/>
            <a:stretch>
              <a:fillRect/>
            </a:stretch>
          </p:blipFill>
          <p:spPr>
            <a:xfrm>
              <a:off x="2839164" y="4300728"/>
              <a:ext cx="103679" cy="128301"/>
            </a:xfrm>
            <a:prstGeom prst="rect">
              <a:avLst/>
            </a:prstGeom>
          </p:spPr>
        </p:pic>
        <p:pic>
          <p:nvPicPr>
            <p:cNvPr id="122" name="object 122"/>
            <p:cNvPicPr/>
            <p:nvPr/>
          </p:nvPicPr>
          <p:blipFill>
            <a:blip r:embed="rId78" cstate="print"/>
            <a:stretch>
              <a:fillRect/>
            </a:stretch>
          </p:blipFill>
          <p:spPr>
            <a:xfrm>
              <a:off x="2964180" y="4300728"/>
              <a:ext cx="91535" cy="128301"/>
            </a:xfrm>
            <a:prstGeom prst="rect">
              <a:avLst/>
            </a:prstGeom>
          </p:spPr>
        </p:pic>
        <p:pic>
          <p:nvPicPr>
            <p:cNvPr id="123" name="object 123"/>
            <p:cNvPicPr/>
            <p:nvPr/>
          </p:nvPicPr>
          <p:blipFill>
            <a:blip r:embed="rId79" cstate="print"/>
            <a:stretch>
              <a:fillRect/>
            </a:stretch>
          </p:blipFill>
          <p:spPr>
            <a:xfrm>
              <a:off x="3098387" y="4300728"/>
              <a:ext cx="169354" cy="126682"/>
            </a:xfrm>
            <a:prstGeom prst="rect">
              <a:avLst/>
            </a:prstGeom>
          </p:spPr>
        </p:pic>
      </p:grpSp>
      <p:grpSp>
        <p:nvGrpSpPr>
          <p:cNvPr id="124" name="object 124"/>
          <p:cNvGrpSpPr/>
          <p:nvPr/>
        </p:nvGrpSpPr>
        <p:grpSpPr>
          <a:xfrm>
            <a:off x="3372992" y="4244244"/>
            <a:ext cx="1042035" cy="184785"/>
            <a:chOff x="3372992" y="4244244"/>
            <a:chExt cx="1042035" cy="184785"/>
          </a:xfrm>
        </p:grpSpPr>
        <p:pic>
          <p:nvPicPr>
            <p:cNvPr id="125" name="object 125"/>
            <p:cNvPicPr/>
            <p:nvPr/>
          </p:nvPicPr>
          <p:blipFill>
            <a:blip r:embed="rId80" cstate="print"/>
            <a:stretch>
              <a:fillRect/>
            </a:stretch>
          </p:blipFill>
          <p:spPr>
            <a:xfrm>
              <a:off x="3372992" y="4244244"/>
              <a:ext cx="980979" cy="184785"/>
            </a:xfrm>
            <a:prstGeom prst="rect">
              <a:avLst/>
            </a:prstGeom>
          </p:spPr>
        </p:pic>
        <p:sp>
          <p:nvSpPr>
            <p:cNvPr id="126" name="object 126"/>
            <p:cNvSpPr/>
            <p:nvPr/>
          </p:nvSpPr>
          <p:spPr>
            <a:xfrm>
              <a:off x="4393501" y="4403026"/>
              <a:ext cx="21590" cy="24765"/>
            </a:xfrm>
            <a:custGeom>
              <a:avLst/>
              <a:gdLst/>
              <a:ahLst/>
              <a:cxnLst/>
              <a:rect l="l" t="t" r="r" b="b"/>
              <a:pathLst>
                <a:path w="21589" h="24764">
                  <a:moveTo>
                    <a:pt x="18383" y="24384"/>
                  </a:moveTo>
                  <a:lnTo>
                    <a:pt x="3047" y="24384"/>
                  </a:lnTo>
                  <a:lnTo>
                    <a:pt x="0" y="21336"/>
                  </a:lnTo>
                  <a:lnTo>
                    <a:pt x="0" y="4572"/>
                  </a:lnTo>
                  <a:lnTo>
                    <a:pt x="1524" y="1524"/>
                  </a:lnTo>
                  <a:lnTo>
                    <a:pt x="3047" y="0"/>
                  </a:lnTo>
                  <a:lnTo>
                    <a:pt x="18383" y="0"/>
                  </a:lnTo>
                  <a:lnTo>
                    <a:pt x="21431" y="3048"/>
                  </a:lnTo>
                  <a:lnTo>
                    <a:pt x="21431" y="12192"/>
                  </a:lnTo>
                  <a:lnTo>
                    <a:pt x="21431" y="19812"/>
                  </a:lnTo>
                  <a:lnTo>
                    <a:pt x="19907" y="22860"/>
                  </a:lnTo>
                  <a:lnTo>
                    <a:pt x="18383" y="24384"/>
                  </a:lnTo>
                  <a:close/>
                </a:path>
              </a:pathLst>
            </a:custGeom>
            <a:solidFill>
              <a:srgbClr val="001F60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2"/>
                </a:solidFill>
              </a:endParaRPr>
            </a:p>
          </p:txBody>
        </p:sp>
      </p:grpSp>
      <p:pic>
        <p:nvPicPr>
          <p:cNvPr id="127" name="object 127"/>
          <p:cNvPicPr/>
          <p:nvPr/>
        </p:nvPicPr>
        <p:blipFill>
          <a:blip r:embed="rId81" cstate="print"/>
          <a:stretch>
            <a:fillRect/>
          </a:stretch>
        </p:blipFill>
        <p:spPr>
          <a:xfrm>
            <a:off x="415004" y="4625911"/>
            <a:ext cx="65627" cy="67151"/>
          </a:xfrm>
          <a:prstGeom prst="rect">
            <a:avLst/>
          </a:prstGeom>
        </p:spPr>
      </p:pic>
      <p:grpSp>
        <p:nvGrpSpPr>
          <p:cNvPr id="128" name="object 128"/>
          <p:cNvGrpSpPr/>
          <p:nvPr/>
        </p:nvGrpSpPr>
        <p:grpSpPr>
          <a:xfrm>
            <a:off x="715700" y="4581620"/>
            <a:ext cx="279400" cy="174625"/>
            <a:chOff x="715700" y="4581620"/>
            <a:chExt cx="279400" cy="174625"/>
          </a:xfrm>
        </p:grpSpPr>
        <p:pic>
          <p:nvPicPr>
            <p:cNvPr id="129" name="object 129"/>
            <p:cNvPicPr/>
            <p:nvPr/>
          </p:nvPicPr>
          <p:blipFill>
            <a:blip r:embed="rId82" cstate="print"/>
            <a:stretch>
              <a:fillRect/>
            </a:stretch>
          </p:blipFill>
          <p:spPr>
            <a:xfrm>
              <a:off x="715700" y="4581620"/>
              <a:ext cx="146312" cy="174021"/>
            </a:xfrm>
            <a:prstGeom prst="rect">
              <a:avLst/>
            </a:prstGeom>
          </p:spPr>
        </p:pic>
        <p:pic>
          <p:nvPicPr>
            <p:cNvPr id="130" name="object 130"/>
            <p:cNvPicPr/>
            <p:nvPr/>
          </p:nvPicPr>
          <p:blipFill>
            <a:blip r:embed="rId83" cstate="print"/>
            <a:stretch>
              <a:fillRect/>
            </a:stretch>
          </p:blipFill>
          <p:spPr>
            <a:xfrm>
              <a:off x="898588" y="4627435"/>
              <a:ext cx="96107" cy="126682"/>
            </a:xfrm>
            <a:prstGeom prst="rect">
              <a:avLst/>
            </a:prstGeom>
          </p:spPr>
        </p:pic>
      </p:grpSp>
      <p:grpSp>
        <p:nvGrpSpPr>
          <p:cNvPr id="131" name="object 131"/>
          <p:cNvGrpSpPr/>
          <p:nvPr/>
        </p:nvGrpSpPr>
        <p:grpSpPr>
          <a:xfrm>
            <a:off x="1040511" y="4570952"/>
            <a:ext cx="347980" cy="184785"/>
            <a:chOff x="1040511" y="4570952"/>
            <a:chExt cx="347980" cy="184785"/>
          </a:xfrm>
        </p:grpSpPr>
        <p:sp>
          <p:nvSpPr>
            <p:cNvPr id="132" name="object 132"/>
            <p:cNvSpPr/>
            <p:nvPr/>
          </p:nvSpPr>
          <p:spPr>
            <a:xfrm>
              <a:off x="1040498" y="4570958"/>
              <a:ext cx="78105" cy="183515"/>
            </a:xfrm>
            <a:custGeom>
              <a:avLst/>
              <a:gdLst/>
              <a:ahLst/>
              <a:cxnLst/>
              <a:rect l="l" t="t" r="r" b="b"/>
              <a:pathLst>
                <a:path w="78105" h="183514">
                  <a:moveTo>
                    <a:pt x="16776" y="3048"/>
                  </a:moveTo>
                  <a:lnTo>
                    <a:pt x="15240" y="3048"/>
                  </a:lnTo>
                  <a:lnTo>
                    <a:pt x="15240" y="1524"/>
                  </a:lnTo>
                  <a:lnTo>
                    <a:pt x="13716" y="1524"/>
                  </a:lnTo>
                  <a:lnTo>
                    <a:pt x="13716" y="0"/>
                  </a:lnTo>
                  <a:lnTo>
                    <a:pt x="3048" y="0"/>
                  </a:lnTo>
                  <a:lnTo>
                    <a:pt x="3048" y="1524"/>
                  </a:lnTo>
                  <a:lnTo>
                    <a:pt x="1524" y="1524"/>
                  </a:lnTo>
                  <a:lnTo>
                    <a:pt x="0" y="3048"/>
                  </a:lnTo>
                  <a:lnTo>
                    <a:pt x="0" y="180111"/>
                  </a:lnTo>
                  <a:lnTo>
                    <a:pt x="3048" y="183159"/>
                  </a:lnTo>
                  <a:lnTo>
                    <a:pt x="13716" y="183159"/>
                  </a:lnTo>
                  <a:lnTo>
                    <a:pt x="13716" y="181635"/>
                  </a:lnTo>
                  <a:lnTo>
                    <a:pt x="15240" y="181635"/>
                  </a:lnTo>
                  <a:lnTo>
                    <a:pt x="15240" y="180111"/>
                  </a:lnTo>
                  <a:lnTo>
                    <a:pt x="16776" y="180111"/>
                  </a:lnTo>
                  <a:lnTo>
                    <a:pt x="16776" y="3048"/>
                  </a:lnTo>
                  <a:close/>
                </a:path>
                <a:path w="78105" h="183514">
                  <a:moveTo>
                    <a:pt x="74777" y="59524"/>
                  </a:moveTo>
                  <a:lnTo>
                    <a:pt x="73253" y="59524"/>
                  </a:lnTo>
                  <a:lnTo>
                    <a:pt x="73253" y="58000"/>
                  </a:lnTo>
                  <a:lnTo>
                    <a:pt x="62585" y="58000"/>
                  </a:lnTo>
                  <a:lnTo>
                    <a:pt x="61061" y="59524"/>
                  </a:lnTo>
                  <a:lnTo>
                    <a:pt x="59537" y="59524"/>
                  </a:lnTo>
                  <a:lnTo>
                    <a:pt x="59537" y="181635"/>
                  </a:lnTo>
                  <a:lnTo>
                    <a:pt x="61061" y="181635"/>
                  </a:lnTo>
                  <a:lnTo>
                    <a:pt x="62585" y="183159"/>
                  </a:lnTo>
                  <a:lnTo>
                    <a:pt x="73253" y="183159"/>
                  </a:lnTo>
                  <a:lnTo>
                    <a:pt x="73253" y="181635"/>
                  </a:lnTo>
                  <a:lnTo>
                    <a:pt x="74777" y="181635"/>
                  </a:lnTo>
                  <a:lnTo>
                    <a:pt x="74777" y="59524"/>
                  </a:lnTo>
                  <a:close/>
                </a:path>
                <a:path w="78105" h="183514">
                  <a:moveTo>
                    <a:pt x="77825" y="16764"/>
                  </a:moveTo>
                  <a:lnTo>
                    <a:pt x="74777" y="13716"/>
                  </a:lnTo>
                  <a:lnTo>
                    <a:pt x="74777" y="12192"/>
                  </a:lnTo>
                  <a:lnTo>
                    <a:pt x="71729" y="10668"/>
                  </a:lnTo>
                  <a:lnTo>
                    <a:pt x="64109" y="10668"/>
                  </a:lnTo>
                  <a:lnTo>
                    <a:pt x="61061" y="12192"/>
                  </a:lnTo>
                  <a:lnTo>
                    <a:pt x="58013" y="15240"/>
                  </a:lnTo>
                  <a:lnTo>
                    <a:pt x="56388" y="18288"/>
                  </a:lnTo>
                  <a:lnTo>
                    <a:pt x="56388" y="25908"/>
                  </a:lnTo>
                  <a:lnTo>
                    <a:pt x="58013" y="29044"/>
                  </a:lnTo>
                  <a:lnTo>
                    <a:pt x="61061" y="32092"/>
                  </a:lnTo>
                  <a:lnTo>
                    <a:pt x="73253" y="32092"/>
                  </a:lnTo>
                  <a:lnTo>
                    <a:pt x="76301" y="29044"/>
                  </a:lnTo>
                  <a:lnTo>
                    <a:pt x="77825" y="25908"/>
                  </a:lnTo>
                  <a:lnTo>
                    <a:pt x="77825" y="16764"/>
                  </a:lnTo>
                  <a:close/>
                </a:path>
              </a:pathLst>
            </a:custGeom>
            <a:solidFill>
              <a:srgbClr val="001F60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2"/>
                </a:solidFill>
              </a:endParaRPr>
            </a:p>
          </p:txBody>
        </p:sp>
        <p:pic>
          <p:nvPicPr>
            <p:cNvPr id="133" name="object 133"/>
            <p:cNvPicPr/>
            <p:nvPr/>
          </p:nvPicPr>
          <p:blipFill>
            <a:blip r:embed="rId84" cstate="print"/>
            <a:stretch>
              <a:fillRect/>
            </a:stretch>
          </p:blipFill>
          <p:spPr>
            <a:xfrm>
              <a:off x="1157954" y="4627435"/>
              <a:ext cx="96107" cy="126682"/>
            </a:xfrm>
            <a:prstGeom prst="rect">
              <a:avLst/>
            </a:prstGeom>
          </p:spPr>
        </p:pic>
        <p:pic>
          <p:nvPicPr>
            <p:cNvPr id="134" name="object 134"/>
            <p:cNvPicPr/>
            <p:nvPr/>
          </p:nvPicPr>
          <p:blipFill>
            <a:blip r:embed="rId85" cstate="print"/>
            <a:stretch>
              <a:fillRect/>
            </a:stretch>
          </p:blipFill>
          <p:spPr>
            <a:xfrm>
              <a:off x="1283017" y="4627435"/>
              <a:ext cx="105346" cy="128206"/>
            </a:xfrm>
            <a:prstGeom prst="rect">
              <a:avLst/>
            </a:prstGeom>
          </p:spPr>
        </p:pic>
      </p:grpSp>
      <p:pic>
        <p:nvPicPr>
          <p:cNvPr id="135" name="object 135"/>
          <p:cNvPicPr/>
          <p:nvPr/>
        </p:nvPicPr>
        <p:blipFill>
          <a:blip r:embed="rId86" cstate="print"/>
          <a:stretch>
            <a:fillRect/>
          </a:stretch>
        </p:blipFill>
        <p:spPr>
          <a:xfrm>
            <a:off x="1481423" y="4581619"/>
            <a:ext cx="1075467" cy="174021"/>
          </a:xfrm>
          <a:prstGeom prst="rect">
            <a:avLst/>
          </a:prstGeom>
        </p:spPr>
      </p:pic>
      <p:grpSp>
        <p:nvGrpSpPr>
          <p:cNvPr id="136" name="object 136"/>
          <p:cNvGrpSpPr/>
          <p:nvPr/>
        </p:nvGrpSpPr>
        <p:grpSpPr>
          <a:xfrm>
            <a:off x="2639282" y="4627435"/>
            <a:ext cx="321945" cy="128270"/>
            <a:chOff x="2639282" y="4627435"/>
            <a:chExt cx="321945" cy="128270"/>
          </a:xfrm>
        </p:grpSpPr>
        <p:pic>
          <p:nvPicPr>
            <p:cNvPr id="137" name="object 137"/>
            <p:cNvPicPr/>
            <p:nvPr/>
          </p:nvPicPr>
          <p:blipFill>
            <a:blip r:embed="rId87" cstate="print"/>
            <a:stretch>
              <a:fillRect/>
            </a:stretch>
          </p:blipFill>
          <p:spPr>
            <a:xfrm>
              <a:off x="2639282" y="4627435"/>
              <a:ext cx="90011" cy="128206"/>
            </a:xfrm>
            <a:prstGeom prst="rect">
              <a:avLst/>
            </a:prstGeom>
          </p:spPr>
        </p:pic>
        <p:pic>
          <p:nvPicPr>
            <p:cNvPr id="138" name="object 138"/>
            <p:cNvPicPr/>
            <p:nvPr/>
          </p:nvPicPr>
          <p:blipFill>
            <a:blip r:embed="rId88" cstate="print"/>
            <a:stretch>
              <a:fillRect/>
            </a:stretch>
          </p:blipFill>
          <p:spPr>
            <a:xfrm>
              <a:off x="2773489" y="4627435"/>
              <a:ext cx="187642" cy="128206"/>
            </a:xfrm>
            <a:prstGeom prst="rect">
              <a:avLst/>
            </a:prstGeom>
          </p:spPr>
        </p:pic>
      </p:grpSp>
      <p:pic>
        <p:nvPicPr>
          <p:cNvPr id="139" name="object 139"/>
          <p:cNvPicPr/>
          <p:nvPr/>
        </p:nvPicPr>
        <p:blipFill>
          <a:blip r:embed="rId83" cstate="print"/>
          <a:stretch>
            <a:fillRect/>
          </a:stretch>
        </p:blipFill>
        <p:spPr>
          <a:xfrm>
            <a:off x="3057239" y="4627435"/>
            <a:ext cx="96107" cy="126682"/>
          </a:xfrm>
          <a:prstGeom prst="rect">
            <a:avLst/>
          </a:prstGeom>
        </p:spPr>
      </p:pic>
      <p:grpSp>
        <p:nvGrpSpPr>
          <p:cNvPr id="140" name="object 140"/>
          <p:cNvGrpSpPr/>
          <p:nvPr/>
        </p:nvGrpSpPr>
        <p:grpSpPr>
          <a:xfrm>
            <a:off x="3182419" y="4627435"/>
            <a:ext cx="308610" cy="128270"/>
            <a:chOff x="3182419" y="4627435"/>
            <a:chExt cx="308610" cy="128270"/>
          </a:xfrm>
        </p:grpSpPr>
        <p:pic>
          <p:nvPicPr>
            <p:cNvPr id="141" name="object 141"/>
            <p:cNvPicPr/>
            <p:nvPr/>
          </p:nvPicPr>
          <p:blipFill>
            <a:blip r:embed="rId89" cstate="print"/>
            <a:stretch>
              <a:fillRect/>
            </a:stretch>
          </p:blipFill>
          <p:spPr>
            <a:xfrm>
              <a:off x="3319652" y="4628959"/>
              <a:ext cx="170878" cy="125158"/>
            </a:xfrm>
            <a:prstGeom prst="rect">
              <a:avLst/>
            </a:prstGeom>
          </p:spPr>
        </p:pic>
        <p:pic>
          <p:nvPicPr>
            <p:cNvPr id="142" name="object 142"/>
            <p:cNvPicPr/>
            <p:nvPr/>
          </p:nvPicPr>
          <p:blipFill>
            <a:blip r:embed="rId90" cstate="print"/>
            <a:stretch>
              <a:fillRect/>
            </a:stretch>
          </p:blipFill>
          <p:spPr>
            <a:xfrm>
              <a:off x="3182419" y="4627435"/>
              <a:ext cx="112802" cy="128206"/>
            </a:xfrm>
            <a:prstGeom prst="rect">
              <a:avLst/>
            </a:prstGeom>
          </p:spPr>
        </p:pic>
      </p:grpSp>
      <p:grpSp>
        <p:nvGrpSpPr>
          <p:cNvPr id="143" name="object 143"/>
          <p:cNvGrpSpPr/>
          <p:nvPr/>
        </p:nvGrpSpPr>
        <p:grpSpPr>
          <a:xfrm>
            <a:off x="3568255" y="4627435"/>
            <a:ext cx="229235" cy="128270"/>
            <a:chOff x="3568255" y="4627435"/>
            <a:chExt cx="229235" cy="128270"/>
          </a:xfrm>
        </p:grpSpPr>
        <p:pic>
          <p:nvPicPr>
            <p:cNvPr id="144" name="object 144"/>
            <p:cNvPicPr/>
            <p:nvPr/>
          </p:nvPicPr>
          <p:blipFill>
            <a:blip r:embed="rId91" cstate="print"/>
            <a:stretch>
              <a:fillRect/>
            </a:stretch>
          </p:blipFill>
          <p:spPr>
            <a:xfrm>
              <a:off x="3568255" y="4627435"/>
              <a:ext cx="90011" cy="128206"/>
            </a:xfrm>
            <a:prstGeom prst="rect">
              <a:avLst/>
            </a:prstGeom>
          </p:spPr>
        </p:pic>
        <p:pic>
          <p:nvPicPr>
            <p:cNvPr id="145" name="object 145"/>
            <p:cNvPicPr/>
            <p:nvPr/>
          </p:nvPicPr>
          <p:blipFill>
            <a:blip r:embed="rId92" cstate="print"/>
            <a:stretch>
              <a:fillRect/>
            </a:stretch>
          </p:blipFill>
          <p:spPr>
            <a:xfrm>
              <a:off x="3702557" y="4627435"/>
              <a:ext cx="94583" cy="126682"/>
            </a:xfrm>
            <a:prstGeom prst="rect">
              <a:avLst/>
            </a:prstGeom>
          </p:spPr>
        </p:pic>
      </p:grpSp>
      <p:grpSp>
        <p:nvGrpSpPr>
          <p:cNvPr id="146" name="object 146"/>
          <p:cNvGrpSpPr/>
          <p:nvPr/>
        </p:nvGrpSpPr>
        <p:grpSpPr>
          <a:xfrm>
            <a:off x="715613" y="4888515"/>
            <a:ext cx="901700" cy="184785"/>
            <a:chOff x="715613" y="4888515"/>
            <a:chExt cx="901700" cy="184785"/>
          </a:xfrm>
        </p:grpSpPr>
        <p:pic>
          <p:nvPicPr>
            <p:cNvPr id="147" name="object 147"/>
            <p:cNvPicPr/>
            <p:nvPr/>
          </p:nvPicPr>
          <p:blipFill>
            <a:blip r:embed="rId93" cstate="print"/>
            <a:stretch>
              <a:fillRect/>
            </a:stretch>
          </p:blipFill>
          <p:spPr>
            <a:xfrm>
              <a:off x="715613" y="4899183"/>
              <a:ext cx="843534" cy="174021"/>
            </a:xfrm>
            <a:prstGeom prst="rect">
              <a:avLst/>
            </a:prstGeom>
          </p:spPr>
        </p:pic>
        <p:sp>
          <p:nvSpPr>
            <p:cNvPr id="148" name="object 148"/>
            <p:cNvSpPr/>
            <p:nvPr/>
          </p:nvSpPr>
          <p:spPr>
            <a:xfrm>
              <a:off x="1601901" y="4888522"/>
              <a:ext cx="15240" cy="182880"/>
            </a:xfrm>
            <a:custGeom>
              <a:avLst/>
              <a:gdLst/>
              <a:ahLst/>
              <a:cxnLst/>
              <a:rect l="l" t="t" r="r" b="b"/>
              <a:pathLst>
                <a:path w="15240" h="182879">
                  <a:moveTo>
                    <a:pt x="15240" y="3594"/>
                  </a:moveTo>
                  <a:lnTo>
                    <a:pt x="14516" y="3594"/>
                  </a:lnTo>
                  <a:lnTo>
                    <a:pt x="14516" y="1054"/>
                  </a:lnTo>
                  <a:lnTo>
                    <a:pt x="12192" y="1054"/>
                  </a:lnTo>
                  <a:lnTo>
                    <a:pt x="12192" y="0"/>
                  </a:lnTo>
                  <a:lnTo>
                    <a:pt x="3048" y="0"/>
                  </a:lnTo>
                  <a:lnTo>
                    <a:pt x="1993" y="1054"/>
                  </a:lnTo>
                  <a:lnTo>
                    <a:pt x="0" y="1054"/>
                  </a:lnTo>
                  <a:lnTo>
                    <a:pt x="0" y="3594"/>
                  </a:lnTo>
                  <a:lnTo>
                    <a:pt x="0" y="181394"/>
                  </a:lnTo>
                  <a:lnTo>
                    <a:pt x="0" y="182664"/>
                  </a:lnTo>
                  <a:lnTo>
                    <a:pt x="13716" y="182664"/>
                  </a:lnTo>
                  <a:lnTo>
                    <a:pt x="13716" y="181394"/>
                  </a:lnTo>
                  <a:lnTo>
                    <a:pt x="15240" y="181394"/>
                  </a:lnTo>
                  <a:lnTo>
                    <a:pt x="15240" y="3594"/>
                  </a:lnTo>
                  <a:close/>
                </a:path>
              </a:pathLst>
            </a:custGeom>
            <a:solidFill>
              <a:srgbClr val="001F60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2"/>
                </a:solidFill>
              </a:endParaRPr>
            </a:p>
          </p:txBody>
        </p:sp>
      </p:grpSp>
      <p:grpSp>
        <p:nvGrpSpPr>
          <p:cNvPr id="149" name="object 149"/>
          <p:cNvGrpSpPr/>
          <p:nvPr/>
        </p:nvGrpSpPr>
        <p:grpSpPr>
          <a:xfrm>
            <a:off x="1717833" y="4914424"/>
            <a:ext cx="418465" cy="205104"/>
            <a:chOff x="1717833" y="4914424"/>
            <a:chExt cx="418465" cy="205104"/>
          </a:xfrm>
        </p:grpSpPr>
        <p:pic>
          <p:nvPicPr>
            <p:cNvPr id="150" name="object 150"/>
            <p:cNvPicPr/>
            <p:nvPr/>
          </p:nvPicPr>
          <p:blipFill>
            <a:blip r:embed="rId94" cstate="print"/>
            <a:stretch>
              <a:fillRect/>
            </a:stretch>
          </p:blipFill>
          <p:spPr>
            <a:xfrm>
              <a:off x="1852040" y="4944999"/>
              <a:ext cx="91535" cy="128206"/>
            </a:xfrm>
            <a:prstGeom prst="rect">
              <a:avLst/>
            </a:prstGeom>
          </p:spPr>
        </p:pic>
        <p:pic>
          <p:nvPicPr>
            <p:cNvPr id="151" name="object 151"/>
            <p:cNvPicPr/>
            <p:nvPr/>
          </p:nvPicPr>
          <p:blipFill>
            <a:blip r:embed="rId95" cstate="print"/>
            <a:stretch>
              <a:fillRect/>
            </a:stretch>
          </p:blipFill>
          <p:spPr>
            <a:xfrm>
              <a:off x="1717833" y="4944998"/>
              <a:ext cx="103727" cy="174021"/>
            </a:xfrm>
            <a:prstGeom prst="rect">
              <a:avLst/>
            </a:prstGeom>
          </p:spPr>
        </p:pic>
        <p:pic>
          <p:nvPicPr>
            <p:cNvPr id="152" name="object 152"/>
            <p:cNvPicPr/>
            <p:nvPr/>
          </p:nvPicPr>
          <p:blipFill>
            <a:blip r:embed="rId96" cstate="print"/>
            <a:stretch>
              <a:fillRect/>
            </a:stretch>
          </p:blipFill>
          <p:spPr>
            <a:xfrm>
              <a:off x="1986343" y="4914424"/>
              <a:ext cx="149447" cy="158781"/>
            </a:xfrm>
            <a:prstGeom prst="rect">
              <a:avLst/>
            </a:prstGeom>
          </p:spPr>
        </p:pic>
      </p:grpSp>
      <p:pic>
        <p:nvPicPr>
          <p:cNvPr id="153" name="object 153"/>
          <p:cNvPicPr/>
          <p:nvPr/>
        </p:nvPicPr>
        <p:blipFill>
          <a:blip r:embed="rId97" cstate="print"/>
          <a:stretch>
            <a:fillRect/>
          </a:stretch>
        </p:blipFill>
        <p:spPr>
          <a:xfrm>
            <a:off x="2219822" y="4888515"/>
            <a:ext cx="204289" cy="184689"/>
          </a:xfrm>
          <a:prstGeom prst="rect">
            <a:avLst/>
          </a:prstGeom>
        </p:spPr>
      </p:pic>
      <p:grpSp>
        <p:nvGrpSpPr>
          <p:cNvPr id="154" name="object 154"/>
          <p:cNvGrpSpPr/>
          <p:nvPr/>
        </p:nvGrpSpPr>
        <p:grpSpPr>
          <a:xfrm>
            <a:off x="2488215" y="4888515"/>
            <a:ext cx="339090" cy="184785"/>
            <a:chOff x="2488215" y="4888515"/>
            <a:chExt cx="339090" cy="184785"/>
          </a:xfrm>
        </p:grpSpPr>
        <p:pic>
          <p:nvPicPr>
            <p:cNvPr id="155" name="object 155"/>
            <p:cNvPicPr/>
            <p:nvPr/>
          </p:nvPicPr>
          <p:blipFill>
            <a:blip r:embed="rId98" cstate="print"/>
            <a:stretch>
              <a:fillRect/>
            </a:stretch>
          </p:blipFill>
          <p:spPr>
            <a:xfrm>
              <a:off x="2488215" y="4914424"/>
              <a:ext cx="73247" cy="158781"/>
            </a:xfrm>
            <a:prstGeom prst="rect">
              <a:avLst/>
            </a:prstGeom>
          </p:spPr>
        </p:pic>
        <p:pic>
          <p:nvPicPr>
            <p:cNvPr id="156" name="object 156"/>
            <p:cNvPicPr/>
            <p:nvPr/>
          </p:nvPicPr>
          <p:blipFill>
            <a:blip r:embed="rId99" cstate="print"/>
            <a:stretch>
              <a:fillRect/>
            </a:stretch>
          </p:blipFill>
          <p:spPr>
            <a:xfrm>
              <a:off x="2596515" y="4888515"/>
              <a:ext cx="96107" cy="183165"/>
            </a:xfrm>
            <a:prstGeom prst="rect">
              <a:avLst/>
            </a:prstGeom>
          </p:spPr>
        </p:pic>
        <p:pic>
          <p:nvPicPr>
            <p:cNvPr id="157" name="object 157"/>
            <p:cNvPicPr/>
            <p:nvPr/>
          </p:nvPicPr>
          <p:blipFill>
            <a:blip r:embed="rId100" cstate="print"/>
            <a:stretch>
              <a:fillRect/>
            </a:stretch>
          </p:blipFill>
          <p:spPr>
            <a:xfrm>
              <a:off x="2721673" y="4944999"/>
              <a:ext cx="105251" cy="128206"/>
            </a:xfrm>
            <a:prstGeom prst="rect">
              <a:avLst/>
            </a:prstGeom>
          </p:spPr>
        </p:pic>
      </p:grpSp>
      <p:pic>
        <p:nvPicPr>
          <p:cNvPr id="158" name="object 158"/>
          <p:cNvPicPr/>
          <p:nvPr/>
        </p:nvPicPr>
        <p:blipFill>
          <a:blip r:embed="rId101" cstate="print"/>
          <a:stretch>
            <a:fillRect/>
          </a:stretch>
        </p:blipFill>
        <p:spPr>
          <a:xfrm>
            <a:off x="2921508" y="4899183"/>
            <a:ext cx="1253966" cy="174021"/>
          </a:xfrm>
          <a:prstGeom prst="rect">
            <a:avLst/>
          </a:prstGeom>
        </p:spPr>
      </p:pic>
      <p:pic>
        <p:nvPicPr>
          <p:cNvPr id="159" name="object 159"/>
          <p:cNvPicPr/>
          <p:nvPr/>
        </p:nvPicPr>
        <p:blipFill>
          <a:blip r:embed="rId102" cstate="print"/>
          <a:stretch>
            <a:fillRect/>
          </a:stretch>
        </p:blipFill>
        <p:spPr>
          <a:xfrm>
            <a:off x="723233" y="5263991"/>
            <a:ext cx="788669" cy="172497"/>
          </a:xfrm>
          <a:prstGeom prst="rect">
            <a:avLst/>
          </a:prstGeom>
        </p:spPr>
      </p:pic>
      <p:grpSp>
        <p:nvGrpSpPr>
          <p:cNvPr id="160" name="object 160"/>
          <p:cNvGrpSpPr/>
          <p:nvPr/>
        </p:nvGrpSpPr>
        <p:grpSpPr>
          <a:xfrm>
            <a:off x="1594294" y="5233511"/>
            <a:ext cx="191135" cy="159385"/>
            <a:chOff x="1594294" y="5233511"/>
            <a:chExt cx="191135" cy="159385"/>
          </a:xfrm>
        </p:grpSpPr>
        <p:pic>
          <p:nvPicPr>
            <p:cNvPr id="161" name="object 161"/>
            <p:cNvPicPr/>
            <p:nvPr/>
          </p:nvPicPr>
          <p:blipFill>
            <a:blip r:embed="rId103" cstate="print"/>
            <a:stretch>
              <a:fillRect/>
            </a:stretch>
          </p:blipFill>
          <p:spPr>
            <a:xfrm>
              <a:off x="1594294" y="5263991"/>
              <a:ext cx="90011" cy="128301"/>
            </a:xfrm>
            <a:prstGeom prst="rect">
              <a:avLst/>
            </a:prstGeom>
          </p:spPr>
        </p:pic>
        <p:pic>
          <p:nvPicPr>
            <p:cNvPr id="162" name="object 162"/>
            <p:cNvPicPr/>
            <p:nvPr/>
          </p:nvPicPr>
          <p:blipFill>
            <a:blip r:embed="rId104" cstate="print"/>
            <a:stretch>
              <a:fillRect/>
            </a:stretch>
          </p:blipFill>
          <p:spPr>
            <a:xfrm>
              <a:off x="1711737" y="5233511"/>
              <a:ext cx="73247" cy="157257"/>
            </a:xfrm>
            <a:prstGeom prst="rect">
              <a:avLst/>
            </a:prstGeom>
          </p:spPr>
        </p:pic>
      </p:grpSp>
      <p:grpSp>
        <p:nvGrpSpPr>
          <p:cNvPr id="163" name="object 163"/>
          <p:cNvGrpSpPr/>
          <p:nvPr/>
        </p:nvGrpSpPr>
        <p:grpSpPr>
          <a:xfrm>
            <a:off x="1850516" y="5219795"/>
            <a:ext cx="421640" cy="172720"/>
            <a:chOff x="1850516" y="5219795"/>
            <a:chExt cx="421640" cy="172720"/>
          </a:xfrm>
        </p:grpSpPr>
        <p:pic>
          <p:nvPicPr>
            <p:cNvPr id="164" name="object 164"/>
            <p:cNvPicPr/>
            <p:nvPr/>
          </p:nvPicPr>
          <p:blipFill>
            <a:blip r:embed="rId105" cstate="print"/>
            <a:stretch>
              <a:fillRect/>
            </a:stretch>
          </p:blipFill>
          <p:spPr>
            <a:xfrm>
              <a:off x="1850516" y="5219795"/>
              <a:ext cx="210597" cy="172497"/>
            </a:xfrm>
            <a:prstGeom prst="rect">
              <a:avLst/>
            </a:prstGeom>
          </p:spPr>
        </p:pic>
        <p:pic>
          <p:nvPicPr>
            <p:cNvPr id="165" name="object 165"/>
            <p:cNvPicPr/>
            <p:nvPr/>
          </p:nvPicPr>
          <p:blipFill>
            <a:blip r:embed="rId106" cstate="print"/>
            <a:stretch>
              <a:fillRect/>
            </a:stretch>
          </p:blipFill>
          <p:spPr>
            <a:xfrm>
              <a:off x="2088546" y="5233511"/>
              <a:ext cx="183070" cy="158781"/>
            </a:xfrm>
            <a:prstGeom prst="rect">
              <a:avLst/>
            </a:prstGeom>
          </p:spPr>
        </p:pic>
      </p:grpSp>
      <p:pic>
        <p:nvPicPr>
          <p:cNvPr id="166" name="object 166"/>
          <p:cNvPicPr/>
          <p:nvPr/>
        </p:nvPicPr>
        <p:blipFill>
          <a:blip r:embed="rId107" cstate="print"/>
          <a:stretch>
            <a:fillRect/>
          </a:stretch>
        </p:blipFill>
        <p:spPr>
          <a:xfrm>
            <a:off x="2364676" y="5218175"/>
            <a:ext cx="1836705" cy="209169"/>
          </a:xfrm>
          <a:prstGeom prst="rect">
            <a:avLst/>
          </a:prstGeom>
        </p:spPr>
      </p:pic>
      <p:pic>
        <p:nvPicPr>
          <p:cNvPr id="167" name="object 167"/>
          <p:cNvPicPr/>
          <p:nvPr/>
        </p:nvPicPr>
        <p:blipFill>
          <a:blip r:embed="rId108" cstate="print"/>
          <a:stretch>
            <a:fillRect/>
          </a:stretch>
        </p:blipFill>
        <p:spPr>
          <a:xfrm>
            <a:off x="712470" y="5544883"/>
            <a:ext cx="1142618" cy="218312"/>
          </a:xfrm>
          <a:prstGeom prst="rect">
            <a:avLst/>
          </a:prstGeom>
        </p:spPr>
      </p:pic>
      <p:grpSp>
        <p:nvGrpSpPr>
          <p:cNvPr id="168" name="object 168"/>
          <p:cNvGrpSpPr/>
          <p:nvPr/>
        </p:nvGrpSpPr>
        <p:grpSpPr>
          <a:xfrm>
            <a:off x="1928336" y="5532691"/>
            <a:ext cx="952500" cy="230504"/>
            <a:chOff x="1928336" y="5532691"/>
            <a:chExt cx="952500" cy="230504"/>
          </a:xfrm>
        </p:grpSpPr>
        <p:pic>
          <p:nvPicPr>
            <p:cNvPr id="169" name="object 169"/>
            <p:cNvPicPr/>
            <p:nvPr/>
          </p:nvPicPr>
          <p:blipFill>
            <a:blip r:embed="rId109" cstate="print"/>
            <a:stretch>
              <a:fillRect/>
            </a:stretch>
          </p:blipFill>
          <p:spPr>
            <a:xfrm>
              <a:off x="1928336" y="5532691"/>
              <a:ext cx="77819" cy="184689"/>
            </a:xfrm>
            <a:prstGeom prst="rect">
              <a:avLst/>
            </a:prstGeom>
          </p:spPr>
        </p:pic>
        <p:sp>
          <p:nvSpPr>
            <p:cNvPr id="170" name="object 170"/>
            <p:cNvSpPr/>
            <p:nvPr/>
          </p:nvSpPr>
          <p:spPr>
            <a:xfrm>
              <a:off x="2029002" y="5533745"/>
              <a:ext cx="15240" cy="184150"/>
            </a:xfrm>
            <a:custGeom>
              <a:avLst/>
              <a:gdLst/>
              <a:ahLst/>
              <a:cxnLst/>
              <a:rect l="l" t="t" r="r" b="b"/>
              <a:pathLst>
                <a:path w="15239" h="184150">
                  <a:moveTo>
                    <a:pt x="9144" y="182118"/>
                  </a:moveTo>
                  <a:lnTo>
                    <a:pt x="3048" y="182118"/>
                  </a:lnTo>
                  <a:lnTo>
                    <a:pt x="4572" y="183642"/>
                  </a:lnTo>
                  <a:lnTo>
                    <a:pt x="9144" y="183642"/>
                  </a:lnTo>
                  <a:lnTo>
                    <a:pt x="9144" y="182118"/>
                  </a:lnTo>
                  <a:close/>
                </a:path>
                <a:path w="15239" h="184150">
                  <a:moveTo>
                    <a:pt x="15240" y="2540"/>
                  </a:moveTo>
                  <a:lnTo>
                    <a:pt x="13716" y="2540"/>
                  </a:lnTo>
                  <a:lnTo>
                    <a:pt x="13716" y="0"/>
                  </a:lnTo>
                  <a:lnTo>
                    <a:pt x="0" y="0"/>
                  </a:lnTo>
                  <a:lnTo>
                    <a:pt x="0" y="2540"/>
                  </a:lnTo>
                  <a:lnTo>
                    <a:pt x="0" y="180340"/>
                  </a:lnTo>
                  <a:lnTo>
                    <a:pt x="0" y="181610"/>
                  </a:lnTo>
                  <a:lnTo>
                    <a:pt x="13716" y="181610"/>
                  </a:lnTo>
                  <a:lnTo>
                    <a:pt x="13716" y="180340"/>
                  </a:lnTo>
                  <a:lnTo>
                    <a:pt x="15240" y="180340"/>
                  </a:lnTo>
                  <a:lnTo>
                    <a:pt x="15240" y="2540"/>
                  </a:lnTo>
                  <a:close/>
                </a:path>
              </a:pathLst>
            </a:custGeom>
            <a:solidFill>
              <a:srgbClr val="001F60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2"/>
                </a:solidFill>
              </a:endParaRPr>
            </a:p>
          </p:txBody>
        </p:sp>
        <p:pic>
          <p:nvPicPr>
            <p:cNvPr id="171" name="object 171"/>
            <p:cNvPicPr/>
            <p:nvPr/>
          </p:nvPicPr>
          <p:blipFill>
            <a:blip r:embed="rId110" cstate="print"/>
            <a:stretch>
              <a:fillRect/>
            </a:stretch>
          </p:blipFill>
          <p:spPr>
            <a:xfrm>
              <a:off x="2079454" y="5590698"/>
              <a:ext cx="216546" cy="128206"/>
            </a:xfrm>
            <a:prstGeom prst="rect">
              <a:avLst/>
            </a:prstGeom>
          </p:spPr>
        </p:pic>
        <p:sp>
          <p:nvSpPr>
            <p:cNvPr id="172" name="object 172"/>
            <p:cNvSpPr/>
            <p:nvPr/>
          </p:nvSpPr>
          <p:spPr>
            <a:xfrm>
              <a:off x="2326481" y="5544883"/>
              <a:ext cx="21590" cy="172720"/>
            </a:xfrm>
            <a:custGeom>
              <a:avLst/>
              <a:gdLst/>
              <a:ahLst/>
              <a:cxnLst/>
              <a:rect l="l" t="t" r="r" b="b"/>
              <a:pathLst>
                <a:path w="21589" h="172720">
                  <a:moveTo>
                    <a:pt x="18383" y="170973"/>
                  </a:moveTo>
                  <a:lnTo>
                    <a:pt x="3048" y="170973"/>
                  </a:lnTo>
                  <a:lnTo>
                    <a:pt x="3048" y="47339"/>
                  </a:lnTo>
                  <a:lnTo>
                    <a:pt x="16859" y="47339"/>
                  </a:lnTo>
                  <a:lnTo>
                    <a:pt x="18383" y="48863"/>
                  </a:lnTo>
                  <a:lnTo>
                    <a:pt x="18383" y="170973"/>
                  </a:lnTo>
                  <a:close/>
                </a:path>
                <a:path w="21589" h="172720">
                  <a:moveTo>
                    <a:pt x="12287" y="172497"/>
                  </a:moveTo>
                  <a:lnTo>
                    <a:pt x="7620" y="172497"/>
                  </a:lnTo>
                  <a:lnTo>
                    <a:pt x="6096" y="170973"/>
                  </a:lnTo>
                  <a:lnTo>
                    <a:pt x="13811" y="170973"/>
                  </a:lnTo>
                  <a:lnTo>
                    <a:pt x="12287" y="172497"/>
                  </a:lnTo>
                  <a:close/>
                </a:path>
                <a:path w="21589" h="172720">
                  <a:moveTo>
                    <a:pt x="13811" y="21431"/>
                  </a:moveTo>
                  <a:lnTo>
                    <a:pt x="6096" y="21431"/>
                  </a:lnTo>
                  <a:lnTo>
                    <a:pt x="0" y="15335"/>
                  </a:lnTo>
                  <a:lnTo>
                    <a:pt x="0" y="6095"/>
                  </a:lnTo>
                  <a:lnTo>
                    <a:pt x="1524" y="3048"/>
                  </a:lnTo>
                  <a:lnTo>
                    <a:pt x="4572" y="0"/>
                  </a:lnTo>
                  <a:lnTo>
                    <a:pt x="16859" y="0"/>
                  </a:lnTo>
                  <a:lnTo>
                    <a:pt x="19907" y="3048"/>
                  </a:lnTo>
                  <a:lnTo>
                    <a:pt x="21431" y="6095"/>
                  </a:lnTo>
                  <a:lnTo>
                    <a:pt x="21431" y="13811"/>
                  </a:lnTo>
                  <a:lnTo>
                    <a:pt x="19907" y="16859"/>
                  </a:lnTo>
                  <a:lnTo>
                    <a:pt x="16859" y="19907"/>
                  </a:lnTo>
                  <a:lnTo>
                    <a:pt x="13811" y="21431"/>
                  </a:lnTo>
                  <a:close/>
                </a:path>
              </a:pathLst>
            </a:custGeom>
            <a:solidFill>
              <a:srgbClr val="001F60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2"/>
                </a:solidFill>
              </a:endParaRPr>
            </a:p>
          </p:txBody>
        </p:sp>
        <p:pic>
          <p:nvPicPr>
            <p:cNvPr id="173" name="object 173"/>
            <p:cNvPicPr/>
            <p:nvPr/>
          </p:nvPicPr>
          <p:blipFill>
            <a:blip r:embed="rId111" cstate="print"/>
            <a:stretch>
              <a:fillRect/>
            </a:stretch>
          </p:blipFill>
          <p:spPr>
            <a:xfrm>
              <a:off x="2389060" y="5534215"/>
              <a:ext cx="102203" cy="184689"/>
            </a:xfrm>
            <a:prstGeom prst="rect">
              <a:avLst/>
            </a:prstGeom>
          </p:spPr>
        </p:pic>
        <p:sp>
          <p:nvSpPr>
            <p:cNvPr id="174" name="object 174"/>
            <p:cNvSpPr/>
            <p:nvPr/>
          </p:nvSpPr>
          <p:spPr>
            <a:xfrm>
              <a:off x="2518689" y="5533745"/>
              <a:ext cx="137795" cy="184150"/>
            </a:xfrm>
            <a:custGeom>
              <a:avLst/>
              <a:gdLst/>
              <a:ahLst/>
              <a:cxnLst/>
              <a:rect l="l" t="t" r="r" b="b"/>
              <a:pathLst>
                <a:path w="137794" h="184150">
                  <a:moveTo>
                    <a:pt x="18376" y="60007"/>
                  </a:moveTo>
                  <a:lnTo>
                    <a:pt x="16852" y="58483"/>
                  </a:lnTo>
                  <a:lnTo>
                    <a:pt x="4572" y="58483"/>
                  </a:lnTo>
                  <a:lnTo>
                    <a:pt x="3048" y="60007"/>
                  </a:lnTo>
                  <a:lnTo>
                    <a:pt x="3048" y="182118"/>
                  </a:lnTo>
                  <a:lnTo>
                    <a:pt x="7620" y="182118"/>
                  </a:lnTo>
                  <a:lnTo>
                    <a:pt x="7620" y="183642"/>
                  </a:lnTo>
                  <a:lnTo>
                    <a:pt x="12280" y="183642"/>
                  </a:lnTo>
                  <a:lnTo>
                    <a:pt x="13804" y="182118"/>
                  </a:lnTo>
                  <a:lnTo>
                    <a:pt x="18376" y="182118"/>
                  </a:lnTo>
                  <a:lnTo>
                    <a:pt x="18376" y="60007"/>
                  </a:lnTo>
                  <a:close/>
                </a:path>
                <a:path w="137794" h="184150">
                  <a:moveTo>
                    <a:pt x="21424" y="17246"/>
                  </a:moveTo>
                  <a:lnTo>
                    <a:pt x="19900" y="14198"/>
                  </a:lnTo>
                  <a:lnTo>
                    <a:pt x="16852" y="11150"/>
                  </a:lnTo>
                  <a:lnTo>
                    <a:pt x="4572" y="11150"/>
                  </a:lnTo>
                  <a:lnTo>
                    <a:pt x="1524" y="14198"/>
                  </a:lnTo>
                  <a:lnTo>
                    <a:pt x="0" y="17246"/>
                  </a:lnTo>
                  <a:lnTo>
                    <a:pt x="0" y="26479"/>
                  </a:lnTo>
                  <a:lnTo>
                    <a:pt x="6096" y="32575"/>
                  </a:lnTo>
                  <a:lnTo>
                    <a:pt x="13804" y="32575"/>
                  </a:lnTo>
                  <a:lnTo>
                    <a:pt x="16852" y="31051"/>
                  </a:lnTo>
                  <a:lnTo>
                    <a:pt x="19900" y="28003"/>
                  </a:lnTo>
                  <a:lnTo>
                    <a:pt x="21424" y="24955"/>
                  </a:lnTo>
                  <a:lnTo>
                    <a:pt x="21424" y="17246"/>
                  </a:lnTo>
                  <a:close/>
                </a:path>
                <a:path w="137794" h="184150">
                  <a:moveTo>
                    <a:pt x="73253" y="182118"/>
                  </a:moveTo>
                  <a:lnTo>
                    <a:pt x="65633" y="182118"/>
                  </a:lnTo>
                  <a:lnTo>
                    <a:pt x="67157" y="183642"/>
                  </a:lnTo>
                  <a:lnTo>
                    <a:pt x="71729" y="183642"/>
                  </a:lnTo>
                  <a:lnTo>
                    <a:pt x="73253" y="182118"/>
                  </a:lnTo>
                  <a:close/>
                </a:path>
                <a:path w="137794" h="184150">
                  <a:moveTo>
                    <a:pt x="77825" y="2540"/>
                  </a:moveTo>
                  <a:lnTo>
                    <a:pt x="76301" y="2540"/>
                  </a:lnTo>
                  <a:lnTo>
                    <a:pt x="76301" y="0"/>
                  </a:lnTo>
                  <a:lnTo>
                    <a:pt x="62585" y="0"/>
                  </a:lnTo>
                  <a:lnTo>
                    <a:pt x="62585" y="2540"/>
                  </a:lnTo>
                  <a:lnTo>
                    <a:pt x="62585" y="180340"/>
                  </a:lnTo>
                  <a:lnTo>
                    <a:pt x="62585" y="181610"/>
                  </a:lnTo>
                  <a:lnTo>
                    <a:pt x="77444" y="181610"/>
                  </a:lnTo>
                  <a:lnTo>
                    <a:pt x="77444" y="180340"/>
                  </a:lnTo>
                  <a:lnTo>
                    <a:pt x="77825" y="180340"/>
                  </a:lnTo>
                  <a:lnTo>
                    <a:pt x="77825" y="2540"/>
                  </a:lnTo>
                  <a:close/>
                </a:path>
                <a:path w="137794" h="184150">
                  <a:moveTo>
                    <a:pt x="135826" y="60007"/>
                  </a:moveTo>
                  <a:lnTo>
                    <a:pt x="134302" y="60007"/>
                  </a:lnTo>
                  <a:lnTo>
                    <a:pt x="134302" y="58483"/>
                  </a:lnTo>
                  <a:lnTo>
                    <a:pt x="120586" y="58483"/>
                  </a:lnTo>
                  <a:lnTo>
                    <a:pt x="120586" y="182118"/>
                  </a:lnTo>
                  <a:lnTo>
                    <a:pt x="123634" y="182118"/>
                  </a:lnTo>
                  <a:lnTo>
                    <a:pt x="125158" y="183642"/>
                  </a:lnTo>
                  <a:lnTo>
                    <a:pt x="129730" y="183642"/>
                  </a:lnTo>
                  <a:lnTo>
                    <a:pt x="131254" y="182118"/>
                  </a:lnTo>
                  <a:lnTo>
                    <a:pt x="134302" y="182118"/>
                  </a:lnTo>
                  <a:lnTo>
                    <a:pt x="135826" y="180594"/>
                  </a:lnTo>
                  <a:lnTo>
                    <a:pt x="135826" y="60007"/>
                  </a:lnTo>
                  <a:close/>
                </a:path>
                <a:path w="137794" h="184150">
                  <a:moveTo>
                    <a:pt x="137350" y="14198"/>
                  </a:moveTo>
                  <a:lnTo>
                    <a:pt x="134302" y="11150"/>
                  </a:lnTo>
                  <a:lnTo>
                    <a:pt x="120586" y="11150"/>
                  </a:lnTo>
                  <a:lnTo>
                    <a:pt x="117538" y="14198"/>
                  </a:lnTo>
                  <a:lnTo>
                    <a:pt x="117538" y="28003"/>
                  </a:lnTo>
                  <a:lnTo>
                    <a:pt x="120586" y="31051"/>
                  </a:lnTo>
                  <a:lnTo>
                    <a:pt x="123634" y="32575"/>
                  </a:lnTo>
                  <a:lnTo>
                    <a:pt x="131254" y="32575"/>
                  </a:lnTo>
                  <a:lnTo>
                    <a:pt x="134302" y="31051"/>
                  </a:lnTo>
                  <a:lnTo>
                    <a:pt x="137350" y="28003"/>
                  </a:lnTo>
                  <a:lnTo>
                    <a:pt x="137350" y="14198"/>
                  </a:lnTo>
                  <a:close/>
                </a:path>
              </a:pathLst>
            </a:custGeom>
            <a:solidFill>
              <a:srgbClr val="001F60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2"/>
                </a:solidFill>
              </a:endParaRPr>
            </a:p>
          </p:txBody>
        </p:sp>
        <p:pic>
          <p:nvPicPr>
            <p:cNvPr id="175" name="object 175"/>
            <p:cNvPicPr/>
            <p:nvPr/>
          </p:nvPicPr>
          <p:blipFill>
            <a:blip r:embed="rId112" cstate="print"/>
            <a:stretch>
              <a:fillRect/>
            </a:stretch>
          </p:blipFill>
          <p:spPr>
            <a:xfrm>
              <a:off x="2680430" y="5560218"/>
              <a:ext cx="199834" cy="202977"/>
            </a:xfrm>
            <a:prstGeom prst="rect">
              <a:avLst/>
            </a:prstGeom>
          </p:spPr>
        </p:pic>
      </p:grpSp>
      <p:pic>
        <p:nvPicPr>
          <p:cNvPr id="176" name="object 176"/>
          <p:cNvPicPr/>
          <p:nvPr/>
        </p:nvPicPr>
        <p:blipFill>
          <a:blip r:embed="rId113" cstate="print"/>
          <a:stretch>
            <a:fillRect/>
          </a:stretch>
        </p:blipFill>
        <p:spPr>
          <a:xfrm>
            <a:off x="2956560" y="5590699"/>
            <a:ext cx="91535" cy="128206"/>
          </a:xfrm>
          <a:prstGeom prst="rect">
            <a:avLst/>
          </a:prstGeom>
        </p:spPr>
      </p:pic>
      <p:grpSp>
        <p:nvGrpSpPr>
          <p:cNvPr id="177" name="object 177"/>
          <p:cNvGrpSpPr/>
          <p:nvPr/>
        </p:nvGrpSpPr>
        <p:grpSpPr>
          <a:xfrm>
            <a:off x="3090767" y="5534215"/>
            <a:ext cx="236854" cy="184785"/>
            <a:chOff x="3090767" y="5534215"/>
            <a:chExt cx="236854" cy="184785"/>
          </a:xfrm>
        </p:grpSpPr>
        <p:pic>
          <p:nvPicPr>
            <p:cNvPr id="178" name="object 178"/>
            <p:cNvPicPr/>
            <p:nvPr/>
          </p:nvPicPr>
          <p:blipFill>
            <a:blip r:embed="rId114" cstate="print"/>
            <a:stretch>
              <a:fillRect/>
            </a:stretch>
          </p:blipFill>
          <p:spPr>
            <a:xfrm>
              <a:off x="3225069" y="5534215"/>
              <a:ext cx="102203" cy="184689"/>
            </a:xfrm>
            <a:prstGeom prst="rect">
              <a:avLst/>
            </a:prstGeom>
          </p:spPr>
        </p:pic>
        <p:pic>
          <p:nvPicPr>
            <p:cNvPr id="179" name="object 179"/>
            <p:cNvPicPr/>
            <p:nvPr/>
          </p:nvPicPr>
          <p:blipFill>
            <a:blip r:embed="rId115" cstate="print"/>
            <a:stretch>
              <a:fillRect/>
            </a:stretch>
          </p:blipFill>
          <p:spPr>
            <a:xfrm>
              <a:off x="3090767" y="5590698"/>
              <a:ext cx="96107" cy="126682"/>
            </a:xfrm>
            <a:prstGeom prst="rect">
              <a:avLst/>
            </a:prstGeom>
          </p:spPr>
        </p:pic>
      </p:grpSp>
      <p:grpSp>
        <p:nvGrpSpPr>
          <p:cNvPr id="180" name="object 180"/>
          <p:cNvGrpSpPr/>
          <p:nvPr/>
        </p:nvGrpSpPr>
        <p:grpSpPr>
          <a:xfrm>
            <a:off x="3424904" y="5533739"/>
            <a:ext cx="1028700" cy="229870"/>
            <a:chOff x="3424904" y="5533739"/>
            <a:chExt cx="1028700" cy="229870"/>
          </a:xfrm>
        </p:grpSpPr>
        <p:sp>
          <p:nvSpPr>
            <p:cNvPr id="181" name="object 181"/>
            <p:cNvSpPr/>
            <p:nvPr/>
          </p:nvSpPr>
          <p:spPr>
            <a:xfrm>
              <a:off x="3424904" y="5544883"/>
              <a:ext cx="21590" cy="172720"/>
            </a:xfrm>
            <a:custGeom>
              <a:avLst/>
              <a:gdLst/>
              <a:ahLst/>
              <a:cxnLst/>
              <a:rect l="l" t="t" r="r" b="b"/>
              <a:pathLst>
                <a:path w="21589" h="172720">
                  <a:moveTo>
                    <a:pt x="18288" y="170973"/>
                  </a:moveTo>
                  <a:lnTo>
                    <a:pt x="3048" y="170973"/>
                  </a:lnTo>
                  <a:lnTo>
                    <a:pt x="3048" y="48863"/>
                  </a:lnTo>
                  <a:lnTo>
                    <a:pt x="4572" y="47339"/>
                  </a:lnTo>
                  <a:lnTo>
                    <a:pt x="16764" y="47339"/>
                  </a:lnTo>
                  <a:lnTo>
                    <a:pt x="18288" y="48863"/>
                  </a:lnTo>
                  <a:lnTo>
                    <a:pt x="18288" y="170973"/>
                  </a:lnTo>
                  <a:close/>
                </a:path>
                <a:path w="21589" h="172720">
                  <a:moveTo>
                    <a:pt x="12192" y="172497"/>
                  </a:moveTo>
                  <a:lnTo>
                    <a:pt x="7620" y="172497"/>
                  </a:lnTo>
                  <a:lnTo>
                    <a:pt x="7620" y="170973"/>
                  </a:lnTo>
                  <a:lnTo>
                    <a:pt x="13716" y="170973"/>
                  </a:lnTo>
                  <a:lnTo>
                    <a:pt x="12192" y="172497"/>
                  </a:lnTo>
                  <a:close/>
                </a:path>
                <a:path w="21589" h="172720">
                  <a:moveTo>
                    <a:pt x="15240" y="21431"/>
                  </a:moveTo>
                  <a:lnTo>
                    <a:pt x="6096" y="21431"/>
                  </a:lnTo>
                  <a:lnTo>
                    <a:pt x="0" y="15335"/>
                  </a:lnTo>
                  <a:lnTo>
                    <a:pt x="0" y="6095"/>
                  </a:lnTo>
                  <a:lnTo>
                    <a:pt x="1524" y="3048"/>
                  </a:lnTo>
                  <a:lnTo>
                    <a:pt x="4572" y="0"/>
                  </a:lnTo>
                  <a:lnTo>
                    <a:pt x="16764" y="0"/>
                  </a:lnTo>
                  <a:lnTo>
                    <a:pt x="19812" y="3048"/>
                  </a:lnTo>
                  <a:lnTo>
                    <a:pt x="21336" y="6095"/>
                  </a:lnTo>
                  <a:lnTo>
                    <a:pt x="21336" y="13811"/>
                  </a:lnTo>
                  <a:lnTo>
                    <a:pt x="19812" y="16859"/>
                  </a:lnTo>
                  <a:lnTo>
                    <a:pt x="15240" y="21431"/>
                  </a:lnTo>
                  <a:close/>
                </a:path>
              </a:pathLst>
            </a:custGeom>
            <a:solidFill>
              <a:srgbClr val="001F60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2"/>
                </a:solidFill>
              </a:endParaRPr>
            </a:p>
          </p:txBody>
        </p:sp>
        <p:pic>
          <p:nvPicPr>
            <p:cNvPr id="182" name="object 182"/>
            <p:cNvPicPr/>
            <p:nvPr/>
          </p:nvPicPr>
          <p:blipFill>
            <a:blip r:embed="rId116" cstate="print"/>
            <a:stretch>
              <a:fillRect/>
            </a:stretch>
          </p:blipFill>
          <p:spPr>
            <a:xfrm>
              <a:off x="3487483" y="5590698"/>
              <a:ext cx="96107" cy="126682"/>
            </a:xfrm>
            <a:prstGeom prst="rect">
              <a:avLst/>
            </a:prstGeom>
          </p:spPr>
        </p:pic>
        <p:pic>
          <p:nvPicPr>
            <p:cNvPr id="183" name="object 183"/>
            <p:cNvPicPr/>
            <p:nvPr/>
          </p:nvPicPr>
          <p:blipFill>
            <a:blip r:embed="rId117" cstate="print"/>
            <a:stretch>
              <a:fillRect/>
            </a:stretch>
          </p:blipFill>
          <p:spPr>
            <a:xfrm>
              <a:off x="3618642" y="5590698"/>
              <a:ext cx="91535" cy="128206"/>
            </a:xfrm>
            <a:prstGeom prst="rect">
              <a:avLst/>
            </a:prstGeom>
          </p:spPr>
        </p:pic>
        <p:sp>
          <p:nvSpPr>
            <p:cNvPr id="184" name="object 184"/>
            <p:cNvSpPr/>
            <p:nvPr/>
          </p:nvSpPr>
          <p:spPr>
            <a:xfrm>
              <a:off x="3736073" y="5533745"/>
              <a:ext cx="17145" cy="184150"/>
            </a:xfrm>
            <a:custGeom>
              <a:avLst/>
              <a:gdLst/>
              <a:ahLst/>
              <a:cxnLst/>
              <a:rect l="l" t="t" r="r" b="b"/>
              <a:pathLst>
                <a:path w="17145" h="184150">
                  <a:moveTo>
                    <a:pt x="15240" y="180594"/>
                  </a:moveTo>
                  <a:lnTo>
                    <a:pt x="1524" y="180594"/>
                  </a:lnTo>
                  <a:lnTo>
                    <a:pt x="1524" y="182118"/>
                  </a:lnTo>
                  <a:lnTo>
                    <a:pt x="4572" y="182118"/>
                  </a:lnTo>
                  <a:lnTo>
                    <a:pt x="6096" y="183642"/>
                  </a:lnTo>
                  <a:lnTo>
                    <a:pt x="9144" y="183642"/>
                  </a:lnTo>
                  <a:lnTo>
                    <a:pt x="10668" y="182118"/>
                  </a:lnTo>
                  <a:lnTo>
                    <a:pt x="15240" y="182118"/>
                  </a:lnTo>
                  <a:lnTo>
                    <a:pt x="15240" y="180594"/>
                  </a:lnTo>
                  <a:close/>
                </a:path>
                <a:path w="17145" h="184150">
                  <a:moveTo>
                    <a:pt x="16776" y="3810"/>
                  </a:moveTo>
                  <a:lnTo>
                    <a:pt x="16421" y="3810"/>
                  </a:lnTo>
                  <a:lnTo>
                    <a:pt x="16421" y="2540"/>
                  </a:lnTo>
                  <a:lnTo>
                    <a:pt x="15240" y="2540"/>
                  </a:lnTo>
                  <a:lnTo>
                    <a:pt x="15240" y="0"/>
                  </a:lnTo>
                  <a:lnTo>
                    <a:pt x="1524" y="0"/>
                  </a:lnTo>
                  <a:lnTo>
                    <a:pt x="1524" y="2540"/>
                  </a:lnTo>
                  <a:lnTo>
                    <a:pt x="0" y="2540"/>
                  </a:lnTo>
                  <a:lnTo>
                    <a:pt x="0" y="3810"/>
                  </a:lnTo>
                  <a:lnTo>
                    <a:pt x="0" y="180340"/>
                  </a:lnTo>
                  <a:lnTo>
                    <a:pt x="16776" y="180340"/>
                  </a:lnTo>
                  <a:lnTo>
                    <a:pt x="16776" y="3810"/>
                  </a:lnTo>
                  <a:close/>
                </a:path>
              </a:pathLst>
            </a:custGeom>
            <a:solidFill>
              <a:srgbClr val="001F60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2"/>
                </a:solidFill>
              </a:endParaRPr>
            </a:p>
          </p:txBody>
        </p:sp>
        <p:pic>
          <p:nvPicPr>
            <p:cNvPr id="185" name="object 185"/>
            <p:cNvPicPr/>
            <p:nvPr/>
          </p:nvPicPr>
          <p:blipFill>
            <a:blip r:embed="rId118" cstate="print"/>
            <a:stretch>
              <a:fillRect/>
            </a:stretch>
          </p:blipFill>
          <p:spPr>
            <a:xfrm>
              <a:off x="3795617" y="5592222"/>
              <a:ext cx="96107" cy="126682"/>
            </a:xfrm>
            <a:prstGeom prst="rect">
              <a:avLst/>
            </a:prstGeom>
          </p:spPr>
        </p:pic>
        <p:pic>
          <p:nvPicPr>
            <p:cNvPr id="186" name="object 186"/>
            <p:cNvPicPr/>
            <p:nvPr/>
          </p:nvPicPr>
          <p:blipFill>
            <a:blip r:embed="rId119" cstate="print"/>
            <a:stretch>
              <a:fillRect/>
            </a:stretch>
          </p:blipFill>
          <p:spPr>
            <a:xfrm>
              <a:off x="3926776" y="5590698"/>
              <a:ext cx="79343" cy="128206"/>
            </a:xfrm>
            <a:prstGeom prst="rect">
              <a:avLst/>
            </a:prstGeom>
          </p:spPr>
        </p:pic>
        <p:sp>
          <p:nvSpPr>
            <p:cNvPr id="187" name="object 187"/>
            <p:cNvSpPr/>
            <p:nvPr/>
          </p:nvSpPr>
          <p:spPr>
            <a:xfrm>
              <a:off x="4035075" y="5544883"/>
              <a:ext cx="20320" cy="172720"/>
            </a:xfrm>
            <a:custGeom>
              <a:avLst/>
              <a:gdLst/>
              <a:ahLst/>
              <a:cxnLst/>
              <a:rect l="l" t="t" r="r" b="b"/>
              <a:pathLst>
                <a:path w="20320" h="172720">
                  <a:moveTo>
                    <a:pt x="18288" y="169449"/>
                  </a:moveTo>
                  <a:lnTo>
                    <a:pt x="1524" y="169449"/>
                  </a:lnTo>
                  <a:lnTo>
                    <a:pt x="1524" y="48863"/>
                  </a:lnTo>
                  <a:lnTo>
                    <a:pt x="3048" y="48863"/>
                  </a:lnTo>
                  <a:lnTo>
                    <a:pt x="3048" y="47339"/>
                  </a:lnTo>
                  <a:lnTo>
                    <a:pt x="16764" y="47339"/>
                  </a:lnTo>
                  <a:lnTo>
                    <a:pt x="16764" y="48863"/>
                  </a:lnTo>
                  <a:lnTo>
                    <a:pt x="18288" y="50387"/>
                  </a:lnTo>
                  <a:lnTo>
                    <a:pt x="18288" y="169449"/>
                  </a:lnTo>
                  <a:close/>
                </a:path>
                <a:path w="20320" h="172720">
                  <a:moveTo>
                    <a:pt x="16764" y="170973"/>
                  </a:moveTo>
                  <a:lnTo>
                    <a:pt x="3048" y="170973"/>
                  </a:lnTo>
                  <a:lnTo>
                    <a:pt x="3048" y="169449"/>
                  </a:lnTo>
                  <a:lnTo>
                    <a:pt x="16764" y="169449"/>
                  </a:lnTo>
                  <a:lnTo>
                    <a:pt x="16764" y="170973"/>
                  </a:lnTo>
                  <a:close/>
                </a:path>
                <a:path w="20320" h="172720">
                  <a:moveTo>
                    <a:pt x="10668" y="172497"/>
                  </a:moveTo>
                  <a:lnTo>
                    <a:pt x="7620" y="172497"/>
                  </a:lnTo>
                  <a:lnTo>
                    <a:pt x="6096" y="170973"/>
                  </a:lnTo>
                  <a:lnTo>
                    <a:pt x="12192" y="170973"/>
                  </a:lnTo>
                  <a:lnTo>
                    <a:pt x="10668" y="172497"/>
                  </a:lnTo>
                  <a:close/>
                </a:path>
                <a:path w="20320" h="172720">
                  <a:moveTo>
                    <a:pt x="13716" y="21431"/>
                  </a:moveTo>
                  <a:lnTo>
                    <a:pt x="6096" y="21431"/>
                  </a:lnTo>
                  <a:lnTo>
                    <a:pt x="3048" y="19907"/>
                  </a:lnTo>
                  <a:lnTo>
                    <a:pt x="0" y="16859"/>
                  </a:lnTo>
                  <a:lnTo>
                    <a:pt x="0" y="3048"/>
                  </a:lnTo>
                  <a:lnTo>
                    <a:pt x="3048" y="0"/>
                  </a:lnTo>
                  <a:lnTo>
                    <a:pt x="16764" y="0"/>
                  </a:lnTo>
                  <a:lnTo>
                    <a:pt x="18288" y="1524"/>
                  </a:lnTo>
                  <a:lnTo>
                    <a:pt x="19907" y="3048"/>
                  </a:lnTo>
                  <a:lnTo>
                    <a:pt x="19907" y="16859"/>
                  </a:lnTo>
                  <a:lnTo>
                    <a:pt x="18288" y="18383"/>
                  </a:lnTo>
                  <a:lnTo>
                    <a:pt x="16764" y="19907"/>
                  </a:lnTo>
                  <a:lnTo>
                    <a:pt x="13716" y="21431"/>
                  </a:lnTo>
                  <a:close/>
                </a:path>
              </a:pathLst>
            </a:custGeom>
            <a:solidFill>
              <a:srgbClr val="001F60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2"/>
                </a:solidFill>
              </a:endParaRPr>
            </a:p>
          </p:txBody>
        </p:sp>
        <p:pic>
          <p:nvPicPr>
            <p:cNvPr id="188" name="object 188"/>
            <p:cNvPicPr/>
            <p:nvPr/>
          </p:nvPicPr>
          <p:blipFill>
            <a:blip r:embed="rId120" cstate="print"/>
            <a:stretch>
              <a:fillRect/>
            </a:stretch>
          </p:blipFill>
          <p:spPr>
            <a:xfrm>
              <a:off x="4079366" y="5592222"/>
              <a:ext cx="106775" cy="125158"/>
            </a:xfrm>
            <a:prstGeom prst="rect">
              <a:avLst/>
            </a:prstGeom>
          </p:spPr>
        </p:pic>
        <p:sp>
          <p:nvSpPr>
            <p:cNvPr id="189" name="object 189"/>
            <p:cNvSpPr/>
            <p:nvPr/>
          </p:nvSpPr>
          <p:spPr>
            <a:xfrm>
              <a:off x="4210526" y="5544883"/>
              <a:ext cx="20320" cy="172720"/>
            </a:xfrm>
            <a:custGeom>
              <a:avLst/>
              <a:gdLst/>
              <a:ahLst/>
              <a:cxnLst/>
              <a:rect l="l" t="t" r="r" b="b"/>
              <a:pathLst>
                <a:path w="20320" h="172720">
                  <a:moveTo>
                    <a:pt x="18288" y="169449"/>
                  </a:moveTo>
                  <a:lnTo>
                    <a:pt x="1524" y="169449"/>
                  </a:lnTo>
                  <a:lnTo>
                    <a:pt x="1524" y="48863"/>
                  </a:lnTo>
                  <a:lnTo>
                    <a:pt x="3048" y="48863"/>
                  </a:lnTo>
                  <a:lnTo>
                    <a:pt x="3048" y="47339"/>
                  </a:lnTo>
                  <a:lnTo>
                    <a:pt x="16764" y="47339"/>
                  </a:lnTo>
                  <a:lnTo>
                    <a:pt x="16764" y="48863"/>
                  </a:lnTo>
                  <a:lnTo>
                    <a:pt x="18288" y="50387"/>
                  </a:lnTo>
                  <a:lnTo>
                    <a:pt x="18288" y="169449"/>
                  </a:lnTo>
                  <a:close/>
                </a:path>
                <a:path w="20320" h="172720">
                  <a:moveTo>
                    <a:pt x="16764" y="170973"/>
                  </a:moveTo>
                  <a:lnTo>
                    <a:pt x="3048" y="170973"/>
                  </a:lnTo>
                  <a:lnTo>
                    <a:pt x="3048" y="169449"/>
                  </a:lnTo>
                  <a:lnTo>
                    <a:pt x="16764" y="169449"/>
                  </a:lnTo>
                  <a:lnTo>
                    <a:pt x="16764" y="170973"/>
                  </a:lnTo>
                  <a:close/>
                </a:path>
                <a:path w="20320" h="172720">
                  <a:moveTo>
                    <a:pt x="10668" y="172497"/>
                  </a:moveTo>
                  <a:lnTo>
                    <a:pt x="7620" y="172497"/>
                  </a:lnTo>
                  <a:lnTo>
                    <a:pt x="6096" y="170973"/>
                  </a:lnTo>
                  <a:lnTo>
                    <a:pt x="12192" y="170973"/>
                  </a:lnTo>
                  <a:lnTo>
                    <a:pt x="10668" y="172497"/>
                  </a:lnTo>
                  <a:close/>
                </a:path>
                <a:path w="20320" h="172720">
                  <a:moveTo>
                    <a:pt x="13716" y="21431"/>
                  </a:moveTo>
                  <a:lnTo>
                    <a:pt x="6096" y="21431"/>
                  </a:lnTo>
                  <a:lnTo>
                    <a:pt x="3048" y="19907"/>
                  </a:lnTo>
                  <a:lnTo>
                    <a:pt x="0" y="16859"/>
                  </a:lnTo>
                  <a:lnTo>
                    <a:pt x="0" y="3048"/>
                  </a:lnTo>
                  <a:lnTo>
                    <a:pt x="3048" y="0"/>
                  </a:lnTo>
                  <a:lnTo>
                    <a:pt x="16764" y="0"/>
                  </a:lnTo>
                  <a:lnTo>
                    <a:pt x="19812" y="3048"/>
                  </a:lnTo>
                  <a:lnTo>
                    <a:pt x="19812" y="16859"/>
                  </a:lnTo>
                  <a:lnTo>
                    <a:pt x="16764" y="19907"/>
                  </a:lnTo>
                  <a:lnTo>
                    <a:pt x="13716" y="21431"/>
                  </a:lnTo>
                  <a:close/>
                </a:path>
              </a:pathLst>
            </a:custGeom>
            <a:solidFill>
              <a:srgbClr val="001F60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2"/>
                </a:solidFill>
              </a:endParaRPr>
            </a:p>
          </p:txBody>
        </p:sp>
        <p:pic>
          <p:nvPicPr>
            <p:cNvPr id="190" name="object 190"/>
            <p:cNvPicPr/>
            <p:nvPr/>
          </p:nvPicPr>
          <p:blipFill>
            <a:blip r:embed="rId121" cstate="print"/>
            <a:stretch>
              <a:fillRect/>
            </a:stretch>
          </p:blipFill>
          <p:spPr>
            <a:xfrm>
              <a:off x="4254817" y="5560218"/>
              <a:ext cx="198310" cy="202977"/>
            </a:xfrm>
            <a:prstGeom prst="rect">
              <a:avLst/>
            </a:prstGeom>
          </p:spPr>
        </p:pic>
      </p:grpSp>
      <p:grpSp>
        <p:nvGrpSpPr>
          <p:cNvPr id="191" name="object 191"/>
          <p:cNvGrpSpPr/>
          <p:nvPr/>
        </p:nvGrpSpPr>
        <p:grpSpPr>
          <a:xfrm>
            <a:off x="4343304" y="2288762"/>
            <a:ext cx="5284470" cy="2934335"/>
            <a:chOff x="4343304" y="2288762"/>
            <a:chExt cx="5284470" cy="2934335"/>
          </a:xfrm>
        </p:grpSpPr>
        <p:pic>
          <p:nvPicPr>
            <p:cNvPr id="192" name="object 192"/>
            <p:cNvPicPr/>
            <p:nvPr/>
          </p:nvPicPr>
          <p:blipFill>
            <a:blip r:embed="rId122" cstate="print"/>
            <a:stretch>
              <a:fillRect/>
            </a:stretch>
          </p:blipFill>
          <p:spPr>
            <a:xfrm>
              <a:off x="4343304" y="2288762"/>
              <a:ext cx="5284375" cy="2765076"/>
            </a:xfrm>
            <a:prstGeom prst="rect">
              <a:avLst/>
            </a:prstGeom>
          </p:spPr>
        </p:pic>
        <p:pic>
          <p:nvPicPr>
            <p:cNvPr id="193" name="object 193"/>
            <p:cNvPicPr/>
            <p:nvPr/>
          </p:nvPicPr>
          <p:blipFill>
            <a:blip r:embed="rId123" cstate="print"/>
            <a:stretch>
              <a:fillRect/>
            </a:stretch>
          </p:blipFill>
          <p:spPr>
            <a:xfrm>
              <a:off x="4607051" y="4326636"/>
              <a:ext cx="821435" cy="896111"/>
            </a:xfrm>
            <a:prstGeom prst="rect">
              <a:avLst/>
            </a:prstGeom>
          </p:spPr>
        </p:pic>
        <p:pic>
          <p:nvPicPr>
            <p:cNvPr id="194" name="object 194"/>
            <p:cNvPicPr/>
            <p:nvPr/>
          </p:nvPicPr>
          <p:blipFill>
            <a:blip r:embed="rId124" cstate="print"/>
            <a:stretch>
              <a:fillRect/>
            </a:stretch>
          </p:blipFill>
          <p:spPr>
            <a:xfrm>
              <a:off x="4677155" y="4422394"/>
              <a:ext cx="716279" cy="707389"/>
            </a:xfrm>
            <a:prstGeom prst="rect">
              <a:avLst/>
            </a:prstGeom>
          </p:spPr>
        </p:pic>
      </p:grpSp>
      <p:pic>
        <p:nvPicPr>
          <p:cNvPr id="195" name="object 195"/>
          <p:cNvPicPr/>
          <p:nvPr/>
        </p:nvPicPr>
        <p:blipFill>
          <a:blip r:embed="rId125" cstate="print"/>
          <a:stretch>
            <a:fillRect/>
          </a:stretch>
        </p:blipFill>
        <p:spPr>
          <a:xfrm>
            <a:off x="5000720" y="5312854"/>
            <a:ext cx="152590" cy="87058"/>
          </a:xfrm>
          <a:prstGeom prst="rect">
            <a:avLst/>
          </a:prstGeom>
        </p:spPr>
      </p:pic>
      <p:grpSp>
        <p:nvGrpSpPr>
          <p:cNvPr id="196" name="object 196"/>
          <p:cNvGrpSpPr/>
          <p:nvPr/>
        </p:nvGrpSpPr>
        <p:grpSpPr>
          <a:xfrm>
            <a:off x="5969507" y="2445924"/>
            <a:ext cx="820419" cy="2776855"/>
            <a:chOff x="5969507" y="2445924"/>
            <a:chExt cx="820419" cy="2776855"/>
          </a:xfrm>
        </p:grpSpPr>
        <p:sp>
          <p:nvSpPr>
            <p:cNvPr id="197" name="object 197"/>
            <p:cNvSpPr/>
            <p:nvPr/>
          </p:nvSpPr>
          <p:spPr>
            <a:xfrm>
              <a:off x="6376797" y="2445924"/>
              <a:ext cx="45720" cy="2205990"/>
            </a:xfrm>
            <a:custGeom>
              <a:avLst/>
              <a:gdLst/>
              <a:ahLst/>
              <a:cxnLst/>
              <a:rect l="l" t="t" r="r" b="b"/>
              <a:pathLst>
                <a:path w="45720" h="2205990">
                  <a:moveTo>
                    <a:pt x="16764" y="43158"/>
                  </a:moveTo>
                  <a:lnTo>
                    <a:pt x="14144" y="42671"/>
                  </a:lnTo>
                  <a:lnTo>
                    <a:pt x="6858" y="38195"/>
                  </a:lnTo>
                  <a:lnTo>
                    <a:pt x="1857" y="31432"/>
                  </a:lnTo>
                  <a:lnTo>
                    <a:pt x="0" y="22955"/>
                  </a:lnTo>
                  <a:lnTo>
                    <a:pt x="1857" y="14224"/>
                  </a:lnTo>
                  <a:lnTo>
                    <a:pt x="6858" y="6905"/>
                  </a:lnTo>
                  <a:lnTo>
                    <a:pt x="14144" y="1872"/>
                  </a:lnTo>
                  <a:lnTo>
                    <a:pt x="22860" y="0"/>
                  </a:lnTo>
                  <a:lnTo>
                    <a:pt x="31575" y="1872"/>
                  </a:lnTo>
                  <a:lnTo>
                    <a:pt x="38862" y="6905"/>
                  </a:lnTo>
                  <a:lnTo>
                    <a:pt x="43862" y="14224"/>
                  </a:lnTo>
                  <a:lnTo>
                    <a:pt x="45720" y="22955"/>
                  </a:lnTo>
                  <a:lnTo>
                    <a:pt x="16764" y="22955"/>
                  </a:lnTo>
                  <a:lnTo>
                    <a:pt x="16764" y="43158"/>
                  </a:lnTo>
                  <a:close/>
                </a:path>
                <a:path w="45720" h="2205990">
                  <a:moveTo>
                    <a:pt x="22860" y="44291"/>
                  </a:moveTo>
                  <a:lnTo>
                    <a:pt x="16764" y="43158"/>
                  </a:lnTo>
                  <a:lnTo>
                    <a:pt x="16764" y="22955"/>
                  </a:lnTo>
                  <a:lnTo>
                    <a:pt x="28956" y="22955"/>
                  </a:lnTo>
                  <a:lnTo>
                    <a:pt x="28956" y="43158"/>
                  </a:lnTo>
                  <a:lnTo>
                    <a:pt x="22860" y="44291"/>
                  </a:lnTo>
                  <a:close/>
                </a:path>
                <a:path w="45720" h="2205990">
                  <a:moveTo>
                    <a:pt x="28956" y="43158"/>
                  </a:moveTo>
                  <a:lnTo>
                    <a:pt x="28956" y="22955"/>
                  </a:lnTo>
                  <a:lnTo>
                    <a:pt x="45720" y="22955"/>
                  </a:lnTo>
                  <a:lnTo>
                    <a:pt x="43862" y="31432"/>
                  </a:lnTo>
                  <a:lnTo>
                    <a:pt x="38862" y="38195"/>
                  </a:lnTo>
                  <a:lnTo>
                    <a:pt x="31575" y="42671"/>
                  </a:lnTo>
                  <a:lnTo>
                    <a:pt x="28956" y="43158"/>
                  </a:lnTo>
                  <a:close/>
                </a:path>
                <a:path w="45720" h="2205990">
                  <a:moveTo>
                    <a:pt x="28956" y="2205894"/>
                  </a:moveTo>
                  <a:lnTo>
                    <a:pt x="16764" y="2205894"/>
                  </a:lnTo>
                  <a:lnTo>
                    <a:pt x="16764" y="43158"/>
                  </a:lnTo>
                  <a:lnTo>
                    <a:pt x="22860" y="44291"/>
                  </a:lnTo>
                  <a:lnTo>
                    <a:pt x="28956" y="44291"/>
                  </a:lnTo>
                  <a:lnTo>
                    <a:pt x="28956" y="2205894"/>
                  </a:lnTo>
                  <a:close/>
                </a:path>
                <a:path w="45720" h="2205990">
                  <a:moveTo>
                    <a:pt x="28956" y="44291"/>
                  </a:moveTo>
                  <a:lnTo>
                    <a:pt x="22860" y="44291"/>
                  </a:lnTo>
                  <a:lnTo>
                    <a:pt x="28956" y="43158"/>
                  </a:lnTo>
                  <a:lnTo>
                    <a:pt x="28956" y="44291"/>
                  </a:lnTo>
                  <a:close/>
                </a:path>
              </a:pathLst>
            </a:custGeom>
            <a:solidFill>
              <a:srgbClr val="7E7E7E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2"/>
                </a:solidFill>
              </a:endParaRPr>
            </a:p>
          </p:txBody>
        </p:sp>
        <p:pic>
          <p:nvPicPr>
            <p:cNvPr id="198" name="object 198"/>
            <p:cNvPicPr/>
            <p:nvPr/>
          </p:nvPicPr>
          <p:blipFill>
            <a:blip r:embed="rId126" cstate="print"/>
            <a:stretch>
              <a:fillRect/>
            </a:stretch>
          </p:blipFill>
          <p:spPr>
            <a:xfrm>
              <a:off x="5969507" y="4326636"/>
              <a:ext cx="819912" cy="896111"/>
            </a:xfrm>
            <a:prstGeom prst="rect">
              <a:avLst/>
            </a:prstGeom>
          </p:spPr>
        </p:pic>
        <p:pic>
          <p:nvPicPr>
            <p:cNvPr id="199" name="object 199"/>
            <p:cNvPicPr/>
            <p:nvPr/>
          </p:nvPicPr>
          <p:blipFill>
            <a:blip r:embed="rId127" cstate="print"/>
            <a:stretch>
              <a:fillRect/>
            </a:stretch>
          </p:blipFill>
          <p:spPr>
            <a:xfrm>
              <a:off x="6038087" y="4421378"/>
              <a:ext cx="717803" cy="717550"/>
            </a:xfrm>
            <a:prstGeom prst="rect">
              <a:avLst/>
            </a:prstGeom>
          </p:spPr>
        </p:pic>
      </p:grpSp>
      <p:pic>
        <p:nvPicPr>
          <p:cNvPr id="200" name="object 200"/>
          <p:cNvPicPr/>
          <p:nvPr/>
        </p:nvPicPr>
        <p:blipFill>
          <a:blip r:embed="rId128" cstate="print"/>
          <a:stretch>
            <a:fillRect/>
          </a:stretch>
        </p:blipFill>
        <p:spPr>
          <a:xfrm>
            <a:off x="6270021" y="5306758"/>
            <a:ext cx="257746" cy="93154"/>
          </a:xfrm>
          <a:prstGeom prst="rect">
            <a:avLst/>
          </a:prstGeom>
        </p:spPr>
      </p:pic>
      <p:grpSp>
        <p:nvGrpSpPr>
          <p:cNvPr id="201" name="object 201"/>
          <p:cNvGrpSpPr/>
          <p:nvPr/>
        </p:nvGrpSpPr>
        <p:grpSpPr>
          <a:xfrm>
            <a:off x="7330440" y="3415379"/>
            <a:ext cx="810895" cy="1807845"/>
            <a:chOff x="7330440" y="3415379"/>
            <a:chExt cx="810895" cy="1807845"/>
          </a:xfrm>
        </p:grpSpPr>
        <p:sp>
          <p:nvSpPr>
            <p:cNvPr id="202" name="object 202"/>
            <p:cNvSpPr/>
            <p:nvPr/>
          </p:nvSpPr>
          <p:spPr>
            <a:xfrm>
              <a:off x="7739062" y="3415379"/>
              <a:ext cx="44450" cy="1343660"/>
            </a:xfrm>
            <a:custGeom>
              <a:avLst/>
              <a:gdLst/>
              <a:ahLst/>
              <a:cxnLst/>
              <a:rect l="l" t="t" r="r" b="b"/>
              <a:pathLst>
                <a:path w="44450" h="1343660">
                  <a:moveTo>
                    <a:pt x="16764" y="43141"/>
                  </a:moveTo>
                  <a:lnTo>
                    <a:pt x="13501" y="42576"/>
                  </a:lnTo>
                  <a:lnTo>
                    <a:pt x="6286" y="38099"/>
                  </a:lnTo>
                  <a:lnTo>
                    <a:pt x="1643" y="31337"/>
                  </a:lnTo>
                  <a:lnTo>
                    <a:pt x="0" y="22859"/>
                  </a:lnTo>
                  <a:lnTo>
                    <a:pt x="1643" y="14144"/>
                  </a:lnTo>
                  <a:lnTo>
                    <a:pt x="6286" y="6857"/>
                  </a:lnTo>
                  <a:lnTo>
                    <a:pt x="13501" y="1857"/>
                  </a:lnTo>
                  <a:lnTo>
                    <a:pt x="22860" y="0"/>
                  </a:lnTo>
                  <a:lnTo>
                    <a:pt x="31392" y="1857"/>
                  </a:lnTo>
                  <a:lnTo>
                    <a:pt x="38183" y="6857"/>
                  </a:lnTo>
                  <a:lnTo>
                    <a:pt x="42670" y="14144"/>
                  </a:lnTo>
                  <a:lnTo>
                    <a:pt x="44291" y="22859"/>
                  </a:lnTo>
                  <a:lnTo>
                    <a:pt x="16764" y="22859"/>
                  </a:lnTo>
                  <a:lnTo>
                    <a:pt x="16764" y="43141"/>
                  </a:lnTo>
                  <a:close/>
                </a:path>
                <a:path w="44450" h="1343660">
                  <a:moveTo>
                    <a:pt x="22860" y="44196"/>
                  </a:moveTo>
                  <a:lnTo>
                    <a:pt x="16764" y="43141"/>
                  </a:lnTo>
                  <a:lnTo>
                    <a:pt x="16764" y="22859"/>
                  </a:lnTo>
                  <a:lnTo>
                    <a:pt x="27432" y="22859"/>
                  </a:lnTo>
                  <a:lnTo>
                    <a:pt x="27432" y="43328"/>
                  </a:lnTo>
                  <a:lnTo>
                    <a:pt x="22860" y="44196"/>
                  </a:lnTo>
                  <a:close/>
                </a:path>
                <a:path w="44450" h="1343660">
                  <a:moveTo>
                    <a:pt x="27432" y="43328"/>
                  </a:moveTo>
                  <a:lnTo>
                    <a:pt x="27432" y="22859"/>
                  </a:lnTo>
                  <a:lnTo>
                    <a:pt x="44291" y="22859"/>
                  </a:lnTo>
                  <a:lnTo>
                    <a:pt x="42670" y="31337"/>
                  </a:lnTo>
                  <a:lnTo>
                    <a:pt x="38183" y="38099"/>
                  </a:lnTo>
                  <a:lnTo>
                    <a:pt x="31392" y="42576"/>
                  </a:lnTo>
                  <a:lnTo>
                    <a:pt x="27432" y="43328"/>
                  </a:lnTo>
                  <a:close/>
                </a:path>
                <a:path w="44450" h="1343660">
                  <a:moveTo>
                    <a:pt x="27432" y="1343310"/>
                  </a:moveTo>
                  <a:lnTo>
                    <a:pt x="16764" y="1343310"/>
                  </a:lnTo>
                  <a:lnTo>
                    <a:pt x="16764" y="43141"/>
                  </a:lnTo>
                  <a:lnTo>
                    <a:pt x="22860" y="44196"/>
                  </a:lnTo>
                  <a:lnTo>
                    <a:pt x="27432" y="44196"/>
                  </a:lnTo>
                  <a:lnTo>
                    <a:pt x="27432" y="1343310"/>
                  </a:lnTo>
                  <a:close/>
                </a:path>
                <a:path w="44450" h="1343660">
                  <a:moveTo>
                    <a:pt x="27432" y="44196"/>
                  </a:moveTo>
                  <a:lnTo>
                    <a:pt x="22860" y="44196"/>
                  </a:lnTo>
                  <a:lnTo>
                    <a:pt x="27432" y="43328"/>
                  </a:lnTo>
                  <a:lnTo>
                    <a:pt x="27432" y="44196"/>
                  </a:lnTo>
                  <a:close/>
                </a:path>
              </a:pathLst>
            </a:custGeom>
            <a:solidFill>
              <a:srgbClr val="7E7E7E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2"/>
                </a:solidFill>
              </a:endParaRPr>
            </a:p>
          </p:txBody>
        </p:sp>
        <p:pic>
          <p:nvPicPr>
            <p:cNvPr id="203" name="object 203"/>
            <p:cNvPicPr/>
            <p:nvPr/>
          </p:nvPicPr>
          <p:blipFill>
            <a:blip r:embed="rId129" cstate="print"/>
            <a:stretch>
              <a:fillRect/>
            </a:stretch>
          </p:blipFill>
          <p:spPr>
            <a:xfrm>
              <a:off x="7330440" y="4326636"/>
              <a:ext cx="810767" cy="896111"/>
            </a:xfrm>
            <a:prstGeom prst="rect">
              <a:avLst/>
            </a:prstGeom>
          </p:spPr>
        </p:pic>
        <p:pic>
          <p:nvPicPr>
            <p:cNvPr id="204" name="object 204"/>
            <p:cNvPicPr/>
            <p:nvPr/>
          </p:nvPicPr>
          <p:blipFill>
            <a:blip r:embed="rId130" cstate="print"/>
            <a:stretch>
              <a:fillRect/>
            </a:stretch>
          </p:blipFill>
          <p:spPr>
            <a:xfrm>
              <a:off x="7397496" y="4422393"/>
              <a:ext cx="710183" cy="707389"/>
            </a:xfrm>
            <a:prstGeom prst="rect">
              <a:avLst/>
            </a:prstGeom>
          </p:spPr>
        </p:pic>
      </p:grpSp>
      <p:pic>
        <p:nvPicPr>
          <p:cNvPr id="205" name="object 205"/>
          <p:cNvPicPr/>
          <p:nvPr/>
        </p:nvPicPr>
        <p:blipFill>
          <a:blip r:embed="rId131" cstate="print"/>
          <a:stretch>
            <a:fillRect/>
          </a:stretch>
        </p:blipFill>
        <p:spPr>
          <a:xfrm>
            <a:off x="7621619" y="5306758"/>
            <a:ext cx="262413" cy="93154"/>
          </a:xfrm>
          <a:prstGeom prst="rect">
            <a:avLst/>
          </a:prstGeom>
        </p:spPr>
      </p:pic>
      <p:grpSp>
        <p:nvGrpSpPr>
          <p:cNvPr id="206" name="object 206"/>
          <p:cNvGrpSpPr/>
          <p:nvPr/>
        </p:nvGrpSpPr>
        <p:grpSpPr>
          <a:xfrm>
            <a:off x="8692896" y="2755868"/>
            <a:ext cx="810895" cy="2466975"/>
            <a:chOff x="8692896" y="2755868"/>
            <a:chExt cx="810895" cy="2466975"/>
          </a:xfrm>
        </p:grpSpPr>
        <p:sp>
          <p:nvSpPr>
            <p:cNvPr id="207" name="object 207"/>
            <p:cNvSpPr/>
            <p:nvPr/>
          </p:nvSpPr>
          <p:spPr>
            <a:xfrm>
              <a:off x="9099804" y="2755868"/>
              <a:ext cx="46355" cy="1853564"/>
            </a:xfrm>
            <a:custGeom>
              <a:avLst/>
              <a:gdLst/>
              <a:ahLst/>
              <a:cxnLst/>
              <a:rect l="l" t="t" r="r" b="b"/>
              <a:pathLst>
                <a:path w="46354" h="1853564">
                  <a:moveTo>
                    <a:pt x="16859" y="42981"/>
                  </a:moveTo>
                  <a:lnTo>
                    <a:pt x="14224" y="42419"/>
                  </a:lnTo>
                  <a:lnTo>
                    <a:pt x="6905" y="37385"/>
                  </a:lnTo>
                  <a:lnTo>
                    <a:pt x="1872" y="30066"/>
                  </a:lnTo>
                  <a:lnTo>
                    <a:pt x="0" y="21336"/>
                  </a:lnTo>
                  <a:lnTo>
                    <a:pt x="1872" y="12858"/>
                  </a:lnTo>
                  <a:lnTo>
                    <a:pt x="6905" y="6096"/>
                  </a:lnTo>
                  <a:lnTo>
                    <a:pt x="14224" y="1619"/>
                  </a:lnTo>
                  <a:lnTo>
                    <a:pt x="22955" y="0"/>
                  </a:lnTo>
                  <a:lnTo>
                    <a:pt x="31670" y="1619"/>
                  </a:lnTo>
                  <a:lnTo>
                    <a:pt x="38957" y="6096"/>
                  </a:lnTo>
                  <a:lnTo>
                    <a:pt x="43957" y="12858"/>
                  </a:lnTo>
                  <a:lnTo>
                    <a:pt x="45815" y="21336"/>
                  </a:lnTo>
                  <a:lnTo>
                    <a:pt x="16859" y="21336"/>
                  </a:lnTo>
                  <a:lnTo>
                    <a:pt x="16859" y="42981"/>
                  </a:lnTo>
                  <a:close/>
                </a:path>
                <a:path w="46354" h="1853564">
                  <a:moveTo>
                    <a:pt x="22955" y="44291"/>
                  </a:moveTo>
                  <a:lnTo>
                    <a:pt x="16859" y="42981"/>
                  </a:lnTo>
                  <a:lnTo>
                    <a:pt x="16859" y="21336"/>
                  </a:lnTo>
                  <a:lnTo>
                    <a:pt x="29051" y="21336"/>
                  </a:lnTo>
                  <a:lnTo>
                    <a:pt x="29051" y="42981"/>
                  </a:lnTo>
                  <a:lnTo>
                    <a:pt x="22955" y="44291"/>
                  </a:lnTo>
                  <a:close/>
                </a:path>
                <a:path w="46354" h="1853564">
                  <a:moveTo>
                    <a:pt x="29051" y="42981"/>
                  </a:moveTo>
                  <a:lnTo>
                    <a:pt x="29051" y="21336"/>
                  </a:lnTo>
                  <a:lnTo>
                    <a:pt x="45815" y="21336"/>
                  </a:lnTo>
                  <a:lnTo>
                    <a:pt x="43957" y="30066"/>
                  </a:lnTo>
                  <a:lnTo>
                    <a:pt x="38957" y="37385"/>
                  </a:lnTo>
                  <a:lnTo>
                    <a:pt x="31670" y="42419"/>
                  </a:lnTo>
                  <a:lnTo>
                    <a:pt x="29051" y="42981"/>
                  </a:lnTo>
                  <a:close/>
                </a:path>
                <a:path w="46354" h="1853564">
                  <a:moveTo>
                    <a:pt x="29051" y="1853279"/>
                  </a:moveTo>
                  <a:lnTo>
                    <a:pt x="16859" y="1853279"/>
                  </a:lnTo>
                  <a:lnTo>
                    <a:pt x="16859" y="42981"/>
                  </a:lnTo>
                  <a:lnTo>
                    <a:pt x="22955" y="44291"/>
                  </a:lnTo>
                  <a:lnTo>
                    <a:pt x="29051" y="44291"/>
                  </a:lnTo>
                  <a:lnTo>
                    <a:pt x="29051" y="1853279"/>
                  </a:lnTo>
                  <a:close/>
                </a:path>
                <a:path w="46354" h="1853564">
                  <a:moveTo>
                    <a:pt x="29051" y="44291"/>
                  </a:moveTo>
                  <a:lnTo>
                    <a:pt x="22955" y="44291"/>
                  </a:lnTo>
                  <a:lnTo>
                    <a:pt x="29051" y="42981"/>
                  </a:lnTo>
                  <a:lnTo>
                    <a:pt x="29051" y="44291"/>
                  </a:lnTo>
                  <a:close/>
                </a:path>
              </a:pathLst>
            </a:custGeom>
            <a:solidFill>
              <a:srgbClr val="7E7E7E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2"/>
                </a:solidFill>
              </a:endParaRPr>
            </a:p>
          </p:txBody>
        </p:sp>
        <p:pic>
          <p:nvPicPr>
            <p:cNvPr id="208" name="object 208"/>
            <p:cNvPicPr/>
            <p:nvPr/>
          </p:nvPicPr>
          <p:blipFill>
            <a:blip r:embed="rId132" cstate="print"/>
            <a:stretch>
              <a:fillRect/>
            </a:stretch>
          </p:blipFill>
          <p:spPr>
            <a:xfrm>
              <a:off x="8692896" y="4326636"/>
              <a:ext cx="810767" cy="896111"/>
            </a:xfrm>
            <a:prstGeom prst="rect">
              <a:avLst/>
            </a:prstGeom>
          </p:spPr>
        </p:pic>
        <p:pic>
          <p:nvPicPr>
            <p:cNvPr id="209" name="object 209"/>
            <p:cNvPicPr/>
            <p:nvPr/>
          </p:nvPicPr>
          <p:blipFill>
            <a:blip r:embed="rId133" cstate="print"/>
            <a:stretch>
              <a:fillRect/>
            </a:stretch>
          </p:blipFill>
          <p:spPr>
            <a:xfrm>
              <a:off x="8759952" y="4422394"/>
              <a:ext cx="717803" cy="707389"/>
            </a:xfrm>
            <a:prstGeom prst="rect">
              <a:avLst/>
            </a:prstGeom>
          </p:spPr>
        </p:pic>
      </p:grpSp>
      <p:pic>
        <p:nvPicPr>
          <p:cNvPr id="210" name="object 210"/>
          <p:cNvPicPr/>
          <p:nvPr/>
        </p:nvPicPr>
        <p:blipFill>
          <a:blip r:embed="rId134" cstate="print"/>
          <a:stretch>
            <a:fillRect/>
          </a:stretch>
        </p:blipFill>
        <p:spPr>
          <a:xfrm>
            <a:off x="8932068" y="5312854"/>
            <a:ext cx="392048" cy="87058"/>
          </a:xfrm>
          <a:prstGeom prst="rect">
            <a:avLst/>
          </a:prstGeom>
        </p:spPr>
      </p:pic>
      <p:grpSp>
        <p:nvGrpSpPr>
          <p:cNvPr id="211" name="object 211"/>
          <p:cNvGrpSpPr/>
          <p:nvPr/>
        </p:nvGrpSpPr>
        <p:grpSpPr>
          <a:xfrm>
            <a:off x="8197596" y="5028692"/>
            <a:ext cx="2494915" cy="1765300"/>
            <a:chOff x="8197596" y="5028692"/>
            <a:chExt cx="2494915" cy="1765300"/>
          </a:xfrm>
        </p:grpSpPr>
        <p:pic>
          <p:nvPicPr>
            <p:cNvPr id="212" name="object 212"/>
            <p:cNvPicPr/>
            <p:nvPr/>
          </p:nvPicPr>
          <p:blipFill>
            <a:blip r:embed="rId135" cstate="print"/>
            <a:stretch>
              <a:fillRect/>
            </a:stretch>
          </p:blipFill>
          <p:spPr>
            <a:xfrm>
              <a:off x="9965436" y="5028692"/>
              <a:ext cx="726948" cy="1765300"/>
            </a:xfrm>
            <a:prstGeom prst="rect">
              <a:avLst/>
            </a:prstGeom>
          </p:spPr>
        </p:pic>
        <p:pic>
          <p:nvPicPr>
            <p:cNvPr id="213" name="object 213"/>
            <p:cNvPicPr/>
            <p:nvPr/>
          </p:nvPicPr>
          <p:blipFill>
            <a:blip r:embed="rId136" cstate="print"/>
            <a:stretch>
              <a:fillRect/>
            </a:stretch>
          </p:blipFill>
          <p:spPr>
            <a:xfrm>
              <a:off x="8197596" y="5206492"/>
              <a:ext cx="2494788" cy="1587500"/>
            </a:xfrm>
            <a:prstGeom prst="rect">
              <a:avLst/>
            </a:prstGeom>
          </p:spPr>
        </p:pic>
        <p:pic>
          <p:nvPicPr>
            <p:cNvPr id="214" name="object 214"/>
            <p:cNvPicPr/>
            <p:nvPr/>
          </p:nvPicPr>
          <p:blipFill>
            <a:blip r:embed="rId137" cstate="print"/>
            <a:stretch>
              <a:fillRect/>
            </a:stretch>
          </p:blipFill>
          <p:spPr>
            <a:xfrm>
              <a:off x="9860279" y="5219192"/>
              <a:ext cx="832105" cy="1574800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09587" y="1149858"/>
            <a:ext cx="2086927" cy="386238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750629" y="1238440"/>
            <a:ext cx="158591" cy="210692"/>
          </a:xfrm>
          <a:prstGeom prst="rect">
            <a:avLst/>
          </a:prstGeom>
        </p:spPr>
      </p:pic>
      <p:grpSp>
        <p:nvGrpSpPr>
          <p:cNvPr id="4" name="object 4"/>
          <p:cNvGrpSpPr/>
          <p:nvPr/>
        </p:nvGrpSpPr>
        <p:grpSpPr>
          <a:xfrm>
            <a:off x="2971800" y="1146810"/>
            <a:ext cx="398145" cy="302895"/>
            <a:chOff x="2971800" y="1146810"/>
            <a:chExt cx="398145" cy="302895"/>
          </a:xfrm>
        </p:grpSpPr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971800" y="1238440"/>
              <a:ext cx="167830" cy="206120"/>
            </a:xfrm>
            <a:prstGeom prst="rect">
              <a:avLst/>
            </a:prstGeom>
          </p:spPr>
        </p:pic>
        <p:sp>
          <p:nvSpPr>
            <p:cNvPr id="6" name="object 6"/>
            <p:cNvSpPr/>
            <p:nvPr/>
          </p:nvSpPr>
          <p:spPr>
            <a:xfrm>
              <a:off x="3183826" y="1146810"/>
              <a:ext cx="186690" cy="302895"/>
            </a:xfrm>
            <a:custGeom>
              <a:avLst/>
              <a:gdLst/>
              <a:ahLst/>
              <a:cxnLst/>
              <a:rect l="l" t="t" r="r" b="b"/>
              <a:pathLst>
                <a:path w="186689" h="302894">
                  <a:moveTo>
                    <a:pt x="186118" y="123729"/>
                  </a:moveTo>
                  <a:lnTo>
                    <a:pt x="154114" y="123729"/>
                  </a:lnTo>
                  <a:lnTo>
                    <a:pt x="154114" y="0"/>
                  </a:lnTo>
                  <a:lnTo>
                    <a:pt x="186118" y="0"/>
                  </a:lnTo>
                  <a:lnTo>
                    <a:pt x="186118" y="123729"/>
                  </a:lnTo>
                  <a:close/>
                </a:path>
                <a:path w="186689" h="302894">
                  <a:moveTo>
                    <a:pt x="83915" y="302323"/>
                  </a:moveTo>
                  <a:lnTo>
                    <a:pt x="35266" y="286852"/>
                  </a:lnTo>
                  <a:lnTo>
                    <a:pt x="5726" y="242744"/>
                  </a:lnTo>
                  <a:lnTo>
                    <a:pt x="0" y="201549"/>
                  </a:lnTo>
                  <a:lnTo>
                    <a:pt x="1692" y="177752"/>
                  </a:lnTo>
                  <a:lnTo>
                    <a:pt x="14827" y="138233"/>
                  </a:lnTo>
                  <a:lnTo>
                    <a:pt x="39481" y="109030"/>
                  </a:lnTo>
                  <a:lnTo>
                    <a:pt x="93059" y="91630"/>
                  </a:lnTo>
                  <a:lnTo>
                    <a:pt x="112031" y="93608"/>
                  </a:lnTo>
                  <a:lnTo>
                    <a:pt x="112194" y="93608"/>
                  </a:lnTo>
                  <a:lnTo>
                    <a:pt x="128575" y="99643"/>
                  </a:lnTo>
                  <a:lnTo>
                    <a:pt x="142016" y="109672"/>
                  </a:lnTo>
                  <a:lnTo>
                    <a:pt x="149079" y="119062"/>
                  </a:lnTo>
                  <a:lnTo>
                    <a:pt x="96107" y="119062"/>
                  </a:lnTo>
                  <a:lnTo>
                    <a:pt x="82105" y="120268"/>
                  </a:lnTo>
                  <a:lnTo>
                    <a:pt x="43267" y="151925"/>
                  </a:lnTo>
                  <a:lnTo>
                    <a:pt x="33623" y="200025"/>
                  </a:lnTo>
                  <a:lnTo>
                    <a:pt x="34504" y="216327"/>
                  </a:lnTo>
                  <a:lnTo>
                    <a:pt x="48863" y="254984"/>
                  </a:lnTo>
                  <a:lnTo>
                    <a:pt x="93059" y="274796"/>
                  </a:lnTo>
                  <a:lnTo>
                    <a:pt x="143440" y="274796"/>
                  </a:lnTo>
                  <a:lnTo>
                    <a:pt x="139730" y="279740"/>
                  </a:lnTo>
                  <a:lnTo>
                    <a:pt x="124003" y="292179"/>
                  </a:lnTo>
                  <a:lnTo>
                    <a:pt x="105401" y="299760"/>
                  </a:lnTo>
                  <a:lnTo>
                    <a:pt x="83915" y="302323"/>
                  </a:lnTo>
                  <a:close/>
                </a:path>
                <a:path w="186689" h="302894">
                  <a:moveTo>
                    <a:pt x="143440" y="274796"/>
                  </a:moveTo>
                  <a:lnTo>
                    <a:pt x="93059" y="274796"/>
                  </a:lnTo>
                  <a:lnTo>
                    <a:pt x="106020" y="273629"/>
                  </a:lnTo>
                  <a:lnTo>
                    <a:pt x="117526" y="270033"/>
                  </a:lnTo>
                  <a:lnTo>
                    <a:pt x="149733" y="233410"/>
                  </a:lnTo>
                  <a:lnTo>
                    <a:pt x="154114" y="206121"/>
                  </a:lnTo>
                  <a:lnTo>
                    <a:pt x="154114" y="177069"/>
                  </a:lnTo>
                  <a:lnTo>
                    <a:pt x="137350" y="135921"/>
                  </a:lnTo>
                  <a:lnTo>
                    <a:pt x="96107" y="119062"/>
                  </a:lnTo>
                  <a:lnTo>
                    <a:pt x="149079" y="119062"/>
                  </a:lnTo>
                  <a:lnTo>
                    <a:pt x="152590" y="123729"/>
                  </a:lnTo>
                  <a:lnTo>
                    <a:pt x="186118" y="123729"/>
                  </a:lnTo>
                  <a:lnTo>
                    <a:pt x="186118" y="262604"/>
                  </a:lnTo>
                  <a:lnTo>
                    <a:pt x="152590" y="262604"/>
                  </a:lnTo>
                  <a:lnTo>
                    <a:pt x="143440" y="274796"/>
                  </a:lnTo>
                  <a:close/>
                </a:path>
                <a:path w="186689" h="302894">
                  <a:moveTo>
                    <a:pt x="186118" y="297751"/>
                  </a:moveTo>
                  <a:lnTo>
                    <a:pt x="154114" y="297751"/>
                  </a:lnTo>
                  <a:lnTo>
                    <a:pt x="154114" y="262604"/>
                  </a:lnTo>
                  <a:lnTo>
                    <a:pt x="186118" y="262604"/>
                  </a:lnTo>
                  <a:lnTo>
                    <a:pt x="186118" y="297751"/>
                  </a:lnTo>
                  <a:close/>
                </a:path>
              </a:pathLst>
            </a:custGeom>
            <a:solidFill>
              <a:srgbClr val="001F6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7" name="object 7"/>
          <p:cNvGrpSpPr/>
          <p:nvPr/>
        </p:nvGrpSpPr>
        <p:grpSpPr>
          <a:xfrm>
            <a:off x="3534727" y="1157573"/>
            <a:ext cx="441325" cy="292100"/>
            <a:chOff x="3534727" y="1157573"/>
            <a:chExt cx="441325" cy="292100"/>
          </a:xfrm>
        </p:grpSpPr>
        <p:sp>
          <p:nvSpPr>
            <p:cNvPr id="8" name="object 8"/>
            <p:cNvSpPr/>
            <p:nvPr/>
          </p:nvSpPr>
          <p:spPr>
            <a:xfrm>
              <a:off x="3534727" y="1157573"/>
              <a:ext cx="210820" cy="292100"/>
            </a:xfrm>
            <a:custGeom>
              <a:avLst/>
              <a:gdLst/>
              <a:ahLst/>
              <a:cxnLst/>
              <a:rect l="l" t="t" r="r" b="b"/>
              <a:pathLst>
                <a:path w="210820" h="292100">
                  <a:moveTo>
                    <a:pt x="132683" y="291560"/>
                  </a:moveTo>
                  <a:lnTo>
                    <a:pt x="77807" y="281416"/>
                  </a:lnTo>
                  <a:lnTo>
                    <a:pt x="36575" y="251840"/>
                  </a:lnTo>
                  <a:lnTo>
                    <a:pt x="9143" y="207775"/>
                  </a:lnTo>
                  <a:lnTo>
                    <a:pt x="0" y="151066"/>
                  </a:lnTo>
                  <a:lnTo>
                    <a:pt x="2571" y="119315"/>
                  </a:lnTo>
                  <a:lnTo>
                    <a:pt x="23145" y="64993"/>
                  </a:lnTo>
                  <a:lnTo>
                    <a:pt x="62302" y="23788"/>
                  </a:lnTo>
                  <a:lnTo>
                    <a:pt x="113719" y="2595"/>
                  </a:lnTo>
                  <a:lnTo>
                    <a:pt x="143446" y="0"/>
                  </a:lnTo>
                  <a:lnTo>
                    <a:pt x="162925" y="833"/>
                  </a:lnTo>
                  <a:lnTo>
                    <a:pt x="180403" y="3238"/>
                  </a:lnTo>
                  <a:lnTo>
                    <a:pt x="196167" y="7072"/>
                  </a:lnTo>
                  <a:lnTo>
                    <a:pt x="210502" y="12192"/>
                  </a:lnTo>
                  <a:lnTo>
                    <a:pt x="210502" y="47244"/>
                  </a:lnTo>
                  <a:lnTo>
                    <a:pt x="194452" y="40124"/>
                  </a:lnTo>
                  <a:lnTo>
                    <a:pt x="178117" y="34861"/>
                  </a:lnTo>
                  <a:lnTo>
                    <a:pt x="161210" y="31599"/>
                  </a:lnTo>
                  <a:lnTo>
                    <a:pt x="143446" y="30480"/>
                  </a:lnTo>
                  <a:lnTo>
                    <a:pt x="120507" y="32481"/>
                  </a:lnTo>
                  <a:lnTo>
                    <a:pt x="80987" y="48522"/>
                  </a:lnTo>
                  <a:lnTo>
                    <a:pt x="51205" y="80024"/>
                  </a:lnTo>
                  <a:lnTo>
                    <a:pt x="36805" y="123524"/>
                  </a:lnTo>
                  <a:lnTo>
                    <a:pt x="35051" y="149542"/>
                  </a:lnTo>
                  <a:lnTo>
                    <a:pt x="36781" y="173578"/>
                  </a:lnTo>
                  <a:lnTo>
                    <a:pt x="50562" y="214184"/>
                  </a:lnTo>
                  <a:lnTo>
                    <a:pt x="77438" y="244268"/>
                  </a:lnTo>
                  <a:lnTo>
                    <a:pt x="114014" y="259222"/>
                  </a:lnTo>
                  <a:lnTo>
                    <a:pt x="135731" y="260984"/>
                  </a:lnTo>
                  <a:lnTo>
                    <a:pt x="156669" y="259841"/>
                  </a:lnTo>
                  <a:lnTo>
                    <a:pt x="176010" y="256412"/>
                  </a:lnTo>
                  <a:lnTo>
                    <a:pt x="193903" y="250697"/>
                  </a:lnTo>
                  <a:lnTo>
                    <a:pt x="210502" y="242696"/>
                  </a:lnTo>
                  <a:lnTo>
                    <a:pt x="210502" y="274700"/>
                  </a:lnTo>
                  <a:lnTo>
                    <a:pt x="193641" y="281876"/>
                  </a:lnTo>
                  <a:lnTo>
                    <a:pt x="175057" y="287166"/>
                  </a:lnTo>
                  <a:lnTo>
                    <a:pt x="154741" y="290439"/>
                  </a:lnTo>
                  <a:lnTo>
                    <a:pt x="132683" y="291560"/>
                  </a:lnTo>
                  <a:close/>
                </a:path>
              </a:pathLst>
            </a:custGeom>
            <a:solidFill>
              <a:srgbClr val="001F6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" name="object 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777329" y="1238440"/>
              <a:ext cx="198310" cy="210693"/>
            </a:xfrm>
            <a:prstGeom prst="rect">
              <a:avLst/>
            </a:prstGeom>
          </p:spPr>
        </p:pic>
      </p:grpSp>
      <p:grpSp>
        <p:nvGrpSpPr>
          <p:cNvPr id="10" name="object 10"/>
          <p:cNvGrpSpPr/>
          <p:nvPr/>
        </p:nvGrpSpPr>
        <p:grpSpPr>
          <a:xfrm>
            <a:off x="4025931" y="1183481"/>
            <a:ext cx="970280" cy="266065"/>
            <a:chOff x="4025931" y="1183481"/>
            <a:chExt cx="970280" cy="266065"/>
          </a:xfrm>
        </p:grpSpPr>
        <p:pic>
          <p:nvPicPr>
            <p:cNvPr id="11" name="object 1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025931" y="1238440"/>
              <a:ext cx="167830" cy="206120"/>
            </a:xfrm>
            <a:prstGeom prst="rect">
              <a:avLst/>
            </a:prstGeom>
          </p:spPr>
        </p:pic>
        <p:sp>
          <p:nvSpPr>
            <p:cNvPr id="12" name="object 12"/>
            <p:cNvSpPr/>
            <p:nvPr/>
          </p:nvSpPr>
          <p:spPr>
            <a:xfrm>
              <a:off x="4234910" y="1183481"/>
              <a:ext cx="118110" cy="264160"/>
            </a:xfrm>
            <a:custGeom>
              <a:avLst/>
              <a:gdLst/>
              <a:ahLst/>
              <a:cxnLst/>
              <a:rect l="l" t="t" r="r" b="b"/>
              <a:pathLst>
                <a:path w="118110" h="264159">
                  <a:moveTo>
                    <a:pt x="86963" y="264128"/>
                  </a:moveTo>
                  <a:lnTo>
                    <a:pt x="64079" y="260636"/>
                  </a:lnTo>
                  <a:lnTo>
                    <a:pt x="47910" y="249983"/>
                  </a:lnTo>
                  <a:lnTo>
                    <a:pt x="38314" y="231901"/>
                  </a:lnTo>
                  <a:lnTo>
                    <a:pt x="35147" y="206120"/>
                  </a:lnTo>
                  <a:lnTo>
                    <a:pt x="35147" y="87058"/>
                  </a:lnTo>
                  <a:lnTo>
                    <a:pt x="0" y="87058"/>
                  </a:lnTo>
                  <a:lnTo>
                    <a:pt x="0" y="59531"/>
                  </a:lnTo>
                  <a:lnTo>
                    <a:pt x="35147" y="59531"/>
                  </a:lnTo>
                  <a:lnTo>
                    <a:pt x="35147" y="10668"/>
                  </a:lnTo>
                  <a:lnTo>
                    <a:pt x="67151" y="0"/>
                  </a:lnTo>
                  <a:lnTo>
                    <a:pt x="67151" y="59531"/>
                  </a:lnTo>
                  <a:lnTo>
                    <a:pt x="117538" y="59531"/>
                  </a:lnTo>
                  <a:lnTo>
                    <a:pt x="117538" y="87058"/>
                  </a:lnTo>
                  <a:lnTo>
                    <a:pt x="67151" y="87058"/>
                  </a:lnTo>
                  <a:lnTo>
                    <a:pt x="67151" y="200024"/>
                  </a:lnTo>
                  <a:lnTo>
                    <a:pt x="85439" y="238124"/>
                  </a:lnTo>
                  <a:lnTo>
                    <a:pt x="103727" y="238124"/>
                  </a:lnTo>
                  <a:lnTo>
                    <a:pt x="111442" y="235076"/>
                  </a:lnTo>
                  <a:lnTo>
                    <a:pt x="117538" y="230504"/>
                  </a:lnTo>
                  <a:lnTo>
                    <a:pt x="117538" y="258032"/>
                  </a:lnTo>
                  <a:lnTo>
                    <a:pt x="111260" y="260913"/>
                  </a:lnTo>
                  <a:lnTo>
                    <a:pt x="103965" y="262794"/>
                  </a:lnTo>
                  <a:lnTo>
                    <a:pt x="95812" y="263818"/>
                  </a:lnTo>
                  <a:lnTo>
                    <a:pt x="86963" y="264128"/>
                  </a:lnTo>
                  <a:close/>
                </a:path>
              </a:pathLst>
            </a:custGeom>
            <a:solidFill>
              <a:srgbClr val="001F6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3" name="object 13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4393596" y="1239964"/>
              <a:ext cx="103727" cy="204597"/>
            </a:xfrm>
            <a:prstGeom prst="rect">
              <a:avLst/>
            </a:prstGeom>
          </p:spPr>
        </p:pic>
        <p:pic>
          <p:nvPicPr>
            <p:cNvPr id="14" name="object 14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4520183" y="1238440"/>
              <a:ext cx="158686" cy="210692"/>
            </a:xfrm>
            <a:prstGeom prst="rect">
              <a:avLst/>
            </a:prstGeom>
          </p:spPr>
        </p:pic>
        <p:pic>
          <p:nvPicPr>
            <p:cNvPr id="15" name="object 15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4723161" y="1238440"/>
              <a:ext cx="132683" cy="210692"/>
            </a:xfrm>
            <a:prstGeom prst="rect">
              <a:avLst/>
            </a:prstGeom>
          </p:spPr>
        </p:pic>
        <p:sp>
          <p:nvSpPr>
            <p:cNvPr id="16" name="object 16"/>
            <p:cNvSpPr/>
            <p:nvPr/>
          </p:nvSpPr>
          <p:spPr>
            <a:xfrm>
              <a:off x="4878609" y="1183481"/>
              <a:ext cx="118110" cy="264160"/>
            </a:xfrm>
            <a:custGeom>
              <a:avLst/>
              <a:gdLst/>
              <a:ahLst/>
              <a:cxnLst/>
              <a:rect l="l" t="t" r="r" b="b"/>
              <a:pathLst>
                <a:path w="118110" h="264159">
                  <a:moveTo>
                    <a:pt x="86963" y="264128"/>
                  </a:moveTo>
                  <a:lnTo>
                    <a:pt x="64079" y="260636"/>
                  </a:lnTo>
                  <a:lnTo>
                    <a:pt x="47910" y="249983"/>
                  </a:lnTo>
                  <a:lnTo>
                    <a:pt x="38314" y="231901"/>
                  </a:lnTo>
                  <a:lnTo>
                    <a:pt x="35147" y="206120"/>
                  </a:lnTo>
                  <a:lnTo>
                    <a:pt x="35147" y="87058"/>
                  </a:lnTo>
                  <a:lnTo>
                    <a:pt x="0" y="87058"/>
                  </a:lnTo>
                  <a:lnTo>
                    <a:pt x="0" y="59531"/>
                  </a:lnTo>
                  <a:lnTo>
                    <a:pt x="35147" y="59531"/>
                  </a:lnTo>
                  <a:lnTo>
                    <a:pt x="35147" y="10668"/>
                  </a:lnTo>
                  <a:lnTo>
                    <a:pt x="67151" y="0"/>
                  </a:lnTo>
                  <a:lnTo>
                    <a:pt x="67151" y="59531"/>
                  </a:lnTo>
                  <a:lnTo>
                    <a:pt x="117538" y="59531"/>
                  </a:lnTo>
                  <a:lnTo>
                    <a:pt x="117538" y="87058"/>
                  </a:lnTo>
                  <a:lnTo>
                    <a:pt x="67151" y="87058"/>
                  </a:lnTo>
                  <a:lnTo>
                    <a:pt x="67151" y="200024"/>
                  </a:lnTo>
                  <a:lnTo>
                    <a:pt x="85439" y="238124"/>
                  </a:lnTo>
                  <a:lnTo>
                    <a:pt x="103727" y="238124"/>
                  </a:lnTo>
                  <a:lnTo>
                    <a:pt x="111442" y="235076"/>
                  </a:lnTo>
                  <a:lnTo>
                    <a:pt x="117538" y="230504"/>
                  </a:lnTo>
                  <a:lnTo>
                    <a:pt x="117538" y="258032"/>
                  </a:lnTo>
                  <a:lnTo>
                    <a:pt x="111260" y="260913"/>
                  </a:lnTo>
                  <a:lnTo>
                    <a:pt x="103965" y="262794"/>
                  </a:lnTo>
                  <a:lnTo>
                    <a:pt x="95812" y="263818"/>
                  </a:lnTo>
                  <a:lnTo>
                    <a:pt x="86963" y="264128"/>
                  </a:lnTo>
                  <a:close/>
                </a:path>
              </a:pathLst>
            </a:custGeom>
            <a:solidFill>
              <a:srgbClr val="001F6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7" name="object 17"/>
          <p:cNvGrpSpPr/>
          <p:nvPr/>
        </p:nvGrpSpPr>
        <p:grpSpPr>
          <a:xfrm>
            <a:off x="5159406" y="1162145"/>
            <a:ext cx="824230" cy="287020"/>
            <a:chOff x="5159406" y="1162145"/>
            <a:chExt cx="824230" cy="287020"/>
          </a:xfrm>
        </p:grpSpPr>
        <p:sp>
          <p:nvSpPr>
            <p:cNvPr id="18" name="object 18"/>
            <p:cNvSpPr/>
            <p:nvPr/>
          </p:nvSpPr>
          <p:spPr>
            <a:xfrm>
              <a:off x="5159406" y="1162145"/>
              <a:ext cx="172720" cy="282575"/>
            </a:xfrm>
            <a:custGeom>
              <a:avLst/>
              <a:gdLst/>
              <a:ahLst/>
              <a:cxnLst/>
              <a:rect l="l" t="t" r="r" b="b"/>
              <a:pathLst>
                <a:path w="172720" h="282575">
                  <a:moveTo>
                    <a:pt x="80867" y="282416"/>
                  </a:moveTo>
                  <a:lnTo>
                    <a:pt x="0" y="282416"/>
                  </a:lnTo>
                  <a:lnTo>
                    <a:pt x="0" y="0"/>
                  </a:lnTo>
                  <a:lnTo>
                    <a:pt x="79343" y="0"/>
                  </a:lnTo>
                  <a:lnTo>
                    <a:pt x="96751" y="1143"/>
                  </a:lnTo>
                  <a:lnTo>
                    <a:pt x="137350" y="18288"/>
                  </a:lnTo>
                  <a:lnTo>
                    <a:pt x="147956" y="30479"/>
                  </a:lnTo>
                  <a:lnTo>
                    <a:pt x="32004" y="30479"/>
                  </a:lnTo>
                  <a:lnTo>
                    <a:pt x="32004" y="120586"/>
                  </a:lnTo>
                  <a:lnTo>
                    <a:pt x="131407" y="120586"/>
                  </a:lnTo>
                  <a:lnTo>
                    <a:pt x="130444" y="121348"/>
                  </a:lnTo>
                  <a:lnTo>
                    <a:pt x="120696" y="127015"/>
                  </a:lnTo>
                  <a:lnTo>
                    <a:pt x="109823" y="131254"/>
                  </a:lnTo>
                  <a:lnTo>
                    <a:pt x="109823" y="132778"/>
                  </a:lnTo>
                  <a:lnTo>
                    <a:pt x="123839" y="135040"/>
                  </a:lnTo>
                  <a:lnTo>
                    <a:pt x="136159" y="139446"/>
                  </a:lnTo>
                  <a:lnTo>
                    <a:pt x="146765" y="145851"/>
                  </a:lnTo>
                  <a:lnTo>
                    <a:pt x="152365" y="151066"/>
                  </a:lnTo>
                  <a:lnTo>
                    <a:pt x="32004" y="151066"/>
                  </a:lnTo>
                  <a:lnTo>
                    <a:pt x="32004" y="251841"/>
                  </a:lnTo>
                  <a:lnTo>
                    <a:pt x="153802" y="251841"/>
                  </a:lnTo>
                  <a:lnTo>
                    <a:pt x="146494" y="259461"/>
                  </a:lnTo>
                  <a:lnTo>
                    <a:pt x="132985" y="269477"/>
                  </a:lnTo>
                  <a:lnTo>
                    <a:pt x="117645" y="276653"/>
                  </a:lnTo>
                  <a:lnTo>
                    <a:pt x="100323" y="280972"/>
                  </a:lnTo>
                  <a:lnTo>
                    <a:pt x="80867" y="282416"/>
                  </a:lnTo>
                  <a:close/>
                </a:path>
                <a:path w="172720" h="282575">
                  <a:moveTo>
                    <a:pt x="131407" y="120586"/>
                  </a:moveTo>
                  <a:lnTo>
                    <a:pt x="65627" y="120586"/>
                  </a:lnTo>
                  <a:lnTo>
                    <a:pt x="78724" y="119967"/>
                  </a:lnTo>
                  <a:lnTo>
                    <a:pt x="90392" y="117919"/>
                  </a:lnTo>
                  <a:lnTo>
                    <a:pt x="119919" y="92309"/>
                  </a:lnTo>
                  <a:lnTo>
                    <a:pt x="123539" y="71723"/>
                  </a:lnTo>
                  <a:lnTo>
                    <a:pt x="120348" y="53665"/>
                  </a:lnTo>
                  <a:lnTo>
                    <a:pt x="110585" y="40778"/>
                  </a:lnTo>
                  <a:lnTo>
                    <a:pt x="93964" y="33053"/>
                  </a:lnTo>
                  <a:lnTo>
                    <a:pt x="70199" y="30479"/>
                  </a:lnTo>
                  <a:lnTo>
                    <a:pt x="147956" y="30479"/>
                  </a:lnTo>
                  <a:lnTo>
                    <a:pt x="153162" y="39064"/>
                  </a:lnTo>
                  <a:lnTo>
                    <a:pt x="157281" y="51546"/>
                  </a:lnTo>
                  <a:lnTo>
                    <a:pt x="158686" y="65627"/>
                  </a:lnTo>
                  <a:lnTo>
                    <a:pt x="157853" y="76772"/>
                  </a:lnTo>
                  <a:lnTo>
                    <a:pt x="155448" y="87356"/>
                  </a:lnTo>
                  <a:lnTo>
                    <a:pt x="151614" y="97385"/>
                  </a:lnTo>
                  <a:lnTo>
                    <a:pt x="146494" y="106870"/>
                  </a:lnTo>
                  <a:lnTo>
                    <a:pt x="139050" y="114538"/>
                  </a:lnTo>
                  <a:lnTo>
                    <a:pt x="131407" y="120586"/>
                  </a:lnTo>
                  <a:close/>
                </a:path>
                <a:path w="172720" h="282575">
                  <a:moveTo>
                    <a:pt x="153802" y="251841"/>
                  </a:moveTo>
                  <a:lnTo>
                    <a:pt x="77819" y="251841"/>
                  </a:lnTo>
                  <a:lnTo>
                    <a:pt x="90939" y="250983"/>
                  </a:lnTo>
                  <a:lnTo>
                    <a:pt x="102774" y="248412"/>
                  </a:lnTo>
                  <a:lnTo>
                    <a:pt x="134445" y="221884"/>
                  </a:lnTo>
                  <a:lnTo>
                    <a:pt x="138874" y="199929"/>
                  </a:lnTo>
                  <a:lnTo>
                    <a:pt x="134573" y="178793"/>
                  </a:lnTo>
                  <a:lnTo>
                    <a:pt x="121681" y="163496"/>
                  </a:lnTo>
                  <a:lnTo>
                    <a:pt x="100018" y="154114"/>
                  </a:lnTo>
                  <a:lnTo>
                    <a:pt x="99391" y="154114"/>
                  </a:lnTo>
                  <a:lnTo>
                    <a:pt x="70199" y="151066"/>
                  </a:lnTo>
                  <a:lnTo>
                    <a:pt x="152365" y="151066"/>
                  </a:lnTo>
                  <a:lnTo>
                    <a:pt x="155638" y="154114"/>
                  </a:lnTo>
                  <a:lnTo>
                    <a:pt x="172280" y="199929"/>
                  </a:lnTo>
                  <a:lnTo>
                    <a:pt x="172402" y="201453"/>
                  </a:lnTo>
                  <a:lnTo>
                    <a:pt x="170926" y="218058"/>
                  </a:lnTo>
                  <a:lnTo>
                    <a:pt x="166306" y="233350"/>
                  </a:lnTo>
                  <a:lnTo>
                    <a:pt x="158257" y="247196"/>
                  </a:lnTo>
                  <a:lnTo>
                    <a:pt x="153802" y="251841"/>
                  </a:lnTo>
                  <a:close/>
                </a:path>
              </a:pathLst>
            </a:custGeom>
            <a:solidFill>
              <a:srgbClr val="001F6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9" name="object 19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5365337" y="1238440"/>
              <a:ext cx="175450" cy="210693"/>
            </a:xfrm>
            <a:prstGeom prst="rect">
              <a:avLst/>
            </a:prstGeom>
          </p:spPr>
        </p:pic>
        <p:sp>
          <p:nvSpPr>
            <p:cNvPr id="20" name="object 20"/>
            <p:cNvSpPr/>
            <p:nvPr/>
          </p:nvSpPr>
          <p:spPr>
            <a:xfrm>
              <a:off x="5572785" y="1183487"/>
              <a:ext cx="410845" cy="264160"/>
            </a:xfrm>
            <a:custGeom>
              <a:avLst/>
              <a:gdLst/>
              <a:ahLst/>
              <a:cxnLst/>
              <a:rect l="l" t="t" r="r" b="b"/>
              <a:pathLst>
                <a:path w="410845" h="264159">
                  <a:moveTo>
                    <a:pt x="117538" y="59524"/>
                  </a:moveTo>
                  <a:lnTo>
                    <a:pt x="67144" y="59524"/>
                  </a:lnTo>
                  <a:lnTo>
                    <a:pt x="67144" y="0"/>
                  </a:lnTo>
                  <a:lnTo>
                    <a:pt x="33616" y="10668"/>
                  </a:lnTo>
                  <a:lnTo>
                    <a:pt x="33616" y="59524"/>
                  </a:lnTo>
                  <a:lnTo>
                    <a:pt x="0" y="59524"/>
                  </a:lnTo>
                  <a:lnTo>
                    <a:pt x="0" y="87058"/>
                  </a:lnTo>
                  <a:lnTo>
                    <a:pt x="33616" y="87058"/>
                  </a:lnTo>
                  <a:lnTo>
                    <a:pt x="33616" y="206121"/>
                  </a:lnTo>
                  <a:lnTo>
                    <a:pt x="37033" y="231902"/>
                  </a:lnTo>
                  <a:lnTo>
                    <a:pt x="47142" y="249986"/>
                  </a:lnTo>
                  <a:lnTo>
                    <a:pt x="63842" y="260642"/>
                  </a:lnTo>
                  <a:lnTo>
                    <a:pt x="86956" y="264121"/>
                  </a:lnTo>
                  <a:lnTo>
                    <a:pt x="95808" y="263817"/>
                  </a:lnTo>
                  <a:lnTo>
                    <a:pt x="103962" y="262788"/>
                  </a:lnTo>
                  <a:lnTo>
                    <a:pt x="111264" y="260908"/>
                  </a:lnTo>
                  <a:lnTo>
                    <a:pt x="117538" y="258025"/>
                  </a:lnTo>
                  <a:lnTo>
                    <a:pt x="117538" y="230505"/>
                  </a:lnTo>
                  <a:lnTo>
                    <a:pt x="111442" y="235077"/>
                  </a:lnTo>
                  <a:lnTo>
                    <a:pt x="103822" y="238125"/>
                  </a:lnTo>
                  <a:lnTo>
                    <a:pt x="85432" y="238125"/>
                  </a:lnTo>
                  <a:lnTo>
                    <a:pt x="77812" y="235077"/>
                  </a:lnTo>
                  <a:lnTo>
                    <a:pt x="67144" y="200025"/>
                  </a:lnTo>
                  <a:lnTo>
                    <a:pt x="67144" y="87058"/>
                  </a:lnTo>
                  <a:lnTo>
                    <a:pt x="117538" y="87058"/>
                  </a:lnTo>
                  <a:lnTo>
                    <a:pt x="117538" y="59524"/>
                  </a:lnTo>
                  <a:close/>
                </a:path>
                <a:path w="410845" h="264159">
                  <a:moveTo>
                    <a:pt x="410425" y="59524"/>
                  </a:moveTo>
                  <a:lnTo>
                    <a:pt x="379857" y="59524"/>
                  </a:lnTo>
                  <a:lnTo>
                    <a:pt x="338709" y="210693"/>
                  </a:lnTo>
                  <a:lnTo>
                    <a:pt x="337185" y="218313"/>
                  </a:lnTo>
                  <a:lnTo>
                    <a:pt x="335661" y="224409"/>
                  </a:lnTo>
                  <a:lnTo>
                    <a:pt x="335661" y="228981"/>
                  </a:lnTo>
                  <a:lnTo>
                    <a:pt x="334137" y="228981"/>
                  </a:lnTo>
                  <a:lnTo>
                    <a:pt x="332613" y="221361"/>
                  </a:lnTo>
                  <a:lnTo>
                    <a:pt x="331089" y="215265"/>
                  </a:lnTo>
                  <a:lnTo>
                    <a:pt x="331089" y="210693"/>
                  </a:lnTo>
                  <a:lnTo>
                    <a:pt x="288315" y="59524"/>
                  </a:lnTo>
                  <a:lnTo>
                    <a:pt x="259359" y="59524"/>
                  </a:lnTo>
                  <a:lnTo>
                    <a:pt x="213639" y="210693"/>
                  </a:lnTo>
                  <a:lnTo>
                    <a:pt x="210591" y="222885"/>
                  </a:lnTo>
                  <a:lnTo>
                    <a:pt x="210591" y="228981"/>
                  </a:lnTo>
                  <a:lnTo>
                    <a:pt x="207543" y="228981"/>
                  </a:lnTo>
                  <a:lnTo>
                    <a:pt x="207543" y="215265"/>
                  </a:lnTo>
                  <a:lnTo>
                    <a:pt x="206019" y="210693"/>
                  </a:lnTo>
                  <a:lnTo>
                    <a:pt x="163258" y="59524"/>
                  </a:lnTo>
                  <a:lnTo>
                    <a:pt x="129730" y="59524"/>
                  </a:lnTo>
                  <a:lnTo>
                    <a:pt x="190690" y="261073"/>
                  </a:lnTo>
                  <a:lnTo>
                    <a:pt x="222783" y="261073"/>
                  </a:lnTo>
                  <a:lnTo>
                    <a:pt x="268503" y="116014"/>
                  </a:lnTo>
                  <a:lnTo>
                    <a:pt x="270027" y="108394"/>
                  </a:lnTo>
                  <a:lnTo>
                    <a:pt x="271551" y="102298"/>
                  </a:lnTo>
                  <a:lnTo>
                    <a:pt x="271551" y="97726"/>
                  </a:lnTo>
                  <a:lnTo>
                    <a:pt x="273075" y="97726"/>
                  </a:lnTo>
                  <a:lnTo>
                    <a:pt x="273075" y="105346"/>
                  </a:lnTo>
                  <a:lnTo>
                    <a:pt x="274599" y="111442"/>
                  </a:lnTo>
                  <a:lnTo>
                    <a:pt x="276123" y="116014"/>
                  </a:lnTo>
                  <a:lnTo>
                    <a:pt x="317373" y="261073"/>
                  </a:lnTo>
                  <a:lnTo>
                    <a:pt x="350901" y="261073"/>
                  </a:lnTo>
                  <a:lnTo>
                    <a:pt x="410425" y="59524"/>
                  </a:lnTo>
                  <a:close/>
                </a:path>
              </a:pathLst>
            </a:custGeom>
            <a:solidFill>
              <a:srgbClr val="001F6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21" name="object 21"/>
          <p:cNvGrpSpPr/>
          <p:nvPr/>
        </p:nvGrpSpPr>
        <p:grpSpPr>
          <a:xfrm>
            <a:off x="6001511" y="1238440"/>
            <a:ext cx="384810" cy="210820"/>
            <a:chOff x="6001511" y="1238440"/>
            <a:chExt cx="384810" cy="210820"/>
          </a:xfrm>
        </p:grpSpPr>
        <p:pic>
          <p:nvPicPr>
            <p:cNvPr id="22" name="object 22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6212014" y="1238440"/>
              <a:ext cx="173926" cy="210693"/>
            </a:xfrm>
            <a:prstGeom prst="rect">
              <a:avLst/>
            </a:prstGeom>
          </p:spPr>
        </p:pic>
        <p:pic>
          <p:nvPicPr>
            <p:cNvPr id="23" name="object 23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6001511" y="1238440"/>
              <a:ext cx="175450" cy="210693"/>
            </a:xfrm>
            <a:prstGeom prst="rect">
              <a:avLst/>
            </a:prstGeom>
          </p:spPr>
        </p:pic>
      </p:grpSp>
      <p:pic>
        <p:nvPicPr>
          <p:cNvPr id="24" name="object 24"/>
          <p:cNvPicPr/>
          <p:nvPr/>
        </p:nvPicPr>
        <p:blipFill>
          <a:blip r:embed="rId13" cstate="print"/>
          <a:stretch>
            <a:fillRect/>
          </a:stretch>
        </p:blipFill>
        <p:spPr>
          <a:xfrm>
            <a:off x="6440899" y="1238440"/>
            <a:ext cx="166211" cy="206120"/>
          </a:xfrm>
          <a:prstGeom prst="rect">
            <a:avLst/>
          </a:prstGeom>
        </p:spPr>
      </p:pic>
      <p:pic>
        <p:nvPicPr>
          <p:cNvPr id="25" name="object 25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6761226" y="1238440"/>
            <a:ext cx="158686" cy="210692"/>
          </a:xfrm>
          <a:prstGeom prst="rect">
            <a:avLst/>
          </a:prstGeom>
        </p:spPr>
      </p:pic>
      <p:pic>
        <p:nvPicPr>
          <p:cNvPr id="26" name="object 26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7096791" y="1162145"/>
            <a:ext cx="315848" cy="286988"/>
          </a:xfrm>
          <a:prstGeom prst="rect">
            <a:avLst/>
          </a:prstGeom>
        </p:spPr>
      </p:pic>
      <p:grpSp>
        <p:nvGrpSpPr>
          <p:cNvPr id="27" name="object 27"/>
          <p:cNvGrpSpPr/>
          <p:nvPr/>
        </p:nvGrpSpPr>
        <p:grpSpPr>
          <a:xfrm>
            <a:off x="7464456" y="1183481"/>
            <a:ext cx="886460" cy="266065"/>
            <a:chOff x="7464456" y="1183481"/>
            <a:chExt cx="886460" cy="266065"/>
          </a:xfrm>
        </p:grpSpPr>
        <p:pic>
          <p:nvPicPr>
            <p:cNvPr id="28" name="object 28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7464456" y="1238440"/>
              <a:ext cx="151066" cy="210692"/>
            </a:xfrm>
            <a:prstGeom prst="rect">
              <a:avLst/>
            </a:prstGeom>
          </p:spPr>
        </p:pic>
        <p:pic>
          <p:nvPicPr>
            <p:cNvPr id="29" name="object 29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7647527" y="1238440"/>
              <a:ext cx="175450" cy="210693"/>
            </a:xfrm>
            <a:prstGeom prst="rect">
              <a:avLst/>
            </a:prstGeom>
          </p:spPr>
        </p:pic>
        <p:sp>
          <p:nvSpPr>
            <p:cNvPr id="30" name="object 30"/>
            <p:cNvSpPr/>
            <p:nvPr/>
          </p:nvSpPr>
          <p:spPr>
            <a:xfrm>
              <a:off x="7866875" y="1183487"/>
              <a:ext cx="258445" cy="264160"/>
            </a:xfrm>
            <a:custGeom>
              <a:avLst/>
              <a:gdLst/>
              <a:ahLst/>
              <a:cxnLst/>
              <a:rect l="l" t="t" r="r" b="b"/>
              <a:pathLst>
                <a:path w="258445" h="264159">
                  <a:moveTo>
                    <a:pt x="108216" y="136296"/>
                  </a:moveTo>
                  <a:lnTo>
                    <a:pt x="0" y="136296"/>
                  </a:lnTo>
                  <a:lnTo>
                    <a:pt x="0" y="162204"/>
                  </a:lnTo>
                  <a:lnTo>
                    <a:pt x="108216" y="162204"/>
                  </a:lnTo>
                  <a:lnTo>
                    <a:pt x="108216" y="136296"/>
                  </a:lnTo>
                  <a:close/>
                </a:path>
                <a:path w="258445" h="264159">
                  <a:moveTo>
                    <a:pt x="258140" y="59524"/>
                  </a:moveTo>
                  <a:lnTo>
                    <a:pt x="207848" y="59524"/>
                  </a:lnTo>
                  <a:lnTo>
                    <a:pt x="207848" y="0"/>
                  </a:lnTo>
                  <a:lnTo>
                    <a:pt x="175742" y="10668"/>
                  </a:lnTo>
                  <a:lnTo>
                    <a:pt x="175742" y="59524"/>
                  </a:lnTo>
                  <a:lnTo>
                    <a:pt x="142214" y="59524"/>
                  </a:lnTo>
                  <a:lnTo>
                    <a:pt x="142214" y="87058"/>
                  </a:lnTo>
                  <a:lnTo>
                    <a:pt x="175742" y="87058"/>
                  </a:lnTo>
                  <a:lnTo>
                    <a:pt x="175742" y="206121"/>
                  </a:lnTo>
                  <a:lnTo>
                    <a:pt x="179158" y="231902"/>
                  </a:lnTo>
                  <a:lnTo>
                    <a:pt x="189318" y="249986"/>
                  </a:lnTo>
                  <a:lnTo>
                    <a:pt x="206044" y="260642"/>
                  </a:lnTo>
                  <a:lnTo>
                    <a:pt x="229184" y="264121"/>
                  </a:lnTo>
                  <a:lnTo>
                    <a:pt x="237985" y="263817"/>
                  </a:lnTo>
                  <a:lnTo>
                    <a:pt x="245948" y="262788"/>
                  </a:lnTo>
                  <a:lnTo>
                    <a:pt x="252755" y="260908"/>
                  </a:lnTo>
                  <a:lnTo>
                    <a:pt x="258140" y="258025"/>
                  </a:lnTo>
                  <a:lnTo>
                    <a:pt x="258140" y="230505"/>
                  </a:lnTo>
                  <a:lnTo>
                    <a:pt x="253568" y="235077"/>
                  </a:lnTo>
                  <a:lnTo>
                    <a:pt x="245948" y="238125"/>
                  </a:lnTo>
                  <a:lnTo>
                    <a:pt x="227660" y="238125"/>
                  </a:lnTo>
                  <a:lnTo>
                    <a:pt x="220040" y="235077"/>
                  </a:lnTo>
                  <a:lnTo>
                    <a:pt x="207848" y="200025"/>
                  </a:lnTo>
                  <a:lnTo>
                    <a:pt x="207848" y="87058"/>
                  </a:lnTo>
                  <a:lnTo>
                    <a:pt x="258140" y="87058"/>
                  </a:lnTo>
                  <a:lnTo>
                    <a:pt x="258140" y="59524"/>
                  </a:lnTo>
                  <a:close/>
                </a:path>
              </a:pathLst>
            </a:custGeom>
            <a:solidFill>
              <a:srgbClr val="001F6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1" name="object 31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8152447" y="1238440"/>
              <a:ext cx="198405" cy="210693"/>
            </a:xfrm>
            <a:prstGeom prst="rect">
              <a:avLst/>
            </a:prstGeom>
          </p:spPr>
        </p:pic>
      </p:grpSp>
      <p:sp>
        <p:nvSpPr>
          <p:cNvPr id="32" name="object 32"/>
          <p:cNvSpPr/>
          <p:nvPr/>
        </p:nvSpPr>
        <p:spPr>
          <a:xfrm>
            <a:off x="8397240" y="1319783"/>
            <a:ext cx="108585" cy="26034"/>
          </a:xfrm>
          <a:custGeom>
            <a:avLst/>
            <a:gdLst/>
            <a:ahLst/>
            <a:cxnLst/>
            <a:rect l="l" t="t" r="r" b="b"/>
            <a:pathLst>
              <a:path w="108584" h="26034">
                <a:moveTo>
                  <a:pt x="108204" y="25908"/>
                </a:moveTo>
                <a:lnTo>
                  <a:pt x="0" y="25908"/>
                </a:lnTo>
                <a:lnTo>
                  <a:pt x="0" y="0"/>
                </a:lnTo>
                <a:lnTo>
                  <a:pt x="108204" y="0"/>
                </a:lnTo>
                <a:lnTo>
                  <a:pt x="108204" y="25908"/>
                </a:lnTo>
                <a:close/>
              </a:path>
            </a:pathLst>
          </a:custGeom>
          <a:solidFill>
            <a:srgbClr val="001F60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33" name="object 33"/>
          <p:cNvGrpSpPr/>
          <p:nvPr/>
        </p:nvGrpSpPr>
        <p:grpSpPr>
          <a:xfrm>
            <a:off x="8565832" y="1162145"/>
            <a:ext cx="323850" cy="287020"/>
            <a:chOff x="8565832" y="1162145"/>
            <a:chExt cx="323850" cy="287020"/>
          </a:xfrm>
        </p:grpSpPr>
        <p:sp>
          <p:nvSpPr>
            <p:cNvPr id="34" name="object 34"/>
            <p:cNvSpPr/>
            <p:nvPr/>
          </p:nvSpPr>
          <p:spPr>
            <a:xfrm>
              <a:off x="8565820" y="1162151"/>
              <a:ext cx="143510" cy="281940"/>
            </a:xfrm>
            <a:custGeom>
              <a:avLst/>
              <a:gdLst/>
              <a:ahLst/>
              <a:cxnLst/>
              <a:rect l="l" t="t" r="r" b="b"/>
              <a:pathLst>
                <a:path w="143509" h="281940">
                  <a:moveTo>
                    <a:pt x="143446" y="0"/>
                  </a:moveTo>
                  <a:lnTo>
                    <a:pt x="0" y="0"/>
                  </a:lnTo>
                  <a:lnTo>
                    <a:pt x="0" y="30480"/>
                  </a:lnTo>
                  <a:lnTo>
                    <a:pt x="0" y="128270"/>
                  </a:lnTo>
                  <a:lnTo>
                    <a:pt x="0" y="157480"/>
                  </a:lnTo>
                  <a:lnTo>
                    <a:pt x="0" y="281940"/>
                  </a:lnTo>
                  <a:lnTo>
                    <a:pt x="33629" y="281940"/>
                  </a:lnTo>
                  <a:lnTo>
                    <a:pt x="33629" y="157480"/>
                  </a:lnTo>
                  <a:lnTo>
                    <a:pt x="134302" y="157480"/>
                  </a:lnTo>
                  <a:lnTo>
                    <a:pt x="134302" y="128270"/>
                  </a:lnTo>
                  <a:lnTo>
                    <a:pt x="33629" y="128270"/>
                  </a:lnTo>
                  <a:lnTo>
                    <a:pt x="33629" y="30480"/>
                  </a:lnTo>
                  <a:lnTo>
                    <a:pt x="143446" y="30480"/>
                  </a:lnTo>
                  <a:lnTo>
                    <a:pt x="143446" y="0"/>
                  </a:lnTo>
                  <a:close/>
                </a:path>
              </a:pathLst>
            </a:custGeom>
            <a:solidFill>
              <a:srgbClr val="001F6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5" name="object 35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8730614" y="1238440"/>
              <a:ext cx="158686" cy="210692"/>
            </a:xfrm>
            <a:prstGeom prst="rect">
              <a:avLst/>
            </a:prstGeom>
          </p:spPr>
        </p:pic>
      </p:grpSp>
      <p:grpSp>
        <p:nvGrpSpPr>
          <p:cNvPr id="36" name="object 36"/>
          <p:cNvGrpSpPr/>
          <p:nvPr/>
        </p:nvGrpSpPr>
        <p:grpSpPr>
          <a:xfrm>
            <a:off x="8932068" y="1238440"/>
            <a:ext cx="358775" cy="210820"/>
            <a:chOff x="8932068" y="1238440"/>
            <a:chExt cx="358775" cy="210820"/>
          </a:xfrm>
        </p:grpSpPr>
        <p:pic>
          <p:nvPicPr>
            <p:cNvPr id="37" name="object 37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9116663" y="1238440"/>
              <a:ext cx="173831" cy="210693"/>
            </a:xfrm>
            <a:prstGeom prst="rect">
              <a:avLst/>
            </a:prstGeom>
          </p:spPr>
        </p:pic>
        <p:pic>
          <p:nvPicPr>
            <p:cNvPr id="38" name="object 38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8932068" y="1238440"/>
              <a:ext cx="150971" cy="210692"/>
            </a:xfrm>
            <a:prstGeom prst="rect">
              <a:avLst/>
            </a:prstGeom>
          </p:spPr>
        </p:pic>
      </p:grpSp>
      <p:sp>
        <p:nvSpPr>
          <p:cNvPr id="39" name="object 39"/>
          <p:cNvSpPr/>
          <p:nvPr/>
        </p:nvSpPr>
        <p:spPr>
          <a:xfrm>
            <a:off x="527304" y="1613916"/>
            <a:ext cx="33655" cy="281940"/>
          </a:xfrm>
          <a:custGeom>
            <a:avLst/>
            <a:gdLst/>
            <a:ahLst/>
            <a:cxnLst/>
            <a:rect l="l" t="t" r="r" b="b"/>
            <a:pathLst>
              <a:path w="33654" h="281939">
                <a:moveTo>
                  <a:pt x="33528" y="281939"/>
                </a:moveTo>
                <a:lnTo>
                  <a:pt x="0" y="281939"/>
                </a:lnTo>
                <a:lnTo>
                  <a:pt x="0" y="0"/>
                </a:lnTo>
                <a:lnTo>
                  <a:pt x="33528" y="0"/>
                </a:lnTo>
                <a:lnTo>
                  <a:pt x="33528" y="281939"/>
                </a:lnTo>
                <a:close/>
              </a:path>
            </a:pathLst>
          </a:custGeom>
          <a:solidFill>
            <a:srgbClr val="001F60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40" name="object 40"/>
          <p:cNvGrpSpPr/>
          <p:nvPr/>
        </p:nvGrpSpPr>
        <p:grpSpPr>
          <a:xfrm>
            <a:off x="631697" y="1635347"/>
            <a:ext cx="521970" cy="266065"/>
            <a:chOff x="631697" y="1635347"/>
            <a:chExt cx="521970" cy="266065"/>
          </a:xfrm>
        </p:grpSpPr>
        <p:pic>
          <p:nvPicPr>
            <p:cNvPr id="41" name="object 41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631697" y="1690306"/>
              <a:ext cx="166211" cy="206120"/>
            </a:xfrm>
            <a:prstGeom prst="rect">
              <a:avLst/>
            </a:prstGeom>
          </p:spPr>
        </p:pic>
        <p:sp>
          <p:nvSpPr>
            <p:cNvPr id="42" name="object 42"/>
            <p:cNvSpPr/>
            <p:nvPr/>
          </p:nvSpPr>
          <p:spPr>
            <a:xfrm>
              <a:off x="833056" y="1635347"/>
              <a:ext cx="117475" cy="266065"/>
            </a:xfrm>
            <a:custGeom>
              <a:avLst/>
              <a:gdLst/>
              <a:ahLst/>
              <a:cxnLst/>
              <a:rect l="l" t="t" r="r" b="b"/>
              <a:pathLst>
                <a:path w="117475" h="266064">
                  <a:moveTo>
                    <a:pt x="86963" y="265652"/>
                  </a:moveTo>
                  <a:lnTo>
                    <a:pt x="64024" y="261922"/>
                  </a:lnTo>
                  <a:lnTo>
                    <a:pt x="47827" y="250745"/>
                  </a:lnTo>
                  <a:lnTo>
                    <a:pt x="38220" y="232139"/>
                  </a:lnTo>
                  <a:lnTo>
                    <a:pt x="35052" y="206120"/>
                  </a:lnTo>
                  <a:lnTo>
                    <a:pt x="35052" y="87058"/>
                  </a:lnTo>
                  <a:lnTo>
                    <a:pt x="0" y="87058"/>
                  </a:lnTo>
                  <a:lnTo>
                    <a:pt x="0" y="59531"/>
                  </a:lnTo>
                  <a:lnTo>
                    <a:pt x="35052" y="59531"/>
                  </a:lnTo>
                  <a:lnTo>
                    <a:pt x="35052" y="10668"/>
                  </a:lnTo>
                  <a:lnTo>
                    <a:pt x="67056" y="0"/>
                  </a:lnTo>
                  <a:lnTo>
                    <a:pt x="67056" y="59531"/>
                  </a:lnTo>
                  <a:lnTo>
                    <a:pt x="117443" y="59531"/>
                  </a:lnTo>
                  <a:lnTo>
                    <a:pt x="117443" y="87058"/>
                  </a:lnTo>
                  <a:lnTo>
                    <a:pt x="67056" y="87058"/>
                  </a:lnTo>
                  <a:lnTo>
                    <a:pt x="67056" y="200024"/>
                  </a:lnTo>
                  <a:lnTo>
                    <a:pt x="85439" y="238124"/>
                  </a:lnTo>
                  <a:lnTo>
                    <a:pt x="105251" y="238124"/>
                  </a:lnTo>
                  <a:lnTo>
                    <a:pt x="111347" y="235076"/>
                  </a:lnTo>
                  <a:lnTo>
                    <a:pt x="117443" y="230504"/>
                  </a:lnTo>
                  <a:lnTo>
                    <a:pt x="117443" y="258032"/>
                  </a:lnTo>
                  <a:lnTo>
                    <a:pt x="111394" y="261151"/>
                  </a:lnTo>
                  <a:lnTo>
                    <a:pt x="104489" y="263556"/>
                  </a:lnTo>
                  <a:lnTo>
                    <a:pt x="96440" y="265104"/>
                  </a:lnTo>
                  <a:lnTo>
                    <a:pt x="86963" y="265652"/>
                  </a:lnTo>
                  <a:close/>
                </a:path>
              </a:pathLst>
            </a:custGeom>
            <a:solidFill>
              <a:srgbClr val="001F6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3" name="object 43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977931" y="1690306"/>
              <a:ext cx="175450" cy="210693"/>
            </a:xfrm>
            <a:prstGeom prst="rect">
              <a:avLst/>
            </a:prstGeom>
          </p:spPr>
        </p:pic>
      </p:grpSp>
      <p:grpSp>
        <p:nvGrpSpPr>
          <p:cNvPr id="44" name="object 44"/>
          <p:cNvGrpSpPr/>
          <p:nvPr/>
        </p:nvGrpSpPr>
        <p:grpSpPr>
          <a:xfrm>
            <a:off x="1202245" y="1601723"/>
            <a:ext cx="912494" cy="299720"/>
            <a:chOff x="1202245" y="1601723"/>
            <a:chExt cx="912494" cy="299720"/>
          </a:xfrm>
        </p:grpSpPr>
        <p:pic>
          <p:nvPicPr>
            <p:cNvPr id="45" name="object 45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1202245" y="1691830"/>
              <a:ext cx="103727" cy="204597"/>
            </a:xfrm>
            <a:prstGeom prst="rect">
              <a:avLst/>
            </a:prstGeom>
          </p:spPr>
        </p:pic>
        <p:pic>
          <p:nvPicPr>
            <p:cNvPr id="46" name="object 46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1328832" y="1694878"/>
              <a:ext cx="187642" cy="201549"/>
            </a:xfrm>
            <a:prstGeom prst="rect">
              <a:avLst/>
            </a:prstGeom>
          </p:spPr>
        </p:pic>
        <p:sp>
          <p:nvSpPr>
            <p:cNvPr id="47" name="object 47"/>
            <p:cNvSpPr/>
            <p:nvPr/>
          </p:nvSpPr>
          <p:spPr>
            <a:xfrm>
              <a:off x="1546955" y="1601723"/>
              <a:ext cx="43180" cy="295275"/>
            </a:xfrm>
            <a:custGeom>
              <a:avLst/>
              <a:gdLst/>
              <a:ahLst/>
              <a:cxnLst/>
              <a:rect l="l" t="t" r="r" b="b"/>
              <a:pathLst>
                <a:path w="43180" h="295275">
                  <a:moveTo>
                    <a:pt x="27527" y="42767"/>
                  </a:moveTo>
                  <a:lnTo>
                    <a:pt x="15240" y="42767"/>
                  </a:lnTo>
                  <a:lnTo>
                    <a:pt x="6096" y="36671"/>
                  </a:lnTo>
                  <a:lnTo>
                    <a:pt x="0" y="27527"/>
                  </a:lnTo>
                  <a:lnTo>
                    <a:pt x="0" y="15335"/>
                  </a:lnTo>
                  <a:lnTo>
                    <a:pt x="1524" y="10763"/>
                  </a:lnTo>
                  <a:lnTo>
                    <a:pt x="6096" y="6191"/>
                  </a:lnTo>
                  <a:lnTo>
                    <a:pt x="10668" y="3048"/>
                  </a:lnTo>
                  <a:lnTo>
                    <a:pt x="15240" y="0"/>
                  </a:lnTo>
                  <a:lnTo>
                    <a:pt x="27527" y="0"/>
                  </a:lnTo>
                  <a:lnTo>
                    <a:pt x="32099" y="3048"/>
                  </a:lnTo>
                  <a:lnTo>
                    <a:pt x="36671" y="6191"/>
                  </a:lnTo>
                  <a:lnTo>
                    <a:pt x="42767" y="15335"/>
                  </a:lnTo>
                  <a:lnTo>
                    <a:pt x="42767" y="27527"/>
                  </a:lnTo>
                  <a:lnTo>
                    <a:pt x="36671" y="36671"/>
                  </a:lnTo>
                  <a:lnTo>
                    <a:pt x="27527" y="42767"/>
                  </a:lnTo>
                  <a:close/>
                </a:path>
                <a:path w="43180" h="295275">
                  <a:moveTo>
                    <a:pt x="36671" y="294703"/>
                  </a:moveTo>
                  <a:lnTo>
                    <a:pt x="4572" y="294703"/>
                  </a:lnTo>
                  <a:lnTo>
                    <a:pt x="4572" y="93154"/>
                  </a:lnTo>
                  <a:lnTo>
                    <a:pt x="36671" y="93154"/>
                  </a:lnTo>
                  <a:lnTo>
                    <a:pt x="36671" y="294703"/>
                  </a:lnTo>
                  <a:close/>
                </a:path>
              </a:pathLst>
            </a:custGeom>
            <a:solidFill>
              <a:srgbClr val="001F6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8" name="object 48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1630870" y="1690306"/>
              <a:ext cx="173926" cy="210693"/>
            </a:xfrm>
            <a:prstGeom prst="rect">
              <a:avLst/>
            </a:prstGeom>
          </p:spPr>
        </p:pic>
        <p:sp>
          <p:nvSpPr>
            <p:cNvPr id="49" name="object 49"/>
            <p:cNvSpPr/>
            <p:nvPr/>
          </p:nvSpPr>
          <p:spPr>
            <a:xfrm>
              <a:off x="1833753" y="1694878"/>
              <a:ext cx="281305" cy="201930"/>
            </a:xfrm>
            <a:custGeom>
              <a:avLst/>
              <a:gdLst/>
              <a:ahLst/>
              <a:cxnLst/>
              <a:rect l="l" t="t" r="r" b="b"/>
              <a:pathLst>
                <a:path w="281305" h="201930">
                  <a:moveTo>
                    <a:pt x="93059" y="201549"/>
                  </a:moveTo>
                  <a:lnTo>
                    <a:pt x="61055" y="201549"/>
                  </a:lnTo>
                  <a:lnTo>
                    <a:pt x="0" y="0"/>
                  </a:lnTo>
                  <a:lnTo>
                    <a:pt x="33623" y="0"/>
                  </a:lnTo>
                  <a:lnTo>
                    <a:pt x="74771" y="151161"/>
                  </a:lnTo>
                  <a:lnTo>
                    <a:pt x="76295" y="155733"/>
                  </a:lnTo>
                  <a:lnTo>
                    <a:pt x="76295" y="161829"/>
                  </a:lnTo>
                  <a:lnTo>
                    <a:pt x="77819" y="169449"/>
                  </a:lnTo>
                  <a:lnTo>
                    <a:pt x="102859" y="169449"/>
                  </a:lnTo>
                  <a:lnTo>
                    <a:pt x="93059" y="201549"/>
                  </a:lnTo>
                  <a:close/>
                </a:path>
                <a:path w="281305" h="201930">
                  <a:moveTo>
                    <a:pt x="102859" y="169449"/>
                  </a:moveTo>
                  <a:lnTo>
                    <a:pt x="79343" y="169449"/>
                  </a:lnTo>
                  <a:lnTo>
                    <a:pt x="79343" y="163353"/>
                  </a:lnTo>
                  <a:lnTo>
                    <a:pt x="82391" y="151161"/>
                  </a:lnTo>
                  <a:lnTo>
                    <a:pt x="128206" y="0"/>
                  </a:lnTo>
                  <a:lnTo>
                    <a:pt x="158686" y="0"/>
                  </a:lnTo>
                  <a:lnTo>
                    <a:pt x="169083" y="38195"/>
                  </a:lnTo>
                  <a:lnTo>
                    <a:pt x="141922" y="38195"/>
                  </a:lnTo>
                  <a:lnTo>
                    <a:pt x="140398" y="42767"/>
                  </a:lnTo>
                  <a:lnTo>
                    <a:pt x="140398" y="48863"/>
                  </a:lnTo>
                  <a:lnTo>
                    <a:pt x="137350" y="56483"/>
                  </a:lnTo>
                  <a:lnTo>
                    <a:pt x="102859" y="169449"/>
                  </a:lnTo>
                  <a:close/>
                </a:path>
                <a:path w="281305" h="201930">
                  <a:moveTo>
                    <a:pt x="229450" y="169449"/>
                  </a:moveTo>
                  <a:lnTo>
                    <a:pt x="204406" y="169449"/>
                  </a:lnTo>
                  <a:lnTo>
                    <a:pt x="204406" y="164877"/>
                  </a:lnTo>
                  <a:lnTo>
                    <a:pt x="205930" y="158781"/>
                  </a:lnTo>
                  <a:lnTo>
                    <a:pt x="207454" y="151161"/>
                  </a:lnTo>
                  <a:lnTo>
                    <a:pt x="248697" y="0"/>
                  </a:lnTo>
                  <a:lnTo>
                    <a:pt x="280701" y="0"/>
                  </a:lnTo>
                  <a:lnTo>
                    <a:pt x="229450" y="169449"/>
                  </a:lnTo>
                  <a:close/>
                </a:path>
                <a:path w="281305" h="201930">
                  <a:moveTo>
                    <a:pt x="219741" y="201549"/>
                  </a:moveTo>
                  <a:lnTo>
                    <a:pt x="186118" y="201549"/>
                  </a:lnTo>
                  <a:lnTo>
                    <a:pt x="144970" y="56483"/>
                  </a:lnTo>
                  <a:lnTo>
                    <a:pt x="143446" y="51911"/>
                  </a:lnTo>
                  <a:lnTo>
                    <a:pt x="143446" y="45815"/>
                  </a:lnTo>
                  <a:lnTo>
                    <a:pt x="141922" y="38195"/>
                  </a:lnTo>
                  <a:lnTo>
                    <a:pt x="169083" y="38195"/>
                  </a:lnTo>
                  <a:lnTo>
                    <a:pt x="199834" y="151161"/>
                  </a:lnTo>
                  <a:lnTo>
                    <a:pt x="201358" y="155733"/>
                  </a:lnTo>
                  <a:lnTo>
                    <a:pt x="201358" y="161829"/>
                  </a:lnTo>
                  <a:lnTo>
                    <a:pt x="202882" y="169449"/>
                  </a:lnTo>
                  <a:lnTo>
                    <a:pt x="229450" y="169449"/>
                  </a:lnTo>
                  <a:lnTo>
                    <a:pt x="219741" y="201549"/>
                  </a:lnTo>
                  <a:close/>
                </a:path>
              </a:pathLst>
            </a:custGeom>
            <a:solidFill>
              <a:srgbClr val="001F6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50" name="object 50"/>
          <p:cNvPicPr/>
          <p:nvPr/>
        </p:nvPicPr>
        <p:blipFill>
          <a:blip r:embed="rId27" cstate="print"/>
          <a:stretch>
            <a:fillRect/>
          </a:stretch>
        </p:blipFill>
        <p:spPr>
          <a:xfrm>
            <a:off x="2241137" y="1690306"/>
            <a:ext cx="158591" cy="210692"/>
          </a:xfrm>
          <a:prstGeom prst="rect">
            <a:avLst/>
          </a:prstGeom>
        </p:spPr>
      </p:pic>
      <p:grpSp>
        <p:nvGrpSpPr>
          <p:cNvPr id="51" name="object 51"/>
          <p:cNvGrpSpPr/>
          <p:nvPr/>
        </p:nvGrpSpPr>
        <p:grpSpPr>
          <a:xfrm>
            <a:off x="2462307" y="1598676"/>
            <a:ext cx="398145" cy="302895"/>
            <a:chOff x="2462307" y="1598676"/>
            <a:chExt cx="398145" cy="302895"/>
          </a:xfrm>
        </p:grpSpPr>
        <p:pic>
          <p:nvPicPr>
            <p:cNvPr id="52" name="object 52"/>
            <p:cNvPicPr/>
            <p:nvPr/>
          </p:nvPicPr>
          <p:blipFill>
            <a:blip r:embed="rId28" cstate="print"/>
            <a:stretch>
              <a:fillRect/>
            </a:stretch>
          </p:blipFill>
          <p:spPr>
            <a:xfrm>
              <a:off x="2462307" y="1690306"/>
              <a:ext cx="167830" cy="206120"/>
            </a:xfrm>
            <a:prstGeom prst="rect">
              <a:avLst/>
            </a:prstGeom>
          </p:spPr>
        </p:pic>
        <p:sp>
          <p:nvSpPr>
            <p:cNvPr id="53" name="object 53"/>
            <p:cNvSpPr/>
            <p:nvPr/>
          </p:nvSpPr>
          <p:spPr>
            <a:xfrm>
              <a:off x="2674334" y="1598676"/>
              <a:ext cx="186690" cy="302895"/>
            </a:xfrm>
            <a:custGeom>
              <a:avLst/>
              <a:gdLst/>
              <a:ahLst/>
              <a:cxnLst/>
              <a:rect l="l" t="t" r="r" b="b"/>
              <a:pathLst>
                <a:path w="186689" h="302894">
                  <a:moveTo>
                    <a:pt x="186118" y="123729"/>
                  </a:moveTo>
                  <a:lnTo>
                    <a:pt x="154114" y="123729"/>
                  </a:lnTo>
                  <a:lnTo>
                    <a:pt x="154114" y="0"/>
                  </a:lnTo>
                  <a:lnTo>
                    <a:pt x="186118" y="0"/>
                  </a:lnTo>
                  <a:lnTo>
                    <a:pt x="186118" y="123729"/>
                  </a:lnTo>
                  <a:close/>
                </a:path>
                <a:path w="186689" h="302894">
                  <a:moveTo>
                    <a:pt x="83915" y="302323"/>
                  </a:moveTo>
                  <a:lnTo>
                    <a:pt x="35185" y="286852"/>
                  </a:lnTo>
                  <a:lnTo>
                    <a:pt x="5715" y="242744"/>
                  </a:lnTo>
                  <a:lnTo>
                    <a:pt x="0" y="201549"/>
                  </a:lnTo>
                  <a:lnTo>
                    <a:pt x="1690" y="177752"/>
                  </a:lnTo>
                  <a:lnTo>
                    <a:pt x="14787" y="138233"/>
                  </a:lnTo>
                  <a:lnTo>
                    <a:pt x="39400" y="109030"/>
                  </a:lnTo>
                  <a:lnTo>
                    <a:pt x="93059" y="91630"/>
                  </a:lnTo>
                  <a:lnTo>
                    <a:pt x="111991" y="93608"/>
                  </a:lnTo>
                  <a:lnTo>
                    <a:pt x="112154" y="93608"/>
                  </a:lnTo>
                  <a:lnTo>
                    <a:pt x="128539" y="99643"/>
                  </a:lnTo>
                  <a:lnTo>
                    <a:pt x="142002" y="109672"/>
                  </a:lnTo>
                  <a:lnTo>
                    <a:pt x="149075" y="119062"/>
                  </a:lnTo>
                  <a:lnTo>
                    <a:pt x="96107" y="119062"/>
                  </a:lnTo>
                  <a:lnTo>
                    <a:pt x="82105" y="120268"/>
                  </a:lnTo>
                  <a:lnTo>
                    <a:pt x="43212" y="151925"/>
                  </a:lnTo>
                  <a:lnTo>
                    <a:pt x="33528" y="200025"/>
                  </a:lnTo>
                  <a:lnTo>
                    <a:pt x="34434" y="216327"/>
                  </a:lnTo>
                  <a:lnTo>
                    <a:pt x="50387" y="254984"/>
                  </a:lnTo>
                  <a:lnTo>
                    <a:pt x="93059" y="274796"/>
                  </a:lnTo>
                  <a:lnTo>
                    <a:pt x="143402" y="274796"/>
                  </a:lnTo>
                  <a:lnTo>
                    <a:pt x="139676" y="279740"/>
                  </a:lnTo>
                  <a:lnTo>
                    <a:pt x="123932" y="292179"/>
                  </a:lnTo>
                  <a:lnTo>
                    <a:pt x="105348" y="299760"/>
                  </a:lnTo>
                  <a:lnTo>
                    <a:pt x="83915" y="302323"/>
                  </a:lnTo>
                  <a:close/>
                </a:path>
                <a:path w="186689" h="302894">
                  <a:moveTo>
                    <a:pt x="143402" y="274796"/>
                  </a:moveTo>
                  <a:lnTo>
                    <a:pt x="93059" y="274796"/>
                  </a:lnTo>
                  <a:lnTo>
                    <a:pt x="105965" y="273629"/>
                  </a:lnTo>
                  <a:lnTo>
                    <a:pt x="117443" y="270033"/>
                  </a:lnTo>
                  <a:lnTo>
                    <a:pt x="149721" y="233410"/>
                  </a:lnTo>
                  <a:lnTo>
                    <a:pt x="154114" y="206121"/>
                  </a:lnTo>
                  <a:lnTo>
                    <a:pt x="154114" y="177069"/>
                  </a:lnTo>
                  <a:lnTo>
                    <a:pt x="153048" y="165651"/>
                  </a:lnTo>
                  <a:lnTo>
                    <a:pt x="152993" y="165068"/>
                  </a:lnTo>
                  <a:lnTo>
                    <a:pt x="128682" y="128143"/>
                  </a:lnTo>
                  <a:lnTo>
                    <a:pt x="96107" y="119062"/>
                  </a:lnTo>
                  <a:lnTo>
                    <a:pt x="149075" y="119062"/>
                  </a:lnTo>
                  <a:lnTo>
                    <a:pt x="152590" y="123729"/>
                  </a:lnTo>
                  <a:lnTo>
                    <a:pt x="186118" y="123729"/>
                  </a:lnTo>
                  <a:lnTo>
                    <a:pt x="186118" y="262604"/>
                  </a:lnTo>
                  <a:lnTo>
                    <a:pt x="152590" y="262604"/>
                  </a:lnTo>
                  <a:lnTo>
                    <a:pt x="143402" y="274796"/>
                  </a:lnTo>
                  <a:close/>
                </a:path>
                <a:path w="186689" h="302894">
                  <a:moveTo>
                    <a:pt x="186118" y="297751"/>
                  </a:moveTo>
                  <a:lnTo>
                    <a:pt x="154114" y="297751"/>
                  </a:lnTo>
                  <a:lnTo>
                    <a:pt x="154114" y="262604"/>
                  </a:lnTo>
                  <a:lnTo>
                    <a:pt x="186118" y="262604"/>
                  </a:lnTo>
                  <a:lnTo>
                    <a:pt x="186118" y="297751"/>
                  </a:lnTo>
                  <a:close/>
                </a:path>
              </a:pathLst>
            </a:custGeom>
            <a:solidFill>
              <a:srgbClr val="001F6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54" name="object 54"/>
          <p:cNvSpPr/>
          <p:nvPr/>
        </p:nvSpPr>
        <p:spPr>
          <a:xfrm>
            <a:off x="3025235" y="1609439"/>
            <a:ext cx="265430" cy="292100"/>
          </a:xfrm>
          <a:custGeom>
            <a:avLst/>
            <a:gdLst/>
            <a:ahLst/>
            <a:cxnLst/>
            <a:rect l="l" t="t" r="r" b="b"/>
            <a:pathLst>
              <a:path w="265429" h="292100">
                <a:moveTo>
                  <a:pt x="131159" y="291560"/>
                </a:moveTo>
                <a:lnTo>
                  <a:pt x="77581" y="281416"/>
                </a:lnTo>
                <a:lnTo>
                  <a:pt x="36576" y="251841"/>
                </a:lnTo>
                <a:lnTo>
                  <a:pt x="9144" y="206442"/>
                </a:lnTo>
                <a:lnTo>
                  <a:pt x="0" y="149542"/>
                </a:lnTo>
                <a:lnTo>
                  <a:pt x="2286" y="116934"/>
                </a:lnTo>
                <a:lnTo>
                  <a:pt x="20598" y="62579"/>
                </a:lnTo>
                <a:lnTo>
                  <a:pt x="56593" y="23145"/>
                </a:lnTo>
                <a:lnTo>
                  <a:pt x="107033" y="2547"/>
                </a:lnTo>
                <a:lnTo>
                  <a:pt x="107231" y="2547"/>
                </a:lnTo>
                <a:lnTo>
                  <a:pt x="137255" y="0"/>
                </a:lnTo>
                <a:lnTo>
                  <a:pt x="164480" y="2547"/>
                </a:lnTo>
                <a:lnTo>
                  <a:pt x="188964" y="10096"/>
                </a:lnTo>
                <a:lnTo>
                  <a:pt x="210858" y="22502"/>
                </a:lnTo>
                <a:lnTo>
                  <a:pt x="219923" y="30480"/>
                </a:lnTo>
                <a:lnTo>
                  <a:pt x="134207" y="30480"/>
                </a:lnTo>
                <a:lnTo>
                  <a:pt x="113617" y="32457"/>
                </a:lnTo>
                <a:lnTo>
                  <a:pt x="113445" y="32457"/>
                </a:lnTo>
                <a:lnTo>
                  <a:pt x="94380" y="38492"/>
                </a:lnTo>
                <a:lnTo>
                  <a:pt x="62484" y="62579"/>
                </a:lnTo>
                <a:lnTo>
                  <a:pt x="41910" y="99393"/>
                </a:lnTo>
                <a:lnTo>
                  <a:pt x="35052" y="146494"/>
                </a:lnTo>
                <a:lnTo>
                  <a:pt x="36742" y="170792"/>
                </a:lnTo>
                <a:lnTo>
                  <a:pt x="49839" y="213065"/>
                </a:lnTo>
                <a:lnTo>
                  <a:pt x="75612" y="243625"/>
                </a:lnTo>
                <a:lnTo>
                  <a:pt x="110559" y="259008"/>
                </a:lnTo>
                <a:lnTo>
                  <a:pt x="131159" y="260985"/>
                </a:lnTo>
                <a:lnTo>
                  <a:pt x="218255" y="260985"/>
                </a:lnTo>
                <a:lnTo>
                  <a:pt x="209048" y="268977"/>
                </a:lnTo>
                <a:lnTo>
                  <a:pt x="186297" y="281416"/>
                </a:lnTo>
                <a:lnTo>
                  <a:pt x="160384" y="288997"/>
                </a:lnTo>
                <a:lnTo>
                  <a:pt x="131159" y="291560"/>
                </a:lnTo>
                <a:close/>
              </a:path>
              <a:path w="265429" h="292100">
                <a:moveTo>
                  <a:pt x="218255" y="260985"/>
                </a:moveTo>
                <a:lnTo>
                  <a:pt x="131159" y="260985"/>
                </a:lnTo>
                <a:lnTo>
                  <a:pt x="153748" y="259246"/>
                </a:lnTo>
                <a:lnTo>
                  <a:pt x="173497" y="253936"/>
                </a:lnTo>
                <a:lnTo>
                  <a:pt x="216408" y="214779"/>
                </a:lnTo>
                <a:lnTo>
                  <a:pt x="230124" y="172316"/>
                </a:lnTo>
                <a:lnTo>
                  <a:pt x="231838" y="146494"/>
                </a:lnTo>
                <a:lnTo>
                  <a:pt x="230221" y="121595"/>
                </a:lnTo>
                <a:lnTo>
                  <a:pt x="230147" y="120460"/>
                </a:lnTo>
                <a:lnTo>
                  <a:pt x="217050" y="77606"/>
                </a:lnTo>
                <a:lnTo>
                  <a:pt x="191294" y="47879"/>
                </a:lnTo>
                <a:lnTo>
                  <a:pt x="155701" y="32457"/>
                </a:lnTo>
                <a:lnTo>
                  <a:pt x="134207" y="30480"/>
                </a:lnTo>
                <a:lnTo>
                  <a:pt x="219923" y="30480"/>
                </a:lnTo>
                <a:lnTo>
                  <a:pt x="246078" y="60778"/>
                </a:lnTo>
                <a:lnTo>
                  <a:pt x="263318" y="112195"/>
                </a:lnTo>
                <a:lnTo>
                  <a:pt x="265366" y="141922"/>
                </a:lnTo>
                <a:lnTo>
                  <a:pt x="263080" y="174567"/>
                </a:lnTo>
                <a:lnTo>
                  <a:pt x="256222" y="203775"/>
                </a:lnTo>
                <a:lnTo>
                  <a:pt x="244792" y="229536"/>
                </a:lnTo>
                <a:lnTo>
                  <a:pt x="228790" y="251841"/>
                </a:lnTo>
                <a:lnTo>
                  <a:pt x="218255" y="260985"/>
                </a:lnTo>
                <a:close/>
              </a:path>
            </a:pathLst>
          </a:custGeom>
          <a:solidFill>
            <a:srgbClr val="001F6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55" name="object 55"/>
          <p:cNvPicPr/>
          <p:nvPr/>
        </p:nvPicPr>
        <p:blipFill>
          <a:blip r:embed="rId29" cstate="print"/>
          <a:stretch>
            <a:fillRect/>
          </a:stretch>
        </p:blipFill>
        <p:spPr>
          <a:xfrm>
            <a:off x="3340989" y="1690306"/>
            <a:ext cx="166306" cy="206120"/>
          </a:xfrm>
          <a:prstGeom prst="rect">
            <a:avLst/>
          </a:prstGeom>
        </p:spPr>
      </p:pic>
      <p:sp>
        <p:nvSpPr>
          <p:cNvPr id="56" name="object 56"/>
          <p:cNvSpPr/>
          <p:nvPr/>
        </p:nvSpPr>
        <p:spPr>
          <a:xfrm>
            <a:off x="3564635" y="1598675"/>
            <a:ext cx="33655" cy="297180"/>
          </a:xfrm>
          <a:custGeom>
            <a:avLst/>
            <a:gdLst/>
            <a:ahLst/>
            <a:cxnLst/>
            <a:rect l="l" t="t" r="r" b="b"/>
            <a:pathLst>
              <a:path w="33654" h="297180">
                <a:moveTo>
                  <a:pt x="33528" y="297179"/>
                </a:moveTo>
                <a:lnTo>
                  <a:pt x="0" y="297179"/>
                </a:lnTo>
                <a:lnTo>
                  <a:pt x="0" y="0"/>
                </a:lnTo>
                <a:lnTo>
                  <a:pt x="33528" y="0"/>
                </a:lnTo>
                <a:lnTo>
                  <a:pt x="33528" y="297179"/>
                </a:lnTo>
                <a:close/>
              </a:path>
            </a:pathLst>
          </a:custGeom>
          <a:solidFill>
            <a:srgbClr val="001F6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7" name="object 57"/>
          <p:cNvSpPr/>
          <p:nvPr/>
        </p:nvSpPr>
        <p:spPr>
          <a:xfrm>
            <a:off x="3661410" y="1601723"/>
            <a:ext cx="43180" cy="295275"/>
          </a:xfrm>
          <a:custGeom>
            <a:avLst/>
            <a:gdLst/>
            <a:ahLst/>
            <a:cxnLst/>
            <a:rect l="l" t="t" r="r" b="b"/>
            <a:pathLst>
              <a:path w="43179" h="295275">
                <a:moveTo>
                  <a:pt x="27527" y="42767"/>
                </a:moveTo>
                <a:lnTo>
                  <a:pt x="15240" y="42767"/>
                </a:lnTo>
                <a:lnTo>
                  <a:pt x="6096" y="36671"/>
                </a:lnTo>
                <a:lnTo>
                  <a:pt x="0" y="27527"/>
                </a:lnTo>
                <a:lnTo>
                  <a:pt x="0" y="15335"/>
                </a:lnTo>
                <a:lnTo>
                  <a:pt x="1524" y="10763"/>
                </a:lnTo>
                <a:lnTo>
                  <a:pt x="6096" y="6191"/>
                </a:lnTo>
                <a:lnTo>
                  <a:pt x="10668" y="3048"/>
                </a:lnTo>
                <a:lnTo>
                  <a:pt x="15240" y="0"/>
                </a:lnTo>
                <a:lnTo>
                  <a:pt x="27527" y="0"/>
                </a:lnTo>
                <a:lnTo>
                  <a:pt x="32099" y="3048"/>
                </a:lnTo>
                <a:lnTo>
                  <a:pt x="36671" y="6191"/>
                </a:lnTo>
                <a:lnTo>
                  <a:pt x="42767" y="15335"/>
                </a:lnTo>
                <a:lnTo>
                  <a:pt x="42767" y="27527"/>
                </a:lnTo>
                <a:lnTo>
                  <a:pt x="36671" y="36671"/>
                </a:lnTo>
                <a:lnTo>
                  <a:pt x="27527" y="42767"/>
                </a:lnTo>
                <a:close/>
              </a:path>
              <a:path w="43179" h="295275">
                <a:moveTo>
                  <a:pt x="36671" y="294703"/>
                </a:moveTo>
                <a:lnTo>
                  <a:pt x="4572" y="294703"/>
                </a:lnTo>
                <a:lnTo>
                  <a:pt x="4572" y="93154"/>
                </a:lnTo>
                <a:lnTo>
                  <a:pt x="36671" y="93154"/>
                </a:lnTo>
                <a:lnTo>
                  <a:pt x="36671" y="294703"/>
                </a:lnTo>
                <a:close/>
              </a:path>
            </a:pathLst>
          </a:custGeom>
          <a:solidFill>
            <a:srgbClr val="001F6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58" name="object 58"/>
          <p:cNvPicPr/>
          <p:nvPr/>
        </p:nvPicPr>
        <p:blipFill>
          <a:blip r:embed="rId30" cstate="print"/>
          <a:stretch>
            <a:fillRect/>
          </a:stretch>
        </p:blipFill>
        <p:spPr>
          <a:xfrm>
            <a:off x="3758946" y="1690306"/>
            <a:ext cx="166306" cy="206120"/>
          </a:xfrm>
          <a:prstGeom prst="rect">
            <a:avLst/>
          </a:prstGeom>
        </p:spPr>
      </p:pic>
      <p:pic>
        <p:nvPicPr>
          <p:cNvPr id="59" name="object 59"/>
          <p:cNvPicPr/>
          <p:nvPr/>
        </p:nvPicPr>
        <p:blipFill>
          <a:blip r:embed="rId31" cstate="print"/>
          <a:stretch>
            <a:fillRect/>
          </a:stretch>
        </p:blipFill>
        <p:spPr>
          <a:xfrm>
            <a:off x="3970972" y="1690306"/>
            <a:ext cx="173926" cy="210693"/>
          </a:xfrm>
          <a:prstGeom prst="rect">
            <a:avLst/>
          </a:prstGeom>
        </p:spPr>
      </p:pic>
      <p:sp>
        <p:nvSpPr>
          <p:cNvPr id="60" name="object 60"/>
          <p:cNvSpPr/>
          <p:nvPr/>
        </p:nvSpPr>
        <p:spPr>
          <a:xfrm>
            <a:off x="4315967" y="1613916"/>
            <a:ext cx="33655" cy="281940"/>
          </a:xfrm>
          <a:custGeom>
            <a:avLst/>
            <a:gdLst/>
            <a:ahLst/>
            <a:cxnLst/>
            <a:rect l="l" t="t" r="r" b="b"/>
            <a:pathLst>
              <a:path w="33654" h="281939">
                <a:moveTo>
                  <a:pt x="33528" y="281939"/>
                </a:moveTo>
                <a:lnTo>
                  <a:pt x="0" y="281939"/>
                </a:lnTo>
                <a:lnTo>
                  <a:pt x="0" y="0"/>
                </a:lnTo>
                <a:lnTo>
                  <a:pt x="33528" y="0"/>
                </a:lnTo>
                <a:lnTo>
                  <a:pt x="33528" y="281939"/>
                </a:lnTo>
                <a:close/>
              </a:path>
            </a:pathLst>
          </a:custGeom>
          <a:solidFill>
            <a:srgbClr val="001F60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61" name="object 61"/>
          <p:cNvGrpSpPr/>
          <p:nvPr/>
        </p:nvGrpSpPr>
        <p:grpSpPr>
          <a:xfrm>
            <a:off x="4417980" y="1635347"/>
            <a:ext cx="521970" cy="266065"/>
            <a:chOff x="4417980" y="1635347"/>
            <a:chExt cx="521970" cy="266065"/>
          </a:xfrm>
        </p:grpSpPr>
        <p:pic>
          <p:nvPicPr>
            <p:cNvPr id="62" name="object 62"/>
            <p:cNvPicPr/>
            <p:nvPr/>
          </p:nvPicPr>
          <p:blipFill>
            <a:blip r:embed="rId32" cstate="print"/>
            <a:stretch>
              <a:fillRect/>
            </a:stretch>
          </p:blipFill>
          <p:spPr>
            <a:xfrm>
              <a:off x="4417980" y="1690306"/>
              <a:ext cx="166306" cy="206120"/>
            </a:xfrm>
            <a:prstGeom prst="rect">
              <a:avLst/>
            </a:prstGeom>
          </p:spPr>
        </p:pic>
        <p:sp>
          <p:nvSpPr>
            <p:cNvPr id="63" name="object 63"/>
            <p:cNvSpPr/>
            <p:nvPr/>
          </p:nvSpPr>
          <p:spPr>
            <a:xfrm>
              <a:off x="4620958" y="1635347"/>
              <a:ext cx="117475" cy="266065"/>
            </a:xfrm>
            <a:custGeom>
              <a:avLst/>
              <a:gdLst/>
              <a:ahLst/>
              <a:cxnLst/>
              <a:rect l="l" t="t" r="r" b="b"/>
              <a:pathLst>
                <a:path w="117475" h="266064">
                  <a:moveTo>
                    <a:pt x="86963" y="265652"/>
                  </a:moveTo>
                  <a:lnTo>
                    <a:pt x="64024" y="261922"/>
                  </a:lnTo>
                  <a:lnTo>
                    <a:pt x="47827" y="250745"/>
                  </a:lnTo>
                  <a:lnTo>
                    <a:pt x="38220" y="232139"/>
                  </a:lnTo>
                  <a:lnTo>
                    <a:pt x="35052" y="206120"/>
                  </a:lnTo>
                  <a:lnTo>
                    <a:pt x="35052" y="87058"/>
                  </a:lnTo>
                  <a:lnTo>
                    <a:pt x="0" y="87058"/>
                  </a:lnTo>
                  <a:lnTo>
                    <a:pt x="0" y="59531"/>
                  </a:lnTo>
                  <a:lnTo>
                    <a:pt x="35052" y="59531"/>
                  </a:lnTo>
                  <a:lnTo>
                    <a:pt x="35052" y="10668"/>
                  </a:lnTo>
                  <a:lnTo>
                    <a:pt x="67056" y="0"/>
                  </a:lnTo>
                  <a:lnTo>
                    <a:pt x="67056" y="59531"/>
                  </a:lnTo>
                  <a:lnTo>
                    <a:pt x="117443" y="59531"/>
                  </a:lnTo>
                  <a:lnTo>
                    <a:pt x="117443" y="87058"/>
                  </a:lnTo>
                  <a:lnTo>
                    <a:pt x="67056" y="87058"/>
                  </a:lnTo>
                  <a:lnTo>
                    <a:pt x="67056" y="200024"/>
                  </a:lnTo>
                  <a:lnTo>
                    <a:pt x="85439" y="238124"/>
                  </a:lnTo>
                  <a:lnTo>
                    <a:pt x="105251" y="238124"/>
                  </a:lnTo>
                  <a:lnTo>
                    <a:pt x="111347" y="235076"/>
                  </a:lnTo>
                  <a:lnTo>
                    <a:pt x="117443" y="230504"/>
                  </a:lnTo>
                  <a:lnTo>
                    <a:pt x="117443" y="258032"/>
                  </a:lnTo>
                  <a:lnTo>
                    <a:pt x="111394" y="261151"/>
                  </a:lnTo>
                  <a:lnTo>
                    <a:pt x="104489" y="263556"/>
                  </a:lnTo>
                  <a:lnTo>
                    <a:pt x="96440" y="265104"/>
                  </a:lnTo>
                  <a:lnTo>
                    <a:pt x="86963" y="265652"/>
                  </a:lnTo>
                  <a:close/>
                </a:path>
              </a:pathLst>
            </a:custGeom>
            <a:solidFill>
              <a:srgbClr val="001F6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64" name="object 64"/>
            <p:cNvPicPr/>
            <p:nvPr/>
          </p:nvPicPr>
          <p:blipFill>
            <a:blip r:embed="rId33" cstate="print"/>
            <a:stretch>
              <a:fillRect/>
            </a:stretch>
          </p:blipFill>
          <p:spPr>
            <a:xfrm>
              <a:off x="4764309" y="1690306"/>
              <a:ext cx="175450" cy="210693"/>
            </a:xfrm>
            <a:prstGeom prst="rect">
              <a:avLst/>
            </a:prstGeom>
          </p:spPr>
        </p:pic>
      </p:grpSp>
      <p:grpSp>
        <p:nvGrpSpPr>
          <p:cNvPr id="65" name="object 65"/>
          <p:cNvGrpSpPr/>
          <p:nvPr/>
        </p:nvGrpSpPr>
        <p:grpSpPr>
          <a:xfrm>
            <a:off x="4988528" y="1601723"/>
            <a:ext cx="380365" cy="295275"/>
            <a:chOff x="4988528" y="1601723"/>
            <a:chExt cx="380365" cy="295275"/>
          </a:xfrm>
        </p:grpSpPr>
        <p:pic>
          <p:nvPicPr>
            <p:cNvPr id="66" name="object 66"/>
            <p:cNvPicPr/>
            <p:nvPr/>
          </p:nvPicPr>
          <p:blipFill>
            <a:blip r:embed="rId34" cstate="print"/>
            <a:stretch>
              <a:fillRect/>
            </a:stretch>
          </p:blipFill>
          <p:spPr>
            <a:xfrm>
              <a:off x="4988528" y="1691830"/>
              <a:ext cx="306704" cy="204597"/>
            </a:xfrm>
            <a:prstGeom prst="rect">
              <a:avLst/>
            </a:prstGeom>
          </p:spPr>
        </p:pic>
        <p:sp>
          <p:nvSpPr>
            <p:cNvPr id="67" name="object 67"/>
            <p:cNvSpPr/>
            <p:nvPr/>
          </p:nvSpPr>
          <p:spPr>
            <a:xfrm>
              <a:off x="5325713" y="1601723"/>
              <a:ext cx="43180" cy="295275"/>
            </a:xfrm>
            <a:custGeom>
              <a:avLst/>
              <a:gdLst/>
              <a:ahLst/>
              <a:cxnLst/>
              <a:rect l="l" t="t" r="r" b="b"/>
              <a:pathLst>
                <a:path w="43179" h="295275">
                  <a:moveTo>
                    <a:pt x="27432" y="42767"/>
                  </a:moveTo>
                  <a:lnTo>
                    <a:pt x="15240" y="42767"/>
                  </a:lnTo>
                  <a:lnTo>
                    <a:pt x="6096" y="36671"/>
                  </a:lnTo>
                  <a:lnTo>
                    <a:pt x="1524" y="32099"/>
                  </a:lnTo>
                  <a:lnTo>
                    <a:pt x="0" y="27527"/>
                  </a:lnTo>
                  <a:lnTo>
                    <a:pt x="0" y="15335"/>
                  </a:lnTo>
                  <a:lnTo>
                    <a:pt x="1524" y="10763"/>
                  </a:lnTo>
                  <a:lnTo>
                    <a:pt x="6096" y="6191"/>
                  </a:lnTo>
                  <a:lnTo>
                    <a:pt x="10668" y="3048"/>
                  </a:lnTo>
                  <a:lnTo>
                    <a:pt x="15240" y="0"/>
                  </a:lnTo>
                  <a:lnTo>
                    <a:pt x="27432" y="0"/>
                  </a:lnTo>
                  <a:lnTo>
                    <a:pt x="32004" y="3048"/>
                  </a:lnTo>
                  <a:lnTo>
                    <a:pt x="36576" y="6191"/>
                  </a:lnTo>
                  <a:lnTo>
                    <a:pt x="42672" y="15335"/>
                  </a:lnTo>
                  <a:lnTo>
                    <a:pt x="42672" y="27527"/>
                  </a:lnTo>
                  <a:lnTo>
                    <a:pt x="36576" y="36671"/>
                  </a:lnTo>
                  <a:lnTo>
                    <a:pt x="27432" y="42767"/>
                  </a:lnTo>
                  <a:close/>
                </a:path>
                <a:path w="43179" h="295275">
                  <a:moveTo>
                    <a:pt x="36576" y="294703"/>
                  </a:moveTo>
                  <a:lnTo>
                    <a:pt x="4572" y="294703"/>
                  </a:lnTo>
                  <a:lnTo>
                    <a:pt x="4572" y="93154"/>
                  </a:lnTo>
                  <a:lnTo>
                    <a:pt x="36576" y="93154"/>
                  </a:lnTo>
                  <a:lnTo>
                    <a:pt x="36576" y="294703"/>
                  </a:lnTo>
                  <a:close/>
                </a:path>
              </a:pathLst>
            </a:custGeom>
            <a:solidFill>
              <a:srgbClr val="001F6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68" name="object 68"/>
          <p:cNvGrpSpPr/>
          <p:nvPr/>
        </p:nvGrpSpPr>
        <p:grpSpPr>
          <a:xfrm>
            <a:off x="5417343" y="1690306"/>
            <a:ext cx="476250" cy="210820"/>
            <a:chOff x="5417343" y="1690306"/>
            <a:chExt cx="476250" cy="210820"/>
          </a:xfrm>
        </p:grpSpPr>
        <p:pic>
          <p:nvPicPr>
            <p:cNvPr id="69" name="object 69"/>
            <p:cNvPicPr/>
            <p:nvPr/>
          </p:nvPicPr>
          <p:blipFill>
            <a:blip r:embed="rId35" cstate="print"/>
            <a:stretch>
              <a:fillRect/>
            </a:stretch>
          </p:blipFill>
          <p:spPr>
            <a:xfrm>
              <a:off x="5417343" y="1690306"/>
              <a:ext cx="173831" cy="210693"/>
            </a:xfrm>
            <a:prstGeom prst="rect">
              <a:avLst/>
            </a:prstGeom>
          </p:spPr>
        </p:pic>
        <p:sp>
          <p:nvSpPr>
            <p:cNvPr id="70" name="object 70"/>
            <p:cNvSpPr/>
            <p:nvPr/>
          </p:nvSpPr>
          <p:spPr>
            <a:xfrm>
              <a:off x="5612511" y="1694878"/>
              <a:ext cx="281305" cy="201930"/>
            </a:xfrm>
            <a:custGeom>
              <a:avLst/>
              <a:gdLst/>
              <a:ahLst/>
              <a:cxnLst/>
              <a:rect l="l" t="t" r="r" b="b"/>
              <a:pathLst>
                <a:path w="281304" h="201930">
                  <a:moveTo>
                    <a:pt x="221170" y="201549"/>
                  </a:moveTo>
                  <a:lnTo>
                    <a:pt x="187642" y="201549"/>
                  </a:lnTo>
                  <a:lnTo>
                    <a:pt x="146399" y="56483"/>
                  </a:lnTo>
                  <a:lnTo>
                    <a:pt x="144875" y="51911"/>
                  </a:lnTo>
                  <a:lnTo>
                    <a:pt x="143351" y="45815"/>
                  </a:lnTo>
                  <a:lnTo>
                    <a:pt x="143351" y="38195"/>
                  </a:lnTo>
                  <a:lnTo>
                    <a:pt x="141827" y="38195"/>
                  </a:lnTo>
                  <a:lnTo>
                    <a:pt x="141827" y="42767"/>
                  </a:lnTo>
                  <a:lnTo>
                    <a:pt x="140303" y="48863"/>
                  </a:lnTo>
                  <a:lnTo>
                    <a:pt x="137255" y="56483"/>
                  </a:lnTo>
                  <a:lnTo>
                    <a:pt x="93059" y="201549"/>
                  </a:lnTo>
                  <a:lnTo>
                    <a:pt x="60959" y="201549"/>
                  </a:lnTo>
                  <a:lnTo>
                    <a:pt x="0" y="0"/>
                  </a:lnTo>
                  <a:lnTo>
                    <a:pt x="33527" y="0"/>
                  </a:lnTo>
                  <a:lnTo>
                    <a:pt x="74771" y="151161"/>
                  </a:lnTo>
                  <a:lnTo>
                    <a:pt x="76295" y="155733"/>
                  </a:lnTo>
                  <a:lnTo>
                    <a:pt x="77819" y="161829"/>
                  </a:lnTo>
                  <a:lnTo>
                    <a:pt x="77819" y="169449"/>
                  </a:lnTo>
                  <a:lnTo>
                    <a:pt x="79343" y="169449"/>
                  </a:lnTo>
                  <a:lnTo>
                    <a:pt x="80867" y="163353"/>
                  </a:lnTo>
                  <a:lnTo>
                    <a:pt x="80867" y="157257"/>
                  </a:lnTo>
                  <a:lnTo>
                    <a:pt x="83915" y="151161"/>
                  </a:lnTo>
                  <a:lnTo>
                    <a:pt x="129635" y="0"/>
                  </a:lnTo>
                  <a:lnTo>
                    <a:pt x="158686" y="0"/>
                  </a:lnTo>
                  <a:lnTo>
                    <a:pt x="199834" y="151161"/>
                  </a:lnTo>
                  <a:lnTo>
                    <a:pt x="201358" y="155733"/>
                  </a:lnTo>
                  <a:lnTo>
                    <a:pt x="202882" y="161829"/>
                  </a:lnTo>
                  <a:lnTo>
                    <a:pt x="202882" y="169449"/>
                  </a:lnTo>
                  <a:lnTo>
                    <a:pt x="204406" y="169449"/>
                  </a:lnTo>
                  <a:lnTo>
                    <a:pt x="205930" y="164877"/>
                  </a:lnTo>
                  <a:lnTo>
                    <a:pt x="205930" y="158781"/>
                  </a:lnTo>
                  <a:lnTo>
                    <a:pt x="208978" y="151161"/>
                  </a:lnTo>
                  <a:lnTo>
                    <a:pt x="248602" y="0"/>
                  </a:lnTo>
                  <a:lnTo>
                    <a:pt x="280701" y="0"/>
                  </a:lnTo>
                  <a:lnTo>
                    <a:pt x="221170" y="201549"/>
                  </a:lnTo>
                  <a:close/>
                </a:path>
              </a:pathLst>
            </a:custGeom>
            <a:solidFill>
              <a:srgbClr val="001F6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71" name="object 71"/>
          <p:cNvPicPr/>
          <p:nvPr/>
        </p:nvPicPr>
        <p:blipFill>
          <a:blip r:embed="rId36" cstate="print"/>
          <a:stretch>
            <a:fillRect/>
          </a:stretch>
        </p:blipFill>
        <p:spPr>
          <a:xfrm>
            <a:off x="495871" y="2801683"/>
            <a:ext cx="67151" cy="67151"/>
          </a:xfrm>
          <a:prstGeom prst="rect">
            <a:avLst/>
          </a:prstGeom>
        </p:spPr>
      </p:pic>
      <p:pic>
        <p:nvPicPr>
          <p:cNvPr id="72" name="object 72"/>
          <p:cNvPicPr/>
          <p:nvPr/>
        </p:nvPicPr>
        <p:blipFill>
          <a:blip r:embed="rId37" cstate="print"/>
          <a:stretch>
            <a:fillRect/>
          </a:stretch>
        </p:blipFill>
        <p:spPr>
          <a:xfrm>
            <a:off x="752184" y="2755863"/>
            <a:ext cx="1371419" cy="180127"/>
          </a:xfrm>
          <a:prstGeom prst="rect">
            <a:avLst/>
          </a:prstGeom>
        </p:spPr>
      </p:pic>
      <p:pic>
        <p:nvPicPr>
          <p:cNvPr id="73" name="object 73"/>
          <p:cNvPicPr/>
          <p:nvPr/>
        </p:nvPicPr>
        <p:blipFill>
          <a:blip r:embed="rId38" cstate="print"/>
          <a:stretch>
            <a:fillRect/>
          </a:stretch>
        </p:blipFill>
        <p:spPr>
          <a:xfrm>
            <a:off x="495871" y="3119247"/>
            <a:ext cx="67151" cy="67151"/>
          </a:xfrm>
          <a:prstGeom prst="rect">
            <a:avLst/>
          </a:prstGeom>
        </p:spPr>
      </p:pic>
      <p:grpSp>
        <p:nvGrpSpPr>
          <p:cNvPr id="74" name="object 74"/>
          <p:cNvGrpSpPr/>
          <p:nvPr/>
        </p:nvGrpSpPr>
        <p:grpSpPr>
          <a:xfrm>
            <a:off x="743045" y="3064192"/>
            <a:ext cx="666750" cy="184785"/>
            <a:chOff x="743045" y="3064192"/>
            <a:chExt cx="666750" cy="184785"/>
          </a:xfrm>
        </p:grpSpPr>
        <p:pic>
          <p:nvPicPr>
            <p:cNvPr id="75" name="object 75"/>
            <p:cNvPicPr/>
            <p:nvPr/>
          </p:nvPicPr>
          <p:blipFill>
            <a:blip r:embed="rId39" cstate="print"/>
            <a:stretch>
              <a:fillRect/>
            </a:stretch>
          </p:blipFill>
          <p:spPr>
            <a:xfrm>
              <a:off x="743045" y="3074955"/>
              <a:ext cx="99155" cy="174021"/>
            </a:xfrm>
            <a:prstGeom prst="rect">
              <a:avLst/>
            </a:prstGeom>
          </p:spPr>
        </p:pic>
        <p:pic>
          <p:nvPicPr>
            <p:cNvPr id="76" name="object 76"/>
            <p:cNvPicPr/>
            <p:nvPr/>
          </p:nvPicPr>
          <p:blipFill>
            <a:blip r:embed="rId40" cstate="print"/>
            <a:stretch>
              <a:fillRect/>
            </a:stretch>
          </p:blipFill>
          <p:spPr>
            <a:xfrm>
              <a:off x="880300" y="3064192"/>
              <a:ext cx="96107" cy="183261"/>
            </a:xfrm>
            <a:prstGeom prst="rect">
              <a:avLst/>
            </a:prstGeom>
          </p:spPr>
        </p:pic>
        <p:pic>
          <p:nvPicPr>
            <p:cNvPr id="77" name="object 77"/>
            <p:cNvPicPr/>
            <p:nvPr/>
          </p:nvPicPr>
          <p:blipFill>
            <a:blip r:embed="rId41" cstate="print"/>
            <a:stretch>
              <a:fillRect/>
            </a:stretch>
          </p:blipFill>
          <p:spPr>
            <a:xfrm>
              <a:off x="1005658" y="3120675"/>
              <a:ext cx="112613" cy="128301"/>
            </a:xfrm>
            <a:prstGeom prst="rect">
              <a:avLst/>
            </a:prstGeom>
          </p:spPr>
        </p:pic>
        <p:pic>
          <p:nvPicPr>
            <p:cNvPr id="78" name="object 78"/>
            <p:cNvPicPr/>
            <p:nvPr/>
          </p:nvPicPr>
          <p:blipFill>
            <a:blip r:embed="rId42" cstate="print"/>
            <a:stretch>
              <a:fillRect/>
            </a:stretch>
          </p:blipFill>
          <p:spPr>
            <a:xfrm>
              <a:off x="1142714" y="3120675"/>
              <a:ext cx="266985" cy="128301"/>
            </a:xfrm>
            <a:prstGeom prst="rect">
              <a:avLst/>
            </a:prstGeom>
          </p:spPr>
        </p:pic>
      </p:grpSp>
      <p:grpSp>
        <p:nvGrpSpPr>
          <p:cNvPr id="79" name="object 79"/>
          <p:cNvGrpSpPr/>
          <p:nvPr/>
        </p:nvGrpSpPr>
        <p:grpSpPr>
          <a:xfrm>
            <a:off x="1482947" y="3064192"/>
            <a:ext cx="248920" cy="184785"/>
            <a:chOff x="1482947" y="3064192"/>
            <a:chExt cx="248920" cy="184785"/>
          </a:xfrm>
        </p:grpSpPr>
        <p:pic>
          <p:nvPicPr>
            <p:cNvPr id="80" name="object 80"/>
            <p:cNvPicPr/>
            <p:nvPr/>
          </p:nvPicPr>
          <p:blipFill>
            <a:blip r:embed="rId43" cstate="print"/>
            <a:stretch>
              <a:fillRect/>
            </a:stretch>
          </p:blipFill>
          <p:spPr>
            <a:xfrm>
              <a:off x="1482947" y="3064192"/>
              <a:ext cx="76200" cy="183261"/>
            </a:xfrm>
            <a:prstGeom prst="rect">
              <a:avLst/>
            </a:prstGeom>
          </p:spPr>
        </p:pic>
        <p:pic>
          <p:nvPicPr>
            <p:cNvPr id="81" name="object 81"/>
            <p:cNvPicPr/>
            <p:nvPr/>
          </p:nvPicPr>
          <p:blipFill>
            <a:blip r:embed="rId44" cstate="print"/>
            <a:stretch>
              <a:fillRect/>
            </a:stretch>
          </p:blipFill>
          <p:spPr>
            <a:xfrm>
              <a:off x="1582102" y="3122199"/>
              <a:ext cx="96107" cy="126777"/>
            </a:xfrm>
            <a:prstGeom prst="rect">
              <a:avLst/>
            </a:prstGeom>
          </p:spPr>
        </p:pic>
        <p:sp>
          <p:nvSpPr>
            <p:cNvPr id="82" name="object 82"/>
            <p:cNvSpPr/>
            <p:nvPr/>
          </p:nvSpPr>
          <p:spPr>
            <a:xfrm>
              <a:off x="1716303" y="3064192"/>
              <a:ext cx="15240" cy="183515"/>
            </a:xfrm>
            <a:custGeom>
              <a:avLst/>
              <a:gdLst/>
              <a:ahLst/>
              <a:cxnLst/>
              <a:rect l="l" t="t" r="r" b="b"/>
              <a:pathLst>
                <a:path w="15239" h="183514">
                  <a:moveTo>
                    <a:pt x="15240" y="1524"/>
                  </a:moveTo>
                  <a:lnTo>
                    <a:pt x="13716" y="1524"/>
                  </a:lnTo>
                  <a:lnTo>
                    <a:pt x="12192" y="0"/>
                  </a:lnTo>
                  <a:lnTo>
                    <a:pt x="1524" y="0"/>
                  </a:lnTo>
                  <a:lnTo>
                    <a:pt x="1524" y="1524"/>
                  </a:lnTo>
                  <a:lnTo>
                    <a:pt x="0" y="1524"/>
                  </a:lnTo>
                  <a:lnTo>
                    <a:pt x="0" y="181737"/>
                  </a:lnTo>
                  <a:lnTo>
                    <a:pt x="1524" y="181737"/>
                  </a:lnTo>
                  <a:lnTo>
                    <a:pt x="1524" y="183261"/>
                  </a:lnTo>
                  <a:lnTo>
                    <a:pt x="13716" y="183261"/>
                  </a:lnTo>
                  <a:lnTo>
                    <a:pt x="13716" y="181737"/>
                  </a:lnTo>
                  <a:lnTo>
                    <a:pt x="15240" y="181737"/>
                  </a:lnTo>
                  <a:lnTo>
                    <a:pt x="15240" y="1524"/>
                  </a:lnTo>
                  <a:close/>
                </a:path>
              </a:pathLst>
            </a:custGeom>
            <a:solidFill>
              <a:srgbClr val="001F60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2"/>
                </a:solidFill>
              </a:endParaRPr>
            </a:p>
          </p:txBody>
        </p:sp>
      </p:grpSp>
      <p:sp>
        <p:nvSpPr>
          <p:cNvPr id="83" name="object 83"/>
          <p:cNvSpPr/>
          <p:nvPr/>
        </p:nvSpPr>
        <p:spPr>
          <a:xfrm>
            <a:off x="1775828" y="3064065"/>
            <a:ext cx="15240" cy="182880"/>
          </a:xfrm>
          <a:custGeom>
            <a:avLst/>
            <a:gdLst/>
            <a:ahLst/>
            <a:cxnLst/>
            <a:rect l="l" t="t" r="r" b="b"/>
            <a:pathLst>
              <a:path w="15239" h="182880">
                <a:moveTo>
                  <a:pt x="15240" y="2540"/>
                </a:moveTo>
                <a:lnTo>
                  <a:pt x="13970" y="2540"/>
                </a:lnTo>
                <a:lnTo>
                  <a:pt x="13970" y="1270"/>
                </a:lnTo>
                <a:lnTo>
                  <a:pt x="12700" y="1270"/>
                </a:lnTo>
                <a:lnTo>
                  <a:pt x="12700" y="0"/>
                </a:lnTo>
                <a:lnTo>
                  <a:pt x="1524" y="0"/>
                </a:lnTo>
                <a:lnTo>
                  <a:pt x="1524" y="1270"/>
                </a:lnTo>
                <a:lnTo>
                  <a:pt x="0" y="1270"/>
                </a:lnTo>
                <a:lnTo>
                  <a:pt x="0" y="2540"/>
                </a:lnTo>
                <a:lnTo>
                  <a:pt x="0" y="180340"/>
                </a:lnTo>
                <a:lnTo>
                  <a:pt x="0" y="181610"/>
                </a:lnTo>
                <a:lnTo>
                  <a:pt x="1524" y="181610"/>
                </a:lnTo>
                <a:lnTo>
                  <a:pt x="1524" y="182880"/>
                </a:lnTo>
                <a:lnTo>
                  <a:pt x="13335" y="182880"/>
                </a:lnTo>
                <a:lnTo>
                  <a:pt x="13335" y="181610"/>
                </a:lnTo>
                <a:lnTo>
                  <a:pt x="14605" y="181610"/>
                </a:lnTo>
                <a:lnTo>
                  <a:pt x="14605" y="180340"/>
                </a:lnTo>
                <a:lnTo>
                  <a:pt x="15240" y="180340"/>
                </a:lnTo>
                <a:lnTo>
                  <a:pt x="15240" y="2540"/>
                </a:lnTo>
                <a:close/>
              </a:path>
            </a:pathLst>
          </a:custGeom>
          <a:solidFill>
            <a:srgbClr val="001F6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2"/>
              </a:solidFill>
            </a:endParaRPr>
          </a:p>
        </p:txBody>
      </p:sp>
      <p:grpSp>
        <p:nvGrpSpPr>
          <p:cNvPr id="84" name="object 84"/>
          <p:cNvGrpSpPr/>
          <p:nvPr/>
        </p:nvGrpSpPr>
        <p:grpSpPr>
          <a:xfrm>
            <a:off x="1899380" y="3064192"/>
            <a:ext cx="508000" cy="230504"/>
            <a:chOff x="1899380" y="3064192"/>
            <a:chExt cx="508000" cy="230504"/>
          </a:xfrm>
        </p:grpSpPr>
        <p:pic>
          <p:nvPicPr>
            <p:cNvPr id="85" name="object 85"/>
            <p:cNvPicPr/>
            <p:nvPr/>
          </p:nvPicPr>
          <p:blipFill>
            <a:blip r:embed="rId45" cstate="print"/>
            <a:stretch>
              <a:fillRect/>
            </a:stretch>
          </p:blipFill>
          <p:spPr>
            <a:xfrm>
              <a:off x="1899380" y="3064192"/>
              <a:ext cx="103727" cy="184785"/>
            </a:xfrm>
            <a:prstGeom prst="rect">
              <a:avLst/>
            </a:prstGeom>
          </p:spPr>
        </p:pic>
        <p:pic>
          <p:nvPicPr>
            <p:cNvPr id="86" name="object 86"/>
            <p:cNvPicPr/>
            <p:nvPr/>
          </p:nvPicPr>
          <p:blipFill>
            <a:blip r:embed="rId46" cstate="print"/>
            <a:stretch>
              <a:fillRect/>
            </a:stretch>
          </p:blipFill>
          <p:spPr>
            <a:xfrm>
              <a:off x="2024560" y="3120675"/>
              <a:ext cx="112706" cy="128301"/>
            </a:xfrm>
            <a:prstGeom prst="rect">
              <a:avLst/>
            </a:prstGeom>
          </p:spPr>
        </p:pic>
        <p:pic>
          <p:nvPicPr>
            <p:cNvPr id="87" name="object 87"/>
            <p:cNvPicPr/>
            <p:nvPr/>
          </p:nvPicPr>
          <p:blipFill>
            <a:blip r:embed="rId47" cstate="print"/>
            <a:stretch>
              <a:fillRect/>
            </a:stretch>
          </p:blipFill>
          <p:spPr>
            <a:xfrm>
              <a:off x="2167889" y="3064192"/>
              <a:ext cx="102203" cy="184785"/>
            </a:xfrm>
            <a:prstGeom prst="rect">
              <a:avLst/>
            </a:prstGeom>
          </p:spPr>
        </p:pic>
        <p:pic>
          <p:nvPicPr>
            <p:cNvPr id="88" name="object 88"/>
            <p:cNvPicPr/>
            <p:nvPr/>
          </p:nvPicPr>
          <p:blipFill>
            <a:blip r:embed="rId48" cstate="print"/>
            <a:stretch>
              <a:fillRect/>
            </a:stretch>
          </p:blipFill>
          <p:spPr>
            <a:xfrm>
              <a:off x="2300573" y="3122199"/>
              <a:ext cx="106775" cy="172497"/>
            </a:xfrm>
            <a:prstGeom prst="rect">
              <a:avLst/>
            </a:prstGeom>
          </p:spPr>
        </p:pic>
      </p:grpSp>
      <p:pic>
        <p:nvPicPr>
          <p:cNvPr id="89" name="object 89"/>
          <p:cNvPicPr/>
          <p:nvPr/>
        </p:nvPicPr>
        <p:blipFill>
          <a:blip r:embed="rId49" cstate="print"/>
          <a:stretch>
            <a:fillRect/>
          </a:stretch>
        </p:blipFill>
        <p:spPr>
          <a:xfrm>
            <a:off x="2492787" y="3064192"/>
            <a:ext cx="933640" cy="230505"/>
          </a:xfrm>
          <a:prstGeom prst="rect">
            <a:avLst/>
          </a:prstGeom>
        </p:spPr>
      </p:pic>
      <p:grpSp>
        <p:nvGrpSpPr>
          <p:cNvPr id="90" name="object 90"/>
          <p:cNvGrpSpPr/>
          <p:nvPr/>
        </p:nvGrpSpPr>
        <p:grpSpPr>
          <a:xfrm>
            <a:off x="3513391" y="3064192"/>
            <a:ext cx="370840" cy="184785"/>
            <a:chOff x="3513391" y="3064192"/>
            <a:chExt cx="370840" cy="184785"/>
          </a:xfrm>
        </p:grpSpPr>
        <p:pic>
          <p:nvPicPr>
            <p:cNvPr id="91" name="object 91"/>
            <p:cNvPicPr/>
            <p:nvPr/>
          </p:nvPicPr>
          <p:blipFill>
            <a:blip r:embed="rId50" cstate="print"/>
            <a:stretch>
              <a:fillRect/>
            </a:stretch>
          </p:blipFill>
          <p:spPr>
            <a:xfrm>
              <a:off x="3513391" y="3120675"/>
              <a:ext cx="91535" cy="128301"/>
            </a:xfrm>
            <a:prstGeom prst="rect">
              <a:avLst/>
            </a:prstGeom>
          </p:spPr>
        </p:pic>
        <p:pic>
          <p:nvPicPr>
            <p:cNvPr id="92" name="object 92"/>
            <p:cNvPicPr/>
            <p:nvPr/>
          </p:nvPicPr>
          <p:blipFill>
            <a:blip r:embed="rId51" cstate="print"/>
            <a:stretch>
              <a:fillRect/>
            </a:stretch>
          </p:blipFill>
          <p:spPr>
            <a:xfrm>
              <a:off x="3647598" y="3120675"/>
              <a:ext cx="96107" cy="126777"/>
            </a:xfrm>
            <a:prstGeom prst="rect">
              <a:avLst/>
            </a:prstGeom>
          </p:spPr>
        </p:pic>
        <p:pic>
          <p:nvPicPr>
            <p:cNvPr id="93" name="object 93"/>
            <p:cNvPicPr/>
            <p:nvPr/>
          </p:nvPicPr>
          <p:blipFill>
            <a:blip r:embed="rId52" cstate="print"/>
            <a:stretch>
              <a:fillRect/>
            </a:stretch>
          </p:blipFill>
          <p:spPr>
            <a:xfrm>
              <a:off x="3781901" y="3064192"/>
              <a:ext cx="102203" cy="184785"/>
            </a:xfrm>
            <a:prstGeom prst="rect">
              <a:avLst/>
            </a:prstGeom>
          </p:spPr>
        </p:pic>
      </p:grpSp>
      <p:pic>
        <p:nvPicPr>
          <p:cNvPr id="94" name="object 94"/>
          <p:cNvPicPr/>
          <p:nvPr/>
        </p:nvPicPr>
        <p:blipFill>
          <a:blip r:embed="rId36" cstate="print"/>
          <a:stretch>
            <a:fillRect/>
          </a:stretch>
        </p:blipFill>
        <p:spPr>
          <a:xfrm>
            <a:off x="495871" y="3445954"/>
            <a:ext cx="67151" cy="67151"/>
          </a:xfrm>
          <a:prstGeom prst="rect">
            <a:avLst/>
          </a:prstGeom>
        </p:spPr>
      </p:pic>
      <p:grpSp>
        <p:nvGrpSpPr>
          <p:cNvPr id="95" name="object 95"/>
          <p:cNvGrpSpPr/>
          <p:nvPr/>
        </p:nvGrpSpPr>
        <p:grpSpPr>
          <a:xfrm>
            <a:off x="756761" y="3390900"/>
            <a:ext cx="610235" cy="184785"/>
            <a:chOff x="756761" y="3390900"/>
            <a:chExt cx="610235" cy="184785"/>
          </a:xfrm>
        </p:grpSpPr>
        <p:pic>
          <p:nvPicPr>
            <p:cNvPr id="96" name="object 96"/>
            <p:cNvPicPr/>
            <p:nvPr/>
          </p:nvPicPr>
          <p:blipFill>
            <a:blip r:embed="rId53" cstate="print"/>
            <a:stretch>
              <a:fillRect/>
            </a:stretch>
          </p:blipFill>
          <p:spPr>
            <a:xfrm>
              <a:off x="756761" y="3404616"/>
              <a:ext cx="105251" cy="167925"/>
            </a:xfrm>
            <a:prstGeom prst="rect">
              <a:avLst/>
            </a:prstGeom>
          </p:spPr>
        </p:pic>
        <p:pic>
          <p:nvPicPr>
            <p:cNvPr id="97" name="object 97"/>
            <p:cNvPicPr/>
            <p:nvPr/>
          </p:nvPicPr>
          <p:blipFill>
            <a:blip r:embed="rId54" cstate="print"/>
            <a:stretch>
              <a:fillRect/>
            </a:stretch>
          </p:blipFill>
          <p:spPr>
            <a:xfrm>
              <a:off x="895540" y="3448907"/>
              <a:ext cx="96107" cy="126682"/>
            </a:xfrm>
            <a:prstGeom prst="rect">
              <a:avLst/>
            </a:prstGeom>
          </p:spPr>
        </p:pic>
        <p:sp>
          <p:nvSpPr>
            <p:cNvPr id="98" name="object 98"/>
            <p:cNvSpPr/>
            <p:nvPr/>
          </p:nvSpPr>
          <p:spPr>
            <a:xfrm>
              <a:off x="1035926" y="3390899"/>
              <a:ext cx="78105" cy="183515"/>
            </a:xfrm>
            <a:custGeom>
              <a:avLst/>
              <a:gdLst/>
              <a:ahLst/>
              <a:cxnLst/>
              <a:rect l="l" t="t" r="r" b="b"/>
              <a:pathLst>
                <a:path w="78105" h="183514">
                  <a:moveTo>
                    <a:pt x="18300" y="59537"/>
                  </a:moveTo>
                  <a:lnTo>
                    <a:pt x="16764" y="59537"/>
                  </a:lnTo>
                  <a:lnTo>
                    <a:pt x="16764" y="58013"/>
                  </a:lnTo>
                  <a:lnTo>
                    <a:pt x="4572" y="58013"/>
                  </a:lnTo>
                  <a:lnTo>
                    <a:pt x="4572" y="59537"/>
                  </a:lnTo>
                  <a:lnTo>
                    <a:pt x="3048" y="59537"/>
                  </a:lnTo>
                  <a:lnTo>
                    <a:pt x="3048" y="181648"/>
                  </a:lnTo>
                  <a:lnTo>
                    <a:pt x="4572" y="181648"/>
                  </a:lnTo>
                  <a:lnTo>
                    <a:pt x="4572" y="183172"/>
                  </a:lnTo>
                  <a:lnTo>
                    <a:pt x="16764" y="183172"/>
                  </a:lnTo>
                  <a:lnTo>
                    <a:pt x="16764" y="181648"/>
                  </a:lnTo>
                  <a:lnTo>
                    <a:pt x="18300" y="181648"/>
                  </a:lnTo>
                  <a:lnTo>
                    <a:pt x="18300" y="59537"/>
                  </a:lnTo>
                  <a:close/>
                </a:path>
                <a:path w="78105" h="183514">
                  <a:moveTo>
                    <a:pt x="21348" y="16764"/>
                  </a:moveTo>
                  <a:lnTo>
                    <a:pt x="16764" y="12192"/>
                  </a:lnTo>
                  <a:lnTo>
                    <a:pt x="13716" y="10668"/>
                  </a:lnTo>
                  <a:lnTo>
                    <a:pt x="6096" y="10668"/>
                  </a:lnTo>
                  <a:lnTo>
                    <a:pt x="0" y="16764"/>
                  </a:lnTo>
                  <a:lnTo>
                    <a:pt x="0" y="26009"/>
                  </a:lnTo>
                  <a:lnTo>
                    <a:pt x="1524" y="29057"/>
                  </a:lnTo>
                  <a:lnTo>
                    <a:pt x="4572" y="32105"/>
                  </a:lnTo>
                  <a:lnTo>
                    <a:pt x="16764" y="32105"/>
                  </a:lnTo>
                  <a:lnTo>
                    <a:pt x="19824" y="29057"/>
                  </a:lnTo>
                  <a:lnTo>
                    <a:pt x="21348" y="26009"/>
                  </a:lnTo>
                  <a:lnTo>
                    <a:pt x="21348" y="16764"/>
                  </a:lnTo>
                  <a:close/>
                </a:path>
                <a:path w="78105" h="183514">
                  <a:moveTo>
                    <a:pt x="77825" y="1524"/>
                  </a:moveTo>
                  <a:lnTo>
                    <a:pt x="76301" y="1524"/>
                  </a:lnTo>
                  <a:lnTo>
                    <a:pt x="74777" y="0"/>
                  </a:lnTo>
                  <a:lnTo>
                    <a:pt x="64109" y="0"/>
                  </a:lnTo>
                  <a:lnTo>
                    <a:pt x="64109" y="1524"/>
                  </a:lnTo>
                  <a:lnTo>
                    <a:pt x="62585" y="1524"/>
                  </a:lnTo>
                  <a:lnTo>
                    <a:pt x="62585" y="181648"/>
                  </a:lnTo>
                  <a:lnTo>
                    <a:pt x="64109" y="181648"/>
                  </a:lnTo>
                  <a:lnTo>
                    <a:pt x="64109" y="183172"/>
                  </a:lnTo>
                  <a:lnTo>
                    <a:pt x="74777" y="183172"/>
                  </a:lnTo>
                  <a:lnTo>
                    <a:pt x="76301" y="181648"/>
                  </a:lnTo>
                  <a:lnTo>
                    <a:pt x="77825" y="181648"/>
                  </a:lnTo>
                  <a:lnTo>
                    <a:pt x="77825" y="1524"/>
                  </a:lnTo>
                  <a:close/>
                </a:path>
              </a:pathLst>
            </a:custGeom>
            <a:solidFill>
              <a:srgbClr val="001F60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2"/>
                </a:solidFill>
              </a:endParaRPr>
            </a:p>
          </p:txBody>
        </p:sp>
        <p:pic>
          <p:nvPicPr>
            <p:cNvPr id="99" name="object 99"/>
            <p:cNvPicPr/>
            <p:nvPr/>
          </p:nvPicPr>
          <p:blipFill>
            <a:blip r:embed="rId55" cstate="print"/>
            <a:stretch>
              <a:fillRect/>
            </a:stretch>
          </p:blipFill>
          <p:spPr>
            <a:xfrm>
              <a:off x="1147286" y="3392424"/>
              <a:ext cx="103727" cy="183165"/>
            </a:xfrm>
            <a:prstGeom prst="rect">
              <a:avLst/>
            </a:prstGeom>
          </p:spPr>
        </p:pic>
        <p:pic>
          <p:nvPicPr>
            <p:cNvPr id="100" name="object 100"/>
            <p:cNvPicPr/>
            <p:nvPr/>
          </p:nvPicPr>
          <p:blipFill>
            <a:blip r:embed="rId56" cstate="print"/>
            <a:stretch>
              <a:fillRect/>
            </a:stretch>
          </p:blipFill>
          <p:spPr>
            <a:xfrm>
              <a:off x="1287589" y="3447383"/>
              <a:ext cx="79343" cy="128206"/>
            </a:xfrm>
            <a:prstGeom prst="rect">
              <a:avLst/>
            </a:prstGeom>
          </p:spPr>
        </p:pic>
      </p:grpSp>
      <p:pic>
        <p:nvPicPr>
          <p:cNvPr id="101" name="object 101"/>
          <p:cNvPicPr/>
          <p:nvPr/>
        </p:nvPicPr>
        <p:blipFill>
          <a:blip r:embed="rId57" cstate="print"/>
          <a:stretch>
            <a:fillRect/>
          </a:stretch>
        </p:blipFill>
        <p:spPr>
          <a:xfrm>
            <a:off x="1456944" y="3447382"/>
            <a:ext cx="826865" cy="174021"/>
          </a:xfrm>
          <a:prstGeom prst="rect">
            <a:avLst/>
          </a:prstGeom>
        </p:spPr>
      </p:pic>
      <p:sp>
        <p:nvSpPr>
          <p:cNvPr id="102" name="object 102"/>
          <p:cNvSpPr/>
          <p:nvPr/>
        </p:nvSpPr>
        <p:spPr>
          <a:xfrm>
            <a:off x="2327998" y="3390684"/>
            <a:ext cx="15875" cy="182880"/>
          </a:xfrm>
          <a:custGeom>
            <a:avLst/>
            <a:gdLst/>
            <a:ahLst/>
            <a:cxnLst/>
            <a:rect l="l" t="t" r="r" b="b"/>
            <a:pathLst>
              <a:path w="15875" h="182879">
                <a:moveTo>
                  <a:pt x="15341" y="3810"/>
                </a:moveTo>
                <a:lnTo>
                  <a:pt x="14605" y="3810"/>
                </a:lnTo>
                <a:lnTo>
                  <a:pt x="14605" y="1270"/>
                </a:lnTo>
                <a:lnTo>
                  <a:pt x="12700" y="1270"/>
                </a:lnTo>
                <a:lnTo>
                  <a:pt x="12700" y="0"/>
                </a:lnTo>
                <a:lnTo>
                  <a:pt x="1524" y="0"/>
                </a:lnTo>
                <a:lnTo>
                  <a:pt x="1524" y="1270"/>
                </a:lnTo>
                <a:lnTo>
                  <a:pt x="0" y="1270"/>
                </a:lnTo>
                <a:lnTo>
                  <a:pt x="0" y="3810"/>
                </a:lnTo>
                <a:lnTo>
                  <a:pt x="0" y="180340"/>
                </a:lnTo>
                <a:lnTo>
                  <a:pt x="0" y="181610"/>
                </a:lnTo>
                <a:lnTo>
                  <a:pt x="1524" y="181610"/>
                </a:lnTo>
                <a:lnTo>
                  <a:pt x="1524" y="182880"/>
                </a:lnTo>
                <a:lnTo>
                  <a:pt x="13436" y="182880"/>
                </a:lnTo>
                <a:lnTo>
                  <a:pt x="13436" y="181610"/>
                </a:lnTo>
                <a:lnTo>
                  <a:pt x="14706" y="181610"/>
                </a:lnTo>
                <a:lnTo>
                  <a:pt x="14706" y="180340"/>
                </a:lnTo>
                <a:lnTo>
                  <a:pt x="15341" y="180340"/>
                </a:lnTo>
                <a:lnTo>
                  <a:pt x="15341" y="3810"/>
                </a:lnTo>
                <a:close/>
              </a:path>
            </a:pathLst>
          </a:custGeom>
          <a:solidFill>
            <a:srgbClr val="001F60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2"/>
              </a:solidFill>
            </a:endParaRPr>
          </a:p>
        </p:txBody>
      </p:sp>
      <p:grpSp>
        <p:nvGrpSpPr>
          <p:cNvPr id="103" name="object 103"/>
          <p:cNvGrpSpPr/>
          <p:nvPr/>
        </p:nvGrpSpPr>
        <p:grpSpPr>
          <a:xfrm>
            <a:off x="2434875" y="3401567"/>
            <a:ext cx="1226820" cy="174625"/>
            <a:chOff x="2434875" y="3401567"/>
            <a:chExt cx="1226820" cy="174625"/>
          </a:xfrm>
        </p:grpSpPr>
        <p:pic>
          <p:nvPicPr>
            <p:cNvPr id="104" name="object 104"/>
            <p:cNvPicPr/>
            <p:nvPr/>
          </p:nvPicPr>
          <p:blipFill>
            <a:blip r:embed="rId58" cstate="print"/>
            <a:stretch>
              <a:fillRect/>
            </a:stretch>
          </p:blipFill>
          <p:spPr>
            <a:xfrm>
              <a:off x="2434875" y="3401567"/>
              <a:ext cx="1167002" cy="174021"/>
            </a:xfrm>
            <a:prstGeom prst="rect">
              <a:avLst/>
            </a:prstGeom>
          </p:spPr>
        </p:pic>
        <p:sp>
          <p:nvSpPr>
            <p:cNvPr id="105" name="object 105"/>
            <p:cNvSpPr/>
            <p:nvPr/>
          </p:nvSpPr>
          <p:spPr>
            <a:xfrm>
              <a:off x="3639978" y="3549681"/>
              <a:ext cx="21590" cy="24765"/>
            </a:xfrm>
            <a:custGeom>
              <a:avLst/>
              <a:gdLst/>
              <a:ahLst/>
              <a:cxnLst/>
              <a:rect l="l" t="t" r="r" b="b"/>
              <a:pathLst>
                <a:path w="21589" h="24764">
                  <a:moveTo>
                    <a:pt x="15240" y="24383"/>
                  </a:moveTo>
                  <a:lnTo>
                    <a:pt x="3048" y="24383"/>
                  </a:lnTo>
                  <a:lnTo>
                    <a:pt x="1524" y="21335"/>
                  </a:lnTo>
                  <a:lnTo>
                    <a:pt x="0" y="19811"/>
                  </a:lnTo>
                  <a:lnTo>
                    <a:pt x="0" y="3047"/>
                  </a:lnTo>
                  <a:lnTo>
                    <a:pt x="3048" y="0"/>
                  </a:lnTo>
                  <a:lnTo>
                    <a:pt x="18288" y="0"/>
                  </a:lnTo>
                  <a:lnTo>
                    <a:pt x="21336" y="3047"/>
                  </a:lnTo>
                  <a:lnTo>
                    <a:pt x="21336" y="12191"/>
                  </a:lnTo>
                  <a:lnTo>
                    <a:pt x="21336" y="19811"/>
                  </a:lnTo>
                  <a:lnTo>
                    <a:pt x="18288" y="22859"/>
                  </a:lnTo>
                  <a:lnTo>
                    <a:pt x="15240" y="24383"/>
                  </a:lnTo>
                  <a:close/>
                </a:path>
              </a:pathLst>
            </a:custGeom>
            <a:solidFill>
              <a:srgbClr val="001F60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2"/>
                </a:solidFill>
              </a:endParaRPr>
            </a:p>
          </p:txBody>
        </p:sp>
      </p:grpSp>
      <p:pic>
        <p:nvPicPr>
          <p:cNvPr id="106" name="object 106"/>
          <p:cNvPicPr/>
          <p:nvPr/>
        </p:nvPicPr>
        <p:blipFill>
          <a:blip r:embed="rId59" cstate="print"/>
          <a:stretch>
            <a:fillRect/>
          </a:stretch>
        </p:blipFill>
        <p:spPr>
          <a:xfrm>
            <a:off x="495871" y="3764946"/>
            <a:ext cx="67151" cy="65627"/>
          </a:xfrm>
          <a:prstGeom prst="rect">
            <a:avLst/>
          </a:prstGeom>
        </p:spPr>
      </p:pic>
      <p:grpSp>
        <p:nvGrpSpPr>
          <p:cNvPr id="107" name="object 107"/>
          <p:cNvGrpSpPr/>
          <p:nvPr/>
        </p:nvGrpSpPr>
        <p:grpSpPr>
          <a:xfrm>
            <a:off x="756761" y="3709987"/>
            <a:ext cx="643890" cy="183515"/>
            <a:chOff x="756761" y="3709987"/>
            <a:chExt cx="643890" cy="183515"/>
          </a:xfrm>
        </p:grpSpPr>
        <p:pic>
          <p:nvPicPr>
            <p:cNvPr id="108" name="object 108"/>
            <p:cNvPicPr/>
            <p:nvPr/>
          </p:nvPicPr>
          <p:blipFill>
            <a:blip r:embed="rId60" cstate="print"/>
            <a:stretch>
              <a:fillRect/>
            </a:stretch>
          </p:blipFill>
          <p:spPr>
            <a:xfrm>
              <a:off x="756761" y="3722179"/>
              <a:ext cx="122015" cy="169449"/>
            </a:xfrm>
            <a:prstGeom prst="rect">
              <a:avLst/>
            </a:prstGeom>
          </p:spPr>
        </p:pic>
        <p:pic>
          <p:nvPicPr>
            <p:cNvPr id="109" name="object 109"/>
            <p:cNvPicPr/>
            <p:nvPr/>
          </p:nvPicPr>
          <p:blipFill>
            <a:blip r:embed="rId61" cstate="print"/>
            <a:stretch>
              <a:fillRect/>
            </a:stretch>
          </p:blipFill>
          <p:spPr>
            <a:xfrm>
              <a:off x="921607" y="3766470"/>
              <a:ext cx="105187" cy="126682"/>
            </a:xfrm>
            <a:prstGeom prst="rect">
              <a:avLst/>
            </a:prstGeom>
          </p:spPr>
        </p:pic>
        <p:pic>
          <p:nvPicPr>
            <p:cNvPr id="110" name="object 110"/>
            <p:cNvPicPr/>
            <p:nvPr/>
          </p:nvPicPr>
          <p:blipFill>
            <a:blip r:embed="rId62" cstate="print"/>
            <a:stretch>
              <a:fillRect/>
            </a:stretch>
          </p:blipFill>
          <p:spPr>
            <a:xfrm>
              <a:off x="1046670" y="3766470"/>
              <a:ext cx="105187" cy="126682"/>
            </a:xfrm>
            <a:prstGeom prst="rect">
              <a:avLst/>
            </a:prstGeom>
          </p:spPr>
        </p:pic>
        <p:pic>
          <p:nvPicPr>
            <p:cNvPr id="111" name="object 111"/>
            <p:cNvPicPr/>
            <p:nvPr/>
          </p:nvPicPr>
          <p:blipFill>
            <a:blip r:embed="rId63" cstate="print"/>
            <a:stretch>
              <a:fillRect/>
            </a:stretch>
          </p:blipFill>
          <p:spPr>
            <a:xfrm>
              <a:off x="1180814" y="3709987"/>
              <a:ext cx="103727" cy="183165"/>
            </a:xfrm>
            <a:prstGeom prst="rect">
              <a:avLst/>
            </a:prstGeom>
          </p:spPr>
        </p:pic>
        <p:pic>
          <p:nvPicPr>
            <p:cNvPr id="112" name="object 112"/>
            <p:cNvPicPr/>
            <p:nvPr/>
          </p:nvPicPr>
          <p:blipFill>
            <a:blip r:embed="rId64" cstate="print"/>
            <a:stretch>
              <a:fillRect/>
            </a:stretch>
          </p:blipFill>
          <p:spPr>
            <a:xfrm>
              <a:off x="1321212" y="3766470"/>
              <a:ext cx="79343" cy="126682"/>
            </a:xfrm>
            <a:prstGeom prst="rect">
              <a:avLst/>
            </a:prstGeom>
          </p:spPr>
        </p:pic>
      </p:grpSp>
      <p:grpSp>
        <p:nvGrpSpPr>
          <p:cNvPr id="113" name="object 113"/>
          <p:cNvGrpSpPr/>
          <p:nvPr/>
        </p:nvGrpSpPr>
        <p:grpSpPr>
          <a:xfrm>
            <a:off x="1473708" y="3709511"/>
            <a:ext cx="575310" cy="184150"/>
            <a:chOff x="1473708" y="3709511"/>
            <a:chExt cx="575310" cy="184150"/>
          </a:xfrm>
        </p:grpSpPr>
        <p:pic>
          <p:nvPicPr>
            <p:cNvPr id="114" name="object 114"/>
            <p:cNvPicPr/>
            <p:nvPr/>
          </p:nvPicPr>
          <p:blipFill>
            <a:blip r:embed="rId65" cstate="print"/>
            <a:stretch>
              <a:fillRect/>
            </a:stretch>
          </p:blipFill>
          <p:spPr>
            <a:xfrm>
              <a:off x="1473708" y="3735895"/>
              <a:ext cx="73247" cy="157257"/>
            </a:xfrm>
            <a:prstGeom prst="rect">
              <a:avLst/>
            </a:prstGeom>
          </p:spPr>
        </p:pic>
        <p:pic>
          <p:nvPicPr>
            <p:cNvPr id="115" name="object 115"/>
            <p:cNvPicPr/>
            <p:nvPr/>
          </p:nvPicPr>
          <p:blipFill>
            <a:blip r:embed="rId66" cstate="print"/>
            <a:stretch>
              <a:fillRect/>
            </a:stretch>
          </p:blipFill>
          <p:spPr>
            <a:xfrm>
              <a:off x="1582102" y="3766470"/>
              <a:ext cx="166211" cy="126682"/>
            </a:xfrm>
            <a:prstGeom prst="rect">
              <a:avLst/>
            </a:prstGeom>
          </p:spPr>
        </p:pic>
        <p:pic>
          <p:nvPicPr>
            <p:cNvPr id="116" name="object 116"/>
            <p:cNvPicPr/>
            <p:nvPr/>
          </p:nvPicPr>
          <p:blipFill>
            <a:blip r:embed="rId67" cstate="print"/>
            <a:stretch>
              <a:fillRect/>
            </a:stretch>
          </p:blipFill>
          <p:spPr>
            <a:xfrm>
              <a:off x="1775840" y="3766470"/>
              <a:ext cx="221170" cy="126682"/>
            </a:xfrm>
            <a:prstGeom prst="rect">
              <a:avLst/>
            </a:prstGeom>
          </p:spPr>
        </p:pic>
        <p:sp>
          <p:nvSpPr>
            <p:cNvPr id="117" name="object 117"/>
            <p:cNvSpPr/>
            <p:nvPr/>
          </p:nvSpPr>
          <p:spPr>
            <a:xfrm>
              <a:off x="2033587" y="3709517"/>
              <a:ext cx="15240" cy="181610"/>
            </a:xfrm>
            <a:custGeom>
              <a:avLst/>
              <a:gdLst/>
              <a:ahLst/>
              <a:cxnLst/>
              <a:rect l="l" t="t" r="r" b="b"/>
              <a:pathLst>
                <a:path w="15239" h="181610">
                  <a:moveTo>
                    <a:pt x="15240" y="0"/>
                  </a:moveTo>
                  <a:lnTo>
                    <a:pt x="1524" y="0"/>
                  </a:lnTo>
                  <a:lnTo>
                    <a:pt x="1524" y="2540"/>
                  </a:lnTo>
                  <a:lnTo>
                    <a:pt x="0" y="2540"/>
                  </a:lnTo>
                  <a:lnTo>
                    <a:pt x="0" y="180340"/>
                  </a:lnTo>
                  <a:lnTo>
                    <a:pt x="1524" y="180340"/>
                  </a:lnTo>
                  <a:lnTo>
                    <a:pt x="1524" y="181610"/>
                  </a:lnTo>
                  <a:lnTo>
                    <a:pt x="15240" y="181610"/>
                  </a:lnTo>
                  <a:lnTo>
                    <a:pt x="15240" y="180340"/>
                  </a:lnTo>
                  <a:lnTo>
                    <a:pt x="15240" y="2540"/>
                  </a:lnTo>
                  <a:lnTo>
                    <a:pt x="15240" y="0"/>
                  </a:lnTo>
                  <a:close/>
                </a:path>
              </a:pathLst>
            </a:custGeom>
            <a:solidFill>
              <a:srgbClr val="001F60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2"/>
                </a:solidFill>
              </a:endParaRPr>
            </a:p>
          </p:txBody>
        </p:sp>
      </p:grpSp>
      <p:grpSp>
        <p:nvGrpSpPr>
          <p:cNvPr id="118" name="object 118"/>
          <p:cNvGrpSpPr/>
          <p:nvPr/>
        </p:nvGrpSpPr>
        <p:grpSpPr>
          <a:xfrm>
            <a:off x="2143410" y="3709987"/>
            <a:ext cx="370840" cy="183515"/>
            <a:chOff x="2143410" y="3709987"/>
            <a:chExt cx="370840" cy="183515"/>
          </a:xfrm>
        </p:grpSpPr>
        <p:pic>
          <p:nvPicPr>
            <p:cNvPr id="119" name="object 119"/>
            <p:cNvPicPr/>
            <p:nvPr/>
          </p:nvPicPr>
          <p:blipFill>
            <a:blip r:embed="rId68" cstate="print"/>
            <a:stretch>
              <a:fillRect/>
            </a:stretch>
          </p:blipFill>
          <p:spPr>
            <a:xfrm>
              <a:off x="2143410" y="3766470"/>
              <a:ext cx="90011" cy="126682"/>
            </a:xfrm>
            <a:prstGeom prst="rect">
              <a:avLst/>
            </a:prstGeom>
          </p:spPr>
        </p:pic>
        <p:pic>
          <p:nvPicPr>
            <p:cNvPr id="120" name="object 120"/>
            <p:cNvPicPr/>
            <p:nvPr/>
          </p:nvPicPr>
          <p:blipFill>
            <a:blip r:embed="rId69" cstate="print"/>
            <a:stretch>
              <a:fillRect/>
            </a:stretch>
          </p:blipFill>
          <p:spPr>
            <a:xfrm>
              <a:off x="2277713" y="3766470"/>
              <a:ext cx="94583" cy="125158"/>
            </a:xfrm>
            <a:prstGeom prst="rect">
              <a:avLst/>
            </a:prstGeom>
          </p:spPr>
        </p:pic>
        <p:pic>
          <p:nvPicPr>
            <p:cNvPr id="121" name="object 121"/>
            <p:cNvPicPr/>
            <p:nvPr/>
          </p:nvPicPr>
          <p:blipFill>
            <a:blip r:embed="rId70" cstate="print"/>
            <a:stretch>
              <a:fillRect/>
            </a:stretch>
          </p:blipFill>
          <p:spPr>
            <a:xfrm>
              <a:off x="2410396" y="3709987"/>
              <a:ext cx="103727" cy="183165"/>
            </a:xfrm>
            <a:prstGeom prst="rect">
              <a:avLst/>
            </a:prstGeom>
          </p:spPr>
        </p:pic>
      </p:grpSp>
      <p:grpSp>
        <p:nvGrpSpPr>
          <p:cNvPr id="122" name="object 122"/>
          <p:cNvGrpSpPr/>
          <p:nvPr/>
        </p:nvGrpSpPr>
        <p:grpSpPr>
          <a:xfrm>
            <a:off x="2619375" y="3766470"/>
            <a:ext cx="531495" cy="127000"/>
            <a:chOff x="2619375" y="3766470"/>
            <a:chExt cx="531495" cy="127000"/>
          </a:xfrm>
        </p:grpSpPr>
        <p:pic>
          <p:nvPicPr>
            <p:cNvPr id="123" name="object 123"/>
            <p:cNvPicPr/>
            <p:nvPr/>
          </p:nvPicPr>
          <p:blipFill>
            <a:blip r:embed="rId71" cstate="print"/>
            <a:stretch>
              <a:fillRect/>
            </a:stretch>
          </p:blipFill>
          <p:spPr>
            <a:xfrm>
              <a:off x="2619375" y="3766470"/>
              <a:ext cx="167830" cy="125158"/>
            </a:xfrm>
            <a:prstGeom prst="rect">
              <a:avLst/>
            </a:prstGeom>
          </p:spPr>
        </p:pic>
        <p:pic>
          <p:nvPicPr>
            <p:cNvPr id="124" name="object 124"/>
            <p:cNvPicPr/>
            <p:nvPr/>
          </p:nvPicPr>
          <p:blipFill>
            <a:blip r:embed="rId72" cstate="print"/>
            <a:stretch>
              <a:fillRect/>
            </a:stretch>
          </p:blipFill>
          <p:spPr>
            <a:xfrm>
              <a:off x="2819363" y="3766470"/>
              <a:ext cx="112765" cy="126682"/>
            </a:xfrm>
            <a:prstGeom prst="rect">
              <a:avLst/>
            </a:prstGeom>
          </p:spPr>
        </p:pic>
        <p:pic>
          <p:nvPicPr>
            <p:cNvPr id="125" name="object 125"/>
            <p:cNvPicPr/>
            <p:nvPr/>
          </p:nvPicPr>
          <p:blipFill>
            <a:blip r:embed="rId73" cstate="print"/>
            <a:stretch>
              <a:fillRect/>
            </a:stretch>
          </p:blipFill>
          <p:spPr>
            <a:xfrm>
              <a:off x="2970276" y="3766470"/>
              <a:ext cx="180022" cy="126682"/>
            </a:xfrm>
            <a:prstGeom prst="rect">
              <a:avLst/>
            </a:prstGeom>
          </p:spPr>
        </p:pic>
      </p:grpSp>
      <p:grpSp>
        <p:nvGrpSpPr>
          <p:cNvPr id="126" name="object 126"/>
          <p:cNvGrpSpPr/>
          <p:nvPr/>
        </p:nvGrpSpPr>
        <p:grpSpPr>
          <a:xfrm>
            <a:off x="3229641" y="3720655"/>
            <a:ext cx="532765" cy="172720"/>
            <a:chOff x="3229641" y="3720655"/>
            <a:chExt cx="532765" cy="172720"/>
          </a:xfrm>
        </p:grpSpPr>
        <p:pic>
          <p:nvPicPr>
            <p:cNvPr id="127" name="object 127"/>
            <p:cNvPicPr/>
            <p:nvPr/>
          </p:nvPicPr>
          <p:blipFill>
            <a:blip r:embed="rId74" cstate="print"/>
            <a:stretch>
              <a:fillRect/>
            </a:stretch>
          </p:blipFill>
          <p:spPr>
            <a:xfrm>
              <a:off x="3229641" y="3735895"/>
              <a:ext cx="73247" cy="157257"/>
            </a:xfrm>
            <a:prstGeom prst="rect">
              <a:avLst/>
            </a:prstGeom>
          </p:spPr>
        </p:pic>
        <p:sp>
          <p:nvSpPr>
            <p:cNvPr id="128" name="object 128"/>
            <p:cNvSpPr/>
            <p:nvPr/>
          </p:nvSpPr>
          <p:spPr>
            <a:xfrm>
              <a:off x="3334893" y="3720655"/>
              <a:ext cx="21590" cy="171450"/>
            </a:xfrm>
            <a:custGeom>
              <a:avLst/>
              <a:gdLst/>
              <a:ahLst/>
              <a:cxnLst/>
              <a:rect l="l" t="t" r="r" b="b"/>
              <a:pathLst>
                <a:path w="21589" h="171450">
                  <a:moveTo>
                    <a:pt x="13716" y="47339"/>
                  </a:moveTo>
                  <a:lnTo>
                    <a:pt x="7620" y="47339"/>
                  </a:lnTo>
                  <a:lnTo>
                    <a:pt x="9144" y="45815"/>
                  </a:lnTo>
                  <a:lnTo>
                    <a:pt x="12192" y="45815"/>
                  </a:lnTo>
                  <a:lnTo>
                    <a:pt x="13716" y="47339"/>
                  </a:lnTo>
                  <a:close/>
                </a:path>
                <a:path w="21589" h="171450">
                  <a:moveTo>
                    <a:pt x="18288" y="170973"/>
                  </a:moveTo>
                  <a:lnTo>
                    <a:pt x="4572" y="170973"/>
                  </a:lnTo>
                  <a:lnTo>
                    <a:pt x="3048" y="169449"/>
                  </a:lnTo>
                  <a:lnTo>
                    <a:pt x="3048" y="48863"/>
                  </a:lnTo>
                  <a:lnTo>
                    <a:pt x="4572" y="47339"/>
                  </a:lnTo>
                  <a:lnTo>
                    <a:pt x="18288" y="47339"/>
                  </a:lnTo>
                  <a:lnTo>
                    <a:pt x="18288" y="170973"/>
                  </a:lnTo>
                  <a:close/>
                </a:path>
                <a:path w="21589" h="171450">
                  <a:moveTo>
                    <a:pt x="15240" y="21335"/>
                  </a:moveTo>
                  <a:lnTo>
                    <a:pt x="7620" y="21335"/>
                  </a:lnTo>
                  <a:lnTo>
                    <a:pt x="4572" y="19811"/>
                  </a:lnTo>
                  <a:lnTo>
                    <a:pt x="1524" y="16763"/>
                  </a:lnTo>
                  <a:lnTo>
                    <a:pt x="0" y="13715"/>
                  </a:lnTo>
                  <a:lnTo>
                    <a:pt x="0" y="6095"/>
                  </a:lnTo>
                  <a:lnTo>
                    <a:pt x="1524" y="3048"/>
                  </a:lnTo>
                  <a:lnTo>
                    <a:pt x="4572" y="0"/>
                  </a:lnTo>
                  <a:lnTo>
                    <a:pt x="16764" y="0"/>
                  </a:lnTo>
                  <a:lnTo>
                    <a:pt x="19812" y="3048"/>
                  </a:lnTo>
                  <a:lnTo>
                    <a:pt x="21336" y="6095"/>
                  </a:lnTo>
                  <a:lnTo>
                    <a:pt x="21336" y="13715"/>
                  </a:lnTo>
                  <a:lnTo>
                    <a:pt x="19812" y="16763"/>
                  </a:lnTo>
                  <a:lnTo>
                    <a:pt x="15240" y="21335"/>
                  </a:lnTo>
                  <a:close/>
                </a:path>
              </a:pathLst>
            </a:custGeom>
            <a:solidFill>
              <a:srgbClr val="001F60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2"/>
                </a:solidFill>
              </a:endParaRPr>
            </a:p>
          </p:txBody>
        </p:sp>
        <p:pic>
          <p:nvPicPr>
            <p:cNvPr id="129" name="object 129"/>
            <p:cNvPicPr/>
            <p:nvPr/>
          </p:nvPicPr>
          <p:blipFill>
            <a:blip r:embed="rId75" cstate="print"/>
            <a:stretch>
              <a:fillRect/>
            </a:stretch>
          </p:blipFill>
          <p:spPr>
            <a:xfrm>
              <a:off x="3397472" y="3766470"/>
              <a:ext cx="167735" cy="125158"/>
            </a:xfrm>
            <a:prstGeom prst="rect">
              <a:avLst/>
            </a:prstGeom>
          </p:spPr>
        </p:pic>
        <p:pic>
          <p:nvPicPr>
            <p:cNvPr id="130" name="object 130"/>
            <p:cNvPicPr/>
            <p:nvPr/>
          </p:nvPicPr>
          <p:blipFill>
            <a:blip r:embed="rId61" cstate="print"/>
            <a:stretch>
              <a:fillRect/>
            </a:stretch>
          </p:blipFill>
          <p:spPr>
            <a:xfrm>
              <a:off x="3597370" y="3766470"/>
              <a:ext cx="105187" cy="126682"/>
            </a:xfrm>
            <a:prstGeom prst="rect">
              <a:avLst/>
            </a:prstGeom>
          </p:spPr>
        </p:pic>
        <p:sp>
          <p:nvSpPr>
            <p:cNvPr id="131" name="object 131"/>
            <p:cNvSpPr/>
            <p:nvPr/>
          </p:nvSpPr>
          <p:spPr>
            <a:xfrm>
              <a:off x="3739133" y="3867245"/>
              <a:ext cx="22860" cy="26034"/>
            </a:xfrm>
            <a:custGeom>
              <a:avLst/>
              <a:gdLst/>
              <a:ahLst/>
              <a:cxnLst/>
              <a:rect l="l" t="t" r="r" b="b"/>
              <a:pathLst>
                <a:path w="22860" h="26035">
                  <a:moveTo>
                    <a:pt x="15240" y="25907"/>
                  </a:moveTo>
                  <a:lnTo>
                    <a:pt x="7620" y="25907"/>
                  </a:lnTo>
                  <a:lnTo>
                    <a:pt x="4572" y="24383"/>
                  </a:lnTo>
                  <a:lnTo>
                    <a:pt x="1524" y="21335"/>
                  </a:lnTo>
                  <a:lnTo>
                    <a:pt x="0" y="18287"/>
                  </a:lnTo>
                  <a:lnTo>
                    <a:pt x="0" y="7619"/>
                  </a:lnTo>
                  <a:lnTo>
                    <a:pt x="1524" y="4571"/>
                  </a:lnTo>
                  <a:lnTo>
                    <a:pt x="4572" y="1523"/>
                  </a:lnTo>
                  <a:lnTo>
                    <a:pt x="7620" y="0"/>
                  </a:lnTo>
                  <a:lnTo>
                    <a:pt x="15240" y="0"/>
                  </a:lnTo>
                  <a:lnTo>
                    <a:pt x="18288" y="1523"/>
                  </a:lnTo>
                  <a:lnTo>
                    <a:pt x="21336" y="4571"/>
                  </a:lnTo>
                  <a:lnTo>
                    <a:pt x="22860" y="7619"/>
                  </a:lnTo>
                  <a:lnTo>
                    <a:pt x="22860" y="12191"/>
                  </a:lnTo>
                  <a:lnTo>
                    <a:pt x="22860" y="18287"/>
                  </a:lnTo>
                  <a:lnTo>
                    <a:pt x="21336" y="21335"/>
                  </a:lnTo>
                  <a:lnTo>
                    <a:pt x="18288" y="24383"/>
                  </a:lnTo>
                  <a:lnTo>
                    <a:pt x="15240" y="25907"/>
                  </a:lnTo>
                  <a:close/>
                </a:path>
              </a:pathLst>
            </a:custGeom>
            <a:solidFill>
              <a:srgbClr val="001F60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2"/>
                </a:solidFill>
              </a:endParaRPr>
            </a:p>
          </p:txBody>
        </p:sp>
      </p:grpSp>
      <p:pic>
        <p:nvPicPr>
          <p:cNvPr id="132" name="object 132"/>
          <p:cNvPicPr/>
          <p:nvPr/>
        </p:nvPicPr>
        <p:blipFill>
          <a:blip r:embed="rId76" cstate="print"/>
          <a:stretch>
            <a:fillRect/>
          </a:stretch>
        </p:blipFill>
        <p:spPr>
          <a:xfrm>
            <a:off x="495871" y="4090130"/>
            <a:ext cx="67151" cy="67151"/>
          </a:xfrm>
          <a:prstGeom prst="rect">
            <a:avLst/>
          </a:prstGeom>
        </p:spPr>
      </p:pic>
      <p:pic>
        <p:nvPicPr>
          <p:cNvPr id="133" name="object 133"/>
          <p:cNvPicPr/>
          <p:nvPr/>
        </p:nvPicPr>
        <p:blipFill>
          <a:blip r:embed="rId77" cstate="print"/>
          <a:stretch>
            <a:fillRect/>
          </a:stretch>
        </p:blipFill>
        <p:spPr>
          <a:xfrm>
            <a:off x="743040" y="4030594"/>
            <a:ext cx="736768" cy="193843"/>
          </a:xfrm>
          <a:prstGeom prst="rect">
            <a:avLst/>
          </a:prstGeom>
        </p:spPr>
      </p:pic>
      <p:pic>
        <p:nvPicPr>
          <p:cNvPr id="134" name="object 134"/>
          <p:cNvPicPr/>
          <p:nvPr/>
        </p:nvPicPr>
        <p:blipFill>
          <a:blip r:embed="rId78" cstate="print"/>
          <a:stretch>
            <a:fillRect/>
          </a:stretch>
        </p:blipFill>
        <p:spPr>
          <a:xfrm>
            <a:off x="495871" y="4409122"/>
            <a:ext cx="67151" cy="65627"/>
          </a:xfrm>
          <a:prstGeom prst="rect">
            <a:avLst/>
          </a:prstGeom>
        </p:spPr>
      </p:pic>
      <p:grpSp>
        <p:nvGrpSpPr>
          <p:cNvPr id="135" name="object 135"/>
          <p:cNvGrpSpPr/>
          <p:nvPr/>
        </p:nvGrpSpPr>
        <p:grpSpPr>
          <a:xfrm>
            <a:off x="756761" y="4364831"/>
            <a:ext cx="607695" cy="172720"/>
            <a:chOff x="756761" y="4364831"/>
            <a:chExt cx="607695" cy="172720"/>
          </a:xfrm>
        </p:grpSpPr>
        <p:pic>
          <p:nvPicPr>
            <p:cNvPr id="136" name="object 136"/>
            <p:cNvPicPr/>
            <p:nvPr/>
          </p:nvPicPr>
          <p:blipFill>
            <a:blip r:embed="rId79" cstate="print"/>
            <a:stretch>
              <a:fillRect/>
            </a:stretch>
          </p:blipFill>
          <p:spPr>
            <a:xfrm>
              <a:off x="756761" y="4366355"/>
              <a:ext cx="91535" cy="169449"/>
            </a:xfrm>
            <a:prstGeom prst="rect">
              <a:avLst/>
            </a:prstGeom>
          </p:spPr>
        </p:pic>
        <p:pic>
          <p:nvPicPr>
            <p:cNvPr id="137" name="object 137"/>
            <p:cNvPicPr/>
            <p:nvPr/>
          </p:nvPicPr>
          <p:blipFill>
            <a:blip r:embed="rId80" cstate="print"/>
            <a:stretch>
              <a:fillRect/>
            </a:stretch>
          </p:blipFill>
          <p:spPr>
            <a:xfrm>
              <a:off x="871156" y="4410646"/>
              <a:ext cx="91535" cy="126682"/>
            </a:xfrm>
            <a:prstGeom prst="rect">
              <a:avLst/>
            </a:prstGeom>
          </p:spPr>
        </p:pic>
        <p:pic>
          <p:nvPicPr>
            <p:cNvPr id="138" name="object 138"/>
            <p:cNvPicPr/>
            <p:nvPr/>
          </p:nvPicPr>
          <p:blipFill>
            <a:blip r:embed="rId81" cstate="print"/>
            <a:stretch>
              <a:fillRect/>
            </a:stretch>
          </p:blipFill>
          <p:spPr>
            <a:xfrm>
              <a:off x="994695" y="4410646"/>
              <a:ext cx="80867" cy="126682"/>
            </a:xfrm>
            <a:prstGeom prst="rect">
              <a:avLst/>
            </a:prstGeom>
          </p:spPr>
        </p:pic>
        <p:sp>
          <p:nvSpPr>
            <p:cNvPr id="139" name="object 139"/>
            <p:cNvSpPr/>
            <p:nvPr/>
          </p:nvSpPr>
          <p:spPr>
            <a:xfrm>
              <a:off x="1103090" y="4364831"/>
              <a:ext cx="21590" cy="172720"/>
            </a:xfrm>
            <a:custGeom>
              <a:avLst/>
              <a:gdLst/>
              <a:ahLst/>
              <a:cxnLst/>
              <a:rect l="l" t="t" r="r" b="b"/>
              <a:pathLst>
                <a:path w="21590" h="172720">
                  <a:moveTo>
                    <a:pt x="16764" y="170973"/>
                  </a:moveTo>
                  <a:lnTo>
                    <a:pt x="3048" y="170973"/>
                  </a:lnTo>
                  <a:lnTo>
                    <a:pt x="3048" y="47339"/>
                  </a:lnTo>
                  <a:lnTo>
                    <a:pt x="16764" y="47339"/>
                  </a:lnTo>
                  <a:lnTo>
                    <a:pt x="18288" y="48863"/>
                  </a:lnTo>
                  <a:lnTo>
                    <a:pt x="18288" y="169449"/>
                  </a:lnTo>
                  <a:lnTo>
                    <a:pt x="16764" y="170973"/>
                  </a:lnTo>
                  <a:close/>
                </a:path>
                <a:path w="21590" h="172720">
                  <a:moveTo>
                    <a:pt x="12192" y="172497"/>
                  </a:moveTo>
                  <a:lnTo>
                    <a:pt x="9144" y="172497"/>
                  </a:lnTo>
                  <a:lnTo>
                    <a:pt x="7620" y="170973"/>
                  </a:lnTo>
                  <a:lnTo>
                    <a:pt x="13716" y="170973"/>
                  </a:lnTo>
                  <a:lnTo>
                    <a:pt x="12192" y="172497"/>
                  </a:lnTo>
                  <a:close/>
                </a:path>
                <a:path w="21590" h="172720">
                  <a:moveTo>
                    <a:pt x="13716" y="21431"/>
                  </a:moveTo>
                  <a:lnTo>
                    <a:pt x="6096" y="21431"/>
                  </a:lnTo>
                  <a:lnTo>
                    <a:pt x="0" y="15335"/>
                  </a:lnTo>
                  <a:lnTo>
                    <a:pt x="0" y="6095"/>
                  </a:lnTo>
                  <a:lnTo>
                    <a:pt x="1524" y="3048"/>
                  </a:lnTo>
                  <a:lnTo>
                    <a:pt x="4572" y="0"/>
                  </a:lnTo>
                  <a:lnTo>
                    <a:pt x="16764" y="0"/>
                  </a:lnTo>
                  <a:lnTo>
                    <a:pt x="19812" y="3048"/>
                  </a:lnTo>
                  <a:lnTo>
                    <a:pt x="21336" y="6095"/>
                  </a:lnTo>
                  <a:lnTo>
                    <a:pt x="21336" y="13811"/>
                  </a:lnTo>
                  <a:lnTo>
                    <a:pt x="19812" y="16859"/>
                  </a:lnTo>
                  <a:lnTo>
                    <a:pt x="16764" y="19907"/>
                  </a:lnTo>
                  <a:lnTo>
                    <a:pt x="13716" y="21431"/>
                  </a:lnTo>
                  <a:close/>
                </a:path>
              </a:pathLst>
            </a:custGeom>
            <a:solidFill>
              <a:srgbClr val="001F60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2"/>
                </a:solidFill>
              </a:endParaRPr>
            </a:p>
          </p:txBody>
        </p:sp>
        <p:pic>
          <p:nvPicPr>
            <p:cNvPr id="140" name="object 140"/>
            <p:cNvPicPr/>
            <p:nvPr/>
          </p:nvPicPr>
          <p:blipFill>
            <a:blip r:embed="rId82" cstate="print"/>
            <a:stretch>
              <a:fillRect/>
            </a:stretch>
          </p:blipFill>
          <p:spPr>
            <a:xfrm>
              <a:off x="1156486" y="4410646"/>
              <a:ext cx="105195" cy="126682"/>
            </a:xfrm>
            <a:prstGeom prst="rect">
              <a:avLst/>
            </a:prstGeom>
          </p:spPr>
        </p:pic>
        <p:pic>
          <p:nvPicPr>
            <p:cNvPr id="141" name="object 141"/>
            <p:cNvPicPr/>
            <p:nvPr/>
          </p:nvPicPr>
          <p:blipFill>
            <a:blip r:embed="rId83" cstate="print"/>
            <a:stretch>
              <a:fillRect/>
            </a:stretch>
          </p:blipFill>
          <p:spPr>
            <a:xfrm>
              <a:off x="1298352" y="4410646"/>
              <a:ext cx="65532" cy="126682"/>
            </a:xfrm>
            <a:prstGeom prst="rect">
              <a:avLst/>
            </a:prstGeom>
          </p:spPr>
        </p:pic>
      </p:grpSp>
      <p:pic>
        <p:nvPicPr>
          <p:cNvPr id="142" name="object 142"/>
          <p:cNvPicPr/>
          <p:nvPr/>
        </p:nvPicPr>
        <p:blipFill>
          <a:blip r:embed="rId84" cstate="print"/>
          <a:stretch>
            <a:fillRect/>
          </a:stretch>
        </p:blipFill>
        <p:spPr>
          <a:xfrm>
            <a:off x="1440180" y="4410646"/>
            <a:ext cx="91535" cy="126682"/>
          </a:xfrm>
          <a:prstGeom prst="rect">
            <a:avLst/>
          </a:prstGeom>
        </p:spPr>
      </p:pic>
      <p:grpSp>
        <p:nvGrpSpPr>
          <p:cNvPr id="143" name="object 143"/>
          <p:cNvGrpSpPr/>
          <p:nvPr/>
        </p:nvGrpSpPr>
        <p:grpSpPr>
          <a:xfrm>
            <a:off x="1574482" y="4354163"/>
            <a:ext cx="236854" cy="183515"/>
            <a:chOff x="1574482" y="4354163"/>
            <a:chExt cx="236854" cy="183515"/>
          </a:xfrm>
        </p:grpSpPr>
        <p:pic>
          <p:nvPicPr>
            <p:cNvPr id="144" name="object 144"/>
            <p:cNvPicPr/>
            <p:nvPr/>
          </p:nvPicPr>
          <p:blipFill>
            <a:blip r:embed="rId85" cstate="print"/>
            <a:stretch>
              <a:fillRect/>
            </a:stretch>
          </p:blipFill>
          <p:spPr>
            <a:xfrm>
              <a:off x="1708689" y="4354163"/>
              <a:ext cx="102203" cy="183165"/>
            </a:xfrm>
            <a:prstGeom prst="rect">
              <a:avLst/>
            </a:prstGeom>
          </p:spPr>
        </p:pic>
        <p:pic>
          <p:nvPicPr>
            <p:cNvPr id="145" name="object 145"/>
            <p:cNvPicPr/>
            <p:nvPr/>
          </p:nvPicPr>
          <p:blipFill>
            <a:blip r:embed="rId86" cstate="print"/>
            <a:stretch>
              <a:fillRect/>
            </a:stretch>
          </p:blipFill>
          <p:spPr>
            <a:xfrm>
              <a:off x="1574482" y="4410646"/>
              <a:ext cx="96107" cy="126682"/>
            </a:xfrm>
            <a:prstGeom prst="rect">
              <a:avLst/>
            </a:prstGeom>
          </p:spPr>
        </p:pic>
      </p:grpSp>
      <p:grpSp>
        <p:nvGrpSpPr>
          <p:cNvPr id="146" name="object 146"/>
          <p:cNvGrpSpPr/>
          <p:nvPr/>
        </p:nvGrpSpPr>
        <p:grpSpPr>
          <a:xfrm>
            <a:off x="1916144" y="4410646"/>
            <a:ext cx="532765" cy="127000"/>
            <a:chOff x="1916144" y="4410646"/>
            <a:chExt cx="532765" cy="127000"/>
          </a:xfrm>
        </p:grpSpPr>
        <p:pic>
          <p:nvPicPr>
            <p:cNvPr id="147" name="object 147"/>
            <p:cNvPicPr/>
            <p:nvPr/>
          </p:nvPicPr>
          <p:blipFill>
            <a:blip r:embed="rId87" cstate="print"/>
            <a:stretch>
              <a:fillRect/>
            </a:stretch>
          </p:blipFill>
          <p:spPr>
            <a:xfrm>
              <a:off x="1916144" y="4410646"/>
              <a:ext cx="169354" cy="126682"/>
            </a:xfrm>
            <a:prstGeom prst="rect">
              <a:avLst/>
            </a:prstGeom>
          </p:spPr>
        </p:pic>
        <p:pic>
          <p:nvPicPr>
            <p:cNvPr id="148" name="object 148"/>
            <p:cNvPicPr/>
            <p:nvPr/>
          </p:nvPicPr>
          <p:blipFill>
            <a:blip r:embed="rId88" cstate="print"/>
            <a:stretch>
              <a:fillRect/>
            </a:stretch>
          </p:blipFill>
          <p:spPr>
            <a:xfrm>
              <a:off x="2117658" y="4410646"/>
              <a:ext cx="112715" cy="126682"/>
            </a:xfrm>
            <a:prstGeom prst="rect">
              <a:avLst/>
            </a:prstGeom>
          </p:spPr>
        </p:pic>
        <p:pic>
          <p:nvPicPr>
            <p:cNvPr id="149" name="object 149"/>
            <p:cNvPicPr/>
            <p:nvPr/>
          </p:nvPicPr>
          <p:blipFill>
            <a:blip r:embed="rId89" cstate="print"/>
            <a:stretch>
              <a:fillRect/>
            </a:stretch>
          </p:blipFill>
          <p:spPr>
            <a:xfrm>
              <a:off x="2268569" y="4410646"/>
              <a:ext cx="180022" cy="126682"/>
            </a:xfrm>
            <a:prstGeom prst="rect">
              <a:avLst/>
            </a:prstGeom>
          </p:spPr>
        </p:pic>
      </p:grpSp>
      <p:grpSp>
        <p:nvGrpSpPr>
          <p:cNvPr id="150" name="object 150"/>
          <p:cNvGrpSpPr/>
          <p:nvPr/>
        </p:nvGrpSpPr>
        <p:grpSpPr>
          <a:xfrm>
            <a:off x="2527935" y="4352639"/>
            <a:ext cx="807085" cy="184785"/>
            <a:chOff x="2527935" y="4352639"/>
            <a:chExt cx="807085" cy="184785"/>
          </a:xfrm>
        </p:grpSpPr>
        <p:pic>
          <p:nvPicPr>
            <p:cNvPr id="151" name="object 151"/>
            <p:cNvPicPr/>
            <p:nvPr/>
          </p:nvPicPr>
          <p:blipFill>
            <a:blip r:embed="rId90" cstate="print"/>
            <a:stretch>
              <a:fillRect/>
            </a:stretch>
          </p:blipFill>
          <p:spPr>
            <a:xfrm>
              <a:off x="2527935" y="4352639"/>
              <a:ext cx="77724" cy="184689"/>
            </a:xfrm>
            <a:prstGeom prst="rect">
              <a:avLst/>
            </a:prstGeom>
          </p:spPr>
        </p:pic>
        <p:sp>
          <p:nvSpPr>
            <p:cNvPr id="152" name="object 152"/>
            <p:cNvSpPr/>
            <p:nvPr/>
          </p:nvSpPr>
          <p:spPr>
            <a:xfrm>
              <a:off x="2627084" y="4353687"/>
              <a:ext cx="15240" cy="184150"/>
            </a:xfrm>
            <a:custGeom>
              <a:avLst/>
              <a:gdLst/>
              <a:ahLst/>
              <a:cxnLst/>
              <a:rect l="l" t="t" r="r" b="b"/>
              <a:pathLst>
                <a:path w="15239" h="184150">
                  <a:moveTo>
                    <a:pt x="10668" y="182118"/>
                  </a:moveTo>
                  <a:lnTo>
                    <a:pt x="6096" y="182118"/>
                  </a:lnTo>
                  <a:lnTo>
                    <a:pt x="6096" y="183642"/>
                  </a:lnTo>
                  <a:lnTo>
                    <a:pt x="9144" y="183642"/>
                  </a:lnTo>
                  <a:lnTo>
                    <a:pt x="10668" y="182118"/>
                  </a:lnTo>
                  <a:close/>
                </a:path>
                <a:path w="15239" h="184150">
                  <a:moveTo>
                    <a:pt x="15240" y="0"/>
                  </a:moveTo>
                  <a:lnTo>
                    <a:pt x="1524" y="0"/>
                  </a:lnTo>
                  <a:lnTo>
                    <a:pt x="1524" y="2540"/>
                  </a:lnTo>
                  <a:lnTo>
                    <a:pt x="0" y="2540"/>
                  </a:lnTo>
                  <a:lnTo>
                    <a:pt x="0" y="180340"/>
                  </a:lnTo>
                  <a:lnTo>
                    <a:pt x="1524" y="180340"/>
                  </a:lnTo>
                  <a:lnTo>
                    <a:pt x="1524" y="181610"/>
                  </a:lnTo>
                  <a:lnTo>
                    <a:pt x="15240" y="181610"/>
                  </a:lnTo>
                  <a:lnTo>
                    <a:pt x="15240" y="180340"/>
                  </a:lnTo>
                  <a:lnTo>
                    <a:pt x="15240" y="2540"/>
                  </a:lnTo>
                  <a:lnTo>
                    <a:pt x="15240" y="0"/>
                  </a:lnTo>
                  <a:close/>
                </a:path>
              </a:pathLst>
            </a:custGeom>
            <a:solidFill>
              <a:srgbClr val="001F60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2"/>
                </a:solidFill>
              </a:endParaRPr>
            </a:p>
          </p:txBody>
        </p:sp>
        <p:pic>
          <p:nvPicPr>
            <p:cNvPr id="153" name="object 153"/>
            <p:cNvPicPr/>
            <p:nvPr/>
          </p:nvPicPr>
          <p:blipFill>
            <a:blip r:embed="rId91" cstate="print"/>
            <a:stretch>
              <a:fillRect/>
            </a:stretch>
          </p:blipFill>
          <p:spPr>
            <a:xfrm>
              <a:off x="2678954" y="4410646"/>
              <a:ext cx="216550" cy="126682"/>
            </a:xfrm>
            <a:prstGeom prst="rect">
              <a:avLst/>
            </a:prstGeom>
          </p:spPr>
        </p:pic>
        <p:sp>
          <p:nvSpPr>
            <p:cNvPr id="154" name="object 154"/>
            <p:cNvSpPr/>
            <p:nvPr/>
          </p:nvSpPr>
          <p:spPr>
            <a:xfrm>
              <a:off x="2926080" y="4364831"/>
              <a:ext cx="20320" cy="172720"/>
            </a:xfrm>
            <a:custGeom>
              <a:avLst/>
              <a:gdLst/>
              <a:ahLst/>
              <a:cxnLst/>
              <a:rect l="l" t="t" r="r" b="b"/>
              <a:pathLst>
                <a:path w="20319" h="172720">
                  <a:moveTo>
                    <a:pt x="16764" y="170973"/>
                  </a:moveTo>
                  <a:lnTo>
                    <a:pt x="3048" y="170973"/>
                  </a:lnTo>
                  <a:lnTo>
                    <a:pt x="3048" y="47339"/>
                  </a:lnTo>
                  <a:lnTo>
                    <a:pt x="16764" y="47339"/>
                  </a:lnTo>
                  <a:lnTo>
                    <a:pt x="16764" y="48863"/>
                  </a:lnTo>
                  <a:lnTo>
                    <a:pt x="18288" y="48863"/>
                  </a:lnTo>
                  <a:lnTo>
                    <a:pt x="18288" y="169449"/>
                  </a:lnTo>
                  <a:lnTo>
                    <a:pt x="16764" y="169449"/>
                  </a:lnTo>
                  <a:lnTo>
                    <a:pt x="16764" y="170973"/>
                  </a:lnTo>
                  <a:close/>
                </a:path>
                <a:path w="20319" h="172720">
                  <a:moveTo>
                    <a:pt x="12192" y="172497"/>
                  </a:moveTo>
                  <a:lnTo>
                    <a:pt x="9144" y="172497"/>
                  </a:lnTo>
                  <a:lnTo>
                    <a:pt x="7620" y="170973"/>
                  </a:lnTo>
                  <a:lnTo>
                    <a:pt x="13716" y="170973"/>
                  </a:lnTo>
                  <a:lnTo>
                    <a:pt x="12192" y="172497"/>
                  </a:lnTo>
                  <a:close/>
                </a:path>
                <a:path w="20319" h="172720">
                  <a:moveTo>
                    <a:pt x="13716" y="21431"/>
                  </a:moveTo>
                  <a:lnTo>
                    <a:pt x="6096" y="21431"/>
                  </a:lnTo>
                  <a:lnTo>
                    <a:pt x="3048" y="19907"/>
                  </a:lnTo>
                  <a:lnTo>
                    <a:pt x="0" y="16859"/>
                  </a:lnTo>
                  <a:lnTo>
                    <a:pt x="0" y="3048"/>
                  </a:lnTo>
                  <a:lnTo>
                    <a:pt x="3048" y="0"/>
                  </a:lnTo>
                  <a:lnTo>
                    <a:pt x="16764" y="0"/>
                  </a:lnTo>
                  <a:lnTo>
                    <a:pt x="19812" y="3048"/>
                  </a:lnTo>
                  <a:lnTo>
                    <a:pt x="19812" y="16859"/>
                  </a:lnTo>
                  <a:lnTo>
                    <a:pt x="16764" y="19907"/>
                  </a:lnTo>
                  <a:lnTo>
                    <a:pt x="13716" y="21431"/>
                  </a:lnTo>
                  <a:close/>
                </a:path>
              </a:pathLst>
            </a:custGeom>
            <a:solidFill>
              <a:srgbClr val="001F60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2"/>
                </a:solidFill>
              </a:endParaRPr>
            </a:p>
          </p:txBody>
        </p:sp>
        <p:pic>
          <p:nvPicPr>
            <p:cNvPr id="155" name="object 155"/>
            <p:cNvPicPr/>
            <p:nvPr/>
          </p:nvPicPr>
          <p:blipFill>
            <a:blip r:embed="rId92" cstate="print"/>
            <a:stretch>
              <a:fillRect/>
            </a:stretch>
          </p:blipFill>
          <p:spPr>
            <a:xfrm>
              <a:off x="2987039" y="4354163"/>
              <a:ext cx="103727" cy="183165"/>
            </a:xfrm>
            <a:prstGeom prst="rect">
              <a:avLst/>
            </a:prstGeom>
          </p:spPr>
        </p:pic>
        <p:sp>
          <p:nvSpPr>
            <p:cNvPr id="156" name="object 156"/>
            <p:cNvSpPr/>
            <p:nvPr/>
          </p:nvSpPr>
          <p:spPr>
            <a:xfrm>
              <a:off x="3121330" y="4353687"/>
              <a:ext cx="15240" cy="184150"/>
            </a:xfrm>
            <a:custGeom>
              <a:avLst/>
              <a:gdLst/>
              <a:ahLst/>
              <a:cxnLst/>
              <a:rect l="l" t="t" r="r" b="b"/>
              <a:pathLst>
                <a:path w="15239" h="184150">
                  <a:moveTo>
                    <a:pt x="10668" y="182118"/>
                  </a:moveTo>
                  <a:lnTo>
                    <a:pt x="4572" y="182118"/>
                  </a:lnTo>
                  <a:lnTo>
                    <a:pt x="6096" y="183642"/>
                  </a:lnTo>
                  <a:lnTo>
                    <a:pt x="9144" y="183642"/>
                  </a:lnTo>
                  <a:lnTo>
                    <a:pt x="10668" y="182118"/>
                  </a:lnTo>
                  <a:close/>
                </a:path>
                <a:path w="15239" h="184150">
                  <a:moveTo>
                    <a:pt x="15240" y="2540"/>
                  </a:moveTo>
                  <a:lnTo>
                    <a:pt x="13716" y="2540"/>
                  </a:lnTo>
                  <a:lnTo>
                    <a:pt x="13716" y="0"/>
                  </a:lnTo>
                  <a:lnTo>
                    <a:pt x="0" y="0"/>
                  </a:lnTo>
                  <a:lnTo>
                    <a:pt x="0" y="2540"/>
                  </a:lnTo>
                  <a:lnTo>
                    <a:pt x="0" y="180340"/>
                  </a:lnTo>
                  <a:lnTo>
                    <a:pt x="0" y="181610"/>
                  </a:lnTo>
                  <a:lnTo>
                    <a:pt x="13716" y="181610"/>
                  </a:lnTo>
                  <a:lnTo>
                    <a:pt x="13716" y="180340"/>
                  </a:lnTo>
                  <a:lnTo>
                    <a:pt x="15240" y="180340"/>
                  </a:lnTo>
                  <a:lnTo>
                    <a:pt x="15240" y="2540"/>
                  </a:lnTo>
                  <a:close/>
                </a:path>
              </a:pathLst>
            </a:custGeom>
            <a:solidFill>
              <a:srgbClr val="001F60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2"/>
                </a:solidFill>
              </a:endParaRPr>
            </a:p>
          </p:txBody>
        </p:sp>
        <p:pic>
          <p:nvPicPr>
            <p:cNvPr id="157" name="object 157"/>
            <p:cNvPicPr/>
            <p:nvPr/>
          </p:nvPicPr>
          <p:blipFill>
            <a:blip r:embed="rId93" cstate="print"/>
            <a:stretch>
              <a:fillRect/>
            </a:stretch>
          </p:blipFill>
          <p:spPr>
            <a:xfrm>
              <a:off x="3171690" y="4410646"/>
              <a:ext cx="105195" cy="126682"/>
            </a:xfrm>
            <a:prstGeom prst="rect">
              <a:avLst/>
            </a:prstGeom>
          </p:spPr>
        </p:pic>
        <p:sp>
          <p:nvSpPr>
            <p:cNvPr id="158" name="object 158"/>
            <p:cNvSpPr/>
            <p:nvPr/>
          </p:nvSpPr>
          <p:spPr>
            <a:xfrm>
              <a:off x="3312033" y="4511421"/>
              <a:ext cx="22860" cy="26034"/>
            </a:xfrm>
            <a:custGeom>
              <a:avLst/>
              <a:gdLst/>
              <a:ahLst/>
              <a:cxnLst/>
              <a:rect l="l" t="t" r="r" b="b"/>
              <a:pathLst>
                <a:path w="22860" h="26035">
                  <a:moveTo>
                    <a:pt x="15240" y="25907"/>
                  </a:moveTo>
                  <a:lnTo>
                    <a:pt x="7620" y="25907"/>
                  </a:lnTo>
                  <a:lnTo>
                    <a:pt x="4572" y="24383"/>
                  </a:lnTo>
                  <a:lnTo>
                    <a:pt x="1524" y="21335"/>
                  </a:lnTo>
                  <a:lnTo>
                    <a:pt x="0" y="18287"/>
                  </a:lnTo>
                  <a:lnTo>
                    <a:pt x="0" y="7619"/>
                  </a:lnTo>
                  <a:lnTo>
                    <a:pt x="1524" y="4571"/>
                  </a:lnTo>
                  <a:lnTo>
                    <a:pt x="4572" y="1523"/>
                  </a:lnTo>
                  <a:lnTo>
                    <a:pt x="7620" y="0"/>
                  </a:lnTo>
                  <a:lnTo>
                    <a:pt x="16764" y="0"/>
                  </a:lnTo>
                  <a:lnTo>
                    <a:pt x="18288" y="1523"/>
                  </a:lnTo>
                  <a:lnTo>
                    <a:pt x="21336" y="3047"/>
                  </a:lnTo>
                  <a:lnTo>
                    <a:pt x="22860" y="4571"/>
                  </a:lnTo>
                  <a:lnTo>
                    <a:pt x="22860" y="12191"/>
                  </a:lnTo>
                  <a:lnTo>
                    <a:pt x="22860" y="21335"/>
                  </a:lnTo>
                  <a:lnTo>
                    <a:pt x="19812" y="22859"/>
                  </a:lnTo>
                  <a:lnTo>
                    <a:pt x="18288" y="24383"/>
                  </a:lnTo>
                  <a:lnTo>
                    <a:pt x="15240" y="25907"/>
                  </a:lnTo>
                  <a:close/>
                </a:path>
              </a:pathLst>
            </a:custGeom>
            <a:solidFill>
              <a:srgbClr val="001F60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2"/>
                </a:solidFill>
              </a:endParaRPr>
            </a:p>
          </p:txBody>
        </p:sp>
      </p:grpSp>
      <p:pic>
        <p:nvPicPr>
          <p:cNvPr id="159" name="object 159"/>
          <p:cNvPicPr/>
          <p:nvPr/>
        </p:nvPicPr>
        <p:blipFill>
          <a:blip r:embed="rId94" cstate="print"/>
          <a:stretch>
            <a:fillRect/>
          </a:stretch>
        </p:blipFill>
        <p:spPr>
          <a:xfrm>
            <a:off x="495871" y="4726685"/>
            <a:ext cx="67151" cy="65627"/>
          </a:xfrm>
          <a:prstGeom prst="rect">
            <a:avLst/>
          </a:prstGeom>
        </p:spPr>
      </p:pic>
      <p:grpSp>
        <p:nvGrpSpPr>
          <p:cNvPr id="160" name="object 160"/>
          <p:cNvGrpSpPr/>
          <p:nvPr/>
        </p:nvGrpSpPr>
        <p:grpSpPr>
          <a:xfrm>
            <a:off x="756761" y="4671726"/>
            <a:ext cx="643890" cy="184785"/>
            <a:chOff x="756761" y="4671726"/>
            <a:chExt cx="643890" cy="184785"/>
          </a:xfrm>
        </p:grpSpPr>
        <p:pic>
          <p:nvPicPr>
            <p:cNvPr id="161" name="object 161"/>
            <p:cNvPicPr/>
            <p:nvPr/>
          </p:nvPicPr>
          <p:blipFill>
            <a:blip r:embed="rId95" cstate="print"/>
            <a:stretch>
              <a:fillRect/>
            </a:stretch>
          </p:blipFill>
          <p:spPr>
            <a:xfrm>
              <a:off x="756761" y="4683918"/>
              <a:ext cx="122015" cy="170973"/>
            </a:xfrm>
            <a:prstGeom prst="rect">
              <a:avLst/>
            </a:prstGeom>
          </p:spPr>
        </p:pic>
        <p:pic>
          <p:nvPicPr>
            <p:cNvPr id="162" name="object 162"/>
            <p:cNvPicPr/>
            <p:nvPr/>
          </p:nvPicPr>
          <p:blipFill>
            <a:blip r:embed="rId96" cstate="print"/>
            <a:stretch>
              <a:fillRect/>
            </a:stretch>
          </p:blipFill>
          <p:spPr>
            <a:xfrm>
              <a:off x="921595" y="4728210"/>
              <a:ext cx="105199" cy="128206"/>
            </a:xfrm>
            <a:prstGeom prst="rect">
              <a:avLst/>
            </a:prstGeom>
          </p:spPr>
        </p:pic>
        <p:pic>
          <p:nvPicPr>
            <p:cNvPr id="163" name="object 163"/>
            <p:cNvPicPr/>
            <p:nvPr/>
          </p:nvPicPr>
          <p:blipFill>
            <a:blip r:embed="rId97" cstate="print"/>
            <a:stretch>
              <a:fillRect/>
            </a:stretch>
          </p:blipFill>
          <p:spPr>
            <a:xfrm>
              <a:off x="1046663" y="4728210"/>
              <a:ext cx="105194" cy="128206"/>
            </a:xfrm>
            <a:prstGeom prst="rect">
              <a:avLst/>
            </a:prstGeom>
          </p:spPr>
        </p:pic>
        <p:pic>
          <p:nvPicPr>
            <p:cNvPr id="164" name="object 164"/>
            <p:cNvPicPr/>
            <p:nvPr/>
          </p:nvPicPr>
          <p:blipFill>
            <a:blip r:embed="rId98" cstate="print"/>
            <a:stretch>
              <a:fillRect/>
            </a:stretch>
          </p:blipFill>
          <p:spPr>
            <a:xfrm>
              <a:off x="1180814" y="4671726"/>
              <a:ext cx="103727" cy="184689"/>
            </a:xfrm>
            <a:prstGeom prst="rect">
              <a:avLst/>
            </a:prstGeom>
          </p:spPr>
        </p:pic>
        <p:pic>
          <p:nvPicPr>
            <p:cNvPr id="165" name="object 165"/>
            <p:cNvPicPr/>
            <p:nvPr/>
          </p:nvPicPr>
          <p:blipFill>
            <a:blip r:embed="rId99" cstate="print"/>
            <a:stretch>
              <a:fillRect/>
            </a:stretch>
          </p:blipFill>
          <p:spPr>
            <a:xfrm>
              <a:off x="1319688" y="4728210"/>
              <a:ext cx="80867" cy="128206"/>
            </a:xfrm>
            <a:prstGeom prst="rect">
              <a:avLst/>
            </a:prstGeom>
          </p:spPr>
        </p:pic>
      </p:grpSp>
      <p:grpSp>
        <p:nvGrpSpPr>
          <p:cNvPr id="166" name="object 166"/>
          <p:cNvGrpSpPr/>
          <p:nvPr/>
        </p:nvGrpSpPr>
        <p:grpSpPr>
          <a:xfrm>
            <a:off x="1487519" y="4682394"/>
            <a:ext cx="837565" cy="174625"/>
            <a:chOff x="1487519" y="4682394"/>
            <a:chExt cx="837565" cy="174625"/>
          </a:xfrm>
        </p:grpSpPr>
        <p:sp>
          <p:nvSpPr>
            <p:cNvPr id="167" name="object 167"/>
            <p:cNvSpPr/>
            <p:nvPr/>
          </p:nvSpPr>
          <p:spPr>
            <a:xfrm>
              <a:off x="1487519" y="4682394"/>
              <a:ext cx="20320" cy="172720"/>
            </a:xfrm>
            <a:custGeom>
              <a:avLst/>
              <a:gdLst/>
              <a:ahLst/>
              <a:cxnLst/>
              <a:rect l="l" t="t" r="r" b="b"/>
              <a:pathLst>
                <a:path w="20319" h="172720">
                  <a:moveTo>
                    <a:pt x="16764" y="170973"/>
                  </a:moveTo>
                  <a:lnTo>
                    <a:pt x="3048" y="170973"/>
                  </a:lnTo>
                  <a:lnTo>
                    <a:pt x="3048" y="47339"/>
                  </a:lnTo>
                  <a:lnTo>
                    <a:pt x="16764" y="47339"/>
                  </a:lnTo>
                  <a:lnTo>
                    <a:pt x="16764" y="48863"/>
                  </a:lnTo>
                  <a:lnTo>
                    <a:pt x="18288" y="48863"/>
                  </a:lnTo>
                  <a:lnTo>
                    <a:pt x="18288" y="169449"/>
                  </a:lnTo>
                  <a:lnTo>
                    <a:pt x="16764" y="170973"/>
                  </a:lnTo>
                  <a:close/>
                </a:path>
                <a:path w="20319" h="172720">
                  <a:moveTo>
                    <a:pt x="13716" y="172497"/>
                  </a:moveTo>
                  <a:lnTo>
                    <a:pt x="6096" y="172497"/>
                  </a:lnTo>
                  <a:lnTo>
                    <a:pt x="6096" y="170973"/>
                  </a:lnTo>
                  <a:lnTo>
                    <a:pt x="15240" y="170973"/>
                  </a:lnTo>
                  <a:lnTo>
                    <a:pt x="13716" y="172497"/>
                  </a:lnTo>
                  <a:close/>
                </a:path>
                <a:path w="20319" h="172720">
                  <a:moveTo>
                    <a:pt x="13716" y="21335"/>
                  </a:moveTo>
                  <a:lnTo>
                    <a:pt x="6096" y="21335"/>
                  </a:lnTo>
                  <a:lnTo>
                    <a:pt x="3048" y="19811"/>
                  </a:lnTo>
                  <a:lnTo>
                    <a:pt x="0" y="16763"/>
                  </a:lnTo>
                  <a:lnTo>
                    <a:pt x="0" y="3048"/>
                  </a:lnTo>
                  <a:lnTo>
                    <a:pt x="3048" y="0"/>
                  </a:lnTo>
                  <a:lnTo>
                    <a:pt x="16764" y="0"/>
                  </a:lnTo>
                  <a:lnTo>
                    <a:pt x="19812" y="3048"/>
                  </a:lnTo>
                  <a:lnTo>
                    <a:pt x="19812" y="16763"/>
                  </a:lnTo>
                  <a:lnTo>
                    <a:pt x="16764" y="19811"/>
                  </a:lnTo>
                  <a:lnTo>
                    <a:pt x="13716" y="21335"/>
                  </a:lnTo>
                  <a:close/>
                </a:path>
              </a:pathLst>
            </a:custGeom>
            <a:solidFill>
              <a:srgbClr val="001F60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2"/>
                </a:solidFill>
              </a:endParaRPr>
            </a:p>
          </p:txBody>
        </p:sp>
        <p:pic>
          <p:nvPicPr>
            <p:cNvPr id="168" name="object 168"/>
            <p:cNvPicPr/>
            <p:nvPr/>
          </p:nvPicPr>
          <p:blipFill>
            <a:blip r:embed="rId100" cstate="print"/>
            <a:stretch>
              <a:fillRect/>
            </a:stretch>
          </p:blipFill>
          <p:spPr>
            <a:xfrm>
              <a:off x="1548479" y="4728210"/>
              <a:ext cx="96107" cy="126682"/>
            </a:xfrm>
            <a:prstGeom prst="rect">
              <a:avLst/>
            </a:prstGeom>
          </p:spPr>
        </p:pic>
        <p:pic>
          <p:nvPicPr>
            <p:cNvPr id="169" name="object 169"/>
            <p:cNvPicPr/>
            <p:nvPr/>
          </p:nvPicPr>
          <p:blipFill>
            <a:blip r:embed="rId101" cstate="print"/>
            <a:stretch>
              <a:fillRect/>
            </a:stretch>
          </p:blipFill>
          <p:spPr>
            <a:xfrm>
              <a:off x="1673637" y="4697634"/>
              <a:ext cx="196786" cy="158781"/>
            </a:xfrm>
            <a:prstGeom prst="rect">
              <a:avLst/>
            </a:prstGeom>
          </p:spPr>
        </p:pic>
        <p:pic>
          <p:nvPicPr>
            <p:cNvPr id="170" name="object 170"/>
            <p:cNvPicPr/>
            <p:nvPr/>
          </p:nvPicPr>
          <p:blipFill>
            <a:blip r:embed="rId102" cstate="print"/>
            <a:stretch>
              <a:fillRect/>
            </a:stretch>
          </p:blipFill>
          <p:spPr>
            <a:xfrm>
              <a:off x="1907000" y="4728209"/>
              <a:ext cx="65627" cy="126682"/>
            </a:xfrm>
            <a:prstGeom prst="rect">
              <a:avLst/>
            </a:prstGeom>
          </p:spPr>
        </p:pic>
        <p:pic>
          <p:nvPicPr>
            <p:cNvPr id="171" name="object 171"/>
            <p:cNvPicPr/>
            <p:nvPr/>
          </p:nvPicPr>
          <p:blipFill>
            <a:blip r:embed="rId103" cstate="print"/>
            <a:stretch>
              <a:fillRect/>
            </a:stretch>
          </p:blipFill>
          <p:spPr>
            <a:xfrm>
              <a:off x="2000059" y="4728210"/>
              <a:ext cx="96107" cy="126682"/>
            </a:xfrm>
            <a:prstGeom prst="rect">
              <a:avLst/>
            </a:prstGeom>
          </p:spPr>
        </p:pic>
        <p:pic>
          <p:nvPicPr>
            <p:cNvPr id="172" name="object 172"/>
            <p:cNvPicPr/>
            <p:nvPr/>
          </p:nvPicPr>
          <p:blipFill>
            <a:blip r:embed="rId104" cstate="print"/>
            <a:stretch>
              <a:fillRect/>
            </a:stretch>
          </p:blipFill>
          <p:spPr>
            <a:xfrm>
              <a:off x="2125179" y="4728209"/>
              <a:ext cx="105194" cy="128206"/>
            </a:xfrm>
            <a:prstGeom prst="rect">
              <a:avLst/>
            </a:prstGeom>
          </p:spPr>
        </p:pic>
        <p:pic>
          <p:nvPicPr>
            <p:cNvPr id="173" name="object 173"/>
            <p:cNvPicPr/>
            <p:nvPr/>
          </p:nvPicPr>
          <p:blipFill>
            <a:blip r:embed="rId105" cstate="print"/>
            <a:stretch>
              <a:fillRect/>
            </a:stretch>
          </p:blipFill>
          <p:spPr>
            <a:xfrm>
              <a:off x="2250281" y="4697634"/>
              <a:ext cx="74676" cy="157257"/>
            </a:xfrm>
            <a:prstGeom prst="rect">
              <a:avLst/>
            </a:prstGeom>
          </p:spPr>
        </p:pic>
      </p:grpSp>
      <p:grpSp>
        <p:nvGrpSpPr>
          <p:cNvPr id="174" name="object 174"/>
          <p:cNvGrpSpPr/>
          <p:nvPr/>
        </p:nvGrpSpPr>
        <p:grpSpPr>
          <a:xfrm>
            <a:off x="2408872" y="4671726"/>
            <a:ext cx="363220" cy="184785"/>
            <a:chOff x="2408872" y="4671726"/>
            <a:chExt cx="363220" cy="184785"/>
          </a:xfrm>
        </p:grpSpPr>
        <p:pic>
          <p:nvPicPr>
            <p:cNvPr id="175" name="object 175"/>
            <p:cNvPicPr/>
            <p:nvPr/>
          </p:nvPicPr>
          <p:blipFill>
            <a:blip r:embed="rId106" cstate="print"/>
            <a:stretch>
              <a:fillRect/>
            </a:stretch>
          </p:blipFill>
          <p:spPr>
            <a:xfrm>
              <a:off x="2408872" y="4728210"/>
              <a:ext cx="91535" cy="128206"/>
            </a:xfrm>
            <a:prstGeom prst="rect">
              <a:avLst/>
            </a:prstGeom>
          </p:spPr>
        </p:pic>
        <p:pic>
          <p:nvPicPr>
            <p:cNvPr id="176" name="object 176"/>
            <p:cNvPicPr/>
            <p:nvPr/>
          </p:nvPicPr>
          <p:blipFill>
            <a:blip r:embed="rId107" cstate="print"/>
            <a:stretch>
              <a:fillRect/>
            </a:stretch>
          </p:blipFill>
          <p:spPr>
            <a:xfrm>
              <a:off x="2543174" y="4728210"/>
              <a:ext cx="96107" cy="126682"/>
            </a:xfrm>
            <a:prstGeom prst="rect">
              <a:avLst/>
            </a:prstGeom>
          </p:spPr>
        </p:pic>
        <p:pic>
          <p:nvPicPr>
            <p:cNvPr id="177" name="object 177"/>
            <p:cNvPicPr/>
            <p:nvPr/>
          </p:nvPicPr>
          <p:blipFill>
            <a:blip r:embed="rId108" cstate="print"/>
            <a:stretch>
              <a:fillRect/>
            </a:stretch>
          </p:blipFill>
          <p:spPr>
            <a:xfrm>
              <a:off x="2669762" y="4671726"/>
              <a:ext cx="102203" cy="184689"/>
            </a:xfrm>
            <a:prstGeom prst="rect">
              <a:avLst/>
            </a:prstGeom>
          </p:spPr>
        </p:pic>
      </p:grpSp>
      <p:grpSp>
        <p:nvGrpSpPr>
          <p:cNvPr id="178" name="object 178"/>
          <p:cNvGrpSpPr/>
          <p:nvPr/>
        </p:nvGrpSpPr>
        <p:grpSpPr>
          <a:xfrm>
            <a:off x="2860452" y="4671726"/>
            <a:ext cx="447040" cy="184785"/>
            <a:chOff x="2860452" y="4671726"/>
            <a:chExt cx="447040" cy="184785"/>
          </a:xfrm>
        </p:grpSpPr>
        <p:pic>
          <p:nvPicPr>
            <p:cNvPr id="179" name="object 179"/>
            <p:cNvPicPr/>
            <p:nvPr/>
          </p:nvPicPr>
          <p:blipFill>
            <a:blip r:embed="rId109" cstate="print"/>
            <a:stretch>
              <a:fillRect/>
            </a:stretch>
          </p:blipFill>
          <p:spPr>
            <a:xfrm>
              <a:off x="2860452" y="4697634"/>
              <a:ext cx="196786" cy="158781"/>
            </a:xfrm>
            <a:prstGeom prst="rect">
              <a:avLst/>
            </a:prstGeom>
          </p:spPr>
        </p:pic>
        <p:pic>
          <p:nvPicPr>
            <p:cNvPr id="180" name="object 180"/>
            <p:cNvPicPr/>
            <p:nvPr/>
          </p:nvPicPr>
          <p:blipFill>
            <a:blip r:embed="rId110" cstate="print"/>
            <a:stretch>
              <a:fillRect/>
            </a:stretch>
          </p:blipFill>
          <p:spPr>
            <a:xfrm>
              <a:off x="3086195" y="4728210"/>
              <a:ext cx="91535" cy="128206"/>
            </a:xfrm>
            <a:prstGeom prst="rect">
              <a:avLst/>
            </a:prstGeom>
          </p:spPr>
        </p:pic>
        <p:pic>
          <p:nvPicPr>
            <p:cNvPr id="181" name="object 181"/>
            <p:cNvPicPr/>
            <p:nvPr/>
          </p:nvPicPr>
          <p:blipFill>
            <a:blip r:embed="rId111" cstate="print"/>
            <a:stretch>
              <a:fillRect/>
            </a:stretch>
          </p:blipFill>
          <p:spPr>
            <a:xfrm>
              <a:off x="3211353" y="4671726"/>
              <a:ext cx="96107" cy="183165"/>
            </a:xfrm>
            <a:prstGeom prst="rect">
              <a:avLst/>
            </a:prstGeom>
          </p:spPr>
        </p:pic>
      </p:grpSp>
      <p:grpSp>
        <p:nvGrpSpPr>
          <p:cNvPr id="182" name="object 182"/>
          <p:cNvGrpSpPr/>
          <p:nvPr/>
        </p:nvGrpSpPr>
        <p:grpSpPr>
          <a:xfrm>
            <a:off x="3353180" y="4728209"/>
            <a:ext cx="240029" cy="128270"/>
            <a:chOff x="3353180" y="4728209"/>
            <a:chExt cx="240029" cy="128270"/>
          </a:xfrm>
        </p:grpSpPr>
        <p:pic>
          <p:nvPicPr>
            <p:cNvPr id="183" name="object 183"/>
            <p:cNvPicPr/>
            <p:nvPr/>
          </p:nvPicPr>
          <p:blipFill>
            <a:blip r:embed="rId112" cstate="print"/>
            <a:stretch>
              <a:fillRect/>
            </a:stretch>
          </p:blipFill>
          <p:spPr>
            <a:xfrm>
              <a:off x="3353180" y="4728209"/>
              <a:ext cx="96107" cy="126682"/>
            </a:xfrm>
            <a:prstGeom prst="rect">
              <a:avLst/>
            </a:prstGeom>
          </p:spPr>
        </p:pic>
        <p:pic>
          <p:nvPicPr>
            <p:cNvPr id="184" name="object 184"/>
            <p:cNvPicPr/>
            <p:nvPr/>
          </p:nvPicPr>
          <p:blipFill>
            <a:blip r:embed="rId113" cstate="print"/>
            <a:stretch>
              <a:fillRect/>
            </a:stretch>
          </p:blipFill>
          <p:spPr>
            <a:xfrm>
              <a:off x="3479911" y="4728209"/>
              <a:ext cx="112823" cy="128206"/>
            </a:xfrm>
            <a:prstGeom prst="rect">
              <a:avLst/>
            </a:prstGeom>
          </p:spPr>
        </p:pic>
      </p:grpSp>
      <p:grpSp>
        <p:nvGrpSpPr>
          <p:cNvPr id="185" name="object 185"/>
          <p:cNvGrpSpPr/>
          <p:nvPr/>
        </p:nvGrpSpPr>
        <p:grpSpPr>
          <a:xfrm>
            <a:off x="3629310" y="4671250"/>
            <a:ext cx="448945" cy="229870"/>
            <a:chOff x="3629310" y="4671250"/>
            <a:chExt cx="448945" cy="229870"/>
          </a:xfrm>
        </p:grpSpPr>
        <p:sp>
          <p:nvSpPr>
            <p:cNvPr id="186" name="object 186"/>
            <p:cNvSpPr/>
            <p:nvPr/>
          </p:nvSpPr>
          <p:spPr>
            <a:xfrm>
              <a:off x="3629304" y="4671250"/>
              <a:ext cx="17145" cy="184150"/>
            </a:xfrm>
            <a:custGeom>
              <a:avLst/>
              <a:gdLst/>
              <a:ahLst/>
              <a:cxnLst/>
              <a:rect l="l" t="t" r="r" b="b"/>
              <a:pathLst>
                <a:path w="17145" h="184150">
                  <a:moveTo>
                    <a:pt x="15240" y="180594"/>
                  </a:moveTo>
                  <a:lnTo>
                    <a:pt x="1524" y="180594"/>
                  </a:lnTo>
                  <a:lnTo>
                    <a:pt x="1524" y="182118"/>
                  </a:lnTo>
                  <a:lnTo>
                    <a:pt x="3048" y="182118"/>
                  </a:lnTo>
                  <a:lnTo>
                    <a:pt x="4572" y="183642"/>
                  </a:lnTo>
                  <a:lnTo>
                    <a:pt x="12192" y="183642"/>
                  </a:lnTo>
                  <a:lnTo>
                    <a:pt x="13716" y="182118"/>
                  </a:lnTo>
                  <a:lnTo>
                    <a:pt x="15240" y="182118"/>
                  </a:lnTo>
                  <a:lnTo>
                    <a:pt x="15240" y="180594"/>
                  </a:lnTo>
                  <a:close/>
                </a:path>
                <a:path w="17145" h="184150">
                  <a:moveTo>
                    <a:pt x="16764" y="3810"/>
                  </a:moveTo>
                  <a:lnTo>
                    <a:pt x="16421" y="3810"/>
                  </a:lnTo>
                  <a:lnTo>
                    <a:pt x="16421" y="2540"/>
                  </a:lnTo>
                  <a:lnTo>
                    <a:pt x="15240" y="2540"/>
                  </a:lnTo>
                  <a:lnTo>
                    <a:pt x="15240" y="0"/>
                  </a:lnTo>
                  <a:lnTo>
                    <a:pt x="1524" y="0"/>
                  </a:lnTo>
                  <a:lnTo>
                    <a:pt x="1524" y="2540"/>
                  </a:lnTo>
                  <a:lnTo>
                    <a:pt x="0" y="2540"/>
                  </a:lnTo>
                  <a:lnTo>
                    <a:pt x="0" y="3810"/>
                  </a:lnTo>
                  <a:lnTo>
                    <a:pt x="0" y="180340"/>
                  </a:lnTo>
                  <a:lnTo>
                    <a:pt x="16764" y="180340"/>
                  </a:lnTo>
                  <a:lnTo>
                    <a:pt x="16764" y="3810"/>
                  </a:lnTo>
                  <a:close/>
                </a:path>
              </a:pathLst>
            </a:custGeom>
            <a:solidFill>
              <a:srgbClr val="001F60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2"/>
                </a:solidFill>
              </a:endParaRPr>
            </a:p>
          </p:txBody>
        </p:sp>
        <p:pic>
          <p:nvPicPr>
            <p:cNvPr id="187" name="object 187"/>
            <p:cNvPicPr/>
            <p:nvPr/>
          </p:nvPicPr>
          <p:blipFill>
            <a:blip r:embed="rId114" cstate="print"/>
            <a:stretch>
              <a:fillRect/>
            </a:stretch>
          </p:blipFill>
          <p:spPr>
            <a:xfrm>
              <a:off x="3679697" y="4728210"/>
              <a:ext cx="114395" cy="128206"/>
            </a:xfrm>
            <a:prstGeom prst="rect">
              <a:avLst/>
            </a:prstGeom>
          </p:spPr>
        </p:pic>
        <p:pic>
          <p:nvPicPr>
            <p:cNvPr id="188" name="object 188"/>
            <p:cNvPicPr/>
            <p:nvPr/>
          </p:nvPicPr>
          <p:blipFill>
            <a:blip r:embed="rId115" cstate="print"/>
            <a:stretch>
              <a:fillRect/>
            </a:stretch>
          </p:blipFill>
          <p:spPr>
            <a:xfrm>
              <a:off x="3816953" y="4728210"/>
              <a:ext cx="260889" cy="172497"/>
            </a:xfrm>
            <a:prstGeom prst="rect">
              <a:avLst/>
            </a:prstGeom>
          </p:spPr>
        </p:pic>
      </p:grpSp>
      <p:pic>
        <p:nvPicPr>
          <p:cNvPr id="189" name="object 189"/>
          <p:cNvPicPr/>
          <p:nvPr/>
        </p:nvPicPr>
        <p:blipFill>
          <a:blip r:embed="rId116" cstate="print"/>
          <a:stretch>
            <a:fillRect/>
          </a:stretch>
        </p:blipFill>
        <p:spPr>
          <a:xfrm>
            <a:off x="495871" y="5053393"/>
            <a:ext cx="67151" cy="65627"/>
          </a:xfrm>
          <a:prstGeom prst="rect">
            <a:avLst/>
          </a:prstGeom>
        </p:spPr>
      </p:pic>
      <p:pic>
        <p:nvPicPr>
          <p:cNvPr id="190" name="object 190"/>
          <p:cNvPicPr/>
          <p:nvPr/>
        </p:nvPicPr>
        <p:blipFill>
          <a:blip r:embed="rId117" cstate="print"/>
          <a:stretch>
            <a:fillRect/>
          </a:stretch>
        </p:blipFill>
        <p:spPr>
          <a:xfrm>
            <a:off x="743045" y="5009102"/>
            <a:ext cx="565975" cy="174021"/>
          </a:xfrm>
          <a:prstGeom prst="rect">
            <a:avLst/>
          </a:prstGeom>
        </p:spPr>
      </p:pic>
      <p:grpSp>
        <p:nvGrpSpPr>
          <p:cNvPr id="191" name="object 191"/>
          <p:cNvGrpSpPr/>
          <p:nvPr/>
        </p:nvGrpSpPr>
        <p:grpSpPr>
          <a:xfrm>
            <a:off x="1389888" y="5009102"/>
            <a:ext cx="473075" cy="174625"/>
            <a:chOff x="1389888" y="5009102"/>
            <a:chExt cx="473075" cy="174625"/>
          </a:xfrm>
        </p:grpSpPr>
        <p:pic>
          <p:nvPicPr>
            <p:cNvPr id="192" name="object 192"/>
            <p:cNvPicPr/>
            <p:nvPr/>
          </p:nvPicPr>
          <p:blipFill>
            <a:blip r:embed="rId118" cstate="print"/>
            <a:stretch>
              <a:fillRect/>
            </a:stretch>
          </p:blipFill>
          <p:spPr>
            <a:xfrm>
              <a:off x="1389888" y="5024342"/>
              <a:ext cx="73152" cy="157257"/>
            </a:xfrm>
            <a:prstGeom prst="rect">
              <a:avLst/>
            </a:prstGeom>
          </p:spPr>
        </p:pic>
        <p:sp>
          <p:nvSpPr>
            <p:cNvPr id="193" name="object 193"/>
            <p:cNvSpPr/>
            <p:nvPr/>
          </p:nvSpPr>
          <p:spPr>
            <a:xfrm>
              <a:off x="1487519" y="5009102"/>
              <a:ext cx="21590" cy="172720"/>
            </a:xfrm>
            <a:custGeom>
              <a:avLst/>
              <a:gdLst/>
              <a:ahLst/>
              <a:cxnLst/>
              <a:rect l="l" t="t" r="r" b="b"/>
              <a:pathLst>
                <a:path w="21590" h="172720">
                  <a:moveTo>
                    <a:pt x="18288" y="170973"/>
                  </a:moveTo>
                  <a:lnTo>
                    <a:pt x="3048" y="170973"/>
                  </a:lnTo>
                  <a:lnTo>
                    <a:pt x="3048" y="48863"/>
                  </a:lnTo>
                  <a:lnTo>
                    <a:pt x="4572" y="47339"/>
                  </a:lnTo>
                  <a:lnTo>
                    <a:pt x="16764" y="47339"/>
                  </a:lnTo>
                  <a:lnTo>
                    <a:pt x="18288" y="48863"/>
                  </a:lnTo>
                  <a:lnTo>
                    <a:pt x="18288" y="170973"/>
                  </a:lnTo>
                  <a:close/>
                </a:path>
                <a:path w="21590" h="172720">
                  <a:moveTo>
                    <a:pt x="13716" y="172497"/>
                  </a:moveTo>
                  <a:lnTo>
                    <a:pt x="7620" y="172497"/>
                  </a:lnTo>
                  <a:lnTo>
                    <a:pt x="7620" y="170973"/>
                  </a:lnTo>
                  <a:lnTo>
                    <a:pt x="13716" y="170973"/>
                  </a:lnTo>
                  <a:lnTo>
                    <a:pt x="13716" y="172497"/>
                  </a:lnTo>
                  <a:close/>
                </a:path>
                <a:path w="21590" h="172720">
                  <a:moveTo>
                    <a:pt x="13716" y="21335"/>
                  </a:moveTo>
                  <a:lnTo>
                    <a:pt x="6096" y="21335"/>
                  </a:lnTo>
                  <a:lnTo>
                    <a:pt x="0" y="15239"/>
                  </a:lnTo>
                  <a:lnTo>
                    <a:pt x="0" y="6095"/>
                  </a:lnTo>
                  <a:lnTo>
                    <a:pt x="1524" y="3048"/>
                  </a:lnTo>
                  <a:lnTo>
                    <a:pt x="4572" y="0"/>
                  </a:lnTo>
                  <a:lnTo>
                    <a:pt x="16764" y="0"/>
                  </a:lnTo>
                  <a:lnTo>
                    <a:pt x="19812" y="3048"/>
                  </a:lnTo>
                  <a:lnTo>
                    <a:pt x="21336" y="6095"/>
                  </a:lnTo>
                  <a:lnTo>
                    <a:pt x="21336" y="13715"/>
                  </a:lnTo>
                  <a:lnTo>
                    <a:pt x="19812" y="16763"/>
                  </a:lnTo>
                  <a:lnTo>
                    <a:pt x="16764" y="19811"/>
                  </a:lnTo>
                  <a:lnTo>
                    <a:pt x="13716" y="21335"/>
                  </a:lnTo>
                  <a:close/>
                </a:path>
              </a:pathLst>
            </a:custGeom>
            <a:solidFill>
              <a:srgbClr val="001F60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2"/>
                </a:solidFill>
              </a:endParaRPr>
            </a:p>
          </p:txBody>
        </p:sp>
        <p:pic>
          <p:nvPicPr>
            <p:cNvPr id="194" name="object 194"/>
            <p:cNvPicPr/>
            <p:nvPr/>
          </p:nvPicPr>
          <p:blipFill>
            <a:blip r:embed="rId119" cstate="print"/>
            <a:stretch>
              <a:fillRect/>
            </a:stretch>
          </p:blipFill>
          <p:spPr>
            <a:xfrm>
              <a:off x="1550003" y="5054917"/>
              <a:ext cx="167830" cy="126682"/>
            </a:xfrm>
            <a:prstGeom prst="rect">
              <a:avLst/>
            </a:prstGeom>
          </p:spPr>
        </p:pic>
        <p:pic>
          <p:nvPicPr>
            <p:cNvPr id="195" name="object 195"/>
            <p:cNvPicPr/>
            <p:nvPr/>
          </p:nvPicPr>
          <p:blipFill>
            <a:blip r:embed="rId120" cstate="print"/>
            <a:stretch>
              <a:fillRect/>
            </a:stretch>
          </p:blipFill>
          <p:spPr>
            <a:xfrm>
              <a:off x="1757514" y="5054917"/>
              <a:ext cx="105290" cy="128206"/>
            </a:xfrm>
            <a:prstGeom prst="rect">
              <a:avLst/>
            </a:prstGeom>
          </p:spPr>
        </p:pic>
      </p:grpSp>
      <p:grpSp>
        <p:nvGrpSpPr>
          <p:cNvPr id="196" name="object 196"/>
          <p:cNvGrpSpPr/>
          <p:nvPr/>
        </p:nvGrpSpPr>
        <p:grpSpPr>
          <a:xfrm>
            <a:off x="1949672" y="4998434"/>
            <a:ext cx="363220" cy="184785"/>
            <a:chOff x="1949672" y="4998434"/>
            <a:chExt cx="363220" cy="184785"/>
          </a:xfrm>
        </p:grpSpPr>
        <p:pic>
          <p:nvPicPr>
            <p:cNvPr id="197" name="object 197"/>
            <p:cNvPicPr/>
            <p:nvPr/>
          </p:nvPicPr>
          <p:blipFill>
            <a:blip r:embed="rId121" cstate="print"/>
            <a:stretch>
              <a:fillRect/>
            </a:stretch>
          </p:blipFill>
          <p:spPr>
            <a:xfrm>
              <a:off x="1949672" y="5054917"/>
              <a:ext cx="91535" cy="128206"/>
            </a:xfrm>
            <a:prstGeom prst="rect">
              <a:avLst/>
            </a:prstGeom>
          </p:spPr>
        </p:pic>
        <p:pic>
          <p:nvPicPr>
            <p:cNvPr id="198" name="object 198"/>
            <p:cNvPicPr/>
            <p:nvPr/>
          </p:nvPicPr>
          <p:blipFill>
            <a:blip r:embed="rId122" cstate="print"/>
            <a:stretch>
              <a:fillRect/>
            </a:stretch>
          </p:blipFill>
          <p:spPr>
            <a:xfrm>
              <a:off x="2083974" y="5054917"/>
              <a:ext cx="96107" cy="126682"/>
            </a:xfrm>
            <a:prstGeom prst="rect">
              <a:avLst/>
            </a:prstGeom>
          </p:spPr>
        </p:pic>
        <p:pic>
          <p:nvPicPr>
            <p:cNvPr id="199" name="object 199"/>
            <p:cNvPicPr/>
            <p:nvPr/>
          </p:nvPicPr>
          <p:blipFill>
            <a:blip r:embed="rId123" cstate="print"/>
            <a:stretch>
              <a:fillRect/>
            </a:stretch>
          </p:blipFill>
          <p:spPr>
            <a:xfrm>
              <a:off x="2210561" y="4998434"/>
              <a:ext cx="102203" cy="184689"/>
            </a:xfrm>
            <a:prstGeom prst="rect">
              <a:avLst/>
            </a:prstGeom>
          </p:spPr>
        </p:pic>
      </p:grpSp>
      <p:grpSp>
        <p:nvGrpSpPr>
          <p:cNvPr id="200" name="object 200"/>
          <p:cNvGrpSpPr/>
          <p:nvPr/>
        </p:nvGrpSpPr>
        <p:grpSpPr>
          <a:xfrm>
            <a:off x="2410444" y="5024342"/>
            <a:ext cx="416559" cy="159385"/>
            <a:chOff x="2410444" y="5024342"/>
            <a:chExt cx="416559" cy="159385"/>
          </a:xfrm>
        </p:grpSpPr>
        <p:pic>
          <p:nvPicPr>
            <p:cNvPr id="201" name="object 201"/>
            <p:cNvPicPr/>
            <p:nvPr/>
          </p:nvPicPr>
          <p:blipFill>
            <a:blip r:embed="rId124" cstate="print"/>
            <a:stretch>
              <a:fillRect/>
            </a:stretch>
          </p:blipFill>
          <p:spPr>
            <a:xfrm>
              <a:off x="2410444" y="5054917"/>
              <a:ext cx="89963" cy="128206"/>
            </a:xfrm>
            <a:prstGeom prst="rect">
              <a:avLst/>
            </a:prstGeom>
          </p:spPr>
        </p:pic>
        <p:pic>
          <p:nvPicPr>
            <p:cNvPr id="202" name="object 202"/>
            <p:cNvPicPr/>
            <p:nvPr/>
          </p:nvPicPr>
          <p:blipFill>
            <a:blip r:embed="rId125" cstate="print"/>
            <a:stretch>
              <a:fillRect/>
            </a:stretch>
          </p:blipFill>
          <p:spPr>
            <a:xfrm>
              <a:off x="2526315" y="5024342"/>
              <a:ext cx="300609" cy="158781"/>
            </a:xfrm>
            <a:prstGeom prst="rect">
              <a:avLst/>
            </a:prstGeom>
          </p:spPr>
        </p:pic>
      </p:grpSp>
      <p:grpSp>
        <p:nvGrpSpPr>
          <p:cNvPr id="203" name="object 203"/>
          <p:cNvGrpSpPr/>
          <p:nvPr/>
        </p:nvGrpSpPr>
        <p:grpSpPr>
          <a:xfrm>
            <a:off x="2904648" y="4996910"/>
            <a:ext cx="290195" cy="186690"/>
            <a:chOff x="2904648" y="4996910"/>
            <a:chExt cx="290195" cy="186690"/>
          </a:xfrm>
        </p:grpSpPr>
        <p:pic>
          <p:nvPicPr>
            <p:cNvPr id="204" name="object 204"/>
            <p:cNvPicPr/>
            <p:nvPr/>
          </p:nvPicPr>
          <p:blipFill>
            <a:blip r:embed="rId126" cstate="print"/>
            <a:stretch>
              <a:fillRect/>
            </a:stretch>
          </p:blipFill>
          <p:spPr>
            <a:xfrm>
              <a:off x="2904648" y="4996910"/>
              <a:ext cx="195262" cy="186213"/>
            </a:xfrm>
            <a:prstGeom prst="rect">
              <a:avLst/>
            </a:prstGeom>
          </p:spPr>
        </p:pic>
        <p:pic>
          <p:nvPicPr>
            <p:cNvPr id="205" name="object 205"/>
            <p:cNvPicPr/>
            <p:nvPr/>
          </p:nvPicPr>
          <p:blipFill>
            <a:blip r:embed="rId127" cstate="print"/>
            <a:stretch>
              <a:fillRect/>
            </a:stretch>
          </p:blipFill>
          <p:spPr>
            <a:xfrm>
              <a:off x="3128962" y="5054917"/>
              <a:ext cx="65532" cy="126682"/>
            </a:xfrm>
            <a:prstGeom prst="rect">
              <a:avLst/>
            </a:prstGeom>
          </p:spPr>
        </p:pic>
      </p:grpSp>
      <p:grpSp>
        <p:nvGrpSpPr>
          <p:cNvPr id="206" name="object 206"/>
          <p:cNvGrpSpPr/>
          <p:nvPr/>
        </p:nvGrpSpPr>
        <p:grpSpPr>
          <a:xfrm>
            <a:off x="3279933" y="4998434"/>
            <a:ext cx="342265" cy="184785"/>
            <a:chOff x="3279933" y="4998434"/>
            <a:chExt cx="342265" cy="184785"/>
          </a:xfrm>
        </p:grpSpPr>
        <p:pic>
          <p:nvPicPr>
            <p:cNvPr id="207" name="object 207"/>
            <p:cNvPicPr/>
            <p:nvPr/>
          </p:nvPicPr>
          <p:blipFill>
            <a:blip r:embed="rId128" cstate="print"/>
            <a:stretch>
              <a:fillRect/>
            </a:stretch>
          </p:blipFill>
          <p:spPr>
            <a:xfrm>
              <a:off x="3279933" y="4998434"/>
              <a:ext cx="103727" cy="184689"/>
            </a:xfrm>
            <a:prstGeom prst="rect">
              <a:avLst/>
            </a:prstGeom>
          </p:spPr>
        </p:pic>
        <p:pic>
          <p:nvPicPr>
            <p:cNvPr id="208" name="object 208"/>
            <p:cNvPicPr/>
            <p:nvPr/>
          </p:nvPicPr>
          <p:blipFill>
            <a:blip r:embed="rId129" cstate="print"/>
            <a:stretch>
              <a:fillRect/>
            </a:stretch>
          </p:blipFill>
          <p:spPr>
            <a:xfrm>
              <a:off x="3414391" y="5054917"/>
              <a:ext cx="112716" cy="128206"/>
            </a:xfrm>
            <a:prstGeom prst="rect">
              <a:avLst/>
            </a:prstGeom>
          </p:spPr>
        </p:pic>
        <p:pic>
          <p:nvPicPr>
            <p:cNvPr id="209" name="object 209"/>
            <p:cNvPicPr/>
            <p:nvPr/>
          </p:nvPicPr>
          <p:blipFill>
            <a:blip r:embed="rId130" cstate="print"/>
            <a:stretch>
              <a:fillRect/>
            </a:stretch>
          </p:blipFill>
          <p:spPr>
            <a:xfrm>
              <a:off x="3548443" y="5024342"/>
              <a:ext cx="73247" cy="157257"/>
            </a:xfrm>
            <a:prstGeom prst="rect">
              <a:avLst/>
            </a:prstGeom>
          </p:spPr>
        </p:pic>
      </p:grpSp>
      <p:pic>
        <p:nvPicPr>
          <p:cNvPr id="210" name="object 210"/>
          <p:cNvPicPr/>
          <p:nvPr/>
        </p:nvPicPr>
        <p:blipFill>
          <a:blip r:embed="rId131" cstate="print"/>
          <a:stretch>
            <a:fillRect/>
          </a:stretch>
        </p:blipFill>
        <p:spPr>
          <a:xfrm>
            <a:off x="3838288" y="5054917"/>
            <a:ext cx="79343" cy="128206"/>
          </a:xfrm>
          <a:prstGeom prst="rect">
            <a:avLst/>
          </a:prstGeom>
        </p:spPr>
      </p:pic>
      <p:pic>
        <p:nvPicPr>
          <p:cNvPr id="211" name="object 211"/>
          <p:cNvPicPr/>
          <p:nvPr/>
        </p:nvPicPr>
        <p:blipFill>
          <a:blip r:embed="rId132" cstate="print"/>
          <a:stretch>
            <a:fillRect/>
          </a:stretch>
        </p:blipFill>
        <p:spPr>
          <a:xfrm>
            <a:off x="3647598" y="4998434"/>
            <a:ext cx="96107" cy="183165"/>
          </a:xfrm>
          <a:prstGeom prst="rect">
            <a:avLst/>
          </a:prstGeom>
        </p:spPr>
      </p:pic>
      <p:grpSp>
        <p:nvGrpSpPr>
          <p:cNvPr id="212" name="object 212"/>
          <p:cNvGrpSpPr/>
          <p:nvPr/>
        </p:nvGrpSpPr>
        <p:grpSpPr>
          <a:xfrm>
            <a:off x="3946588" y="4998434"/>
            <a:ext cx="459740" cy="184785"/>
            <a:chOff x="3946588" y="4998434"/>
            <a:chExt cx="459740" cy="184785"/>
          </a:xfrm>
        </p:grpSpPr>
        <p:sp>
          <p:nvSpPr>
            <p:cNvPr id="213" name="object 213"/>
            <p:cNvSpPr/>
            <p:nvPr/>
          </p:nvSpPr>
          <p:spPr>
            <a:xfrm>
              <a:off x="3946588" y="5009102"/>
              <a:ext cx="21590" cy="172720"/>
            </a:xfrm>
            <a:custGeom>
              <a:avLst/>
              <a:gdLst/>
              <a:ahLst/>
              <a:cxnLst/>
              <a:rect l="l" t="t" r="r" b="b"/>
              <a:pathLst>
                <a:path w="21589" h="172720">
                  <a:moveTo>
                    <a:pt x="18383" y="170973"/>
                  </a:moveTo>
                  <a:lnTo>
                    <a:pt x="3048" y="170973"/>
                  </a:lnTo>
                  <a:lnTo>
                    <a:pt x="3048" y="47339"/>
                  </a:lnTo>
                  <a:lnTo>
                    <a:pt x="16859" y="47339"/>
                  </a:lnTo>
                  <a:lnTo>
                    <a:pt x="18383" y="48863"/>
                  </a:lnTo>
                  <a:lnTo>
                    <a:pt x="18383" y="170973"/>
                  </a:lnTo>
                  <a:close/>
                </a:path>
                <a:path w="21589" h="172720">
                  <a:moveTo>
                    <a:pt x="13811" y="172497"/>
                  </a:moveTo>
                  <a:lnTo>
                    <a:pt x="7620" y="172497"/>
                  </a:lnTo>
                  <a:lnTo>
                    <a:pt x="6096" y="170973"/>
                  </a:lnTo>
                  <a:lnTo>
                    <a:pt x="13811" y="170973"/>
                  </a:lnTo>
                  <a:lnTo>
                    <a:pt x="13811" y="172497"/>
                  </a:lnTo>
                  <a:close/>
                </a:path>
                <a:path w="21589" h="172720">
                  <a:moveTo>
                    <a:pt x="13811" y="21335"/>
                  </a:moveTo>
                  <a:lnTo>
                    <a:pt x="6096" y="21335"/>
                  </a:lnTo>
                  <a:lnTo>
                    <a:pt x="0" y="15239"/>
                  </a:lnTo>
                  <a:lnTo>
                    <a:pt x="0" y="6095"/>
                  </a:lnTo>
                  <a:lnTo>
                    <a:pt x="1524" y="3048"/>
                  </a:lnTo>
                  <a:lnTo>
                    <a:pt x="4572" y="0"/>
                  </a:lnTo>
                  <a:lnTo>
                    <a:pt x="16859" y="0"/>
                  </a:lnTo>
                  <a:lnTo>
                    <a:pt x="19907" y="3048"/>
                  </a:lnTo>
                  <a:lnTo>
                    <a:pt x="21431" y="6095"/>
                  </a:lnTo>
                  <a:lnTo>
                    <a:pt x="21431" y="13715"/>
                  </a:lnTo>
                  <a:lnTo>
                    <a:pt x="19907" y="16763"/>
                  </a:lnTo>
                  <a:lnTo>
                    <a:pt x="16859" y="19811"/>
                  </a:lnTo>
                  <a:lnTo>
                    <a:pt x="13811" y="21335"/>
                  </a:lnTo>
                  <a:close/>
                </a:path>
              </a:pathLst>
            </a:custGeom>
            <a:solidFill>
              <a:srgbClr val="001F60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2"/>
                </a:solidFill>
              </a:endParaRPr>
            </a:p>
          </p:txBody>
        </p:sp>
        <p:pic>
          <p:nvPicPr>
            <p:cNvPr id="214" name="object 214"/>
            <p:cNvPicPr/>
            <p:nvPr/>
          </p:nvPicPr>
          <p:blipFill>
            <a:blip r:embed="rId133" cstate="print"/>
            <a:stretch>
              <a:fillRect/>
            </a:stretch>
          </p:blipFill>
          <p:spPr>
            <a:xfrm>
              <a:off x="4000023" y="4998434"/>
              <a:ext cx="103727" cy="184689"/>
            </a:xfrm>
            <a:prstGeom prst="rect">
              <a:avLst/>
            </a:prstGeom>
          </p:spPr>
        </p:pic>
        <p:pic>
          <p:nvPicPr>
            <p:cNvPr id="215" name="object 215"/>
            <p:cNvPicPr/>
            <p:nvPr/>
          </p:nvPicPr>
          <p:blipFill>
            <a:blip r:embed="rId134" cstate="print"/>
            <a:stretch>
              <a:fillRect/>
            </a:stretch>
          </p:blipFill>
          <p:spPr>
            <a:xfrm>
              <a:off x="4141902" y="5054917"/>
              <a:ext cx="103770" cy="128206"/>
            </a:xfrm>
            <a:prstGeom prst="rect">
              <a:avLst/>
            </a:prstGeom>
          </p:spPr>
        </p:pic>
        <p:pic>
          <p:nvPicPr>
            <p:cNvPr id="216" name="object 216"/>
            <p:cNvPicPr/>
            <p:nvPr/>
          </p:nvPicPr>
          <p:blipFill>
            <a:blip r:embed="rId135" cstate="print"/>
            <a:stretch>
              <a:fillRect/>
            </a:stretch>
          </p:blipFill>
          <p:spPr>
            <a:xfrm>
              <a:off x="4273105" y="5054917"/>
              <a:ext cx="79343" cy="128206"/>
            </a:xfrm>
            <a:prstGeom prst="rect">
              <a:avLst/>
            </a:prstGeom>
          </p:spPr>
        </p:pic>
        <p:sp>
          <p:nvSpPr>
            <p:cNvPr id="217" name="object 217"/>
            <p:cNvSpPr/>
            <p:nvPr/>
          </p:nvSpPr>
          <p:spPr>
            <a:xfrm>
              <a:off x="4384452" y="5155691"/>
              <a:ext cx="21590" cy="26034"/>
            </a:xfrm>
            <a:custGeom>
              <a:avLst/>
              <a:gdLst/>
              <a:ahLst/>
              <a:cxnLst/>
              <a:rect l="l" t="t" r="r" b="b"/>
              <a:pathLst>
                <a:path w="21589" h="26035">
                  <a:moveTo>
                    <a:pt x="15240" y="25907"/>
                  </a:moveTo>
                  <a:lnTo>
                    <a:pt x="6096" y="25907"/>
                  </a:lnTo>
                  <a:lnTo>
                    <a:pt x="3048" y="24383"/>
                  </a:lnTo>
                  <a:lnTo>
                    <a:pt x="0" y="21335"/>
                  </a:lnTo>
                  <a:lnTo>
                    <a:pt x="0" y="4571"/>
                  </a:lnTo>
                  <a:lnTo>
                    <a:pt x="3048" y="1523"/>
                  </a:lnTo>
                  <a:lnTo>
                    <a:pt x="6096" y="0"/>
                  </a:lnTo>
                  <a:lnTo>
                    <a:pt x="15240" y="0"/>
                  </a:lnTo>
                  <a:lnTo>
                    <a:pt x="18288" y="1523"/>
                  </a:lnTo>
                  <a:lnTo>
                    <a:pt x="21336" y="4571"/>
                  </a:lnTo>
                  <a:lnTo>
                    <a:pt x="21336" y="12191"/>
                  </a:lnTo>
                  <a:lnTo>
                    <a:pt x="21336" y="21335"/>
                  </a:lnTo>
                  <a:lnTo>
                    <a:pt x="18288" y="24383"/>
                  </a:lnTo>
                  <a:lnTo>
                    <a:pt x="15240" y="25907"/>
                  </a:lnTo>
                  <a:close/>
                </a:path>
              </a:pathLst>
            </a:custGeom>
            <a:solidFill>
              <a:srgbClr val="001F60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2"/>
                </a:solidFill>
              </a:endParaRPr>
            </a:p>
          </p:txBody>
        </p:sp>
      </p:grpSp>
      <p:pic>
        <p:nvPicPr>
          <p:cNvPr id="218" name="object 218"/>
          <p:cNvPicPr/>
          <p:nvPr/>
        </p:nvPicPr>
        <p:blipFill>
          <a:blip r:embed="rId36" cstate="print"/>
          <a:stretch>
            <a:fillRect/>
          </a:stretch>
        </p:blipFill>
        <p:spPr>
          <a:xfrm>
            <a:off x="495871" y="5370957"/>
            <a:ext cx="67151" cy="67151"/>
          </a:xfrm>
          <a:prstGeom prst="rect">
            <a:avLst/>
          </a:prstGeom>
        </p:spPr>
      </p:pic>
      <p:grpSp>
        <p:nvGrpSpPr>
          <p:cNvPr id="219" name="object 219"/>
          <p:cNvGrpSpPr/>
          <p:nvPr/>
        </p:nvGrpSpPr>
        <p:grpSpPr>
          <a:xfrm>
            <a:off x="735425" y="5329713"/>
            <a:ext cx="419734" cy="171450"/>
            <a:chOff x="735425" y="5329713"/>
            <a:chExt cx="419734" cy="171450"/>
          </a:xfrm>
        </p:grpSpPr>
        <p:pic>
          <p:nvPicPr>
            <p:cNvPr id="220" name="object 220"/>
            <p:cNvPicPr/>
            <p:nvPr/>
          </p:nvPicPr>
          <p:blipFill>
            <a:blip r:embed="rId136" cstate="print"/>
            <a:stretch>
              <a:fillRect/>
            </a:stretch>
          </p:blipFill>
          <p:spPr>
            <a:xfrm>
              <a:off x="735425" y="5329713"/>
              <a:ext cx="210502" cy="170974"/>
            </a:xfrm>
            <a:prstGeom prst="rect">
              <a:avLst/>
            </a:prstGeom>
          </p:spPr>
        </p:pic>
        <p:pic>
          <p:nvPicPr>
            <p:cNvPr id="221" name="object 221"/>
            <p:cNvPicPr/>
            <p:nvPr/>
          </p:nvPicPr>
          <p:blipFill>
            <a:blip r:embed="rId137" cstate="print"/>
            <a:stretch>
              <a:fillRect/>
            </a:stretch>
          </p:blipFill>
          <p:spPr>
            <a:xfrm>
              <a:off x="971835" y="5341905"/>
              <a:ext cx="183070" cy="158781"/>
            </a:xfrm>
            <a:prstGeom prst="rect">
              <a:avLst/>
            </a:prstGeom>
          </p:spPr>
        </p:pic>
      </p:grpSp>
      <p:pic>
        <p:nvPicPr>
          <p:cNvPr id="222" name="object 222"/>
          <p:cNvPicPr/>
          <p:nvPr/>
        </p:nvPicPr>
        <p:blipFill>
          <a:blip r:embed="rId138" cstate="print"/>
          <a:stretch>
            <a:fillRect/>
          </a:stretch>
        </p:blipFill>
        <p:spPr>
          <a:xfrm>
            <a:off x="1249489" y="5326570"/>
            <a:ext cx="1781841" cy="174117"/>
          </a:xfrm>
          <a:prstGeom prst="rect">
            <a:avLst/>
          </a:prstGeom>
        </p:spPr>
      </p:pic>
      <p:grpSp>
        <p:nvGrpSpPr>
          <p:cNvPr id="223" name="object 223"/>
          <p:cNvGrpSpPr/>
          <p:nvPr/>
        </p:nvGrpSpPr>
        <p:grpSpPr>
          <a:xfrm>
            <a:off x="3121342" y="5372385"/>
            <a:ext cx="447040" cy="128905"/>
            <a:chOff x="3121342" y="5372385"/>
            <a:chExt cx="447040" cy="128905"/>
          </a:xfrm>
        </p:grpSpPr>
        <p:pic>
          <p:nvPicPr>
            <p:cNvPr id="224" name="object 224"/>
            <p:cNvPicPr/>
            <p:nvPr/>
          </p:nvPicPr>
          <p:blipFill>
            <a:blip r:embed="rId139" cstate="print"/>
            <a:stretch>
              <a:fillRect/>
            </a:stretch>
          </p:blipFill>
          <p:spPr>
            <a:xfrm>
              <a:off x="3121342" y="5373909"/>
              <a:ext cx="96107" cy="126777"/>
            </a:xfrm>
            <a:prstGeom prst="rect">
              <a:avLst/>
            </a:prstGeom>
          </p:spPr>
        </p:pic>
        <p:pic>
          <p:nvPicPr>
            <p:cNvPr id="225" name="object 225"/>
            <p:cNvPicPr/>
            <p:nvPr/>
          </p:nvPicPr>
          <p:blipFill>
            <a:blip r:embed="rId140" cstate="print"/>
            <a:stretch>
              <a:fillRect/>
            </a:stretch>
          </p:blipFill>
          <p:spPr>
            <a:xfrm>
              <a:off x="3252501" y="5372385"/>
              <a:ext cx="80867" cy="128301"/>
            </a:xfrm>
            <a:prstGeom prst="rect">
              <a:avLst/>
            </a:prstGeom>
          </p:spPr>
        </p:pic>
        <p:pic>
          <p:nvPicPr>
            <p:cNvPr id="226" name="object 226"/>
            <p:cNvPicPr/>
            <p:nvPr/>
          </p:nvPicPr>
          <p:blipFill>
            <a:blip r:embed="rId141" cstate="print"/>
            <a:stretch>
              <a:fillRect/>
            </a:stretch>
          </p:blipFill>
          <p:spPr>
            <a:xfrm>
              <a:off x="3356229" y="5372385"/>
              <a:ext cx="103727" cy="128301"/>
            </a:xfrm>
            <a:prstGeom prst="rect">
              <a:avLst/>
            </a:prstGeom>
          </p:spPr>
        </p:pic>
        <p:pic>
          <p:nvPicPr>
            <p:cNvPr id="227" name="object 227"/>
            <p:cNvPicPr/>
            <p:nvPr/>
          </p:nvPicPr>
          <p:blipFill>
            <a:blip r:embed="rId142" cstate="print"/>
            <a:stretch>
              <a:fillRect/>
            </a:stretch>
          </p:blipFill>
          <p:spPr>
            <a:xfrm>
              <a:off x="3487483" y="5372385"/>
              <a:ext cx="80772" cy="128301"/>
            </a:xfrm>
            <a:prstGeom prst="rect">
              <a:avLst/>
            </a:prstGeom>
          </p:spPr>
        </p:pic>
      </p:grpSp>
      <p:grpSp>
        <p:nvGrpSpPr>
          <p:cNvPr id="228" name="object 228"/>
          <p:cNvGrpSpPr/>
          <p:nvPr/>
        </p:nvGrpSpPr>
        <p:grpSpPr>
          <a:xfrm>
            <a:off x="3656742" y="5315902"/>
            <a:ext cx="464184" cy="184785"/>
            <a:chOff x="3656742" y="5315902"/>
            <a:chExt cx="464184" cy="184785"/>
          </a:xfrm>
        </p:grpSpPr>
        <p:pic>
          <p:nvPicPr>
            <p:cNvPr id="229" name="object 229"/>
            <p:cNvPicPr/>
            <p:nvPr/>
          </p:nvPicPr>
          <p:blipFill>
            <a:blip r:embed="rId143" cstate="print"/>
            <a:stretch>
              <a:fillRect/>
            </a:stretch>
          </p:blipFill>
          <p:spPr>
            <a:xfrm>
              <a:off x="3656742" y="5315902"/>
              <a:ext cx="103727" cy="184785"/>
            </a:xfrm>
            <a:prstGeom prst="rect">
              <a:avLst/>
            </a:prstGeom>
          </p:spPr>
        </p:pic>
        <p:pic>
          <p:nvPicPr>
            <p:cNvPr id="230" name="object 230"/>
            <p:cNvPicPr/>
            <p:nvPr/>
          </p:nvPicPr>
          <p:blipFill>
            <a:blip r:embed="rId144" cstate="print"/>
            <a:stretch>
              <a:fillRect/>
            </a:stretch>
          </p:blipFill>
          <p:spPr>
            <a:xfrm>
              <a:off x="3791161" y="5372385"/>
              <a:ext cx="112638" cy="128301"/>
            </a:xfrm>
            <a:prstGeom prst="rect">
              <a:avLst/>
            </a:prstGeom>
          </p:spPr>
        </p:pic>
        <p:pic>
          <p:nvPicPr>
            <p:cNvPr id="231" name="object 231"/>
            <p:cNvPicPr/>
            <p:nvPr/>
          </p:nvPicPr>
          <p:blipFill>
            <a:blip r:embed="rId145" cstate="print"/>
            <a:stretch>
              <a:fillRect/>
            </a:stretch>
          </p:blipFill>
          <p:spPr>
            <a:xfrm>
              <a:off x="3925252" y="5341905"/>
              <a:ext cx="73247" cy="158781"/>
            </a:xfrm>
            <a:prstGeom prst="rect">
              <a:avLst/>
            </a:prstGeom>
          </p:spPr>
        </p:pic>
        <p:pic>
          <p:nvPicPr>
            <p:cNvPr id="232" name="object 232"/>
            <p:cNvPicPr/>
            <p:nvPr/>
          </p:nvPicPr>
          <p:blipFill>
            <a:blip r:embed="rId146" cstate="print"/>
            <a:stretch>
              <a:fillRect/>
            </a:stretch>
          </p:blipFill>
          <p:spPr>
            <a:xfrm>
              <a:off x="4024407" y="5315902"/>
              <a:ext cx="96107" cy="183165"/>
            </a:xfrm>
            <a:prstGeom prst="rect">
              <a:avLst/>
            </a:prstGeom>
          </p:spPr>
        </p:pic>
      </p:grpSp>
      <p:pic>
        <p:nvPicPr>
          <p:cNvPr id="233" name="object 233"/>
          <p:cNvPicPr/>
          <p:nvPr/>
        </p:nvPicPr>
        <p:blipFill>
          <a:blip r:embed="rId147" cstate="print"/>
          <a:stretch>
            <a:fillRect/>
          </a:stretch>
        </p:blipFill>
        <p:spPr>
          <a:xfrm>
            <a:off x="4225766" y="5315902"/>
            <a:ext cx="922972" cy="184785"/>
          </a:xfrm>
          <a:prstGeom prst="rect">
            <a:avLst/>
          </a:prstGeom>
        </p:spPr>
      </p:pic>
      <p:pic>
        <p:nvPicPr>
          <p:cNvPr id="234" name="object 234"/>
          <p:cNvPicPr/>
          <p:nvPr/>
        </p:nvPicPr>
        <p:blipFill>
          <a:blip r:embed="rId148" cstate="print"/>
          <a:stretch>
            <a:fillRect/>
          </a:stretch>
        </p:blipFill>
        <p:spPr>
          <a:xfrm>
            <a:off x="5220461" y="5341906"/>
            <a:ext cx="205804" cy="158781"/>
          </a:xfrm>
          <a:prstGeom prst="rect">
            <a:avLst/>
          </a:prstGeom>
        </p:spPr>
      </p:pic>
      <p:grpSp>
        <p:nvGrpSpPr>
          <p:cNvPr id="235" name="object 235"/>
          <p:cNvGrpSpPr/>
          <p:nvPr/>
        </p:nvGrpSpPr>
        <p:grpSpPr>
          <a:xfrm>
            <a:off x="5522499" y="5315902"/>
            <a:ext cx="380365" cy="184785"/>
            <a:chOff x="5522499" y="5315902"/>
            <a:chExt cx="380365" cy="184785"/>
          </a:xfrm>
        </p:grpSpPr>
        <p:pic>
          <p:nvPicPr>
            <p:cNvPr id="236" name="object 236"/>
            <p:cNvPicPr/>
            <p:nvPr/>
          </p:nvPicPr>
          <p:blipFill>
            <a:blip r:embed="rId149" cstate="print"/>
            <a:stretch>
              <a:fillRect/>
            </a:stretch>
          </p:blipFill>
          <p:spPr>
            <a:xfrm>
              <a:off x="5522499" y="5315902"/>
              <a:ext cx="96107" cy="183165"/>
            </a:xfrm>
            <a:prstGeom prst="rect">
              <a:avLst/>
            </a:prstGeom>
          </p:spPr>
        </p:pic>
        <p:sp>
          <p:nvSpPr>
            <p:cNvPr id="237" name="object 237"/>
            <p:cNvSpPr/>
            <p:nvPr/>
          </p:nvSpPr>
          <p:spPr>
            <a:xfrm>
              <a:off x="5661278" y="5326570"/>
              <a:ext cx="21590" cy="172720"/>
            </a:xfrm>
            <a:custGeom>
              <a:avLst/>
              <a:gdLst/>
              <a:ahLst/>
              <a:cxnLst/>
              <a:rect l="l" t="t" r="r" b="b"/>
              <a:pathLst>
                <a:path w="21589" h="172720">
                  <a:moveTo>
                    <a:pt x="16859" y="48863"/>
                  </a:moveTo>
                  <a:lnTo>
                    <a:pt x="4572" y="48863"/>
                  </a:lnTo>
                  <a:lnTo>
                    <a:pt x="6096" y="47339"/>
                  </a:lnTo>
                  <a:lnTo>
                    <a:pt x="16859" y="47339"/>
                  </a:lnTo>
                  <a:lnTo>
                    <a:pt x="16859" y="48863"/>
                  </a:lnTo>
                  <a:close/>
                </a:path>
                <a:path w="21589" h="172720">
                  <a:moveTo>
                    <a:pt x="18383" y="170973"/>
                  </a:moveTo>
                  <a:lnTo>
                    <a:pt x="3048" y="170973"/>
                  </a:lnTo>
                  <a:lnTo>
                    <a:pt x="3048" y="48863"/>
                  </a:lnTo>
                  <a:lnTo>
                    <a:pt x="18383" y="48863"/>
                  </a:lnTo>
                  <a:lnTo>
                    <a:pt x="18383" y="170973"/>
                  </a:lnTo>
                  <a:close/>
                </a:path>
                <a:path w="21589" h="172720">
                  <a:moveTo>
                    <a:pt x="16859" y="172497"/>
                  </a:moveTo>
                  <a:lnTo>
                    <a:pt x="4572" y="172497"/>
                  </a:lnTo>
                  <a:lnTo>
                    <a:pt x="4572" y="170973"/>
                  </a:lnTo>
                  <a:lnTo>
                    <a:pt x="16859" y="170973"/>
                  </a:lnTo>
                  <a:lnTo>
                    <a:pt x="16859" y="172497"/>
                  </a:lnTo>
                  <a:close/>
                </a:path>
                <a:path w="21589" h="172720">
                  <a:moveTo>
                    <a:pt x="16859" y="21431"/>
                  </a:moveTo>
                  <a:lnTo>
                    <a:pt x="4572" y="21431"/>
                  </a:lnTo>
                  <a:lnTo>
                    <a:pt x="1524" y="18383"/>
                  </a:lnTo>
                  <a:lnTo>
                    <a:pt x="0" y="15335"/>
                  </a:lnTo>
                  <a:lnTo>
                    <a:pt x="0" y="7715"/>
                  </a:lnTo>
                  <a:lnTo>
                    <a:pt x="1524" y="4667"/>
                  </a:lnTo>
                  <a:lnTo>
                    <a:pt x="3048" y="3048"/>
                  </a:lnTo>
                  <a:lnTo>
                    <a:pt x="6096" y="0"/>
                  </a:lnTo>
                  <a:lnTo>
                    <a:pt x="15335" y="0"/>
                  </a:lnTo>
                  <a:lnTo>
                    <a:pt x="18383" y="3048"/>
                  </a:lnTo>
                  <a:lnTo>
                    <a:pt x="19907" y="4667"/>
                  </a:lnTo>
                  <a:lnTo>
                    <a:pt x="21431" y="7715"/>
                  </a:lnTo>
                  <a:lnTo>
                    <a:pt x="21431" y="15335"/>
                  </a:lnTo>
                  <a:lnTo>
                    <a:pt x="19907" y="18383"/>
                  </a:lnTo>
                  <a:lnTo>
                    <a:pt x="16859" y="21431"/>
                  </a:lnTo>
                  <a:close/>
                </a:path>
              </a:pathLst>
            </a:custGeom>
            <a:solidFill>
              <a:srgbClr val="001F60"/>
            </a:solidFill>
          </p:spPr>
          <p:txBody>
            <a:bodyPr wrap="square" lIns="0" tIns="0" rIns="0" bIns="0" rtlCol="0"/>
            <a:lstStyle/>
            <a:p>
              <a:endParaRPr>
                <a:solidFill>
                  <a:schemeClr val="tx2"/>
                </a:solidFill>
              </a:endParaRPr>
            </a:p>
          </p:txBody>
        </p:sp>
        <p:pic>
          <p:nvPicPr>
            <p:cNvPr id="238" name="object 238"/>
            <p:cNvPicPr/>
            <p:nvPr/>
          </p:nvPicPr>
          <p:blipFill>
            <a:blip r:embed="rId150" cstate="print"/>
            <a:stretch>
              <a:fillRect/>
            </a:stretch>
          </p:blipFill>
          <p:spPr>
            <a:xfrm>
              <a:off x="5723858" y="5372385"/>
              <a:ext cx="178498" cy="128301"/>
            </a:xfrm>
            <a:prstGeom prst="rect">
              <a:avLst/>
            </a:prstGeom>
          </p:spPr>
        </p:pic>
      </p:grpSp>
      <p:pic>
        <p:nvPicPr>
          <p:cNvPr id="239" name="object 239"/>
          <p:cNvPicPr/>
          <p:nvPr/>
        </p:nvPicPr>
        <p:blipFill>
          <a:blip r:embed="rId151" cstate="print"/>
          <a:stretch>
            <a:fillRect/>
          </a:stretch>
        </p:blipFill>
        <p:spPr>
          <a:xfrm>
            <a:off x="5981605" y="5341906"/>
            <a:ext cx="74771" cy="158781"/>
          </a:xfrm>
          <a:prstGeom prst="rect">
            <a:avLst/>
          </a:prstGeom>
        </p:spPr>
      </p:pic>
      <p:grpSp>
        <p:nvGrpSpPr>
          <p:cNvPr id="240" name="object 240"/>
          <p:cNvGrpSpPr/>
          <p:nvPr/>
        </p:nvGrpSpPr>
        <p:grpSpPr>
          <a:xfrm>
            <a:off x="6089999" y="5315902"/>
            <a:ext cx="232410" cy="184785"/>
            <a:chOff x="6089999" y="5315902"/>
            <a:chExt cx="232410" cy="184785"/>
          </a:xfrm>
        </p:grpSpPr>
        <p:pic>
          <p:nvPicPr>
            <p:cNvPr id="241" name="object 241"/>
            <p:cNvPicPr/>
            <p:nvPr/>
          </p:nvPicPr>
          <p:blipFill>
            <a:blip r:embed="rId152" cstate="print"/>
            <a:stretch>
              <a:fillRect/>
            </a:stretch>
          </p:blipFill>
          <p:spPr>
            <a:xfrm>
              <a:off x="6216689" y="5372385"/>
              <a:ext cx="105148" cy="128301"/>
            </a:xfrm>
            <a:prstGeom prst="rect">
              <a:avLst/>
            </a:prstGeom>
          </p:spPr>
        </p:pic>
        <p:pic>
          <p:nvPicPr>
            <p:cNvPr id="242" name="object 242"/>
            <p:cNvPicPr/>
            <p:nvPr/>
          </p:nvPicPr>
          <p:blipFill>
            <a:blip r:embed="rId153" cstate="print"/>
            <a:stretch>
              <a:fillRect/>
            </a:stretch>
          </p:blipFill>
          <p:spPr>
            <a:xfrm>
              <a:off x="6089999" y="5315902"/>
              <a:ext cx="96107" cy="183165"/>
            </a:xfrm>
            <a:prstGeom prst="rect">
              <a:avLst/>
            </a:prstGeom>
          </p:spPr>
        </p:pic>
      </p:grpSp>
      <p:grpSp>
        <p:nvGrpSpPr>
          <p:cNvPr id="243" name="object 243"/>
          <p:cNvGrpSpPr/>
          <p:nvPr/>
        </p:nvGrpSpPr>
        <p:grpSpPr>
          <a:xfrm>
            <a:off x="6416421" y="5315902"/>
            <a:ext cx="434975" cy="184785"/>
            <a:chOff x="6416421" y="5315902"/>
            <a:chExt cx="434975" cy="184785"/>
          </a:xfrm>
        </p:grpSpPr>
        <p:pic>
          <p:nvPicPr>
            <p:cNvPr id="244" name="object 244"/>
            <p:cNvPicPr/>
            <p:nvPr/>
          </p:nvPicPr>
          <p:blipFill>
            <a:blip r:embed="rId154" cstate="print"/>
            <a:stretch>
              <a:fillRect/>
            </a:stretch>
          </p:blipFill>
          <p:spPr>
            <a:xfrm>
              <a:off x="6416421" y="5315902"/>
              <a:ext cx="103727" cy="184785"/>
            </a:xfrm>
            <a:prstGeom prst="rect">
              <a:avLst/>
            </a:prstGeom>
          </p:spPr>
        </p:pic>
        <p:pic>
          <p:nvPicPr>
            <p:cNvPr id="245" name="object 245"/>
            <p:cNvPicPr/>
            <p:nvPr/>
          </p:nvPicPr>
          <p:blipFill>
            <a:blip r:embed="rId155" cstate="print"/>
            <a:stretch>
              <a:fillRect/>
            </a:stretch>
          </p:blipFill>
          <p:spPr>
            <a:xfrm>
              <a:off x="6550723" y="5372385"/>
              <a:ext cx="105251" cy="128301"/>
            </a:xfrm>
            <a:prstGeom prst="rect">
              <a:avLst/>
            </a:prstGeom>
          </p:spPr>
        </p:pic>
        <p:pic>
          <p:nvPicPr>
            <p:cNvPr id="246" name="object 246"/>
            <p:cNvPicPr/>
            <p:nvPr/>
          </p:nvPicPr>
          <p:blipFill>
            <a:blip r:embed="rId156" cstate="print"/>
            <a:stretch>
              <a:fillRect/>
            </a:stretch>
          </p:blipFill>
          <p:spPr>
            <a:xfrm>
              <a:off x="6681882" y="5341905"/>
              <a:ext cx="169354" cy="158781"/>
            </a:xfrm>
            <a:prstGeom prst="rect">
              <a:avLst/>
            </a:prstGeom>
          </p:spPr>
        </p:pic>
      </p:grpSp>
      <p:pic>
        <p:nvPicPr>
          <p:cNvPr id="247" name="object 247"/>
          <p:cNvPicPr/>
          <p:nvPr/>
        </p:nvPicPr>
        <p:blipFill>
          <a:blip r:embed="rId157" cstate="print"/>
          <a:stretch>
            <a:fillRect/>
          </a:stretch>
        </p:blipFill>
        <p:spPr>
          <a:xfrm>
            <a:off x="6927532" y="5341906"/>
            <a:ext cx="183070" cy="158781"/>
          </a:xfrm>
          <a:prstGeom prst="rect">
            <a:avLst/>
          </a:prstGeom>
        </p:spPr>
      </p:pic>
      <p:grpSp>
        <p:nvGrpSpPr>
          <p:cNvPr id="248" name="object 248"/>
          <p:cNvGrpSpPr/>
          <p:nvPr/>
        </p:nvGrpSpPr>
        <p:grpSpPr>
          <a:xfrm>
            <a:off x="2770441" y="2187987"/>
            <a:ext cx="7922259" cy="3602990"/>
            <a:chOff x="2770441" y="2187987"/>
            <a:chExt cx="7922259" cy="3602990"/>
          </a:xfrm>
        </p:grpSpPr>
        <p:sp>
          <p:nvSpPr>
            <p:cNvPr id="249" name="object 249"/>
            <p:cNvSpPr/>
            <p:nvPr/>
          </p:nvSpPr>
          <p:spPr>
            <a:xfrm>
              <a:off x="7153262" y="5315915"/>
              <a:ext cx="15240" cy="183515"/>
            </a:xfrm>
            <a:custGeom>
              <a:avLst/>
              <a:gdLst/>
              <a:ahLst/>
              <a:cxnLst/>
              <a:rect l="l" t="t" r="r" b="b"/>
              <a:pathLst>
                <a:path w="15240" h="183514">
                  <a:moveTo>
                    <a:pt x="15240" y="1524"/>
                  </a:moveTo>
                  <a:lnTo>
                    <a:pt x="13716" y="1524"/>
                  </a:lnTo>
                  <a:lnTo>
                    <a:pt x="12192" y="0"/>
                  </a:lnTo>
                  <a:lnTo>
                    <a:pt x="3048" y="0"/>
                  </a:lnTo>
                  <a:lnTo>
                    <a:pt x="3048" y="1524"/>
                  </a:lnTo>
                  <a:lnTo>
                    <a:pt x="0" y="1524"/>
                  </a:lnTo>
                  <a:lnTo>
                    <a:pt x="0" y="181635"/>
                  </a:lnTo>
                  <a:lnTo>
                    <a:pt x="1524" y="181635"/>
                  </a:lnTo>
                  <a:lnTo>
                    <a:pt x="3048" y="183159"/>
                  </a:lnTo>
                  <a:lnTo>
                    <a:pt x="13716" y="183159"/>
                  </a:lnTo>
                  <a:lnTo>
                    <a:pt x="13716" y="181635"/>
                  </a:lnTo>
                  <a:lnTo>
                    <a:pt x="15240" y="181635"/>
                  </a:lnTo>
                  <a:lnTo>
                    <a:pt x="15240" y="1524"/>
                  </a:lnTo>
                  <a:close/>
                </a:path>
              </a:pathLst>
            </a:custGeom>
            <a:solidFill>
              <a:srgbClr val="001F6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50" name="object 250"/>
            <p:cNvPicPr/>
            <p:nvPr/>
          </p:nvPicPr>
          <p:blipFill>
            <a:blip r:embed="rId158" cstate="print"/>
            <a:stretch>
              <a:fillRect/>
            </a:stretch>
          </p:blipFill>
          <p:spPr>
            <a:xfrm>
              <a:off x="7203765" y="5372385"/>
              <a:ext cx="105148" cy="128301"/>
            </a:xfrm>
            <a:prstGeom prst="rect">
              <a:avLst/>
            </a:prstGeom>
          </p:spPr>
        </p:pic>
        <p:pic>
          <p:nvPicPr>
            <p:cNvPr id="251" name="object 251"/>
            <p:cNvPicPr/>
            <p:nvPr/>
          </p:nvPicPr>
          <p:blipFill>
            <a:blip r:embed="rId159" cstate="print"/>
            <a:stretch>
              <a:fillRect/>
            </a:stretch>
          </p:blipFill>
          <p:spPr>
            <a:xfrm>
              <a:off x="7337869" y="5372385"/>
              <a:ext cx="94583" cy="126682"/>
            </a:xfrm>
            <a:prstGeom prst="rect">
              <a:avLst/>
            </a:prstGeom>
          </p:spPr>
        </p:pic>
        <p:pic>
          <p:nvPicPr>
            <p:cNvPr id="252" name="object 252"/>
            <p:cNvPicPr/>
            <p:nvPr/>
          </p:nvPicPr>
          <p:blipFill>
            <a:blip r:embed="rId160" cstate="print"/>
            <a:stretch>
              <a:fillRect/>
            </a:stretch>
          </p:blipFill>
          <p:spPr>
            <a:xfrm>
              <a:off x="7463028" y="5341906"/>
              <a:ext cx="73152" cy="158781"/>
            </a:xfrm>
            <a:prstGeom prst="rect">
              <a:avLst/>
            </a:prstGeom>
          </p:spPr>
        </p:pic>
        <p:sp>
          <p:nvSpPr>
            <p:cNvPr id="253" name="object 253"/>
            <p:cNvSpPr/>
            <p:nvPr/>
          </p:nvSpPr>
          <p:spPr>
            <a:xfrm>
              <a:off x="7562088" y="5474684"/>
              <a:ext cx="23495" cy="24765"/>
            </a:xfrm>
            <a:custGeom>
              <a:avLst/>
              <a:gdLst/>
              <a:ahLst/>
              <a:cxnLst/>
              <a:rect l="l" t="t" r="r" b="b"/>
              <a:pathLst>
                <a:path w="23495" h="24764">
                  <a:moveTo>
                    <a:pt x="18288" y="24383"/>
                  </a:moveTo>
                  <a:lnTo>
                    <a:pt x="4572" y="24383"/>
                  </a:lnTo>
                  <a:lnTo>
                    <a:pt x="1524" y="21335"/>
                  </a:lnTo>
                  <a:lnTo>
                    <a:pt x="0" y="16763"/>
                  </a:lnTo>
                  <a:lnTo>
                    <a:pt x="0" y="7619"/>
                  </a:lnTo>
                  <a:lnTo>
                    <a:pt x="1524" y="3047"/>
                  </a:lnTo>
                  <a:lnTo>
                    <a:pt x="4572" y="0"/>
                  </a:lnTo>
                  <a:lnTo>
                    <a:pt x="18288" y="0"/>
                  </a:lnTo>
                  <a:lnTo>
                    <a:pt x="19812" y="1523"/>
                  </a:lnTo>
                  <a:lnTo>
                    <a:pt x="21431" y="3047"/>
                  </a:lnTo>
                  <a:lnTo>
                    <a:pt x="22955" y="7619"/>
                  </a:lnTo>
                  <a:lnTo>
                    <a:pt x="22955" y="12191"/>
                  </a:lnTo>
                  <a:lnTo>
                    <a:pt x="22955" y="19811"/>
                  </a:lnTo>
                  <a:lnTo>
                    <a:pt x="18288" y="24383"/>
                  </a:lnTo>
                  <a:close/>
                </a:path>
              </a:pathLst>
            </a:custGeom>
            <a:solidFill>
              <a:srgbClr val="001F6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54" name="object 254"/>
            <p:cNvPicPr/>
            <p:nvPr/>
          </p:nvPicPr>
          <p:blipFill>
            <a:blip r:embed="rId161" cstate="print"/>
            <a:stretch>
              <a:fillRect/>
            </a:stretch>
          </p:blipFill>
          <p:spPr>
            <a:xfrm>
              <a:off x="2770441" y="2187987"/>
              <a:ext cx="7921943" cy="3602736"/>
            </a:xfrm>
            <a:prstGeom prst="rect">
              <a:avLst/>
            </a:prstGeom>
          </p:spPr>
        </p:pic>
      </p:grpSp>
      <p:sp>
        <p:nvSpPr>
          <p:cNvPr id="255" name="object 255"/>
          <p:cNvSpPr/>
          <p:nvPr/>
        </p:nvSpPr>
        <p:spPr>
          <a:xfrm>
            <a:off x="2178545" y="3032188"/>
            <a:ext cx="48895" cy="17145"/>
          </a:xfrm>
          <a:custGeom>
            <a:avLst/>
            <a:gdLst/>
            <a:ahLst/>
            <a:cxnLst/>
            <a:rect l="l" t="t" r="r" b="b"/>
            <a:pathLst>
              <a:path w="48894" h="17144">
                <a:moveTo>
                  <a:pt x="24384" y="1524"/>
                </a:moveTo>
                <a:lnTo>
                  <a:pt x="22860" y="0"/>
                </a:lnTo>
                <a:lnTo>
                  <a:pt x="19812" y="0"/>
                </a:lnTo>
                <a:lnTo>
                  <a:pt x="18288" y="1524"/>
                </a:lnTo>
                <a:lnTo>
                  <a:pt x="19812" y="1524"/>
                </a:lnTo>
                <a:lnTo>
                  <a:pt x="10668" y="7620"/>
                </a:lnTo>
                <a:lnTo>
                  <a:pt x="0" y="16764"/>
                </a:lnTo>
                <a:lnTo>
                  <a:pt x="1524" y="16764"/>
                </a:lnTo>
                <a:lnTo>
                  <a:pt x="9144" y="15240"/>
                </a:lnTo>
                <a:lnTo>
                  <a:pt x="10668" y="15240"/>
                </a:lnTo>
                <a:lnTo>
                  <a:pt x="19812" y="6096"/>
                </a:lnTo>
                <a:lnTo>
                  <a:pt x="21336" y="6096"/>
                </a:lnTo>
                <a:lnTo>
                  <a:pt x="22860" y="3048"/>
                </a:lnTo>
                <a:lnTo>
                  <a:pt x="24384" y="1524"/>
                </a:lnTo>
                <a:close/>
              </a:path>
              <a:path w="48894" h="17144">
                <a:moveTo>
                  <a:pt x="48768" y="3048"/>
                </a:moveTo>
                <a:lnTo>
                  <a:pt x="47244" y="1524"/>
                </a:lnTo>
                <a:lnTo>
                  <a:pt x="42672" y="0"/>
                </a:lnTo>
                <a:lnTo>
                  <a:pt x="36576" y="0"/>
                </a:lnTo>
                <a:lnTo>
                  <a:pt x="33528" y="1524"/>
                </a:lnTo>
                <a:lnTo>
                  <a:pt x="32004" y="4572"/>
                </a:lnTo>
                <a:lnTo>
                  <a:pt x="33528" y="7620"/>
                </a:lnTo>
                <a:lnTo>
                  <a:pt x="35052" y="7620"/>
                </a:lnTo>
                <a:lnTo>
                  <a:pt x="35052" y="9144"/>
                </a:lnTo>
                <a:lnTo>
                  <a:pt x="38100" y="9144"/>
                </a:lnTo>
                <a:lnTo>
                  <a:pt x="47244" y="4572"/>
                </a:lnTo>
                <a:lnTo>
                  <a:pt x="48768" y="4572"/>
                </a:lnTo>
                <a:lnTo>
                  <a:pt x="48768" y="3048"/>
                </a:lnTo>
                <a:close/>
              </a:path>
            </a:pathLst>
          </a:custGeom>
          <a:solidFill>
            <a:srgbClr val="D8D8D8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2"/>
              </a:solidFill>
            </a:endParaRPr>
          </a:p>
        </p:txBody>
      </p:sp>
      <p:sp>
        <p:nvSpPr>
          <p:cNvPr id="256" name="object 256"/>
          <p:cNvSpPr/>
          <p:nvPr/>
        </p:nvSpPr>
        <p:spPr>
          <a:xfrm>
            <a:off x="3856577" y="4051934"/>
            <a:ext cx="293370" cy="74930"/>
          </a:xfrm>
          <a:custGeom>
            <a:avLst/>
            <a:gdLst/>
            <a:ahLst/>
            <a:cxnLst/>
            <a:rect l="l" t="t" r="r" b="b"/>
            <a:pathLst>
              <a:path w="293370" h="74929">
                <a:moveTo>
                  <a:pt x="85439" y="1524"/>
                </a:moveTo>
                <a:lnTo>
                  <a:pt x="71723" y="1524"/>
                </a:lnTo>
                <a:lnTo>
                  <a:pt x="74771" y="0"/>
                </a:lnTo>
                <a:lnTo>
                  <a:pt x="79343" y="0"/>
                </a:lnTo>
                <a:lnTo>
                  <a:pt x="85439" y="1524"/>
                </a:lnTo>
                <a:close/>
              </a:path>
              <a:path w="293370" h="74929">
                <a:moveTo>
                  <a:pt x="105346" y="1524"/>
                </a:moveTo>
                <a:lnTo>
                  <a:pt x="99155" y="1524"/>
                </a:lnTo>
                <a:lnTo>
                  <a:pt x="100679" y="0"/>
                </a:lnTo>
                <a:lnTo>
                  <a:pt x="105346" y="1524"/>
                </a:lnTo>
                <a:close/>
              </a:path>
              <a:path w="293370" h="74929">
                <a:moveTo>
                  <a:pt x="27527" y="30480"/>
                </a:moveTo>
                <a:lnTo>
                  <a:pt x="0" y="30480"/>
                </a:lnTo>
                <a:lnTo>
                  <a:pt x="1524" y="28956"/>
                </a:lnTo>
                <a:lnTo>
                  <a:pt x="3048" y="28956"/>
                </a:lnTo>
                <a:lnTo>
                  <a:pt x="15335" y="25908"/>
                </a:lnTo>
                <a:lnTo>
                  <a:pt x="16859" y="24384"/>
                </a:lnTo>
                <a:lnTo>
                  <a:pt x="15335" y="24384"/>
                </a:lnTo>
                <a:lnTo>
                  <a:pt x="15335" y="18288"/>
                </a:lnTo>
                <a:lnTo>
                  <a:pt x="18383" y="15240"/>
                </a:lnTo>
                <a:lnTo>
                  <a:pt x="24479" y="12192"/>
                </a:lnTo>
                <a:lnTo>
                  <a:pt x="29051" y="9144"/>
                </a:lnTo>
                <a:lnTo>
                  <a:pt x="38195" y="7620"/>
                </a:lnTo>
                <a:lnTo>
                  <a:pt x="45815" y="6096"/>
                </a:lnTo>
                <a:lnTo>
                  <a:pt x="59531" y="4572"/>
                </a:lnTo>
                <a:lnTo>
                  <a:pt x="61055" y="4572"/>
                </a:lnTo>
                <a:lnTo>
                  <a:pt x="65627" y="3048"/>
                </a:lnTo>
                <a:lnTo>
                  <a:pt x="68675" y="1524"/>
                </a:lnTo>
                <a:lnTo>
                  <a:pt x="103822" y="1524"/>
                </a:lnTo>
                <a:lnTo>
                  <a:pt x="106870" y="3048"/>
                </a:lnTo>
                <a:lnTo>
                  <a:pt x="120586" y="3048"/>
                </a:lnTo>
                <a:lnTo>
                  <a:pt x="122110" y="6096"/>
                </a:lnTo>
                <a:lnTo>
                  <a:pt x="134302" y="6096"/>
                </a:lnTo>
                <a:lnTo>
                  <a:pt x="135826" y="7620"/>
                </a:lnTo>
                <a:lnTo>
                  <a:pt x="140398" y="9144"/>
                </a:lnTo>
                <a:lnTo>
                  <a:pt x="146494" y="12192"/>
                </a:lnTo>
                <a:lnTo>
                  <a:pt x="67151" y="12192"/>
                </a:lnTo>
                <a:lnTo>
                  <a:pt x="61055" y="13716"/>
                </a:lnTo>
                <a:lnTo>
                  <a:pt x="56483" y="15240"/>
                </a:lnTo>
                <a:lnTo>
                  <a:pt x="51911" y="18288"/>
                </a:lnTo>
                <a:lnTo>
                  <a:pt x="50387" y="18288"/>
                </a:lnTo>
                <a:lnTo>
                  <a:pt x="47339" y="19812"/>
                </a:lnTo>
                <a:lnTo>
                  <a:pt x="41243" y="21336"/>
                </a:lnTo>
                <a:lnTo>
                  <a:pt x="35147" y="24384"/>
                </a:lnTo>
                <a:lnTo>
                  <a:pt x="27527" y="25908"/>
                </a:lnTo>
                <a:lnTo>
                  <a:pt x="26003" y="27432"/>
                </a:lnTo>
                <a:lnTo>
                  <a:pt x="27527" y="30480"/>
                </a:lnTo>
                <a:close/>
              </a:path>
              <a:path w="293370" h="74929">
                <a:moveTo>
                  <a:pt x="117538" y="3048"/>
                </a:moveTo>
                <a:lnTo>
                  <a:pt x="111442" y="3048"/>
                </a:lnTo>
                <a:lnTo>
                  <a:pt x="116014" y="1524"/>
                </a:lnTo>
                <a:lnTo>
                  <a:pt x="117538" y="3048"/>
                </a:lnTo>
                <a:close/>
              </a:path>
              <a:path w="293370" h="74929">
                <a:moveTo>
                  <a:pt x="190690" y="25908"/>
                </a:moveTo>
                <a:lnTo>
                  <a:pt x="97631" y="25908"/>
                </a:lnTo>
                <a:lnTo>
                  <a:pt x="90011" y="24384"/>
                </a:lnTo>
                <a:lnTo>
                  <a:pt x="83915" y="22860"/>
                </a:lnTo>
                <a:lnTo>
                  <a:pt x="80867" y="19812"/>
                </a:lnTo>
                <a:lnTo>
                  <a:pt x="77819" y="19812"/>
                </a:lnTo>
                <a:lnTo>
                  <a:pt x="77819" y="18288"/>
                </a:lnTo>
                <a:lnTo>
                  <a:pt x="82391" y="16764"/>
                </a:lnTo>
                <a:lnTo>
                  <a:pt x="88487" y="15240"/>
                </a:lnTo>
                <a:lnTo>
                  <a:pt x="90011" y="15240"/>
                </a:lnTo>
                <a:lnTo>
                  <a:pt x="90011" y="13716"/>
                </a:lnTo>
                <a:lnTo>
                  <a:pt x="88487" y="13716"/>
                </a:lnTo>
                <a:lnTo>
                  <a:pt x="82391" y="12192"/>
                </a:lnTo>
                <a:lnTo>
                  <a:pt x="144970" y="12192"/>
                </a:lnTo>
                <a:lnTo>
                  <a:pt x="146494" y="15240"/>
                </a:lnTo>
                <a:lnTo>
                  <a:pt x="151066" y="16764"/>
                </a:lnTo>
                <a:lnTo>
                  <a:pt x="154114" y="18288"/>
                </a:lnTo>
                <a:lnTo>
                  <a:pt x="167830" y="18288"/>
                </a:lnTo>
                <a:lnTo>
                  <a:pt x="175450" y="21336"/>
                </a:lnTo>
                <a:lnTo>
                  <a:pt x="173926" y="21336"/>
                </a:lnTo>
                <a:lnTo>
                  <a:pt x="178498" y="24384"/>
                </a:lnTo>
                <a:lnTo>
                  <a:pt x="184594" y="24384"/>
                </a:lnTo>
                <a:lnTo>
                  <a:pt x="190690" y="25908"/>
                </a:lnTo>
                <a:close/>
              </a:path>
              <a:path w="293370" h="74929">
                <a:moveTo>
                  <a:pt x="215169" y="38195"/>
                </a:moveTo>
                <a:lnTo>
                  <a:pt x="166306" y="38195"/>
                </a:lnTo>
                <a:lnTo>
                  <a:pt x="164782" y="36576"/>
                </a:lnTo>
                <a:lnTo>
                  <a:pt x="148018" y="36576"/>
                </a:lnTo>
                <a:lnTo>
                  <a:pt x="144970" y="35052"/>
                </a:lnTo>
                <a:lnTo>
                  <a:pt x="137350" y="35052"/>
                </a:lnTo>
                <a:lnTo>
                  <a:pt x="134302" y="32004"/>
                </a:lnTo>
                <a:lnTo>
                  <a:pt x="126682" y="28956"/>
                </a:lnTo>
                <a:lnTo>
                  <a:pt x="120586" y="25908"/>
                </a:lnTo>
                <a:lnTo>
                  <a:pt x="195262" y="25908"/>
                </a:lnTo>
                <a:lnTo>
                  <a:pt x="195262" y="27432"/>
                </a:lnTo>
                <a:lnTo>
                  <a:pt x="196786" y="28956"/>
                </a:lnTo>
                <a:lnTo>
                  <a:pt x="195262" y="28956"/>
                </a:lnTo>
                <a:lnTo>
                  <a:pt x="196786" y="30480"/>
                </a:lnTo>
                <a:lnTo>
                  <a:pt x="196786" y="33528"/>
                </a:lnTo>
                <a:lnTo>
                  <a:pt x="207794" y="33528"/>
                </a:lnTo>
                <a:lnTo>
                  <a:pt x="215169" y="38195"/>
                </a:lnTo>
                <a:close/>
              </a:path>
              <a:path w="293370" h="74929">
                <a:moveTo>
                  <a:pt x="15335" y="32004"/>
                </a:moveTo>
                <a:lnTo>
                  <a:pt x="3048" y="32004"/>
                </a:lnTo>
                <a:lnTo>
                  <a:pt x="1524" y="30480"/>
                </a:lnTo>
                <a:lnTo>
                  <a:pt x="19907" y="30480"/>
                </a:lnTo>
                <a:lnTo>
                  <a:pt x="15335" y="32004"/>
                </a:lnTo>
                <a:close/>
              </a:path>
              <a:path w="293370" h="74929">
                <a:moveTo>
                  <a:pt x="207794" y="33528"/>
                </a:moveTo>
                <a:lnTo>
                  <a:pt x="199929" y="33528"/>
                </a:lnTo>
                <a:lnTo>
                  <a:pt x="201453" y="32004"/>
                </a:lnTo>
                <a:lnTo>
                  <a:pt x="199929" y="32004"/>
                </a:lnTo>
                <a:lnTo>
                  <a:pt x="199929" y="30480"/>
                </a:lnTo>
                <a:lnTo>
                  <a:pt x="202977" y="30480"/>
                </a:lnTo>
                <a:lnTo>
                  <a:pt x="207794" y="33528"/>
                </a:lnTo>
                <a:close/>
              </a:path>
              <a:path w="293370" h="74929">
                <a:moveTo>
                  <a:pt x="218217" y="41243"/>
                </a:moveTo>
                <a:lnTo>
                  <a:pt x="170878" y="41243"/>
                </a:lnTo>
                <a:lnTo>
                  <a:pt x="167830" y="38195"/>
                </a:lnTo>
                <a:lnTo>
                  <a:pt x="213645" y="38195"/>
                </a:lnTo>
                <a:lnTo>
                  <a:pt x="218217" y="41243"/>
                </a:lnTo>
                <a:close/>
              </a:path>
              <a:path w="293370" h="74929">
                <a:moveTo>
                  <a:pt x="247173" y="54959"/>
                </a:moveTo>
                <a:lnTo>
                  <a:pt x="183070" y="54959"/>
                </a:lnTo>
                <a:lnTo>
                  <a:pt x="178498" y="53435"/>
                </a:lnTo>
                <a:lnTo>
                  <a:pt x="176974" y="50387"/>
                </a:lnTo>
                <a:lnTo>
                  <a:pt x="173926" y="47339"/>
                </a:lnTo>
                <a:lnTo>
                  <a:pt x="172402" y="41243"/>
                </a:lnTo>
                <a:lnTo>
                  <a:pt x="221265" y="41243"/>
                </a:lnTo>
                <a:lnTo>
                  <a:pt x="222789" y="42767"/>
                </a:lnTo>
                <a:lnTo>
                  <a:pt x="227361" y="44291"/>
                </a:lnTo>
                <a:lnTo>
                  <a:pt x="234981" y="44291"/>
                </a:lnTo>
                <a:lnTo>
                  <a:pt x="239553" y="45815"/>
                </a:lnTo>
                <a:lnTo>
                  <a:pt x="238029" y="45815"/>
                </a:lnTo>
                <a:lnTo>
                  <a:pt x="239553" y="47339"/>
                </a:lnTo>
                <a:lnTo>
                  <a:pt x="250221" y="47339"/>
                </a:lnTo>
                <a:lnTo>
                  <a:pt x="251745" y="48863"/>
                </a:lnTo>
                <a:lnTo>
                  <a:pt x="250221" y="48863"/>
                </a:lnTo>
                <a:lnTo>
                  <a:pt x="250221" y="53435"/>
                </a:lnTo>
                <a:lnTo>
                  <a:pt x="248697" y="53435"/>
                </a:lnTo>
                <a:lnTo>
                  <a:pt x="247173" y="54959"/>
                </a:lnTo>
                <a:close/>
              </a:path>
              <a:path w="293370" h="74929">
                <a:moveTo>
                  <a:pt x="285273" y="65627"/>
                </a:moveTo>
                <a:lnTo>
                  <a:pt x="207549" y="65627"/>
                </a:lnTo>
                <a:lnTo>
                  <a:pt x="212121" y="61055"/>
                </a:lnTo>
                <a:lnTo>
                  <a:pt x="212121" y="59531"/>
                </a:lnTo>
                <a:lnTo>
                  <a:pt x="210597" y="59531"/>
                </a:lnTo>
                <a:lnTo>
                  <a:pt x="207549" y="56483"/>
                </a:lnTo>
                <a:lnTo>
                  <a:pt x="192214" y="56483"/>
                </a:lnTo>
                <a:lnTo>
                  <a:pt x="186118" y="54959"/>
                </a:lnTo>
                <a:lnTo>
                  <a:pt x="256317" y="54959"/>
                </a:lnTo>
                <a:lnTo>
                  <a:pt x="266985" y="56483"/>
                </a:lnTo>
                <a:lnTo>
                  <a:pt x="273081" y="58007"/>
                </a:lnTo>
                <a:lnTo>
                  <a:pt x="282225" y="62579"/>
                </a:lnTo>
                <a:lnTo>
                  <a:pt x="280701" y="62579"/>
                </a:lnTo>
                <a:lnTo>
                  <a:pt x="282225" y="64103"/>
                </a:lnTo>
                <a:lnTo>
                  <a:pt x="285273" y="65627"/>
                </a:lnTo>
                <a:close/>
              </a:path>
              <a:path w="293370" h="74929">
                <a:moveTo>
                  <a:pt x="196786" y="74771"/>
                </a:moveTo>
                <a:lnTo>
                  <a:pt x="193738" y="73247"/>
                </a:lnTo>
                <a:lnTo>
                  <a:pt x="195262" y="71723"/>
                </a:lnTo>
                <a:lnTo>
                  <a:pt x="198405" y="68675"/>
                </a:lnTo>
                <a:lnTo>
                  <a:pt x="209073" y="65627"/>
                </a:lnTo>
                <a:lnTo>
                  <a:pt x="292989" y="65627"/>
                </a:lnTo>
                <a:lnTo>
                  <a:pt x="292989" y="68675"/>
                </a:lnTo>
                <a:lnTo>
                  <a:pt x="291369" y="68675"/>
                </a:lnTo>
                <a:lnTo>
                  <a:pt x="289845" y="70199"/>
                </a:lnTo>
                <a:lnTo>
                  <a:pt x="277653" y="70199"/>
                </a:lnTo>
                <a:lnTo>
                  <a:pt x="273081" y="71723"/>
                </a:lnTo>
                <a:lnTo>
                  <a:pt x="231933" y="71723"/>
                </a:lnTo>
                <a:lnTo>
                  <a:pt x="219741" y="73247"/>
                </a:lnTo>
                <a:lnTo>
                  <a:pt x="218217" y="73247"/>
                </a:lnTo>
                <a:lnTo>
                  <a:pt x="196786" y="74771"/>
                </a:lnTo>
                <a:close/>
              </a:path>
              <a:path w="293370" h="74929">
                <a:moveTo>
                  <a:pt x="288321" y="71723"/>
                </a:moveTo>
                <a:lnTo>
                  <a:pt x="283749" y="70199"/>
                </a:lnTo>
                <a:lnTo>
                  <a:pt x="289845" y="70199"/>
                </a:lnTo>
                <a:lnTo>
                  <a:pt x="288321" y="71723"/>
                </a:lnTo>
                <a:close/>
              </a:path>
              <a:path w="293370" h="74929">
                <a:moveTo>
                  <a:pt x="268509" y="73247"/>
                </a:moveTo>
                <a:lnTo>
                  <a:pt x="241077" y="73247"/>
                </a:lnTo>
                <a:lnTo>
                  <a:pt x="231933" y="71723"/>
                </a:lnTo>
                <a:lnTo>
                  <a:pt x="273081" y="71723"/>
                </a:lnTo>
                <a:lnTo>
                  <a:pt x="268509" y="73247"/>
                </a:lnTo>
                <a:close/>
              </a:path>
              <a:path w="293370" h="74929">
                <a:moveTo>
                  <a:pt x="260889" y="74771"/>
                </a:moveTo>
                <a:lnTo>
                  <a:pt x="254793" y="74771"/>
                </a:lnTo>
                <a:lnTo>
                  <a:pt x="250221" y="73247"/>
                </a:lnTo>
                <a:lnTo>
                  <a:pt x="266985" y="73247"/>
                </a:lnTo>
                <a:lnTo>
                  <a:pt x="260889" y="74771"/>
                </a:lnTo>
                <a:close/>
              </a:path>
            </a:pathLst>
          </a:custGeom>
          <a:solidFill>
            <a:srgbClr val="D8D8D8"/>
          </a:solidFill>
        </p:spPr>
        <p:txBody>
          <a:bodyPr wrap="square" lIns="0" tIns="0" rIns="0" bIns="0" rtlCol="0"/>
          <a:lstStyle/>
          <a:p>
            <a:endParaRPr>
              <a:solidFill>
                <a:schemeClr val="tx2"/>
              </a:solidFill>
            </a:endParaRPr>
          </a:p>
        </p:txBody>
      </p:sp>
      <p:grpSp>
        <p:nvGrpSpPr>
          <p:cNvPr id="257" name="object 257"/>
          <p:cNvGrpSpPr/>
          <p:nvPr/>
        </p:nvGrpSpPr>
        <p:grpSpPr>
          <a:xfrm>
            <a:off x="6971728" y="2413920"/>
            <a:ext cx="3721100" cy="4380230"/>
            <a:chOff x="6971728" y="2413920"/>
            <a:chExt cx="3721100" cy="4380230"/>
          </a:xfrm>
        </p:grpSpPr>
        <p:pic>
          <p:nvPicPr>
            <p:cNvPr id="258" name="object 258"/>
            <p:cNvPicPr/>
            <p:nvPr/>
          </p:nvPicPr>
          <p:blipFill>
            <a:blip r:embed="rId162" cstate="print"/>
            <a:stretch>
              <a:fillRect/>
            </a:stretch>
          </p:blipFill>
          <p:spPr>
            <a:xfrm>
              <a:off x="9965435" y="5028692"/>
              <a:ext cx="726948" cy="1765300"/>
            </a:xfrm>
            <a:prstGeom prst="rect">
              <a:avLst/>
            </a:prstGeom>
          </p:spPr>
        </p:pic>
        <p:pic>
          <p:nvPicPr>
            <p:cNvPr id="259" name="object 259"/>
            <p:cNvPicPr/>
            <p:nvPr/>
          </p:nvPicPr>
          <p:blipFill>
            <a:blip r:embed="rId163" cstate="print"/>
            <a:stretch>
              <a:fillRect/>
            </a:stretch>
          </p:blipFill>
          <p:spPr>
            <a:xfrm>
              <a:off x="8197595" y="5206492"/>
              <a:ext cx="2494788" cy="1587500"/>
            </a:xfrm>
            <a:prstGeom prst="rect">
              <a:avLst/>
            </a:prstGeom>
          </p:spPr>
        </p:pic>
        <p:pic>
          <p:nvPicPr>
            <p:cNvPr id="260" name="object 260"/>
            <p:cNvPicPr/>
            <p:nvPr/>
          </p:nvPicPr>
          <p:blipFill>
            <a:blip r:embed="rId164" cstate="print"/>
            <a:stretch>
              <a:fillRect/>
            </a:stretch>
          </p:blipFill>
          <p:spPr>
            <a:xfrm>
              <a:off x="9860279" y="5219192"/>
              <a:ext cx="832105" cy="1574800"/>
            </a:xfrm>
            <a:prstGeom prst="rect">
              <a:avLst/>
            </a:prstGeom>
          </p:spPr>
        </p:pic>
        <p:pic>
          <p:nvPicPr>
            <p:cNvPr id="261" name="object 261"/>
            <p:cNvPicPr/>
            <p:nvPr/>
          </p:nvPicPr>
          <p:blipFill>
            <a:blip r:embed="rId165" cstate="print"/>
            <a:stretch>
              <a:fillRect/>
            </a:stretch>
          </p:blipFill>
          <p:spPr>
            <a:xfrm>
              <a:off x="6971728" y="2413920"/>
              <a:ext cx="3720656" cy="2657761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TextBox 181">
            <a:extLst>
              <a:ext uri="{FF2B5EF4-FFF2-40B4-BE49-F238E27FC236}">
                <a16:creationId xmlns:a16="http://schemas.microsoft.com/office/drawing/2014/main" id="{E8E8D321-63F3-513D-0ACD-F84577BD9790}"/>
              </a:ext>
            </a:extLst>
          </p:cNvPr>
          <p:cNvSpPr txBox="1"/>
          <p:nvPr/>
        </p:nvSpPr>
        <p:spPr>
          <a:xfrm>
            <a:off x="698500" y="1190625"/>
            <a:ext cx="7086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b="1" dirty="0">
                <a:solidFill>
                  <a:schemeClr val="tx2"/>
                </a:solidFill>
              </a:rPr>
              <a:t>Conclusion </a:t>
            </a:r>
          </a:p>
        </p:txBody>
      </p:sp>
      <p:grpSp>
        <p:nvGrpSpPr>
          <p:cNvPr id="184" name="object 248">
            <a:extLst>
              <a:ext uri="{FF2B5EF4-FFF2-40B4-BE49-F238E27FC236}">
                <a16:creationId xmlns:a16="http://schemas.microsoft.com/office/drawing/2014/main" id="{BCF2309B-ED4E-2D56-2A54-03AAA095EFD6}"/>
              </a:ext>
            </a:extLst>
          </p:cNvPr>
          <p:cNvGrpSpPr/>
          <p:nvPr/>
        </p:nvGrpSpPr>
        <p:grpSpPr>
          <a:xfrm>
            <a:off x="6452921" y="8280953"/>
            <a:ext cx="432321" cy="184772"/>
            <a:chOff x="7153262" y="5315915"/>
            <a:chExt cx="432321" cy="184772"/>
          </a:xfrm>
        </p:grpSpPr>
        <p:sp>
          <p:nvSpPr>
            <p:cNvPr id="185" name="object 249">
              <a:extLst>
                <a:ext uri="{FF2B5EF4-FFF2-40B4-BE49-F238E27FC236}">
                  <a16:creationId xmlns:a16="http://schemas.microsoft.com/office/drawing/2014/main" id="{AB66AB46-5474-7FC1-6E00-56AC923BE509}"/>
                </a:ext>
              </a:extLst>
            </p:cNvPr>
            <p:cNvSpPr/>
            <p:nvPr/>
          </p:nvSpPr>
          <p:spPr>
            <a:xfrm>
              <a:off x="7153262" y="5315915"/>
              <a:ext cx="15240" cy="183515"/>
            </a:xfrm>
            <a:custGeom>
              <a:avLst/>
              <a:gdLst/>
              <a:ahLst/>
              <a:cxnLst/>
              <a:rect l="l" t="t" r="r" b="b"/>
              <a:pathLst>
                <a:path w="15240" h="183514">
                  <a:moveTo>
                    <a:pt x="15240" y="1524"/>
                  </a:moveTo>
                  <a:lnTo>
                    <a:pt x="13716" y="1524"/>
                  </a:lnTo>
                  <a:lnTo>
                    <a:pt x="12192" y="0"/>
                  </a:lnTo>
                  <a:lnTo>
                    <a:pt x="3048" y="0"/>
                  </a:lnTo>
                  <a:lnTo>
                    <a:pt x="3048" y="1524"/>
                  </a:lnTo>
                  <a:lnTo>
                    <a:pt x="0" y="1524"/>
                  </a:lnTo>
                  <a:lnTo>
                    <a:pt x="0" y="181635"/>
                  </a:lnTo>
                  <a:lnTo>
                    <a:pt x="1524" y="181635"/>
                  </a:lnTo>
                  <a:lnTo>
                    <a:pt x="3048" y="183159"/>
                  </a:lnTo>
                  <a:lnTo>
                    <a:pt x="13716" y="183159"/>
                  </a:lnTo>
                  <a:lnTo>
                    <a:pt x="13716" y="181635"/>
                  </a:lnTo>
                  <a:lnTo>
                    <a:pt x="15240" y="181635"/>
                  </a:lnTo>
                  <a:lnTo>
                    <a:pt x="15240" y="1524"/>
                  </a:lnTo>
                  <a:close/>
                </a:path>
              </a:pathLst>
            </a:custGeom>
            <a:solidFill>
              <a:srgbClr val="001F6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86" name="object 250">
              <a:extLst>
                <a:ext uri="{FF2B5EF4-FFF2-40B4-BE49-F238E27FC236}">
                  <a16:creationId xmlns:a16="http://schemas.microsoft.com/office/drawing/2014/main" id="{15BEF89F-FC16-C6F4-CDC9-1431DC89729A}"/>
                </a:ext>
              </a:extLst>
            </p:cNvPr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7203765" y="5372385"/>
              <a:ext cx="105148" cy="128301"/>
            </a:xfrm>
            <a:prstGeom prst="rect">
              <a:avLst/>
            </a:prstGeom>
          </p:spPr>
        </p:pic>
        <p:pic>
          <p:nvPicPr>
            <p:cNvPr id="187" name="object 251">
              <a:extLst>
                <a:ext uri="{FF2B5EF4-FFF2-40B4-BE49-F238E27FC236}">
                  <a16:creationId xmlns:a16="http://schemas.microsoft.com/office/drawing/2014/main" id="{4520B993-3966-39A3-144F-BAC2A7995B46}"/>
                </a:ext>
              </a:extLst>
            </p:cNvPr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337869" y="5372385"/>
              <a:ext cx="94583" cy="126682"/>
            </a:xfrm>
            <a:prstGeom prst="rect">
              <a:avLst/>
            </a:prstGeom>
          </p:spPr>
        </p:pic>
        <p:pic>
          <p:nvPicPr>
            <p:cNvPr id="188" name="object 252">
              <a:extLst>
                <a:ext uri="{FF2B5EF4-FFF2-40B4-BE49-F238E27FC236}">
                  <a16:creationId xmlns:a16="http://schemas.microsoft.com/office/drawing/2014/main" id="{B171049D-A277-C003-8DC8-446A223E8A3A}"/>
                </a:ext>
              </a:extLst>
            </p:cNvPr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463028" y="5341906"/>
              <a:ext cx="73152" cy="158781"/>
            </a:xfrm>
            <a:prstGeom prst="rect">
              <a:avLst/>
            </a:prstGeom>
          </p:spPr>
        </p:pic>
        <p:sp>
          <p:nvSpPr>
            <p:cNvPr id="189" name="object 253">
              <a:extLst>
                <a:ext uri="{FF2B5EF4-FFF2-40B4-BE49-F238E27FC236}">
                  <a16:creationId xmlns:a16="http://schemas.microsoft.com/office/drawing/2014/main" id="{737B9EDC-6A28-205C-2253-4587A12C1E9E}"/>
                </a:ext>
              </a:extLst>
            </p:cNvPr>
            <p:cNvSpPr/>
            <p:nvPr/>
          </p:nvSpPr>
          <p:spPr>
            <a:xfrm>
              <a:off x="7562088" y="5474684"/>
              <a:ext cx="23495" cy="24765"/>
            </a:xfrm>
            <a:custGeom>
              <a:avLst/>
              <a:gdLst/>
              <a:ahLst/>
              <a:cxnLst/>
              <a:rect l="l" t="t" r="r" b="b"/>
              <a:pathLst>
                <a:path w="23495" h="24764">
                  <a:moveTo>
                    <a:pt x="18288" y="24383"/>
                  </a:moveTo>
                  <a:lnTo>
                    <a:pt x="4572" y="24383"/>
                  </a:lnTo>
                  <a:lnTo>
                    <a:pt x="1524" y="21335"/>
                  </a:lnTo>
                  <a:lnTo>
                    <a:pt x="0" y="16763"/>
                  </a:lnTo>
                  <a:lnTo>
                    <a:pt x="0" y="7619"/>
                  </a:lnTo>
                  <a:lnTo>
                    <a:pt x="1524" y="3047"/>
                  </a:lnTo>
                  <a:lnTo>
                    <a:pt x="4572" y="0"/>
                  </a:lnTo>
                  <a:lnTo>
                    <a:pt x="18288" y="0"/>
                  </a:lnTo>
                  <a:lnTo>
                    <a:pt x="19812" y="1523"/>
                  </a:lnTo>
                  <a:lnTo>
                    <a:pt x="21431" y="3047"/>
                  </a:lnTo>
                  <a:lnTo>
                    <a:pt x="22955" y="7619"/>
                  </a:lnTo>
                  <a:lnTo>
                    <a:pt x="22955" y="12191"/>
                  </a:lnTo>
                  <a:lnTo>
                    <a:pt x="22955" y="19811"/>
                  </a:lnTo>
                  <a:lnTo>
                    <a:pt x="18288" y="24383"/>
                  </a:lnTo>
                  <a:close/>
                </a:path>
              </a:pathLst>
            </a:custGeom>
            <a:solidFill>
              <a:srgbClr val="001F6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aphicFrame>
        <p:nvGraphicFramePr>
          <p:cNvPr id="191" name="TextBox 182">
            <a:extLst>
              <a:ext uri="{FF2B5EF4-FFF2-40B4-BE49-F238E27FC236}">
                <a16:creationId xmlns:a16="http://schemas.microsoft.com/office/drawing/2014/main" id="{CE1107CF-46FA-B9A6-DDE7-5F2E0CF2398C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38002349"/>
              </p:ext>
            </p:extLst>
          </p:nvPr>
        </p:nvGraphicFramePr>
        <p:xfrm>
          <a:off x="469900" y="2105025"/>
          <a:ext cx="9372600" cy="344709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17789858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03491" y="6018288"/>
            <a:ext cx="334645" cy="421640"/>
          </a:xfrm>
          <a:custGeom>
            <a:avLst/>
            <a:gdLst/>
            <a:ahLst/>
            <a:cxnLst/>
            <a:rect l="l" t="t" r="r" b="b"/>
            <a:pathLst>
              <a:path w="334644" h="421639">
                <a:moveTo>
                  <a:pt x="334137" y="0"/>
                </a:moveTo>
                <a:lnTo>
                  <a:pt x="0" y="0"/>
                </a:lnTo>
                <a:lnTo>
                  <a:pt x="0" y="76200"/>
                </a:lnTo>
                <a:lnTo>
                  <a:pt x="119062" y="76200"/>
                </a:lnTo>
                <a:lnTo>
                  <a:pt x="119062" y="421640"/>
                </a:lnTo>
                <a:lnTo>
                  <a:pt x="213639" y="421640"/>
                </a:lnTo>
                <a:lnTo>
                  <a:pt x="213639" y="76200"/>
                </a:lnTo>
                <a:lnTo>
                  <a:pt x="334137" y="76200"/>
                </a:lnTo>
                <a:lnTo>
                  <a:pt x="334137" y="0"/>
                </a:lnTo>
                <a:close/>
              </a:path>
            </a:pathLst>
          </a:custGeom>
          <a:solidFill>
            <a:srgbClr val="001F6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883348" y="5993701"/>
            <a:ext cx="290195" cy="445770"/>
          </a:xfrm>
          <a:custGeom>
            <a:avLst/>
            <a:gdLst/>
            <a:ahLst/>
            <a:cxnLst/>
            <a:rect l="l" t="t" r="r" b="b"/>
            <a:pathLst>
              <a:path w="290194" h="445770">
                <a:moveTo>
                  <a:pt x="289845" y="445769"/>
                </a:moveTo>
                <a:lnTo>
                  <a:pt x="196786" y="445769"/>
                </a:lnTo>
                <a:lnTo>
                  <a:pt x="196786" y="274796"/>
                </a:lnTo>
                <a:lnTo>
                  <a:pt x="193881" y="245618"/>
                </a:lnTo>
                <a:lnTo>
                  <a:pt x="184975" y="224611"/>
                </a:lnTo>
                <a:lnTo>
                  <a:pt x="169783" y="211908"/>
                </a:lnTo>
                <a:lnTo>
                  <a:pt x="148018" y="207644"/>
                </a:lnTo>
                <a:lnTo>
                  <a:pt x="136896" y="209026"/>
                </a:lnTo>
                <a:lnTo>
                  <a:pt x="102060" y="237187"/>
                </a:lnTo>
                <a:lnTo>
                  <a:pt x="93059" y="273272"/>
                </a:lnTo>
                <a:lnTo>
                  <a:pt x="93059" y="445769"/>
                </a:lnTo>
                <a:lnTo>
                  <a:pt x="0" y="445769"/>
                </a:lnTo>
                <a:lnTo>
                  <a:pt x="0" y="0"/>
                </a:lnTo>
                <a:lnTo>
                  <a:pt x="93059" y="0"/>
                </a:lnTo>
                <a:lnTo>
                  <a:pt x="93059" y="189356"/>
                </a:lnTo>
                <a:lnTo>
                  <a:pt x="94583" y="189356"/>
                </a:lnTo>
                <a:lnTo>
                  <a:pt x="113195" y="166418"/>
                </a:lnTo>
                <a:lnTo>
                  <a:pt x="134826" y="150221"/>
                </a:lnTo>
                <a:lnTo>
                  <a:pt x="159600" y="140614"/>
                </a:lnTo>
                <a:lnTo>
                  <a:pt x="187642" y="137445"/>
                </a:lnTo>
                <a:lnTo>
                  <a:pt x="231941" y="145163"/>
                </a:lnTo>
                <a:lnTo>
                  <a:pt x="263925" y="168330"/>
                </a:lnTo>
                <a:lnTo>
                  <a:pt x="283319" y="206963"/>
                </a:lnTo>
                <a:lnTo>
                  <a:pt x="289845" y="261080"/>
                </a:lnTo>
                <a:lnTo>
                  <a:pt x="289845" y="445769"/>
                </a:lnTo>
                <a:close/>
              </a:path>
            </a:pathLst>
          </a:custGeom>
          <a:solidFill>
            <a:srgbClr val="001F6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228153" y="6131147"/>
            <a:ext cx="273685" cy="316230"/>
          </a:xfrm>
          <a:custGeom>
            <a:avLst/>
            <a:gdLst/>
            <a:ahLst/>
            <a:cxnLst/>
            <a:rect l="l" t="t" r="r" b="b"/>
            <a:pathLst>
              <a:path w="273684" h="316229">
                <a:moveTo>
                  <a:pt x="30480" y="94583"/>
                </a:moveTo>
                <a:lnTo>
                  <a:pt x="30480" y="24384"/>
                </a:lnTo>
                <a:lnTo>
                  <a:pt x="40758" y="19835"/>
                </a:lnTo>
                <a:lnTo>
                  <a:pt x="83915" y="7619"/>
                </a:lnTo>
                <a:lnTo>
                  <a:pt x="130635" y="547"/>
                </a:lnTo>
                <a:lnTo>
                  <a:pt x="144875" y="0"/>
                </a:lnTo>
                <a:lnTo>
                  <a:pt x="191017" y="5122"/>
                </a:lnTo>
                <a:lnTo>
                  <a:pt x="226913" y="20494"/>
                </a:lnTo>
                <a:lnTo>
                  <a:pt x="252559" y="46126"/>
                </a:lnTo>
                <a:lnTo>
                  <a:pt x="259612" y="62579"/>
                </a:lnTo>
                <a:lnTo>
                  <a:pt x="132683" y="62579"/>
                </a:lnTo>
                <a:lnTo>
                  <a:pt x="106440" y="64579"/>
                </a:lnTo>
                <a:lnTo>
                  <a:pt x="80474" y="70580"/>
                </a:lnTo>
                <a:lnTo>
                  <a:pt x="55061" y="80581"/>
                </a:lnTo>
                <a:lnTo>
                  <a:pt x="30480" y="94583"/>
                </a:lnTo>
                <a:close/>
              </a:path>
              <a:path w="273684" h="316229">
                <a:moveTo>
                  <a:pt x="94583" y="315944"/>
                </a:moveTo>
                <a:lnTo>
                  <a:pt x="55673" y="309467"/>
                </a:lnTo>
                <a:lnTo>
                  <a:pt x="14787" y="277853"/>
                </a:lnTo>
                <a:lnTo>
                  <a:pt x="0" y="224408"/>
                </a:lnTo>
                <a:lnTo>
                  <a:pt x="6449" y="186213"/>
                </a:lnTo>
                <a:lnTo>
                  <a:pt x="6573" y="185477"/>
                </a:lnTo>
                <a:lnTo>
                  <a:pt x="26300" y="155698"/>
                </a:lnTo>
                <a:lnTo>
                  <a:pt x="59190" y="135080"/>
                </a:lnTo>
                <a:lnTo>
                  <a:pt x="105251" y="123634"/>
                </a:lnTo>
                <a:lnTo>
                  <a:pt x="186118" y="112966"/>
                </a:lnTo>
                <a:lnTo>
                  <a:pt x="182711" y="90908"/>
                </a:lnTo>
                <a:lnTo>
                  <a:pt x="172581" y="75164"/>
                </a:lnTo>
                <a:lnTo>
                  <a:pt x="155860" y="65723"/>
                </a:lnTo>
                <a:lnTo>
                  <a:pt x="132683" y="62579"/>
                </a:lnTo>
                <a:lnTo>
                  <a:pt x="259612" y="62579"/>
                </a:lnTo>
                <a:lnTo>
                  <a:pt x="267950" y="82027"/>
                </a:lnTo>
                <a:lnTo>
                  <a:pt x="273081" y="128206"/>
                </a:lnTo>
                <a:lnTo>
                  <a:pt x="273081" y="166401"/>
                </a:lnTo>
                <a:lnTo>
                  <a:pt x="186118" y="166401"/>
                </a:lnTo>
                <a:lnTo>
                  <a:pt x="131159" y="172497"/>
                </a:lnTo>
                <a:lnTo>
                  <a:pt x="111394" y="177641"/>
                </a:lnTo>
                <a:lnTo>
                  <a:pt x="97631" y="186213"/>
                </a:lnTo>
                <a:lnTo>
                  <a:pt x="89582" y="198215"/>
                </a:lnTo>
                <a:lnTo>
                  <a:pt x="86963" y="213645"/>
                </a:lnTo>
                <a:lnTo>
                  <a:pt x="87558" y="221392"/>
                </a:lnTo>
                <a:lnTo>
                  <a:pt x="117990" y="249507"/>
                </a:lnTo>
                <a:lnTo>
                  <a:pt x="126587" y="250316"/>
                </a:lnTo>
                <a:lnTo>
                  <a:pt x="273081" y="250316"/>
                </a:lnTo>
                <a:lnTo>
                  <a:pt x="273081" y="265556"/>
                </a:lnTo>
                <a:lnTo>
                  <a:pt x="184594" y="265556"/>
                </a:lnTo>
                <a:lnTo>
                  <a:pt x="167744" y="287614"/>
                </a:lnTo>
                <a:lnTo>
                  <a:pt x="147018" y="303359"/>
                </a:lnTo>
                <a:lnTo>
                  <a:pt x="122577" y="312799"/>
                </a:lnTo>
                <a:lnTo>
                  <a:pt x="94583" y="315944"/>
                </a:lnTo>
                <a:close/>
              </a:path>
              <a:path w="273684" h="316229">
                <a:moveTo>
                  <a:pt x="273081" y="250316"/>
                </a:moveTo>
                <a:lnTo>
                  <a:pt x="126587" y="250316"/>
                </a:lnTo>
                <a:lnTo>
                  <a:pt x="139484" y="249173"/>
                </a:lnTo>
                <a:lnTo>
                  <a:pt x="150828" y="245744"/>
                </a:lnTo>
                <a:lnTo>
                  <a:pt x="181737" y="211407"/>
                </a:lnTo>
                <a:lnTo>
                  <a:pt x="186118" y="186213"/>
                </a:lnTo>
                <a:lnTo>
                  <a:pt x="186118" y="166401"/>
                </a:lnTo>
                <a:lnTo>
                  <a:pt x="273081" y="166401"/>
                </a:lnTo>
                <a:lnTo>
                  <a:pt x="273081" y="250316"/>
                </a:lnTo>
                <a:close/>
              </a:path>
              <a:path w="273684" h="316229">
                <a:moveTo>
                  <a:pt x="273081" y="308324"/>
                </a:moveTo>
                <a:lnTo>
                  <a:pt x="186118" y="308324"/>
                </a:lnTo>
                <a:lnTo>
                  <a:pt x="186118" y="265556"/>
                </a:lnTo>
                <a:lnTo>
                  <a:pt x="273081" y="265556"/>
                </a:lnTo>
                <a:lnTo>
                  <a:pt x="273081" y="308324"/>
                </a:lnTo>
                <a:close/>
              </a:path>
            </a:pathLst>
          </a:custGeom>
          <a:solidFill>
            <a:srgbClr val="001F6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1569815" y="6131147"/>
            <a:ext cx="290195" cy="308610"/>
          </a:xfrm>
          <a:custGeom>
            <a:avLst/>
            <a:gdLst/>
            <a:ahLst/>
            <a:cxnLst/>
            <a:rect l="l" t="t" r="r" b="b"/>
            <a:pathLst>
              <a:path w="290194" h="308610">
                <a:moveTo>
                  <a:pt x="289845" y="308324"/>
                </a:moveTo>
                <a:lnTo>
                  <a:pt x="196881" y="308324"/>
                </a:lnTo>
                <a:lnTo>
                  <a:pt x="196881" y="140398"/>
                </a:lnTo>
                <a:lnTo>
                  <a:pt x="193961" y="110101"/>
                </a:lnTo>
                <a:lnTo>
                  <a:pt x="185023" y="88118"/>
                </a:lnTo>
                <a:lnTo>
                  <a:pt x="169798" y="74725"/>
                </a:lnTo>
                <a:lnTo>
                  <a:pt x="148018" y="70199"/>
                </a:lnTo>
                <a:lnTo>
                  <a:pt x="136255" y="71580"/>
                </a:lnTo>
                <a:lnTo>
                  <a:pt x="101219" y="99741"/>
                </a:lnTo>
                <a:lnTo>
                  <a:pt x="91535" y="135826"/>
                </a:lnTo>
                <a:lnTo>
                  <a:pt x="91535" y="308324"/>
                </a:lnTo>
                <a:lnTo>
                  <a:pt x="0" y="308324"/>
                </a:lnTo>
                <a:lnTo>
                  <a:pt x="0" y="7619"/>
                </a:lnTo>
                <a:lnTo>
                  <a:pt x="91535" y="7619"/>
                </a:lnTo>
                <a:lnTo>
                  <a:pt x="91535" y="54959"/>
                </a:lnTo>
                <a:lnTo>
                  <a:pt x="93059" y="54959"/>
                </a:lnTo>
                <a:lnTo>
                  <a:pt x="111997" y="30901"/>
                </a:lnTo>
                <a:lnTo>
                  <a:pt x="134481" y="13727"/>
                </a:lnTo>
                <a:lnTo>
                  <a:pt x="160661" y="3430"/>
                </a:lnTo>
                <a:lnTo>
                  <a:pt x="190690" y="0"/>
                </a:lnTo>
                <a:lnTo>
                  <a:pt x="233870" y="7718"/>
                </a:lnTo>
                <a:lnTo>
                  <a:pt x="264878" y="30884"/>
                </a:lnTo>
                <a:lnTo>
                  <a:pt x="283581" y="69517"/>
                </a:lnTo>
                <a:lnTo>
                  <a:pt x="289845" y="123634"/>
                </a:lnTo>
                <a:lnTo>
                  <a:pt x="289845" y="308324"/>
                </a:lnTo>
                <a:close/>
              </a:path>
            </a:pathLst>
          </a:custGeom>
          <a:solidFill>
            <a:srgbClr val="001F6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1935956" y="5993701"/>
            <a:ext cx="302260" cy="445770"/>
          </a:xfrm>
          <a:custGeom>
            <a:avLst/>
            <a:gdLst/>
            <a:ahLst/>
            <a:cxnLst/>
            <a:rect l="l" t="t" r="r" b="b"/>
            <a:pathLst>
              <a:path w="302260" h="445770">
                <a:moveTo>
                  <a:pt x="302037" y="445769"/>
                </a:moveTo>
                <a:lnTo>
                  <a:pt x="190690" y="445769"/>
                </a:lnTo>
                <a:lnTo>
                  <a:pt x="94583" y="296132"/>
                </a:lnTo>
                <a:lnTo>
                  <a:pt x="93059" y="296132"/>
                </a:lnTo>
                <a:lnTo>
                  <a:pt x="93059" y="445769"/>
                </a:lnTo>
                <a:lnTo>
                  <a:pt x="0" y="445769"/>
                </a:lnTo>
                <a:lnTo>
                  <a:pt x="0" y="0"/>
                </a:lnTo>
                <a:lnTo>
                  <a:pt x="93059" y="0"/>
                </a:lnTo>
                <a:lnTo>
                  <a:pt x="93059" y="283940"/>
                </a:lnTo>
                <a:lnTo>
                  <a:pt x="94583" y="283940"/>
                </a:lnTo>
                <a:lnTo>
                  <a:pt x="184594" y="145065"/>
                </a:lnTo>
                <a:lnTo>
                  <a:pt x="294417" y="145065"/>
                </a:lnTo>
                <a:lnTo>
                  <a:pt x="186118" y="285464"/>
                </a:lnTo>
                <a:lnTo>
                  <a:pt x="302037" y="445769"/>
                </a:lnTo>
                <a:close/>
              </a:path>
            </a:pathLst>
          </a:custGeom>
          <a:solidFill>
            <a:srgbClr val="001F6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2398204" y="6018187"/>
            <a:ext cx="656590" cy="429259"/>
          </a:xfrm>
          <a:custGeom>
            <a:avLst/>
            <a:gdLst/>
            <a:ahLst/>
            <a:cxnLst/>
            <a:rect l="l" t="t" r="r" b="b"/>
            <a:pathLst>
              <a:path w="656589" h="429260">
                <a:moveTo>
                  <a:pt x="366141" y="0"/>
                </a:moveTo>
                <a:lnTo>
                  <a:pt x="265455" y="0"/>
                </a:lnTo>
                <a:lnTo>
                  <a:pt x="196786" y="158686"/>
                </a:lnTo>
                <a:lnTo>
                  <a:pt x="193636" y="165023"/>
                </a:lnTo>
                <a:lnTo>
                  <a:pt x="191071" y="172491"/>
                </a:lnTo>
                <a:lnTo>
                  <a:pt x="189064" y="181063"/>
                </a:lnTo>
                <a:lnTo>
                  <a:pt x="187642" y="190792"/>
                </a:lnTo>
                <a:lnTo>
                  <a:pt x="186118" y="190792"/>
                </a:lnTo>
                <a:lnTo>
                  <a:pt x="176898" y="160959"/>
                </a:lnTo>
                <a:lnTo>
                  <a:pt x="175450" y="157162"/>
                </a:lnTo>
                <a:lnTo>
                  <a:pt x="108292" y="0"/>
                </a:lnTo>
                <a:lnTo>
                  <a:pt x="0" y="0"/>
                </a:lnTo>
                <a:lnTo>
                  <a:pt x="132778" y="273278"/>
                </a:lnTo>
                <a:lnTo>
                  <a:pt x="132778" y="421297"/>
                </a:lnTo>
                <a:lnTo>
                  <a:pt x="228879" y="421297"/>
                </a:lnTo>
                <a:lnTo>
                  <a:pt x="228879" y="271653"/>
                </a:lnTo>
                <a:lnTo>
                  <a:pt x="366141" y="0"/>
                </a:lnTo>
                <a:close/>
              </a:path>
              <a:path w="656589" h="429260">
                <a:moveTo>
                  <a:pt x="655980" y="267081"/>
                </a:moveTo>
                <a:lnTo>
                  <a:pt x="645693" y="203771"/>
                </a:lnTo>
                <a:lnTo>
                  <a:pt x="614832" y="154114"/>
                </a:lnTo>
                <a:lnTo>
                  <a:pt x="563308" y="123253"/>
                </a:lnTo>
                <a:lnTo>
                  <a:pt x="561403" y="122796"/>
                </a:lnTo>
                <a:lnTo>
                  <a:pt x="561403" y="268605"/>
                </a:lnTo>
                <a:lnTo>
                  <a:pt x="557377" y="307555"/>
                </a:lnTo>
                <a:lnTo>
                  <a:pt x="545198" y="335216"/>
                </a:lnTo>
                <a:lnTo>
                  <a:pt x="524713" y="351713"/>
                </a:lnTo>
                <a:lnTo>
                  <a:pt x="495769" y="357187"/>
                </a:lnTo>
                <a:lnTo>
                  <a:pt x="464858" y="351713"/>
                </a:lnTo>
                <a:lnTo>
                  <a:pt x="443001" y="335407"/>
                </a:lnTo>
                <a:lnTo>
                  <a:pt x="442912" y="335216"/>
                </a:lnTo>
                <a:lnTo>
                  <a:pt x="429971" y="308203"/>
                </a:lnTo>
                <a:lnTo>
                  <a:pt x="429907" y="307555"/>
                </a:lnTo>
                <a:lnTo>
                  <a:pt x="425665" y="270129"/>
                </a:lnTo>
                <a:lnTo>
                  <a:pt x="425754" y="268605"/>
                </a:lnTo>
                <a:lnTo>
                  <a:pt x="435952" y="218655"/>
                </a:lnTo>
                <a:lnTo>
                  <a:pt x="465670" y="188874"/>
                </a:lnTo>
                <a:lnTo>
                  <a:pt x="494245" y="183159"/>
                </a:lnTo>
                <a:lnTo>
                  <a:pt x="524065" y="188569"/>
                </a:lnTo>
                <a:lnTo>
                  <a:pt x="545007" y="204698"/>
                </a:lnTo>
                <a:lnTo>
                  <a:pt x="557352" y="231432"/>
                </a:lnTo>
                <a:lnTo>
                  <a:pt x="561403" y="268605"/>
                </a:lnTo>
                <a:lnTo>
                  <a:pt x="561403" y="122796"/>
                </a:lnTo>
                <a:lnTo>
                  <a:pt x="531545" y="115531"/>
                </a:lnTo>
                <a:lnTo>
                  <a:pt x="495769" y="112966"/>
                </a:lnTo>
                <a:lnTo>
                  <a:pt x="460006" y="115531"/>
                </a:lnTo>
                <a:lnTo>
                  <a:pt x="399897" y="136105"/>
                </a:lnTo>
                <a:lnTo>
                  <a:pt x="356158" y="177876"/>
                </a:lnTo>
                <a:lnTo>
                  <a:pt x="333921" y="236804"/>
                </a:lnTo>
                <a:lnTo>
                  <a:pt x="331089" y="271653"/>
                </a:lnTo>
                <a:lnTo>
                  <a:pt x="333679" y="306298"/>
                </a:lnTo>
                <a:lnTo>
                  <a:pt x="354876" y="363588"/>
                </a:lnTo>
                <a:lnTo>
                  <a:pt x="397484" y="405117"/>
                </a:lnTo>
                <a:lnTo>
                  <a:pt x="456984" y="426313"/>
                </a:lnTo>
                <a:lnTo>
                  <a:pt x="492721" y="428904"/>
                </a:lnTo>
                <a:lnTo>
                  <a:pt x="528523" y="426072"/>
                </a:lnTo>
                <a:lnTo>
                  <a:pt x="588657" y="403796"/>
                </a:lnTo>
                <a:lnTo>
                  <a:pt x="632193" y="360908"/>
                </a:lnTo>
                <a:lnTo>
                  <a:pt x="633984" y="357187"/>
                </a:lnTo>
                <a:lnTo>
                  <a:pt x="645502" y="333311"/>
                </a:lnTo>
                <a:lnTo>
                  <a:pt x="653389" y="301993"/>
                </a:lnTo>
                <a:lnTo>
                  <a:pt x="655980" y="267081"/>
                </a:lnTo>
                <a:close/>
              </a:path>
            </a:pathLst>
          </a:custGeom>
          <a:solidFill>
            <a:srgbClr val="001F6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3110674" y="6138767"/>
            <a:ext cx="290195" cy="308610"/>
          </a:xfrm>
          <a:custGeom>
            <a:avLst/>
            <a:gdLst/>
            <a:ahLst/>
            <a:cxnLst/>
            <a:rect l="l" t="t" r="r" b="b"/>
            <a:pathLst>
              <a:path w="290195" h="308610">
                <a:moveTo>
                  <a:pt x="103727" y="308324"/>
                </a:moveTo>
                <a:lnTo>
                  <a:pt x="58547" y="300344"/>
                </a:lnTo>
                <a:lnTo>
                  <a:pt x="26110" y="276486"/>
                </a:lnTo>
                <a:lnTo>
                  <a:pt x="6549" y="236877"/>
                </a:lnTo>
                <a:lnTo>
                  <a:pt x="0" y="181641"/>
                </a:lnTo>
                <a:lnTo>
                  <a:pt x="0" y="0"/>
                </a:lnTo>
                <a:lnTo>
                  <a:pt x="93059" y="0"/>
                </a:lnTo>
                <a:lnTo>
                  <a:pt x="93059" y="172497"/>
                </a:lnTo>
                <a:lnTo>
                  <a:pt x="95988" y="200556"/>
                </a:lnTo>
                <a:lnTo>
                  <a:pt x="105060" y="220587"/>
                </a:lnTo>
                <a:lnTo>
                  <a:pt x="120705" y="232599"/>
                </a:lnTo>
                <a:lnTo>
                  <a:pt x="143351" y="236601"/>
                </a:lnTo>
                <a:lnTo>
                  <a:pt x="155116" y="235481"/>
                </a:lnTo>
                <a:lnTo>
                  <a:pt x="189309" y="210042"/>
                </a:lnTo>
                <a:lnTo>
                  <a:pt x="198310" y="172497"/>
                </a:lnTo>
                <a:lnTo>
                  <a:pt x="198310" y="0"/>
                </a:lnTo>
                <a:lnTo>
                  <a:pt x="289845" y="0"/>
                </a:lnTo>
                <a:lnTo>
                  <a:pt x="289845" y="300704"/>
                </a:lnTo>
                <a:lnTo>
                  <a:pt x="198310" y="300704"/>
                </a:lnTo>
                <a:lnTo>
                  <a:pt x="198310" y="254889"/>
                </a:lnTo>
                <a:lnTo>
                  <a:pt x="196786" y="254889"/>
                </a:lnTo>
                <a:lnTo>
                  <a:pt x="178133" y="278066"/>
                </a:lnTo>
                <a:lnTo>
                  <a:pt x="156507" y="294786"/>
                </a:lnTo>
                <a:lnTo>
                  <a:pt x="131756" y="304917"/>
                </a:lnTo>
                <a:lnTo>
                  <a:pt x="103727" y="308324"/>
                </a:lnTo>
                <a:close/>
              </a:path>
            </a:pathLst>
          </a:custGeom>
          <a:solidFill>
            <a:srgbClr val="001F6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190785" y="2610802"/>
            <a:ext cx="44450" cy="44450"/>
          </a:xfrm>
          <a:custGeom>
            <a:avLst/>
            <a:gdLst/>
            <a:ahLst/>
            <a:cxnLst/>
            <a:rect l="l" t="t" r="r" b="b"/>
            <a:pathLst>
              <a:path w="44450" h="44450">
                <a:moveTo>
                  <a:pt x="27432" y="44291"/>
                </a:moveTo>
                <a:lnTo>
                  <a:pt x="15240" y="44291"/>
                </a:lnTo>
                <a:lnTo>
                  <a:pt x="10668" y="41243"/>
                </a:lnTo>
                <a:lnTo>
                  <a:pt x="3048" y="33623"/>
                </a:lnTo>
                <a:lnTo>
                  <a:pt x="0" y="27527"/>
                </a:lnTo>
                <a:lnTo>
                  <a:pt x="0" y="21431"/>
                </a:lnTo>
                <a:lnTo>
                  <a:pt x="0" y="15335"/>
                </a:lnTo>
                <a:lnTo>
                  <a:pt x="1524" y="10668"/>
                </a:lnTo>
                <a:lnTo>
                  <a:pt x="6096" y="6096"/>
                </a:lnTo>
                <a:lnTo>
                  <a:pt x="15240" y="0"/>
                </a:lnTo>
                <a:lnTo>
                  <a:pt x="27432" y="0"/>
                </a:lnTo>
                <a:lnTo>
                  <a:pt x="33528" y="1524"/>
                </a:lnTo>
                <a:lnTo>
                  <a:pt x="36576" y="6096"/>
                </a:lnTo>
                <a:lnTo>
                  <a:pt x="41148" y="10668"/>
                </a:lnTo>
                <a:lnTo>
                  <a:pt x="44195" y="15335"/>
                </a:lnTo>
                <a:lnTo>
                  <a:pt x="44195" y="27527"/>
                </a:lnTo>
                <a:lnTo>
                  <a:pt x="41148" y="33623"/>
                </a:lnTo>
                <a:lnTo>
                  <a:pt x="36576" y="36671"/>
                </a:lnTo>
                <a:lnTo>
                  <a:pt x="33528" y="41243"/>
                </a:lnTo>
                <a:lnTo>
                  <a:pt x="27432" y="4429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0" name="object 10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41007" y="2574226"/>
            <a:ext cx="706278" cy="122110"/>
          </a:xfrm>
          <a:prstGeom prst="rect">
            <a:avLst/>
          </a:prstGeom>
        </p:spPr>
      </p:pic>
      <p:pic>
        <p:nvPicPr>
          <p:cNvPr id="11" name="object 11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217485" y="2574226"/>
            <a:ext cx="1839753" cy="122110"/>
          </a:xfrm>
          <a:prstGeom prst="rect">
            <a:avLst/>
          </a:prstGeom>
        </p:spPr>
      </p:pic>
      <p:grpSp>
        <p:nvGrpSpPr>
          <p:cNvPr id="12" name="object 12"/>
          <p:cNvGrpSpPr/>
          <p:nvPr/>
        </p:nvGrpSpPr>
        <p:grpSpPr>
          <a:xfrm>
            <a:off x="3127438" y="2572702"/>
            <a:ext cx="1481455" cy="153035"/>
            <a:chOff x="3127438" y="2572702"/>
            <a:chExt cx="1481455" cy="153035"/>
          </a:xfrm>
        </p:grpSpPr>
        <p:pic>
          <p:nvPicPr>
            <p:cNvPr id="13" name="object 13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127438" y="2572702"/>
              <a:ext cx="1145666" cy="152590"/>
            </a:xfrm>
            <a:prstGeom prst="rect">
              <a:avLst/>
            </a:prstGeom>
          </p:spPr>
        </p:pic>
        <p:sp>
          <p:nvSpPr>
            <p:cNvPr id="14" name="object 14"/>
            <p:cNvSpPr/>
            <p:nvPr/>
          </p:nvSpPr>
          <p:spPr>
            <a:xfrm>
              <a:off x="4291393" y="2583370"/>
              <a:ext cx="13970" cy="111760"/>
            </a:xfrm>
            <a:custGeom>
              <a:avLst/>
              <a:gdLst/>
              <a:ahLst/>
              <a:cxnLst/>
              <a:rect l="l" t="t" r="r" b="b"/>
              <a:pathLst>
                <a:path w="13970" h="111760">
                  <a:moveTo>
                    <a:pt x="12192" y="111442"/>
                  </a:moveTo>
                  <a:lnTo>
                    <a:pt x="1524" y="111442"/>
                  </a:lnTo>
                  <a:lnTo>
                    <a:pt x="0" y="109918"/>
                  </a:lnTo>
                  <a:lnTo>
                    <a:pt x="0" y="0"/>
                  </a:lnTo>
                  <a:lnTo>
                    <a:pt x="13716" y="0"/>
                  </a:lnTo>
                  <a:lnTo>
                    <a:pt x="13716" y="109918"/>
                  </a:lnTo>
                  <a:lnTo>
                    <a:pt x="12192" y="111442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5" name="object 15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4341780" y="2583370"/>
              <a:ext cx="67056" cy="111442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4433220" y="2572702"/>
              <a:ext cx="135826" cy="151066"/>
            </a:xfrm>
            <a:prstGeom prst="rect">
              <a:avLst/>
            </a:prstGeom>
          </p:spPr>
        </p:pic>
        <p:sp>
          <p:nvSpPr>
            <p:cNvPr id="17" name="object 17"/>
            <p:cNvSpPr/>
            <p:nvPr/>
          </p:nvSpPr>
          <p:spPr>
            <a:xfrm>
              <a:off x="4590383" y="2674905"/>
              <a:ext cx="18415" cy="20320"/>
            </a:xfrm>
            <a:custGeom>
              <a:avLst/>
              <a:gdLst/>
              <a:ahLst/>
              <a:cxnLst/>
              <a:rect l="l" t="t" r="r" b="b"/>
              <a:pathLst>
                <a:path w="18414" h="20319">
                  <a:moveTo>
                    <a:pt x="15239" y="19907"/>
                  </a:moveTo>
                  <a:lnTo>
                    <a:pt x="3047" y="19907"/>
                  </a:lnTo>
                  <a:lnTo>
                    <a:pt x="1523" y="18383"/>
                  </a:lnTo>
                  <a:lnTo>
                    <a:pt x="1523" y="16859"/>
                  </a:lnTo>
                  <a:lnTo>
                    <a:pt x="0" y="13811"/>
                  </a:lnTo>
                  <a:lnTo>
                    <a:pt x="0" y="6191"/>
                  </a:lnTo>
                  <a:lnTo>
                    <a:pt x="1523" y="3048"/>
                  </a:lnTo>
                  <a:lnTo>
                    <a:pt x="1523" y="1524"/>
                  </a:lnTo>
                  <a:lnTo>
                    <a:pt x="3047" y="1524"/>
                  </a:lnTo>
                  <a:lnTo>
                    <a:pt x="6095" y="0"/>
                  </a:lnTo>
                  <a:lnTo>
                    <a:pt x="12191" y="0"/>
                  </a:lnTo>
                  <a:lnTo>
                    <a:pt x="15239" y="1524"/>
                  </a:lnTo>
                  <a:lnTo>
                    <a:pt x="16763" y="1524"/>
                  </a:lnTo>
                  <a:lnTo>
                    <a:pt x="18287" y="3048"/>
                  </a:lnTo>
                  <a:lnTo>
                    <a:pt x="18287" y="10763"/>
                  </a:lnTo>
                  <a:lnTo>
                    <a:pt x="18287" y="16859"/>
                  </a:lnTo>
                  <a:lnTo>
                    <a:pt x="15239" y="19907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8" name="object 18"/>
          <p:cNvGrpSpPr/>
          <p:nvPr/>
        </p:nvGrpSpPr>
        <p:grpSpPr>
          <a:xfrm>
            <a:off x="4680394" y="2572702"/>
            <a:ext cx="490220" cy="151130"/>
            <a:chOff x="4680394" y="2572702"/>
            <a:chExt cx="490220" cy="151130"/>
          </a:xfrm>
        </p:grpSpPr>
        <p:pic>
          <p:nvPicPr>
            <p:cNvPr id="19" name="object 19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4680394" y="2572702"/>
              <a:ext cx="440912" cy="151066"/>
            </a:xfrm>
            <a:prstGeom prst="rect">
              <a:avLst/>
            </a:prstGeom>
          </p:spPr>
        </p:pic>
        <p:sp>
          <p:nvSpPr>
            <p:cNvPr id="20" name="object 20"/>
            <p:cNvSpPr/>
            <p:nvPr/>
          </p:nvSpPr>
          <p:spPr>
            <a:xfrm>
              <a:off x="5151786" y="2674905"/>
              <a:ext cx="18415" cy="20320"/>
            </a:xfrm>
            <a:custGeom>
              <a:avLst/>
              <a:gdLst/>
              <a:ahLst/>
              <a:cxnLst/>
              <a:rect l="l" t="t" r="r" b="b"/>
              <a:pathLst>
                <a:path w="18414" h="20319">
                  <a:moveTo>
                    <a:pt x="15239" y="19907"/>
                  </a:moveTo>
                  <a:lnTo>
                    <a:pt x="3047" y="19907"/>
                  </a:lnTo>
                  <a:lnTo>
                    <a:pt x="0" y="16859"/>
                  </a:lnTo>
                  <a:lnTo>
                    <a:pt x="0" y="3048"/>
                  </a:lnTo>
                  <a:lnTo>
                    <a:pt x="1523" y="1524"/>
                  </a:lnTo>
                  <a:lnTo>
                    <a:pt x="3047" y="1524"/>
                  </a:lnTo>
                  <a:lnTo>
                    <a:pt x="6095" y="0"/>
                  </a:lnTo>
                  <a:lnTo>
                    <a:pt x="12191" y="0"/>
                  </a:lnTo>
                  <a:lnTo>
                    <a:pt x="15239" y="1524"/>
                  </a:lnTo>
                  <a:lnTo>
                    <a:pt x="16763" y="1524"/>
                  </a:lnTo>
                  <a:lnTo>
                    <a:pt x="16763" y="3048"/>
                  </a:lnTo>
                  <a:lnTo>
                    <a:pt x="18287" y="6191"/>
                  </a:lnTo>
                  <a:lnTo>
                    <a:pt x="18287" y="10763"/>
                  </a:lnTo>
                  <a:lnTo>
                    <a:pt x="18287" y="13811"/>
                  </a:lnTo>
                  <a:lnTo>
                    <a:pt x="16763" y="16859"/>
                  </a:lnTo>
                  <a:lnTo>
                    <a:pt x="16763" y="18383"/>
                  </a:lnTo>
                  <a:lnTo>
                    <a:pt x="15239" y="19907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21" name="object 21"/>
          <p:cNvGrpSpPr/>
          <p:nvPr/>
        </p:nvGrpSpPr>
        <p:grpSpPr>
          <a:xfrm>
            <a:off x="439483" y="2792539"/>
            <a:ext cx="2448560" cy="151130"/>
            <a:chOff x="439483" y="2792539"/>
            <a:chExt cx="2448560" cy="151130"/>
          </a:xfrm>
        </p:grpSpPr>
        <p:pic>
          <p:nvPicPr>
            <p:cNvPr id="22" name="object 22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439483" y="2792539"/>
              <a:ext cx="2420969" cy="151066"/>
            </a:xfrm>
            <a:prstGeom prst="rect">
              <a:avLst/>
            </a:prstGeom>
          </p:spPr>
        </p:pic>
        <p:sp>
          <p:nvSpPr>
            <p:cNvPr id="23" name="object 23"/>
            <p:cNvSpPr/>
            <p:nvPr/>
          </p:nvSpPr>
          <p:spPr>
            <a:xfrm>
              <a:off x="2868072" y="2893218"/>
              <a:ext cx="20320" cy="20320"/>
            </a:xfrm>
            <a:custGeom>
              <a:avLst/>
              <a:gdLst/>
              <a:ahLst/>
              <a:cxnLst/>
              <a:rect l="l" t="t" r="r" b="b"/>
              <a:pathLst>
                <a:path w="20319" h="20319">
                  <a:moveTo>
                    <a:pt x="13716" y="19907"/>
                  </a:moveTo>
                  <a:lnTo>
                    <a:pt x="6096" y="19907"/>
                  </a:lnTo>
                  <a:lnTo>
                    <a:pt x="3048" y="16859"/>
                  </a:lnTo>
                  <a:lnTo>
                    <a:pt x="1524" y="16859"/>
                  </a:lnTo>
                  <a:lnTo>
                    <a:pt x="0" y="13811"/>
                  </a:lnTo>
                  <a:lnTo>
                    <a:pt x="0" y="6096"/>
                  </a:lnTo>
                  <a:lnTo>
                    <a:pt x="1524" y="3048"/>
                  </a:lnTo>
                  <a:lnTo>
                    <a:pt x="4572" y="0"/>
                  </a:lnTo>
                  <a:lnTo>
                    <a:pt x="15240" y="0"/>
                  </a:lnTo>
                  <a:lnTo>
                    <a:pt x="19812" y="4572"/>
                  </a:lnTo>
                  <a:lnTo>
                    <a:pt x="19812" y="9144"/>
                  </a:lnTo>
                  <a:lnTo>
                    <a:pt x="19812" y="13811"/>
                  </a:lnTo>
                  <a:lnTo>
                    <a:pt x="13716" y="19907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24" name="object 24"/>
          <p:cNvPicPr/>
          <p:nvPr/>
        </p:nvPicPr>
        <p:blipFill>
          <a:blip r:embed="rId9" cstate="print"/>
          <a:stretch>
            <a:fillRect/>
          </a:stretch>
        </p:blipFill>
        <p:spPr>
          <a:xfrm>
            <a:off x="2953511" y="2792539"/>
            <a:ext cx="665130" cy="120586"/>
          </a:xfrm>
          <a:prstGeom prst="rect">
            <a:avLst/>
          </a:prstGeom>
        </p:spPr>
      </p:pic>
      <p:pic>
        <p:nvPicPr>
          <p:cNvPr id="25" name="object 25"/>
          <p:cNvPicPr/>
          <p:nvPr/>
        </p:nvPicPr>
        <p:blipFill>
          <a:blip r:embed="rId10" cstate="print"/>
          <a:stretch>
            <a:fillRect/>
          </a:stretch>
        </p:blipFill>
        <p:spPr>
          <a:xfrm>
            <a:off x="3687317" y="2790920"/>
            <a:ext cx="1389697" cy="152685"/>
          </a:xfrm>
          <a:prstGeom prst="rect">
            <a:avLst/>
          </a:prstGeom>
        </p:spPr>
      </p:pic>
      <p:grpSp>
        <p:nvGrpSpPr>
          <p:cNvPr id="26" name="object 26"/>
          <p:cNvGrpSpPr/>
          <p:nvPr/>
        </p:nvGrpSpPr>
        <p:grpSpPr>
          <a:xfrm>
            <a:off x="431863" y="2995517"/>
            <a:ext cx="5338445" cy="157480"/>
            <a:chOff x="431863" y="2995517"/>
            <a:chExt cx="5338445" cy="157480"/>
          </a:xfrm>
        </p:grpSpPr>
        <p:sp>
          <p:nvSpPr>
            <p:cNvPr id="27" name="object 27"/>
            <p:cNvSpPr/>
            <p:nvPr/>
          </p:nvSpPr>
          <p:spPr>
            <a:xfrm>
              <a:off x="431863" y="3134486"/>
              <a:ext cx="4961255" cy="9525"/>
            </a:xfrm>
            <a:custGeom>
              <a:avLst/>
              <a:gdLst/>
              <a:ahLst/>
              <a:cxnLst/>
              <a:rect l="l" t="t" r="r" b="b"/>
              <a:pathLst>
                <a:path w="4961255" h="9525">
                  <a:moveTo>
                    <a:pt x="4961001" y="9144"/>
                  </a:moveTo>
                  <a:lnTo>
                    <a:pt x="0" y="9144"/>
                  </a:lnTo>
                  <a:lnTo>
                    <a:pt x="0" y="0"/>
                  </a:lnTo>
                  <a:lnTo>
                    <a:pt x="4961001" y="0"/>
                  </a:lnTo>
                  <a:lnTo>
                    <a:pt x="4961001" y="9144"/>
                  </a:lnTo>
                  <a:close/>
                </a:path>
              </a:pathLst>
            </a:custGeom>
            <a:solidFill>
              <a:srgbClr val="0562C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8" name="object 28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445579" y="2995517"/>
              <a:ext cx="5324284" cy="157257"/>
            </a:xfrm>
            <a:prstGeom prst="rect">
              <a:avLst/>
            </a:prstGeom>
          </p:spPr>
        </p:pic>
        <p:sp>
          <p:nvSpPr>
            <p:cNvPr id="29" name="object 29"/>
            <p:cNvSpPr/>
            <p:nvPr/>
          </p:nvSpPr>
          <p:spPr>
            <a:xfrm>
              <a:off x="5540781" y="3009239"/>
              <a:ext cx="15240" cy="113030"/>
            </a:xfrm>
            <a:custGeom>
              <a:avLst/>
              <a:gdLst/>
              <a:ahLst/>
              <a:cxnLst/>
              <a:rect l="l" t="t" r="r" b="b"/>
              <a:pathLst>
                <a:path w="15239" h="113030">
                  <a:moveTo>
                    <a:pt x="15240" y="1524"/>
                  </a:moveTo>
                  <a:lnTo>
                    <a:pt x="12192" y="1524"/>
                  </a:lnTo>
                  <a:lnTo>
                    <a:pt x="12192" y="0"/>
                  </a:lnTo>
                  <a:lnTo>
                    <a:pt x="3048" y="0"/>
                  </a:lnTo>
                  <a:lnTo>
                    <a:pt x="3048" y="1524"/>
                  </a:lnTo>
                  <a:lnTo>
                    <a:pt x="0" y="1524"/>
                  </a:lnTo>
                  <a:lnTo>
                    <a:pt x="0" y="111442"/>
                  </a:lnTo>
                  <a:lnTo>
                    <a:pt x="4572" y="111442"/>
                  </a:lnTo>
                  <a:lnTo>
                    <a:pt x="4572" y="112966"/>
                  </a:lnTo>
                  <a:lnTo>
                    <a:pt x="10668" y="112966"/>
                  </a:lnTo>
                  <a:lnTo>
                    <a:pt x="10668" y="111442"/>
                  </a:lnTo>
                  <a:lnTo>
                    <a:pt x="15240" y="111442"/>
                  </a:lnTo>
                  <a:lnTo>
                    <a:pt x="15240" y="1524"/>
                  </a:lnTo>
                  <a:close/>
                </a:path>
              </a:pathLst>
            </a:custGeom>
            <a:solidFill>
              <a:srgbClr val="0562C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0" name="object 30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5682710" y="3010757"/>
              <a:ext cx="85344" cy="109870"/>
            </a:xfrm>
            <a:prstGeom prst="rect">
              <a:avLst/>
            </a:prstGeom>
          </p:spPr>
        </p:pic>
        <p:pic>
          <p:nvPicPr>
            <p:cNvPr id="31" name="object 31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5591174" y="3010757"/>
              <a:ext cx="68580" cy="111442"/>
            </a:xfrm>
            <a:prstGeom prst="rect">
              <a:avLst/>
            </a:prstGeom>
          </p:spPr>
        </p:pic>
      </p:grpSp>
      <p:sp>
        <p:nvSpPr>
          <p:cNvPr id="32" name="object 32"/>
          <p:cNvSpPr/>
          <p:nvPr/>
        </p:nvSpPr>
        <p:spPr>
          <a:xfrm>
            <a:off x="190785" y="3255073"/>
            <a:ext cx="44450" cy="44450"/>
          </a:xfrm>
          <a:custGeom>
            <a:avLst/>
            <a:gdLst/>
            <a:ahLst/>
            <a:cxnLst/>
            <a:rect l="l" t="t" r="r" b="b"/>
            <a:pathLst>
              <a:path w="44450" h="44450">
                <a:moveTo>
                  <a:pt x="27432" y="44196"/>
                </a:moveTo>
                <a:lnTo>
                  <a:pt x="15240" y="44196"/>
                </a:lnTo>
                <a:lnTo>
                  <a:pt x="10668" y="42672"/>
                </a:lnTo>
                <a:lnTo>
                  <a:pt x="1524" y="33528"/>
                </a:lnTo>
                <a:lnTo>
                  <a:pt x="0" y="28956"/>
                </a:lnTo>
                <a:lnTo>
                  <a:pt x="0" y="22860"/>
                </a:lnTo>
                <a:lnTo>
                  <a:pt x="0" y="16764"/>
                </a:lnTo>
                <a:lnTo>
                  <a:pt x="1524" y="10668"/>
                </a:lnTo>
                <a:lnTo>
                  <a:pt x="6096" y="7620"/>
                </a:lnTo>
                <a:lnTo>
                  <a:pt x="10668" y="3048"/>
                </a:lnTo>
                <a:lnTo>
                  <a:pt x="15240" y="0"/>
                </a:lnTo>
                <a:lnTo>
                  <a:pt x="27432" y="0"/>
                </a:lnTo>
                <a:lnTo>
                  <a:pt x="33528" y="3048"/>
                </a:lnTo>
                <a:lnTo>
                  <a:pt x="36576" y="7620"/>
                </a:lnTo>
                <a:lnTo>
                  <a:pt x="41148" y="10668"/>
                </a:lnTo>
                <a:lnTo>
                  <a:pt x="44195" y="16764"/>
                </a:lnTo>
                <a:lnTo>
                  <a:pt x="44195" y="28956"/>
                </a:lnTo>
                <a:lnTo>
                  <a:pt x="41148" y="33528"/>
                </a:lnTo>
                <a:lnTo>
                  <a:pt x="36576" y="38100"/>
                </a:lnTo>
                <a:lnTo>
                  <a:pt x="33528" y="42672"/>
                </a:lnTo>
                <a:lnTo>
                  <a:pt x="27432" y="44196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33" name="object 33"/>
          <p:cNvPicPr/>
          <p:nvPr/>
        </p:nvPicPr>
        <p:blipFill>
          <a:blip r:embed="rId14" cstate="print"/>
          <a:stretch>
            <a:fillRect/>
          </a:stretch>
        </p:blipFill>
        <p:spPr>
          <a:xfrm>
            <a:off x="441007" y="3219926"/>
            <a:ext cx="706278" cy="120586"/>
          </a:xfrm>
          <a:prstGeom prst="rect">
            <a:avLst/>
          </a:prstGeom>
        </p:spPr>
      </p:pic>
      <p:grpSp>
        <p:nvGrpSpPr>
          <p:cNvPr id="34" name="object 34"/>
          <p:cNvGrpSpPr/>
          <p:nvPr/>
        </p:nvGrpSpPr>
        <p:grpSpPr>
          <a:xfrm>
            <a:off x="1217485" y="3218402"/>
            <a:ext cx="1529080" cy="122555"/>
            <a:chOff x="1217485" y="3218402"/>
            <a:chExt cx="1529080" cy="122555"/>
          </a:xfrm>
        </p:grpSpPr>
        <p:pic>
          <p:nvPicPr>
            <p:cNvPr id="35" name="object 35"/>
            <p:cNvPicPr/>
            <p:nvPr/>
          </p:nvPicPr>
          <p:blipFill>
            <a:blip r:embed="rId15" cstate="print"/>
            <a:stretch>
              <a:fillRect/>
            </a:stretch>
          </p:blipFill>
          <p:spPr>
            <a:xfrm>
              <a:off x="1217485" y="3218402"/>
              <a:ext cx="1488852" cy="122110"/>
            </a:xfrm>
            <a:prstGeom prst="rect">
              <a:avLst/>
            </a:prstGeom>
          </p:spPr>
        </p:pic>
        <p:sp>
          <p:nvSpPr>
            <p:cNvPr id="36" name="object 36"/>
            <p:cNvSpPr/>
            <p:nvPr/>
          </p:nvSpPr>
          <p:spPr>
            <a:xfrm>
              <a:off x="2732341" y="3219926"/>
              <a:ext cx="13970" cy="119380"/>
            </a:xfrm>
            <a:custGeom>
              <a:avLst/>
              <a:gdLst/>
              <a:ahLst/>
              <a:cxnLst/>
              <a:rect l="l" t="t" r="r" b="b"/>
              <a:pathLst>
                <a:path w="13969" h="119379">
                  <a:moveTo>
                    <a:pt x="13716" y="119062"/>
                  </a:moveTo>
                  <a:lnTo>
                    <a:pt x="0" y="119062"/>
                  </a:lnTo>
                  <a:lnTo>
                    <a:pt x="0" y="0"/>
                  </a:lnTo>
                  <a:lnTo>
                    <a:pt x="13716" y="0"/>
                  </a:lnTo>
                  <a:lnTo>
                    <a:pt x="13716" y="119062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37" name="object 37"/>
          <p:cNvGrpSpPr/>
          <p:nvPr/>
        </p:nvGrpSpPr>
        <p:grpSpPr>
          <a:xfrm>
            <a:off x="2802445" y="3219926"/>
            <a:ext cx="255270" cy="120650"/>
            <a:chOff x="2802445" y="3219926"/>
            <a:chExt cx="255270" cy="120650"/>
          </a:xfrm>
        </p:grpSpPr>
        <p:sp>
          <p:nvSpPr>
            <p:cNvPr id="38" name="object 38"/>
            <p:cNvSpPr/>
            <p:nvPr/>
          </p:nvSpPr>
          <p:spPr>
            <a:xfrm>
              <a:off x="2802445" y="3256597"/>
              <a:ext cx="62865" cy="84455"/>
            </a:xfrm>
            <a:custGeom>
              <a:avLst/>
              <a:gdLst/>
              <a:ahLst/>
              <a:cxnLst/>
              <a:rect l="l" t="t" r="r" b="b"/>
              <a:pathLst>
                <a:path w="62864" h="84454">
                  <a:moveTo>
                    <a:pt x="7620" y="18288"/>
                  </a:moveTo>
                  <a:lnTo>
                    <a:pt x="4572" y="18288"/>
                  </a:lnTo>
                  <a:lnTo>
                    <a:pt x="4572" y="15240"/>
                  </a:lnTo>
                  <a:lnTo>
                    <a:pt x="3048" y="13716"/>
                  </a:lnTo>
                  <a:lnTo>
                    <a:pt x="3048" y="12192"/>
                  </a:lnTo>
                  <a:lnTo>
                    <a:pt x="4572" y="10668"/>
                  </a:lnTo>
                  <a:lnTo>
                    <a:pt x="4572" y="7620"/>
                  </a:lnTo>
                  <a:lnTo>
                    <a:pt x="6096" y="7620"/>
                  </a:lnTo>
                  <a:lnTo>
                    <a:pt x="6096" y="6096"/>
                  </a:lnTo>
                  <a:lnTo>
                    <a:pt x="7620" y="6096"/>
                  </a:lnTo>
                  <a:lnTo>
                    <a:pt x="9144" y="4572"/>
                  </a:lnTo>
                  <a:lnTo>
                    <a:pt x="10668" y="4572"/>
                  </a:lnTo>
                  <a:lnTo>
                    <a:pt x="13811" y="3048"/>
                  </a:lnTo>
                  <a:lnTo>
                    <a:pt x="15335" y="1524"/>
                  </a:lnTo>
                  <a:lnTo>
                    <a:pt x="18383" y="1524"/>
                  </a:lnTo>
                  <a:lnTo>
                    <a:pt x="21431" y="0"/>
                  </a:lnTo>
                  <a:lnTo>
                    <a:pt x="42767" y="0"/>
                  </a:lnTo>
                  <a:lnTo>
                    <a:pt x="47339" y="1524"/>
                  </a:lnTo>
                  <a:lnTo>
                    <a:pt x="56483" y="6096"/>
                  </a:lnTo>
                  <a:lnTo>
                    <a:pt x="59531" y="9144"/>
                  </a:lnTo>
                  <a:lnTo>
                    <a:pt x="60293" y="10668"/>
                  </a:lnTo>
                  <a:lnTo>
                    <a:pt x="24479" y="10668"/>
                  </a:lnTo>
                  <a:lnTo>
                    <a:pt x="22955" y="12192"/>
                  </a:lnTo>
                  <a:lnTo>
                    <a:pt x="19907" y="12192"/>
                  </a:lnTo>
                  <a:lnTo>
                    <a:pt x="16859" y="13716"/>
                  </a:lnTo>
                  <a:lnTo>
                    <a:pt x="15335" y="15240"/>
                  </a:lnTo>
                  <a:lnTo>
                    <a:pt x="12287" y="15240"/>
                  </a:lnTo>
                  <a:lnTo>
                    <a:pt x="10668" y="16764"/>
                  </a:lnTo>
                  <a:lnTo>
                    <a:pt x="9144" y="16764"/>
                  </a:lnTo>
                  <a:lnTo>
                    <a:pt x="7620" y="18288"/>
                  </a:lnTo>
                  <a:close/>
                </a:path>
                <a:path w="62864" h="84454">
                  <a:moveTo>
                    <a:pt x="32099" y="83915"/>
                  </a:moveTo>
                  <a:lnTo>
                    <a:pt x="18383" y="83915"/>
                  </a:lnTo>
                  <a:lnTo>
                    <a:pt x="12287" y="80867"/>
                  </a:lnTo>
                  <a:lnTo>
                    <a:pt x="9144" y="79343"/>
                  </a:lnTo>
                  <a:lnTo>
                    <a:pt x="7620" y="77819"/>
                  </a:lnTo>
                  <a:lnTo>
                    <a:pt x="4572" y="76295"/>
                  </a:lnTo>
                  <a:lnTo>
                    <a:pt x="0" y="67151"/>
                  </a:lnTo>
                  <a:lnTo>
                    <a:pt x="0" y="56483"/>
                  </a:lnTo>
                  <a:lnTo>
                    <a:pt x="1524" y="51911"/>
                  </a:lnTo>
                  <a:lnTo>
                    <a:pt x="27527" y="35052"/>
                  </a:lnTo>
                  <a:lnTo>
                    <a:pt x="48863" y="35052"/>
                  </a:lnTo>
                  <a:lnTo>
                    <a:pt x="48863" y="21336"/>
                  </a:lnTo>
                  <a:lnTo>
                    <a:pt x="47339" y="18288"/>
                  </a:lnTo>
                  <a:lnTo>
                    <a:pt x="47339" y="16764"/>
                  </a:lnTo>
                  <a:lnTo>
                    <a:pt x="42767" y="12192"/>
                  </a:lnTo>
                  <a:lnTo>
                    <a:pt x="39719" y="12192"/>
                  </a:lnTo>
                  <a:lnTo>
                    <a:pt x="38195" y="10668"/>
                  </a:lnTo>
                  <a:lnTo>
                    <a:pt x="60293" y="10668"/>
                  </a:lnTo>
                  <a:lnTo>
                    <a:pt x="61055" y="12192"/>
                  </a:lnTo>
                  <a:lnTo>
                    <a:pt x="61055" y="15240"/>
                  </a:lnTo>
                  <a:lnTo>
                    <a:pt x="62579" y="19812"/>
                  </a:lnTo>
                  <a:lnTo>
                    <a:pt x="62579" y="45815"/>
                  </a:lnTo>
                  <a:lnTo>
                    <a:pt x="27527" y="45815"/>
                  </a:lnTo>
                  <a:lnTo>
                    <a:pt x="24479" y="47339"/>
                  </a:lnTo>
                  <a:lnTo>
                    <a:pt x="21431" y="47339"/>
                  </a:lnTo>
                  <a:lnTo>
                    <a:pt x="15335" y="53435"/>
                  </a:lnTo>
                  <a:lnTo>
                    <a:pt x="15335" y="54959"/>
                  </a:lnTo>
                  <a:lnTo>
                    <a:pt x="13811" y="58007"/>
                  </a:lnTo>
                  <a:lnTo>
                    <a:pt x="13811" y="64103"/>
                  </a:lnTo>
                  <a:lnTo>
                    <a:pt x="15335" y="67151"/>
                  </a:lnTo>
                  <a:lnTo>
                    <a:pt x="18383" y="70199"/>
                  </a:lnTo>
                  <a:lnTo>
                    <a:pt x="24479" y="73247"/>
                  </a:lnTo>
                  <a:lnTo>
                    <a:pt x="51911" y="73247"/>
                  </a:lnTo>
                  <a:lnTo>
                    <a:pt x="47339" y="76295"/>
                  </a:lnTo>
                  <a:lnTo>
                    <a:pt x="44291" y="79343"/>
                  </a:lnTo>
                  <a:lnTo>
                    <a:pt x="35147" y="82391"/>
                  </a:lnTo>
                  <a:lnTo>
                    <a:pt x="32099" y="83915"/>
                  </a:lnTo>
                  <a:close/>
                </a:path>
                <a:path w="62864" h="84454">
                  <a:moveTo>
                    <a:pt x="62579" y="82391"/>
                  </a:moveTo>
                  <a:lnTo>
                    <a:pt x="51911" y="82391"/>
                  </a:lnTo>
                  <a:lnTo>
                    <a:pt x="51911" y="73247"/>
                  </a:lnTo>
                  <a:lnTo>
                    <a:pt x="32099" y="73247"/>
                  </a:lnTo>
                  <a:lnTo>
                    <a:pt x="36671" y="71723"/>
                  </a:lnTo>
                  <a:lnTo>
                    <a:pt x="42767" y="68675"/>
                  </a:lnTo>
                  <a:lnTo>
                    <a:pt x="45815" y="65627"/>
                  </a:lnTo>
                  <a:lnTo>
                    <a:pt x="48863" y="61055"/>
                  </a:lnTo>
                  <a:lnTo>
                    <a:pt x="48863" y="45815"/>
                  </a:lnTo>
                  <a:lnTo>
                    <a:pt x="62579" y="45815"/>
                  </a:lnTo>
                  <a:lnTo>
                    <a:pt x="62579" y="82391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9" name="object 39"/>
            <p:cNvPicPr/>
            <p:nvPr/>
          </p:nvPicPr>
          <p:blipFill>
            <a:blip r:embed="rId16" cstate="print"/>
            <a:stretch>
              <a:fillRect/>
            </a:stretch>
          </p:blipFill>
          <p:spPr>
            <a:xfrm>
              <a:off x="2900076" y="3256597"/>
              <a:ext cx="65627" cy="82391"/>
            </a:xfrm>
            <a:prstGeom prst="rect">
              <a:avLst/>
            </a:prstGeom>
          </p:spPr>
        </p:pic>
        <p:pic>
          <p:nvPicPr>
            <p:cNvPr id="40" name="object 40"/>
            <p:cNvPicPr/>
            <p:nvPr/>
          </p:nvPicPr>
          <p:blipFill>
            <a:blip r:embed="rId17" cstate="print"/>
            <a:stretch>
              <a:fillRect/>
            </a:stretch>
          </p:blipFill>
          <p:spPr>
            <a:xfrm>
              <a:off x="2987040" y="3219926"/>
              <a:ext cx="70199" cy="120586"/>
            </a:xfrm>
            <a:prstGeom prst="rect">
              <a:avLst/>
            </a:prstGeom>
          </p:spPr>
        </p:pic>
      </p:grpSp>
      <p:grpSp>
        <p:nvGrpSpPr>
          <p:cNvPr id="41" name="object 41"/>
          <p:cNvGrpSpPr/>
          <p:nvPr/>
        </p:nvGrpSpPr>
        <p:grpSpPr>
          <a:xfrm>
            <a:off x="3127438" y="3219354"/>
            <a:ext cx="996315" cy="150495"/>
            <a:chOff x="3127438" y="3219354"/>
            <a:chExt cx="996315" cy="150495"/>
          </a:xfrm>
        </p:grpSpPr>
        <p:pic>
          <p:nvPicPr>
            <p:cNvPr id="42" name="object 42"/>
            <p:cNvPicPr/>
            <p:nvPr/>
          </p:nvPicPr>
          <p:blipFill>
            <a:blip r:embed="rId18" cstate="print"/>
            <a:stretch>
              <a:fillRect/>
            </a:stretch>
          </p:blipFill>
          <p:spPr>
            <a:xfrm>
              <a:off x="3127438" y="3219354"/>
              <a:ext cx="959548" cy="150209"/>
            </a:xfrm>
            <a:prstGeom prst="rect">
              <a:avLst/>
            </a:prstGeom>
          </p:spPr>
        </p:pic>
        <p:sp>
          <p:nvSpPr>
            <p:cNvPr id="43" name="object 43"/>
            <p:cNvSpPr/>
            <p:nvPr/>
          </p:nvSpPr>
          <p:spPr>
            <a:xfrm>
              <a:off x="4105275" y="3319176"/>
              <a:ext cx="18415" cy="21590"/>
            </a:xfrm>
            <a:custGeom>
              <a:avLst/>
              <a:gdLst/>
              <a:ahLst/>
              <a:cxnLst/>
              <a:rect l="l" t="t" r="r" b="b"/>
              <a:pathLst>
                <a:path w="18414" h="21589">
                  <a:moveTo>
                    <a:pt x="12191" y="21335"/>
                  </a:moveTo>
                  <a:lnTo>
                    <a:pt x="4571" y="21335"/>
                  </a:lnTo>
                  <a:lnTo>
                    <a:pt x="0" y="16763"/>
                  </a:lnTo>
                  <a:lnTo>
                    <a:pt x="0" y="4571"/>
                  </a:lnTo>
                  <a:lnTo>
                    <a:pt x="4571" y="0"/>
                  </a:lnTo>
                  <a:lnTo>
                    <a:pt x="12191" y="0"/>
                  </a:lnTo>
                  <a:lnTo>
                    <a:pt x="15239" y="1523"/>
                  </a:lnTo>
                  <a:lnTo>
                    <a:pt x="15239" y="3047"/>
                  </a:lnTo>
                  <a:lnTo>
                    <a:pt x="18287" y="6095"/>
                  </a:lnTo>
                  <a:lnTo>
                    <a:pt x="18287" y="10667"/>
                  </a:lnTo>
                  <a:lnTo>
                    <a:pt x="18287" y="15239"/>
                  </a:lnTo>
                  <a:lnTo>
                    <a:pt x="15239" y="18287"/>
                  </a:lnTo>
                  <a:lnTo>
                    <a:pt x="15239" y="19811"/>
                  </a:lnTo>
                  <a:lnTo>
                    <a:pt x="12191" y="21335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44" name="object 44"/>
          <p:cNvGrpSpPr/>
          <p:nvPr/>
        </p:nvGrpSpPr>
        <p:grpSpPr>
          <a:xfrm>
            <a:off x="4187666" y="3216878"/>
            <a:ext cx="1646555" cy="153035"/>
            <a:chOff x="4187666" y="3216878"/>
            <a:chExt cx="1646555" cy="153035"/>
          </a:xfrm>
        </p:grpSpPr>
        <p:pic>
          <p:nvPicPr>
            <p:cNvPr id="45" name="object 45"/>
            <p:cNvPicPr/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4187666" y="3216878"/>
              <a:ext cx="117443" cy="151161"/>
            </a:xfrm>
            <a:prstGeom prst="rect">
              <a:avLst/>
            </a:prstGeom>
          </p:spPr>
        </p:pic>
        <p:sp>
          <p:nvSpPr>
            <p:cNvPr id="46" name="object 46"/>
            <p:cNvSpPr/>
            <p:nvPr/>
          </p:nvSpPr>
          <p:spPr>
            <a:xfrm>
              <a:off x="4324921" y="3226028"/>
              <a:ext cx="260985" cy="114935"/>
            </a:xfrm>
            <a:custGeom>
              <a:avLst/>
              <a:gdLst/>
              <a:ahLst/>
              <a:cxnLst/>
              <a:rect l="l" t="t" r="r" b="b"/>
              <a:pathLst>
                <a:path w="260985" h="114935">
                  <a:moveTo>
                    <a:pt x="76288" y="48856"/>
                  </a:moveTo>
                  <a:lnTo>
                    <a:pt x="74764" y="39712"/>
                  </a:lnTo>
                  <a:lnTo>
                    <a:pt x="74764" y="33616"/>
                  </a:lnTo>
                  <a:lnTo>
                    <a:pt x="73240" y="25996"/>
                  </a:lnTo>
                  <a:lnTo>
                    <a:pt x="70192" y="19900"/>
                  </a:lnTo>
                  <a:lnTo>
                    <a:pt x="68668" y="15240"/>
                  </a:lnTo>
                  <a:lnTo>
                    <a:pt x="66636" y="12192"/>
                  </a:lnTo>
                  <a:lnTo>
                    <a:pt x="65620" y="10668"/>
                  </a:lnTo>
                  <a:lnTo>
                    <a:pt x="61048" y="6096"/>
                  </a:lnTo>
                  <a:lnTo>
                    <a:pt x="61048" y="42760"/>
                  </a:lnTo>
                  <a:lnTo>
                    <a:pt x="61048" y="70192"/>
                  </a:lnTo>
                  <a:lnTo>
                    <a:pt x="59524" y="73240"/>
                  </a:lnTo>
                  <a:lnTo>
                    <a:pt x="59524" y="80962"/>
                  </a:lnTo>
                  <a:lnTo>
                    <a:pt x="58000" y="84010"/>
                  </a:lnTo>
                  <a:lnTo>
                    <a:pt x="58000" y="87058"/>
                  </a:lnTo>
                  <a:lnTo>
                    <a:pt x="54952" y="93154"/>
                  </a:lnTo>
                  <a:lnTo>
                    <a:pt x="51904" y="96202"/>
                  </a:lnTo>
                  <a:lnTo>
                    <a:pt x="50380" y="99250"/>
                  </a:lnTo>
                  <a:lnTo>
                    <a:pt x="48856" y="99250"/>
                  </a:lnTo>
                  <a:lnTo>
                    <a:pt x="42760" y="102298"/>
                  </a:lnTo>
                  <a:lnTo>
                    <a:pt x="29044" y="102298"/>
                  </a:lnTo>
                  <a:lnTo>
                    <a:pt x="24472" y="97726"/>
                  </a:lnTo>
                  <a:lnTo>
                    <a:pt x="21424" y="96202"/>
                  </a:lnTo>
                  <a:lnTo>
                    <a:pt x="19900" y="91630"/>
                  </a:lnTo>
                  <a:lnTo>
                    <a:pt x="18376" y="88582"/>
                  </a:lnTo>
                  <a:lnTo>
                    <a:pt x="16852" y="84010"/>
                  </a:lnTo>
                  <a:lnTo>
                    <a:pt x="15328" y="77914"/>
                  </a:lnTo>
                  <a:lnTo>
                    <a:pt x="15328" y="71716"/>
                  </a:lnTo>
                  <a:lnTo>
                    <a:pt x="13716" y="65620"/>
                  </a:lnTo>
                  <a:lnTo>
                    <a:pt x="13716" y="50380"/>
                  </a:lnTo>
                  <a:lnTo>
                    <a:pt x="15328" y="44284"/>
                  </a:lnTo>
                  <a:lnTo>
                    <a:pt x="15328" y="33616"/>
                  </a:lnTo>
                  <a:lnTo>
                    <a:pt x="16852" y="29044"/>
                  </a:lnTo>
                  <a:lnTo>
                    <a:pt x="18376" y="25996"/>
                  </a:lnTo>
                  <a:lnTo>
                    <a:pt x="21424" y="21424"/>
                  </a:lnTo>
                  <a:lnTo>
                    <a:pt x="22948" y="18376"/>
                  </a:lnTo>
                  <a:lnTo>
                    <a:pt x="25996" y="15240"/>
                  </a:lnTo>
                  <a:lnTo>
                    <a:pt x="29044" y="13716"/>
                  </a:lnTo>
                  <a:lnTo>
                    <a:pt x="33616" y="12192"/>
                  </a:lnTo>
                  <a:lnTo>
                    <a:pt x="42760" y="12192"/>
                  </a:lnTo>
                  <a:lnTo>
                    <a:pt x="45808" y="13716"/>
                  </a:lnTo>
                  <a:lnTo>
                    <a:pt x="47332" y="13716"/>
                  </a:lnTo>
                  <a:lnTo>
                    <a:pt x="48856" y="15240"/>
                  </a:lnTo>
                  <a:lnTo>
                    <a:pt x="51904" y="16764"/>
                  </a:lnTo>
                  <a:lnTo>
                    <a:pt x="53428" y="18376"/>
                  </a:lnTo>
                  <a:lnTo>
                    <a:pt x="54952" y="21424"/>
                  </a:lnTo>
                  <a:lnTo>
                    <a:pt x="54952" y="22948"/>
                  </a:lnTo>
                  <a:lnTo>
                    <a:pt x="58000" y="29044"/>
                  </a:lnTo>
                  <a:lnTo>
                    <a:pt x="58000" y="32092"/>
                  </a:lnTo>
                  <a:lnTo>
                    <a:pt x="59524" y="35140"/>
                  </a:lnTo>
                  <a:lnTo>
                    <a:pt x="59524" y="39712"/>
                  </a:lnTo>
                  <a:lnTo>
                    <a:pt x="61048" y="42760"/>
                  </a:lnTo>
                  <a:lnTo>
                    <a:pt x="61048" y="6096"/>
                  </a:lnTo>
                  <a:lnTo>
                    <a:pt x="56476" y="4572"/>
                  </a:lnTo>
                  <a:lnTo>
                    <a:pt x="51904" y="1524"/>
                  </a:lnTo>
                  <a:lnTo>
                    <a:pt x="45808" y="0"/>
                  </a:lnTo>
                  <a:lnTo>
                    <a:pt x="32092" y="0"/>
                  </a:lnTo>
                  <a:lnTo>
                    <a:pt x="25996" y="1524"/>
                  </a:lnTo>
                  <a:lnTo>
                    <a:pt x="19900" y="4572"/>
                  </a:lnTo>
                  <a:lnTo>
                    <a:pt x="15328" y="7620"/>
                  </a:lnTo>
                  <a:lnTo>
                    <a:pt x="10668" y="10668"/>
                  </a:lnTo>
                  <a:lnTo>
                    <a:pt x="7620" y="16764"/>
                  </a:lnTo>
                  <a:lnTo>
                    <a:pt x="4572" y="21424"/>
                  </a:lnTo>
                  <a:lnTo>
                    <a:pt x="3048" y="27520"/>
                  </a:lnTo>
                  <a:lnTo>
                    <a:pt x="1524" y="35140"/>
                  </a:lnTo>
                  <a:lnTo>
                    <a:pt x="0" y="41236"/>
                  </a:lnTo>
                  <a:lnTo>
                    <a:pt x="0" y="74866"/>
                  </a:lnTo>
                  <a:lnTo>
                    <a:pt x="1524" y="82486"/>
                  </a:lnTo>
                  <a:lnTo>
                    <a:pt x="4572" y="94678"/>
                  </a:lnTo>
                  <a:lnTo>
                    <a:pt x="7620" y="99250"/>
                  </a:lnTo>
                  <a:lnTo>
                    <a:pt x="10668" y="105346"/>
                  </a:lnTo>
                  <a:lnTo>
                    <a:pt x="13716" y="108394"/>
                  </a:lnTo>
                  <a:lnTo>
                    <a:pt x="18376" y="111442"/>
                  </a:lnTo>
                  <a:lnTo>
                    <a:pt x="24472" y="112966"/>
                  </a:lnTo>
                  <a:lnTo>
                    <a:pt x="29044" y="114490"/>
                  </a:lnTo>
                  <a:lnTo>
                    <a:pt x="44284" y="114490"/>
                  </a:lnTo>
                  <a:lnTo>
                    <a:pt x="50380" y="112966"/>
                  </a:lnTo>
                  <a:lnTo>
                    <a:pt x="54952" y="109918"/>
                  </a:lnTo>
                  <a:lnTo>
                    <a:pt x="59524" y="108394"/>
                  </a:lnTo>
                  <a:lnTo>
                    <a:pt x="64096" y="103822"/>
                  </a:lnTo>
                  <a:lnTo>
                    <a:pt x="65112" y="102298"/>
                  </a:lnTo>
                  <a:lnTo>
                    <a:pt x="67144" y="99250"/>
                  </a:lnTo>
                  <a:lnTo>
                    <a:pt x="73240" y="87058"/>
                  </a:lnTo>
                  <a:lnTo>
                    <a:pt x="73240" y="80962"/>
                  </a:lnTo>
                  <a:lnTo>
                    <a:pt x="76288" y="65620"/>
                  </a:lnTo>
                  <a:lnTo>
                    <a:pt x="76288" y="48856"/>
                  </a:lnTo>
                  <a:close/>
                </a:path>
                <a:path w="260985" h="114935">
                  <a:moveTo>
                    <a:pt x="164769" y="105346"/>
                  </a:moveTo>
                  <a:lnTo>
                    <a:pt x="163245" y="103822"/>
                  </a:lnTo>
                  <a:lnTo>
                    <a:pt x="163245" y="100774"/>
                  </a:lnTo>
                  <a:lnTo>
                    <a:pt x="112953" y="100774"/>
                  </a:lnTo>
                  <a:lnTo>
                    <a:pt x="129717" y="82486"/>
                  </a:lnTo>
                  <a:lnTo>
                    <a:pt x="135813" y="76390"/>
                  </a:lnTo>
                  <a:lnTo>
                    <a:pt x="141909" y="70192"/>
                  </a:lnTo>
                  <a:lnTo>
                    <a:pt x="144957" y="64096"/>
                  </a:lnTo>
                  <a:lnTo>
                    <a:pt x="149529" y="59524"/>
                  </a:lnTo>
                  <a:lnTo>
                    <a:pt x="152577" y="54952"/>
                  </a:lnTo>
                  <a:lnTo>
                    <a:pt x="154101" y="51904"/>
                  </a:lnTo>
                  <a:lnTo>
                    <a:pt x="157149" y="42760"/>
                  </a:lnTo>
                  <a:lnTo>
                    <a:pt x="158673" y="39712"/>
                  </a:lnTo>
                  <a:lnTo>
                    <a:pt x="158673" y="21424"/>
                  </a:lnTo>
                  <a:lnTo>
                    <a:pt x="157149" y="18376"/>
                  </a:lnTo>
                  <a:lnTo>
                    <a:pt x="155625" y="15240"/>
                  </a:lnTo>
                  <a:lnTo>
                    <a:pt x="154863" y="13716"/>
                  </a:lnTo>
                  <a:lnTo>
                    <a:pt x="154101" y="12192"/>
                  </a:lnTo>
                  <a:lnTo>
                    <a:pt x="148005" y="6096"/>
                  </a:lnTo>
                  <a:lnTo>
                    <a:pt x="141909" y="3048"/>
                  </a:lnTo>
                  <a:lnTo>
                    <a:pt x="132765" y="0"/>
                  </a:lnTo>
                  <a:lnTo>
                    <a:pt x="123621" y="0"/>
                  </a:lnTo>
                  <a:lnTo>
                    <a:pt x="120573" y="1524"/>
                  </a:lnTo>
                  <a:lnTo>
                    <a:pt x="114477" y="1524"/>
                  </a:lnTo>
                  <a:lnTo>
                    <a:pt x="111429" y="3048"/>
                  </a:lnTo>
                  <a:lnTo>
                    <a:pt x="108292" y="4572"/>
                  </a:lnTo>
                  <a:lnTo>
                    <a:pt x="106768" y="4572"/>
                  </a:lnTo>
                  <a:lnTo>
                    <a:pt x="103720" y="6096"/>
                  </a:lnTo>
                  <a:lnTo>
                    <a:pt x="102196" y="7620"/>
                  </a:lnTo>
                  <a:lnTo>
                    <a:pt x="100672" y="7620"/>
                  </a:lnTo>
                  <a:lnTo>
                    <a:pt x="99148" y="9144"/>
                  </a:lnTo>
                  <a:lnTo>
                    <a:pt x="99148" y="10668"/>
                  </a:lnTo>
                  <a:lnTo>
                    <a:pt x="97624" y="10668"/>
                  </a:lnTo>
                  <a:lnTo>
                    <a:pt x="97624" y="13716"/>
                  </a:lnTo>
                  <a:lnTo>
                    <a:pt x="96100" y="15240"/>
                  </a:lnTo>
                  <a:lnTo>
                    <a:pt x="96100" y="16764"/>
                  </a:lnTo>
                  <a:lnTo>
                    <a:pt x="97624" y="18376"/>
                  </a:lnTo>
                  <a:lnTo>
                    <a:pt x="97624" y="22948"/>
                  </a:lnTo>
                  <a:lnTo>
                    <a:pt x="100672" y="22948"/>
                  </a:lnTo>
                  <a:lnTo>
                    <a:pt x="103720" y="19900"/>
                  </a:lnTo>
                  <a:lnTo>
                    <a:pt x="105244" y="19900"/>
                  </a:lnTo>
                  <a:lnTo>
                    <a:pt x="108292" y="18376"/>
                  </a:lnTo>
                  <a:lnTo>
                    <a:pt x="109816" y="16764"/>
                  </a:lnTo>
                  <a:lnTo>
                    <a:pt x="112953" y="15240"/>
                  </a:lnTo>
                  <a:lnTo>
                    <a:pt x="114477" y="15240"/>
                  </a:lnTo>
                  <a:lnTo>
                    <a:pt x="117525" y="13716"/>
                  </a:lnTo>
                  <a:lnTo>
                    <a:pt x="129717" y="13716"/>
                  </a:lnTo>
                  <a:lnTo>
                    <a:pt x="132765" y="15240"/>
                  </a:lnTo>
                  <a:lnTo>
                    <a:pt x="134289" y="15240"/>
                  </a:lnTo>
                  <a:lnTo>
                    <a:pt x="135813" y="16764"/>
                  </a:lnTo>
                  <a:lnTo>
                    <a:pt x="137337" y="18376"/>
                  </a:lnTo>
                  <a:lnTo>
                    <a:pt x="138861" y="19900"/>
                  </a:lnTo>
                  <a:lnTo>
                    <a:pt x="140385" y="22948"/>
                  </a:lnTo>
                  <a:lnTo>
                    <a:pt x="141909" y="24472"/>
                  </a:lnTo>
                  <a:lnTo>
                    <a:pt x="141909" y="42760"/>
                  </a:lnTo>
                  <a:lnTo>
                    <a:pt x="137337" y="51904"/>
                  </a:lnTo>
                  <a:lnTo>
                    <a:pt x="134289" y="56476"/>
                  </a:lnTo>
                  <a:lnTo>
                    <a:pt x="131241" y="59524"/>
                  </a:lnTo>
                  <a:lnTo>
                    <a:pt x="125145" y="68668"/>
                  </a:lnTo>
                  <a:lnTo>
                    <a:pt x="119049" y="74866"/>
                  </a:lnTo>
                  <a:lnTo>
                    <a:pt x="97624" y="97726"/>
                  </a:lnTo>
                  <a:lnTo>
                    <a:pt x="97624" y="99250"/>
                  </a:lnTo>
                  <a:lnTo>
                    <a:pt x="96100" y="99250"/>
                  </a:lnTo>
                  <a:lnTo>
                    <a:pt x="96100" y="100774"/>
                  </a:lnTo>
                  <a:lnTo>
                    <a:pt x="94576" y="102298"/>
                  </a:lnTo>
                  <a:lnTo>
                    <a:pt x="94576" y="109918"/>
                  </a:lnTo>
                  <a:lnTo>
                    <a:pt x="97624" y="112966"/>
                  </a:lnTo>
                  <a:lnTo>
                    <a:pt x="163245" y="112966"/>
                  </a:lnTo>
                  <a:lnTo>
                    <a:pt x="163245" y="109918"/>
                  </a:lnTo>
                  <a:lnTo>
                    <a:pt x="164769" y="108394"/>
                  </a:lnTo>
                  <a:lnTo>
                    <a:pt x="164769" y="105346"/>
                  </a:lnTo>
                  <a:close/>
                </a:path>
                <a:path w="260985" h="114935">
                  <a:moveTo>
                    <a:pt x="260883" y="77914"/>
                  </a:moveTo>
                  <a:lnTo>
                    <a:pt x="257835" y="74866"/>
                  </a:lnTo>
                  <a:lnTo>
                    <a:pt x="245643" y="74866"/>
                  </a:lnTo>
                  <a:lnTo>
                    <a:pt x="245643" y="15240"/>
                  </a:lnTo>
                  <a:lnTo>
                    <a:pt x="245643" y="4572"/>
                  </a:lnTo>
                  <a:lnTo>
                    <a:pt x="244119" y="3048"/>
                  </a:lnTo>
                  <a:lnTo>
                    <a:pt x="242595" y="3048"/>
                  </a:lnTo>
                  <a:lnTo>
                    <a:pt x="241071" y="1524"/>
                  </a:lnTo>
                  <a:lnTo>
                    <a:pt x="230403" y="1524"/>
                  </a:lnTo>
                  <a:lnTo>
                    <a:pt x="230403" y="15240"/>
                  </a:lnTo>
                  <a:lnTo>
                    <a:pt x="230403" y="74866"/>
                  </a:lnTo>
                  <a:lnTo>
                    <a:pt x="193738" y="74866"/>
                  </a:lnTo>
                  <a:lnTo>
                    <a:pt x="230403" y="15240"/>
                  </a:lnTo>
                  <a:lnTo>
                    <a:pt x="230403" y="1524"/>
                  </a:lnTo>
                  <a:lnTo>
                    <a:pt x="225831" y="1524"/>
                  </a:lnTo>
                  <a:lnTo>
                    <a:pt x="225831" y="3048"/>
                  </a:lnTo>
                  <a:lnTo>
                    <a:pt x="222783" y="3048"/>
                  </a:lnTo>
                  <a:lnTo>
                    <a:pt x="222783" y="4572"/>
                  </a:lnTo>
                  <a:lnTo>
                    <a:pt x="183070" y="71716"/>
                  </a:lnTo>
                  <a:lnTo>
                    <a:pt x="183070" y="73240"/>
                  </a:lnTo>
                  <a:lnTo>
                    <a:pt x="181546" y="73240"/>
                  </a:lnTo>
                  <a:lnTo>
                    <a:pt x="181546" y="87058"/>
                  </a:lnTo>
                  <a:lnTo>
                    <a:pt x="230403" y="87058"/>
                  </a:lnTo>
                  <a:lnTo>
                    <a:pt x="230403" y="111442"/>
                  </a:lnTo>
                  <a:lnTo>
                    <a:pt x="231927" y="112966"/>
                  </a:lnTo>
                  <a:lnTo>
                    <a:pt x="244119" y="112966"/>
                  </a:lnTo>
                  <a:lnTo>
                    <a:pt x="244119" y="111442"/>
                  </a:lnTo>
                  <a:lnTo>
                    <a:pt x="245643" y="111442"/>
                  </a:lnTo>
                  <a:lnTo>
                    <a:pt x="245643" y="87058"/>
                  </a:lnTo>
                  <a:lnTo>
                    <a:pt x="259359" y="87058"/>
                  </a:lnTo>
                  <a:lnTo>
                    <a:pt x="259359" y="85534"/>
                  </a:lnTo>
                  <a:lnTo>
                    <a:pt x="260883" y="85534"/>
                  </a:lnTo>
                  <a:lnTo>
                    <a:pt x="260883" y="77914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7" name="object 47"/>
            <p:cNvPicPr/>
            <p:nvPr/>
          </p:nvPicPr>
          <p:blipFill>
            <a:blip r:embed="rId20" cstate="print"/>
            <a:stretch>
              <a:fillRect/>
            </a:stretch>
          </p:blipFill>
          <p:spPr>
            <a:xfrm>
              <a:off x="4604099" y="3216878"/>
              <a:ext cx="1229582" cy="152685"/>
            </a:xfrm>
            <a:prstGeom prst="rect">
              <a:avLst/>
            </a:prstGeom>
          </p:spPr>
        </p:pic>
      </p:grpSp>
      <p:grpSp>
        <p:nvGrpSpPr>
          <p:cNvPr id="48" name="object 48"/>
          <p:cNvGrpSpPr/>
          <p:nvPr/>
        </p:nvGrpSpPr>
        <p:grpSpPr>
          <a:xfrm>
            <a:off x="442531" y="3429095"/>
            <a:ext cx="2014220" cy="151130"/>
            <a:chOff x="442531" y="3429095"/>
            <a:chExt cx="2014220" cy="151130"/>
          </a:xfrm>
        </p:grpSpPr>
        <p:pic>
          <p:nvPicPr>
            <p:cNvPr id="49" name="object 49"/>
            <p:cNvPicPr/>
            <p:nvPr/>
          </p:nvPicPr>
          <p:blipFill>
            <a:blip r:embed="rId21" cstate="print"/>
            <a:stretch>
              <a:fillRect/>
            </a:stretch>
          </p:blipFill>
          <p:spPr>
            <a:xfrm>
              <a:off x="442531" y="3429095"/>
              <a:ext cx="1980056" cy="151066"/>
            </a:xfrm>
            <a:prstGeom prst="rect">
              <a:avLst/>
            </a:prstGeom>
          </p:spPr>
        </p:pic>
        <p:sp>
          <p:nvSpPr>
            <p:cNvPr id="50" name="object 50"/>
            <p:cNvSpPr/>
            <p:nvPr/>
          </p:nvSpPr>
          <p:spPr>
            <a:xfrm>
              <a:off x="2437923" y="3528345"/>
              <a:ext cx="18415" cy="21590"/>
            </a:xfrm>
            <a:custGeom>
              <a:avLst/>
              <a:gdLst/>
              <a:ahLst/>
              <a:cxnLst/>
              <a:rect l="l" t="t" r="r" b="b"/>
              <a:pathLst>
                <a:path w="18414" h="21589">
                  <a:moveTo>
                    <a:pt x="12191" y="21335"/>
                  </a:moveTo>
                  <a:lnTo>
                    <a:pt x="4571" y="21335"/>
                  </a:lnTo>
                  <a:lnTo>
                    <a:pt x="0" y="16763"/>
                  </a:lnTo>
                  <a:lnTo>
                    <a:pt x="0" y="4571"/>
                  </a:lnTo>
                  <a:lnTo>
                    <a:pt x="4571" y="0"/>
                  </a:lnTo>
                  <a:lnTo>
                    <a:pt x="12191" y="0"/>
                  </a:lnTo>
                  <a:lnTo>
                    <a:pt x="15239" y="1523"/>
                  </a:lnTo>
                  <a:lnTo>
                    <a:pt x="15239" y="3047"/>
                  </a:lnTo>
                  <a:lnTo>
                    <a:pt x="18287" y="6095"/>
                  </a:lnTo>
                  <a:lnTo>
                    <a:pt x="18287" y="10667"/>
                  </a:lnTo>
                  <a:lnTo>
                    <a:pt x="18287" y="15239"/>
                  </a:lnTo>
                  <a:lnTo>
                    <a:pt x="15239" y="18287"/>
                  </a:lnTo>
                  <a:lnTo>
                    <a:pt x="15239" y="19811"/>
                  </a:lnTo>
                  <a:lnTo>
                    <a:pt x="12191" y="21335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51" name="object 51"/>
          <p:cNvGrpSpPr/>
          <p:nvPr/>
        </p:nvGrpSpPr>
        <p:grpSpPr>
          <a:xfrm>
            <a:off x="2521743" y="3429095"/>
            <a:ext cx="563245" cy="120650"/>
            <a:chOff x="2521743" y="3429095"/>
            <a:chExt cx="563245" cy="120650"/>
          </a:xfrm>
        </p:grpSpPr>
        <p:pic>
          <p:nvPicPr>
            <p:cNvPr id="52" name="object 52"/>
            <p:cNvPicPr/>
            <p:nvPr/>
          </p:nvPicPr>
          <p:blipFill>
            <a:blip r:embed="rId22" cstate="print"/>
            <a:stretch>
              <a:fillRect/>
            </a:stretch>
          </p:blipFill>
          <p:spPr>
            <a:xfrm>
              <a:off x="2521743" y="3436715"/>
              <a:ext cx="146494" cy="112966"/>
            </a:xfrm>
            <a:prstGeom prst="rect">
              <a:avLst/>
            </a:prstGeom>
          </p:spPr>
        </p:pic>
        <p:pic>
          <p:nvPicPr>
            <p:cNvPr id="53" name="object 53"/>
            <p:cNvPicPr/>
            <p:nvPr/>
          </p:nvPicPr>
          <p:blipFill>
            <a:blip r:embed="rId23" cstate="print"/>
            <a:stretch>
              <a:fillRect/>
            </a:stretch>
          </p:blipFill>
          <p:spPr>
            <a:xfrm>
              <a:off x="2695765" y="3465766"/>
              <a:ext cx="67056" cy="82391"/>
            </a:xfrm>
            <a:prstGeom prst="rect">
              <a:avLst/>
            </a:prstGeom>
          </p:spPr>
        </p:pic>
        <p:pic>
          <p:nvPicPr>
            <p:cNvPr id="54" name="object 54"/>
            <p:cNvPicPr/>
            <p:nvPr/>
          </p:nvPicPr>
          <p:blipFill>
            <a:blip r:embed="rId24" cstate="print"/>
            <a:stretch>
              <a:fillRect/>
            </a:stretch>
          </p:blipFill>
          <p:spPr>
            <a:xfrm>
              <a:off x="2782633" y="3429095"/>
              <a:ext cx="71723" cy="120586"/>
            </a:xfrm>
            <a:prstGeom prst="rect">
              <a:avLst/>
            </a:prstGeom>
          </p:spPr>
        </p:pic>
        <p:pic>
          <p:nvPicPr>
            <p:cNvPr id="55" name="object 55"/>
            <p:cNvPicPr/>
            <p:nvPr/>
          </p:nvPicPr>
          <p:blipFill>
            <a:blip r:embed="rId25" cstate="print"/>
            <a:stretch>
              <a:fillRect/>
            </a:stretch>
          </p:blipFill>
          <p:spPr>
            <a:xfrm>
              <a:off x="2874168" y="3465671"/>
              <a:ext cx="77819" cy="84010"/>
            </a:xfrm>
            <a:prstGeom prst="rect">
              <a:avLst/>
            </a:prstGeom>
          </p:spPr>
        </p:pic>
        <p:pic>
          <p:nvPicPr>
            <p:cNvPr id="56" name="object 56"/>
            <p:cNvPicPr/>
            <p:nvPr/>
          </p:nvPicPr>
          <p:blipFill>
            <a:blip r:embed="rId26" cstate="print"/>
            <a:stretch>
              <a:fillRect/>
            </a:stretch>
          </p:blipFill>
          <p:spPr>
            <a:xfrm>
              <a:off x="2971895" y="3465766"/>
              <a:ext cx="65532" cy="82391"/>
            </a:xfrm>
            <a:prstGeom prst="rect">
              <a:avLst/>
            </a:prstGeom>
          </p:spPr>
        </p:pic>
        <p:sp>
          <p:nvSpPr>
            <p:cNvPr id="57" name="object 57"/>
            <p:cNvSpPr/>
            <p:nvPr/>
          </p:nvSpPr>
          <p:spPr>
            <a:xfrm>
              <a:off x="3066383" y="3470338"/>
              <a:ext cx="18415" cy="79375"/>
            </a:xfrm>
            <a:custGeom>
              <a:avLst/>
              <a:gdLst/>
              <a:ahLst/>
              <a:cxnLst/>
              <a:rect l="l" t="t" r="r" b="b"/>
              <a:pathLst>
                <a:path w="18414" h="79375">
                  <a:moveTo>
                    <a:pt x="15240" y="18288"/>
                  </a:moveTo>
                  <a:lnTo>
                    <a:pt x="3048" y="18288"/>
                  </a:lnTo>
                  <a:lnTo>
                    <a:pt x="0" y="15240"/>
                  </a:lnTo>
                  <a:lnTo>
                    <a:pt x="0" y="3048"/>
                  </a:lnTo>
                  <a:lnTo>
                    <a:pt x="3048" y="0"/>
                  </a:lnTo>
                  <a:lnTo>
                    <a:pt x="15240" y="0"/>
                  </a:lnTo>
                  <a:lnTo>
                    <a:pt x="16764" y="1524"/>
                  </a:lnTo>
                  <a:lnTo>
                    <a:pt x="16764" y="3048"/>
                  </a:lnTo>
                  <a:lnTo>
                    <a:pt x="18288" y="4572"/>
                  </a:lnTo>
                  <a:lnTo>
                    <a:pt x="18288" y="13716"/>
                  </a:lnTo>
                  <a:lnTo>
                    <a:pt x="16764" y="15240"/>
                  </a:lnTo>
                  <a:lnTo>
                    <a:pt x="16764" y="16764"/>
                  </a:lnTo>
                  <a:lnTo>
                    <a:pt x="15240" y="18288"/>
                  </a:lnTo>
                  <a:close/>
                </a:path>
                <a:path w="18414" h="79375">
                  <a:moveTo>
                    <a:pt x="10668" y="19812"/>
                  </a:moveTo>
                  <a:lnTo>
                    <a:pt x="7620" y="19812"/>
                  </a:lnTo>
                  <a:lnTo>
                    <a:pt x="6096" y="18288"/>
                  </a:lnTo>
                  <a:lnTo>
                    <a:pt x="12192" y="18288"/>
                  </a:lnTo>
                  <a:lnTo>
                    <a:pt x="10668" y="19812"/>
                  </a:lnTo>
                  <a:close/>
                </a:path>
                <a:path w="18414" h="79375">
                  <a:moveTo>
                    <a:pt x="15240" y="77819"/>
                  </a:moveTo>
                  <a:lnTo>
                    <a:pt x="3048" y="77819"/>
                  </a:lnTo>
                  <a:lnTo>
                    <a:pt x="0" y="74771"/>
                  </a:lnTo>
                  <a:lnTo>
                    <a:pt x="0" y="62579"/>
                  </a:lnTo>
                  <a:lnTo>
                    <a:pt x="3048" y="59531"/>
                  </a:lnTo>
                  <a:lnTo>
                    <a:pt x="15240" y="59531"/>
                  </a:lnTo>
                  <a:lnTo>
                    <a:pt x="16764" y="61055"/>
                  </a:lnTo>
                  <a:lnTo>
                    <a:pt x="16764" y="62579"/>
                  </a:lnTo>
                  <a:lnTo>
                    <a:pt x="18288" y="64103"/>
                  </a:lnTo>
                  <a:lnTo>
                    <a:pt x="18288" y="73247"/>
                  </a:lnTo>
                  <a:lnTo>
                    <a:pt x="16764" y="74771"/>
                  </a:lnTo>
                  <a:lnTo>
                    <a:pt x="16764" y="76295"/>
                  </a:lnTo>
                  <a:lnTo>
                    <a:pt x="15240" y="77819"/>
                  </a:lnTo>
                  <a:close/>
                </a:path>
                <a:path w="18414" h="79375">
                  <a:moveTo>
                    <a:pt x="10668" y="79343"/>
                  </a:moveTo>
                  <a:lnTo>
                    <a:pt x="7620" y="79343"/>
                  </a:lnTo>
                  <a:lnTo>
                    <a:pt x="6096" y="77819"/>
                  </a:lnTo>
                  <a:lnTo>
                    <a:pt x="12192" y="77819"/>
                  </a:lnTo>
                  <a:lnTo>
                    <a:pt x="10668" y="79343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58" name="object 58"/>
          <p:cNvGrpSpPr/>
          <p:nvPr/>
        </p:nvGrpSpPr>
        <p:grpSpPr>
          <a:xfrm>
            <a:off x="3150298" y="3435191"/>
            <a:ext cx="357505" cy="114935"/>
            <a:chOff x="3150298" y="3435191"/>
            <a:chExt cx="357505" cy="114935"/>
          </a:xfrm>
        </p:grpSpPr>
        <p:pic>
          <p:nvPicPr>
            <p:cNvPr id="59" name="object 59"/>
            <p:cNvPicPr/>
            <p:nvPr/>
          </p:nvPicPr>
          <p:blipFill>
            <a:blip r:embed="rId27" cstate="print"/>
            <a:stretch>
              <a:fillRect/>
            </a:stretch>
          </p:blipFill>
          <p:spPr>
            <a:xfrm>
              <a:off x="3150298" y="3435191"/>
              <a:ext cx="112871" cy="114490"/>
            </a:xfrm>
            <a:prstGeom prst="rect">
              <a:avLst/>
            </a:prstGeom>
          </p:spPr>
        </p:pic>
        <p:pic>
          <p:nvPicPr>
            <p:cNvPr id="60" name="object 60"/>
            <p:cNvPicPr/>
            <p:nvPr/>
          </p:nvPicPr>
          <p:blipFill>
            <a:blip r:embed="rId28" cstate="print"/>
            <a:stretch>
              <a:fillRect/>
            </a:stretch>
          </p:blipFill>
          <p:spPr>
            <a:xfrm>
              <a:off x="3298317" y="3436715"/>
              <a:ext cx="68580" cy="111442"/>
            </a:xfrm>
            <a:prstGeom prst="rect">
              <a:avLst/>
            </a:prstGeom>
          </p:spPr>
        </p:pic>
        <p:sp>
          <p:nvSpPr>
            <p:cNvPr id="61" name="object 61"/>
            <p:cNvSpPr/>
            <p:nvPr/>
          </p:nvSpPr>
          <p:spPr>
            <a:xfrm>
              <a:off x="3389846" y="3436721"/>
              <a:ext cx="117475" cy="113030"/>
            </a:xfrm>
            <a:custGeom>
              <a:avLst/>
              <a:gdLst/>
              <a:ahLst/>
              <a:cxnLst/>
              <a:rect l="l" t="t" r="r" b="b"/>
              <a:pathLst>
                <a:path w="117475" h="113029">
                  <a:moveTo>
                    <a:pt x="85344" y="45808"/>
                  </a:moveTo>
                  <a:lnTo>
                    <a:pt x="83820" y="38188"/>
                  </a:lnTo>
                  <a:lnTo>
                    <a:pt x="82296" y="32004"/>
                  </a:lnTo>
                  <a:lnTo>
                    <a:pt x="76200" y="19812"/>
                  </a:lnTo>
                  <a:lnTo>
                    <a:pt x="70104" y="13716"/>
                  </a:lnTo>
                  <a:lnTo>
                    <a:pt x="70104" y="48856"/>
                  </a:lnTo>
                  <a:lnTo>
                    <a:pt x="70104" y="62572"/>
                  </a:lnTo>
                  <a:lnTo>
                    <a:pt x="67056" y="74764"/>
                  </a:lnTo>
                  <a:lnTo>
                    <a:pt x="64008" y="83908"/>
                  </a:lnTo>
                  <a:lnTo>
                    <a:pt x="60960" y="88480"/>
                  </a:lnTo>
                  <a:lnTo>
                    <a:pt x="56388" y="91630"/>
                  </a:lnTo>
                  <a:lnTo>
                    <a:pt x="53340" y="94678"/>
                  </a:lnTo>
                  <a:lnTo>
                    <a:pt x="48768" y="96202"/>
                  </a:lnTo>
                  <a:lnTo>
                    <a:pt x="36576" y="99250"/>
                  </a:lnTo>
                  <a:lnTo>
                    <a:pt x="15240" y="99250"/>
                  </a:lnTo>
                  <a:lnTo>
                    <a:pt x="15240" y="12192"/>
                  </a:lnTo>
                  <a:lnTo>
                    <a:pt x="38100" y="12192"/>
                  </a:lnTo>
                  <a:lnTo>
                    <a:pt x="67056" y="33616"/>
                  </a:lnTo>
                  <a:lnTo>
                    <a:pt x="67056" y="38188"/>
                  </a:lnTo>
                  <a:lnTo>
                    <a:pt x="68580" y="42760"/>
                  </a:lnTo>
                  <a:lnTo>
                    <a:pt x="70104" y="48856"/>
                  </a:lnTo>
                  <a:lnTo>
                    <a:pt x="70104" y="13716"/>
                  </a:lnTo>
                  <a:lnTo>
                    <a:pt x="68580" y="12192"/>
                  </a:lnTo>
                  <a:lnTo>
                    <a:pt x="62484" y="6096"/>
                  </a:lnTo>
                  <a:lnTo>
                    <a:pt x="54864" y="4572"/>
                  </a:lnTo>
                  <a:lnTo>
                    <a:pt x="48768" y="1524"/>
                  </a:lnTo>
                  <a:lnTo>
                    <a:pt x="41148" y="0"/>
                  </a:lnTo>
                  <a:lnTo>
                    <a:pt x="4572" y="0"/>
                  </a:lnTo>
                  <a:lnTo>
                    <a:pt x="3048" y="1524"/>
                  </a:lnTo>
                  <a:lnTo>
                    <a:pt x="1524" y="1524"/>
                  </a:lnTo>
                  <a:lnTo>
                    <a:pt x="1524" y="3048"/>
                  </a:lnTo>
                  <a:lnTo>
                    <a:pt x="0" y="4572"/>
                  </a:lnTo>
                  <a:lnTo>
                    <a:pt x="0" y="108394"/>
                  </a:lnTo>
                  <a:lnTo>
                    <a:pt x="3048" y="111442"/>
                  </a:lnTo>
                  <a:lnTo>
                    <a:pt x="38100" y="111442"/>
                  </a:lnTo>
                  <a:lnTo>
                    <a:pt x="70104" y="99250"/>
                  </a:lnTo>
                  <a:lnTo>
                    <a:pt x="76200" y="93154"/>
                  </a:lnTo>
                  <a:lnTo>
                    <a:pt x="79248" y="86956"/>
                  </a:lnTo>
                  <a:lnTo>
                    <a:pt x="82296" y="79336"/>
                  </a:lnTo>
                  <a:lnTo>
                    <a:pt x="85344" y="64096"/>
                  </a:lnTo>
                  <a:lnTo>
                    <a:pt x="85344" y="45808"/>
                  </a:lnTo>
                  <a:close/>
                </a:path>
                <a:path w="117475" h="113029">
                  <a:moveTo>
                    <a:pt x="117449" y="97726"/>
                  </a:moveTo>
                  <a:lnTo>
                    <a:pt x="114401" y="94678"/>
                  </a:lnTo>
                  <a:lnTo>
                    <a:pt x="114401" y="93154"/>
                  </a:lnTo>
                  <a:lnTo>
                    <a:pt x="111353" y="91630"/>
                  </a:lnTo>
                  <a:lnTo>
                    <a:pt x="105257" y="91630"/>
                  </a:lnTo>
                  <a:lnTo>
                    <a:pt x="102209" y="93154"/>
                  </a:lnTo>
                  <a:lnTo>
                    <a:pt x="99161" y="96202"/>
                  </a:lnTo>
                  <a:lnTo>
                    <a:pt x="99161" y="108394"/>
                  </a:lnTo>
                  <a:lnTo>
                    <a:pt x="103733" y="112966"/>
                  </a:lnTo>
                  <a:lnTo>
                    <a:pt x="111353" y="112966"/>
                  </a:lnTo>
                  <a:lnTo>
                    <a:pt x="114401" y="111442"/>
                  </a:lnTo>
                  <a:lnTo>
                    <a:pt x="114401" y="109918"/>
                  </a:lnTo>
                  <a:lnTo>
                    <a:pt x="117449" y="106870"/>
                  </a:lnTo>
                  <a:lnTo>
                    <a:pt x="117449" y="102298"/>
                  </a:lnTo>
                  <a:lnTo>
                    <a:pt x="117449" y="97726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62" name="object 62"/>
          <p:cNvGrpSpPr/>
          <p:nvPr/>
        </p:nvGrpSpPr>
        <p:grpSpPr>
          <a:xfrm>
            <a:off x="3563111" y="3435191"/>
            <a:ext cx="344805" cy="134620"/>
            <a:chOff x="3563111" y="3435191"/>
            <a:chExt cx="344805" cy="134620"/>
          </a:xfrm>
        </p:grpSpPr>
        <p:pic>
          <p:nvPicPr>
            <p:cNvPr id="63" name="object 63"/>
            <p:cNvPicPr/>
            <p:nvPr/>
          </p:nvPicPr>
          <p:blipFill>
            <a:blip r:embed="rId29" cstate="print"/>
            <a:stretch>
              <a:fillRect/>
            </a:stretch>
          </p:blipFill>
          <p:spPr>
            <a:xfrm>
              <a:off x="3572827" y="3435191"/>
              <a:ext cx="112966" cy="114490"/>
            </a:xfrm>
            <a:prstGeom prst="rect">
              <a:avLst/>
            </a:prstGeom>
          </p:spPr>
        </p:pic>
        <p:pic>
          <p:nvPicPr>
            <p:cNvPr id="64" name="object 64"/>
            <p:cNvPicPr/>
            <p:nvPr/>
          </p:nvPicPr>
          <p:blipFill>
            <a:blip r:embed="rId30" cstate="print"/>
            <a:stretch>
              <a:fillRect/>
            </a:stretch>
          </p:blipFill>
          <p:spPr>
            <a:xfrm>
              <a:off x="3720846" y="3436715"/>
              <a:ext cx="68675" cy="111442"/>
            </a:xfrm>
            <a:prstGeom prst="rect">
              <a:avLst/>
            </a:prstGeom>
          </p:spPr>
        </p:pic>
        <p:pic>
          <p:nvPicPr>
            <p:cNvPr id="65" name="object 65"/>
            <p:cNvPicPr/>
            <p:nvPr/>
          </p:nvPicPr>
          <p:blipFill>
            <a:blip r:embed="rId31" cstate="print"/>
            <a:stretch>
              <a:fillRect/>
            </a:stretch>
          </p:blipFill>
          <p:spPr>
            <a:xfrm>
              <a:off x="3812381" y="3436715"/>
              <a:ext cx="85439" cy="111442"/>
            </a:xfrm>
            <a:prstGeom prst="rect">
              <a:avLst/>
            </a:prstGeom>
          </p:spPr>
        </p:pic>
        <p:sp>
          <p:nvSpPr>
            <p:cNvPr id="66" name="object 66"/>
            <p:cNvSpPr/>
            <p:nvPr/>
          </p:nvSpPr>
          <p:spPr>
            <a:xfrm>
              <a:off x="3563111" y="3560064"/>
              <a:ext cx="344805" cy="9525"/>
            </a:xfrm>
            <a:custGeom>
              <a:avLst/>
              <a:gdLst/>
              <a:ahLst/>
              <a:cxnLst/>
              <a:rect l="l" t="t" r="r" b="b"/>
              <a:pathLst>
                <a:path w="344804" h="9525">
                  <a:moveTo>
                    <a:pt x="344424" y="9143"/>
                  </a:moveTo>
                  <a:lnTo>
                    <a:pt x="0" y="9143"/>
                  </a:lnTo>
                  <a:lnTo>
                    <a:pt x="0" y="0"/>
                  </a:lnTo>
                  <a:lnTo>
                    <a:pt x="344424" y="0"/>
                  </a:lnTo>
                  <a:lnTo>
                    <a:pt x="344424" y="9143"/>
                  </a:lnTo>
                  <a:close/>
                </a:path>
              </a:pathLst>
            </a:custGeom>
            <a:solidFill>
              <a:srgbClr val="0562C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7" name="object 67"/>
          <p:cNvSpPr/>
          <p:nvPr/>
        </p:nvSpPr>
        <p:spPr>
          <a:xfrm>
            <a:off x="190785" y="3682460"/>
            <a:ext cx="44450" cy="44450"/>
          </a:xfrm>
          <a:custGeom>
            <a:avLst/>
            <a:gdLst/>
            <a:ahLst/>
            <a:cxnLst/>
            <a:rect l="l" t="t" r="r" b="b"/>
            <a:pathLst>
              <a:path w="44450" h="44450">
                <a:moveTo>
                  <a:pt x="27432" y="44291"/>
                </a:moveTo>
                <a:lnTo>
                  <a:pt x="15240" y="44291"/>
                </a:lnTo>
                <a:lnTo>
                  <a:pt x="10668" y="41243"/>
                </a:lnTo>
                <a:lnTo>
                  <a:pt x="3048" y="33623"/>
                </a:lnTo>
                <a:lnTo>
                  <a:pt x="0" y="27527"/>
                </a:lnTo>
                <a:lnTo>
                  <a:pt x="0" y="21431"/>
                </a:lnTo>
                <a:lnTo>
                  <a:pt x="0" y="15335"/>
                </a:lnTo>
                <a:lnTo>
                  <a:pt x="1524" y="10668"/>
                </a:lnTo>
                <a:lnTo>
                  <a:pt x="10668" y="1524"/>
                </a:lnTo>
                <a:lnTo>
                  <a:pt x="15240" y="0"/>
                </a:lnTo>
                <a:lnTo>
                  <a:pt x="27432" y="0"/>
                </a:lnTo>
                <a:lnTo>
                  <a:pt x="33528" y="1524"/>
                </a:lnTo>
                <a:lnTo>
                  <a:pt x="36576" y="6096"/>
                </a:lnTo>
                <a:lnTo>
                  <a:pt x="41148" y="10668"/>
                </a:lnTo>
                <a:lnTo>
                  <a:pt x="44195" y="15335"/>
                </a:lnTo>
                <a:lnTo>
                  <a:pt x="44195" y="27527"/>
                </a:lnTo>
                <a:lnTo>
                  <a:pt x="41148" y="33623"/>
                </a:lnTo>
                <a:lnTo>
                  <a:pt x="36576" y="36671"/>
                </a:lnTo>
                <a:lnTo>
                  <a:pt x="33528" y="41243"/>
                </a:lnTo>
                <a:lnTo>
                  <a:pt x="27432" y="4429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68" name="object 68"/>
          <p:cNvGrpSpPr/>
          <p:nvPr/>
        </p:nvGrpSpPr>
        <p:grpSpPr>
          <a:xfrm>
            <a:off x="433387" y="3651980"/>
            <a:ext cx="1588135" cy="116205"/>
            <a:chOff x="433387" y="3651980"/>
            <a:chExt cx="1588135" cy="116205"/>
          </a:xfrm>
        </p:grpSpPr>
        <p:pic>
          <p:nvPicPr>
            <p:cNvPr id="69" name="object 69"/>
            <p:cNvPicPr/>
            <p:nvPr/>
          </p:nvPicPr>
          <p:blipFill>
            <a:blip r:embed="rId32" cstate="print"/>
            <a:stretch>
              <a:fillRect/>
            </a:stretch>
          </p:blipFill>
          <p:spPr>
            <a:xfrm>
              <a:off x="433387" y="3651980"/>
              <a:ext cx="1551432" cy="116014"/>
            </a:xfrm>
            <a:prstGeom prst="rect">
              <a:avLst/>
            </a:prstGeom>
          </p:spPr>
        </p:pic>
        <p:sp>
          <p:nvSpPr>
            <p:cNvPr id="70" name="object 70"/>
            <p:cNvSpPr/>
            <p:nvPr/>
          </p:nvSpPr>
          <p:spPr>
            <a:xfrm>
              <a:off x="2003107" y="3746563"/>
              <a:ext cx="18415" cy="20320"/>
            </a:xfrm>
            <a:custGeom>
              <a:avLst/>
              <a:gdLst/>
              <a:ahLst/>
              <a:cxnLst/>
              <a:rect l="l" t="t" r="r" b="b"/>
              <a:pathLst>
                <a:path w="18414" h="20320">
                  <a:moveTo>
                    <a:pt x="15239" y="19907"/>
                  </a:moveTo>
                  <a:lnTo>
                    <a:pt x="3047" y="19907"/>
                  </a:lnTo>
                  <a:lnTo>
                    <a:pt x="0" y="16859"/>
                  </a:lnTo>
                  <a:lnTo>
                    <a:pt x="0" y="3048"/>
                  </a:lnTo>
                  <a:lnTo>
                    <a:pt x="3047" y="0"/>
                  </a:lnTo>
                  <a:lnTo>
                    <a:pt x="15239" y="0"/>
                  </a:lnTo>
                  <a:lnTo>
                    <a:pt x="15239" y="1524"/>
                  </a:lnTo>
                  <a:lnTo>
                    <a:pt x="16763" y="3048"/>
                  </a:lnTo>
                  <a:lnTo>
                    <a:pt x="18287" y="6191"/>
                  </a:lnTo>
                  <a:lnTo>
                    <a:pt x="18287" y="9239"/>
                  </a:lnTo>
                  <a:lnTo>
                    <a:pt x="18287" y="13811"/>
                  </a:lnTo>
                  <a:lnTo>
                    <a:pt x="16763" y="16859"/>
                  </a:lnTo>
                  <a:lnTo>
                    <a:pt x="15239" y="18383"/>
                  </a:lnTo>
                  <a:lnTo>
                    <a:pt x="15239" y="19907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71" name="object 71"/>
          <p:cNvGrpSpPr/>
          <p:nvPr/>
        </p:nvGrpSpPr>
        <p:grpSpPr>
          <a:xfrm>
            <a:off x="2085498" y="3644360"/>
            <a:ext cx="3773170" cy="153035"/>
            <a:chOff x="2085498" y="3644360"/>
            <a:chExt cx="3773170" cy="153035"/>
          </a:xfrm>
        </p:grpSpPr>
        <p:sp>
          <p:nvSpPr>
            <p:cNvPr id="72" name="object 72"/>
            <p:cNvSpPr/>
            <p:nvPr/>
          </p:nvSpPr>
          <p:spPr>
            <a:xfrm>
              <a:off x="2085498" y="3644360"/>
              <a:ext cx="30480" cy="151130"/>
            </a:xfrm>
            <a:custGeom>
              <a:avLst/>
              <a:gdLst/>
              <a:ahLst/>
              <a:cxnLst/>
              <a:rect l="l" t="t" r="r" b="b"/>
              <a:pathLst>
                <a:path w="30480" h="151129">
                  <a:moveTo>
                    <a:pt x="30480" y="151066"/>
                  </a:moveTo>
                  <a:lnTo>
                    <a:pt x="19812" y="151066"/>
                  </a:lnTo>
                  <a:lnTo>
                    <a:pt x="19812" y="149542"/>
                  </a:lnTo>
                  <a:lnTo>
                    <a:pt x="18288" y="149542"/>
                  </a:lnTo>
                  <a:lnTo>
                    <a:pt x="12192" y="137350"/>
                  </a:lnTo>
                  <a:lnTo>
                    <a:pt x="10668" y="131254"/>
                  </a:lnTo>
                  <a:lnTo>
                    <a:pt x="7620" y="125158"/>
                  </a:lnTo>
                  <a:lnTo>
                    <a:pt x="3048" y="106870"/>
                  </a:lnTo>
                  <a:lnTo>
                    <a:pt x="0" y="94583"/>
                  </a:lnTo>
                  <a:lnTo>
                    <a:pt x="11" y="56435"/>
                  </a:lnTo>
                  <a:lnTo>
                    <a:pt x="7620" y="25908"/>
                  </a:lnTo>
                  <a:lnTo>
                    <a:pt x="10668" y="19812"/>
                  </a:lnTo>
                  <a:lnTo>
                    <a:pt x="12192" y="13716"/>
                  </a:lnTo>
                  <a:lnTo>
                    <a:pt x="18288" y="1524"/>
                  </a:lnTo>
                  <a:lnTo>
                    <a:pt x="18288" y="0"/>
                  </a:lnTo>
                  <a:lnTo>
                    <a:pt x="30480" y="0"/>
                  </a:lnTo>
                  <a:lnTo>
                    <a:pt x="30480" y="3048"/>
                  </a:lnTo>
                  <a:lnTo>
                    <a:pt x="26431" y="11953"/>
                  </a:lnTo>
                  <a:lnTo>
                    <a:pt x="23241" y="20574"/>
                  </a:lnTo>
                  <a:lnTo>
                    <a:pt x="14001" y="65612"/>
                  </a:lnTo>
                  <a:lnTo>
                    <a:pt x="13716" y="74771"/>
                  </a:lnTo>
                  <a:lnTo>
                    <a:pt x="14001" y="83916"/>
                  </a:lnTo>
                  <a:lnTo>
                    <a:pt x="23241" y="129540"/>
                  </a:lnTo>
                  <a:lnTo>
                    <a:pt x="30480" y="146494"/>
                  </a:lnTo>
                  <a:lnTo>
                    <a:pt x="30480" y="151066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3" name="object 73"/>
            <p:cNvPicPr/>
            <p:nvPr/>
          </p:nvPicPr>
          <p:blipFill>
            <a:blip r:embed="rId33" cstate="print"/>
            <a:stretch>
              <a:fillRect/>
            </a:stretch>
          </p:blipFill>
          <p:spPr>
            <a:xfrm>
              <a:off x="2144934" y="3682460"/>
              <a:ext cx="67151" cy="84010"/>
            </a:xfrm>
            <a:prstGeom prst="rect">
              <a:avLst/>
            </a:prstGeom>
          </p:spPr>
        </p:pic>
        <p:sp>
          <p:nvSpPr>
            <p:cNvPr id="74" name="object 74"/>
            <p:cNvSpPr/>
            <p:nvPr/>
          </p:nvSpPr>
          <p:spPr>
            <a:xfrm>
              <a:off x="2236457" y="3645890"/>
              <a:ext cx="154305" cy="122555"/>
            </a:xfrm>
            <a:custGeom>
              <a:avLst/>
              <a:gdLst/>
              <a:ahLst/>
              <a:cxnLst/>
              <a:rect l="l" t="t" r="r" b="b"/>
              <a:pathLst>
                <a:path w="154305" h="122554">
                  <a:moveTo>
                    <a:pt x="19913" y="106870"/>
                  </a:moveTo>
                  <a:lnTo>
                    <a:pt x="18389" y="103720"/>
                  </a:lnTo>
                  <a:lnTo>
                    <a:pt x="15341" y="100672"/>
                  </a:lnTo>
                  <a:lnTo>
                    <a:pt x="4572" y="100672"/>
                  </a:lnTo>
                  <a:lnTo>
                    <a:pt x="1524" y="103720"/>
                  </a:lnTo>
                  <a:lnTo>
                    <a:pt x="0" y="106870"/>
                  </a:lnTo>
                  <a:lnTo>
                    <a:pt x="0" y="114490"/>
                  </a:lnTo>
                  <a:lnTo>
                    <a:pt x="1524" y="117538"/>
                  </a:lnTo>
                  <a:lnTo>
                    <a:pt x="4572" y="120586"/>
                  </a:lnTo>
                  <a:lnTo>
                    <a:pt x="15341" y="120586"/>
                  </a:lnTo>
                  <a:lnTo>
                    <a:pt x="18389" y="117538"/>
                  </a:lnTo>
                  <a:lnTo>
                    <a:pt x="19913" y="114490"/>
                  </a:lnTo>
                  <a:lnTo>
                    <a:pt x="19913" y="109918"/>
                  </a:lnTo>
                  <a:lnTo>
                    <a:pt x="19913" y="106870"/>
                  </a:lnTo>
                  <a:close/>
                </a:path>
                <a:path w="154305" h="122554">
                  <a:moveTo>
                    <a:pt x="108394" y="1524"/>
                  </a:moveTo>
                  <a:lnTo>
                    <a:pt x="103822" y="1524"/>
                  </a:lnTo>
                  <a:lnTo>
                    <a:pt x="103822" y="0"/>
                  </a:lnTo>
                  <a:lnTo>
                    <a:pt x="100774" y="0"/>
                  </a:lnTo>
                  <a:lnTo>
                    <a:pt x="99161" y="1524"/>
                  </a:lnTo>
                  <a:lnTo>
                    <a:pt x="94589" y="1524"/>
                  </a:lnTo>
                  <a:lnTo>
                    <a:pt x="94589" y="48768"/>
                  </a:lnTo>
                  <a:lnTo>
                    <a:pt x="94589" y="64096"/>
                  </a:lnTo>
                  <a:lnTo>
                    <a:pt x="94589" y="94576"/>
                  </a:lnTo>
                  <a:lnTo>
                    <a:pt x="93065" y="97624"/>
                  </a:lnTo>
                  <a:lnTo>
                    <a:pt x="90017" y="99148"/>
                  </a:lnTo>
                  <a:lnTo>
                    <a:pt x="88493" y="100672"/>
                  </a:lnTo>
                  <a:lnTo>
                    <a:pt x="86969" y="103720"/>
                  </a:lnTo>
                  <a:lnTo>
                    <a:pt x="83921" y="105346"/>
                  </a:lnTo>
                  <a:lnTo>
                    <a:pt x="82397" y="106870"/>
                  </a:lnTo>
                  <a:lnTo>
                    <a:pt x="80873" y="106870"/>
                  </a:lnTo>
                  <a:lnTo>
                    <a:pt x="79349" y="108394"/>
                  </a:lnTo>
                  <a:lnTo>
                    <a:pt x="77825" y="108394"/>
                  </a:lnTo>
                  <a:lnTo>
                    <a:pt x="74777" y="109918"/>
                  </a:lnTo>
                  <a:lnTo>
                    <a:pt x="68681" y="109918"/>
                  </a:lnTo>
                  <a:lnTo>
                    <a:pt x="59537" y="105346"/>
                  </a:lnTo>
                  <a:lnTo>
                    <a:pt x="58013" y="102196"/>
                  </a:lnTo>
                  <a:lnTo>
                    <a:pt x="56489" y="99148"/>
                  </a:lnTo>
                  <a:lnTo>
                    <a:pt x="54965" y="97624"/>
                  </a:lnTo>
                  <a:lnTo>
                    <a:pt x="53441" y="93052"/>
                  </a:lnTo>
                  <a:lnTo>
                    <a:pt x="53441" y="86956"/>
                  </a:lnTo>
                  <a:lnTo>
                    <a:pt x="51917" y="82384"/>
                  </a:lnTo>
                  <a:lnTo>
                    <a:pt x="51917" y="74764"/>
                  </a:lnTo>
                  <a:lnTo>
                    <a:pt x="53441" y="71716"/>
                  </a:lnTo>
                  <a:lnTo>
                    <a:pt x="53441" y="67144"/>
                  </a:lnTo>
                  <a:lnTo>
                    <a:pt x="54965" y="64096"/>
                  </a:lnTo>
                  <a:lnTo>
                    <a:pt x="54965" y="61048"/>
                  </a:lnTo>
                  <a:lnTo>
                    <a:pt x="58013" y="54952"/>
                  </a:lnTo>
                  <a:lnTo>
                    <a:pt x="61061" y="53428"/>
                  </a:lnTo>
                  <a:lnTo>
                    <a:pt x="62585" y="51904"/>
                  </a:lnTo>
                  <a:lnTo>
                    <a:pt x="65633" y="50380"/>
                  </a:lnTo>
                  <a:lnTo>
                    <a:pt x="68681" y="48768"/>
                  </a:lnTo>
                  <a:lnTo>
                    <a:pt x="76301" y="48768"/>
                  </a:lnTo>
                  <a:lnTo>
                    <a:pt x="79349" y="50380"/>
                  </a:lnTo>
                  <a:lnTo>
                    <a:pt x="83921" y="51904"/>
                  </a:lnTo>
                  <a:lnTo>
                    <a:pt x="86969" y="54952"/>
                  </a:lnTo>
                  <a:lnTo>
                    <a:pt x="91541" y="58000"/>
                  </a:lnTo>
                  <a:lnTo>
                    <a:pt x="94589" y="64096"/>
                  </a:lnTo>
                  <a:lnTo>
                    <a:pt x="94589" y="48768"/>
                  </a:lnTo>
                  <a:lnTo>
                    <a:pt x="91541" y="44196"/>
                  </a:lnTo>
                  <a:lnTo>
                    <a:pt x="86969" y="41148"/>
                  </a:lnTo>
                  <a:lnTo>
                    <a:pt x="83921" y="39624"/>
                  </a:lnTo>
                  <a:lnTo>
                    <a:pt x="79349" y="38100"/>
                  </a:lnTo>
                  <a:lnTo>
                    <a:pt x="76301" y="36576"/>
                  </a:lnTo>
                  <a:lnTo>
                    <a:pt x="65633" y="36576"/>
                  </a:lnTo>
                  <a:lnTo>
                    <a:pt x="56489" y="39624"/>
                  </a:lnTo>
                  <a:lnTo>
                    <a:pt x="53441" y="41148"/>
                  </a:lnTo>
                  <a:lnTo>
                    <a:pt x="48869" y="44196"/>
                  </a:lnTo>
                  <a:lnTo>
                    <a:pt x="45821" y="48768"/>
                  </a:lnTo>
                  <a:lnTo>
                    <a:pt x="44297" y="51904"/>
                  </a:lnTo>
                  <a:lnTo>
                    <a:pt x="41249" y="56476"/>
                  </a:lnTo>
                  <a:lnTo>
                    <a:pt x="39725" y="62572"/>
                  </a:lnTo>
                  <a:lnTo>
                    <a:pt x="38201" y="67144"/>
                  </a:lnTo>
                  <a:lnTo>
                    <a:pt x="38201" y="91528"/>
                  </a:lnTo>
                  <a:lnTo>
                    <a:pt x="41249" y="100672"/>
                  </a:lnTo>
                  <a:lnTo>
                    <a:pt x="42773" y="105346"/>
                  </a:lnTo>
                  <a:lnTo>
                    <a:pt x="45821" y="109918"/>
                  </a:lnTo>
                  <a:lnTo>
                    <a:pt x="47345" y="112966"/>
                  </a:lnTo>
                  <a:lnTo>
                    <a:pt x="50393" y="116014"/>
                  </a:lnTo>
                  <a:lnTo>
                    <a:pt x="54965" y="117538"/>
                  </a:lnTo>
                  <a:lnTo>
                    <a:pt x="59537" y="120586"/>
                  </a:lnTo>
                  <a:lnTo>
                    <a:pt x="64109" y="122110"/>
                  </a:lnTo>
                  <a:lnTo>
                    <a:pt x="74777" y="122110"/>
                  </a:lnTo>
                  <a:lnTo>
                    <a:pt x="79349" y="120586"/>
                  </a:lnTo>
                  <a:lnTo>
                    <a:pt x="83921" y="117538"/>
                  </a:lnTo>
                  <a:lnTo>
                    <a:pt x="88493" y="116014"/>
                  </a:lnTo>
                  <a:lnTo>
                    <a:pt x="93065" y="111442"/>
                  </a:lnTo>
                  <a:lnTo>
                    <a:pt x="94081" y="109918"/>
                  </a:lnTo>
                  <a:lnTo>
                    <a:pt x="96113" y="106870"/>
                  </a:lnTo>
                  <a:lnTo>
                    <a:pt x="96113" y="119062"/>
                  </a:lnTo>
                  <a:lnTo>
                    <a:pt x="97637" y="119062"/>
                  </a:lnTo>
                  <a:lnTo>
                    <a:pt x="97637" y="120586"/>
                  </a:lnTo>
                  <a:lnTo>
                    <a:pt x="108394" y="120586"/>
                  </a:lnTo>
                  <a:lnTo>
                    <a:pt x="108394" y="1524"/>
                  </a:lnTo>
                  <a:close/>
                </a:path>
                <a:path w="154305" h="122554">
                  <a:moveTo>
                    <a:pt x="154114" y="106870"/>
                  </a:moveTo>
                  <a:lnTo>
                    <a:pt x="152590" y="103720"/>
                  </a:lnTo>
                  <a:lnTo>
                    <a:pt x="149542" y="100672"/>
                  </a:lnTo>
                  <a:lnTo>
                    <a:pt x="138785" y="100672"/>
                  </a:lnTo>
                  <a:lnTo>
                    <a:pt x="135737" y="103720"/>
                  </a:lnTo>
                  <a:lnTo>
                    <a:pt x="134213" y="106870"/>
                  </a:lnTo>
                  <a:lnTo>
                    <a:pt x="134213" y="114490"/>
                  </a:lnTo>
                  <a:lnTo>
                    <a:pt x="135737" y="117538"/>
                  </a:lnTo>
                  <a:lnTo>
                    <a:pt x="138785" y="120586"/>
                  </a:lnTo>
                  <a:lnTo>
                    <a:pt x="149542" y="120586"/>
                  </a:lnTo>
                  <a:lnTo>
                    <a:pt x="152590" y="117538"/>
                  </a:lnTo>
                  <a:lnTo>
                    <a:pt x="154114" y="114490"/>
                  </a:lnTo>
                  <a:lnTo>
                    <a:pt x="154114" y="109918"/>
                  </a:lnTo>
                  <a:lnTo>
                    <a:pt x="154114" y="10687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5" name="object 75"/>
            <p:cNvPicPr/>
            <p:nvPr/>
          </p:nvPicPr>
          <p:blipFill>
            <a:blip r:embed="rId34" cstate="print"/>
            <a:stretch>
              <a:fillRect/>
            </a:stretch>
          </p:blipFill>
          <p:spPr>
            <a:xfrm>
              <a:off x="2419540" y="3644360"/>
              <a:ext cx="3438525" cy="152590"/>
            </a:xfrm>
            <a:prstGeom prst="rect">
              <a:avLst/>
            </a:prstGeom>
          </p:spPr>
        </p:pic>
      </p:grpSp>
      <p:grpSp>
        <p:nvGrpSpPr>
          <p:cNvPr id="76" name="object 76"/>
          <p:cNvGrpSpPr/>
          <p:nvPr/>
        </p:nvGrpSpPr>
        <p:grpSpPr>
          <a:xfrm>
            <a:off x="448627" y="3862577"/>
            <a:ext cx="720090" cy="153035"/>
            <a:chOff x="448627" y="3862577"/>
            <a:chExt cx="720090" cy="153035"/>
          </a:xfrm>
        </p:grpSpPr>
        <p:sp>
          <p:nvSpPr>
            <p:cNvPr id="77" name="object 77"/>
            <p:cNvSpPr/>
            <p:nvPr/>
          </p:nvSpPr>
          <p:spPr>
            <a:xfrm>
              <a:off x="448614" y="3862577"/>
              <a:ext cx="119380" cy="148590"/>
            </a:xfrm>
            <a:custGeom>
              <a:avLst/>
              <a:gdLst/>
              <a:ahLst/>
              <a:cxnLst/>
              <a:rect l="l" t="t" r="r" b="b"/>
              <a:pathLst>
                <a:path w="119379" h="148589">
                  <a:moveTo>
                    <a:pt x="30480" y="4673"/>
                  </a:moveTo>
                  <a:lnTo>
                    <a:pt x="28956" y="4673"/>
                  </a:lnTo>
                  <a:lnTo>
                    <a:pt x="28956" y="1625"/>
                  </a:lnTo>
                  <a:lnTo>
                    <a:pt x="27432" y="1625"/>
                  </a:lnTo>
                  <a:lnTo>
                    <a:pt x="27432" y="0"/>
                  </a:lnTo>
                  <a:lnTo>
                    <a:pt x="4572" y="0"/>
                  </a:lnTo>
                  <a:lnTo>
                    <a:pt x="4572" y="1625"/>
                  </a:lnTo>
                  <a:lnTo>
                    <a:pt x="1524" y="1625"/>
                  </a:lnTo>
                  <a:lnTo>
                    <a:pt x="1524" y="3149"/>
                  </a:lnTo>
                  <a:lnTo>
                    <a:pt x="0" y="3149"/>
                  </a:lnTo>
                  <a:lnTo>
                    <a:pt x="0" y="146596"/>
                  </a:lnTo>
                  <a:lnTo>
                    <a:pt x="1524" y="146596"/>
                  </a:lnTo>
                  <a:lnTo>
                    <a:pt x="1524" y="148120"/>
                  </a:lnTo>
                  <a:lnTo>
                    <a:pt x="28956" y="148120"/>
                  </a:lnTo>
                  <a:lnTo>
                    <a:pt x="28956" y="146596"/>
                  </a:lnTo>
                  <a:lnTo>
                    <a:pt x="30480" y="145072"/>
                  </a:lnTo>
                  <a:lnTo>
                    <a:pt x="30480" y="142024"/>
                  </a:lnTo>
                  <a:lnTo>
                    <a:pt x="28956" y="142024"/>
                  </a:lnTo>
                  <a:lnTo>
                    <a:pt x="28956" y="138976"/>
                  </a:lnTo>
                  <a:lnTo>
                    <a:pt x="27432" y="137452"/>
                  </a:lnTo>
                  <a:lnTo>
                    <a:pt x="13716" y="137452"/>
                  </a:lnTo>
                  <a:lnTo>
                    <a:pt x="13716" y="10769"/>
                  </a:lnTo>
                  <a:lnTo>
                    <a:pt x="28956" y="10769"/>
                  </a:lnTo>
                  <a:lnTo>
                    <a:pt x="28956" y="9245"/>
                  </a:lnTo>
                  <a:lnTo>
                    <a:pt x="30480" y="7721"/>
                  </a:lnTo>
                  <a:lnTo>
                    <a:pt x="30480" y="4673"/>
                  </a:lnTo>
                  <a:close/>
                </a:path>
                <a:path w="119379" h="148589">
                  <a:moveTo>
                    <a:pt x="118973" y="111442"/>
                  </a:moveTo>
                  <a:lnTo>
                    <a:pt x="117449" y="109918"/>
                  </a:lnTo>
                  <a:lnTo>
                    <a:pt x="117449" y="108394"/>
                  </a:lnTo>
                  <a:lnTo>
                    <a:pt x="71628" y="108394"/>
                  </a:lnTo>
                  <a:lnTo>
                    <a:pt x="71628" y="68770"/>
                  </a:lnTo>
                  <a:lnTo>
                    <a:pt x="111353" y="68770"/>
                  </a:lnTo>
                  <a:lnTo>
                    <a:pt x="111353" y="58102"/>
                  </a:lnTo>
                  <a:lnTo>
                    <a:pt x="109829" y="58102"/>
                  </a:lnTo>
                  <a:lnTo>
                    <a:pt x="109829" y="56489"/>
                  </a:lnTo>
                  <a:lnTo>
                    <a:pt x="71628" y="56489"/>
                  </a:lnTo>
                  <a:lnTo>
                    <a:pt x="71628" y="21437"/>
                  </a:lnTo>
                  <a:lnTo>
                    <a:pt x="117449" y="21437"/>
                  </a:lnTo>
                  <a:lnTo>
                    <a:pt x="117449" y="10769"/>
                  </a:lnTo>
                  <a:lnTo>
                    <a:pt x="115925" y="10769"/>
                  </a:lnTo>
                  <a:lnTo>
                    <a:pt x="115925" y="9245"/>
                  </a:lnTo>
                  <a:lnTo>
                    <a:pt x="60960" y="9245"/>
                  </a:lnTo>
                  <a:lnTo>
                    <a:pt x="59436" y="10769"/>
                  </a:lnTo>
                  <a:lnTo>
                    <a:pt x="57912" y="10769"/>
                  </a:lnTo>
                  <a:lnTo>
                    <a:pt x="57912" y="12293"/>
                  </a:lnTo>
                  <a:lnTo>
                    <a:pt x="56388" y="13817"/>
                  </a:lnTo>
                  <a:lnTo>
                    <a:pt x="56388" y="117640"/>
                  </a:lnTo>
                  <a:lnTo>
                    <a:pt x="59436" y="120688"/>
                  </a:lnTo>
                  <a:lnTo>
                    <a:pt x="117449" y="120688"/>
                  </a:lnTo>
                  <a:lnTo>
                    <a:pt x="117449" y="119164"/>
                  </a:lnTo>
                  <a:lnTo>
                    <a:pt x="118973" y="117640"/>
                  </a:lnTo>
                  <a:lnTo>
                    <a:pt x="118973" y="111442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78" name="object 78"/>
            <p:cNvPicPr/>
            <p:nvPr/>
          </p:nvPicPr>
          <p:blipFill>
            <a:blip r:embed="rId35" cstate="print"/>
            <a:stretch>
              <a:fillRect/>
            </a:stretch>
          </p:blipFill>
          <p:spPr>
            <a:xfrm>
              <a:off x="587406" y="3900773"/>
              <a:ext cx="114395" cy="82486"/>
            </a:xfrm>
            <a:prstGeom prst="rect">
              <a:avLst/>
            </a:prstGeom>
          </p:spPr>
        </p:pic>
        <p:pic>
          <p:nvPicPr>
            <p:cNvPr id="79" name="object 79"/>
            <p:cNvPicPr/>
            <p:nvPr/>
          </p:nvPicPr>
          <p:blipFill>
            <a:blip r:embed="rId36" cstate="print"/>
            <a:stretch>
              <a:fillRect/>
            </a:stretch>
          </p:blipFill>
          <p:spPr>
            <a:xfrm>
              <a:off x="729329" y="3900772"/>
              <a:ext cx="71628" cy="114490"/>
            </a:xfrm>
            <a:prstGeom prst="rect">
              <a:avLst/>
            </a:prstGeom>
          </p:spPr>
        </p:pic>
        <p:sp>
          <p:nvSpPr>
            <p:cNvPr id="80" name="object 80"/>
            <p:cNvSpPr/>
            <p:nvPr/>
          </p:nvSpPr>
          <p:spPr>
            <a:xfrm>
              <a:off x="822375" y="3863631"/>
              <a:ext cx="13970" cy="119380"/>
            </a:xfrm>
            <a:custGeom>
              <a:avLst/>
              <a:gdLst/>
              <a:ahLst/>
              <a:cxnLst/>
              <a:rect l="l" t="t" r="r" b="b"/>
              <a:pathLst>
                <a:path w="13969" h="119379">
                  <a:moveTo>
                    <a:pt x="13716" y="2540"/>
                  </a:moveTo>
                  <a:lnTo>
                    <a:pt x="12890" y="2540"/>
                  </a:lnTo>
                  <a:lnTo>
                    <a:pt x="12890" y="0"/>
                  </a:lnTo>
                  <a:lnTo>
                    <a:pt x="0" y="0"/>
                  </a:lnTo>
                  <a:lnTo>
                    <a:pt x="0" y="2540"/>
                  </a:lnTo>
                  <a:lnTo>
                    <a:pt x="0" y="119380"/>
                  </a:lnTo>
                  <a:lnTo>
                    <a:pt x="13716" y="119380"/>
                  </a:lnTo>
                  <a:lnTo>
                    <a:pt x="13716" y="254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1" name="object 81"/>
            <p:cNvPicPr/>
            <p:nvPr/>
          </p:nvPicPr>
          <p:blipFill>
            <a:blip r:embed="rId37" cstate="print"/>
            <a:stretch>
              <a:fillRect/>
            </a:stretch>
          </p:blipFill>
          <p:spPr>
            <a:xfrm>
              <a:off x="858964" y="3900772"/>
              <a:ext cx="309657" cy="114490"/>
            </a:xfrm>
            <a:prstGeom prst="rect">
              <a:avLst/>
            </a:prstGeom>
          </p:spPr>
        </p:pic>
      </p:grpSp>
      <p:grpSp>
        <p:nvGrpSpPr>
          <p:cNvPr id="82" name="object 82"/>
          <p:cNvGrpSpPr/>
          <p:nvPr/>
        </p:nvGrpSpPr>
        <p:grpSpPr>
          <a:xfrm>
            <a:off x="1232725" y="3862577"/>
            <a:ext cx="554355" cy="148590"/>
            <a:chOff x="1232725" y="3862577"/>
            <a:chExt cx="554355" cy="148590"/>
          </a:xfrm>
        </p:grpSpPr>
        <p:pic>
          <p:nvPicPr>
            <p:cNvPr id="83" name="object 83"/>
            <p:cNvPicPr/>
            <p:nvPr/>
          </p:nvPicPr>
          <p:blipFill>
            <a:blip r:embed="rId38" cstate="print"/>
            <a:stretch>
              <a:fillRect/>
            </a:stretch>
          </p:blipFill>
          <p:spPr>
            <a:xfrm>
              <a:off x="1232725" y="3870293"/>
              <a:ext cx="240982" cy="114490"/>
            </a:xfrm>
            <a:prstGeom prst="rect">
              <a:avLst/>
            </a:prstGeom>
          </p:spPr>
        </p:pic>
        <p:pic>
          <p:nvPicPr>
            <p:cNvPr id="84" name="object 84"/>
            <p:cNvPicPr/>
            <p:nvPr/>
          </p:nvPicPr>
          <p:blipFill>
            <a:blip r:embed="rId39" cstate="print"/>
            <a:stretch>
              <a:fillRect/>
            </a:stretch>
          </p:blipFill>
          <p:spPr>
            <a:xfrm>
              <a:off x="1495139" y="3900773"/>
              <a:ext cx="196786" cy="84010"/>
            </a:xfrm>
            <a:prstGeom prst="rect">
              <a:avLst/>
            </a:prstGeom>
          </p:spPr>
        </p:pic>
        <p:sp>
          <p:nvSpPr>
            <p:cNvPr id="85" name="object 85"/>
            <p:cNvSpPr/>
            <p:nvPr/>
          </p:nvSpPr>
          <p:spPr>
            <a:xfrm>
              <a:off x="1711731" y="3862577"/>
              <a:ext cx="74930" cy="148590"/>
            </a:xfrm>
            <a:custGeom>
              <a:avLst/>
              <a:gdLst/>
              <a:ahLst/>
              <a:cxnLst/>
              <a:rect l="l" t="t" r="r" b="b"/>
              <a:pathLst>
                <a:path w="74930" h="148589">
                  <a:moveTo>
                    <a:pt x="30480" y="4673"/>
                  </a:moveTo>
                  <a:lnTo>
                    <a:pt x="28956" y="3149"/>
                  </a:lnTo>
                  <a:lnTo>
                    <a:pt x="28956" y="1625"/>
                  </a:lnTo>
                  <a:lnTo>
                    <a:pt x="25908" y="1625"/>
                  </a:lnTo>
                  <a:lnTo>
                    <a:pt x="25908" y="0"/>
                  </a:lnTo>
                  <a:lnTo>
                    <a:pt x="3048" y="0"/>
                  </a:lnTo>
                  <a:lnTo>
                    <a:pt x="1524" y="1625"/>
                  </a:lnTo>
                  <a:lnTo>
                    <a:pt x="0" y="3149"/>
                  </a:lnTo>
                  <a:lnTo>
                    <a:pt x="0" y="9245"/>
                  </a:lnTo>
                  <a:lnTo>
                    <a:pt x="1524" y="10769"/>
                  </a:lnTo>
                  <a:lnTo>
                    <a:pt x="16764" y="10769"/>
                  </a:lnTo>
                  <a:lnTo>
                    <a:pt x="16764" y="137452"/>
                  </a:lnTo>
                  <a:lnTo>
                    <a:pt x="1524" y="137452"/>
                  </a:lnTo>
                  <a:lnTo>
                    <a:pt x="1524" y="138976"/>
                  </a:lnTo>
                  <a:lnTo>
                    <a:pt x="0" y="138976"/>
                  </a:lnTo>
                  <a:lnTo>
                    <a:pt x="0" y="146596"/>
                  </a:lnTo>
                  <a:lnTo>
                    <a:pt x="1524" y="146596"/>
                  </a:lnTo>
                  <a:lnTo>
                    <a:pt x="1524" y="148120"/>
                  </a:lnTo>
                  <a:lnTo>
                    <a:pt x="27432" y="148120"/>
                  </a:lnTo>
                  <a:lnTo>
                    <a:pt x="30480" y="145072"/>
                  </a:lnTo>
                  <a:lnTo>
                    <a:pt x="30480" y="4673"/>
                  </a:lnTo>
                  <a:close/>
                </a:path>
                <a:path w="74930" h="148589">
                  <a:moveTo>
                    <a:pt x="74764" y="106870"/>
                  </a:moveTo>
                  <a:lnTo>
                    <a:pt x="73240" y="105346"/>
                  </a:lnTo>
                  <a:lnTo>
                    <a:pt x="73240" y="103822"/>
                  </a:lnTo>
                  <a:lnTo>
                    <a:pt x="71716" y="102298"/>
                  </a:lnTo>
                  <a:lnTo>
                    <a:pt x="59524" y="102298"/>
                  </a:lnTo>
                  <a:lnTo>
                    <a:pt x="56476" y="105346"/>
                  </a:lnTo>
                  <a:lnTo>
                    <a:pt x="56476" y="119164"/>
                  </a:lnTo>
                  <a:lnTo>
                    <a:pt x="58000" y="119164"/>
                  </a:lnTo>
                  <a:lnTo>
                    <a:pt x="61048" y="122212"/>
                  </a:lnTo>
                  <a:lnTo>
                    <a:pt x="68668" y="122212"/>
                  </a:lnTo>
                  <a:lnTo>
                    <a:pt x="71716" y="120688"/>
                  </a:lnTo>
                  <a:lnTo>
                    <a:pt x="73240" y="119164"/>
                  </a:lnTo>
                  <a:lnTo>
                    <a:pt x="73240" y="117640"/>
                  </a:lnTo>
                  <a:lnTo>
                    <a:pt x="74764" y="116116"/>
                  </a:lnTo>
                  <a:lnTo>
                    <a:pt x="74764" y="111442"/>
                  </a:lnTo>
                  <a:lnTo>
                    <a:pt x="74764" y="10687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86" name="object 86"/>
          <p:cNvPicPr/>
          <p:nvPr/>
        </p:nvPicPr>
        <p:blipFill>
          <a:blip r:embed="rId40" cstate="print"/>
          <a:stretch>
            <a:fillRect/>
          </a:stretch>
        </p:blipFill>
        <p:spPr>
          <a:xfrm>
            <a:off x="1853564" y="3862577"/>
            <a:ext cx="1060323" cy="122205"/>
          </a:xfrm>
          <a:prstGeom prst="rect">
            <a:avLst/>
          </a:prstGeom>
        </p:spPr>
      </p:pic>
      <p:grpSp>
        <p:nvGrpSpPr>
          <p:cNvPr id="87" name="object 87"/>
          <p:cNvGrpSpPr/>
          <p:nvPr/>
        </p:nvGrpSpPr>
        <p:grpSpPr>
          <a:xfrm>
            <a:off x="2962656" y="3858005"/>
            <a:ext cx="2406015" cy="157480"/>
            <a:chOff x="2962656" y="3858005"/>
            <a:chExt cx="2406015" cy="157480"/>
          </a:xfrm>
        </p:grpSpPr>
        <p:sp>
          <p:nvSpPr>
            <p:cNvPr id="88" name="object 88"/>
            <p:cNvSpPr/>
            <p:nvPr/>
          </p:nvSpPr>
          <p:spPr>
            <a:xfrm>
              <a:off x="2962656" y="3995451"/>
              <a:ext cx="2406015" cy="9525"/>
            </a:xfrm>
            <a:custGeom>
              <a:avLst/>
              <a:gdLst/>
              <a:ahLst/>
              <a:cxnLst/>
              <a:rect l="l" t="t" r="r" b="b"/>
              <a:pathLst>
                <a:path w="2406015" h="9525">
                  <a:moveTo>
                    <a:pt x="2405729" y="9143"/>
                  </a:moveTo>
                  <a:lnTo>
                    <a:pt x="0" y="9143"/>
                  </a:lnTo>
                  <a:lnTo>
                    <a:pt x="0" y="0"/>
                  </a:lnTo>
                  <a:lnTo>
                    <a:pt x="2405729" y="0"/>
                  </a:lnTo>
                  <a:lnTo>
                    <a:pt x="2405729" y="9143"/>
                  </a:lnTo>
                  <a:close/>
                </a:path>
              </a:pathLst>
            </a:custGeom>
            <a:solidFill>
              <a:srgbClr val="0562C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9" name="object 89"/>
            <p:cNvPicPr/>
            <p:nvPr/>
          </p:nvPicPr>
          <p:blipFill>
            <a:blip r:embed="rId41" cstate="print"/>
            <a:stretch>
              <a:fillRect/>
            </a:stretch>
          </p:blipFill>
          <p:spPr>
            <a:xfrm>
              <a:off x="2980944" y="3858005"/>
              <a:ext cx="683418" cy="157257"/>
            </a:xfrm>
            <a:prstGeom prst="rect">
              <a:avLst/>
            </a:prstGeom>
          </p:spPr>
        </p:pic>
        <p:pic>
          <p:nvPicPr>
            <p:cNvPr id="90" name="object 90"/>
            <p:cNvPicPr/>
            <p:nvPr/>
          </p:nvPicPr>
          <p:blipFill>
            <a:blip r:embed="rId42" cstate="print"/>
            <a:stretch>
              <a:fillRect/>
            </a:stretch>
          </p:blipFill>
          <p:spPr>
            <a:xfrm>
              <a:off x="3690365" y="3858005"/>
              <a:ext cx="1322641" cy="157257"/>
            </a:xfrm>
            <a:prstGeom prst="rect">
              <a:avLst/>
            </a:prstGeom>
          </p:spPr>
        </p:pic>
        <p:sp>
          <p:nvSpPr>
            <p:cNvPr id="91" name="object 91"/>
            <p:cNvSpPr/>
            <p:nvPr/>
          </p:nvSpPr>
          <p:spPr>
            <a:xfrm>
              <a:off x="5022139" y="3871823"/>
              <a:ext cx="344805" cy="113030"/>
            </a:xfrm>
            <a:custGeom>
              <a:avLst/>
              <a:gdLst/>
              <a:ahLst/>
              <a:cxnLst/>
              <a:rect l="l" t="t" r="r" b="b"/>
              <a:pathLst>
                <a:path w="344804" h="113029">
                  <a:moveTo>
                    <a:pt x="48768" y="13970"/>
                  </a:moveTo>
                  <a:lnTo>
                    <a:pt x="33528" y="13970"/>
                  </a:lnTo>
                  <a:lnTo>
                    <a:pt x="33528" y="110490"/>
                  </a:lnTo>
                  <a:lnTo>
                    <a:pt x="33528" y="111760"/>
                  </a:lnTo>
                  <a:lnTo>
                    <a:pt x="47561" y="111760"/>
                  </a:lnTo>
                  <a:lnTo>
                    <a:pt x="47561" y="110490"/>
                  </a:lnTo>
                  <a:lnTo>
                    <a:pt x="48768" y="110490"/>
                  </a:lnTo>
                  <a:lnTo>
                    <a:pt x="48768" y="13970"/>
                  </a:lnTo>
                  <a:close/>
                </a:path>
                <a:path w="344804" h="113029">
                  <a:moveTo>
                    <a:pt x="82397" y="1524"/>
                  </a:moveTo>
                  <a:lnTo>
                    <a:pt x="80772" y="1524"/>
                  </a:lnTo>
                  <a:lnTo>
                    <a:pt x="80772" y="0"/>
                  </a:lnTo>
                  <a:lnTo>
                    <a:pt x="1524" y="0"/>
                  </a:lnTo>
                  <a:lnTo>
                    <a:pt x="1524" y="1524"/>
                  </a:lnTo>
                  <a:lnTo>
                    <a:pt x="0" y="1524"/>
                  </a:lnTo>
                  <a:lnTo>
                    <a:pt x="0" y="12192"/>
                  </a:lnTo>
                  <a:lnTo>
                    <a:pt x="1524" y="12192"/>
                  </a:lnTo>
                  <a:lnTo>
                    <a:pt x="1524" y="13716"/>
                  </a:lnTo>
                  <a:lnTo>
                    <a:pt x="80772" y="13716"/>
                  </a:lnTo>
                  <a:lnTo>
                    <a:pt x="80772" y="12192"/>
                  </a:lnTo>
                  <a:lnTo>
                    <a:pt x="82397" y="12192"/>
                  </a:lnTo>
                  <a:lnTo>
                    <a:pt x="82397" y="1524"/>
                  </a:lnTo>
                  <a:close/>
                </a:path>
                <a:path w="344804" h="113029">
                  <a:moveTo>
                    <a:pt x="135737" y="48856"/>
                  </a:moveTo>
                  <a:lnTo>
                    <a:pt x="134213" y="44196"/>
                  </a:lnTo>
                  <a:lnTo>
                    <a:pt x="134213" y="41148"/>
                  </a:lnTo>
                  <a:lnTo>
                    <a:pt x="132689" y="39624"/>
                  </a:lnTo>
                  <a:lnTo>
                    <a:pt x="131165" y="38100"/>
                  </a:lnTo>
                  <a:lnTo>
                    <a:pt x="129641" y="35052"/>
                  </a:lnTo>
                  <a:lnTo>
                    <a:pt x="120497" y="30480"/>
                  </a:lnTo>
                  <a:lnTo>
                    <a:pt x="115925" y="28956"/>
                  </a:lnTo>
                  <a:lnTo>
                    <a:pt x="97637" y="28956"/>
                  </a:lnTo>
                  <a:lnTo>
                    <a:pt x="94589" y="30480"/>
                  </a:lnTo>
                  <a:lnTo>
                    <a:pt x="88493" y="30480"/>
                  </a:lnTo>
                  <a:lnTo>
                    <a:pt x="86969" y="32004"/>
                  </a:lnTo>
                  <a:lnTo>
                    <a:pt x="83921" y="33528"/>
                  </a:lnTo>
                  <a:lnTo>
                    <a:pt x="82397" y="33528"/>
                  </a:lnTo>
                  <a:lnTo>
                    <a:pt x="80784" y="35052"/>
                  </a:lnTo>
                  <a:lnTo>
                    <a:pt x="79260" y="36576"/>
                  </a:lnTo>
                  <a:lnTo>
                    <a:pt x="77736" y="36576"/>
                  </a:lnTo>
                  <a:lnTo>
                    <a:pt x="77736" y="38100"/>
                  </a:lnTo>
                  <a:lnTo>
                    <a:pt x="76212" y="39624"/>
                  </a:lnTo>
                  <a:lnTo>
                    <a:pt x="76212" y="45720"/>
                  </a:lnTo>
                  <a:lnTo>
                    <a:pt x="77736" y="45720"/>
                  </a:lnTo>
                  <a:lnTo>
                    <a:pt x="77736" y="47244"/>
                  </a:lnTo>
                  <a:lnTo>
                    <a:pt x="82397" y="47244"/>
                  </a:lnTo>
                  <a:lnTo>
                    <a:pt x="85445" y="44196"/>
                  </a:lnTo>
                  <a:lnTo>
                    <a:pt x="88493" y="44196"/>
                  </a:lnTo>
                  <a:lnTo>
                    <a:pt x="90017" y="42672"/>
                  </a:lnTo>
                  <a:lnTo>
                    <a:pt x="93065" y="41148"/>
                  </a:lnTo>
                  <a:lnTo>
                    <a:pt x="94589" y="41148"/>
                  </a:lnTo>
                  <a:lnTo>
                    <a:pt x="97637" y="39624"/>
                  </a:lnTo>
                  <a:lnTo>
                    <a:pt x="109829" y="39624"/>
                  </a:lnTo>
                  <a:lnTo>
                    <a:pt x="112877" y="41148"/>
                  </a:lnTo>
                  <a:lnTo>
                    <a:pt x="114401" y="41148"/>
                  </a:lnTo>
                  <a:lnTo>
                    <a:pt x="117449" y="42672"/>
                  </a:lnTo>
                  <a:lnTo>
                    <a:pt x="117449" y="44196"/>
                  </a:lnTo>
                  <a:lnTo>
                    <a:pt x="120497" y="47244"/>
                  </a:lnTo>
                  <a:lnTo>
                    <a:pt x="120497" y="50380"/>
                  </a:lnTo>
                  <a:lnTo>
                    <a:pt x="122021" y="51904"/>
                  </a:lnTo>
                  <a:lnTo>
                    <a:pt x="122021" y="64096"/>
                  </a:lnTo>
                  <a:lnTo>
                    <a:pt x="122021" y="74764"/>
                  </a:lnTo>
                  <a:lnTo>
                    <a:pt x="122021" y="90004"/>
                  </a:lnTo>
                  <a:lnTo>
                    <a:pt x="118973" y="94576"/>
                  </a:lnTo>
                  <a:lnTo>
                    <a:pt x="115925" y="97624"/>
                  </a:lnTo>
                  <a:lnTo>
                    <a:pt x="112877" y="99148"/>
                  </a:lnTo>
                  <a:lnTo>
                    <a:pt x="108305" y="100672"/>
                  </a:lnTo>
                  <a:lnTo>
                    <a:pt x="105257" y="102196"/>
                  </a:lnTo>
                  <a:lnTo>
                    <a:pt x="97637" y="102196"/>
                  </a:lnTo>
                  <a:lnTo>
                    <a:pt x="93065" y="100672"/>
                  </a:lnTo>
                  <a:lnTo>
                    <a:pt x="88493" y="96100"/>
                  </a:lnTo>
                  <a:lnTo>
                    <a:pt x="86969" y="93052"/>
                  </a:lnTo>
                  <a:lnTo>
                    <a:pt x="86969" y="86956"/>
                  </a:lnTo>
                  <a:lnTo>
                    <a:pt x="88493" y="83908"/>
                  </a:lnTo>
                  <a:lnTo>
                    <a:pt x="88493" y="82384"/>
                  </a:lnTo>
                  <a:lnTo>
                    <a:pt x="94589" y="76288"/>
                  </a:lnTo>
                  <a:lnTo>
                    <a:pt x="97637" y="76288"/>
                  </a:lnTo>
                  <a:lnTo>
                    <a:pt x="100685" y="74764"/>
                  </a:lnTo>
                  <a:lnTo>
                    <a:pt x="122021" y="74764"/>
                  </a:lnTo>
                  <a:lnTo>
                    <a:pt x="122021" y="64096"/>
                  </a:lnTo>
                  <a:lnTo>
                    <a:pt x="100685" y="64096"/>
                  </a:lnTo>
                  <a:lnTo>
                    <a:pt x="94589" y="65620"/>
                  </a:lnTo>
                  <a:lnTo>
                    <a:pt x="76212" y="77812"/>
                  </a:lnTo>
                  <a:lnTo>
                    <a:pt x="73164" y="82384"/>
                  </a:lnTo>
                  <a:lnTo>
                    <a:pt x="73164" y="96100"/>
                  </a:lnTo>
                  <a:lnTo>
                    <a:pt x="76212" y="102196"/>
                  </a:lnTo>
                  <a:lnTo>
                    <a:pt x="77736" y="105346"/>
                  </a:lnTo>
                  <a:lnTo>
                    <a:pt x="80784" y="106870"/>
                  </a:lnTo>
                  <a:lnTo>
                    <a:pt x="82397" y="108394"/>
                  </a:lnTo>
                  <a:lnTo>
                    <a:pt x="85445" y="111442"/>
                  </a:lnTo>
                  <a:lnTo>
                    <a:pt x="88493" y="111442"/>
                  </a:lnTo>
                  <a:lnTo>
                    <a:pt x="91541" y="112966"/>
                  </a:lnTo>
                  <a:lnTo>
                    <a:pt x="108305" y="112966"/>
                  </a:lnTo>
                  <a:lnTo>
                    <a:pt x="112877" y="109918"/>
                  </a:lnTo>
                  <a:lnTo>
                    <a:pt x="117449" y="108394"/>
                  </a:lnTo>
                  <a:lnTo>
                    <a:pt x="120497" y="105346"/>
                  </a:lnTo>
                  <a:lnTo>
                    <a:pt x="123545" y="102196"/>
                  </a:lnTo>
                  <a:lnTo>
                    <a:pt x="123545" y="111442"/>
                  </a:lnTo>
                  <a:lnTo>
                    <a:pt x="135737" y="111442"/>
                  </a:lnTo>
                  <a:lnTo>
                    <a:pt x="135737" y="74764"/>
                  </a:lnTo>
                  <a:lnTo>
                    <a:pt x="135737" y="48856"/>
                  </a:lnTo>
                  <a:close/>
                </a:path>
                <a:path w="344804" h="113029">
                  <a:moveTo>
                    <a:pt x="201371" y="30480"/>
                  </a:moveTo>
                  <a:lnTo>
                    <a:pt x="178511" y="30480"/>
                  </a:lnTo>
                  <a:lnTo>
                    <a:pt x="178511" y="9144"/>
                  </a:lnTo>
                  <a:lnTo>
                    <a:pt x="166217" y="9144"/>
                  </a:lnTo>
                  <a:lnTo>
                    <a:pt x="164693" y="10668"/>
                  </a:lnTo>
                  <a:lnTo>
                    <a:pt x="164693" y="30480"/>
                  </a:lnTo>
                  <a:lnTo>
                    <a:pt x="152501" y="30480"/>
                  </a:lnTo>
                  <a:lnTo>
                    <a:pt x="152501" y="32004"/>
                  </a:lnTo>
                  <a:lnTo>
                    <a:pt x="150977" y="32004"/>
                  </a:lnTo>
                  <a:lnTo>
                    <a:pt x="150977" y="39624"/>
                  </a:lnTo>
                  <a:lnTo>
                    <a:pt x="152501" y="39624"/>
                  </a:lnTo>
                  <a:lnTo>
                    <a:pt x="152501" y="41148"/>
                  </a:lnTo>
                  <a:lnTo>
                    <a:pt x="164693" y="41148"/>
                  </a:lnTo>
                  <a:lnTo>
                    <a:pt x="164693" y="94576"/>
                  </a:lnTo>
                  <a:lnTo>
                    <a:pt x="166217" y="99148"/>
                  </a:lnTo>
                  <a:lnTo>
                    <a:pt x="166217" y="102196"/>
                  </a:lnTo>
                  <a:lnTo>
                    <a:pt x="167741" y="105346"/>
                  </a:lnTo>
                  <a:lnTo>
                    <a:pt x="170789" y="106870"/>
                  </a:lnTo>
                  <a:lnTo>
                    <a:pt x="173837" y="109918"/>
                  </a:lnTo>
                  <a:lnTo>
                    <a:pt x="176987" y="111442"/>
                  </a:lnTo>
                  <a:lnTo>
                    <a:pt x="180035" y="112966"/>
                  </a:lnTo>
                  <a:lnTo>
                    <a:pt x="195275" y="112966"/>
                  </a:lnTo>
                  <a:lnTo>
                    <a:pt x="196799" y="111442"/>
                  </a:lnTo>
                  <a:lnTo>
                    <a:pt x="199847" y="111442"/>
                  </a:lnTo>
                  <a:lnTo>
                    <a:pt x="199847" y="109918"/>
                  </a:lnTo>
                  <a:lnTo>
                    <a:pt x="201371" y="109918"/>
                  </a:lnTo>
                  <a:lnTo>
                    <a:pt x="201371" y="100672"/>
                  </a:lnTo>
                  <a:lnTo>
                    <a:pt x="201371" y="99148"/>
                  </a:lnTo>
                  <a:lnTo>
                    <a:pt x="196799" y="99148"/>
                  </a:lnTo>
                  <a:lnTo>
                    <a:pt x="195275" y="100672"/>
                  </a:lnTo>
                  <a:lnTo>
                    <a:pt x="186131" y="100672"/>
                  </a:lnTo>
                  <a:lnTo>
                    <a:pt x="183083" y="99148"/>
                  </a:lnTo>
                  <a:lnTo>
                    <a:pt x="181559" y="97624"/>
                  </a:lnTo>
                  <a:lnTo>
                    <a:pt x="180035" y="94576"/>
                  </a:lnTo>
                  <a:lnTo>
                    <a:pt x="178511" y="90004"/>
                  </a:lnTo>
                  <a:lnTo>
                    <a:pt x="178511" y="41148"/>
                  </a:lnTo>
                  <a:lnTo>
                    <a:pt x="199847" y="41148"/>
                  </a:lnTo>
                  <a:lnTo>
                    <a:pt x="201371" y="39624"/>
                  </a:lnTo>
                  <a:lnTo>
                    <a:pt x="201371" y="30480"/>
                  </a:lnTo>
                  <a:close/>
                </a:path>
                <a:path w="344804" h="113029">
                  <a:moveTo>
                    <a:pt x="279184" y="53428"/>
                  </a:moveTo>
                  <a:lnTo>
                    <a:pt x="277660" y="48856"/>
                  </a:lnTo>
                  <a:lnTo>
                    <a:pt x="277660" y="44196"/>
                  </a:lnTo>
                  <a:lnTo>
                    <a:pt x="275374" y="39624"/>
                  </a:lnTo>
                  <a:lnTo>
                    <a:pt x="274612" y="38100"/>
                  </a:lnTo>
                  <a:lnTo>
                    <a:pt x="271475" y="35052"/>
                  </a:lnTo>
                  <a:lnTo>
                    <a:pt x="269951" y="33528"/>
                  </a:lnTo>
                  <a:lnTo>
                    <a:pt x="265379" y="32004"/>
                  </a:lnTo>
                  <a:lnTo>
                    <a:pt x="262331" y="30480"/>
                  </a:lnTo>
                  <a:lnTo>
                    <a:pt x="257759" y="28956"/>
                  </a:lnTo>
                  <a:lnTo>
                    <a:pt x="239471" y="28956"/>
                  </a:lnTo>
                  <a:lnTo>
                    <a:pt x="236423" y="30480"/>
                  </a:lnTo>
                  <a:lnTo>
                    <a:pt x="231851" y="30480"/>
                  </a:lnTo>
                  <a:lnTo>
                    <a:pt x="228803" y="32004"/>
                  </a:lnTo>
                  <a:lnTo>
                    <a:pt x="227279" y="33528"/>
                  </a:lnTo>
                  <a:lnTo>
                    <a:pt x="224231" y="33528"/>
                  </a:lnTo>
                  <a:lnTo>
                    <a:pt x="219659" y="38100"/>
                  </a:lnTo>
                  <a:lnTo>
                    <a:pt x="219659" y="47244"/>
                  </a:lnTo>
                  <a:lnTo>
                    <a:pt x="224231" y="47244"/>
                  </a:lnTo>
                  <a:lnTo>
                    <a:pt x="225755" y="45720"/>
                  </a:lnTo>
                  <a:lnTo>
                    <a:pt x="228803" y="44196"/>
                  </a:lnTo>
                  <a:lnTo>
                    <a:pt x="230327" y="44196"/>
                  </a:lnTo>
                  <a:lnTo>
                    <a:pt x="231851" y="42672"/>
                  </a:lnTo>
                  <a:lnTo>
                    <a:pt x="234899" y="41148"/>
                  </a:lnTo>
                  <a:lnTo>
                    <a:pt x="237947" y="41148"/>
                  </a:lnTo>
                  <a:lnTo>
                    <a:pt x="239471" y="39624"/>
                  </a:lnTo>
                  <a:lnTo>
                    <a:pt x="253187" y="39624"/>
                  </a:lnTo>
                  <a:lnTo>
                    <a:pt x="254711" y="41148"/>
                  </a:lnTo>
                  <a:lnTo>
                    <a:pt x="257759" y="41148"/>
                  </a:lnTo>
                  <a:lnTo>
                    <a:pt x="262331" y="45720"/>
                  </a:lnTo>
                  <a:lnTo>
                    <a:pt x="262331" y="47244"/>
                  </a:lnTo>
                  <a:lnTo>
                    <a:pt x="263855" y="50380"/>
                  </a:lnTo>
                  <a:lnTo>
                    <a:pt x="263855" y="64096"/>
                  </a:lnTo>
                  <a:lnTo>
                    <a:pt x="263855" y="74764"/>
                  </a:lnTo>
                  <a:lnTo>
                    <a:pt x="263855" y="90004"/>
                  </a:lnTo>
                  <a:lnTo>
                    <a:pt x="260807" y="94576"/>
                  </a:lnTo>
                  <a:lnTo>
                    <a:pt x="257759" y="97624"/>
                  </a:lnTo>
                  <a:lnTo>
                    <a:pt x="251663" y="100672"/>
                  </a:lnTo>
                  <a:lnTo>
                    <a:pt x="247091" y="102196"/>
                  </a:lnTo>
                  <a:lnTo>
                    <a:pt x="239471" y="102196"/>
                  </a:lnTo>
                  <a:lnTo>
                    <a:pt x="233375" y="99148"/>
                  </a:lnTo>
                  <a:lnTo>
                    <a:pt x="230327" y="96100"/>
                  </a:lnTo>
                  <a:lnTo>
                    <a:pt x="230327" y="82384"/>
                  </a:lnTo>
                  <a:lnTo>
                    <a:pt x="236423" y="76288"/>
                  </a:lnTo>
                  <a:lnTo>
                    <a:pt x="239471" y="76288"/>
                  </a:lnTo>
                  <a:lnTo>
                    <a:pt x="242519" y="74764"/>
                  </a:lnTo>
                  <a:lnTo>
                    <a:pt x="263855" y="74764"/>
                  </a:lnTo>
                  <a:lnTo>
                    <a:pt x="263855" y="64096"/>
                  </a:lnTo>
                  <a:lnTo>
                    <a:pt x="242519" y="64096"/>
                  </a:lnTo>
                  <a:lnTo>
                    <a:pt x="228803" y="68668"/>
                  </a:lnTo>
                  <a:lnTo>
                    <a:pt x="225755" y="70192"/>
                  </a:lnTo>
                  <a:lnTo>
                    <a:pt x="222707" y="73240"/>
                  </a:lnTo>
                  <a:lnTo>
                    <a:pt x="219659" y="74764"/>
                  </a:lnTo>
                  <a:lnTo>
                    <a:pt x="218135" y="77812"/>
                  </a:lnTo>
                  <a:lnTo>
                    <a:pt x="216611" y="82384"/>
                  </a:lnTo>
                  <a:lnTo>
                    <a:pt x="215087" y="85432"/>
                  </a:lnTo>
                  <a:lnTo>
                    <a:pt x="215087" y="96100"/>
                  </a:lnTo>
                  <a:lnTo>
                    <a:pt x="218135" y="102196"/>
                  </a:lnTo>
                  <a:lnTo>
                    <a:pt x="219659" y="105346"/>
                  </a:lnTo>
                  <a:lnTo>
                    <a:pt x="222707" y="106870"/>
                  </a:lnTo>
                  <a:lnTo>
                    <a:pt x="227279" y="111442"/>
                  </a:lnTo>
                  <a:lnTo>
                    <a:pt x="230327" y="111442"/>
                  </a:lnTo>
                  <a:lnTo>
                    <a:pt x="234899" y="112966"/>
                  </a:lnTo>
                  <a:lnTo>
                    <a:pt x="251663" y="112966"/>
                  </a:lnTo>
                  <a:lnTo>
                    <a:pt x="254711" y="109918"/>
                  </a:lnTo>
                  <a:lnTo>
                    <a:pt x="259283" y="108394"/>
                  </a:lnTo>
                  <a:lnTo>
                    <a:pt x="262331" y="105346"/>
                  </a:lnTo>
                  <a:lnTo>
                    <a:pt x="266903" y="102196"/>
                  </a:lnTo>
                  <a:lnTo>
                    <a:pt x="266903" y="111442"/>
                  </a:lnTo>
                  <a:lnTo>
                    <a:pt x="277660" y="111442"/>
                  </a:lnTo>
                  <a:lnTo>
                    <a:pt x="279184" y="109918"/>
                  </a:lnTo>
                  <a:lnTo>
                    <a:pt x="279184" y="74764"/>
                  </a:lnTo>
                  <a:lnTo>
                    <a:pt x="279184" y="53428"/>
                  </a:lnTo>
                  <a:close/>
                </a:path>
                <a:path w="344804" h="113029">
                  <a:moveTo>
                    <a:pt x="344716" y="64109"/>
                  </a:moveTo>
                  <a:lnTo>
                    <a:pt x="343192" y="62585"/>
                  </a:lnTo>
                  <a:lnTo>
                    <a:pt x="303568" y="62585"/>
                  </a:lnTo>
                  <a:lnTo>
                    <a:pt x="303568" y="73253"/>
                  </a:lnTo>
                  <a:lnTo>
                    <a:pt x="305092" y="74777"/>
                  </a:lnTo>
                  <a:lnTo>
                    <a:pt x="343192" y="74777"/>
                  </a:lnTo>
                  <a:lnTo>
                    <a:pt x="343192" y="73253"/>
                  </a:lnTo>
                  <a:lnTo>
                    <a:pt x="344716" y="73253"/>
                  </a:lnTo>
                  <a:lnTo>
                    <a:pt x="344716" y="64109"/>
                  </a:lnTo>
                  <a:close/>
                </a:path>
              </a:pathLst>
            </a:custGeom>
            <a:solidFill>
              <a:srgbClr val="0562C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92" name="object 92"/>
          <p:cNvGrpSpPr/>
          <p:nvPr/>
        </p:nvGrpSpPr>
        <p:grpSpPr>
          <a:xfrm>
            <a:off x="431863" y="4067175"/>
            <a:ext cx="4636135" cy="157480"/>
            <a:chOff x="431863" y="4067175"/>
            <a:chExt cx="4636135" cy="157480"/>
          </a:xfrm>
        </p:grpSpPr>
        <p:sp>
          <p:nvSpPr>
            <p:cNvPr id="93" name="object 93"/>
            <p:cNvSpPr/>
            <p:nvPr/>
          </p:nvSpPr>
          <p:spPr>
            <a:xfrm>
              <a:off x="431863" y="4204620"/>
              <a:ext cx="4636135" cy="7620"/>
            </a:xfrm>
            <a:custGeom>
              <a:avLst/>
              <a:gdLst/>
              <a:ahLst/>
              <a:cxnLst/>
              <a:rect l="l" t="t" r="r" b="b"/>
              <a:pathLst>
                <a:path w="4636135" h="7620">
                  <a:moveTo>
                    <a:pt x="4636008" y="7620"/>
                  </a:moveTo>
                  <a:lnTo>
                    <a:pt x="0" y="7620"/>
                  </a:lnTo>
                  <a:lnTo>
                    <a:pt x="0" y="0"/>
                  </a:lnTo>
                  <a:lnTo>
                    <a:pt x="4636008" y="0"/>
                  </a:lnTo>
                  <a:lnTo>
                    <a:pt x="4636008" y="7620"/>
                  </a:lnTo>
                  <a:close/>
                </a:path>
              </a:pathLst>
            </a:custGeom>
            <a:solidFill>
              <a:srgbClr val="0562C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4" name="object 94"/>
            <p:cNvPicPr/>
            <p:nvPr/>
          </p:nvPicPr>
          <p:blipFill>
            <a:blip r:embed="rId43" cstate="print"/>
            <a:stretch>
              <a:fillRect/>
            </a:stretch>
          </p:blipFill>
          <p:spPr>
            <a:xfrm>
              <a:off x="441007" y="4067175"/>
              <a:ext cx="1937384" cy="157257"/>
            </a:xfrm>
            <a:prstGeom prst="rect">
              <a:avLst/>
            </a:prstGeom>
          </p:spPr>
        </p:pic>
        <p:sp>
          <p:nvSpPr>
            <p:cNvPr id="95" name="object 95"/>
            <p:cNvSpPr/>
            <p:nvPr/>
          </p:nvSpPr>
          <p:spPr>
            <a:xfrm>
              <a:off x="2384488" y="4079379"/>
              <a:ext cx="78105" cy="114935"/>
            </a:xfrm>
            <a:custGeom>
              <a:avLst/>
              <a:gdLst/>
              <a:ahLst/>
              <a:cxnLst/>
              <a:rect l="l" t="t" r="r" b="b"/>
              <a:pathLst>
                <a:path w="78105" h="114935">
                  <a:moveTo>
                    <a:pt x="41148" y="64096"/>
                  </a:moveTo>
                  <a:lnTo>
                    <a:pt x="1524" y="64096"/>
                  </a:lnTo>
                  <a:lnTo>
                    <a:pt x="1524" y="65620"/>
                  </a:lnTo>
                  <a:lnTo>
                    <a:pt x="0" y="65620"/>
                  </a:lnTo>
                  <a:lnTo>
                    <a:pt x="0" y="73329"/>
                  </a:lnTo>
                  <a:lnTo>
                    <a:pt x="1524" y="74853"/>
                  </a:lnTo>
                  <a:lnTo>
                    <a:pt x="1524" y="76377"/>
                  </a:lnTo>
                  <a:lnTo>
                    <a:pt x="39624" y="76377"/>
                  </a:lnTo>
                  <a:lnTo>
                    <a:pt x="41148" y="74853"/>
                  </a:lnTo>
                  <a:lnTo>
                    <a:pt x="41148" y="64096"/>
                  </a:lnTo>
                  <a:close/>
                </a:path>
                <a:path w="78105" h="114935">
                  <a:moveTo>
                    <a:pt x="76288" y="33616"/>
                  </a:moveTo>
                  <a:lnTo>
                    <a:pt x="74764" y="33616"/>
                  </a:lnTo>
                  <a:lnTo>
                    <a:pt x="74764" y="32092"/>
                  </a:lnTo>
                  <a:lnTo>
                    <a:pt x="71716" y="32092"/>
                  </a:lnTo>
                  <a:lnTo>
                    <a:pt x="71716" y="30568"/>
                  </a:lnTo>
                  <a:lnTo>
                    <a:pt x="65620" y="30568"/>
                  </a:lnTo>
                  <a:lnTo>
                    <a:pt x="65620" y="32092"/>
                  </a:lnTo>
                  <a:lnTo>
                    <a:pt x="61048" y="32092"/>
                  </a:lnTo>
                  <a:lnTo>
                    <a:pt x="61048" y="112966"/>
                  </a:lnTo>
                  <a:lnTo>
                    <a:pt x="65620" y="112966"/>
                  </a:lnTo>
                  <a:lnTo>
                    <a:pt x="67144" y="114490"/>
                  </a:lnTo>
                  <a:lnTo>
                    <a:pt x="70192" y="114490"/>
                  </a:lnTo>
                  <a:lnTo>
                    <a:pt x="71716" y="112966"/>
                  </a:lnTo>
                  <a:lnTo>
                    <a:pt x="74764" y="112966"/>
                  </a:lnTo>
                  <a:lnTo>
                    <a:pt x="74764" y="111442"/>
                  </a:lnTo>
                  <a:lnTo>
                    <a:pt x="76288" y="111442"/>
                  </a:lnTo>
                  <a:lnTo>
                    <a:pt x="76288" y="33616"/>
                  </a:lnTo>
                  <a:close/>
                </a:path>
                <a:path w="78105" h="114935">
                  <a:moveTo>
                    <a:pt x="77812" y="4572"/>
                  </a:moveTo>
                  <a:lnTo>
                    <a:pt x="76288" y="1524"/>
                  </a:lnTo>
                  <a:lnTo>
                    <a:pt x="74764" y="1524"/>
                  </a:lnTo>
                  <a:lnTo>
                    <a:pt x="74764" y="0"/>
                  </a:lnTo>
                  <a:lnTo>
                    <a:pt x="62572" y="0"/>
                  </a:lnTo>
                  <a:lnTo>
                    <a:pt x="61048" y="1524"/>
                  </a:lnTo>
                  <a:lnTo>
                    <a:pt x="61048" y="3048"/>
                  </a:lnTo>
                  <a:lnTo>
                    <a:pt x="59524" y="4572"/>
                  </a:lnTo>
                  <a:lnTo>
                    <a:pt x="59524" y="10756"/>
                  </a:lnTo>
                  <a:lnTo>
                    <a:pt x="61048" y="13804"/>
                  </a:lnTo>
                  <a:lnTo>
                    <a:pt x="61048" y="15328"/>
                  </a:lnTo>
                  <a:lnTo>
                    <a:pt x="62572" y="15328"/>
                  </a:lnTo>
                  <a:lnTo>
                    <a:pt x="65620" y="16852"/>
                  </a:lnTo>
                  <a:lnTo>
                    <a:pt x="71716" y="16852"/>
                  </a:lnTo>
                  <a:lnTo>
                    <a:pt x="74764" y="15328"/>
                  </a:lnTo>
                  <a:lnTo>
                    <a:pt x="76288" y="13804"/>
                  </a:lnTo>
                  <a:lnTo>
                    <a:pt x="77812" y="10756"/>
                  </a:lnTo>
                  <a:lnTo>
                    <a:pt x="77812" y="4572"/>
                  </a:lnTo>
                  <a:close/>
                </a:path>
              </a:pathLst>
            </a:custGeom>
            <a:solidFill>
              <a:srgbClr val="0562C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6" name="object 96"/>
            <p:cNvPicPr/>
            <p:nvPr/>
          </p:nvPicPr>
          <p:blipFill>
            <a:blip r:embed="rId44" cstate="print"/>
            <a:stretch>
              <a:fillRect/>
            </a:stretch>
          </p:blipFill>
          <p:spPr>
            <a:xfrm>
              <a:off x="2482119" y="4073270"/>
              <a:ext cx="253269" cy="120586"/>
            </a:xfrm>
            <a:prstGeom prst="rect">
              <a:avLst/>
            </a:prstGeom>
          </p:spPr>
        </p:pic>
        <p:sp>
          <p:nvSpPr>
            <p:cNvPr id="97" name="object 97"/>
            <p:cNvSpPr/>
            <p:nvPr/>
          </p:nvSpPr>
          <p:spPr>
            <a:xfrm>
              <a:off x="2755201" y="4109942"/>
              <a:ext cx="71755" cy="84455"/>
            </a:xfrm>
            <a:custGeom>
              <a:avLst/>
              <a:gdLst/>
              <a:ahLst/>
              <a:cxnLst/>
              <a:rect l="l" t="t" r="r" b="b"/>
              <a:pathLst>
                <a:path w="71755" h="84454">
                  <a:moveTo>
                    <a:pt x="50292" y="83915"/>
                  </a:moveTo>
                  <a:lnTo>
                    <a:pt x="27432" y="83915"/>
                  </a:lnTo>
                  <a:lnTo>
                    <a:pt x="22860" y="82391"/>
                  </a:lnTo>
                  <a:lnTo>
                    <a:pt x="18288" y="79343"/>
                  </a:lnTo>
                  <a:lnTo>
                    <a:pt x="13716" y="77819"/>
                  </a:lnTo>
                  <a:lnTo>
                    <a:pt x="10668" y="73247"/>
                  </a:lnTo>
                  <a:lnTo>
                    <a:pt x="7620" y="70199"/>
                  </a:lnTo>
                  <a:lnTo>
                    <a:pt x="4572" y="65627"/>
                  </a:lnTo>
                  <a:lnTo>
                    <a:pt x="3048" y="61055"/>
                  </a:lnTo>
                  <a:lnTo>
                    <a:pt x="0" y="48863"/>
                  </a:lnTo>
                  <a:lnTo>
                    <a:pt x="0" y="35052"/>
                  </a:lnTo>
                  <a:lnTo>
                    <a:pt x="22860" y="3048"/>
                  </a:lnTo>
                  <a:lnTo>
                    <a:pt x="27432" y="0"/>
                  </a:lnTo>
                  <a:lnTo>
                    <a:pt x="48768" y="0"/>
                  </a:lnTo>
                  <a:lnTo>
                    <a:pt x="53340" y="3048"/>
                  </a:lnTo>
                  <a:lnTo>
                    <a:pt x="57912" y="4572"/>
                  </a:lnTo>
                  <a:lnTo>
                    <a:pt x="61055" y="7620"/>
                  </a:lnTo>
                  <a:lnTo>
                    <a:pt x="64103" y="10668"/>
                  </a:lnTo>
                  <a:lnTo>
                    <a:pt x="30480" y="10668"/>
                  </a:lnTo>
                  <a:lnTo>
                    <a:pt x="27432" y="12192"/>
                  </a:lnTo>
                  <a:lnTo>
                    <a:pt x="25908" y="13716"/>
                  </a:lnTo>
                  <a:lnTo>
                    <a:pt x="22860" y="15240"/>
                  </a:lnTo>
                  <a:lnTo>
                    <a:pt x="21336" y="18288"/>
                  </a:lnTo>
                  <a:lnTo>
                    <a:pt x="19812" y="19812"/>
                  </a:lnTo>
                  <a:lnTo>
                    <a:pt x="16764" y="25908"/>
                  </a:lnTo>
                  <a:lnTo>
                    <a:pt x="16764" y="27432"/>
                  </a:lnTo>
                  <a:lnTo>
                    <a:pt x="15240" y="30480"/>
                  </a:lnTo>
                  <a:lnTo>
                    <a:pt x="15240" y="35052"/>
                  </a:lnTo>
                  <a:lnTo>
                    <a:pt x="71723" y="35052"/>
                  </a:lnTo>
                  <a:lnTo>
                    <a:pt x="71723" y="42767"/>
                  </a:lnTo>
                  <a:lnTo>
                    <a:pt x="70199" y="42767"/>
                  </a:lnTo>
                  <a:lnTo>
                    <a:pt x="68675" y="44291"/>
                  </a:lnTo>
                  <a:lnTo>
                    <a:pt x="15240" y="44291"/>
                  </a:lnTo>
                  <a:lnTo>
                    <a:pt x="15240" y="48863"/>
                  </a:lnTo>
                  <a:lnTo>
                    <a:pt x="16764" y="53435"/>
                  </a:lnTo>
                  <a:lnTo>
                    <a:pt x="16764" y="56483"/>
                  </a:lnTo>
                  <a:lnTo>
                    <a:pt x="21336" y="65627"/>
                  </a:lnTo>
                  <a:lnTo>
                    <a:pt x="25908" y="70199"/>
                  </a:lnTo>
                  <a:lnTo>
                    <a:pt x="28956" y="70199"/>
                  </a:lnTo>
                  <a:lnTo>
                    <a:pt x="32004" y="71723"/>
                  </a:lnTo>
                  <a:lnTo>
                    <a:pt x="36576" y="73247"/>
                  </a:lnTo>
                  <a:lnTo>
                    <a:pt x="68675" y="73247"/>
                  </a:lnTo>
                  <a:lnTo>
                    <a:pt x="68675" y="76295"/>
                  </a:lnTo>
                  <a:lnTo>
                    <a:pt x="67151" y="76295"/>
                  </a:lnTo>
                  <a:lnTo>
                    <a:pt x="67151" y="77819"/>
                  </a:lnTo>
                  <a:lnTo>
                    <a:pt x="65627" y="79343"/>
                  </a:lnTo>
                  <a:lnTo>
                    <a:pt x="64103" y="79343"/>
                  </a:lnTo>
                  <a:lnTo>
                    <a:pt x="62579" y="80867"/>
                  </a:lnTo>
                  <a:lnTo>
                    <a:pt x="61055" y="80867"/>
                  </a:lnTo>
                  <a:lnTo>
                    <a:pt x="57912" y="82391"/>
                  </a:lnTo>
                  <a:lnTo>
                    <a:pt x="53340" y="82391"/>
                  </a:lnTo>
                  <a:lnTo>
                    <a:pt x="50292" y="83915"/>
                  </a:lnTo>
                  <a:close/>
                </a:path>
                <a:path w="71755" h="84454">
                  <a:moveTo>
                    <a:pt x="71723" y="35052"/>
                  </a:moveTo>
                  <a:lnTo>
                    <a:pt x="57912" y="35052"/>
                  </a:lnTo>
                  <a:lnTo>
                    <a:pt x="57912" y="27432"/>
                  </a:lnTo>
                  <a:lnTo>
                    <a:pt x="56388" y="21336"/>
                  </a:lnTo>
                  <a:lnTo>
                    <a:pt x="51816" y="16764"/>
                  </a:lnTo>
                  <a:lnTo>
                    <a:pt x="48768" y="12192"/>
                  </a:lnTo>
                  <a:lnTo>
                    <a:pt x="44196" y="10668"/>
                  </a:lnTo>
                  <a:lnTo>
                    <a:pt x="64103" y="10668"/>
                  </a:lnTo>
                  <a:lnTo>
                    <a:pt x="67151" y="13716"/>
                  </a:lnTo>
                  <a:lnTo>
                    <a:pt x="68675" y="16764"/>
                  </a:lnTo>
                  <a:lnTo>
                    <a:pt x="71723" y="25908"/>
                  </a:lnTo>
                  <a:lnTo>
                    <a:pt x="71723" y="35052"/>
                  </a:lnTo>
                  <a:close/>
                </a:path>
                <a:path w="71755" h="84454">
                  <a:moveTo>
                    <a:pt x="68675" y="73247"/>
                  </a:moveTo>
                  <a:lnTo>
                    <a:pt x="47244" y="73247"/>
                  </a:lnTo>
                  <a:lnTo>
                    <a:pt x="50292" y="71723"/>
                  </a:lnTo>
                  <a:lnTo>
                    <a:pt x="53340" y="71723"/>
                  </a:lnTo>
                  <a:lnTo>
                    <a:pt x="56388" y="70199"/>
                  </a:lnTo>
                  <a:lnTo>
                    <a:pt x="57912" y="70199"/>
                  </a:lnTo>
                  <a:lnTo>
                    <a:pt x="59531" y="68675"/>
                  </a:lnTo>
                  <a:lnTo>
                    <a:pt x="61055" y="68675"/>
                  </a:lnTo>
                  <a:lnTo>
                    <a:pt x="62579" y="67151"/>
                  </a:lnTo>
                  <a:lnTo>
                    <a:pt x="67151" y="67151"/>
                  </a:lnTo>
                  <a:lnTo>
                    <a:pt x="68675" y="68675"/>
                  </a:lnTo>
                  <a:lnTo>
                    <a:pt x="68675" y="73247"/>
                  </a:lnTo>
                  <a:close/>
                </a:path>
              </a:pathLst>
            </a:custGeom>
            <a:solidFill>
              <a:srgbClr val="0562C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98" name="object 98"/>
            <p:cNvPicPr/>
            <p:nvPr/>
          </p:nvPicPr>
          <p:blipFill>
            <a:blip r:embed="rId45" cstate="print"/>
            <a:stretch>
              <a:fillRect/>
            </a:stretch>
          </p:blipFill>
          <p:spPr>
            <a:xfrm>
              <a:off x="2845212" y="4079366"/>
              <a:ext cx="721518" cy="114490"/>
            </a:xfrm>
            <a:prstGeom prst="rect">
              <a:avLst/>
            </a:prstGeom>
          </p:spPr>
        </p:pic>
        <p:pic>
          <p:nvPicPr>
            <p:cNvPr id="99" name="object 99"/>
            <p:cNvPicPr/>
            <p:nvPr/>
          </p:nvPicPr>
          <p:blipFill>
            <a:blip r:embed="rId46" cstate="print"/>
            <a:stretch>
              <a:fillRect/>
            </a:stretch>
          </p:blipFill>
          <p:spPr>
            <a:xfrm>
              <a:off x="3580542" y="4109942"/>
              <a:ext cx="594931" cy="114490"/>
            </a:xfrm>
            <a:prstGeom prst="rect">
              <a:avLst/>
            </a:prstGeom>
          </p:spPr>
        </p:pic>
        <p:sp>
          <p:nvSpPr>
            <p:cNvPr id="100" name="object 100"/>
            <p:cNvSpPr/>
            <p:nvPr/>
          </p:nvSpPr>
          <p:spPr>
            <a:xfrm>
              <a:off x="4187660" y="4073283"/>
              <a:ext cx="877569" cy="120650"/>
            </a:xfrm>
            <a:custGeom>
              <a:avLst/>
              <a:gdLst/>
              <a:ahLst/>
              <a:cxnLst/>
              <a:rect l="l" t="t" r="r" b="b"/>
              <a:pathLst>
                <a:path w="877570" h="120650">
                  <a:moveTo>
                    <a:pt x="41148" y="71716"/>
                  </a:moveTo>
                  <a:lnTo>
                    <a:pt x="39624" y="71716"/>
                  </a:lnTo>
                  <a:lnTo>
                    <a:pt x="39624" y="70192"/>
                  </a:lnTo>
                  <a:lnTo>
                    <a:pt x="0" y="70192"/>
                  </a:lnTo>
                  <a:lnTo>
                    <a:pt x="0" y="80949"/>
                  </a:lnTo>
                  <a:lnTo>
                    <a:pt x="1524" y="82473"/>
                  </a:lnTo>
                  <a:lnTo>
                    <a:pt x="39624" y="82473"/>
                  </a:lnTo>
                  <a:lnTo>
                    <a:pt x="39624" y="80949"/>
                  </a:lnTo>
                  <a:lnTo>
                    <a:pt x="41148" y="79425"/>
                  </a:lnTo>
                  <a:lnTo>
                    <a:pt x="41148" y="71716"/>
                  </a:lnTo>
                  <a:close/>
                </a:path>
                <a:path w="877570" h="120650">
                  <a:moveTo>
                    <a:pt x="74777" y="0"/>
                  </a:moveTo>
                  <a:lnTo>
                    <a:pt x="62572" y="0"/>
                  </a:lnTo>
                  <a:lnTo>
                    <a:pt x="61048" y="1524"/>
                  </a:lnTo>
                  <a:lnTo>
                    <a:pt x="61048" y="119062"/>
                  </a:lnTo>
                  <a:lnTo>
                    <a:pt x="65620" y="119062"/>
                  </a:lnTo>
                  <a:lnTo>
                    <a:pt x="67144" y="120586"/>
                  </a:lnTo>
                  <a:lnTo>
                    <a:pt x="70192" y="120586"/>
                  </a:lnTo>
                  <a:lnTo>
                    <a:pt x="70192" y="119062"/>
                  </a:lnTo>
                  <a:lnTo>
                    <a:pt x="74777" y="119062"/>
                  </a:lnTo>
                  <a:lnTo>
                    <a:pt x="74777" y="0"/>
                  </a:lnTo>
                  <a:close/>
                </a:path>
                <a:path w="877570" h="120650">
                  <a:moveTo>
                    <a:pt x="117449" y="39712"/>
                  </a:moveTo>
                  <a:lnTo>
                    <a:pt x="115925" y="39712"/>
                  </a:lnTo>
                  <a:lnTo>
                    <a:pt x="115925" y="38188"/>
                  </a:lnTo>
                  <a:lnTo>
                    <a:pt x="112877" y="38188"/>
                  </a:lnTo>
                  <a:lnTo>
                    <a:pt x="112877" y="36664"/>
                  </a:lnTo>
                  <a:lnTo>
                    <a:pt x="106781" y="36664"/>
                  </a:lnTo>
                  <a:lnTo>
                    <a:pt x="106781" y="38188"/>
                  </a:lnTo>
                  <a:lnTo>
                    <a:pt x="102209" y="38188"/>
                  </a:lnTo>
                  <a:lnTo>
                    <a:pt x="102209" y="119062"/>
                  </a:lnTo>
                  <a:lnTo>
                    <a:pt x="106781" y="119062"/>
                  </a:lnTo>
                  <a:lnTo>
                    <a:pt x="108305" y="120586"/>
                  </a:lnTo>
                  <a:lnTo>
                    <a:pt x="111353" y="120586"/>
                  </a:lnTo>
                  <a:lnTo>
                    <a:pt x="112877" y="119062"/>
                  </a:lnTo>
                  <a:lnTo>
                    <a:pt x="115925" y="119062"/>
                  </a:lnTo>
                  <a:lnTo>
                    <a:pt x="117449" y="117538"/>
                  </a:lnTo>
                  <a:lnTo>
                    <a:pt x="117449" y="39712"/>
                  </a:lnTo>
                  <a:close/>
                </a:path>
                <a:path w="877570" h="120650">
                  <a:moveTo>
                    <a:pt x="118973" y="10668"/>
                  </a:moveTo>
                  <a:lnTo>
                    <a:pt x="117449" y="7620"/>
                  </a:lnTo>
                  <a:lnTo>
                    <a:pt x="115925" y="7620"/>
                  </a:lnTo>
                  <a:lnTo>
                    <a:pt x="115925" y="6096"/>
                  </a:lnTo>
                  <a:lnTo>
                    <a:pt x="103733" y="6096"/>
                  </a:lnTo>
                  <a:lnTo>
                    <a:pt x="102209" y="7620"/>
                  </a:lnTo>
                  <a:lnTo>
                    <a:pt x="102209" y="9144"/>
                  </a:lnTo>
                  <a:lnTo>
                    <a:pt x="100685" y="10668"/>
                  </a:lnTo>
                  <a:lnTo>
                    <a:pt x="100685" y="16852"/>
                  </a:lnTo>
                  <a:lnTo>
                    <a:pt x="102209" y="19900"/>
                  </a:lnTo>
                  <a:lnTo>
                    <a:pt x="102209" y="21424"/>
                  </a:lnTo>
                  <a:lnTo>
                    <a:pt x="103733" y="21424"/>
                  </a:lnTo>
                  <a:lnTo>
                    <a:pt x="106781" y="22948"/>
                  </a:lnTo>
                  <a:lnTo>
                    <a:pt x="112877" y="22948"/>
                  </a:lnTo>
                  <a:lnTo>
                    <a:pt x="115925" y="21424"/>
                  </a:lnTo>
                  <a:lnTo>
                    <a:pt x="117449" y="19900"/>
                  </a:lnTo>
                  <a:lnTo>
                    <a:pt x="118973" y="16852"/>
                  </a:lnTo>
                  <a:lnTo>
                    <a:pt x="118973" y="10668"/>
                  </a:lnTo>
                  <a:close/>
                </a:path>
                <a:path w="877570" h="120650">
                  <a:moveTo>
                    <a:pt x="207454" y="114490"/>
                  </a:moveTo>
                  <a:lnTo>
                    <a:pt x="205930" y="114490"/>
                  </a:lnTo>
                  <a:lnTo>
                    <a:pt x="205930" y="112966"/>
                  </a:lnTo>
                  <a:lnTo>
                    <a:pt x="176364" y="74866"/>
                  </a:lnTo>
                  <a:lnTo>
                    <a:pt x="173926" y="71716"/>
                  </a:lnTo>
                  <a:lnTo>
                    <a:pt x="202882" y="44284"/>
                  </a:lnTo>
                  <a:lnTo>
                    <a:pt x="202882" y="42760"/>
                  </a:lnTo>
                  <a:lnTo>
                    <a:pt x="204406" y="42760"/>
                  </a:lnTo>
                  <a:lnTo>
                    <a:pt x="204406" y="38188"/>
                  </a:lnTo>
                  <a:lnTo>
                    <a:pt x="199834" y="38188"/>
                  </a:lnTo>
                  <a:lnTo>
                    <a:pt x="199834" y="36664"/>
                  </a:lnTo>
                  <a:lnTo>
                    <a:pt x="193738" y="36664"/>
                  </a:lnTo>
                  <a:lnTo>
                    <a:pt x="193738" y="38188"/>
                  </a:lnTo>
                  <a:lnTo>
                    <a:pt x="189166" y="38188"/>
                  </a:lnTo>
                  <a:lnTo>
                    <a:pt x="189166" y="39712"/>
                  </a:lnTo>
                  <a:lnTo>
                    <a:pt x="187642" y="39712"/>
                  </a:lnTo>
                  <a:lnTo>
                    <a:pt x="158686" y="71716"/>
                  </a:lnTo>
                  <a:lnTo>
                    <a:pt x="158686" y="1524"/>
                  </a:lnTo>
                  <a:lnTo>
                    <a:pt x="157162" y="1524"/>
                  </a:lnTo>
                  <a:lnTo>
                    <a:pt x="157162" y="0"/>
                  </a:lnTo>
                  <a:lnTo>
                    <a:pt x="144868" y="0"/>
                  </a:lnTo>
                  <a:lnTo>
                    <a:pt x="144868" y="119062"/>
                  </a:lnTo>
                  <a:lnTo>
                    <a:pt x="149440" y="119062"/>
                  </a:lnTo>
                  <a:lnTo>
                    <a:pt x="149440" y="120586"/>
                  </a:lnTo>
                  <a:lnTo>
                    <a:pt x="152590" y="120586"/>
                  </a:lnTo>
                  <a:lnTo>
                    <a:pt x="154114" y="119062"/>
                  </a:lnTo>
                  <a:lnTo>
                    <a:pt x="158686" y="119062"/>
                  </a:lnTo>
                  <a:lnTo>
                    <a:pt x="158686" y="74866"/>
                  </a:lnTo>
                  <a:lnTo>
                    <a:pt x="190690" y="117538"/>
                  </a:lnTo>
                  <a:lnTo>
                    <a:pt x="192214" y="117538"/>
                  </a:lnTo>
                  <a:lnTo>
                    <a:pt x="192214" y="119062"/>
                  </a:lnTo>
                  <a:lnTo>
                    <a:pt x="196786" y="119062"/>
                  </a:lnTo>
                  <a:lnTo>
                    <a:pt x="198310" y="120586"/>
                  </a:lnTo>
                  <a:lnTo>
                    <a:pt x="201358" y="120586"/>
                  </a:lnTo>
                  <a:lnTo>
                    <a:pt x="202882" y="119062"/>
                  </a:lnTo>
                  <a:lnTo>
                    <a:pt x="207454" y="119062"/>
                  </a:lnTo>
                  <a:lnTo>
                    <a:pt x="207454" y="114490"/>
                  </a:lnTo>
                  <a:close/>
                </a:path>
                <a:path w="877570" h="120650">
                  <a:moveTo>
                    <a:pt x="285280" y="62572"/>
                  </a:moveTo>
                  <a:lnTo>
                    <a:pt x="282232" y="53428"/>
                  </a:lnTo>
                  <a:lnTo>
                    <a:pt x="280708" y="50380"/>
                  </a:lnTo>
                  <a:lnTo>
                    <a:pt x="277660" y="47332"/>
                  </a:lnTo>
                  <a:lnTo>
                    <a:pt x="271564" y="41236"/>
                  </a:lnTo>
                  <a:lnTo>
                    <a:pt x="271564" y="64096"/>
                  </a:lnTo>
                  <a:lnTo>
                    <a:pt x="271564" y="71716"/>
                  </a:lnTo>
                  <a:lnTo>
                    <a:pt x="228790" y="71716"/>
                  </a:lnTo>
                  <a:lnTo>
                    <a:pt x="228790" y="67144"/>
                  </a:lnTo>
                  <a:lnTo>
                    <a:pt x="230314" y="64096"/>
                  </a:lnTo>
                  <a:lnTo>
                    <a:pt x="230314" y="62572"/>
                  </a:lnTo>
                  <a:lnTo>
                    <a:pt x="233362" y="56476"/>
                  </a:lnTo>
                  <a:lnTo>
                    <a:pt x="234886" y="54952"/>
                  </a:lnTo>
                  <a:lnTo>
                    <a:pt x="236410" y="51904"/>
                  </a:lnTo>
                  <a:lnTo>
                    <a:pt x="239458" y="50380"/>
                  </a:lnTo>
                  <a:lnTo>
                    <a:pt x="240982" y="48856"/>
                  </a:lnTo>
                  <a:lnTo>
                    <a:pt x="244030" y="47332"/>
                  </a:lnTo>
                  <a:lnTo>
                    <a:pt x="257848" y="47332"/>
                  </a:lnTo>
                  <a:lnTo>
                    <a:pt x="262420" y="48856"/>
                  </a:lnTo>
                  <a:lnTo>
                    <a:pt x="265468" y="53428"/>
                  </a:lnTo>
                  <a:lnTo>
                    <a:pt x="270040" y="58000"/>
                  </a:lnTo>
                  <a:lnTo>
                    <a:pt x="271564" y="64096"/>
                  </a:lnTo>
                  <a:lnTo>
                    <a:pt x="271564" y="41236"/>
                  </a:lnTo>
                  <a:lnTo>
                    <a:pt x="266992" y="39712"/>
                  </a:lnTo>
                  <a:lnTo>
                    <a:pt x="262420" y="36664"/>
                  </a:lnTo>
                  <a:lnTo>
                    <a:pt x="240982" y="36664"/>
                  </a:lnTo>
                  <a:lnTo>
                    <a:pt x="236410" y="39712"/>
                  </a:lnTo>
                  <a:lnTo>
                    <a:pt x="231838" y="41236"/>
                  </a:lnTo>
                  <a:lnTo>
                    <a:pt x="213550" y="71716"/>
                  </a:lnTo>
                  <a:lnTo>
                    <a:pt x="213550" y="85521"/>
                  </a:lnTo>
                  <a:lnTo>
                    <a:pt x="216598" y="97713"/>
                  </a:lnTo>
                  <a:lnTo>
                    <a:pt x="218122" y="102285"/>
                  </a:lnTo>
                  <a:lnTo>
                    <a:pt x="221170" y="106857"/>
                  </a:lnTo>
                  <a:lnTo>
                    <a:pt x="224218" y="109905"/>
                  </a:lnTo>
                  <a:lnTo>
                    <a:pt x="227266" y="114477"/>
                  </a:lnTo>
                  <a:lnTo>
                    <a:pt x="231838" y="116001"/>
                  </a:lnTo>
                  <a:lnTo>
                    <a:pt x="236410" y="119049"/>
                  </a:lnTo>
                  <a:lnTo>
                    <a:pt x="240982" y="120573"/>
                  </a:lnTo>
                  <a:lnTo>
                    <a:pt x="263944" y="120573"/>
                  </a:lnTo>
                  <a:lnTo>
                    <a:pt x="266992" y="119049"/>
                  </a:lnTo>
                  <a:lnTo>
                    <a:pt x="271564" y="119049"/>
                  </a:lnTo>
                  <a:lnTo>
                    <a:pt x="274612" y="117525"/>
                  </a:lnTo>
                  <a:lnTo>
                    <a:pt x="276136" y="117525"/>
                  </a:lnTo>
                  <a:lnTo>
                    <a:pt x="277660" y="116001"/>
                  </a:lnTo>
                  <a:lnTo>
                    <a:pt x="279184" y="116001"/>
                  </a:lnTo>
                  <a:lnTo>
                    <a:pt x="280708" y="114477"/>
                  </a:lnTo>
                  <a:lnTo>
                    <a:pt x="280708" y="112953"/>
                  </a:lnTo>
                  <a:lnTo>
                    <a:pt x="282232" y="112953"/>
                  </a:lnTo>
                  <a:lnTo>
                    <a:pt x="282232" y="109905"/>
                  </a:lnTo>
                  <a:lnTo>
                    <a:pt x="282232" y="105333"/>
                  </a:lnTo>
                  <a:lnTo>
                    <a:pt x="280708" y="103809"/>
                  </a:lnTo>
                  <a:lnTo>
                    <a:pt x="276136" y="103809"/>
                  </a:lnTo>
                  <a:lnTo>
                    <a:pt x="276136" y="105333"/>
                  </a:lnTo>
                  <a:lnTo>
                    <a:pt x="273088" y="105333"/>
                  </a:lnTo>
                  <a:lnTo>
                    <a:pt x="271564" y="106857"/>
                  </a:lnTo>
                  <a:lnTo>
                    <a:pt x="270040" y="106857"/>
                  </a:lnTo>
                  <a:lnTo>
                    <a:pt x="266992" y="108381"/>
                  </a:lnTo>
                  <a:lnTo>
                    <a:pt x="263944" y="108381"/>
                  </a:lnTo>
                  <a:lnTo>
                    <a:pt x="260896" y="109905"/>
                  </a:lnTo>
                  <a:lnTo>
                    <a:pt x="250228" y="109905"/>
                  </a:lnTo>
                  <a:lnTo>
                    <a:pt x="245554" y="108381"/>
                  </a:lnTo>
                  <a:lnTo>
                    <a:pt x="242506" y="106857"/>
                  </a:lnTo>
                  <a:lnTo>
                    <a:pt x="239458" y="106857"/>
                  </a:lnTo>
                  <a:lnTo>
                    <a:pt x="234886" y="102285"/>
                  </a:lnTo>
                  <a:lnTo>
                    <a:pt x="230314" y="93141"/>
                  </a:lnTo>
                  <a:lnTo>
                    <a:pt x="230314" y="90093"/>
                  </a:lnTo>
                  <a:lnTo>
                    <a:pt x="228790" y="85521"/>
                  </a:lnTo>
                  <a:lnTo>
                    <a:pt x="228790" y="80949"/>
                  </a:lnTo>
                  <a:lnTo>
                    <a:pt x="282232" y="80949"/>
                  </a:lnTo>
                  <a:lnTo>
                    <a:pt x="283756" y="79425"/>
                  </a:lnTo>
                  <a:lnTo>
                    <a:pt x="285280" y="79425"/>
                  </a:lnTo>
                  <a:lnTo>
                    <a:pt x="285280" y="71716"/>
                  </a:lnTo>
                  <a:lnTo>
                    <a:pt x="285280" y="62572"/>
                  </a:lnTo>
                  <a:close/>
                </a:path>
                <a:path w="877570" h="120650">
                  <a:moveTo>
                    <a:pt x="340131" y="70192"/>
                  </a:moveTo>
                  <a:lnTo>
                    <a:pt x="300507" y="70192"/>
                  </a:lnTo>
                  <a:lnTo>
                    <a:pt x="298983" y="71716"/>
                  </a:lnTo>
                  <a:lnTo>
                    <a:pt x="298983" y="80949"/>
                  </a:lnTo>
                  <a:lnTo>
                    <a:pt x="300507" y="80949"/>
                  </a:lnTo>
                  <a:lnTo>
                    <a:pt x="300507" y="82473"/>
                  </a:lnTo>
                  <a:lnTo>
                    <a:pt x="338607" y="82473"/>
                  </a:lnTo>
                  <a:lnTo>
                    <a:pt x="338607" y="80949"/>
                  </a:lnTo>
                  <a:lnTo>
                    <a:pt x="340131" y="80949"/>
                  </a:lnTo>
                  <a:lnTo>
                    <a:pt x="340131" y="70192"/>
                  </a:lnTo>
                  <a:close/>
                </a:path>
                <a:path w="877570" h="120650">
                  <a:moveTo>
                    <a:pt x="417957" y="56476"/>
                  </a:moveTo>
                  <a:lnTo>
                    <a:pt x="416433" y="51904"/>
                  </a:lnTo>
                  <a:lnTo>
                    <a:pt x="414147" y="47332"/>
                  </a:lnTo>
                  <a:lnTo>
                    <a:pt x="411861" y="42760"/>
                  </a:lnTo>
                  <a:lnTo>
                    <a:pt x="402717" y="38188"/>
                  </a:lnTo>
                  <a:lnTo>
                    <a:pt x="398145" y="36664"/>
                  </a:lnTo>
                  <a:lnTo>
                    <a:pt x="379857" y="36664"/>
                  </a:lnTo>
                  <a:lnTo>
                    <a:pt x="376809" y="38188"/>
                  </a:lnTo>
                  <a:lnTo>
                    <a:pt x="373761" y="38188"/>
                  </a:lnTo>
                  <a:lnTo>
                    <a:pt x="370713" y="39712"/>
                  </a:lnTo>
                  <a:lnTo>
                    <a:pt x="369189" y="39712"/>
                  </a:lnTo>
                  <a:lnTo>
                    <a:pt x="366141" y="41236"/>
                  </a:lnTo>
                  <a:lnTo>
                    <a:pt x="364617" y="41236"/>
                  </a:lnTo>
                  <a:lnTo>
                    <a:pt x="361569" y="44284"/>
                  </a:lnTo>
                  <a:lnTo>
                    <a:pt x="360045" y="44284"/>
                  </a:lnTo>
                  <a:lnTo>
                    <a:pt x="360045" y="45808"/>
                  </a:lnTo>
                  <a:lnTo>
                    <a:pt x="358521" y="47332"/>
                  </a:lnTo>
                  <a:lnTo>
                    <a:pt x="358521" y="53428"/>
                  </a:lnTo>
                  <a:lnTo>
                    <a:pt x="360045" y="53428"/>
                  </a:lnTo>
                  <a:lnTo>
                    <a:pt x="360045" y="54952"/>
                  </a:lnTo>
                  <a:lnTo>
                    <a:pt x="364617" y="54952"/>
                  </a:lnTo>
                  <a:lnTo>
                    <a:pt x="367665" y="51904"/>
                  </a:lnTo>
                  <a:lnTo>
                    <a:pt x="370713" y="51904"/>
                  </a:lnTo>
                  <a:lnTo>
                    <a:pt x="372237" y="50380"/>
                  </a:lnTo>
                  <a:lnTo>
                    <a:pt x="375285" y="50380"/>
                  </a:lnTo>
                  <a:lnTo>
                    <a:pt x="376809" y="48856"/>
                  </a:lnTo>
                  <a:lnTo>
                    <a:pt x="379857" y="47332"/>
                  </a:lnTo>
                  <a:lnTo>
                    <a:pt x="392049" y="47332"/>
                  </a:lnTo>
                  <a:lnTo>
                    <a:pt x="395097" y="48856"/>
                  </a:lnTo>
                  <a:lnTo>
                    <a:pt x="396621" y="48856"/>
                  </a:lnTo>
                  <a:lnTo>
                    <a:pt x="399669" y="50380"/>
                  </a:lnTo>
                  <a:lnTo>
                    <a:pt x="399669" y="51904"/>
                  </a:lnTo>
                  <a:lnTo>
                    <a:pt x="402717" y="54952"/>
                  </a:lnTo>
                  <a:lnTo>
                    <a:pt x="402717" y="58000"/>
                  </a:lnTo>
                  <a:lnTo>
                    <a:pt x="404241" y="59524"/>
                  </a:lnTo>
                  <a:lnTo>
                    <a:pt x="404241" y="71716"/>
                  </a:lnTo>
                  <a:lnTo>
                    <a:pt x="404241" y="82486"/>
                  </a:lnTo>
                  <a:lnTo>
                    <a:pt x="404241" y="97726"/>
                  </a:lnTo>
                  <a:lnTo>
                    <a:pt x="401193" y="102298"/>
                  </a:lnTo>
                  <a:lnTo>
                    <a:pt x="398145" y="105346"/>
                  </a:lnTo>
                  <a:lnTo>
                    <a:pt x="393573" y="106870"/>
                  </a:lnTo>
                  <a:lnTo>
                    <a:pt x="387477" y="109918"/>
                  </a:lnTo>
                  <a:lnTo>
                    <a:pt x="379857" y="109918"/>
                  </a:lnTo>
                  <a:lnTo>
                    <a:pt x="375285" y="108394"/>
                  </a:lnTo>
                  <a:lnTo>
                    <a:pt x="370713" y="103822"/>
                  </a:lnTo>
                  <a:lnTo>
                    <a:pt x="369189" y="100774"/>
                  </a:lnTo>
                  <a:lnTo>
                    <a:pt x="369189" y="94678"/>
                  </a:lnTo>
                  <a:lnTo>
                    <a:pt x="370713" y="91630"/>
                  </a:lnTo>
                  <a:lnTo>
                    <a:pt x="370713" y="90106"/>
                  </a:lnTo>
                  <a:lnTo>
                    <a:pt x="376809" y="84010"/>
                  </a:lnTo>
                  <a:lnTo>
                    <a:pt x="379857" y="84010"/>
                  </a:lnTo>
                  <a:lnTo>
                    <a:pt x="381381" y="82486"/>
                  </a:lnTo>
                  <a:lnTo>
                    <a:pt x="404241" y="82486"/>
                  </a:lnTo>
                  <a:lnTo>
                    <a:pt x="404241" y="71716"/>
                  </a:lnTo>
                  <a:lnTo>
                    <a:pt x="382905" y="71716"/>
                  </a:lnTo>
                  <a:lnTo>
                    <a:pt x="376809" y="73342"/>
                  </a:lnTo>
                  <a:lnTo>
                    <a:pt x="372237" y="74866"/>
                  </a:lnTo>
                  <a:lnTo>
                    <a:pt x="369189" y="76390"/>
                  </a:lnTo>
                  <a:lnTo>
                    <a:pt x="364617" y="77914"/>
                  </a:lnTo>
                  <a:lnTo>
                    <a:pt x="356997" y="85534"/>
                  </a:lnTo>
                  <a:lnTo>
                    <a:pt x="355473" y="90106"/>
                  </a:lnTo>
                  <a:lnTo>
                    <a:pt x="355473" y="103822"/>
                  </a:lnTo>
                  <a:lnTo>
                    <a:pt x="360045" y="112966"/>
                  </a:lnTo>
                  <a:lnTo>
                    <a:pt x="363093" y="114490"/>
                  </a:lnTo>
                  <a:lnTo>
                    <a:pt x="364617" y="117538"/>
                  </a:lnTo>
                  <a:lnTo>
                    <a:pt x="367665" y="119062"/>
                  </a:lnTo>
                  <a:lnTo>
                    <a:pt x="370713" y="119062"/>
                  </a:lnTo>
                  <a:lnTo>
                    <a:pt x="373761" y="120586"/>
                  </a:lnTo>
                  <a:lnTo>
                    <a:pt x="390525" y="120586"/>
                  </a:lnTo>
                  <a:lnTo>
                    <a:pt x="395097" y="117538"/>
                  </a:lnTo>
                  <a:lnTo>
                    <a:pt x="399669" y="116014"/>
                  </a:lnTo>
                  <a:lnTo>
                    <a:pt x="405765" y="109918"/>
                  </a:lnTo>
                  <a:lnTo>
                    <a:pt x="405765" y="119062"/>
                  </a:lnTo>
                  <a:lnTo>
                    <a:pt x="410337" y="119062"/>
                  </a:lnTo>
                  <a:lnTo>
                    <a:pt x="410337" y="120586"/>
                  </a:lnTo>
                  <a:lnTo>
                    <a:pt x="413385" y="120586"/>
                  </a:lnTo>
                  <a:lnTo>
                    <a:pt x="414909" y="119062"/>
                  </a:lnTo>
                  <a:lnTo>
                    <a:pt x="417957" y="119062"/>
                  </a:lnTo>
                  <a:lnTo>
                    <a:pt x="417957" y="82486"/>
                  </a:lnTo>
                  <a:lnTo>
                    <a:pt x="417957" y="56476"/>
                  </a:lnTo>
                  <a:close/>
                </a:path>
                <a:path w="877570" h="120650">
                  <a:moveTo>
                    <a:pt x="483590" y="38188"/>
                  </a:moveTo>
                  <a:lnTo>
                    <a:pt x="460730" y="38188"/>
                  </a:lnTo>
                  <a:lnTo>
                    <a:pt x="460730" y="18376"/>
                  </a:lnTo>
                  <a:lnTo>
                    <a:pt x="459206" y="16852"/>
                  </a:lnTo>
                  <a:lnTo>
                    <a:pt x="448538" y="16852"/>
                  </a:lnTo>
                  <a:lnTo>
                    <a:pt x="448538" y="18376"/>
                  </a:lnTo>
                  <a:lnTo>
                    <a:pt x="447014" y="18376"/>
                  </a:lnTo>
                  <a:lnTo>
                    <a:pt x="447014" y="38188"/>
                  </a:lnTo>
                  <a:lnTo>
                    <a:pt x="434721" y="38188"/>
                  </a:lnTo>
                  <a:lnTo>
                    <a:pt x="434721" y="39712"/>
                  </a:lnTo>
                  <a:lnTo>
                    <a:pt x="433197" y="39712"/>
                  </a:lnTo>
                  <a:lnTo>
                    <a:pt x="433197" y="47332"/>
                  </a:lnTo>
                  <a:lnTo>
                    <a:pt x="434721" y="48856"/>
                  </a:lnTo>
                  <a:lnTo>
                    <a:pt x="447014" y="48856"/>
                  </a:lnTo>
                  <a:lnTo>
                    <a:pt x="447014" y="102285"/>
                  </a:lnTo>
                  <a:lnTo>
                    <a:pt x="448538" y="106857"/>
                  </a:lnTo>
                  <a:lnTo>
                    <a:pt x="448538" y="109905"/>
                  </a:lnTo>
                  <a:lnTo>
                    <a:pt x="450062" y="112953"/>
                  </a:lnTo>
                  <a:lnTo>
                    <a:pt x="453110" y="114477"/>
                  </a:lnTo>
                  <a:lnTo>
                    <a:pt x="456158" y="117525"/>
                  </a:lnTo>
                  <a:lnTo>
                    <a:pt x="462254" y="120573"/>
                  </a:lnTo>
                  <a:lnTo>
                    <a:pt x="477494" y="120573"/>
                  </a:lnTo>
                  <a:lnTo>
                    <a:pt x="479018" y="119049"/>
                  </a:lnTo>
                  <a:lnTo>
                    <a:pt x="482066" y="119049"/>
                  </a:lnTo>
                  <a:lnTo>
                    <a:pt x="482066" y="117525"/>
                  </a:lnTo>
                  <a:lnTo>
                    <a:pt x="483590" y="117525"/>
                  </a:lnTo>
                  <a:lnTo>
                    <a:pt x="483590" y="108381"/>
                  </a:lnTo>
                  <a:lnTo>
                    <a:pt x="483590" y="106857"/>
                  </a:lnTo>
                  <a:lnTo>
                    <a:pt x="479018" y="106857"/>
                  </a:lnTo>
                  <a:lnTo>
                    <a:pt x="477494" y="108381"/>
                  </a:lnTo>
                  <a:lnTo>
                    <a:pt x="468350" y="108381"/>
                  </a:lnTo>
                  <a:lnTo>
                    <a:pt x="465302" y="106857"/>
                  </a:lnTo>
                  <a:lnTo>
                    <a:pt x="463778" y="105333"/>
                  </a:lnTo>
                  <a:lnTo>
                    <a:pt x="462254" y="102285"/>
                  </a:lnTo>
                  <a:lnTo>
                    <a:pt x="460730" y="97713"/>
                  </a:lnTo>
                  <a:lnTo>
                    <a:pt x="460730" y="48856"/>
                  </a:lnTo>
                  <a:lnTo>
                    <a:pt x="483590" y="48856"/>
                  </a:lnTo>
                  <a:lnTo>
                    <a:pt x="483590" y="38188"/>
                  </a:lnTo>
                  <a:close/>
                </a:path>
                <a:path w="877570" h="120650">
                  <a:moveTo>
                    <a:pt x="538543" y="73329"/>
                  </a:moveTo>
                  <a:lnTo>
                    <a:pt x="537019" y="71716"/>
                  </a:lnTo>
                  <a:lnTo>
                    <a:pt x="537019" y="70192"/>
                  </a:lnTo>
                  <a:lnTo>
                    <a:pt x="497306" y="70192"/>
                  </a:lnTo>
                  <a:lnTo>
                    <a:pt x="497306" y="71716"/>
                  </a:lnTo>
                  <a:lnTo>
                    <a:pt x="495782" y="71716"/>
                  </a:lnTo>
                  <a:lnTo>
                    <a:pt x="495782" y="79425"/>
                  </a:lnTo>
                  <a:lnTo>
                    <a:pt x="498830" y="82473"/>
                  </a:lnTo>
                  <a:lnTo>
                    <a:pt x="535495" y="82473"/>
                  </a:lnTo>
                  <a:lnTo>
                    <a:pt x="538543" y="79425"/>
                  </a:lnTo>
                  <a:lnTo>
                    <a:pt x="538543" y="73329"/>
                  </a:lnTo>
                  <a:close/>
                </a:path>
                <a:path w="877570" h="120650">
                  <a:moveTo>
                    <a:pt x="597979" y="39712"/>
                  </a:moveTo>
                  <a:lnTo>
                    <a:pt x="596455" y="39712"/>
                  </a:lnTo>
                  <a:lnTo>
                    <a:pt x="596455" y="38188"/>
                  </a:lnTo>
                  <a:lnTo>
                    <a:pt x="575119" y="38188"/>
                  </a:lnTo>
                  <a:lnTo>
                    <a:pt x="575119" y="18376"/>
                  </a:lnTo>
                  <a:lnTo>
                    <a:pt x="573595" y="18376"/>
                  </a:lnTo>
                  <a:lnTo>
                    <a:pt x="573595" y="16852"/>
                  </a:lnTo>
                  <a:lnTo>
                    <a:pt x="562927" y="16852"/>
                  </a:lnTo>
                  <a:lnTo>
                    <a:pt x="561403" y="18376"/>
                  </a:lnTo>
                  <a:lnTo>
                    <a:pt x="561403" y="38188"/>
                  </a:lnTo>
                  <a:lnTo>
                    <a:pt x="547687" y="38188"/>
                  </a:lnTo>
                  <a:lnTo>
                    <a:pt x="547687" y="48856"/>
                  </a:lnTo>
                  <a:lnTo>
                    <a:pt x="561403" y="48856"/>
                  </a:lnTo>
                  <a:lnTo>
                    <a:pt x="561403" y="102285"/>
                  </a:lnTo>
                  <a:lnTo>
                    <a:pt x="562927" y="106857"/>
                  </a:lnTo>
                  <a:lnTo>
                    <a:pt x="562927" y="109905"/>
                  </a:lnTo>
                  <a:lnTo>
                    <a:pt x="564451" y="112953"/>
                  </a:lnTo>
                  <a:lnTo>
                    <a:pt x="567499" y="116001"/>
                  </a:lnTo>
                  <a:lnTo>
                    <a:pt x="576643" y="120573"/>
                  </a:lnTo>
                  <a:lnTo>
                    <a:pt x="591883" y="120573"/>
                  </a:lnTo>
                  <a:lnTo>
                    <a:pt x="591883" y="119049"/>
                  </a:lnTo>
                  <a:lnTo>
                    <a:pt x="594931" y="119049"/>
                  </a:lnTo>
                  <a:lnTo>
                    <a:pt x="597979" y="116001"/>
                  </a:lnTo>
                  <a:lnTo>
                    <a:pt x="597979" y="108381"/>
                  </a:lnTo>
                  <a:lnTo>
                    <a:pt x="597979" y="106857"/>
                  </a:lnTo>
                  <a:lnTo>
                    <a:pt x="591883" y="106857"/>
                  </a:lnTo>
                  <a:lnTo>
                    <a:pt x="591883" y="108381"/>
                  </a:lnTo>
                  <a:lnTo>
                    <a:pt x="581215" y="108381"/>
                  </a:lnTo>
                  <a:lnTo>
                    <a:pt x="578167" y="105333"/>
                  </a:lnTo>
                  <a:lnTo>
                    <a:pt x="576643" y="102285"/>
                  </a:lnTo>
                  <a:lnTo>
                    <a:pt x="575119" y="97713"/>
                  </a:lnTo>
                  <a:lnTo>
                    <a:pt x="575119" y="48856"/>
                  </a:lnTo>
                  <a:lnTo>
                    <a:pt x="596455" y="48856"/>
                  </a:lnTo>
                  <a:lnTo>
                    <a:pt x="597979" y="47332"/>
                  </a:lnTo>
                  <a:lnTo>
                    <a:pt x="597979" y="39712"/>
                  </a:lnTo>
                  <a:close/>
                </a:path>
                <a:path w="877570" h="120650">
                  <a:moveTo>
                    <a:pt x="674281" y="56476"/>
                  </a:moveTo>
                  <a:lnTo>
                    <a:pt x="672757" y="51904"/>
                  </a:lnTo>
                  <a:lnTo>
                    <a:pt x="670471" y="47332"/>
                  </a:lnTo>
                  <a:lnTo>
                    <a:pt x="668185" y="42760"/>
                  </a:lnTo>
                  <a:lnTo>
                    <a:pt x="659041" y="38188"/>
                  </a:lnTo>
                  <a:lnTo>
                    <a:pt x="654469" y="36664"/>
                  </a:lnTo>
                  <a:lnTo>
                    <a:pt x="636181" y="36664"/>
                  </a:lnTo>
                  <a:lnTo>
                    <a:pt x="633133" y="38188"/>
                  </a:lnTo>
                  <a:lnTo>
                    <a:pt x="630085" y="38188"/>
                  </a:lnTo>
                  <a:lnTo>
                    <a:pt x="626935" y="39712"/>
                  </a:lnTo>
                  <a:lnTo>
                    <a:pt x="625411" y="39712"/>
                  </a:lnTo>
                  <a:lnTo>
                    <a:pt x="622363" y="41236"/>
                  </a:lnTo>
                  <a:lnTo>
                    <a:pt x="620839" y="41236"/>
                  </a:lnTo>
                  <a:lnTo>
                    <a:pt x="617791" y="44284"/>
                  </a:lnTo>
                  <a:lnTo>
                    <a:pt x="616267" y="44284"/>
                  </a:lnTo>
                  <a:lnTo>
                    <a:pt x="616267" y="45808"/>
                  </a:lnTo>
                  <a:lnTo>
                    <a:pt x="614743" y="47332"/>
                  </a:lnTo>
                  <a:lnTo>
                    <a:pt x="614743" y="53428"/>
                  </a:lnTo>
                  <a:lnTo>
                    <a:pt x="616267" y="53428"/>
                  </a:lnTo>
                  <a:lnTo>
                    <a:pt x="616267" y="54952"/>
                  </a:lnTo>
                  <a:lnTo>
                    <a:pt x="620839" y="54952"/>
                  </a:lnTo>
                  <a:lnTo>
                    <a:pt x="623887" y="51904"/>
                  </a:lnTo>
                  <a:lnTo>
                    <a:pt x="626935" y="51904"/>
                  </a:lnTo>
                  <a:lnTo>
                    <a:pt x="628459" y="50380"/>
                  </a:lnTo>
                  <a:lnTo>
                    <a:pt x="631609" y="50380"/>
                  </a:lnTo>
                  <a:lnTo>
                    <a:pt x="633133" y="48856"/>
                  </a:lnTo>
                  <a:lnTo>
                    <a:pt x="636181" y="47332"/>
                  </a:lnTo>
                  <a:lnTo>
                    <a:pt x="648373" y="47332"/>
                  </a:lnTo>
                  <a:lnTo>
                    <a:pt x="651421" y="48856"/>
                  </a:lnTo>
                  <a:lnTo>
                    <a:pt x="652945" y="48856"/>
                  </a:lnTo>
                  <a:lnTo>
                    <a:pt x="655993" y="50380"/>
                  </a:lnTo>
                  <a:lnTo>
                    <a:pt x="655993" y="51904"/>
                  </a:lnTo>
                  <a:lnTo>
                    <a:pt x="659041" y="54952"/>
                  </a:lnTo>
                  <a:lnTo>
                    <a:pt x="659041" y="58000"/>
                  </a:lnTo>
                  <a:lnTo>
                    <a:pt x="660565" y="59524"/>
                  </a:lnTo>
                  <a:lnTo>
                    <a:pt x="660565" y="71716"/>
                  </a:lnTo>
                  <a:lnTo>
                    <a:pt x="660565" y="82486"/>
                  </a:lnTo>
                  <a:lnTo>
                    <a:pt x="660565" y="97726"/>
                  </a:lnTo>
                  <a:lnTo>
                    <a:pt x="657517" y="102298"/>
                  </a:lnTo>
                  <a:lnTo>
                    <a:pt x="654469" y="105346"/>
                  </a:lnTo>
                  <a:lnTo>
                    <a:pt x="651421" y="106870"/>
                  </a:lnTo>
                  <a:lnTo>
                    <a:pt x="646849" y="108394"/>
                  </a:lnTo>
                  <a:lnTo>
                    <a:pt x="643801" y="109918"/>
                  </a:lnTo>
                  <a:lnTo>
                    <a:pt x="636181" y="109918"/>
                  </a:lnTo>
                  <a:lnTo>
                    <a:pt x="631609" y="108394"/>
                  </a:lnTo>
                  <a:lnTo>
                    <a:pt x="630085" y="106870"/>
                  </a:lnTo>
                  <a:lnTo>
                    <a:pt x="626935" y="103822"/>
                  </a:lnTo>
                  <a:lnTo>
                    <a:pt x="625411" y="100774"/>
                  </a:lnTo>
                  <a:lnTo>
                    <a:pt x="625411" y="94678"/>
                  </a:lnTo>
                  <a:lnTo>
                    <a:pt x="626935" y="91630"/>
                  </a:lnTo>
                  <a:lnTo>
                    <a:pt x="626935" y="90106"/>
                  </a:lnTo>
                  <a:lnTo>
                    <a:pt x="628459" y="88582"/>
                  </a:lnTo>
                  <a:lnTo>
                    <a:pt x="630085" y="87058"/>
                  </a:lnTo>
                  <a:lnTo>
                    <a:pt x="633133" y="84010"/>
                  </a:lnTo>
                  <a:lnTo>
                    <a:pt x="636181" y="84010"/>
                  </a:lnTo>
                  <a:lnTo>
                    <a:pt x="637705" y="82486"/>
                  </a:lnTo>
                  <a:lnTo>
                    <a:pt x="660565" y="82486"/>
                  </a:lnTo>
                  <a:lnTo>
                    <a:pt x="660565" y="71716"/>
                  </a:lnTo>
                  <a:lnTo>
                    <a:pt x="639229" y="71716"/>
                  </a:lnTo>
                  <a:lnTo>
                    <a:pt x="633133" y="73342"/>
                  </a:lnTo>
                  <a:lnTo>
                    <a:pt x="628459" y="74866"/>
                  </a:lnTo>
                  <a:lnTo>
                    <a:pt x="625411" y="76390"/>
                  </a:lnTo>
                  <a:lnTo>
                    <a:pt x="620839" y="77914"/>
                  </a:lnTo>
                  <a:lnTo>
                    <a:pt x="613219" y="85534"/>
                  </a:lnTo>
                  <a:lnTo>
                    <a:pt x="611695" y="90106"/>
                  </a:lnTo>
                  <a:lnTo>
                    <a:pt x="611695" y="103822"/>
                  </a:lnTo>
                  <a:lnTo>
                    <a:pt x="616267" y="112966"/>
                  </a:lnTo>
                  <a:lnTo>
                    <a:pt x="619315" y="114490"/>
                  </a:lnTo>
                  <a:lnTo>
                    <a:pt x="620839" y="117538"/>
                  </a:lnTo>
                  <a:lnTo>
                    <a:pt x="623887" y="119062"/>
                  </a:lnTo>
                  <a:lnTo>
                    <a:pt x="626935" y="119062"/>
                  </a:lnTo>
                  <a:lnTo>
                    <a:pt x="630085" y="120586"/>
                  </a:lnTo>
                  <a:lnTo>
                    <a:pt x="646849" y="120586"/>
                  </a:lnTo>
                  <a:lnTo>
                    <a:pt x="651421" y="117538"/>
                  </a:lnTo>
                  <a:lnTo>
                    <a:pt x="655993" y="116014"/>
                  </a:lnTo>
                  <a:lnTo>
                    <a:pt x="662089" y="109918"/>
                  </a:lnTo>
                  <a:lnTo>
                    <a:pt x="662089" y="119062"/>
                  </a:lnTo>
                  <a:lnTo>
                    <a:pt x="666661" y="119062"/>
                  </a:lnTo>
                  <a:lnTo>
                    <a:pt x="666661" y="120586"/>
                  </a:lnTo>
                  <a:lnTo>
                    <a:pt x="669709" y="120586"/>
                  </a:lnTo>
                  <a:lnTo>
                    <a:pt x="671233" y="119062"/>
                  </a:lnTo>
                  <a:lnTo>
                    <a:pt x="674281" y="119062"/>
                  </a:lnTo>
                  <a:lnTo>
                    <a:pt x="674281" y="82486"/>
                  </a:lnTo>
                  <a:lnTo>
                    <a:pt x="674281" y="56476"/>
                  </a:lnTo>
                  <a:close/>
                </a:path>
                <a:path w="877570" h="120650">
                  <a:moveTo>
                    <a:pt x="741426" y="41236"/>
                  </a:moveTo>
                  <a:lnTo>
                    <a:pt x="739902" y="39712"/>
                  </a:lnTo>
                  <a:lnTo>
                    <a:pt x="739902" y="38188"/>
                  </a:lnTo>
                  <a:lnTo>
                    <a:pt x="718464" y="38188"/>
                  </a:lnTo>
                  <a:lnTo>
                    <a:pt x="718464" y="18376"/>
                  </a:lnTo>
                  <a:lnTo>
                    <a:pt x="716940" y="18376"/>
                  </a:lnTo>
                  <a:lnTo>
                    <a:pt x="716940" y="16852"/>
                  </a:lnTo>
                  <a:lnTo>
                    <a:pt x="704748" y="16852"/>
                  </a:lnTo>
                  <a:lnTo>
                    <a:pt x="704748" y="38188"/>
                  </a:lnTo>
                  <a:lnTo>
                    <a:pt x="691032" y="38188"/>
                  </a:lnTo>
                  <a:lnTo>
                    <a:pt x="691032" y="48856"/>
                  </a:lnTo>
                  <a:lnTo>
                    <a:pt x="704748" y="48856"/>
                  </a:lnTo>
                  <a:lnTo>
                    <a:pt x="704748" y="106857"/>
                  </a:lnTo>
                  <a:lnTo>
                    <a:pt x="707796" y="112953"/>
                  </a:lnTo>
                  <a:lnTo>
                    <a:pt x="710844" y="116001"/>
                  </a:lnTo>
                  <a:lnTo>
                    <a:pt x="716940" y="119049"/>
                  </a:lnTo>
                  <a:lnTo>
                    <a:pt x="718464" y="120573"/>
                  </a:lnTo>
                  <a:lnTo>
                    <a:pt x="733806" y="120573"/>
                  </a:lnTo>
                  <a:lnTo>
                    <a:pt x="735330" y="119049"/>
                  </a:lnTo>
                  <a:lnTo>
                    <a:pt x="738378" y="119049"/>
                  </a:lnTo>
                  <a:lnTo>
                    <a:pt x="738378" y="117525"/>
                  </a:lnTo>
                  <a:lnTo>
                    <a:pt x="739902" y="117525"/>
                  </a:lnTo>
                  <a:lnTo>
                    <a:pt x="739902" y="116001"/>
                  </a:lnTo>
                  <a:lnTo>
                    <a:pt x="741426" y="114477"/>
                  </a:lnTo>
                  <a:lnTo>
                    <a:pt x="741426" y="108381"/>
                  </a:lnTo>
                  <a:lnTo>
                    <a:pt x="739902" y="108381"/>
                  </a:lnTo>
                  <a:lnTo>
                    <a:pt x="739902" y="106857"/>
                  </a:lnTo>
                  <a:lnTo>
                    <a:pt x="735330" y="106857"/>
                  </a:lnTo>
                  <a:lnTo>
                    <a:pt x="733806" y="108381"/>
                  </a:lnTo>
                  <a:lnTo>
                    <a:pt x="724560" y="108381"/>
                  </a:lnTo>
                  <a:lnTo>
                    <a:pt x="721512" y="106857"/>
                  </a:lnTo>
                  <a:lnTo>
                    <a:pt x="719988" y="105333"/>
                  </a:lnTo>
                  <a:lnTo>
                    <a:pt x="718464" y="102285"/>
                  </a:lnTo>
                  <a:lnTo>
                    <a:pt x="718464" y="48856"/>
                  </a:lnTo>
                  <a:lnTo>
                    <a:pt x="739902" y="48856"/>
                  </a:lnTo>
                  <a:lnTo>
                    <a:pt x="739902" y="47332"/>
                  </a:lnTo>
                  <a:lnTo>
                    <a:pt x="741426" y="45808"/>
                  </a:lnTo>
                  <a:lnTo>
                    <a:pt x="741426" y="41236"/>
                  </a:lnTo>
                  <a:close/>
                </a:path>
                <a:path w="877570" h="120650">
                  <a:moveTo>
                    <a:pt x="817626" y="61048"/>
                  </a:moveTo>
                  <a:lnTo>
                    <a:pt x="816102" y="56476"/>
                  </a:lnTo>
                  <a:lnTo>
                    <a:pt x="816102" y="51904"/>
                  </a:lnTo>
                  <a:lnTo>
                    <a:pt x="813816" y="47332"/>
                  </a:lnTo>
                  <a:lnTo>
                    <a:pt x="813054" y="45808"/>
                  </a:lnTo>
                  <a:lnTo>
                    <a:pt x="808482" y="41236"/>
                  </a:lnTo>
                  <a:lnTo>
                    <a:pt x="805434" y="39712"/>
                  </a:lnTo>
                  <a:lnTo>
                    <a:pt x="796290" y="36664"/>
                  </a:lnTo>
                  <a:lnTo>
                    <a:pt x="778002" y="36664"/>
                  </a:lnTo>
                  <a:lnTo>
                    <a:pt x="774954" y="38188"/>
                  </a:lnTo>
                  <a:lnTo>
                    <a:pt x="771906" y="38188"/>
                  </a:lnTo>
                  <a:lnTo>
                    <a:pt x="770382" y="39712"/>
                  </a:lnTo>
                  <a:lnTo>
                    <a:pt x="767334" y="39712"/>
                  </a:lnTo>
                  <a:lnTo>
                    <a:pt x="765810" y="41236"/>
                  </a:lnTo>
                  <a:lnTo>
                    <a:pt x="762762" y="41236"/>
                  </a:lnTo>
                  <a:lnTo>
                    <a:pt x="758190" y="45808"/>
                  </a:lnTo>
                  <a:lnTo>
                    <a:pt x="758190" y="54952"/>
                  </a:lnTo>
                  <a:lnTo>
                    <a:pt x="762762" y="54952"/>
                  </a:lnTo>
                  <a:lnTo>
                    <a:pt x="764286" y="53428"/>
                  </a:lnTo>
                  <a:lnTo>
                    <a:pt x="767334" y="51904"/>
                  </a:lnTo>
                  <a:lnTo>
                    <a:pt x="768858" y="51904"/>
                  </a:lnTo>
                  <a:lnTo>
                    <a:pt x="770382" y="50380"/>
                  </a:lnTo>
                  <a:lnTo>
                    <a:pt x="773430" y="50380"/>
                  </a:lnTo>
                  <a:lnTo>
                    <a:pt x="779526" y="47332"/>
                  </a:lnTo>
                  <a:lnTo>
                    <a:pt x="791718" y="47332"/>
                  </a:lnTo>
                  <a:lnTo>
                    <a:pt x="793242" y="48856"/>
                  </a:lnTo>
                  <a:lnTo>
                    <a:pt x="796290" y="48856"/>
                  </a:lnTo>
                  <a:lnTo>
                    <a:pt x="800862" y="53428"/>
                  </a:lnTo>
                  <a:lnTo>
                    <a:pt x="800862" y="54952"/>
                  </a:lnTo>
                  <a:lnTo>
                    <a:pt x="802386" y="58000"/>
                  </a:lnTo>
                  <a:lnTo>
                    <a:pt x="802386" y="71716"/>
                  </a:lnTo>
                  <a:lnTo>
                    <a:pt x="802386" y="82486"/>
                  </a:lnTo>
                  <a:lnTo>
                    <a:pt x="802386" y="97726"/>
                  </a:lnTo>
                  <a:lnTo>
                    <a:pt x="799338" y="102298"/>
                  </a:lnTo>
                  <a:lnTo>
                    <a:pt x="796290" y="105346"/>
                  </a:lnTo>
                  <a:lnTo>
                    <a:pt x="787146" y="109918"/>
                  </a:lnTo>
                  <a:lnTo>
                    <a:pt x="778002" y="109918"/>
                  </a:lnTo>
                  <a:lnTo>
                    <a:pt x="771906" y="106870"/>
                  </a:lnTo>
                  <a:lnTo>
                    <a:pt x="768858" y="103822"/>
                  </a:lnTo>
                  <a:lnTo>
                    <a:pt x="768858" y="90106"/>
                  </a:lnTo>
                  <a:lnTo>
                    <a:pt x="774954" y="84010"/>
                  </a:lnTo>
                  <a:lnTo>
                    <a:pt x="778002" y="84010"/>
                  </a:lnTo>
                  <a:lnTo>
                    <a:pt x="781050" y="82486"/>
                  </a:lnTo>
                  <a:lnTo>
                    <a:pt x="802386" y="82486"/>
                  </a:lnTo>
                  <a:lnTo>
                    <a:pt x="802386" y="71716"/>
                  </a:lnTo>
                  <a:lnTo>
                    <a:pt x="781050" y="71716"/>
                  </a:lnTo>
                  <a:lnTo>
                    <a:pt x="776478" y="73342"/>
                  </a:lnTo>
                  <a:lnTo>
                    <a:pt x="767334" y="76390"/>
                  </a:lnTo>
                  <a:lnTo>
                    <a:pt x="764286" y="77914"/>
                  </a:lnTo>
                  <a:lnTo>
                    <a:pt x="761238" y="80962"/>
                  </a:lnTo>
                  <a:lnTo>
                    <a:pt x="758190" y="82486"/>
                  </a:lnTo>
                  <a:lnTo>
                    <a:pt x="756666" y="85534"/>
                  </a:lnTo>
                  <a:lnTo>
                    <a:pt x="755142" y="90106"/>
                  </a:lnTo>
                  <a:lnTo>
                    <a:pt x="753618" y="93154"/>
                  </a:lnTo>
                  <a:lnTo>
                    <a:pt x="753618" y="100774"/>
                  </a:lnTo>
                  <a:lnTo>
                    <a:pt x="755142" y="103822"/>
                  </a:lnTo>
                  <a:lnTo>
                    <a:pt x="755142" y="106870"/>
                  </a:lnTo>
                  <a:lnTo>
                    <a:pt x="758190" y="112966"/>
                  </a:lnTo>
                  <a:lnTo>
                    <a:pt x="761238" y="114490"/>
                  </a:lnTo>
                  <a:lnTo>
                    <a:pt x="762762" y="117538"/>
                  </a:lnTo>
                  <a:lnTo>
                    <a:pt x="765810" y="119062"/>
                  </a:lnTo>
                  <a:lnTo>
                    <a:pt x="768858" y="119062"/>
                  </a:lnTo>
                  <a:lnTo>
                    <a:pt x="773430" y="120586"/>
                  </a:lnTo>
                  <a:lnTo>
                    <a:pt x="790194" y="120586"/>
                  </a:lnTo>
                  <a:lnTo>
                    <a:pt x="793242" y="117538"/>
                  </a:lnTo>
                  <a:lnTo>
                    <a:pt x="797814" y="116014"/>
                  </a:lnTo>
                  <a:lnTo>
                    <a:pt x="800862" y="112966"/>
                  </a:lnTo>
                  <a:lnTo>
                    <a:pt x="805434" y="109918"/>
                  </a:lnTo>
                  <a:lnTo>
                    <a:pt x="805434" y="119062"/>
                  </a:lnTo>
                  <a:lnTo>
                    <a:pt x="808482" y="119062"/>
                  </a:lnTo>
                  <a:lnTo>
                    <a:pt x="810006" y="120586"/>
                  </a:lnTo>
                  <a:lnTo>
                    <a:pt x="813054" y="120586"/>
                  </a:lnTo>
                  <a:lnTo>
                    <a:pt x="813054" y="119062"/>
                  </a:lnTo>
                  <a:lnTo>
                    <a:pt x="817626" y="119062"/>
                  </a:lnTo>
                  <a:lnTo>
                    <a:pt x="817626" y="82486"/>
                  </a:lnTo>
                  <a:lnTo>
                    <a:pt x="817626" y="61048"/>
                  </a:lnTo>
                  <a:close/>
                </a:path>
                <a:path w="877570" h="120650">
                  <a:moveTo>
                    <a:pt x="877150" y="74853"/>
                  </a:moveTo>
                  <a:lnTo>
                    <a:pt x="875626" y="73329"/>
                  </a:lnTo>
                  <a:lnTo>
                    <a:pt x="875626" y="70192"/>
                  </a:lnTo>
                  <a:lnTo>
                    <a:pt x="836002" y="70192"/>
                  </a:lnTo>
                  <a:lnTo>
                    <a:pt x="836002" y="71716"/>
                  </a:lnTo>
                  <a:lnTo>
                    <a:pt x="834478" y="71716"/>
                  </a:lnTo>
                  <a:lnTo>
                    <a:pt x="834478" y="79425"/>
                  </a:lnTo>
                  <a:lnTo>
                    <a:pt x="836002" y="80949"/>
                  </a:lnTo>
                  <a:lnTo>
                    <a:pt x="836002" y="82473"/>
                  </a:lnTo>
                  <a:lnTo>
                    <a:pt x="874102" y="82473"/>
                  </a:lnTo>
                  <a:lnTo>
                    <a:pt x="875626" y="80949"/>
                  </a:lnTo>
                  <a:lnTo>
                    <a:pt x="875626" y="79425"/>
                  </a:lnTo>
                  <a:lnTo>
                    <a:pt x="877150" y="77901"/>
                  </a:lnTo>
                  <a:lnTo>
                    <a:pt x="877150" y="74853"/>
                  </a:lnTo>
                  <a:close/>
                </a:path>
              </a:pathLst>
            </a:custGeom>
            <a:solidFill>
              <a:srgbClr val="0562C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01" name="object 101"/>
          <p:cNvGrpSpPr/>
          <p:nvPr/>
        </p:nvGrpSpPr>
        <p:grpSpPr>
          <a:xfrm>
            <a:off x="431863" y="4290060"/>
            <a:ext cx="3216275" cy="151765"/>
            <a:chOff x="431863" y="4290060"/>
            <a:chExt cx="3216275" cy="151765"/>
          </a:xfrm>
        </p:grpSpPr>
        <p:pic>
          <p:nvPicPr>
            <p:cNvPr id="102" name="object 102"/>
            <p:cNvPicPr/>
            <p:nvPr/>
          </p:nvPicPr>
          <p:blipFill>
            <a:blip r:embed="rId47" cstate="print"/>
            <a:stretch>
              <a:fillRect/>
            </a:stretch>
          </p:blipFill>
          <p:spPr>
            <a:xfrm>
              <a:off x="439483" y="4290060"/>
              <a:ext cx="3206591" cy="151161"/>
            </a:xfrm>
            <a:prstGeom prst="rect">
              <a:avLst/>
            </a:prstGeom>
          </p:spPr>
        </p:pic>
        <p:sp>
          <p:nvSpPr>
            <p:cNvPr id="103" name="object 103"/>
            <p:cNvSpPr/>
            <p:nvPr/>
          </p:nvSpPr>
          <p:spPr>
            <a:xfrm>
              <a:off x="431863" y="4421314"/>
              <a:ext cx="3216275" cy="9525"/>
            </a:xfrm>
            <a:custGeom>
              <a:avLst/>
              <a:gdLst/>
              <a:ahLst/>
              <a:cxnLst/>
              <a:rect l="l" t="t" r="r" b="b"/>
              <a:pathLst>
                <a:path w="3216275" h="9525">
                  <a:moveTo>
                    <a:pt x="3215735" y="9239"/>
                  </a:moveTo>
                  <a:lnTo>
                    <a:pt x="0" y="9239"/>
                  </a:lnTo>
                  <a:lnTo>
                    <a:pt x="0" y="0"/>
                  </a:lnTo>
                  <a:lnTo>
                    <a:pt x="3215735" y="0"/>
                  </a:lnTo>
                  <a:lnTo>
                    <a:pt x="3215735" y="9239"/>
                  </a:lnTo>
                  <a:close/>
                </a:path>
              </a:pathLst>
            </a:custGeom>
            <a:solidFill>
              <a:srgbClr val="0562C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04" name="object 104"/>
          <p:cNvGrpSpPr/>
          <p:nvPr/>
        </p:nvGrpSpPr>
        <p:grpSpPr>
          <a:xfrm>
            <a:off x="3689603" y="4291583"/>
            <a:ext cx="501650" cy="139065"/>
            <a:chOff x="3689603" y="4291583"/>
            <a:chExt cx="501650" cy="139065"/>
          </a:xfrm>
        </p:grpSpPr>
        <p:sp>
          <p:nvSpPr>
            <p:cNvPr id="105" name="object 105"/>
            <p:cNvSpPr/>
            <p:nvPr/>
          </p:nvSpPr>
          <p:spPr>
            <a:xfrm>
              <a:off x="3707130" y="4299203"/>
              <a:ext cx="13970" cy="111760"/>
            </a:xfrm>
            <a:custGeom>
              <a:avLst/>
              <a:gdLst/>
              <a:ahLst/>
              <a:cxnLst/>
              <a:rect l="l" t="t" r="r" b="b"/>
              <a:pathLst>
                <a:path w="13970" h="111760">
                  <a:moveTo>
                    <a:pt x="12192" y="111442"/>
                  </a:moveTo>
                  <a:lnTo>
                    <a:pt x="1524" y="111442"/>
                  </a:lnTo>
                  <a:lnTo>
                    <a:pt x="0" y="109918"/>
                  </a:lnTo>
                  <a:lnTo>
                    <a:pt x="0" y="0"/>
                  </a:lnTo>
                  <a:lnTo>
                    <a:pt x="13716" y="0"/>
                  </a:lnTo>
                  <a:lnTo>
                    <a:pt x="13716" y="109918"/>
                  </a:lnTo>
                  <a:lnTo>
                    <a:pt x="12192" y="111442"/>
                  </a:lnTo>
                  <a:close/>
                </a:path>
              </a:pathLst>
            </a:custGeom>
            <a:solidFill>
              <a:srgbClr val="0562C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6" name="object 106"/>
            <p:cNvPicPr/>
            <p:nvPr/>
          </p:nvPicPr>
          <p:blipFill>
            <a:blip r:embed="rId48" cstate="print"/>
            <a:stretch>
              <a:fillRect/>
            </a:stretch>
          </p:blipFill>
          <p:spPr>
            <a:xfrm>
              <a:off x="3746754" y="4326731"/>
              <a:ext cx="67151" cy="83915"/>
            </a:xfrm>
            <a:prstGeom prst="rect">
              <a:avLst/>
            </a:prstGeom>
          </p:spPr>
        </p:pic>
        <p:pic>
          <p:nvPicPr>
            <p:cNvPr id="107" name="object 107"/>
            <p:cNvPicPr/>
            <p:nvPr/>
          </p:nvPicPr>
          <p:blipFill>
            <a:blip r:embed="rId49" cstate="print"/>
            <a:stretch>
              <a:fillRect/>
            </a:stretch>
          </p:blipFill>
          <p:spPr>
            <a:xfrm>
              <a:off x="3841337" y="4291583"/>
              <a:ext cx="71723" cy="120586"/>
            </a:xfrm>
            <a:prstGeom prst="rect">
              <a:avLst/>
            </a:prstGeom>
          </p:spPr>
        </p:pic>
        <p:pic>
          <p:nvPicPr>
            <p:cNvPr id="108" name="object 108"/>
            <p:cNvPicPr/>
            <p:nvPr/>
          </p:nvPicPr>
          <p:blipFill>
            <a:blip r:embed="rId50" cstate="print"/>
            <a:stretch>
              <a:fillRect/>
            </a:stretch>
          </p:blipFill>
          <p:spPr>
            <a:xfrm>
              <a:off x="3934396" y="4326731"/>
              <a:ext cx="154114" cy="85439"/>
            </a:xfrm>
            <a:prstGeom prst="rect">
              <a:avLst/>
            </a:prstGeom>
          </p:spPr>
        </p:pic>
        <p:pic>
          <p:nvPicPr>
            <p:cNvPr id="109" name="object 109"/>
            <p:cNvPicPr/>
            <p:nvPr/>
          </p:nvPicPr>
          <p:blipFill>
            <a:blip r:embed="rId51" cstate="print"/>
            <a:stretch>
              <a:fillRect/>
            </a:stretch>
          </p:blipFill>
          <p:spPr>
            <a:xfrm>
              <a:off x="4108323" y="4291583"/>
              <a:ext cx="71723" cy="120586"/>
            </a:xfrm>
            <a:prstGeom prst="rect">
              <a:avLst/>
            </a:prstGeom>
          </p:spPr>
        </p:pic>
        <p:sp>
          <p:nvSpPr>
            <p:cNvPr id="110" name="object 110"/>
            <p:cNvSpPr/>
            <p:nvPr/>
          </p:nvSpPr>
          <p:spPr>
            <a:xfrm>
              <a:off x="3689603" y="4421123"/>
              <a:ext cx="501650" cy="9525"/>
            </a:xfrm>
            <a:custGeom>
              <a:avLst/>
              <a:gdLst/>
              <a:ahLst/>
              <a:cxnLst/>
              <a:rect l="l" t="t" r="r" b="b"/>
              <a:pathLst>
                <a:path w="501650" h="9525">
                  <a:moveTo>
                    <a:pt x="501396" y="9143"/>
                  </a:moveTo>
                  <a:lnTo>
                    <a:pt x="0" y="9143"/>
                  </a:lnTo>
                  <a:lnTo>
                    <a:pt x="0" y="0"/>
                  </a:lnTo>
                  <a:lnTo>
                    <a:pt x="501396" y="0"/>
                  </a:lnTo>
                  <a:lnTo>
                    <a:pt x="501396" y="9143"/>
                  </a:lnTo>
                  <a:close/>
                </a:path>
              </a:pathLst>
            </a:custGeom>
            <a:solidFill>
              <a:srgbClr val="0562C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11" name="object 111"/>
          <p:cNvSpPr/>
          <p:nvPr/>
        </p:nvSpPr>
        <p:spPr>
          <a:xfrm>
            <a:off x="190785" y="4535805"/>
            <a:ext cx="44450" cy="44450"/>
          </a:xfrm>
          <a:custGeom>
            <a:avLst/>
            <a:gdLst/>
            <a:ahLst/>
            <a:cxnLst/>
            <a:rect l="l" t="t" r="r" b="b"/>
            <a:pathLst>
              <a:path w="44450" h="44450">
                <a:moveTo>
                  <a:pt x="27432" y="44291"/>
                </a:moveTo>
                <a:lnTo>
                  <a:pt x="15240" y="44291"/>
                </a:lnTo>
                <a:lnTo>
                  <a:pt x="10668" y="41243"/>
                </a:lnTo>
                <a:lnTo>
                  <a:pt x="3048" y="33623"/>
                </a:lnTo>
                <a:lnTo>
                  <a:pt x="0" y="27527"/>
                </a:lnTo>
                <a:lnTo>
                  <a:pt x="0" y="21431"/>
                </a:lnTo>
                <a:lnTo>
                  <a:pt x="0" y="15335"/>
                </a:lnTo>
                <a:lnTo>
                  <a:pt x="1524" y="10763"/>
                </a:lnTo>
                <a:lnTo>
                  <a:pt x="6096" y="6191"/>
                </a:lnTo>
                <a:lnTo>
                  <a:pt x="15240" y="0"/>
                </a:lnTo>
                <a:lnTo>
                  <a:pt x="27432" y="0"/>
                </a:lnTo>
                <a:lnTo>
                  <a:pt x="33528" y="3047"/>
                </a:lnTo>
                <a:lnTo>
                  <a:pt x="41148" y="10763"/>
                </a:lnTo>
                <a:lnTo>
                  <a:pt x="44195" y="15335"/>
                </a:lnTo>
                <a:lnTo>
                  <a:pt x="44195" y="27527"/>
                </a:lnTo>
                <a:lnTo>
                  <a:pt x="41148" y="33623"/>
                </a:lnTo>
                <a:lnTo>
                  <a:pt x="36576" y="36671"/>
                </a:lnTo>
                <a:lnTo>
                  <a:pt x="33528" y="41243"/>
                </a:lnTo>
                <a:lnTo>
                  <a:pt x="27432" y="44291"/>
                </a:lnTo>
                <a:close/>
              </a:path>
            </a:pathLst>
          </a:custGeom>
          <a:solidFill>
            <a:srgbClr val="000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12" name="object 112"/>
          <p:cNvPicPr/>
          <p:nvPr/>
        </p:nvPicPr>
        <p:blipFill>
          <a:blip r:embed="rId52" cstate="print"/>
          <a:stretch>
            <a:fillRect/>
          </a:stretch>
        </p:blipFill>
        <p:spPr>
          <a:xfrm>
            <a:off x="441007" y="4499229"/>
            <a:ext cx="706278" cy="122110"/>
          </a:xfrm>
          <a:prstGeom prst="rect">
            <a:avLst/>
          </a:prstGeom>
        </p:spPr>
      </p:pic>
      <p:grpSp>
        <p:nvGrpSpPr>
          <p:cNvPr id="113" name="object 113"/>
          <p:cNvGrpSpPr/>
          <p:nvPr/>
        </p:nvGrpSpPr>
        <p:grpSpPr>
          <a:xfrm>
            <a:off x="1217485" y="4499229"/>
            <a:ext cx="1529080" cy="122555"/>
            <a:chOff x="1217485" y="4499229"/>
            <a:chExt cx="1529080" cy="122555"/>
          </a:xfrm>
        </p:grpSpPr>
        <p:pic>
          <p:nvPicPr>
            <p:cNvPr id="114" name="object 114"/>
            <p:cNvPicPr/>
            <p:nvPr/>
          </p:nvPicPr>
          <p:blipFill>
            <a:blip r:embed="rId53" cstate="print"/>
            <a:stretch>
              <a:fillRect/>
            </a:stretch>
          </p:blipFill>
          <p:spPr>
            <a:xfrm>
              <a:off x="1217485" y="4499229"/>
              <a:ext cx="1488852" cy="122110"/>
            </a:xfrm>
            <a:prstGeom prst="rect">
              <a:avLst/>
            </a:prstGeom>
          </p:spPr>
        </p:pic>
        <p:sp>
          <p:nvSpPr>
            <p:cNvPr id="115" name="object 115"/>
            <p:cNvSpPr/>
            <p:nvPr/>
          </p:nvSpPr>
          <p:spPr>
            <a:xfrm>
              <a:off x="2732328" y="4499241"/>
              <a:ext cx="13970" cy="120650"/>
            </a:xfrm>
            <a:custGeom>
              <a:avLst/>
              <a:gdLst/>
              <a:ahLst/>
              <a:cxnLst/>
              <a:rect l="l" t="t" r="r" b="b"/>
              <a:pathLst>
                <a:path w="13969" h="120650">
                  <a:moveTo>
                    <a:pt x="10668" y="1524"/>
                  </a:moveTo>
                  <a:lnTo>
                    <a:pt x="9144" y="0"/>
                  </a:lnTo>
                  <a:lnTo>
                    <a:pt x="4572" y="0"/>
                  </a:lnTo>
                  <a:lnTo>
                    <a:pt x="3048" y="1524"/>
                  </a:lnTo>
                  <a:lnTo>
                    <a:pt x="10668" y="1524"/>
                  </a:lnTo>
                  <a:close/>
                </a:path>
                <a:path w="13969" h="120650">
                  <a:moveTo>
                    <a:pt x="13716" y="1968"/>
                  </a:moveTo>
                  <a:lnTo>
                    <a:pt x="0" y="1968"/>
                  </a:lnTo>
                  <a:lnTo>
                    <a:pt x="0" y="118808"/>
                  </a:lnTo>
                  <a:lnTo>
                    <a:pt x="0" y="120078"/>
                  </a:lnTo>
                  <a:lnTo>
                    <a:pt x="12192" y="120078"/>
                  </a:lnTo>
                  <a:lnTo>
                    <a:pt x="12192" y="118808"/>
                  </a:lnTo>
                  <a:lnTo>
                    <a:pt x="13716" y="118808"/>
                  </a:lnTo>
                  <a:lnTo>
                    <a:pt x="13716" y="1968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16" name="object 116"/>
          <p:cNvGrpSpPr/>
          <p:nvPr/>
        </p:nvGrpSpPr>
        <p:grpSpPr>
          <a:xfrm>
            <a:off x="2802445" y="4500753"/>
            <a:ext cx="255270" cy="120650"/>
            <a:chOff x="2802445" y="4500753"/>
            <a:chExt cx="255270" cy="120650"/>
          </a:xfrm>
        </p:grpSpPr>
        <p:sp>
          <p:nvSpPr>
            <p:cNvPr id="117" name="object 117"/>
            <p:cNvSpPr/>
            <p:nvPr/>
          </p:nvSpPr>
          <p:spPr>
            <a:xfrm>
              <a:off x="2802445" y="4535805"/>
              <a:ext cx="62865" cy="85725"/>
            </a:xfrm>
            <a:custGeom>
              <a:avLst/>
              <a:gdLst/>
              <a:ahLst/>
              <a:cxnLst/>
              <a:rect l="l" t="t" r="r" b="b"/>
              <a:pathLst>
                <a:path w="62864" h="85725">
                  <a:moveTo>
                    <a:pt x="42767" y="1524"/>
                  </a:moveTo>
                  <a:lnTo>
                    <a:pt x="22955" y="1524"/>
                  </a:lnTo>
                  <a:lnTo>
                    <a:pt x="26003" y="0"/>
                  </a:lnTo>
                  <a:lnTo>
                    <a:pt x="38195" y="0"/>
                  </a:lnTo>
                  <a:lnTo>
                    <a:pt x="42767" y="1524"/>
                  </a:lnTo>
                  <a:close/>
                </a:path>
                <a:path w="62864" h="85725">
                  <a:moveTo>
                    <a:pt x="10668" y="18383"/>
                  </a:moveTo>
                  <a:lnTo>
                    <a:pt x="3048" y="18383"/>
                  </a:lnTo>
                  <a:lnTo>
                    <a:pt x="3048" y="10763"/>
                  </a:lnTo>
                  <a:lnTo>
                    <a:pt x="6096" y="7715"/>
                  </a:lnTo>
                  <a:lnTo>
                    <a:pt x="7620" y="7715"/>
                  </a:lnTo>
                  <a:lnTo>
                    <a:pt x="9144" y="6191"/>
                  </a:lnTo>
                  <a:lnTo>
                    <a:pt x="10668" y="4572"/>
                  </a:lnTo>
                  <a:lnTo>
                    <a:pt x="13811" y="4572"/>
                  </a:lnTo>
                  <a:lnTo>
                    <a:pt x="15335" y="3048"/>
                  </a:lnTo>
                  <a:lnTo>
                    <a:pt x="18383" y="3048"/>
                  </a:lnTo>
                  <a:lnTo>
                    <a:pt x="21431" y="1524"/>
                  </a:lnTo>
                  <a:lnTo>
                    <a:pt x="47339" y="1524"/>
                  </a:lnTo>
                  <a:lnTo>
                    <a:pt x="53435" y="4572"/>
                  </a:lnTo>
                  <a:lnTo>
                    <a:pt x="56483" y="7715"/>
                  </a:lnTo>
                  <a:lnTo>
                    <a:pt x="58769" y="12287"/>
                  </a:lnTo>
                  <a:lnTo>
                    <a:pt x="24479" y="12287"/>
                  </a:lnTo>
                  <a:lnTo>
                    <a:pt x="21431" y="13811"/>
                  </a:lnTo>
                  <a:lnTo>
                    <a:pt x="18383" y="13811"/>
                  </a:lnTo>
                  <a:lnTo>
                    <a:pt x="16859" y="15335"/>
                  </a:lnTo>
                  <a:lnTo>
                    <a:pt x="15335" y="15335"/>
                  </a:lnTo>
                  <a:lnTo>
                    <a:pt x="12287" y="16859"/>
                  </a:lnTo>
                  <a:lnTo>
                    <a:pt x="10668" y="18383"/>
                  </a:lnTo>
                  <a:close/>
                </a:path>
                <a:path w="62864" h="85725">
                  <a:moveTo>
                    <a:pt x="30575" y="85534"/>
                  </a:moveTo>
                  <a:lnTo>
                    <a:pt x="22955" y="85534"/>
                  </a:lnTo>
                  <a:lnTo>
                    <a:pt x="18383" y="84010"/>
                  </a:lnTo>
                  <a:lnTo>
                    <a:pt x="15335" y="84010"/>
                  </a:lnTo>
                  <a:lnTo>
                    <a:pt x="12287" y="82486"/>
                  </a:lnTo>
                  <a:lnTo>
                    <a:pt x="9144" y="80962"/>
                  </a:lnTo>
                  <a:lnTo>
                    <a:pt x="6096" y="79438"/>
                  </a:lnTo>
                  <a:lnTo>
                    <a:pt x="4572" y="76390"/>
                  </a:lnTo>
                  <a:lnTo>
                    <a:pt x="3048" y="74866"/>
                  </a:lnTo>
                  <a:lnTo>
                    <a:pt x="0" y="68770"/>
                  </a:lnTo>
                  <a:lnTo>
                    <a:pt x="0" y="53435"/>
                  </a:lnTo>
                  <a:lnTo>
                    <a:pt x="1524" y="50387"/>
                  </a:lnTo>
                  <a:lnTo>
                    <a:pt x="4572" y="47339"/>
                  </a:lnTo>
                  <a:lnTo>
                    <a:pt x="6096" y="44291"/>
                  </a:lnTo>
                  <a:lnTo>
                    <a:pt x="9144" y="42767"/>
                  </a:lnTo>
                  <a:lnTo>
                    <a:pt x="13811" y="39719"/>
                  </a:lnTo>
                  <a:lnTo>
                    <a:pt x="16859" y="38195"/>
                  </a:lnTo>
                  <a:lnTo>
                    <a:pt x="21431" y="38195"/>
                  </a:lnTo>
                  <a:lnTo>
                    <a:pt x="27527" y="36671"/>
                  </a:lnTo>
                  <a:lnTo>
                    <a:pt x="48863" y="36671"/>
                  </a:lnTo>
                  <a:lnTo>
                    <a:pt x="48863" y="24479"/>
                  </a:lnTo>
                  <a:lnTo>
                    <a:pt x="47339" y="22955"/>
                  </a:lnTo>
                  <a:lnTo>
                    <a:pt x="47339" y="19907"/>
                  </a:lnTo>
                  <a:lnTo>
                    <a:pt x="44291" y="16859"/>
                  </a:lnTo>
                  <a:lnTo>
                    <a:pt x="44291" y="15335"/>
                  </a:lnTo>
                  <a:lnTo>
                    <a:pt x="41243" y="13811"/>
                  </a:lnTo>
                  <a:lnTo>
                    <a:pt x="39719" y="13811"/>
                  </a:lnTo>
                  <a:lnTo>
                    <a:pt x="36671" y="12287"/>
                  </a:lnTo>
                  <a:lnTo>
                    <a:pt x="58769" y="12287"/>
                  </a:lnTo>
                  <a:lnTo>
                    <a:pt x="62579" y="19907"/>
                  </a:lnTo>
                  <a:lnTo>
                    <a:pt x="62579" y="45815"/>
                  </a:lnTo>
                  <a:lnTo>
                    <a:pt x="29051" y="45815"/>
                  </a:lnTo>
                  <a:lnTo>
                    <a:pt x="26003" y="47339"/>
                  </a:lnTo>
                  <a:lnTo>
                    <a:pt x="24479" y="47339"/>
                  </a:lnTo>
                  <a:lnTo>
                    <a:pt x="21431" y="48863"/>
                  </a:lnTo>
                  <a:lnTo>
                    <a:pt x="15335" y="54959"/>
                  </a:lnTo>
                  <a:lnTo>
                    <a:pt x="15335" y="56483"/>
                  </a:lnTo>
                  <a:lnTo>
                    <a:pt x="13811" y="58007"/>
                  </a:lnTo>
                  <a:lnTo>
                    <a:pt x="13811" y="65722"/>
                  </a:lnTo>
                  <a:lnTo>
                    <a:pt x="15335" y="68770"/>
                  </a:lnTo>
                  <a:lnTo>
                    <a:pt x="18383" y="70294"/>
                  </a:lnTo>
                  <a:lnTo>
                    <a:pt x="19907" y="73342"/>
                  </a:lnTo>
                  <a:lnTo>
                    <a:pt x="24479" y="74866"/>
                  </a:lnTo>
                  <a:lnTo>
                    <a:pt x="49371" y="74866"/>
                  </a:lnTo>
                  <a:lnTo>
                    <a:pt x="47339" y="77914"/>
                  </a:lnTo>
                  <a:lnTo>
                    <a:pt x="44291" y="80962"/>
                  </a:lnTo>
                  <a:lnTo>
                    <a:pt x="30575" y="85534"/>
                  </a:lnTo>
                  <a:close/>
                </a:path>
                <a:path w="62864" h="85725">
                  <a:moveTo>
                    <a:pt x="7620" y="19907"/>
                  </a:moveTo>
                  <a:lnTo>
                    <a:pt x="4572" y="19907"/>
                  </a:lnTo>
                  <a:lnTo>
                    <a:pt x="4572" y="18383"/>
                  </a:lnTo>
                  <a:lnTo>
                    <a:pt x="9144" y="18383"/>
                  </a:lnTo>
                  <a:lnTo>
                    <a:pt x="7620" y="19907"/>
                  </a:lnTo>
                  <a:close/>
                </a:path>
                <a:path w="62864" h="85725">
                  <a:moveTo>
                    <a:pt x="49371" y="74866"/>
                  </a:moveTo>
                  <a:lnTo>
                    <a:pt x="32099" y="74866"/>
                  </a:lnTo>
                  <a:lnTo>
                    <a:pt x="38195" y="71818"/>
                  </a:lnTo>
                  <a:lnTo>
                    <a:pt x="42767" y="68770"/>
                  </a:lnTo>
                  <a:lnTo>
                    <a:pt x="45815" y="67246"/>
                  </a:lnTo>
                  <a:lnTo>
                    <a:pt x="48863" y="62674"/>
                  </a:lnTo>
                  <a:lnTo>
                    <a:pt x="48863" y="45815"/>
                  </a:lnTo>
                  <a:lnTo>
                    <a:pt x="62579" y="45815"/>
                  </a:lnTo>
                  <a:lnTo>
                    <a:pt x="62579" y="73342"/>
                  </a:lnTo>
                  <a:lnTo>
                    <a:pt x="50387" y="73342"/>
                  </a:lnTo>
                  <a:lnTo>
                    <a:pt x="49371" y="74866"/>
                  </a:lnTo>
                  <a:close/>
                </a:path>
                <a:path w="62864" h="85725">
                  <a:moveTo>
                    <a:pt x="62579" y="84010"/>
                  </a:moveTo>
                  <a:lnTo>
                    <a:pt x="51911" y="84010"/>
                  </a:lnTo>
                  <a:lnTo>
                    <a:pt x="51911" y="82486"/>
                  </a:lnTo>
                  <a:lnTo>
                    <a:pt x="50387" y="82486"/>
                  </a:lnTo>
                  <a:lnTo>
                    <a:pt x="50387" y="73342"/>
                  </a:lnTo>
                  <a:lnTo>
                    <a:pt x="62579" y="73342"/>
                  </a:lnTo>
                  <a:lnTo>
                    <a:pt x="62579" y="84010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8" name="object 118"/>
            <p:cNvPicPr/>
            <p:nvPr/>
          </p:nvPicPr>
          <p:blipFill>
            <a:blip r:embed="rId54" cstate="print"/>
            <a:stretch>
              <a:fillRect/>
            </a:stretch>
          </p:blipFill>
          <p:spPr>
            <a:xfrm>
              <a:off x="2898552" y="4535805"/>
              <a:ext cx="67151" cy="84010"/>
            </a:xfrm>
            <a:prstGeom prst="rect">
              <a:avLst/>
            </a:prstGeom>
          </p:spPr>
        </p:pic>
        <p:pic>
          <p:nvPicPr>
            <p:cNvPr id="119" name="object 119"/>
            <p:cNvPicPr/>
            <p:nvPr/>
          </p:nvPicPr>
          <p:blipFill>
            <a:blip r:embed="rId55" cstate="print"/>
            <a:stretch>
              <a:fillRect/>
            </a:stretch>
          </p:blipFill>
          <p:spPr>
            <a:xfrm>
              <a:off x="2987040" y="4500753"/>
              <a:ext cx="70199" cy="120586"/>
            </a:xfrm>
            <a:prstGeom prst="rect">
              <a:avLst/>
            </a:prstGeom>
          </p:spPr>
        </p:pic>
      </p:grpSp>
      <p:grpSp>
        <p:nvGrpSpPr>
          <p:cNvPr id="120" name="object 120"/>
          <p:cNvGrpSpPr/>
          <p:nvPr/>
        </p:nvGrpSpPr>
        <p:grpSpPr>
          <a:xfrm>
            <a:off x="3127438" y="4499229"/>
            <a:ext cx="996315" cy="151130"/>
            <a:chOff x="3127438" y="4499229"/>
            <a:chExt cx="996315" cy="151130"/>
          </a:xfrm>
        </p:grpSpPr>
        <p:pic>
          <p:nvPicPr>
            <p:cNvPr id="121" name="object 121"/>
            <p:cNvPicPr/>
            <p:nvPr/>
          </p:nvPicPr>
          <p:blipFill>
            <a:blip r:embed="rId56" cstate="print"/>
            <a:stretch>
              <a:fillRect/>
            </a:stretch>
          </p:blipFill>
          <p:spPr>
            <a:xfrm>
              <a:off x="3127438" y="4499229"/>
              <a:ext cx="959548" cy="151066"/>
            </a:xfrm>
            <a:prstGeom prst="rect">
              <a:avLst/>
            </a:prstGeom>
          </p:spPr>
        </p:pic>
        <p:sp>
          <p:nvSpPr>
            <p:cNvPr id="122" name="object 122"/>
            <p:cNvSpPr/>
            <p:nvPr/>
          </p:nvSpPr>
          <p:spPr>
            <a:xfrm>
              <a:off x="4105275" y="4600003"/>
              <a:ext cx="18415" cy="20320"/>
            </a:xfrm>
            <a:custGeom>
              <a:avLst/>
              <a:gdLst/>
              <a:ahLst/>
              <a:cxnLst/>
              <a:rect l="l" t="t" r="r" b="b"/>
              <a:pathLst>
                <a:path w="18414" h="20320">
                  <a:moveTo>
                    <a:pt x="15240" y="19812"/>
                  </a:moveTo>
                  <a:lnTo>
                    <a:pt x="3048" y="19812"/>
                  </a:lnTo>
                  <a:lnTo>
                    <a:pt x="0" y="16764"/>
                  </a:lnTo>
                  <a:lnTo>
                    <a:pt x="0" y="3048"/>
                  </a:lnTo>
                  <a:lnTo>
                    <a:pt x="1524" y="1524"/>
                  </a:lnTo>
                  <a:lnTo>
                    <a:pt x="3048" y="1524"/>
                  </a:lnTo>
                  <a:lnTo>
                    <a:pt x="4572" y="0"/>
                  </a:lnTo>
                  <a:lnTo>
                    <a:pt x="12192" y="0"/>
                  </a:lnTo>
                  <a:lnTo>
                    <a:pt x="15240" y="1524"/>
                  </a:lnTo>
                  <a:lnTo>
                    <a:pt x="16764" y="3048"/>
                  </a:lnTo>
                  <a:lnTo>
                    <a:pt x="18288" y="6096"/>
                  </a:lnTo>
                  <a:lnTo>
                    <a:pt x="18288" y="13716"/>
                  </a:lnTo>
                  <a:lnTo>
                    <a:pt x="16764" y="16764"/>
                  </a:lnTo>
                  <a:lnTo>
                    <a:pt x="15240" y="18288"/>
                  </a:lnTo>
                  <a:lnTo>
                    <a:pt x="15240" y="19812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123" name="object 123"/>
          <p:cNvGrpSpPr/>
          <p:nvPr/>
        </p:nvGrpSpPr>
        <p:grpSpPr>
          <a:xfrm>
            <a:off x="4186142" y="4497704"/>
            <a:ext cx="1852295" cy="151130"/>
            <a:chOff x="4186142" y="4497704"/>
            <a:chExt cx="1852295" cy="151130"/>
          </a:xfrm>
        </p:grpSpPr>
        <p:sp>
          <p:nvSpPr>
            <p:cNvPr id="124" name="object 124"/>
            <p:cNvSpPr/>
            <p:nvPr/>
          </p:nvSpPr>
          <p:spPr>
            <a:xfrm>
              <a:off x="4186135" y="4497704"/>
              <a:ext cx="400050" cy="151130"/>
            </a:xfrm>
            <a:custGeom>
              <a:avLst/>
              <a:gdLst/>
              <a:ahLst/>
              <a:cxnLst/>
              <a:rect l="l" t="t" r="r" b="b"/>
              <a:pathLst>
                <a:path w="400050" h="151129">
                  <a:moveTo>
                    <a:pt x="32004" y="1524"/>
                  </a:moveTo>
                  <a:lnTo>
                    <a:pt x="30480" y="1524"/>
                  </a:lnTo>
                  <a:lnTo>
                    <a:pt x="30480" y="0"/>
                  </a:lnTo>
                  <a:lnTo>
                    <a:pt x="21336" y="0"/>
                  </a:lnTo>
                  <a:lnTo>
                    <a:pt x="19812" y="1524"/>
                  </a:lnTo>
                  <a:lnTo>
                    <a:pt x="13716" y="13716"/>
                  </a:lnTo>
                  <a:lnTo>
                    <a:pt x="12192" y="19812"/>
                  </a:lnTo>
                  <a:lnTo>
                    <a:pt x="9144" y="25908"/>
                  </a:lnTo>
                  <a:lnTo>
                    <a:pt x="1524" y="56476"/>
                  </a:lnTo>
                  <a:lnTo>
                    <a:pt x="1524" y="62585"/>
                  </a:lnTo>
                  <a:lnTo>
                    <a:pt x="0" y="68681"/>
                  </a:lnTo>
                  <a:lnTo>
                    <a:pt x="0" y="82397"/>
                  </a:lnTo>
                  <a:lnTo>
                    <a:pt x="1524" y="88493"/>
                  </a:lnTo>
                  <a:lnTo>
                    <a:pt x="1524" y="94589"/>
                  </a:lnTo>
                  <a:lnTo>
                    <a:pt x="3048" y="100774"/>
                  </a:lnTo>
                  <a:lnTo>
                    <a:pt x="9144" y="125158"/>
                  </a:lnTo>
                  <a:lnTo>
                    <a:pt x="12192" y="131254"/>
                  </a:lnTo>
                  <a:lnTo>
                    <a:pt x="13716" y="137350"/>
                  </a:lnTo>
                  <a:lnTo>
                    <a:pt x="19812" y="149542"/>
                  </a:lnTo>
                  <a:lnTo>
                    <a:pt x="21336" y="151066"/>
                  </a:lnTo>
                  <a:lnTo>
                    <a:pt x="32004" y="151066"/>
                  </a:lnTo>
                  <a:lnTo>
                    <a:pt x="32004" y="148018"/>
                  </a:lnTo>
                  <a:lnTo>
                    <a:pt x="27952" y="138874"/>
                  </a:lnTo>
                  <a:lnTo>
                    <a:pt x="24765" y="129730"/>
                  </a:lnTo>
                  <a:lnTo>
                    <a:pt x="15532" y="83921"/>
                  </a:lnTo>
                  <a:lnTo>
                    <a:pt x="15240" y="74777"/>
                  </a:lnTo>
                  <a:lnTo>
                    <a:pt x="15532" y="65633"/>
                  </a:lnTo>
                  <a:lnTo>
                    <a:pt x="24765" y="21145"/>
                  </a:lnTo>
                  <a:lnTo>
                    <a:pt x="32004" y="3048"/>
                  </a:lnTo>
                  <a:lnTo>
                    <a:pt x="32004" y="1524"/>
                  </a:lnTo>
                  <a:close/>
                </a:path>
                <a:path w="400050" h="151129">
                  <a:moveTo>
                    <a:pt x="118973" y="111442"/>
                  </a:moveTo>
                  <a:lnTo>
                    <a:pt x="117449" y="111442"/>
                  </a:lnTo>
                  <a:lnTo>
                    <a:pt x="117449" y="109918"/>
                  </a:lnTo>
                  <a:lnTo>
                    <a:pt x="67157" y="109918"/>
                  </a:lnTo>
                  <a:lnTo>
                    <a:pt x="85445" y="91541"/>
                  </a:lnTo>
                  <a:lnTo>
                    <a:pt x="91541" y="83921"/>
                  </a:lnTo>
                  <a:lnTo>
                    <a:pt x="96113" y="77825"/>
                  </a:lnTo>
                  <a:lnTo>
                    <a:pt x="100685" y="73253"/>
                  </a:lnTo>
                  <a:lnTo>
                    <a:pt x="106781" y="64109"/>
                  </a:lnTo>
                  <a:lnTo>
                    <a:pt x="108305" y="59537"/>
                  </a:lnTo>
                  <a:lnTo>
                    <a:pt x="111353" y="56489"/>
                  </a:lnTo>
                  <a:lnTo>
                    <a:pt x="112877" y="51917"/>
                  </a:lnTo>
                  <a:lnTo>
                    <a:pt x="112877" y="44297"/>
                  </a:lnTo>
                  <a:lnTo>
                    <a:pt x="114401" y="41148"/>
                  </a:lnTo>
                  <a:lnTo>
                    <a:pt x="114401" y="33528"/>
                  </a:lnTo>
                  <a:lnTo>
                    <a:pt x="111353" y="27432"/>
                  </a:lnTo>
                  <a:lnTo>
                    <a:pt x="111353" y="22860"/>
                  </a:lnTo>
                  <a:lnTo>
                    <a:pt x="109829" y="21336"/>
                  </a:lnTo>
                  <a:lnTo>
                    <a:pt x="100685" y="12192"/>
                  </a:lnTo>
                  <a:lnTo>
                    <a:pt x="91541" y="9144"/>
                  </a:lnTo>
                  <a:lnTo>
                    <a:pt x="74777" y="9144"/>
                  </a:lnTo>
                  <a:lnTo>
                    <a:pt x="71729" y="10668"/>
                  </a:lnTo>
                  <a:lnTo>
                    <a:pt x="68681" y="10668"/>
                  </a:lnTo>
                  <a:lnTo>
                    <a:pt x="65633" y="12192"/>
                  </a:lnTo>
                  <a:lnTo>
                    <a:pt x="64109" y="12192"/>
                  </a:lnTo>
                  <a:lnTo>
                    <a:pt x="61061" y="13716"/>
                  </a:lnTo>
                  <a:lnTo>
                    <a:pt x="59537" y="15240"/>
                  </a:lnTo>
                  <a:lnTo>
                    <a:pt x="57912" y="15240"/>
                  </a:lnTo>
                  <a:lnTo>
                    <a:pt x="56388" y="16764"/>
                  </a:lnTo>
                  <a:lnTo>
                    <a:pt x="54864" y="16764"/>
                  </a:lnTo>
                  <a:lnTo>
                    <a:pt x="53340" y="18288"/>
                  </a:lnTo>
                  <a:lnTo>
                    <a:pt x="53340" y="19812"/>
                  </a:lnTo>
                  <a:lnTo>
                    <a:pt x="51816" y="19812"/>
                  </a:lnTo>
                  <a:lnTo>
                    <a:pt x="51816" y="30480"/>
                  </a:lnTo>
                  <a:lnTo>
                    <a:pt x="53340" y="30480"/>
                  </a:lnTo>
                  <a:lnTo>
                    <a:pt x="53340" y="32004"/>
                  </a:lnTo>
                  <a:lnTo>
                    <a:pt x="54864" y="32004"/>
                  </a:lnTo>
                  <a:lnTo>
                    <a:pt x="57912" y="28956"/>
                  </a:lnTo>
                  <a:lnTo>
                    <a:pt x="61061" y="27432"/>
                  </a:lnTo>
                  <a:lnTo>
                    <a:pt x="62585" y="27432"/>
                  </a:lnTo>
                  <a:lnTo>
                    <a:pt x="64109" y="25908"/>
                  </a:lnTo>
                  <a:lnTo>
                    <a:pt x="70205" y="22860"/>
                  </a:lnTo>
                  <a:lnTo>
                    <a:pt x="73253" y="22860"/>
                  </a:lnTo>
                  <a:lnTo>
                    <a:pt x="76301" y="21336"/>
                  </a:lnTo>
                  <a:lnTo>
                    <a:pt x="82397" y="21336"/>
                  </a:lnTo>
                  <a:lnTo>
                    <a:pt x="85445" y="22860"/>
                  </a:lnTo>
                  <a:lnTo>
                    <a:pt x="86969" y="22860"/>
                  </a:lnTo>
                  <a:lnTo>
                    <a:pt x="90017" y="24384"/>
                  </a:lnTo>
                  <a:lnTo>
                    <a:pt x="96113" y="30480"/>
                  </a:lnTo>
                  <a:lnTo>
                    <a:pt x="96113" y="33528"/>
                  </a:lnTo>
                  <a:lnTo>
                    <a:pt x="97637" y="35052"/>
                  </a:lnTo>
                  <a:lnTo>
                    <a:pt x="97637" y="45821"/>
                  </a:lnTo>
                  <a:lnTo>
                    <a:pt x="96113" y="48869"/>
                  </a:lnTo>
                  <a:lnTo>
                    <a:pt x="96113" y="50393"/>
                  </a:lnTo>
                  <a:lnTo>
                    <a:pt x="94589" y="53441"/>
                  </a:lnTo>
                  <a:lnTo>
                    <a:pt x="93065" y="58013"/>
                  </a:lnTo>
                  <a:lnTo>
                    <a:pt x="90017" y="64109"/>
                  </a:lnTo>
                  <a:lnTo>
                    <a:pt x="83921" y="73253"/>
                  </a:lnTo>
                  <a:lnTo>
                    <a:pt x="74777" y="82397"/>
                  </a:lnTo>
                  <a:lnTo>
                    <a:pt x="53340" y="105346"/>
                  </a:lnTo>
                  <a:lnTo>
                    <a:pt x="51816" y="106870"/>
                  </a:lnTo>
                  <a:lnTo>
                    <a:pt x="51816" y="108394"/>
                  </a:lnTo>
                  <a:lnTo>
                    <a:pt x="50292" y="108394"/>
                  </a:lnTo>
                  <a:lnTo>
                    <a:pt x="50292" y="112966"/>
                  </a:lnTo>
                  <a:lnTo>
                    <a:pt x="48768" y="112966"/>
                  </a:lnTo>
                  <a:lnTo>
                    <a:pt x="48768" y="116014"/>
                  </a:lnTo>
                  <a:lnTo>
                    <a:pt x="50292" y="117538"/>
                  </a:lnTo>
                  <a:lnTo>
                    <a:pt x="50292" y="120586"/>
                  </a:lnTo>
                  <a:lnTo>
                    <a:pt x="51816" y="120586"/>
                  </a:lnTo>
                  <a:lnTo>
                    <a:pt x="51816" y="122110"/>
                  </a:lnTo>
                  <a:lnTo>
                    <a:pt x="117449" y="122110"/>
                  </a:lnTo>
                  <a:lnTo>
                    <a:pt x="117449" y="120586"/>
                  </a:lnTo>
                  <a:lnTo>
                    <a:pt x="118973" y="119062"/>
                  </a:lnTo>
                  <a:lnTo>
                    <a:pt x="118973" y="111442"/>
                  </a:lnTo>
                  <a:close/>
                </a:path>
                <a:path w="400050" h="151129">
                  <a:moveTo>
                    <a:pt x="215074" y="56489"/>
                  </a:moveTo>
                  <a:lnTo>
                    <a:pt x="213550" y="48869"/>
                  </a:lnTo>
                  <a:lnTo>
                    <a:pt x="213550" y="41148"/>
                  </a:lnTo>
                  <a:lnTo>
                    <a:pt x="212026" y="35052"/>
                  </a:lnTo>
                  <a:lnTo>
                    <a:pt x="208978" y="28956"/>
                  </a:lnTo>
                  <a:lnTo>
                    <a:pt x="205930" y="24384"/>
                  </a:lnTo>
                  <a:lnTo>
                    <a:pt x="205168" y="21336"/>
                  </a:lnTo>
                  <a:lnTo>
                    <a:pt x="204406" y="18288"/>
                  </a:lnTo>
                  <a:lnTo>
                    <a:pt x="199834" y="15240"/>
                  </a:lnTo>
                  <a:lnTo>
                    <a:pt x="199834" y="56489"/>
                  </a:lnTo>
                  <a:lnTo>
                    <a:pt x="199834" y="79349"/>
                  </a:lnTo>
                  <a:lnTo>
                    <a:pt x="198310" y="82397"/>
                  </a:lnTo>
                  <a:lnTo>
                    <a:pt x="198310" y="90017"/>
                  </a:lnTo>
                  <a:lnTo>
                    <a:pt x="196786" y="93065"/>
                  </a:lnTo>
                  <a:lnTo>
                    <a:pt x="196786" y="96113"/>
                  </a:lnTo>
                  <a:lnTo>
                    <a:pt x="195262" y="97637"/>
                  </a:lnTo>
                  <a:lnTo>
                    <a:pt x="193738" y="100774"/>
                  </a:lnTo>
                  <a:lnTo>
                    <a:pt x="192214" y="103822"/>
                  </a:lnTo>
                  <a:lnTo>
                    <a:pt x="187642" y="108394"/>
                  </a:lnTo>
                  <a:lnTo>
                    <a:pt x="181546" y="111442"/>
                  </a:lnTo>
                  <a:lnTo>
                    <a:pt x="172402" y="111442"/>
                  </a:lnTo>
                  <a:lnTo>
                    <a:pt x="167830" y="109918"/>
                  </a:lnTo>
                  <a:lnTo>
                    <a:pt x="166306" y="108394"/>
                  </a:lnTo>
                  <a:lnTo>
                    <a:pt x="163258" y="106870"/>
                  </a:lnTo>
                  <a:lnTo>
                    <a:pt x="154114" y="86969"/>
                  </a:lnTo>
                  <a:lnTo>
                    <a:pt x="154114" y="80873"/>
                  </a:lnTo>
                  <a:lnTo>
                    <a:pt x="152501" y="73253"/>
                  </a:lnTo>
                  <a:lnTo>
                    <a:pt x="152501" y="59537"/>
                  </a:lnTo>
                  <a:lnTo>
                    <a:pt x="154114" y="53441"/>
                  </a:lnTo>
                  <a:lnTo>
                    <a:pt x="154114" y="42672"/>
                  </a:lnTo>
                  <a:lnTo>
                    <a:pt x="172402" y="21336"/>
                  </a:lnTo>
                  <a:lnTo>
                    <a:pt x="181546" y="21336"/>
                  </a:lnTo>
                  <a:lnTo>
                    <a:pt x="184594" y="22860"/>
                  </a:lnTo>
                  <a:lnTo>
                    <a:pt x="186118" y="22860"/>
                  </a:lnTo>
                  <a:lnTo>
                    <a:pt x="189166" y="25908"/>
                  </a:lnTo>
                  <a:lnTo>
                    <a:pt x="192214" y="27432"/>
                  </a:lnTo>
                  <a:lnTo>
                    <a:pt x="193738" y="28956"/>
                  </a:lnTo>
                  <a:lnTo>
                    <a:pt x="193738" y="32004"/>
                  </a:lnTo>
                  <a:lnTo>
                    <a:pt x="195262" y="33528"/>
                  </a:lnTo>
                  <a:lnTo>
                    <a:pt x="196786" y="36576"/>
                  </a:lnTo>
                  <a:lnTo>
                    <a:pt x="196786" y="39624"/>
                  </a:lnTo>
                  <a:lnTo>
                    <a:pt x="198310" y="44297"/>
                  </a:lnTo>
                  <a:lnTo>
                    <a:pt x="198310" y="51917"/>
                  </a:lnTo>
                  <a:lnTo>
                    <a:pt x="199834" y="56489"/>
                  </a:lnTo>
                  <a:lnTo>
                    <a:pt x="199834" y="15240"/>
                  </a:lnTo>
                  <a:lnTo>
                    <a:pt x="195262" y="12192"/>
                  </a:lnTo>
                  <a:lnTo>
                    <a:pt x="190690" y="10668"/>
                  </a:lnTo>
                  <a:lnTo>
                    <a:pt x="184594" y="9144"/>
                  </a:lnTo>
                  <a:lnTo>
                    <a:pt x="170878" y="9144"/>
                  </a:lnTo>
                  <a:lnTo>
                    <a:pt x="163258" y="10668"/>
                  </a:lnTo>
                  <a:lnTo>
                    <a:pt x="158686" y="13716"/>
                  </a:lnTo>
                  <a:lnTo>
                    <a:pt x="154114" y="15240"/>
                  </a:lnTo>
                  <a:lnTo>
                    <a:pt x="137261" y="58013"/>
                  </a:lnTo>
                  <a:lnTo>
                    <a:pt x="137261" y="76301"/>
                  </a:lnTo>
                  <a:lnTo>
                    <a:pt x="138785" y="83921"/>
                  </a:lnTo>
                  <a:lnTo>
                    <a:pt x="140309" y="90017"/>
                  </a:lnTo>
                  <a:lnTo>
                    <a:pt x="140309" y="97637"/>
                  </a:lnTo>
                  <a:lnTo>
                    <a:pt x="143357" y="103822"/>
                  </a:lnTo>
                  <a:lnTo>
                    <a:pt x="152501" y="117538"/>
                  </a:lnTo>
                  <a:lnTo>
                    <a:pt x="157162" y="119062"/>
                  </a:lnTo>
                  <a:lnTo>
                    <a:pt x="161734" y="122110"/>
                  </a:lnTo>
                  <a:lnTo>
                    <a:pt x="167830" y="123634"/>
                  </a:lnTo>
                  <a:lnTo>
                    <a:pt x="183070" y="123634"/>
                  </a:lnTo>
                  <a:lnTo>
                    <a:pt x="189166" y="122110"/>
                  </a:lnTo>
                  <a:lnTo>
                    <a:pt x="202882" y="112966"/>
                  </a:lnTo>
                  <a:lnTo>
                    <a:pt x="203644" y="111442"/>
                  </a:lnTo>
                  <a:lnTo>
                    <a:pt x="205930" y="106870"/>
                  </a:lnTo>
                  <a:lnTo>
                    <a:pt x="208978" y="102298"/>
                  </a:lnTo>
                  <a:lnTo>
                    <a:pt x="212026" y="96113"/>
                  </a:lnTo>
                  <a:lnTo>
                    <a:pt x="212026" y="90017"/>
                  </a:lnTo>
                  <a:lnTo>
                    <a:pt x="215074" y="74777"/>
                  </a:lnTo>
                  <a:lnTo>
                    <a:pt x="215074" y="56489"/>
                  </a:lnTo>
                  <a:close/>
                </a:path>
                <a:path w="400050" h="151129">
                  <a:moveTo>
                    <a:pt x="303555" y="112966"/>
                  </a:moveTo>
                  <a:lnTo>
                    <a:pt x="302031" y="111442"/>
                  </a:lnTo>
                  <a:lnTo>
                    <a:pt x="302031" y="109918"/>
                  </a:lnTo>
                  <a:lnTo>
                    <a:pt x="251739" y="109918"/>
                  </a:lnTo>
                  <a:lnTo>
                    <a:pt x="268503" y="91541"/>
                  </a:lnTo>
                  <a:lnTo>
                    <a:pt x="276123" y="83921"/>
                  </a:lnTo>
                  <a:lnTo>
                    <a:pt x="280695" y="77825"/>
                  </a:lnTo>
                  <a:lnTo>
                    <a:pt x="283743" y="73253"/>
                  </a:lnTo>
                  <a:lnTo>
                    <a:pt x="288315" y="68681"/>
                  </a:lnTo>
                  <a:lnTo>
                    <a:pt x="291363" y="64109"/>
                  </a:lnTo>
                  <a:lnTo>
                    <a:pt x="292887" y="59537"/>
                  </a:lnTo>
                  <a:lnTo>
                    <a:pt x="294411" y="56489"/>
                  </a:lnTo>
                  <a:lnTo>
                    <a:pt x="295935" y="51917"/>
                  </a:lnTo>
                  <a:lnTo>
                    <a:pt x="297459" y="48869"/>
                  </a:lnTo>
                  <a:lnTo>
                    <a:pt x="297459" y="30480"/>
                  </a:lnTo>
                  <a:lnTo>
                    <a:pt x="295935" y="27432"/>
                  </a:lnTo>
                  <a:lnTo>
                    <a:pt x="294411" y="22860"/>
                  </a:lnTo>
                  <a:lnTo>
                    <a:pt x="293649" y="21336"/>
                  </a:lnTo>
                  <a:lnTo>
                    <a:pt x="292887" y="19812"/>
                  </a:lnTo>
                  <a:lnTo>
                    <a:pt x="289839" y="16764"/>
                  </a:lnTo>
                  <a:lnTo>
                    <a:pt x="286791" y="15240"/>
                  </a:lnTo>
                  <a:lnTo>
                    <a:pt x="283743" y="12192"/>
                  </a:lnTo>
                  <a:lnTo>
                    <a:pt x="280695" y="10668"/>
                  </a:lnTo>
                  <a:lnTo>
                    <a:pt x="276123" y="9144"/>
                  </a:lnTo>
                  <a:lnTo>
                    <a:pt x="259359" y="9144"/>
                  </a:lnTo>
                  <a:lnTo>
                    <a:pt x="256311" y="10668"/>
                  </a:lnTo>
                  <a:lnTo>
                    <a:pt x="253263" y="10668"/>
                  </a:lnTo>
                  <a:lnTo>
                    <a:pt x="250215" y="12192"/>
                  </a:lnTo>
                  <a:lnTo>
                    <a:pt x="248602" y="12192"/>
                  </a:lnTo>
                  <a:lnTo>
                    <a:pt x="242506" y="15240"/>
                  </a:lnTo>
                  <a:lnTo>
                    <a:pt x="240982" y="15240"/>
                  </a:lnTo>
                  <a:lnTo>
                    <a:pt x="239458" y="16764"/>
                  </a:lnTo>
                  <a:lnTo>
                    <a:pt x="237934" y="16764"/>
                  </a:lnTo>
                  <a:lnTo>
                    <a:pt x="237934" y="18288"/>
                  </a:lnTo>
                  <a:lnTo>
                    <a:pt x="236410" y="19812"/>
                  </a:lnTo>
                  <a:lnTo>
                    <a:pt x="236410" y="22860"/>
                  </a:lnTo>
                  <a:lnTo>
                    <a:pt x="234886" y="22860"/>
                  </a:lnTo>
                  <a:lnTo>
                    <a:pt x="234886" y="25908"/>
                  </a:lnTo>
                  <a:lnTo>
                    <a:pt x="236410" y="27432"/>
                  </a:lnTo>
                  <a:lnTo>
                    <a:pt x="236410" y="30480"/>
                  </a:lnTo>
                  <a:lnTo>
                    <a:pt x="237934" y="30480"/>
                  </a:lnTo>
                  <a:lnTo>
                    <a:pt x="237934" y="32004"/>
                  </a:lnTo>
                  <a:lnTo>
                    <a:pt x="239458" y="32004"/>
                  </a:lnTo>
                  <a:lnTo>
                    <a:pt x="239458" y="30480"/>
                  </a:lnTo>
                  <a:lnTo>
                    <a:pt x="240982" y="30480"/>
                  </a:lnTo>
                  <a:lnTo>
                    <a:pt x="244030" y="27432"/>
                  </a:lnTo>
                  <a:lnTo>
                    <a:pt x="247078" y="27432"/>
                  </a:lnTo>
                  <a:lnTo>
                    <a:pt x="248602" y="25908"/>
                  </a:lnTo>
                  <a:lnTo>
                    <a:pt x="251739" y="24384"/>
                  </a:lnTo>
                  <a:lnTo>
                    <a:pt x="253263" y="22860"/>
                  </a:lnTo>
                  <a:lnTo>
                    <a:pt x="256311" y="22860"/>
                  </a:lnTo>
                  <a:lnTo>
                    <a:pt x="259359" y="21336"/>
                  </a:lnTo>
                  <a:lnTo>
                    <a:pt x="266979" y="21336"/>
                  </a:lnTo>
                  <a:lnTo>
                    <a:pt x="268503" y="22860"/>
                  </a:lnTo>
                  <a:lnTo>
                    <a:pt x="271551" y="22860"/>
                  </a:lnTo>
                  <a:lnTo>
                    <a:pt x="279171" y="30480"/>
                  </a:lnTo>
                  <a:lnTo>
                    <a:pt x="280695" y="33528"/>
                  </a:lnTo>
                  <a:lnTo>
                    <a:pt x="280695" y="35052"/>
                  </a:lnTo>
                  <a:lnTo>
                    <a:pt x="282219" y="38100"/>
                  </a:lnTo>
                  <a:lnTo>
                    <a:pt x="282219" y="42672"/>
                  </a:lnTo>
                  <a:lnTo>
                    <a:pt x="280695" y="45821"/>
                  </a:lnTo>
                  <a:lnTo>
                    <a:pt x="280695" y="50393"/>
                  </a:lnTo>
                  <a:lnTo>
                    <a:pt x="279171" y="53441"/>
                  </a:lnTo>
                  <a:lnTo>
                    <a:pt x="277647" y="58013"/>
                  </a:lnTo>
                  <a:lnTo>
                    <a:pt x="276123" y="61061"/>
                  </a:lnTo>
                  <a:lnTo>
                    <a:pt x="273075" y="64109"/>
                  </a:lnTo>
                  <a:lnTo>
                    <a:pt x="263931" y="77825"/>
                  </a:lnTo>
                  <a:lnTo>
                    <a:pt x="236410" y="105346"/>
                  </a:lnTo>
                  <a:lnTo>
                    <a:pt x="236410" y="106870"/>
                  </a:lnTo>
                  <a:lnTo>
                    <a:pt x="234886" y="108394"/>
                  </a:lnTo>
                  <a:lnTo>
                    <a:pt x="234886" y="109918"/>
                  </a:lnTo>
                  <a:lnTo>
                    <a:pt x="233362" y="111442"/>
                  </a:lnTo>
                  <a:lnTo>
                    <a:pt x="233362" y="119062"/>
                  </a:lnTo>
                  <a:lnTo>
                    <a:pt x="234886" y="120586"/>
                  </a:lnTo>
                  <a:lnTo>
                    <a:pt x="236410" y="120586"/>
                  </a:lnTo>
                  <a:lnTo>
                    <a:pt x="236410" y="122110"/>
                  </a:lnTo>
                  <a:lnTo>
                    <a:pt x="300507" y="122110"/>
                  </a:lnTo>
                  <a:lnTo>
                    <a:pt x="302031" y="120586"/>
                  </a:lnTo>
                  <a:lnTo>
                    <a:pt x="302031" y="119062"/>
                  </a:lnTo>
                  <a:lnTo>
                    <a:pt x="303555" y="117538"/>
                  </a:lnTo>
                  <a:lnTo>
                    <a:pt x="303555" y="112966"/>
                  </a:lnTo>
                  <a:close/>
                </a:path>
                <a:path w="400050" h="151129">
                  <a:moveTo>
                    <a:pt x="399669" y="85445"/>
                  </a:moveTo>
                  <a:lnTo>
                    <a:pt x="398145" y="83921"/>
                  </a:lnTo>
                  <a:lnTo>
                    <a:pt x="384429" y="83921"/>
                  </a:lnTo>
                  <a:lnTo>
                    <a:pt x="384429" y="22860"/>
                  </a:lnTo>
                  <a:lnTo>
                    <a:pt x="384429" y="12192"/>
                  </a:lnTo>
                  <a:lnTo>
                    <a:pt x="382905" y="12192"/>
                  </a:lnTo>
                  <a:lnTo>
                    <a:pt x="382905" y="10668"/>
                  </a:lnTo>
                  <a:lnTo>
                    <a:pt x="369189" y="10668"/>
                  </a:lnTo>
                  <a:lnTo>
                    <a:pt x="369189" y="22860"/>
                  </a:lnTo>
                  <a:lnTo>
                    <a:pt x="369189" y="83921"/>
                  </a:lnTo>
                  <a:lnTo>
                    <a:pt x="334048" y="83921"/>
                  </a:lnTo>
                  <a:lnTo>
                    <a:pt x="369189" y="22860"/>
                  </a:lnTo>
                  <a:lnTo>
                    <a:pt x="369189" y="10668"/>
                  </a:lnTo>
                  <a:lnTo>
                    <a:pt x="364617" y="10668"/>
                  </a:lnTo>
                  <a:lnTo>
                    <a:pt x="363093" y="12192"/>
                  </a:lnTo>
                  <a:lnTo>
                    <a:pt x="361569" y="12192"/>
                  </a:lnTo>
                  <a:lnTo>
                    <a:pt x="321856" y="80873"/>
                  </a:lnTo>
                  <a:lnTo>
                    <a:pt x="321856" y="82397"/>
                  </a:lnTo>
                  <a:lnTo>
                    <a:pt x="320332" y="82397"/>
                  </a:lnTo>
                  <a:lnTo>
                    <a:pt x="320332" y="94589"/>
                  </a:lnTo>
                  <a:lnTo>
                    <a:pt x="321856" y="96113"/>
                  </a:lnTo>
                  <a:lnTo>
                    <a:pt x="369189" y="96113"/>
                  </a:lnTo>
                  <a:lnTo>
                    <a:pt x="369189" y="120586"/>
                  </a:lnTo>
                  <a:lnTo>
                    <a:pt x="370713" y="120586"/>
                  </a:lnTo>
                  <a:lnTo>
                    <a:pt x="370713" y="122110"/>
                  </a:lnTo>
                  <a:lnTo>
                    <a:pt x="382905" y="122110"/>
                  </a:lnTo>
                  <a:lnTo>
                    <a:pt x="382905" y="120586"/>
                  </a:lnTo>
                  <a:lnTo>
                    <a:pt x="384429" y="120586"/>
                  </a:lnTo>
                  <a:lnTo>
                    <a:pt x="384429" y="96113"/>
                  </a:lnTo>
                  <a:lnTo>
                    <a:pt x="398145" y="96113"/>
                  </a:lnTo>
                  <a:lnTo>
                    <a:pt x="399669" y="94589"/>
                  </a:lnTo>
                  <a:lnTo>
                    <a:pt x="399669" y="85445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25" name="object 125"/>
            <p:cNvPicPr/>
            <p:nvPr/>
          </p:nvPicPr>
          <p:blipFill>
            <a:blip r:embed="rId57" cstate="print"/>
            <a:stretch>
              <a:fillRect/>
            </a:stretch>
          </p:blipFill>
          <p:spPr>
            <a:xfrm>
              <a:off x="4604099" y="4497704"/>
              <a:ext cx="1433988" cy="151066"/>
            </a:xfrm>
            <a:prstGeom prst="rect">
              <a:avLst/>
            </a:prstGeom>
          </p:spPr>
        </p:pic>
      </p:grpSp>
      <p:grpSp>
        <p:nvGrpSpPr>
          <p:cNvPr id="126" name="object 126"/>
          <p:cNvGrpSpPr/>
          <p:nvPr/>
        </p:nvGrpSpPr>
        <p:grpSpPr>
          <a:xfrm>
            <a:off x="415004" y="4717541"/>
            <a:ext cx="717550" cy="151130"/>
            <a:chOff x="415004" y="4717541"/>
            <a:chExt cx="717550" cy="151130"/>
          </a:xfrm>
        </p:grpSpPr>
        <p:pic>
          <p:nvPicPr>
            <p:cNvPr id="127" name="object 127"/>
            <p:cNvPicPr/>
            <p:nvPr/>
          </p:nvPicPr>
          <p:blipFill>
            <a:blip r:embed="rId58" cstate="print"/>
            <a:stretch>
              <a:fillRect/>
            </a:stretch>
          </p:blipFill>
          <p:spPr>
            <a:xfrm>
              <a:off x="415004" y="4717541"/>
              <a:ext cx="689610" cy="151066"/>
            </a:xfrm>
            <a:prstGeom prst="rect">
              <a:avLst/>
            </a:prstGeom>
          </p:spPr>
        </p:pic>
        <p:sp>
          <p:nvSpPr>
            <p:cNvPr id="128" name="object 128"/>
            <p:cNvSpPr/>
            <p:nvPr/>
          </p:nvSpPr>
          <p:spPr>
            <a:xfrm>
              <a:off x="1113758" y="4818221"/>
              <a:ext cx="18415" cy="20320"/>
            </a:xfrm>
            <a:custGeom>
              <a:avLst/>
              <a:gdLst/>
              <a:ahLst/>
              <a:cxnLst/>
              <a:rect l="l" t="t" r="r" b="b"/>
              <a:pathLst>
                <a:path w="18415" h="20320">
                  <a:moveTo>
                    <a:pt x="12191" y="19907"/>
                  </a:moveTo>
                  <a:lnTo>
                    <a:pt x="6095" y="19907"/>
                  </a:lnTo>
                  <a:lnTo>
                    <a:pt x="3047" y="18383"/>
                  </a:lnTo>
                  <a:lnTo>
                    <a:pt x="1523" y="16859"/>
                  </a:lnTo>
                  <a:lnTo>
                    <a:pt x="0" y="16859"/>
                  </a:lnTo>
                  <a:lnTo>
                    <a:pt x="0" y="3047"/>
                  </a:lnTo>
                  <a:lnTo>
                    <a:pt x="3047" y="0"/>
                  </a:lnTo>
                  <a:lnTo>
                    <a:pt x="15239" y="0"/>
                  </a:lnTo>
                  <a:lnTo>
                    <a:pt x="18287" y="3047"/>
                  </a:lnTo>
                  <a:lnTo>
                    <a:pt x="18287" y="9239"/>
                  </a:lnTo>
                  <a:lnTo>
                    <a:pt x="18287" y="16859"/>
                  </a:lnTo>
                  <a:lnTo>
                    <a:pt x="16763" y="16859"/>
                  </a:lnTo>
                  <a:lnTo>
                    <a:pt x="15239" y="18383"/>
                  </a:lnTo>
                  <a:lnTo>
                    <a:pt x="12191" y="19907"/>
                  </a:lnTo>
                  <a:close/>
                </a:path>
              </a:pathLst>
            </a:custGeom>
            <a:solidFill>
              <a:srgbClr val="00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129" name="object 129"/>
          <p:cNvPicPr/>
          <p:nvPr/>
        </p:nvPicPr>
        <p:blipFill>
          <a:blip r:embed="rId59" cstate="print"/>
          <a:stretch>
            <a:fillRect/>
          </a:stretch>
        </p:blipFill>
        <p:spPr>
          <a:xfrm>
            <a:off x="1199197" y="4717541"/>
            <a:ext cx="1055655" cy="120586"/>
          </a:xfrm>
          <a:prstGeom prst="rect">
            <a:avLst/>
          </a:prstGeom>
        </p:spPr>
      </p:pic>
      <p:grpSp>
        <p:nvGrpSpPr>
          <p:cNvPr id="130" name="object 130"/>
          <p:cNvGrpSpPr/>
          <p:nvPr/>
        </p:nvGrpSpPr>
        <p:grpSpPr>
          <a:xfrm>
            <a:off x="180112" y="785367"/>
            <a:ext cx="10512425" cy="6009005"/>
            <a:chOff x="180112" y="785367"/>
            <a:chExt cx="10512425" cy="6009005"/>
          </a:xfrm>
        </p:grpSpPr>
        <p:sp>
          <p:nvSpPr>
            <p:cNvPr id="131" name="object 131"/>
            <p:cNvSpPr/>
            <p:nvPr/>
          </p:nvSpPr>
          <p:spPr>
            <a:xfrm>
              <a:off x="431863" y="5065585"/>
              <a:ext cx="4987290" cy="7620"/>
            </a:xfrm>
            <a:custGeom>
              <a:avLst/>
              <a:gdLst/>
              <a:ahLst/>
              <a:cxnLst/>
              <a:rect l="l" t="t" r="r" b="b"/>
              <a:pathLst>
                <a:path w="4987290" h="7620">
                  <a:moveTo>
                    <a:pt x="4986908" y="7620"/>
                  </a:moveTo>
                  <a:lnTo>
                    <a:pt x="0" y="7620"/>
                  </a:lnTo>
                  <a:lnTo>
                    <a:pt x="0" y="0"/>
                  </a:lnTo>
                  <a:lnTo>
                    <a:pt x="4986908" y="0"/>
                  </a:lnTo>
                  <a:lnTo>
                    <a:pt x="4986908" y="7620"/>
                  </a:lnTo>
                  <a:close/>
                </a:path>
              </a:pathLst>
            </a:custGeom>
            <a:solidFill>
              <a:srgbClr val="0562C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32" name="object 132"/>
            <p:cNvPicPr/>
            <p:nvPr/>
          </p:nvPicPr>
          <p:blipFill>
            <a:blip r:embed="rId60" cstate="print"/>
            <a:stretch>
              <a:fillRect/>
            </a:stretch>
          </p:blipFill>
          <p:spPr>
            <a:xfrm>
              <a:off x="445579" y="4928139"/>
              <a:ext cx="4170711" cy="157257"/>
            </a:xfrm>
            <a:prstGeom prst="rect">
              <a:avLst/>
            </a:prstGeom>
          </p:spPr>
        </p:pic>
        <p:pic>
          <p:nvPicPr>
            <p:cNvPr id="133" name="object 133"/>
            <p:cNvPicPr/>
            <p:nvPr/>
          </p:nvPicPr>
          <p:blipFill>
            <a:blip r:embed="rId61" cstate="print"/>
            <a:stretch>
              <a:fillRect/>
            </a:stretch>
          </p:blipFill>
          <p:spPr>
            <a:xfrm>
              <a:off x="4631626" y="4928139"/>
              <a:ext cx="1162621" cy="151161"/>
            </a:xfrm>
            <a:prstGeom prst="rect">
              <a:avLst/>
            </a:prstGeom>
          </p:spPr>
        </p:pic>
        <p:sp>
          <p:nvSpPr>
            <p:cNvPr id="134" name="object 134"/>
            <p:cNvSpPr/>
            <p:nvPr/>
          </p:nvSpPr>
          <p:spPr>
            <a:xfrm>
              <a:off x="5565165" y="4943919"/>
              <a:ext cx="15875" cy="110489"/>
            </a:xfrm>
            <a:custGeom>
              <a:avLst/>
              <a:gdLst/>
              <a:ahLst/>
              <a:cxnLst/>
              <a:rect l="l" t="t" r="r" b="b"/>
              <a:pathLst>
                <a:path w="15875" h="110489">
                  <a:moveTo>
                    <a:pt x="15341" y="0"/>
                  </a:moveTo>
                  <a:lnTo>
                    <a:pt x="1524" y="0"/>
                  </a:lnTo>
                  <a:lnTo>
                    <a:pt x="1524" y="1270"/>
                  </a:lnTo>
                  <a:lnTo>
                    <a:pt x="0" y="1270"/>
                  </a:lnTo>
                  <a:lnTo>
                    <a:pt x="0" y="109220"/>
                  </a:lnTo>
                  <a:lnTo>
                    <a:pt x="1524" y="109220"/>
                  </a:lnTo>
                  <a:lnTo>
                    <a:pt x="1524" y="110490"/>
                  </a:lnTo>
                  <a:lnTo>
                    <a:pt x="15341" y="110490"/>
                  </a:lnTo>
                  <a:lnTo>
                    <a:pt x="15341" y="109220"/>
                  </a:lnTo>
                  <a:lnTo>
                    <a:pt x="15341" y="1270"/>
                  </a:lnTo>
                  <a:lnTo>
                    <a:pt x="15341" y="0"/>
                  </a:lnTo>
                  <a:close/>
                </a:path>
              </a:pathLst>
            </a:custGeom>
            <a:solidFill>
              <a:srgbClr val="0562C1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35" name="object 135"/>
            <p:cNvPicPr/>
            <p:nvPr/>
          </p:nvPicPr>
          <p:blipFill>
            <a:blip r:embed="rId62" cstate="print"/>
            <a:stretch>
              <a:fillRect/>
            </a:stretch>
          </p:blipFill>
          <p:spPr>
            <a:xfrm>
              <a:off x="5615559" y="4943475"/>
              <a:ext cx="68675" cy="111442"/>
            </a:xfrm>
            <a:prstGeom prst="rect">
              <a:avLst/>
            </a:prstGeom>
          </p:spPr>
        </p:pic>
        <p:pic>
          <p:nvPicPr>
            <p:cNvPr id="136" name="object 136"/>
            <p:cNvPicPr/>
            <p:nvPr/>
          </p:nvPicPr>
          <p:blipFill>
            <a:blip r:embed="rId63" cstate="print"/>
            <a:stretch>
              <a:fillRect/>
            </a:stretch>
          </p:blipFill>
          <p:spPr>
            <a:xfrm>
              <a:off x="5707094" y="4943475"/>
              <a:ext cx="85439" cy="111442"/>
            </a:xfrm>
            <a:prstGeom prst="rect">
              <a:avLst/>
            </a:prstGeom>
          </p:spPr>
        </p:pic>
        <p:pic>
          <p:nvPicPr>
            <p:cNvPr id="137" name="object 137"/>
            <p:cNvPicPr/>
            <p:nvPr/>
          </p:nvPicPr>
          <p:blipFill>
            <a:blip r:embed="rId64" cstate="print"/>
            <a:stretch>
              <a:fillRect/>
            </a:stretch>
          </p:blipFill>
          <p:spPr>
            <a:xfrm>
              <a:off x="4930139" y="786892"/>
              <a:ext cx="5762244" cy="6007099"/>
            </a:xfrm>
            <a:prstGeom prst="rect">
              <a:avLst/>
            </a:prstGeom>
          </p:spPr>
        </p:pic>
        <p:pic>
          <p:nvPicPr>
            <p:cNvPr id="138" name="object 138"/>
            <p:cNvPicPr/>
            <p:nvPr/>
          </p:nvPicPr>
          <p:blipFill>
            <a:blip r:embed="rId65" cstate="print"/>
            <a:stretch>
              <a:fillRect/>
            </a:stretch>
          </p:blipFill>
          <p:spPr>
            <a:xfrm>
              <a:off x="6749796" y="785367"/>
              <a:ext cx="3942588" cy="4062475"/>
            </a:xfrm>
            <a:prstGeom prst="rect">
              <a:avLst/>
            </a:prstGeom>
          </p:spPr>
        </p:pic>
        <p:pic>
          <p:nvPicPr>
            <p:cNvPr id="139" name="object 139"/>
            <p:cNvPicPr/>
            <p:nvPr/>
          </p:nvPicPr>
          <p:blipFill>
            <a:blip r:embed="rId66" cstate="print"/>
            <a:stretch>
              <a:fillRect/>
            </a:stretch>
          </p:blipFill>
          <p:spPr>
            <a:xfrm>
              <a:off x="5509260" y="789432"/>
              <a:ext cx="5183124" cy="4762500"/>
            </a:xfrm>
            <a:prstGeom prst="rect">
              <a:avLst/>
            </a:prstGeom>
          </p:spPr>
        </p:pic>
        <p:sp>
          <p:nvSpPr>
            <p:cNvPr id="140" name="object 140"/>
            <p:cNvSpPr/>
            <p:nvPr/>
          </p:nvSpPr>
          <p:spPr>
            <a:xfrm>
              <a:off x="186213" y="1281207"/>
              <a:ext cx="3007360" cy="794385"/>
            </a:xfrm>
            <a:custGeom>
              <a:avLst/>
              <a:gdLst/>
              <a:ahLst/>
              <a:cxnLst/>
              <a:rect l="l" t="t" r="r" b="b"/>
              <a:pathLst>
                <a:path w="3007360" h="794385">
                  <a:moveTo>
                    <a:pt x="0" y="793813"/>
                  </a:moveTo>
                  <a:lnTo>
                    <a:pt x="3006756" y="793813"/>
                  </a:lnTo>
                  <a:lnTo>
                    <a:pt x="3006756" y="0"/>
                  </a:lnTo>
                  <a:lnTo>
                    <a:pt x="0" y="0"/>
                  </a:lnTo>
                  <a:lnTo>
                    <a:pt x="0" y="793813"/>
                  </a:lnTo>
                  <a:close/>
                </a:path>
              </a:pathLst>
            </a:custGeom>
            <a:ln w="12201">
              <a:solidFill>
                <a:srgbClr val="162B5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41" name="object 141"/>
            <p:cNvPicPr/>
            <p:nvPr/>
          </p:nvPicPr>
          <p:blipFill>
            <a:blip r:embed="rId67" cstate="print"/>
            <a:stretch>
              <a:fillRect/>
            </a:stretch>
          </p:blipFill>
          <p:spPr>
            <a:xfrm>
              <a:off x="797909" y="1537620"/>
              <a:ext cx="1784889" cy="279368"/>
            </a:xfrm>
            <a:prstGeom prst="rect">
              <a:avLst/>
            </a:prstGeom>
          </p:spPr>
        </p:pic>
      </p:grpSp>
    </p:spTree>
  </p:cSld>
  <p:clrMapOvr>
    <a:masterClrMapping/>
  </p:clrMapOvr>
</p:sld>
</file>

<file path=ppt/theme/theme1.xml><?xml version="1.0" encoding="utf-8"?>
<a:theme xmlns:a="http://schemas.openxmlformats.org/drawingml/2006/main" name="Gallery">
  <a:themeElements>
    <a:clrScheme name="Gallery">
      <a:dk1>
        <a:sysClr val="windowText" lastClr="000000"/>
      </a:dk1>
      <a:lt1>
        <a:sysClr val="window" lastClr="FFFFFF"/>
      </a:lt1>
      <a:dk2>
        <a:srgbClr val="454545"/>
      </a:dk2>
      <a:lt2>
        <a:srgbClr val="DFDBD5"/>
      </a:lt2>
      <a:accent1>
        <a:srgbClr val="B71E42"/>
      </a:accent1>
      <a:accent2>
        <a:srgbClr val="DE478E"/>
      </a:accent2>
      <a:accent3>
        <a:srgbClr val="BC72F0"/>
      </a:accent3>
      <a:accent4>
        <a:srgbClr val="795FAF"/>
      </a:accent4>
      <a:accent5>
        <a:srgbClr val="586EA6"/>
      </a:accent5>
      <a:accent6>
        <a:srgbClr val="6892A0"/>
      </a:accent6>
      <a:hlink>
        <a:srgbClr val="FA2B5C"/>
      </a:hlink>
      <a:folHlink>
        <a:srgbClr val="BC658E"/>
      </a:folHlink>
    </a:clrScheme>
    <a:fontScheme name="Gallery">
      <a:majorFont>
        <a:latin typeface="Gill Sans MT" panose="020B0502020104020203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Gill Sans MT" panose="020B0502020104020203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Gallery">
      <a:fillStyleLst>
        <a:solidFill>
          <a:schemeClr val="phClr"/>
        </a:solidFill>
        <a:gradFill rotWithShape="1">
          <a:gsLst>
            <a:gs pos="0">
              <a:schemeClr val="phClr">
                <a:tint val="54000"/>
                <a:alpha val="100000"/>
                <a:satMod val="105000"/>
                <a:lumMod val="110000"/>
              </a:schemeClr>
            </a:gs>
            <a:gs pos="100000">
              <a:schemeClr val="phClr">
                <a:tint val="78000"/>
                <a:alpha val="92000"/>
                <a:satMod val="109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satMod val="110000"/>
                <a:lumMod val="104000"/>
              </a:schemeClr>
            </a:gs>
            <a:gs pos="69000">
              <a:schemeClr val="phClr">
                <a:shade val="88000"/>
                <a:satMod val="130000"/>
                <a:lumMod val="92000"/>
              </a:schemeClr>
            </a:gs>
            <a:gs pos="100000">
              <a:schemeClr val="phClr">
                <a:shade val="78000"/>
                <a:satMod val="130000"/>
                <a:lumMod val="92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0800" dist="50800" dir="5400000" sx="96000" sy="96000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1080000"/>
            </a:lightRig>
          </a:scene3d>
          <a:sp3d>
            <a:bevelT w="38100" h="12700" prst="softRound"/>
          </a:sp3d>
        </a:effectStyle>
      </a:effectStyleLst>
      <a:bgFillStyleLst>
        <a:solidFill>
          <a:schemeClr val="phClr"/>
        </a:solidFill>
        <a:solidFill>
          <a:schemeClr val="phClr"/>
        </a:solidFill>
        <a:gradFill rotWithShape="1">
          <a:gsLst>
            <a:gs pos="0">
              <a:schemeClr val="phClr">
                <a:tint val="94000"/>
                <a:satMod val="80000"/>
                <a:lumMod val="106000"/>
              </a:schemeClr>
            </a:gs>
            <a:gs pos="100000">
              <a:schemeClr val="phClr">
                <a:shade val="8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allery" id="{BBFCD31E-59A1-489D-B089-A3EAD7CAE12E}" vid="{F5E91637-A7B6-4E27-B710-77DA7014EE1E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TM10001114[[fn=Gallery]]</Template>
  <TotalTime>38</TotalTime>
  <Words>188</Words>
  <Application>Microsoft Office PowerPoint</Application>
  <PresentationFormat>Custom</PresentationFormat>
  <Paragraphs>9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6" baseType="lpstr">
      <vt:lpstr>Arial</vt:lpstr>
      <vt:lpstr>Gill Sans MT</vt:lpstr>
      <vt:lpstr>Gallery</vt:lpstr>
      <vt:lpstr>PowerPoint Presentation</vt:lpstr>
      <vt:lpstr>PowerPoint Presentation</vt:lpstr>
      <vt:lpstr>Introduction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9966eeef-2981-4691-892d-69b825a06198</dc:title>
  <dc:creator>UWTSD</dc:creator>
  <cp:lastModifiedBy>Brisilda Rrebeshi (2415318)</cp:lastModifiedBy>
  <cp:revision>1</cp:revision>
  <dcterms:created xsi:type="dcterms:W3CDTF">2025-11-15T10:36:28Z</dcterms:created>
  <dcterms:modified xsi:type="dcterms:W3CDTF">2025-11-15T11:19:08Z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2025-11-11T00:00:00Z</vt:filetime>
  </property>
  <property fmtid="{D5CDD505-2E9C-101B-9397-08002B2CF9AE}" pid="3" name="LastSaved">
    <vt:filetime>2025-11-15T00:00:00Z</vt:filetime>
  </property>
  <property fmtid="{D5CDD505-2E9C-101B-9397-08002B2CF9AE}" pid="4" name="Producer">
    <vt:lpwstr>Microsoft: Print To PDF</vt:lpwstr>
  </property>
</Properties>
</file>