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1"/>
  </p:sldMasterIdLst>
  <p:notesMasterIdLst>
    <p:notesMasterId r:id="rId6"/>
  </p:notesMasterIdLst>
  <p:handoutMasterIdLst>
    <p:handoutMasterId r:id="rId7"/>
  </p:handoutMasterIdLst>
  <p:sldIdLst>
    <p:sldId id="257" r:id="rId2"/>
    <p:sldId id="261" r:id="rId3"/>
    <p:sldId id="262" r:id="rId4"/>
    <p:sldId id="263" r:id="rId5"/>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44529"/>
    <a:srgbClr val="2B3922"/>
    <a:srgbClr val="2E3722"/>
    <a:srgbClr val="FCF7F1"/>
    <a:srgbClr val="B8D233"/>
    <a:srgbClr val="5CC6D6"/>
    <a:srgbClr val="F8D22F"/>
    <a:srgbClr val="F03F2B"/>
    <a:srgbClr val="3488A0"/>
    <a:srgbClr val="57903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00" autoAdjust="0"/>
    <p:restoredTop sz="94660" autoAdjust="0"/>
  </p:normalViewPr>
  <p:slideViewPr>
    <p:cSldViewPr snapToGrid="0">
      <p:cViewPr varScale="1">
        <p:scale>
          <a:sx n="83" d="100"/>
          <a:sy n="83" d="100"/>
        </p:scale>
        <p:origin x="45" y="558"/>
      </p:cViewPr>
      <p:guideLst/>
    </p:cSldViewPr>
  </p:slideViewPr>
  <p:outlineViewPr>
    <p:cViewPr>
      <p:scale>
        <a:sx n="33" d="100"/>
        <a:sy n="33" d="100"/>
      </p:scale>
      <p:origin x="0" y="0"/>
    </p:cViewPr>
  </p:outlineViewPr>
  <p:notesTextViewPr>
    <p:cViewPr>
      <p:scale>
        <a:sx n="1" d="1"/>
        <a:sy n="1" d="1"/>
      </p:scale>
      <p:origin x="0" y="0"/>
    </p:cViewPr>
  </p:notesTextViewPr>
  <p:notesViewPr>
    <p:cSldViewPr snapToGrid="0">
      <p:cViewPr varScale="1">
        <p:scale>
          <a:sx n="120" d="100"/>
          <a:sy n="120" d="100"/>
        </p:scale>
        <p:origin x="5040" y="10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handoutMaster" Target="handoutMasters/handoutMaster1.xml"/><Relationship Id="rId12"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notesMaster" Target="notesMasters/notesMaster1.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ie Pitson" userId="db8d2b3e-593d-47e6-a0b5-dc90f7ab49ec" providerId="ADAL" clId="{11730EF3-621F-49FC-8969-55DB8178838D}"/>
    <pc:docChg chg="custSel modSld">
      <pc:chgData name="Marie Pitson" userId="db8d2b3e-593d-47e6-a0b5-dc90f7ab49ec" providerId="ADAL" clId="{11730EF3-621F-49FC-8969-55DB8178838D}" dt="2023-06-12T09:43:31.503" v="0" actId="478"/>
      <pc:docMkLst>
        <pc:docMk/>
      </pc:docMkLst>
      <pc:sldChg chg="delSp mod">
        <pc:chgData name="Marie Pitson" userId="db8d2b3e-593d-47e6-a0b5-dc90f7ab49ec" providerId="ADAL" clId="{11730EF3-621F-49FC-8969-55DB8178838D}" dt="2023-06-12T09:43:31.503" v="0" actId="478"/>
        <pc:sldMkLst>
          <pc:docMk/>
          <pc:sldMk cId="677707716" sldId="263"/>
        </pc:sldMkLst>
        <pc:spChg chg="del">
          <ac:chgData name="Marie Pitson" userId="db8d2b3e-593d-47e6-a0b5-dc90f7ab49ec" providerId="ADAL" clId="{11730EF3-621F-49FC-8969-55DB8178838D}" dt="2023-06-12T09:43:31.503" v="0" actId="478"/>
          <ac:spMkLst>
            <pc:docMk/>
            <pc:sldMk cId="677707716" sldId="263"/>
            <ac:spMk id="4" creationId="{E7D3CBE4-E8A1-037F-9658-65B1F73BB65A}"/>
          </ac:spMkLst>
        </pc:sp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1A66772-F185-4D58-B8BB-E9370D7A7A2B}"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rtlCol="0"/>
        <a:lstStyle/>
        <a:p>
          <a:pPr rtl="0"/>
          <a:endParaRPr lang="en-US"/>
        </a:p>
      </dgm:t>
    </dgm:pt>
    <dgm:pt modelId="{40FC4FFE-8987-4A26-B7F4-8A516F18ADAE}">
      <dgm:prSet/>
      <dgm:spPr/>
      <dgm:t>
        <a:bodyPr rtlCol="0"/>
        <a:lstStyle/>
        <a:p>
          <a:pPr rtl="0">
            <a:lnSpc>
              <a:spcPct val="100000"/>
            </a:lnSpc>
            <a:defRPr cap="all"/>
          </a:pPr>
          <a:r>
            <a:rPr lang="en-GB" dirty="0">
              <a:latin typeface="Arial" panose="020B0604020202020204" pitchFamily="34" charset="0"/>
              <a:cs typeface="Arial" panose="020B0604020202020204" pitchFamily="34" charset="0"/>
            </a:rPr>
            <a:t>5,000 WORD REPORT</a:t>
          </a:r>
          <a:r>
            <a:rPr lang="en-gb" dirty="0"/>
            <a:t>. </a:t>
          </a:r>
        </a:p>
      </dgm:t>
    </dgm:pt>
    <dgm:pt modelId="{CAD7EF86-FB23-41F6-BF42-040B36DEFDB1}" type="parTrans" cxnId="{C7AD8469-3C68-4AF9-AB82-79B0043AA120}">
      <dgm:prSet/>
      <dgm:spPr/>
      <dgm:t>
        <a:bodyPr rtlCol="0"/>
        <a:lstStyle/>
        <a:p>
          <a:pPr rtl="0"/>
          <a:endParaRPr lang="en-US"/>
        </a:p>
      </dgm:t>
    </dgm:pt>
    <dgm:pt modelId="{5B62599A-5C9B-48E7-896E-EA782AC60C8B}" type="sibTrans" cxnId="{C7AD8469-3C68-4AF9-AB82-79B0043AA120}">
      <dgm:prSet/>
      <dgm:spPr/>
      <dgm:t>
        <a:bodyPr rtlCol="0"/>
        <a:lstStyle/>
        <a:p>
          <a:pPr rtl="0"/>
          <a:endParaRPr lang="en-US"/>
        </a:p>
      </dgm:t>
    </dgm:pt>
    <dgm:pt modelId="{49225C73-1633-42F1-AB3B-7CB183E5F8B8}">
      <dgm:prSet/>
      <dgm:spPr/>
      <dgm:t>
        <a:bodyPr rtlCol="0"/>
        <a:lstStyle/>
        <a:p>
          <a:pPr rtl="0">
            <a:lnSpc>
              <a:spcPct val="100000"/>
            </a:lnSpc>
            <a:defRPr cap="all"/>
          </a:pPr>
          <a:r>
            <a:rPr lang="en-GB" dirty="0">
              <a:latin typeface="Arial" panose="020B0604020202020204" pitchFamily="34" charset="0"/>
              <a:cs typeface="Arial" panose="020B0604020202020204" pitchFamily="34" charset="0"/>
            </a:rPr>
            <a:t>Use the report template provided</a:t>
          </a:r>
          <a:endParaRPr lang="en-gb" dirty="0">
            <a:latin typeface="Arial" panose="020B0604020202020204" pitchFamily="34" charset="0"/>
            <a:cs typeface="Arial" panose="020B0604020202020204" pitchFamily="34" charset="0"/>
          </a:endParaRPr>
        </a:p>
      </dgm:t>
    </dgm:pt>
    <dgm:pt modelId="{1A0E2090-1D4F-438A-8766-B6030CE01ADD}" type="parTrans" cxnId="{A9154303-8225-4248-91DC-1B0156A35F07}">
      <dgm:prSet/>
      <dgm:spPr/>
      <dgm:t>
        <a:bodyPr rtlCol="0"/>
        <a:lstStyle/>
        <a:p>
          <a:pPr rtl="0"/>
          <a:endParaRPr lang="en-US"/>
        </a:p>
      </dgm:t>
    </dgm:pt>
    <dgm:pt modelId="{9646853A-8964-4519-A5B1-0B7D18B2983D}" type="sibTrans" cxnId="{A9154303-8225-4248-91DC-1B0156A35F07}">
      <dgm:prSet/>
      <dgm:spPr/>
      <dgm:t>
        <a:bodyPr rtlCol="0"/>
        <a:lstStyle/>
        <a:p>
          <a:pPr rtl="0"/>
          <a:endParaRPr lang="en-US"/>
        </a:p>
      </dgm:t>
    </dgm:pt>
    <dgm:pt modelId="{1C383F32-22E8-4F62-A3E0-BDC3D5F48992}">
      <dgm:prSet/>
      <dgm:spPr/>
      <dgm:t>
        <a:bodyPr rtlCol="0"/>
        <a:lstStyle/>
        <a:p>
          <a:pPr rtl="0">
            <a:lnSpc>
              <a:spcPct val="100000"/>
            </a:lnSpc>
            <a:defRPr cap="all"/>
          </a:pPr>
          <a:r>
            <a:rPr lang="en-GB" dirty="0">
              <a:latin typeface="Arial" panose="020B0604020202020204" pitchFamily="34" charset="0"/>
              <a:cs typeface="Arial" panose="020B0604020202020204" pitchFamily="34" charset="0"/>
            </a:rPr>
            <a:t>S</a:t>
          </a:r>
          <a:r>
            <a:rPr lang="en-gb" dirty="0">
              <a:latin typeface="Arial" panose="020B0604020202020204" pitchFamily="34" charset="0"/>
              <a:cs typeface="Arial" panose="020B0604020202020204" pitchFamily="34" charset="0"/>
            </a:rPr>
            <a:t>ubmission deadline 23:55 (</a:t>
          </a:r>
          <a:r>
            <a:rPr lang="en-gb" dirty="0" err="1">
              <a:latin typeface="Arial" panose="020B0604020202020204" pitchFamily="34" charset="0"/>
              <a:cs typeface="Arial" panose="020B0604020202020204" pitchFamily="34" charset="0"/>
            </a:rPr>
            <a:t>uk</a:t>
          </a:r>
          <a:r>
            <a:rPr lang="en-gb" dirty="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a:t>
          </a:r>
          <a:r>
            <a:rPr lang="en-gb" dirty="0">
              <a:latin typeface="Arial" panose="020B0604020202020204" pitchFamily="34" charset="0"/>
              <a:cs typeface="Arial" panose="020B0604020202020204" pitchFamily="34" charset="0"/>
            </a:rPr>
            <a:t> 24</a:t>
          </a:r>
          <a:r>
            <a:rPr lang="en-gb" baseline="30000" dirty="0">
              <a:latin typeface="Arial" panose="020B0604020202020204" pitchFamily="34" charset="0"/>
              <a:cs typeface="Arial" panose="020B0604020202020204" pitchFamily="34" charset="0"/>
            </a:rPr>
            <a:t>th</a:t>
          </a:r>
          <a:r>
            <a:rPr lang="en-gb" dirty="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J</a:t>
          </a:r>
          <a:r>
            <a:rPr lang="en-gb" dirty="0">
              <a:latin typeface="Arial" panose="020B0604020202020204" pitchFamily="34" charset="0"/>
              <a:cs typeface="Arial" panose="020B0604020202020204" pitchFamily="34" charset="0"/>
            </a:rPr>
            <a:t>uly 2023</a:t>
          </a:r>
        </a:p>
      </dgm:t>
    </dgm:pt>
    <dgm:pt modelId="{A7920A2F-3244-4159-AF04-6A1D38B7B317}" type="parTrans" cxnId="{C4CCE57E-E871-46D6-BAD5-880252C95D22}">
      <dgm:prSet/>
      <dgm:spPr/>
      <dgm:t>
        <a:bodyPr rtlCol="0"/>
        <a:lstStyle/>
        <a:p>
          <a:pPr rtl="0"/>
          <a:endParaRPr lang="en-US"/>
        </a:p>
      </dgm:t>
    </dgm:pt>
    <dgm:pt modelId="{8500F72A-2C6D-4FDF-9C1D-CA691380EB0B}" type="sibTrans" cxnId="{C4CCE57E-E871-46D6-BAD5-880252C95D22}">
      <dgm:prSet/>
      <dgm:spPr/>
      <dgm:t>
        <a:bodyPr rtlCol="0"/>
        <a:lstStyle/>
        <a:p>
          <a:pPr rtl="0"/>
          <a:endParaRPr lang="en-US"/>
        </a:p>
      </dgm:t>
    </dgm:pt>
    <dgm:pt modelId="{50B3CE7C-E10B-4E23-BD93-03664997C932}" type="pres">
      <dgm:prSet presAssocID="{01A66772-F185-4D58-B8BB-E9370D7A7A2B}" presName="root" presStyleCnt="0">
        <dgm:presLayoutVars>
          <dgm:dir/>
          <dgm:resizeHandles val="exact"/>
        </dgm:presLayoutVars>
      </dgm:prSet>
      <dgm:spPr/>
    </dgm:pt>
    <dgm:pt modelId="{DE9CE479-E4AE-4283-AEF1-10C1535B4324}" type="pres">
      <dgm:prSet presAssocID="{40FC4FFE-8987-4A26-B7F4-8A516F18ADAE}" presName="compNode" presStyleCnt="0"/>
      <dgm:spPr/>
    </dgm:pt>
    <dgm:pt modelId="{B59FCF02-CAD2-4D6F-9542-AD86711168CA}" type="pres">
      <dgm:prSet presAssocID="{40FC4FFE-8987-4A26-B7F4-8A516F18ADAE}" presName="iconBgRect" presStyleLbl="bgShp" presStyleIdx="0" presStyleCnt="3"/>
      <dgm:spPr/>
    </dgm:pt>
    <dgm:pt modelId="{7C175B98-93F4-4D7C-BB95-1514AB879CD5}" type="pres">
      <dgm:prSet presAssocID="{40FC4FFE-8987-4A26-B7F4-8A516F18ADAE}" presName="iconRect" presStyleLbl="node1" presStyleIdx="0" presStyleCnt="3"/>
      <dgm:spPr>
        <a:blipFill>
          <a:blip xmlns:r="http://schemas.openxmlformats.org/officeDocument/2006/relationships" r:embed="rId1" cstate="hqprint">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a:noFill/>
        </a:ln>
      </dgm:spPr>
      <dgm:extLst>
        <a:ext uri="{E40237B7-FDA0-4F09-8148-C483321AD2D9}">
          <dgm14:cNvPr xmlns:dgm14="http://schemas.microsoft.com/office/drawing/2010/diagram" id="0" name="" descr="Bar graph with downward trend"/>
        </a:ext>
      </dgm:extLst>
    </dgm:pt>
    <dgm:pt modelId="{677A3090-5F01-43FD-9FA6-C0420AD80FD6}" type="pres">
      <dgm:prSet presAssocID="{40FC4FFE-8987-4A26-B7F4-8A516F18ADAE}" presName="spaceRect" presStyleCnt="0"/>
      <dgm:spPr/>
    </dgm:pt>
    <dgm:pt modelId="{127117FB-F8A7-4A20-A8A7-EC686DDC76D0}" type="pres">
      <dgm:prSet presAssocID="{40FC4FFE-8987-4A26-B7F4-8A516F18ADAE}" presName="textRect" presStyleLbl="revTx" presStyleIdx="0" presStyleCnt="3">
        <dgm:presLayoutVars>
          <dgm:chMax val="1"/>
          <dgm:chPref val="1"/>
        </dgm:presLayoutVars>
      </dgm:prSet>
      <dgm:spPr/>
    </dgm:pt>
    <dgm:pt modelId="{FD1EED9C-83D3-41AD-A09B-D3B36354168F}" type="pres">
      <dgm:prSet presAssocID="{5B62599A-5C9B-48E7-896E-EA782AC60C8B}" presName="sibTrans" presStyleCnt="0"/>
      <dgm:spPr/>
    </dgm:pt>
    <dgm:pt modelId="{C998AB0A-577D-44AA-A068-F634DDE7BD47}" type="pres">
      <dgm:prSet presAssocID="{49225C73-1633-42F1-AB3B-7CB183E5F8B8}" presName="compNode" presStyleCnt="0"/>
      <dgm:spPr/>
    </dgm:pt>
    <dgm:pt modelId="{BCD8CDD9-0C56-4401-ADB1-8B48DAB2C96F}" type="pres">
      <dgm:prSet presAssocID="{49225C73-1633-42F1-AB3B-7CB183E5F8B8}" presName="iconBgRect" presStyleLbl="bgShp" presStyleIdx="1" presStyleCnt="3"/>
      <dgm:spPr/>
    </dgm:pt>
    <dgm:pt modelId="{DB4CA7C4-FCA1-4127-B20A-2A5C031A3CF4}" type="pres">
      <dgm:prSet presAssocID="{49225C73-1633-42F1-AB3B-7CB183E5F8B8}"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a:noFill/>
        </a:ln>
      </dgm:spPr>
      <dgm:extLst>
        <a:ext uri="{E40237B7-FDA0-4F09-8148-C483321AD2D9}">
          <dgm14:cNvPr xmlns:dgm14="http://schemas.microsoft.com/office/drawing/2010/diagram" id="0" name="" descr="Presentation with bar chart"/>
        </a:ext>
      </dgm:extLst>
    </dgm:pt>
    <dgm:pt modelId="{9B0C8FBF-0BDD-48A5-967E-F3FE71659F6A}" type="pres">
      <dgm:prSet presAssocID="{49225C73-1633-42F1-AB3B-7CB183E5F8B8}" presName="spaceRect" presStyleCnt="0"/>
      <dgm:spPr/>
    </dgm:pt>
    <dgm:pt modelId="{7E6FE37A-5DB0-4899-9FCB-0CE39BC185F8}" type="pres">
      <dgm:prSet presAssocID="{49225C73-1633-42F1-AB3B-7CB183E5F8B8}" presName="textRect" presStyleLbl="revTx" presStyleIdx="1" presStyleCnt="3">
        <dgm:presLayoutVars>
          <dgm:chMax val="1"/>
          <dgm:chPref val="1"/>
        </dgm:presLayoutVars>
      </dgm:prSet>
      <dgm:spPr/>
    </dgm:pt>
    <dgm:pt modelId="{5A266296-0042-402F-92EF-D59AB148E92E}" type="pres">
      <dgm:prSet presAssocID="{9646853A-8964-4519-A5B1-0B7D18B2983D}" presName="sibTrans" presStyleCnt="0"/>
      <dgm:spPr/>
    </dgm:pt>
    <dgm:pt modelId="{ECFA770B-DE2C-4683-A038-58D0FE44BC27}" type="pres">
      <dgm:prSet presAssocID="{1C383F32-22E8-4F62-A3E0-BDC3D5F48992}" presName="compNode" presStyleCnt="0"/>
      <dgm:spPr/>
    </dgm:pt>
    <dgm:pt modelId="{FF93E135-77D6-48A0-8871-9BC93D705D06}" type="pres">
      <dgm:prSet presAssocID="{1C383F32-22E8-4F62-A3E0-BDC3D5F48992}" presName="iconBgRect" presStyleLbl="bgShp" presStyleIdx="2" presStyleCnt="3"/>
      <dgm:spPr/>
    </dgm:pt>
    <dgm:pt modelId="{39509775-983E-4110-B989-EE2CD6514BE0}" type="pres">
      <dgm:prSet presAssocID="{1C383F32-22E8-4F62-A3E0-BDC3D5F48992}"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a:ln>
          <a:noFill/>
        </a:ln>
      </dgm:spPr>
      <dgm:extLst>
        <a:ext uri="{E40237B7-FDA0-4F09-8148-C483321AD2D9}">
          <dgm14:cNvPr xmlns:dgm14="http://schemas.microsoft.com/office/drawing/2010/diagram" id="0" name="" descr="Stopwatch"/>
        </a:ext>
      </dgm:extLst>
    </dgm:pt>
    <dgm:pt modelId="{493B43B2-705C-4AE5-8A77-D8DEEDA1B5CF}" type="pres">
      <dgm:prSet presAssocID="{1C383F32-22E8-4F62-A3E0-BDC3D5F48992}" presName="spaceRect" presStyleCnt="0"/>
      <dgm:spPr/>
    </dgm:pt>
    <dgm:pt modelId="{1AEDC777-00B3-41D7-9AE1-23D741E941C3}" type="pres">
      <dgm:prSet presAssocID="{1C383F32-22E8-4F62-A3E0-BDC3D5F48992}" presName="textRect" presStyleLbl="revTx" presStyleIdx="2" presStyleCnt="3">
        <dgm:presLayoutVars>
          <dgm:chMax val="1"/>
          <dgm:chPref val="1"/>
        </dgm:presLayoutVars>
      </dgm:prSet>
      <dgm:spPr/>
    </dgm:pt>
  </dgm:ptLst>
  <dgm:cxnLst>
    <dgm:cxn modelId="{A9154303-8225-4248-91DC-1B0156A35F07}" srcId="{01A66772-F185-4D58-B8BB-E9370D7A7A2B}" destId="{49225C73-1633-42F1-AB3B-7CB183E5F8B8}" srcOrd="1" destOrd="0" parTransId="{1A0E2090-1D4F-438A-8766-B6030CE01ADD}" sibTransId="{9646853A-8964-4519-A5B1-0B7D18B2983D}"/>
    <dgm:cxn modelId="{7A710F69-5154-4855-ACF5-BC7C1BF85A80}" type="presOf" srcId="{49225C73-1633-42F1-AB3B-7CB183E5F8B8}" destId="{7E6FE37A-5DB0-4899-9FCB-0CE39BC185F8}" srcOrd="0" destOrd="0" presId="urn:microsoft.com/office/officeart/2018/5/layout/IconCircleLabelList"/>
    <dgm:cxn modelId="{C7AD8469-3C68-4AF9-AB82-79B0043AA120}" srcId="{01A66772-F185-4D58-B8BB-E9370D7A7A2B}" destId="{40FC4FFE-8987-4A26-B7F4-8A516F18ADAE}" srcOrd="0" destOrd="0" parTransId="{CAD7EF86-FB23-41F6-BF42-040B36DEFDB1}" sibTransId="{5B62599A-5C9B-48E7-896E-EA782AC60C8B}"/>
    <dgm:cxn modelId="{676D3A6A-6EA7-4483-BB12-0BD4A7D7AF9D}" type="presOf" srcId="{01A66772-F185-4D58-B8BB-E9370D7A7A2B}" destId="{50B3CE7C-E10B-4E23-BD93-03664997C932}" srcOrd="0" destOrd="0" presId="urn:microsoft.com/office/officeart/2018/5/layout/IconCircleLabelList"/>
    <dgm:cxn modelId="{1496FC70-DB8B-48D4-98DE-DD2856E389EE}" type="presOf" srcId="{1C383F32-22E8-4F62-A3E0-BDC3D5F48992}" destId="{1AEDC777-00B3-41D7-9AE1-23D741E941C3}" srcOrd="0" destOrd="0" presId="urn:microsoft.com/office/officeart/2018/5/layout/IconCircleLabelList"/>
    <dgm:cxn modelId="{C4CCE57E-E871-46D6-BAD5-880252C95D22}" srcId="{01A66772-F185-4D58-B8BB-E9370D7A7A2B}" destId="{1C383F32-22E8-4F62-A3E0-BDC3D5F48992}" srcOrd="2" destOrd="0" parTransId="{A7920A2F-3244-4159-AF04-6A1D38B7B317}" sibTransId="{8500F72A-2C6D-4FDF-9C1D-CA691380EB0B}"/>
    <dgm:cxn modelId="{355227E3-55E0-4343-BC8D-FC0EB1694F48}" type="presOf" srcId="{40FC4FFE-8987-4A26-B7F4-8A516F18ADAE}" destId="{127117FB-F8A7-4A20-A8A7-EC686DDC76D0}" srcOrd="0" destOrd="0" presId="urn:microsoft.com/office/officeart/2018/5/layout/IconCircleLabelList"/>
    <dgm:cxn modelId="{555498CB-3ED1-404E-A25F-EB243EFC5FB1}" type="presParOf" srcId="{50B3CE7C-E10B-4E23-BD93-03664997C932}" destId="{DE9CE479-E4AE-4283-AEF1-10C1535B4324}" srcOrd="0" destOrd="0" presId="urn:microsoft.com/office/officeart/2018/5/layout/IconCircleLabelList"/>
    <dgm:cxn modelId="{11F12D49-CD08-4D50-BD13-3ECBC3A476A4}" type="presParOf" srcId="{DE9CE479-E4AE-4283-AEF1-10C1535B4324}" destId="{B59FCF02-CAD2-4D6F-9542-AD86711168CA}" srcOrd="0" destOrd="0" presId="urn:microsoft.com/office/officeart/2018/5/layout/IconCircleLabelList"/>
    <dgm:cxn modelId="{F443A659-540B-487B-97F9-49219CF60D6B}" type="presParOf" srcId="{DE9CE479-E4AE-4283-AEF1-10C1535B4324}" destId="{7C175B98-93F4-4D7C-BB95-1514AB879CD5}" srcOrd="1" destOrd="0" presId="urn:microsoft.com/office/officeart/2018/5/layout/IconCircleLabelList"/>
    <dgm:cxn modelId="{A503D7AB-7D64-4163-93B5-1CEEDAE81823}" type="presParOf" srcId="{DE9CE479-E4AE-4283-AEF1-10C1535B4324}" destId="{677A3090-5F01-43FD-9FA6-C0420AD80FD6}" srcOrd="2" destOrd="0" presId="urn:microsoft.com/office/officeart/2018/5/layout/IconCircleLabelList"/>
    <dgm:cxn modelId="{780188ED-7DCE-45BB-B6AF-91BE48969612}" type="presParOf" srcId="{DE9CE479-E4AE-4283-AEF1-10C1535B4324}" destId="{127117FB-F8A7-4A20-A8A7-EC686DDC76D0}" srcOrd="3" destOrd="0" presId="urn:microsoft.com/office/officeart/2018/5/layout/IconCircleLabelList"/>
    <dgm:cxn modelId="{155719F8-A89B-4E96-BC49-C48BC717F480}" type="presParOf" srcId="{50B3CE7C-E10B-4E23-BD93-03664997C932}" destId="{FD1EED9C-83D3-41AD-A09B-D3B36354168F}" srcOrd="1" destOrd="0" presId="urn:microsoft.com/office/officeart/2018/5/layout/IconCircleLabelList"/>
    <dgm:cxn modelId="{2772E199-56B0-4310-A55E-67D00CA3E59E}" type="presParOf" srcId="{50B3CE7C-E10B-4E23-BD93-03664997C932}" destId="{C998AB0A-577D-44AA-A068-F634DDE7BD47}" srcOrd="2" destOrd="0" presId="urn:microsoft.com/office/officeart/2018/5/layout/IconCircleLabelList"/>
    <dgm:cxn modelId="{4E351D18-D97F-4B92-A608-2E9600B91C28}" type="presParOf" srcId="{C998AB0A-577D-44AA-A068-F634DDE7BD47}" destId="{BCD8CDD9-0C56-4401-ADB1-8B48DAB2C96F}" srcOrd="0" destOrd="0" presId="urn:microsoft.com/office/officeart/2018/5/layout/IconCircleLabelList"/>
    <dgm:cxn modelId="{B3DC724C-4569-4E9D-BD5A-49E4CD991FD0}" type="presParOf" srcId="{C998AB0A-577D-44AA-A068-F634DDE7BD47}" destId="{DB4CA7C4-FCA1-4127-B20A-2A5C031A3CF4}" srcOrd="1" destOrd="0" presId="urn:microsoft.com/office/officeart/2018/5/layout/IconCircleLabelList"/>
    <dgm:cxn modelId="{AD1AB552-CCE0-4911-BB9E-5D4A60B21F4F}" type="presParOf" srcId="{C998AB0A-577D-44AA-A068-F634DDE7BD47}" destId="{9B0C8FBF-0BDD-48A5-967E-F3FE71659F6A}" srcOrd="2" destOrd="0" presId="urn:microsoft.com/office/officeart/2018/5/layout/IconCircleLabelList"/>
    <dgm:cxn modelId="{8558F796-2D01-40FE-A21A-7530EEBC3BC3}" type="presParOf" srcId="{C998AB0A-577D-44AA-A068-F634DDE7BD47}" destId="{7E6FE37A-5DB0-4899-9FCB-0CE39BC185F8}" srcOrd="3" destOrd="0" presId="urn:microsoft.com/office/officeart/2018/5/layout/IconCircleLabelList"/>
    <dgm:cxn modelId="{1532E2BE-82E9-40A4-A6F7-40B60FC879AE}" type="presParOf" srcId="{50B3CE7C-E10B-4E23-BD93-03664997C932}" destId="{5A266296-0042-402F-92EF-D59AB148E92E}" srcOrd="3" destOrd="0" presId="urn:microsoft.com/office/officeart/2018/5/layout/IconCircleLabelList"/>
    <dgm:cxn modelId="{3A7F4DB9-1469-4F58-B633-24B7EEE084D1}" type="presParOf" srcId="{50B3CE7C-E10B-4E23-BD93-03664997C932}" destId="{ECFA770B-DE2C-4683-A038-58D0FE44BC27}" srcOrd="4" destOrd="0" presId="urn:microsoft.com/office/officeart/2018/5/layout/IconCircleLabelList"/>
    <dgm:cxn modelId="{91311827-CDAC-4BA8-B4A3-117AFD1CEE2D}" type="presParOf" srcId="{ECFA770B-DE2C-4683-A038-58D0FE44BC27}" destId="{FF93E135-77D6-48A0-8871-9BC93D705D06}" srcOrd="0" destOrd="0" presId="urn:microsoft.com/office/officeart/2018/5/layout/IconCircleLabelList"/>
    <dgm:cxn modelId="{83B7CA40-11B7-4507-8422-A40F02D469B2}" type="presParOf" srcId="{ECFA770B-DE2C-4683-A038-58D0FE44BC27}" destId="{39509775-983E-4110-B989-EE2CD6514BE0}" srcOrd="1" destOrd="0" presId="urn:microsoft.com/office/officeart/2018/5/layout/IconCircleLabelList"/>
    <dgm:cxn modelId="{A44BB251-01EB-4DEF-A28C-6D495183E4DC}" type="presParOf" srcId="{ECFA770B-DE2C-4683-A038-58D0FE44BC27}" destId="{493B43B2-705C-4AE5-8A77-D8DEEDA1B5CF}" srcOrd="2" destOrd="0" presId="urn:microsoft.com/office/officeart/2018/5/layout/IconCircleLabelList"/>
    <dgm:cxn modelId="{1EFA52DF-3C80-4DAA-BED6-AFE2F81796B2}" type="presParOf" srcId="{ECFA770B-DE2C-4683-A038-58D0FE44BC27}" destId="{1AEDC777-00B3-41D7-9AE1-23D741E941C3}"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9FCF02-CAD2-4D6F-9542-AD86711168CA}">
      <dsp:nvSpPr>
        <dsp:cNvPr id="0" name=""/>
        <dsp:cNvSpPr/>
      </dsp:nvSpPr>
      <dsp:spPr>
        <a:xfrm>
          <a:off x="616949" y="310305"/>
          <a:ext cx="1818562" cy="1818562"/>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C175B98-93F4-4D7C-BB95-1514AB879CD5}">
      <dsp:nvSpPr>
        <dsp:cNvPr id="0" name=""/>
        <dsp:cNvSpPr/>
      </dsp:nvSpPr>
      <dsp:spPr>
        <a:xfrm>
          <a:off x="1004512" y="697868"/>
          <a:ext cx="1043437" cy="1043437"/>
        </a:xfrm>
        <a:prstGeom prst="rect">
          <a:avLst/>
        </a:prstGeom>
        <a:blipFill>
          <a:blip xmlns:r="http://schemas.openxmlformats.org/officeDocument/2006/relationships" r:embed="rId1" cstate="hqprint">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27117FB-F8A7-4A20-A8A7-EC686DDC76D0}">
      <dsp:nvSpPr>
        <dsp:cNvPr id="0" name=""/>
        <dsp:cNvSpPr/>
      </dsp:nvSpPr>
      <dsp:spPr>
        <a:xfrm>
          <a:off x="35606" y="2695306"/>
          <a:ext cx="298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rtlCol="0" anchor="t" anchorCtr="0">
          <a:noAutofit/>
        </a:bodyPr>
        <a:lstStyle/>
        <a:p>
          <a:pPr marL="0" lvl="0" indent="0" algn="ctr" defTabSz="755650" rtl="0">
            <a:lnSpc>
              <a:spcPct val="100000"/>
            </a:lnSpc>
            <a:spcBef>
              <a:spcPct val="0"/>
            </a:spcBef>
            <a:spcAft>
              <a:spcPct val="35000"/>
            </a:spcAft>
            <a:buNone/>
            <a:defRPr cap="all"/>
          </a:pPr>
          <a:r>
            <a:rPr lang="en-GB" sz="1700" kern="1200" dirty="0">
              <a:latin typeface="Arial" panose="020B0604020202020204" pitchFamily="34" charset="0"/>
              <a:cs typeface="Arial" panose="020B0604020202020204" pitchFamily="34" charset="0"/>
            </a:rPr>
            <a:t>5,000 WORD REPORT</a:t>
          </a:r>
          <a:r>
            <a:rPr lang="en-gb" sz="1700" kern="1200" dirty="0"/>
            <a:t>. </a:t>
          </a:r>
        </a:p>
      </dsp:txBody>
      <dsp:txXfrm>
        <a:off x="35606" y="2695306"/>
        <a:ext cx="2981250" cy="720000"/>
      </dsp:txXfrm>
    </dsp:sp>
    <dsp:sp modelId="{BCD8CDD9-0C56-4401-ADB1-8B48DAB2C96F}">
      <dsp:nvSpPr>
        <dsp:cNvPr id="0" name=""/>
        <dsp:cNvSpPr/>
      </dsp:nvSpPr>
      <dsp:spPr>
        <a:xfrm>
          <a:off x="4119918" y="310305"/>
          <a:ext cx="1818562" cy="1818562"/>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B4CA7C4-FCA1-4127-B20A-2A5C031A3CF4}">
      <dsp:nvSpPr>
        <dsp:cNvPr id="0" name=""/>
        <dsp:cNvSpPr/>
      </dsp:nvSpPr>
      <dsp:spPr>
        <a:xfrm>
          <a:off x="4507481" y="697868"/>
          <a:ext cx="1043437" cy="104343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E6FE37A-5DB0-4899-9FCB-0CE39BC185F8}">
      <dsp:nvSpPr>
        <dsp:cNvPr id="0" name=""/>
        <dsp:cNvSpPr/>
      </dsp:nvSpPr>
      <dsp:spPr>
        <a:xfrm>
          <a:off x="3538574" y="2695306"/>
          <a:ext cx="298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rtlCol="0" anchor="t" anchorCtr="0">
          <a:noAutofit/>
        </a:bodyPr>
        <a:lstStyle/>
        <a:p>
          <a:pPr marL="0" lvl="0" indent="0" algn="ctr" defTabSz="755650" rtl="0">
            <a:lnSpc>
              <a:spcPct val="100000"/>
            </a:lnSpc>
            <a:spcBef>
              <a:spcPct val="0"/>
            </a:spcBef>
            <a:spcAft>
              <a:spcPct val="35000"/>
            </a:spcAft>
            <a:buNone/>
            <a:defRPr cap="all"/>
          </a:pPr>
          <a:r>
            <a:rPr lang="en-GB" sz="1700" kern="1200" dirty="0">
              <a:latin typeface="Arial" panose="020B0604020202020204" pitchFamily="34" charset="0"/>
              <a:cs typeface="Arial" panose="020B0604020202020204" pitchFamily="34" charset="0"/>
            </a:rPr>
            <a:t>Use the report template provided</a:t>
          </a:r>
          <a:endParaRPr lang="en-gb" sz="1700" kern="1200" dirty="0">
            <a:latin typeface="Arial" panose="020B0604020202020204" pitchFamily="34" charset="0"/>
            <a:cs typeface="Arial" panose="020B0604020202020204" pitchFamily="34" charset="0"/>
          </a:endParaRPr>
        </a:p>
      </dsp:txBody>
      <dsp:txXfrm>
        <a:off x="3538574" y="2695306"/>
        <a:ext cx="2981250" cy="720000"/>
      </dsp:txXfrm>
    </dsp:sp>
    <dsp:sp modelId="{FF93E135-77D6-48A0-8871-9BC93D705D06}">
      <dsp:nvSpPr>
        <dsp:cNvPr id="0" name=""/>
        <dsp:cNvSpPr/>
      </dsp:nvSpPr>
      <dsp:spPr>
        <a:xfrm>
          <a:off x="7622887" y="310305"/>
          <a:ext cx="1818562" cy="1818562"/>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9509775-983E-4110-B989-EE2CD6514BE0}">
      <dsp:nvSpPr>
        <dsp:cNvPr id="0" name=""/>
        <dsp:cNvSpPr/>
      </dsp:nvSpPr>
      <dsp:spPr>
        <a:xfrm>
          <a:off x="8010450" y="697868"/>
          <a:ext cx="1043437" cy="104343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AEDC777-00B3-41D7-9AE1-23D741E941C3}">
      <dsp:nvSpPr>
        <dsp:cNvPr id="0" name=""/>
        <dsp:cNvSpPr/>
      </dsp:nvSpPr>
      <dsp:spPr>
        <a:xfrm>
          <a:off x="7041543" y="2695306"/>
          <a:ext cx="298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rtlCol="0" anchor="t" anchorCtr="0">
          <a:noAutofit/>
        </a:bodyPr>
        <a:lstStyle/>
        <a:p>
          <a:pPr marL="0" lvl="0" indent="0" algn="ctr" defTabSz="755650" rtl="0">
            <a:lnSpc>
              <a:spcPct val="100000"/>
            </a:lnSpc>
            <a:spcBef>
              <a:spcPct val="0"/>
            </a:spcBef>
            <a:spcAft>
              <a:spcPct val="35000"/>
            </a:spcAft>
            <a:buNone/>
            <a:defRPr cap="all"/>
          </a:pPr>
          <a:r>
            <a:rPr lang="en-GB" sz="1700" kern="1200" dirty="0">
              <a:latin typeface="Arial" panose="020B0604020202020204" pitchFamily="34" charset="0"/>
              <a:cs typeface="Arial" panose="020B0604020202020204" pitchFamily="34" charset="0"/>
            </a:rPr>
            <a:t>S</a:t>
          </a:r>
          <a:r>
            <a:rPr lang="en-gb" sz="1700" kern="1200" dirty="0">
              <a:latin typeface="Arial" panose="020B0604020202020204" pitchFamily="34" charset="0"/>
              <a:cs typeface="Arial" panose="020B0604020202020204" pitchFamily="34" charset="0"/>
            </a:rPr>
            <a:t>ubmission deadline 23:55 (</a:t>
          </a:r>
          <a:r>
            <a:rPr lang="en-gb" sz="1700" kern="1200" dirty="0" err="1">
              <a:latin typeface="Arial" panose="020B0604020202020204" pitchFamily="34" charset="0"/>
              <a:cs typeface="Arial" panose="020B0604020202020204" pitchFamily="34" charset="0"/>
            </a:rPr>
            <a:t>uk</a:t>
          </a:r>
          <a:r>
            <a:rPr lang="en-gb" sz="1700" kern="1200" dirty="0">
              <a:latin typeface="Arial" panose="020B0604020202020204" pitchFamily="34" charset="0"/>
              <a:cs typeface="Arial" panose="020B0604020202020204" pitchFamily="34" charset="0"/>
            </a:rPr>
            <a:t>) </a:t>
          </a:r>
          <a:r>
            <a:rPr lang="en-GB" sz="1700" kern="1200" dirty="0">
              <a:latin typeface="Arial" panose="020B0604020202020204" pitchFamily="34" charset="0"/>
              <a:cs typeface="Arial" panose="020B0604020202020204" pitchFamily="34" charset="0"/>
            </a:rPr>
            <a:t>–</a:t>
          </a:r>
          <a:r>
            <a:rPr lang="en-gb" sz="1700" kern="1200" dirty="0">
              <a:latin typeface="Arial" panose="020B0604020202020204" pitchFamily="34" charset="0"/>
              <a:cs typeface="Arial" panose="020B0604020202020204" pitchFamily="34" charset="0"/>
            </a:rPr>
            <a:t> 24</a:t>
          </a:r>
          <a:r>
            <a:rPr lang="en-gb" sz="1700" kern="1200" baseline="30000" dirty="0">
              <a:latin typeface="Arial" panose="020B0604020202020204" pitchFamily="34" charset="0"/>
              <a:cs typeface="Arial" panose="020B0604020202020204" pitchFamily="34" charset="0"/>
            </a:rPr>
            <a:t>th</a:t>
          </a:r>
          <a:r>
            <a:rPr lang="en-gb" sz="1700" kern="1200" dirty="0">
              <a:latin typeface="Arial" panose="020B0604020202020204" pitchFamily="34" charset="0"/>
              <a:cs typeface="Arial" panose="020B0604020202020204" pitchFamily="34" charset="0"/>
            </a:rPr>
            <a:t> </a:t>
          </a:r>
          <a:r>
            <a:rPr lang="en-GB" sz="1700" kern="1200" dirty="0">
              <a:latin typeface="Arial" panose="020B0604020202020204" pitchFamily="34" charset="0"/>
              <a:cs typeface="Arial" panose="020B0604020202020204" pitchFamily="34" charset="0"/>
            </a:rPr>
            <a:t>J</a:t>
          </a:r>
          <a:r>
            <a:rPr lang="en-gb" sz="1700" kern="1200" dirty="0">
              <a:latin typeface="Arial" panose="020B0604020202020204" pitchFamily="34" charset="0"/>
              <a:cs typeface="Arial" panose="020B0604020202020204" pitchFamily="34" charset="0"/>
            </a:rPr>
            <a:t>uly 2023</a:t>
          </a:r>
        </a:p>
      </dsp:txBody>
      <dsp:txXfrm>
        <a:off x="7041543" y="2695306"/>
        <a:ext cx="2981250" cy="720000"/>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US"/>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A6F5C5BD-8AB6-4E5F-8616-0B1D32D0FBFD}" type="datetime1">
              <a:rPr lang="en-US" smtClean="0"/>
              <a:t>6/12/2023</a:t>
            </a:fld>
            <a:endParaRPr lang="en-US" dirty="0"/>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US"/>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97ACF5E7-ACB0-497B-A8C6-F2E617B4631D}" type="slidenum">
              <a:rPr lang="en-US" smtClean="0"/>
              <a:t>‹#›</a:t>
            </a:fld>
            <a:endParaRPr lang="en-US"/>
          </a:p>
        </p:txBody>
      </p:sp>
    </p:spTree>
    <p:extLst>
      <p:ext uri="{BB962C8B-B14F-4D97-AF65-F5344CB8AC3E}">
        <p14:creationId xmlns:p14="http://schemas.microsoft.com/office/powerpoint/2010/main" val="1938533960"/>
      </p:ext>
    </p:extLst>
  </p:cSld>
  <p:clrMap bg1="lt1" tx1="dk1" bg2="lt2" tx2="dk2" accent1="accent1" accent2="accent2" accent3="accent3" accent4="accent4" accent5="accent5" accent6="accent6" hlink="hlink" folHlink="folHlink"/>
  <p:hf hdr="0" ftr="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fld id="{C3DD49AE-E876-4130-BF53-6229B9820536}" type="datetime1">
              <a:rPr lang="en-US" smtClean="0"/>
              <a:t>6/12/2023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a:t>Click to edit Master text styles</a:t>
            </a:r>
            <a:endParaRPr lang="en-US"/>
          </a:p>
          <a:p>
            <a:pPr lvl="1" rtl="0"/>
            <a:r>
              <a:rPr lang="en-gb"/>
              <a:t>Second level</a:t>
            </a:r>
          </a:p>
          <a:p>
            <a:pPr lvl="2" rtl="0"/>
            <a:r>
              <a:rPr lang="en-gb"/>
              <a:t>Third level</a:t>
            </a:r>
          </a:p>
          <a:p>
            <a:pPr lvl="3" rtl="0"/>
            <a:r>
              <a:rPr lang="en-gb"/>
              <a:t>Fourth level</a:t>
            </a:r>
          </a:p>
          <a:p>
            <a:pPr lvl="4" rtl="0"/>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37A705E3-E620-489D-9973-6221209A4B3B}" type="slidenum">
              <a:rPr lang="en-US" smtClean="0"/>
              <a:t>‹#›</a:t>
            </a:fld>
            <a:endParaRPr lang="en-US"/>
          </a:p>
        </p:txBody>
      </p:sp>
    </p:spTree>
    <p:extLst>
      <p:ext uri="{BB962C8B-B14F-4D97-AF65-F5344CB8AC3E}">
        <p14:creationId xmlns:p14="http://schemas.microsoft.com/office/powerpoint/2010/main" val="3889581830"/>
      </p:ext>
    </p:extLst>
  </p:cSld>
  <p:clrMap bg1="lt1" tx1="dk1" bg2="lt2" tx2="dk2" accent1="accent1" accent2="accent2" accent3="accent3" accent4="accent4" accent5="accent5" accent6="accent6" hlink="hlink" folHlink="folHlink"/>
  <p:hf hdr="0" ftr="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04DB13E-F722-4ED6-BB00-556651E95281}"/>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a:p>
        </p:txBody>
      </p:sp>
      <p:sp useBgFill="1">
        <p:nvSpPr>
          <p:cNvPr id="10" name="Rectangle 9"/>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7" name="Group 6">
            <a:extLst>
              <a:ext uri="{FF2B5EF4-FFF2-40B4-BE49-F238E27FC236}">
                <a16:creationId xmlns:a16="http://schemas.microsoft.com/office/drawing/2014/main" id="{E26428D7-C6F3-473D-A360-A3F5C3E8728C}"/>
              </a:ext>
            </a:extLst>
          </p:cNvPr>
          <p:cNvGrpSpPr/>
          <p:nvPr/>
        </p:nvGrpSpPr>
        <p:grpSpPr>
          <a:xfrm>
            <a:off x="5250180" y="1267730"/>
            <a:ext cx="1691640" cy="615934"/>
            <a:chOff x="5250180" y="1267730"/>
            <a:chExt cx="1691640" cy="615934"/>
          </a:xfrm>
        </p:grpSpPr>
        <p:cxnSp>
          <p:nvCxnSpPr>
            <p:cNvPr id="17" name="Straight Connector 16"/>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629103" y="2244830"/>
            <a:ext cx="8933796" cy="2437232"/>
          </a:xfrm>
        </p:spPr>
        <p:txBody>
          <a:bodyPr tIns="45720" bIns="45720" rtlCol="0" anchor="ctr">
            <a:normAutofit/>
          </a:bodyPr>
          <a:lstStyle>
            <a:lvl1pPr algn="ctr">
              <a:lnSpc>
                <a:spcPct val="83000"/>
              </a:lnSpc>
              <a:defRPr lang="en-US" sz="6800" b="0" kern="1200" cap="all" spc="-100" baseline="0" dirty="0">
                <a:solidFill>
                  <a:schemeClr val="tx1">
                    <a:lumMod val="85000"/>
                    <a:lumOff val="15000"/>
                  </a:schemeClr>
                </a:solidFill>
                <a:effectLst/>
                <a:latin typeface="+mj-lt"/>
                <a:ea typeface="+mn-ea"/>
                <a:cs typeface="+mn-cs"/>
              </a:defRPr>
            </a:lvl1pPr>
          </a:lstStyle>
          <a:p>
            <a:pPr rtl="0"/>
            <a:r>
              <a:rPr lang="en-US"/>
              <a:t>Click to edit Master title style</a:t>
            </a:r>
            <a:endParaRPr lang="en-US" dirty="0"/>
          </a:p>
        </p:txBody>
      </p:sp>
      <p:sp>
        <p:nvSpPr>
          <p:cNvPr id="3" name="Subtitle 2"/>
          <p:cNvSpPr>
            <a:spLocks noGrp="1"/>
          </p:cNvSpPr>
          <p:nvPr>
            <p:ph type="subTitle" idx="1"/>
          </p:nvPr>
        </p:nvSpPr>
        <p:spPr>
          <a:xfrm>
            <a:off x="1629101" y="4682062"/>
            <a:ext cx="8936846" cy="457201"/>
          </a:xfrm>
        </p:spPr>
        <p:txBody>
          <a:bodyPr rtlCol="0">
            <a:normAutofit/>
          </a:bodyPr>
          <a:lstStyle>
            <a:lvl1pPr marL="0" indent="0" algn="ctr">
              <a:spcBef>
                <a:spcPts val="0"/>
              </a:spcBef>
              <a:buNone/>
              <a:defRPr sz="1800" spc="80" baseline="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a:t>Click to edit Master subtitle style</a:t>
            </a:r>
            <a:endParaRPr lang="en-US" dirty="0"/>
          </a:p>
        </p:txBody>
      </p:sp>
      <p:sp>
        <p:nvSpPr>
          <p:cNvPr id="20" name="Date Placeholder 19"/>
          <p:cNvSpPr>
            <a:spLocks noGrp="1"/>
          </p:cNvSpPr>
          <p:nvPr>
            <p:ph type="dt" sz="half" idx="10"/>
          </p:nvPr>
        </p:nvSpPr>
        <p:spPr>
          <a:xfrm>
            <a:off x="5318760" y="1341256"/>
            <a:ext cx="1554480" cy="485546"/>
          </a:xfrm>
        </p:spPr>
        <p:txBody>
          <a:bodyPr rtlCol="0"/>
          <a:lstStyle>
            <a:lvl1pPr algn="ctr">
              <a:defRPr sz="1300" spc="0" baseline="0">
                <a:solidFill>
                  <a:srgbClr val="FFFFFF"/>
                </a:solidFill>
                <a:latin typeface="+mn-lt"/>
              </a:defRPr>
            </a:lvl1pPr>
          </a:lstStyle>
          <a:p>
            <a:pPr rtl="0"/>
            <a:fld id="{C0840E64-78EA-480E-9DFC-F5D183737F14}" type="datetime1">
              <a:rPr lang="en-US" smtClean="0"/>
              <a:t>6/12/2023</a:t>
            </a:fld>
            <a:endParaRPr lang="en-US" dirty="0"/>
          </a:p>
        </p:txBody>
      </p:sp>
      <p:sp>
        <p:nvSpPr>
          <p:cNvPr id="21" name="Footer Placeholder 20"/>
          <p:cNvSpPr>
            <a:spLocks noGrp="1"/>
          </p:cNvSpPr>
          <p:nvPr>
            <p:ph type="ftr" sz="quarter" idx="11"/>
          </p:nvPr>
        </p:nvSpPr>
        <p:spPr>
          <a:xfrm>
            <a:off x="1629100" y="5177408"/>
            <a:ext cx="5730295" cy="228600"/>
          </a:xfrm>
        </p:spPr>
        <p:txBody>
          <a:bodyPr rtlCol="0"/>
          <a:lstStyle>
            <a:lvl1pPr algn="l">
              <a:defRPr>
                <a:solidFill>
                  <a:schemeClr val="tx1">
                    <a:lumMod val="85000"/>
                    <a:lumOff val="15000"/>
                  </a:schemeClr>
                </a:solidFill>
              </a:defRPr>
            </a:lvl1pPr>
          </a:lstStyle>
          <a:p>
            <a:pPr rtl="0"/>
            <a:endParaRPr lang="en-US" dirty="0"/>
          </a:p>
        </p:txBody>
      </p:sp>
      <p:sp>
        <p:nvSpPr>
          <p:cNvPr id="22" name="Slide Number Placeholder 21"/>
          <p:cNvSpPr>
            <a:spLocks noGrp="1"/>
          </p:cNvSpPr>
          <p:nvPr>
            <p:ph type="sldNum" sz="quarter" idx="12"/>
          </p:nvPr>
        </p:nvSpPr>
        <p:spPr>
          <a:xfrm>
            <a:off x="8606920" y="5177408"/>
            <a:ext cx="1955980" cy="228600"/>
          </a:xfrm>
        </p:spPr>
        <p:txBody>
          <a:bodyPr rtlCol="0"/>
          <a:lstStyle>
            <a:lvl1pPr>
              <a:defRPr>
                <a:solidFill>
                  <a:schemeClr val="tx1">
                    <a:lumMod val="85000"/>
                    <a:lumOff val="15000"/>
                  </a:schemeClr>
                </a:solidFill>
              </a:defRPr>
            </a:lvl1pPr>
          </a:lstStyle>
          <a:p>
            <a:pPr rtl="0"/>
            <a:fld id="{34B7E4EF-A1BD-40F4-AB7B-04F084DD991D}" type="slidenum">
              <a:rPr lang="en-US" smtClean="0"/>
              <a:t>‹#›</a:t>
            </a:fld>
            <a:endParaRPr lang="en-US" dirty="0"/>
          </a:p>
        </p:txBody>
      </p:sp>
    </p:spTree>
    <p:extLst>
      <p:ext uri="{BB962C8B-B14F-4D97-AF65-F5344CB8AC3E}">
        <p14:creationId xmlns:p14="http://schemas.microsoft.com/office/powerpoint/2010/main" val="41477701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a:t>Click to edit Master title style</a:t>
            </a:r>
            <a:endParaRPr lang="en-US" dirty="0"/>
          </a:p>
        </p:txBody>
      </p:sp>
      <p:sp>
        <p:nvSpPr>
          <p:cNvPr id="3" name="Content Placeholder 2"/>
          <p:cNvSpPr>
            <a:spLocks noGrp="1"/>
          </p:cNvSpPr>
          <p:nvPr>
            <p:ph idx="1"/>
          </p:nvPr>
        </p:nvSpPr>
        <p:spPr/>
        <p:txBody>
          <a:bodyPr rtlCol="0"/>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US" dirty="0"/>
          </a:p>
        </p:txBody>
      </p:sp>
      <p:sp>
        <p:nvSpPr>
          <p:cNvPr id="4" name="Date Placeholder 3"/>
          <p:cNvSpPr>
            <a:spLocks noGrp="1"/>
          </p:cNvSpPr>
          <p:nvPr>
            <p:ph type="dt" sz="half" idx="10"/>
          </p:nvPr>
        </p:nvSpPr>
        <p:spPr/>
        <p:txBody>
          <a:bodyPr rtlCol="0"/>
          <a:lstStyle/>
          <a:p>
            <a:pPr rtl="0"/>
            <a:fld id="{6AF379E8-AC6C-43B9-9222-BDF0AF9336F0}" type="datetime1">
              <a:rPr lang="en-US" smtClean="0"/>
              <a:t>6/12/2023</a:t>
            </a:fld>
            <a:endParaRPr lang="en-US"/>
          </a:p>
        </p:txBody>
      </p:sp>
      <p:sp>
        <p:nvSpPr>
          <p:cNvPr id="5" name="Footer Placeholder 4"/>
          <p:cNvSpPr>
            <a:spLocks noGrp="1"/>
          </p:cNvSpPr>
          <p:nvPr>
            <p:ph type="ftr" sz="quarter" idx="11"/>
          </p:nvPr>
        </p:nvSpPr>
        <p:spPr/>
        <p:txBody>
          <a:bodyPr rtlCol="0"/>
          <a:lstStyle/>
          <a:p>
            <a:pPr rtl="0"/>
            <a:endParaRPr lang="en-US"/>
          </a:p>
        </p:txBody>
      </p:sp>
      <p:sp>
        <p:nvSpPr>
          <p:cNvPr id="6" name="Slide Number Placeholder 5"/>
          <p:cNvSpPr>
            <a:spLocks noGrp="1"/>
          </p:cNvSpPr>
          <p:nvPr>
            <p:ph type="sldNum" sz="quarter" idx="12"/>
          </p:nvPr>
        </p:nvSpPr>
        <p:spPr/>
        <p:txBody>
          <a:bodyPr rtlCol="0"/>
          <a:lstStyle/>
          <a:p>
            <a:pPr rtl="0"/>
            <a:fld id="{34B7E4EF-A1BD-40F4-AB7B-04F084DD991D}" type="slidenum">
              <a:rPr lang="en-US" smtClean="0"/>
              <a:t>‹#›</a:t>
            </a:fld>
            <a:endParaRPr lang="en-US"/>
          </a:p>
        </p:txBody>
      </p:sp>
    </p:spTree>
    <p:extLst>
      <p:ext uri="{BB962C8B-B14F-4D97-AF65-F5344CB8AC3E}">
        <p14:creationId xmlns:p14="http://schemas.microsoft.com/office/powerpoint/2010/main" val="21537087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A4A1889-E37C-4EC3-9E41-9DAD221CF389}"/>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a:p>
        </p:txBody>
      </p:sp>
      <p:sp useBgFill="1">
        <p:nvSpPr>
          <p:cNvPr id="23" name="Rectangle 22"/>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9156" y="2275165"/>
            <a:ext cx="8933688" cy="2406895"/>
          </a:xfrm>
        </p:spPr>
        <p:txBody>
          <a:bodyPr rtlCol="0" anchor="ctr">
            <a:normAutofit/>
          </a:bodyPr>
          <a:lstStyle>
            <a:lvl1pPr algn="ctr">
              <a:lnSpc>
                <a:spcPct val="83000"/>
              </a:lnSpc>
              <a:defRPr lang="en-US" sz="6800" kern="1200" cap="all" spc="-100" baseline="0" dirty="0">
                <a:solidFill>
                  <a:schemeClr val="tx1">
                    <a:lumMod val="85000"/>
                    <a:lumOff val="15000"/>
                  </a:schemeClr>
                </a:solidFill>
                <a:effectLst/>
                <a:latin typeface="+mj-lt"/>
                <a:ea typeface="+mn-ea"/>
                <a:cs typeface="+mn-cs"/>
              </a:defRPr>
            </a:lvl1pPr>
          </a:lstStyle>
          <a:p>
            <a:pPr rtl="0"/>
            <a:r>
              <a:rPr lang="en-US"/>
              <a:t>Click to edit Master title style</a:t>
            </a:r>
            <a:endParaRPr lang="en-US" dirty="0"/>
          </a:p>
        </p:txBody>
      </p:sp>
      <p:grpSp>
        <p:nvGrpSpPr>
          <p:cNvPr id="16" name="Group 15">
            <a:extLst>
              <a:ext uri="{FF2B5EF4-FFF2-40B4-BE49-F238E27FC236}">
                <a16:creationId xmlns:a16="http://schemas.microsoft.com/office/drawing/2014/main" id="{1683EB04-C23E-490C-A1A6-030CF79D23C8}"/>
              </a:ext>
            </a:extLst>
          </p:cNvPr>
          <p:cNvGrpSpPr/>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F8A84C03-E1CA-4A4E-81D6-9BB0C335B7A0}"/>
                </a:ext>
              </a:extLst>
            </p:cNvPr>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A26FB5A-D5D1-4DAB-AC43-7F51A7F2D197}"/>
                </a:ext>
              </a:extLst>
            </p:cNvPr>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9303F14-E560-4C02-94F4-B4695FE26813}"/>
                </a:ext>
              </a:extLst>
            </p:cNvPr>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 name="Text Placeholder 2"/>
          <p:cNvSpPr>
            <a:spLocks noGrp="1"/>
          </p:cNvSpPr>
          <p:nvPr>
            <p:ph type="body" idx="1"/>
          </p:nvPr>
        </p:nvSpPr>
        <p:spPr>
          <a:xfrm>
            <a:off x="1629156" y="4682062"/>
            <a:ext cx="8939784" cy="457200"/>
          </a:xfrm>
        </p:spPr>
        <p:txBody>
          <a:bodyPr rtlCol="0" anchor="t">
            <a:normAutofit/>
          </a:bodyPr>
          <a:lstStyle>
            <a:lvl1pPr marL="0" indent="0" algn="ctr">
              <a:buNone/>
              <a:tabLst>
                <a:tab pos="2633663" algn="l"/>
              </a:tabLst>
              <a:defRPr sz="1800">
                <a:solidFill>
                  <a:schemeClr val="tx1">
                    <a:lumMod val="95000"/>
                    <a:lumOff val="5000"/>
                  </a:schemeClr>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US"/>
              <a:t>Click to edit Master text styles</a:t>
            </a:r>
          </a:p>
        </p:txBody>
      </p:sp>
      <p:sp>
        <p:nvSpPr>
          <p:cNvPr id="4" name="Date Placeholder 3"/>
          <p:cNvSpPr>
            <a:spLocks noGrp="1"/>
          </p:cNvSpPr>
          <p:nvPr>
            <p:ph type="dt" sz="half" idx="10"/>
          </p:nvPr>
        </p:nvSpPr>
        <p:spPr>
          <a:xfrm>
            <a:off x="5318760" y="1344502"/>
            <a:ext cx="1554480" cy="498781"/>
          </a:xfrm>
        </p:spPr>
        <p:txBody>
          <a:bodyPr rtlCol="0"/>
          <a:lstStyle>
            <a:lvl1pPr algn="ctr">
              <a:defRPr lang="en-US" sz="1300" kern="1200" spc="0" baseline="0">
                <a:solidFill>
                  <a:srgbClr val="FFFFFF"/>
                </a:solidFill>
                <a:latin typeface="+mn-lt"/>
                <a:ea typeface="+mn-ea"/>
                <a:cs typeface="+mn-cs"/>
              </a:defRPr>
            </a:lvl1pPr>
          </a:lstStyle>
          <a:p>
            <a:pPr rtl="0"/>
            <a:fld id="{ED329652-6112-4F3D-B614-62B56A045E3D}" type="datetime1">
              <a:rPr lang="en-US" smtClean="0"/>
              <a:t>6/12/2023</a:t>
            </a:fld>
            <a:endParaRPr lang="en-US" dirty="0"/>
          </a:p>
        </p:txBody>
      </p:sp>
      <p:sp>
        <p:nvSpPr>
          <p:cNvPr id="5" name="Footer Placeholder 4"/>
          <p:cNvSpPr>
            <a:spLocks noGrp="1"/>
          </p:cNvSpPr>
          <p:nvPr>
            <p:ph type="ftr" sz="quarter" idx="11"/>
          </p:nvPr>
        </p:nvSpPr>
        <p:spPr>
          <a:xfrm>
            <a:off x="1629157" y="5177408"/>
            <a:ext cx="5660134" cy="228600"/>
          </a:xfrm>
        </p:spPr>
        <p:txBody>
          <a:bodyPr rtlCol="0"/>
          <a:lstStyle>
            <a:lvl1pPr algn="l">
              <a:defRPr>
                <a:solidFill>
                  <a:schemeClr val="tx1">
                    <a:lumMod val="85000"/>
                    <a:lumOff val="15000"/>
                  </a:schemeClr>
                </a:solidFill>
              </a:defRPr>
            </a:lvl1pPr>
          </a:lstStyle>
          <a:p>
            <a:pPr rtl="0"/>
            <a:endParaRPr lang="en-US" dirty="0"/>
          </a:p>
        </p:txBody>
      </p:sp>
      <p:sp>
        <p:nvSpPr>
          <p:cNvPr id="6" name="Slide Number Placeholder 5"/>
          <p:cNvSpPr>
            <a:spLocks noGrp="1"/>
          </p:cNvSpPr>
          <p:nvPr>
            <p:ph type="sldNum" sz="quarter" idx="12"/>
          </p:nvPr>
        </p:nvSpPr>
        <p:spPr>
          <a:xfrm>
            <a:off x="8604504" y="5177408"/>
            <a:ext cx="1958339" cy="228600"/>
          </a:xfrm>
        </p:spPr>
        <p:txBody>
          <a:bodyPr rtlCol="0"/>
          <a:lstStyle>
            <a:lvl1pPr>
              <a:defRPr>
                <a:solidFill>
                  <a:schemeClr val="tx1">
                    <a:lumMod val="85000"/>
                    <a:lumOff val="15000"/>
                  </a:schemeClr>
                </a:solidFill>
              </a:defRPr>
            </a:lvl1pPr>
          </a:lstStyle>
          <a:p>
            <a:pPr rtl="0"/>
            <a:fld id="{34B7E4EF-A1BD-40F4-AB7B-04F084DD991D}" type="slidenum">
              <a:rPr lang="en-US" smtClean="0"/>
              <a:t>‹#›</a:t>
            </a:fld>
            <a:endParaRPr lang="en-US" dirty="0"/>
          </a:p>
        </p:txBody>
      </p:sp>
    </p:spTree>
    <p:extLst>
      <p:ext uri="{BB962C8B-B14F-4D97-AF65-F5344CB8AC3E}">
        <p14:creationId xmlns:p14="http://schemas.microsoft.com/office/powerpoint/2010/main" val="6060714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rtlCol="0"/>
          <a:lstStyle/>
          <a:p>
            <a:pPr rtl="0"/>
            <a:r>
              <a:rPr lang="en-US"/>
              <a:t>Click to edit Master title style</a:t>
            </a:r>
            <a:endParaRPr lang="en-US" dirty="0"/>
          </a:p>
        </p:txBody>
      </p:sp>
      <p:sp>
        <p:nvSpPr>
          <p:cNvPr id="3" name="Content Placeholder 2"/>
          <p:cNvSpPr>
            <a:spLocks noGrp="1"/>
          </p:cNvSpPr>
          <p:nvPr>
            <p:ph sz="half" idx="1"/>
          </p:nvPr>
        </p:nvSpPr>
        <p:spPr>
          <a:xfrm>
            <a:off x="1066800" y="2103120"/>
            <a:ext cx="4663440" cy="3749040"/>
          </a:xfrm>
        </p:spPr>
        <p:txBody>
          <a:bodyPr rtlCol="0"/>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US" dirty="0"/>
          </a:p>
        </p:txBody>
      </p:sp>
      <p:sp>
        <p:nvSpPr>
          <p:cNvPr id="4" name="Content Placeholder 3"/>
          <p:cNvSpPr>
            <a:spLocks noGrp="1"/>
          </p:cNvSpPr>
          <p:nvPr>
            <p:ph sz="half" idx="2"/>
          </p:nvPr>
        </p:nvSpPr>
        <p:spPr>
          <a:xfrm>
            <a:off x="6461760" y="2103120"/>
            <a:ext cx="4663440" cy="3749040"/>
          </a:xfrm>
        </p:spPr>
        <p:txBody>
          <a:bodyPr rtlCol="0"/>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US" dirty="0"/>
          </a:p>
        </p:txBody>
      </p:sp>
      <p:sp>
        <p:nvSpPr>
          <p:cNvPr id="5" name="Date Placeholder 4"/>
          <p:cNvSpPr>
            <a:spLocks noGrp="1"/>
          </p:cNvSpPr>
          <p:nvPr>
            <p:ph type="dt" sz="half" idx="10"/>
          </p:nvPr>
        </p:nvSpPr>
        <p:spPr/>
        <p:txBody>
          <a:bodyPr rtlCol="0"/>
          <a:lstStyle/>
          <a:p>
            <a:pPr rtl="0"/>
            <a:fld id="{3064E64D-1B50-4EC0-83A1-DE58B45AB49E}" type="datetime1">
              <a:rPr lang="en-US" smtClean="0"/>
              <a:t>6/12/2023</a:t>
            </a:fld>
            <a:endParaRPr lang="en-US"/>
          </a:p>
        </p:txBody>
      </p:sp>
      <p:sp>
        <p:nvSpPr>
          <p:cNvPr id="6" name="Footer Placeholder 5"/>
          <p:cNvSpPr>
            <a:spLocks noGrp="1"/>
          </p:cNvSpPr>
          <p:nvPr>
            <p:ph type="ftr" sz="quarter" idx="11"/>
          </p:nvPr>
        </p:nvSpPr>
        <p:spPr/>
        <p:txBody>
          <a:bodyPr rtlCol="0"/>
          <a:lstStyle/>
          <a:p>
            <a:pPr rtl="0"/>
            <a:endParaRPr lang="en-US"/>
          </a:p>
        </p:txBody>
      </p:sp>
      <p:sp>
        <p:nvSpPr>
          <p:cNvPr id="7" name="Slide Number Placeholder 6"/>
          <p:cNvSpPr>
            <a:spLocks noGrp="1"/>
          </p:cNvSpPr>
          <p:nvPr>
            <p:ph type="sldNum" sz="quarter" idx="12"/>
          </p:nvPr>
        </p:nvSpPr>
        <p:spPr/>
        <p:txBody>
          <a:bodyPr rtlCol="0"/>
          <a:lstStyle/>
          <a:p>
            <a:pPr rtl="0"/>
            <a:fld id="{34B7E4EF-A1BD-40F4-AB7B-04F084DD991D}" type="slidenum">
              <a:rPr lang="en-US" smtClean="0"/>
              <a:t>‹#›</a:t>
            </a:fld>
            <a:endParaRPr lang="en-US"/>
          </a:p>
        </p:txBody>
      </p:sp>
    </p:spTree>
    <p:extLst>
      <p:ext uri="{BB962C8B-B14F-4D97-AF65-F5344CB8AC3E}">
        <p14:creationId xmlns:p14="http://schemas.microsoft.com/office/powerpoint/2010/main" val="27446721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a:t>Click to edit Master title style</a:t>
            </a:r>
            <a:endParaRPr lang="en-US" dirty="0"/>
          </a:p>
        </p:txBody>
      </p:sp>
      <p:sp>
        <p:nvSpPr>
          <p:cNvPr id="3" name="Text Placeholder 2"/>
          <p:cNvSpPr>
            <a:spLocks noGrp="1"/>
          </p:cNvSpPr>
          <p:nvPr>
            <p:ph type="body" idx="1"/>
          </p:nvPr>
        </p:nvSpPr>
        <p:spPr>
          <a:xfrm>
            <a:off x="1069848" y="2074334"/>
            <a:ext cx="4663440" cy="640080"/>
          </a:xfrm>
        </p:spPr>
        <p:txBody>
          <a:bodyPr rtlCol="0" anchor="ctr">
            <a:normAutofit/>
          </a:bodyPr>
          <a:lstStyle>
            <a:lvl1pPr marL="0" indent="0" algn="l">
              <a:spcBef>
                <a:spcPts val="0"/>
              </a:spcBef>
              <a:buNone/>
              <a:defRPr sz="1900" b="1" i="0">
                <a:solidFill>
                  <a:schemeClr val="tx1"/>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a:t>Click to edit Master text styles</a:t>
            </a:r>
          </a:p>
        </p:txBody>
      </p:sp>
      <p:sp>
        <p:nvSpPr>
          <p:cNvPr id="4" name="Content Placeholder 3"/>
          <p:cNvSpPr>
            <a:spLocks noGrp="1"/>
          </p:cNvSpPr>
          <p:nvPr>
            <p:ph sz="half" idx="2"/>
          </p:nvPr>
        </p:nvSpPr>
        <p:spPr>
          <a:xfrm>
            <a:off x="1069848" y="2792472"/>
            <a:ext cx="4663440" cy="3163825"/>
          </a:xfrm>
        </p:spPr>
        <p:txBody>
          <a:bodyPr rtlCol="0"/>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5" name="Text Placeholder 4"/>
          <p:cNvSpPr>
            <a:spLocks noGrp="1"/>
          </p:cNvSpPr>
          <p:nvPr>
            <p:ph type="body" sz="quarter" idx="3"/>
          </p:nvPr>
        </p:nvSpPr>
        <p:spPr>
          <a:xfrm>
            <a:off x="6458712" y="2074334"/>
            <a:ext cx="4663440" cy="640080"/>
          </a:xfrm>
        </p:spPr>
        <p:txBody>
          <a:bodyPr rtlCol="0"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a:t>Click to edit Master text styles</a:t>
            </a:r>
          </a:p>
        </p:txBody>
      </p:sp>
      <p:sp>
        <p:nvSpPr>
          <p:cNvPr id="6" name="Content Placeholder 5"/>
          <p:cNvSpPr>
            <a:spLocks noGrp="1"/>
          </p:cNvSpPr>
          <p:nvPr>
            <p:ph sz="quarter" idx="4"/>
          </p:nvPr>
        </p:nvSpPr>
        <p:spPr>
          <a:xfrm>
            <a:off x="6458712" y="2792471"/>
            <a:ext cx="4663440" cy="3164509"/>
          </a:xfrm>
        </p:spPr>
        <p:txBody>
          <a:bodyPr rtlCol="0"/>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7" name="Date Placeholder 6"/>
          <p:cNvSpPr>
            <a:spLocks noGrp="1"/>
          </p:cNvSpPr>
          <p:nvPr>
            <p:ph type="dt" sz="half" idx="10"/>
          </p:nvPr>
        </p:nvSpPr>
        <p:spPr/>
        <p:txBody>
          <a:bodyPr rtlCol="0"/>
          <a:lstStyle/>
          <a:p>
            <a:pPr rtl="0"/>
            <a:fld id="{8761A824-A4A3-4BDD-B7F1-293A0EC1EA54}" type="datetime1">
              <a:rPr lang="en-US" smtClean="0"/>
              <a:t>6/12/2023</a:t>
            </a:fld>
            <a:endParaRPr lang="en-US"/>
          </a:p>
        </p:txBody>
      </p:sp>
      <p:sp>
        <p:nvSpPr>
          <p:cNvPr id="8" name="Footer Placeholder 7"/>
          <p:cNvSpPr>
            <a:spLocks noGrp="1"/>
          </p:cNvSpPr>
          <p:nvPr>
            <p:ph type="ftr" sz="quarter" idx="11"/>
          </p:nvPr>
        </p:nvSpPr>
        <p:spPr/>
        <p:txBody>
          <a:bodyPr rtlCol="0"/>
          <a:lstStyle/>
          <a:p>
            <a:pPr rtl="0"/>
            <a:endParaRPr lang="en-US"/>
          </a:p>
        </p:txBody>
      </p:sp>
      <p:sp>
        <p:nvSpPr>
          <p:cNvPr id="9" name="Slide Number Placeholder 8"/>
          <p:cNvSpPr>
            <a:spLocks noGrp="1"/>
          </p:cNvSpPr>
          <p:nvPr>
            <p:ph type="sldNum" sz="quarter" idx="12"/>
          </p:nvPr>
        </p:nvSpPr>
        <p:spPr/>
        <p:txBody>
          <a:bodyPr rtlCol="0"/>
          <a:lstStyle/>
          <a:p>
            <a:pPr rtl="0"/>
            <a:fld id="{34B7E4EF-A1BD-40F4-AB7B-04F084DD991D}" type="slidenum">
              <a:rPr lang="en-US" smtClean="0"/>
              <a:t>‹#›</a:t>
            </a:fld>
            <a:endParaRPr lang="en-US"/>
          </a:p>
        </p:txBody>
      </p:sp>
    </p:spTree>
    <p:extLst>
      <p:ext uri="{BB962C8B-B14F-4D97-AF65-F5344CB8AC3E}">
        <p14:creationId xmlns:p14="http://schemas.microsoft.com/office/powerpoint/2010/main" val="29299607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a:t>Click to edit Master title style</a:t>
            </a:r>
            <a:endParaRPr lang="en-US" dirty="0"/>
          </a:p>
        </p:txBody>
      </p:sp>
      <p:sp>
        <p:nvSpPr>
          <p:cNvPr id="3" name="Date Placeholder 2"/>
          <p:cNvSpPr>
            <a:spLocks noGrp="1"/>
          </p:cNvSpPr>
          <p:nvPr>
            <p:ph type="dt" sz="half" idx="10"/>
          </p:nvPr>
        </p:nvSpPr>
        <p:spPr/>
        <p:txBody>
          <a:bodyPr rtlCol="0"/>
          <a:lstStyle/>
          <a:p>
            <a:pPr rtl="0"/>
            <a:fld id="{D81B1D06-1BCF-4BCB-9319-09267D16BB9F}" type="datetime1">
              <a:rPr lang="en-US" smtClean="0"/>
              <a:t>6/12/2023</a:t>
            </a:fld>
            <a:endParaRPr lang="en-US"/>
          </a:p>
        </p:txBody>
      </p:sp>
      <p:sp>
        <p:nvSpPr>
          <p:cNvPr id="4" name="Footer Placeholder 3"/>
          <p:cNvSpPr>
            <a:spLocks noGrp="1"/>
          </p:cNvSpPr>
          <p:nvPr>
            <p:ph type="ftr" sz="quarter" idx="11"/>
          </p:nvPr>
        </p:nvSpPr>
        <p:spPr/>
        <p:txBody>
          <a:bodyPr rtlCol="0"/>
          <a:lstStyle/>
          <a:p>
            <a:pPr rtl="0"/>
            <a:endParaRPr lang="en-US"/>
          </a:p>
        </p:txBody>
      </p:sp>
      <p:sp>
        <p:nvSpPr>
          <p:cNvPr id="5" name="Slide Number Placeholder 4"/>
          <p:cNvSpPr>
            <a:spLocks noGrp="1"/>
          </p:cNvSpPr>
          <p:nvPr>
            <p:ph type="sldNum" sz="quarter" idx="12"/>
          </p:nvPr>
        </p:nvSpPr>
        <p:spPr/>
        <p:txBody>
          <a:bodyPr rtlCol="0"/>
          <a:lstStyle/>
          <a:p>
            <a:pPr rtl="0"/>
            <a:fld id="{34B7E4EF-A1BD-40F4-AB7B-04F084DD991D}" type="slidenum">
              <a:rPr lang="en-US" smtClean="0"/>
              <a:t>‹#›</a:t>
            </a:fld>
            <a:endParaRPr lang="en-US"/>
          </a:p>
        </p:txBody>
      </p:sp>
    </p:spTree>
    <p:extLst>
      <p:ext uri="{BB962C8B-B14F-4D97-AF65-F5344CB8AC3E}">
        <p14:creationId xmlns:p14="http://schemas.microsoft.com/office/powerpoint/2010/main" val="26674131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rtlCol="0"/>
          <a:lstStyle/>
          <a:p>
            <a:pPr rtl="0"/>
            <a:fld id="{65361324-1C8A-40EA-A8C7-BACD05350B74}" type="datetime1">
              <a:rPr lang="en-US" smtClean="0"/>
              <a:t>6/12/2023</a:t>
            </a:fld>
            <a:endParaRPr lang="en-US"/>
          </a:p>
        </p:txBody>
      </p:sp>
      <p:sp>
        <p:nvSpPr>
          <p:cNvPr id="3" name="Footer Placeholder 2"/>
          <p:cNvSpPr>
            <a:spLocks noGrp="1"/>
          </p:cNvSpPr>
          <p:nvPr>
            <p:ph type="ftr" sz="quarter" idx="11"/>
          </p:nvPr>
        </p:nvSpPr>
        <p:spPr/>
        <p:txBody>
          <a:bodyPr rtlCol="0"/>
          <a:lstStyle/>
          <a:p>
            <a:pPr rtl="0"/>
            <a:endParaRPr lang="en-US"/>
          </a:p>
        </p:txBody>
      </p:sp>
      <p:sp>
        <p:nvSpPr>
          <p:cNvPr id="4" name="Slide Number Placeholder 3"/>
          <p:cNvSpPr>
            <a:spLocks noGrp="1"/>
          </p:cNvSpPr>
          <p:nvPr>
            <p:ph type="sldNum" sz="quarter" idx="12"/>
          </p:nvPr>
        </p:nvSpPr>
        <p:spPr/>
        <p:txBody>
          <a:bodyPr rtlCol="0"/>
          <a:lstStyle/>
          <a:p>
            <a:pPr rtl="0"/>
            <a:fld id="{34B7E4EF-A1BD-40F4-AB7B-04F084DD991D}" type="slidenum">
              <a:rPr lang="en-US" smtClean="0"/>
              <a:t>‹#›</a:t>
            </a:fld>
            <a:endParaRPr lang="en-US"/>
          </a:p>
        </p:txBody>
      </p:sp>
    </p:spTree>
    <p:extLst>
      <p:ext uri="{BB962C8B-B14F-4D97-AF65-F5344CB8AC3E}">
        <p14:creationId xmlns:p14="http://schemas.microsoft.com/office/powerpoint/2010/main" val="9072471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5E1BBF9-8BEF-4353-BA68-30AAF9EBD8D8}"/>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5B941C21-2A5D-4912-AB06-1BB0C0EB6AE1}"/>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58200" y="607392"/>
            <a:ext cx="3161963" cy="1645920"/>
          </a:xfrm>
        </p:spPr>
        <p:txBody>
          <a:bodyPr rtlCol="0" anchor="b">
            <a:normAutofit/>
          </a:bodyPr>
          <a:lstStyle>
            <a:lvl1pPr algn="l" defTabSz="914400" rtl="0" eaLnBrk="1" latinLnBrk="0" hangingPunct="1">
              <a:lnSpc>
                <a:spcPct val="100000"/>
              </a:lnSpc>
              <a:spcBef>
                <a:spcPct val="0"/>
              </a:spcBef>
              <a:buNone/>
              <a:defRPr lang="en-US" sz="3200" b="0" kern="1200" cap="none" spc="0" baseline="0" dirty="0">
                <a:solidFill>
                  <a:schemeClr val="tx1"/>
                </a:solidFill>
                <a:effectLst/>
                <a:latin typeface="+mj-lt"/>
                <a:ea typeface="+mn-ea"/>
                <a:cs typeface="+mn-cs"/>
              </a:defRPr>
            </a:lvl1pPr>
          </a:lstStyle>
          <a:p>
            <a:pPr rtl="0"/>
            <a:r>
              <a:rPr lang="en-US"/>
              <a:t>Click to edit Master title style</a:t>
            </a:r>
            <a:endParaRPr lang="en-US" dirty="0"/>
          </a:p>
        </p:txBody>
      </p:sp>
      <p:sp>
        <p:nvSpPr>
          <p:cNvPr id="3" name="Content Placeholder 2"/>
          <p:cNvSpPr>
            <a:spLocks noGrp="1"/>
          </p:cNvSpPr>
          <p:nvPr>
            <p:ph idx="1"/>
          </p:nvPr>
        </p:nvSpPr>
        <p:spPr>
          <a:xfrm>
            <a:off x="685800" y="609600"/>
            <a:ext cx="6858000" cy="5334000"/>
          </a:xfrm>
        </p:spPr>
        <p:txBody>
          <a:bodyPr rtlCol="0"/>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US" dirty="0"/>
          </a:p>
        </p:txBody>
      </p:sp>
      <p:sp>
        <p:nvSpPr>
          <p:cNvPr id="4" name="Text Placeholder 3"/>
          <p:cNvSpPr>
            <a:spLocks noGrp="1"/>
          </p:cNvSpPr>
          <p:nvPr>
            <p:ph type="body" sz="half" idx="2"/>
          </p:nvPr>
        </p:nvSpPr>
        <p:spPr>
          <a:xfrm>
            <a:off x="8458200" y="2336800"/>
            <a:ext cx="3161963" cy="3606800"/>
          </a:xfrm>
        </p:spPr>
        <p:txBody>
          <a:bodyPr rtlCol="0">
            <a:normAutofit/>
          </a:bodyPr>
          <a:lstStyle>
            <a:lvl1pPr marL="0" indent="0">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US"/>
              <a:t>Click to edit Master text styles</a:t>
            </a:r>
          </a:p>
        </p:txBody>
      </p:sp>
      <p:sp>
        <p:nvSpPr>
          <p:cNvPr id="8" name="Date Placeholder 7"/>
          <p:cNvSpPr>
            <a:spLocks noGrp="1"/>
          </p:cNvSpPr>
          <p:nvPr>
            <p:ph type="dt" sz="half" idx="10"/>
          </p:nvPr>
        </p:nvSpPr>
        <p:spPr>
          <a:xfrm>
            <a:off x="5588000" y="6035040"/>
            <a:ext cx="1955800" cy="365760"/>
          </a:xfrm>
        </p:spPr>
        <p:txBody>
          <a:bodyPr rtlCol="0"/>
          <a:lstStyle>
            <a:lvl1pPr>
              <a:defRPr>
                <a:solidFill>
                  <a:schemeClr val="tx1">
                    <a:lumMod val="85000"/>
                    <a:lumOff val="15000"/>
                  </a:schemeClr>
                </a:solidFill>
              </a:defRPr>
            </a:lvl1pPr>
          </a:lstStyle>
          <a:p>
            <a:pPr rtl="0"/>
            <a:fld id="{5BA78C1D-B8C9-43D1-BED3-AB201E145563}" type="datetime1">
              <a:rPr lang="en-US" smtClean="0"/>
              <a:t>6/12/2023</a:t>
            </a:fld>
            <a:endParaRPr lang="en-US"/>
          </a:p>
        </p:txBody>
      </p:sp>
      <p:sp>
        <p:nvSpPr>
          <p:cNvPr id="9" name="Footer Placeholder 8"/>
          <p:cNvSpPr>
            <a:spLocks noGrp="1"/>
          </p:cNvSpPr>
          <p:nvPr>
            <p:ph type="ftr" sz="quarter" idx="11"/>
          </p:nvPr>
        </p:nvSpPr>
        <p:spPr>
          <a:xfrm>
            <a:off x="685801" y="6035040"/>
            <a:ext cx="4584700" cy="365760"/>
          </a:xfrm>
        </p:spPr>
        <p:txBody>
          <a:bodyPr rtlCol="0"/>
          <a:lstStyle>
            <a:lvl1pPr algn="l">
              <a:defRPr/>
            </a:lvl1pPr>
          </a:lstStyle>
          <a:p>
            <a:pPr rtl="0"/>
            <a:endParaRPr lang="en-US"/>
          </a:p>
        </p:txBody>
      </p:sp>
      <p:sp>
        <p:nvSpPr>
          <p:cNvPr id="11" name="Slide Number Placeholder 10"/>
          <p:cNvSpPr>
            <a:spLocks noGrp="1"/>
          </p:cNvSpPr>
          <p:nvPr>
            <p:ph type="sldNum" sz="quarter" idx="12"/>
          </p:nvPr>
        </p:nvSpPr>
        <p:spPr>
          <a:xfrm>
            <a:off x="10396728" y="6035040"/>
            <a:ext cx="1223435" cy="365760"/>
          </a:xfrm>
        </p:spPr>
        <p:txBody>
          <a:bodyPr rtlCol="0"/>
          <a:lstStyle>
            <a:lvl1pPr>
              <a:defRPr>
                <a:solidFill>
                  <a:schemeClr val="tx1">
                    <a:lumMod val="85000"/>
                    <a:lumOff val="15000"/>
                  </a:schemeClr>
                </a:solidFill>
              </a:defRPr>
            </a:lvl1pPr>
          </a:lstStyle>
          <a:p>
            <a:pPr rtl="0"/>
            <a:fld id="{34B7E4EF-A1BD-40F4-AB7B-04F084DD991D}" type="slidenum">
              <a:rPr lang="en-US" smtClean="0"/>
              <a:t>‹#›</a:t>
            </a:fld>
            <a:endParaRPr lang="en-US"/>
          </a:p>
        </p:txBody>
      </p:sp>
    </p:spTree>
    <p:extLst>
      <p:ext uri="{BB962C8B-B14F-4D97-AF65-F5344CB8AC3E}">
        <p14:creationId xmlns:p14="http://schemas.microsoft.com/office/powerpoint/2010/main" val="24886021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87CA98-D9C7-497F-A1DA-7D22F8753BCE}"/>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228599" y="237744"/>
            <a:ext cx="7696201" cy="6382512"/>
          </a:xfrm>
          <a:solidFill>
            <a:schemeClr val="accent1">
              <a:lumMod val="60000"/>
              <a:lumOff val="40000"/>
            </a:schemeClr>
          </a:solidFill>
          <a:ln>
            <a:noFill/>
          </a:ln>
        </p:spPr>
        <p:txBody>
          <a:bodyPr rtlCol="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US"/>
              <a:t>Click icon to add picture</a:t>
            </a:r>
            <a:endParaRPr lang="en-US" dirty="0"/>
          </a:p>
        </p:txBody>
      </p:sp>
      <p:sp>
        <p:nvSpPr>
          <p:cNvPr id="5" name="Date Placeholder 4"/>
          <p:cNvSpPr>
            <a:spLocks noGrp="1"/>
          </p:cNvSpPr>
          <p:nvPr>
            <p:ph type="dt" sz="half" idx="10"/>
          </p:nvPr>
        </p:nvSpPr>
        <p:spPr>
          <a:xfrm>
            <a:off x="5662337" y="6035040"/>
            <a:ext cx="2071963" cy="365760"/>
          </a:xfrm>
        </p:spPr>
        <p:txBody>
          <a:bodyPr rtlCol="0"/>
          <a:lstStyle>
            <a:lvl1pPr>
              <a:defRPr b="1">
                <a:solidFill>
                  <a:srgbClr val="FFFFFF"/>
                </a:solidFill>
                <a:effectLst>
                  <a:outerShdw blurRad="19050" dist="6350" dir="2700000" algn="tl" rotWithShape="0">
                    <a:prstClr val="black">
                      <a:alpha val="40000"/>
                    </a:prstClr>
                  </a:outerShdw>
                </a:effectLst>
              </a:defRPr>
            </a:lvl1pPr>
          </a:lstStyle>
          <a:p>
            <a:pPr rtl="0"/>
            <a:fld id="{BFA2D3EE-FBE6-4434-A13B-BD4C1C612D44}" type="datetime1">
              <a:rPr lang="en-US" smtClean="0"/>
              <a:t>6/12/2023</a:t>
            </a:fld>
            <a:endParaRPr lang="en-US" dirty="0"/>
          </a:p>
        </p:txBody>
      </p:sp>
      <p:sp>
        <p:nvSpPr>
          <p:cNvPr id="6" name="Footer Placeholder 5"/>
          <p:cNvSpPr>
            <a:spLocks noGrp="1"/>
          </p:cNvSpPr>
          <p:nvPr>
            <p:ph type="ftr" sz="quarter" idx="11"/>
          </p:nvPr>
        </p:nvSpPr>
        <p:spPr>
          <a:xfrm>
            <a:off x="612648" y="6035040"/>
            <a:ext cx="4588002" cy="365760"/>
          </a:xfrm>
        </p:spPr>
        <p:txBody>
          <a:bodyPr rtlCol="0"/>
          <a:lstStyle>
            <a:lvl1pPr marL="0" algn="r" defTabSz="914400" rtl="0" eaLnBrk="1" latinLnBrk="0" hangingPunct="1">
              <a:defRPr lang="en-US" sz="1000" b="1"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pPr algn="l" rtl="0"/>
            <a:endParaRPr lang="en-US" dirty="0"/>
          </a:p>
        </p:txBody>
      </p:sp>
      <p:sp>
        <p:nvSpPr>
          <p:cNvPr id="7" name="Slide Number Placeholder 6"/>
          <p:cNvSpPr>
            <a:spLocks noGrp="1"/>
          </p:cNvSpPr>
          <p:nvPr>
            <p:ph type="sldNum" sz="quarter" idx="12"/>
          </p:nvPr>
        </p:nvSpPr>
        <p:spPr>
          <a:xfrm>
            <a:off x="10396728" y="6035040"/>
            <a:ext cx="1225296" cy="365760"/>
          </a:xfrm>
        </p:spPr>
        <p:txBody>
          <a:bodyPr rtlCol="0"/>
          <a:lstStyle/>
          <a:p>
            <a:pPr rtl="0"/>
            <a:fld id="{34B7E4EF-A1BD-40F4-AB7B-04F084DD991D}" type="slidenum">
              <a:rPr lang="en-US" smtClean="0"/>
              <a:t>‹#›</a:t>
            </a:fld>
            <a:endParaRPr lang="en-US"/>
          </a:p>
        </p:txBody>
      </p:sp>
      <p:sp>
        <p:nvSpPr>
          <p:cNvPr id="12" name="Rectangle 11">
            <a:extLst>
              <a:ext uri="{FF2B5EF4-FFF2-40B4-BE49-F238E27FC236}">
                <a16:creationId xmlns:a16="http://schemas.microsoft.com/office/drawing/2014/main" id="{F8B3D8CC-BB13-41A5-8F34-B8E84A4F9534}"/>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77250" y="603504"/>
            <a:ext cx="3144774" cy="1645920"/>
          </a:xfrm>
        </p:spPr>
        <p:txBody>
          <a:bodyPr rtlCol="0" anchor="b">
            <a:noAutofit/>
          </a:bodyPr>
          <a:lstStyle>
            <a:lvl1pPr algn="l">
              <a:lnSpc>
                <a:spcPct val="100000"/>
              </a:lnSpc>
              <a:defRPr sz="3200" b="0">
                <a:solidFill>
                  <a:schemeClr val="tx1"/>
                </a:solidFill>
                <a:latin typeface="+mj-lt"/>
              </a:defRPr>
            </a:lvl1pPr>
          </a:lstStyle>
          <a:p>
            <a:pPr rtl="0"/>
            <a:r>
              <a:rPr lang="en-US"/>
              <a:t>Click to edit Master title style</a:t>
            </a:r>
            <a:endParaRPr lang="en-US" dirty="0"/>
          </a:p>
        </p:txBody>
      </p:sp>
      <p:sp>
        <p:nvSpPr>
          <p:cNvPr id="4" name="Text Placeholder 3"/>
          <p:cNvSpPr>
            <a:spLocks noGrp="1"/>
          </p:cNvSpPr>
          <p:nvPr>
            <p:ph type="body" sz="half" idx="2"/>
          </p:nvPr>
        </p:nvSpPr>
        <p:spPr>
          <a:xfrm>
            <a:off x="8477250" y="2386584"/>
            <a:ext cx="3144774" cy="3511296"/>
          </a:xfrm>
        </p:spPr>
        <p:txBody>
          <a:bodyPr rtlCol="0">
            <a:normAutofit/>
          </a:bodyPr>
          <a:lstStyle>
            <a:lvl1pPr marL="0" indent="0" algn="l">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US"/>
              <a:t>Click to edit Master text styles</a:t>
            </a:r>
          </a:p>
        </p:txBody>
      </p:sp>
    </p:spTree>
    <p:extLst>
      <p:ext uri="{BB962C8B-B14F-4D97-AF65-F5344CB8AC3E}">
        <p14:creationId xmlns:p14="http://schemas.microsoft.com/office/powerpoint/2010/main" val="26782230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a:t>Click to edit Master title style</a:t>
            </a:r>
            <a:endParaRPr lang="en-US" dirty="0"/>
          </a:p>
        </p:txBody>
      </p:sp>
      <p:sp>
        <p:nvSpPr>
          <p:cNvPr id="3" name="Vertical Text Placeholder 2"/>
          <p:cNvSpPr>
            <a:spLocks noGrp="1"/>
          </p:cNvSpPr>
          <p:nvPr>
            <p:ph type="body" orient="vert" idx="1"/>
          </p:nvPr>
        </p:nvSpPr>
        <p:spPr/>
        <p:txBody>
          <a:bodyPr vert="eaVert" rtlCol="0"/>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US" dirty="0"/>
          </a:p>
        </p:txBody>
      </p:sp>
      <p:sp>
        <p:nvSpPr>
          <p:cNvPr id="4" name="Date Placeholder 3"/>
          <p:cNvSpPr>
            <a:spLocks noGrp="1"/>
          </p:cNvSpPr>
          <p:nvPr>
            <p:ph type="dt" sz="half" idx="10"/>
          </p:nvPr>
        </p:nvSpPr>
        <p:spPr/>
        <p:txBody>
          <a:bodyPr rtlCol="0"/>
          <a:lstStyle/>
          <a:p>
            <a:pPr rtl="0"/>
            <a:fld id="{6B56802B-70FA-41EA-BEAA-8B64D5BF1424}" type="datetime1">
              <a:rPr lang="en-US" smtClean="0"/>
              <a:t>6/12/2023</a:t>
            </a:fld>
            <a:endParaRPr lang="en-US"/>
          </a:p>
        </p:txBody>
      </p:sp>
      <p:sp>
        <p:nvSpPr>
          <p:cNvPr id="5" name="Footer Placeholder 4"/>
          <p:cNvSpPr>
            <a:spLocks noGrp="1"/>
          </p:cNvSpPr>
          <p:nvPr>
            <p:ph type="ftr" sz="quarter" idx="11"/>
          </p:nvPr>
        </p:nvSpPr>
        <p:spPr/>
        <p:txBody>
          <a:bodyPr rtlCol="0"/>
          <a:lstStyle/>
          <a:p>
            <a:pPr rtl="0"/>
            <a:endParaRPr lang="en-US"/>
          </a:p>
        </p:txBody>
      </p:sp>
      <p:sp>
        <p:nvSpPr>
          <p:cNvPr id="6" name="Slide Number Placeholder 5"/>
          <p:cNvSpPr>
            <a:spLocks noGrp="1"/>
          </p:cNvSpPr>
          <p:nvPr>
            <p:ph type="sldNum" sz="quarter" idx="12"/>
          </p:nvPr>
        </p:nvSpPr>
        <p:spPr/>
        <p:txBody>
          <a:bodyPr rtlCol="0"/>
          <a:lstStyle/>
          <a:p>
            <a:pPr rtl="0"/>
            <a:fld id="{34B7E4EF-A1BD-40F4-AB7B-04F084DD991D}" type="slidenum">
              <a:rPr lang="en-US" smtClean="0"/>
              <a:t>‹#›</a:t>
            </a:fld>
            <a:endParaRPr lang="en-US"/>
          </a:p>
        </p:txBody>
      </p:sp>
    </p:spTree>
    <p:extLst>
      <p:ext uri="{BB962C8B-B14F-4D97-AF65-F5344CB8AC3E}">
        <p14:creationId xmlns:p14="http://schemas.microsoft.com/office/powerpoint/2010/main" val="40233299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rtlCol="0"/>
          <a:lstStyle/>
          <a:p>
            <a:pPr rtl="0"/>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rtlCol="0"/>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US" dirty="0"/>
          </a:p>
        </p:txBody>
      </p:sp>
      <p:sp>
        <p:nvSpPr>
          <p:cNvPr id="4" name="Date Placeholder 3"/>
          <p:cNvSpPr>
            <a:spLocks noGrp="1"/>
          </p:cNvSpPr>
          <p:nvPr>
            <p:ph type="dt" sz="half" idx="10"/>
          </p:nvPr>
        </p:nvSpPr>
        <p:spPr/>
        <p:txBody>
          <a:bodyPr rtlCol="0"/>
          <a:lstStyle/>
          <a:p>
            <a:pPr rtl="0"/>
            <a:fld id="{F512D428-74E3-499E-9255-6C7C463A82F6}" type="datetime1">
              <a:rPr lang="en-US" smtClean="0"/>
              <a:t>6/12/2023</a:t>
            </a:fld>
            <a:endParaRPr lang="en-US"/>
          </a:p>
        </p:txBody>
      </p:sp>
      <p:sp>
        <p:nvSpPr>
          <p:cNvPr id="5" name="Footer Placeholder 4"/>
          <p:cNvSpPr>
            <a:spLocks noGrp="1"/>
          </p:cNvSpPr>
          <p:nvPr>
            <p:ph type="ftr" sz="quarter" idx="11"/>
          </p:nvPr>
        </p:nvSpPr>
        <p:spPr/>
        <p:txBody>
          <a:bodyPr rtlCol="0"/>
          <a:lstStyle/>
          <a:p>
            <a:pPr rtl="0"/>
            <a:endParaRPr lang="en-US"/>
          </a:p>
        </p:txBody>
      </p:sp>
      <p:sp>
        <p:nvSpPr>
          <p:cNvPr id="6" name="Slide Number Placeholder 5"/>
          <p:cNvSpPr>
            <a:spLocks noGrp="1"/>
          </p:cNvSpPr>
          <p:nvPr>
            <p:ph type="sldNum" sz="quarter" idx="12"/>
          </p:nvPr>
        </p:nvSpPr>
        <p:spPr/>
        <p:txBody>
          <a:bodyPr rtlCol="0"/>
          <a:lstStyle/>
          <a:p>
            <a:pPr rtl="0"/>
            <a:fld id="{34B7E4EF-A1BD-40F4-AB7B-04F084DD991D}" type="slidenum">
              <a:rPr lang="en-US" smtClean="0"/>
              <a:t>‹#›</a:t>
            </a:fld>
            <a:endParaRPr lang="en-US"/>
          </a:p>
        </p:txBody>
      </p:sp>
    </p:spTree>
    <p:extLst>
      <p:ext uri="{BB962C8B-B14F-4D97-AF65-F5344CB8AC3E}">
        <p14:creationId xmlns:p14="http://schemas.microsoft.com/office/powerpoint/2010/main" val="151007349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Lst>
          </p:cNvPr>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a:p>
        </p:txBody>
      </p:sp>
      <p:sp>
        <p:nvSpPr>
          <p:cNvPr id="7" name="Rectangle 6"/>
          <p:cNvSpPr/>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8" name="Rectangle 7"/>
          <p:cNvSpPr/>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pPr rtl="0"/>
            <a:r>
              <a:rPr lang="en-US"/>
              <a:t>Click to edit Master title style</a:t>
            </a:r>
            <a:endParaRPr lang="en-US" dirty="0"/>
          </a:p>
        </p:txBody>
      </p:sp>
      <p:sp>
        <p:nvSpPr>
          <p:cNvPr id="3" name="Text Placeholder 2"/>
          <p:cNvSpPr>
            <a:spLocks noGrp="1"/>
          </p:cNvSpPr>
          <p:nvPr>
            <p:ph type="body" idx="1"/>
          </p:nvPr>
        </p:nvSpPr>
        <p:spPr>
          <a:xfrm>
            <a:off x="1066800" y="2103120"/>
            <a:ext cx="10058400" cy="3849624"/>
          </a:xfrm>
          <a:prstGeom prst="rect">
            <a:avLst/>
          </a:prstGeom>
        </p:spPr>
        <p:txBody>
          <a:bodyPr vert="horz" lIns="91440" tIns="45720" rIns="91440" bIns="45720" rtlCol="0">
            <a:normAutofit/>
          </a:bodyPr>
          <a:lstStyle/>
          <a:p>
            <a:pPr lvl="0" rtl="0"/>
            <a:r>
              <a:rPr lang="en-gb"/>
              <a:t>Click to edit Master text styles</a:t>
            </a:r>
          </a:p>
          <a:p>
            <a:pPr lvl="1" rtl="0"/>
            <a:r>
              <a:rPr lang="en-gb"/>
              <a:t>Second level</a:t>
            </a:r>
          </a:p>
          <a:p>
            <a:pPr lvl="2" rtl="0"/>
            <a:r>
              <a:rPr lang="en-gb"/>
              <a:t>Third level</a:t>
            </a:r>
          </a:p>
          <a:p>
            <a:pPr lvl="3" rtl="0"/>
            <a:r>
              <a:rPr lang="en-gb"/>
              <a:t>Quarter level</a:t>
            </a:r>
          </a:p>
          <a:p>
            <a:pPr lvl="4" rtl="0"/>
            <a:r>
              <a:rPr lang="en-gb"/>
              <a:t>Fifth level</a:t>
            </a:r>
            <a:endParaRPr lang="en-US" dirty="0"/>
          </a:p>
        </p:txBody>
      </p:sp>
      <p:sp>
        <p:nvSpPr>
          <p:cNvPr id="4" name="Date Placeholder 3"/>
          <p:cNvSpPr>
            <a:spLocks noGrp="1"/>
          </p:cNvSpPr>
          <p:nvPr>
            <p:ph type="dt" sz="half" idx="2"/>
          </p:nvPr>
        </p:nvSpPr>
        <p:spPr>
          <a:xfrm>
            <a:off x="7256794" y="6035040"/>
            <a:ext cx="2893045"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pPr rtl="0"/>
            <a:fld id="{4FF323AA-170C-4C76-B350-C21CF15222DA}" type="datetime1">
              <a:rPr lang="en-US" smtClean="0"/>
              <a:t>6/12/2023</a:t>
            </a:fld>
            <a:endParaRPr lang="en-US" dirty="0"/>
          </a:p>
        </p:txBody>
      </p:sp>
      <p:sp>
        <p:nvSpPr>
          <p:cNvPr id="5" name="Footer Placeholder 4"/>
          <p:cNvSpPr>
            <a:spLocks noGrp="1"/>
          </p:cNvSpPr>
          <p:nvPr>
            <p:ph type="ftr" sz="quarter" idx="3"/>
          </p:nvPr>
        </p:nvSpPr>
        <p:spPr>
          <a:xfrm>
            <a:off x="1066800" y="6035040"/>
            <a:ext cx="5816600" cy="365760"/>
          </a:xfrm>
          <a:prstGeom prst="rect">
            <a:avLst/>
          </a:prstGeom>
        </p:spPr>
        <p:txBody>
          <a:bodyPr vert="horz" lIns="91440" tIns="45720" rIns="91440" bIns="45720" rtlCol="0" anchor="b"/>
          <a:lstStyle>
            <a:lvl1pPr algn="l">
              <a:defRPr sz="800">
                <a:solidFill>
                  <a:schemeClr val="tx1">
                    <a:lumMod val="85000"/>
                    <a:lumOff val="15000"/>
                  </a:schemeClr>
                </a:solidFill>
              </a:defRPr>
            </a:lvl1pPr>
          </a:lstStyle>
          <a:p>
            <a:pPr rtl="0"/>
            <a:endParaRPr lang="en-US" dirty="0"/>
          </a:p>
        </p:txBody>
      </p:sp>
      <p:sp>
        <p:nvSpPr>
          <p:cNvPr id="6" name="Slide Number Placeholder 5"/>
          <p:cNvSpPr>
            <a:spLocks noGrp="1"/>
          </p:cNvSpPr>
          <p:nvPr>
            <p:ph type="sldNum" sz="quarter" idx="4"/>
          </p:nvPr>
        </p:nvSpPr>
        <p:spPr>
          <a:xfrm>
            <a:off x="10287000" y="6035040"/>
            <a:ext cx="838200"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pPr rtl="0"/>
            <a:fld id="{34B7E4EF-A1BD-40F4-AB7B-04F084DD991D}" type="slidenum">
              <a:rPr lang="en-US" smtClean="0"/>
              <a:t>‹#›</a:t>
            </a:fld>
            <a:endParaRPr lang="en-US"/>
          </a:p>
        </p:txBody>
      </p:sp>
    </p:spTree>
    <p:extLst>
      <p:ext uri="{BB962C8B-B14F-4D97-AF65-F5344CB8AC3E}">
        <p14:creationId xmlns:p14="http://schemas.microsoft.com/office/powerpoint/2010/main" val="3811577630"/>
      </p:ext>
    </p:extLst>
  </p:cSld>
  <p:clrMap bg1="lt1" tx1="dk1" bg2="lt2" tx2="dk2" accent1="accent1" accent2="accent2" accent3="accent3" accent4="accent4" accent5="accent5" accent6="accent6" hlink="hlink" folHlink="folHlink"/>
  <p:sldLayoutIdLst>
    <p:sldLayoutId id="2147483667" r:id="rId1"/>
    <p:sldLayoutId id="2147483668" r:id="rId2"/>
    <p:sldLayoutId id="2147483669" r:id="rId3"/>
    <p:sldLayoutId id="2147483670" r:id="rId4"/>
    <p:sldLayoutId id="2147483665" r:id="rId5"/>
    <p:sldLayoutId id="2147483671" r:id="rId6"/>
    <p:sldLayoutId id="2147483672" r:id="rId7"/>
    <p:sldLayoutId id="2147483662" r:id="rId8"/>
    <p:sldLayoutId id="2147483663" r:id="rId9"/>
    <p:sldLayoutId id="2147483664" r:id="rId10"/>
    <p:sldLayoutId id="2147483666" r:id="rId11"/>
  </p:sldLayoutIdLst>
  <p:hf sldNum="0" hdr="0" ftr="0"/>
  <p:txStyles>
    <p:titleStyle>
      <a:lvl1pPr algn="l" defTabSz="914400" rtl="0" eaLnBrk="1" latinLnBrk="0" hangingPunct="1">
        <a:lnSpc>
          <a:spcPct val="90000"/>
        </a:lnSpc>
        <a:spcBef>
          <a:spcPct val="0"/>
        </a:spcBef>
        <a:buNone/>
        <a:defRPr lang="en-US" sz="4000" i="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10000"/>
        </a:lnSpc>
        <a:spcBef>
          <a:spcPts val="900"/>
        </a:spcBef>
        <a:spcAft>
          <a:spcPts val="0"/>
        </a:spcAft>
        <a:buClr>
          <a:schemeClr val="tx1">
            <a:lumMod val="85000"/>
            <a:lumOff val="15000"/>
          </a:schemeClr>
        </a:buClr>
        <a:buFont typeface="Garamond" pitchFamily="18" charset="0"/>
        <a:buChar char="◦"/>
        <a:defRPr sz="15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A close up of a logo&#10;&#10;Description automatically generated">
            <a:extLst>
              <a:ext uri="{FF2B5EF4-FFF2-40B4-BE49-F238E27FC236}">
                <a16:creationId xmlns:a16="http://schemas.microsoft.com/office/drawing/2014/main" id="{8045422F-7258-40AC-BD2E-2469AA448922}"/>
              </a:ext>
            </a:extLst>
          </p:cNvPr>
          <p:cNvPicPr>
            <a:picLocks noChangeAspect="1"/>
          </p:cNvPicPr>
          <p:nvPr/>
        </p:nvPicPr>
        <p:blipFill rotWithShape="1">
          <a:blip r:embed="rId2">
            <a:extLst>
              <a:ext uri="{28A0092B-C50C-407E-A947-70E740481C1C}">
                <a14:useLocalDpi xmlns:a14="http://schemas.microsoft.com/office/drawing/2010/main" val="0"/>
              </a:ext>
            </a:extLst>
          </a:blip>
          <a:srcRect r="-1"/>
          <a:stretch/>
        </p:blipFill>
        <p:spPr>
          <a:xfrm>
            <a:off x="20" y="10"/>
            <a:ext cx="12191979" cy="6857990"/>
          </a:xfrm>
          <a:prstGeom prst="rect">
            <a:avLst/>
          </a:prstGeom>
        </p:spPr>
      </p:pic>
      <p:sp>
        <p:nvSpPr>
          <p:cNvPr id="82" name="Rectangle 81">
            <a:extLst>
              <a:ext uri="{FF2B5EF4-FFF2-40B4-BE49-F238E27FC236}">
                <a16:creationId xmlns:a16="http://schemas.microsoft.com/office/drawing/2014/main" id="{2644B391-9BFE-445C-A9EC-F544BB85FB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5067" y="1808532"/>
            <a:ext cx="5452527" cy="3240936"/>
          </a:xfrm>
          <a:prstGeom prst="rect">
            <a:avLst/>
          </a:prstGeom>
          <a:solidFill>
            <a:schemeClr val="bg1">
              <a:lumMod val="75000"/>
              <a:lumOff val="25000"/>
            </a:schemeClr>
          </a:solidFill>
          <a:ln w="6350" cap="sq" cmpd="sng" algn="ctr">
            <a:noFill/>
            <a:prstDash val="solid"/>
            <a:miter lim="800000"/>
          </a:ln>
          <a:effectLst/>
        </p:spPr>
      </p:sp>
      <p:sp>
        <p:nvSpPr>
          <p:cNvPr id="84" name="Rectangle 83">
            <a:extLst>
              <a:ext uri="{FF2B5EF4-FFF2-40B4-BE49-F238E27FC236}">
                <a16:creationId xmlns:a16="http://schemas.microsoft.com/office/drawing/2014/main" id="{80F26E69-87D9-4655-AE7B-280A87AA3C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61010" y="1975104"/>
            <a:ext cx="5120640" cy="2907792"/>
          </a:xfrm>
          <a:prstGeom prst="rect">
            <a:avLst/>
          </a:prstGeom>
          <a:noFill/>
          <a:ln w="6350" cap="sq" cmpd="sng" algn="ctr">
            <a:solidFill>
              <a:schemeClr val="tx1"/>
            </a:solidFill>
            <a:prstDash val="solid"/>
            <a:miter lim="800000"/>
          </a:ln>
          <a:effectLst>
            <a:softEdge rad="0"/>
          </a:effectLst>
        </p:spPr>
      </p:sp>
      <p:sp>
        <p:nvSpPr>
          <p:cNvPr id="2" name="Title 1">
            <a:extLst>
              <a:ext uri="{FF2B5EF4-FFF2-40B4-BE49-F238E27FC236}">
                <a16:creationId xmlns:a16="http://schemas.microsoft.com/office/drawing/2014/main" id="{18C3B467-088C-4F3D-A9A7-105C4E1E20CD}"/>
              </a:ext>
            </a:extLst>
          </p:cNvPr>
          <p:cNvSpPr>
            <a:spLocks noGrp="1"/>
          </p:cNvSpPr>
          <p:nvPr>
            <p:ph type="ctrTitle"/>
          </p:nvPr>
        </p:nvSpPr>
        <p:spPr>
          <a:xfrm>
            <a:off x="6033793" y="2355458"/>
            <a:ext cx="4775075" cy="1630907"/>
          </a:xfrm>
        </p:spPr>
        <p:txBody>
          <a:bodyPr rtlCol="0">
            <a:normAutofit/>
          </a:bodyPr>
          <a:lstStyle/>
          <a:p>
            <a:pPr rtl="0"/>
            <a:r>
              <a:rPr lang="en-gb" sz="4400" dirty="0">
                <a:solidFill>
                  <a:schemeClr val="tx1"/>
                </a:solidFill>
              </a:rPr>
              <a:t>ASSIGNMENT GUIDANCE</a:t>
            </a:r>
          </a:p>
        </p:txBody>
      </p:sp>
      <p:sp>
        <p:nvSpPr>
          <p:cNvPr id="3" name="Subtitle 2">
            <a:extLst>
              <a:ext uri="{FF2B5EF4-FFF2-40B4-BE49-F238E27FC236}">
                <a16:creationId xmlns:a16="http://schemas.microsoft.com/office/drawing/2014/main" id="{C8722DDC-8EEE-4A06-8DFE-B44871EAA2CF}"/>
              </a:ext>
            </a:extLst>
          </p:cNvPr>
          <p:cNvSpPr>
            <a:spLocks noGrp="1"/>
          </p:cNvSpPr>
          <p:nvPr>
            <p:ph type="subTitle" idx="1"/>
          </p:nvPr>
        </p:nvSpPr>
        <p:spPr>
          <a:xfrm>
            <a:off x="6033793" y="3995988"/>
            <a:ext cx="4775075" cy="559656"/>
          </a:xfrm>
        </p:spPr>
        <p:txBody>
          <a:bodyPr rtlCol="0">
            <a:normAutofit/>
          </a:bodyPr>
          <a:lstStyle/>
          <a:p>
            <a:pPr rtl="0">
              <a:spcAft>
                <a:spcPts val="600"/>
              </a:spcAft>
            </a:pPr>
            <a:r>
              <a:rPr lang="en-gb" dirty="0">
                <a:solidFill>
                  <a:schemeClr val="tx1"/>
                </a:solidFill>
              </a:rPr>
              <a:t>GLOBAL BUSINESS CHALLENGES</a:t>
            </a:r>
          </a:p>
        </p:txBody>
      </p:sp>
    </p:spTree>
    <p:extLst>
      <p:ext uri="{BB962C8B-B14F-4D97-AF65-F5344CB8AC3E}">
        <p14:creationId xmlns:p14="http://schemas.microsoft.com/office/powerpoint/2010/main" val="2584280759"/>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4919D0-F177-4BBA-9A0B-DBA69E2ED764}"/>
              </a:ext>
            </a:extLst>
          </p:cNvPr>
          <p:cNvSpPr>
            <a:spLocks noGrp="1"/>
          </p:cNvSpPr>
          <p:nvPr>
            <p:ph type="title"/>
          </p:nvPr>
        </p:nvSpPr>
        <p:spPr>
          <a:xfrm>
            <a:off x="1066800" y="642594"/>
            <a:ext cx="10058400" cy="1371600"/>
          </a:xfrm>
        </p:spPr>
        <p:txBody>
          <a:bodyPr rtlCol="0">
            <a:normAutofit/>
          </a:bodyPr>
          <a:lstStyle/>
          <a:p>
            <a:pPr algn="ctr" rtl="0"/>
            <a:r>
              <a:rPr lang="en-GB" dirty="0"/>
              <a:t>Global Business Challenges</a:t>
            </a:r>
            <a:endParaRPr lang="en-gb" dirty="0"/>
          </a:p>
        </p:txBody>
      </p:sp>
      <p:graphicFrame>
        <p:nvGraphicFramePr>
          <p:cNvPr id="5" name="Content Placeholder 2">
            <a:extLst>
              <a:ext uri="{FF2B5EF4-FFF2-40B4-BE49-F238E27FC236}">
                <a16:creationId xmlns:a16="http://schemas.microsoft.com/office/drawing/2014/main" id="{91DB1382-7276-49FA-9632-38D558F457E3}"/>
              </a:ext>
            </a:extLst>
          </p:cNvPr>
          <p:cNvGraphicFramePr>
            <a:graphicFrameLocks noGrp="1"/>
          </p:cNvGraphicFramePr>
          <p:nvPr>
            <p:ph idx="1"/>
            <p:extLst>
              <p:ext uri="{D42A27DB-BD31-4B8C-83A1-F6EECF244321}">
                <p14:modId xmlns:p14="http://schemas.microsoft.com/office/powerpoint/2010/main" val="1052277017"/>
              </p:ext>
            </p:extLst>
          </p:nvPr>
        </p:nvGraphicFramePr>
        <p:xfrm>
          <a:off x="1066800" y="2310063"/>
          <a:ext cx="10058400" cy="37256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32431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DF9957-1FEB-4204-7397-FEE951C519D8}"/>
              </a:ext>
            </a:extLst>
          </p:cNvPr>
          <p:cNvSpPr>
            <a:spLocks noGrp="1"/>
          </p:cNvSpPr>
          <p:nvPr>
            <p:ph type="title"/>
          </p:nvPr>
        </p:nvSpPr>
        <p:spPr/>
        <p:txBody>
          <a:bodyPr/>
          <a:lstStyle/>
          <a:p>
            <a:r>
              <a:rPr lang="en-GB" dirty="0"/>
              <a:t>The Organisation</a:t>
            </a:r>
          </a:p>
        </p:txBody>
      </p:sp>
      <p:sp>
        <p:nvSpPr>
          <p:cNvPr id="3" name="Content Placeholder 2">
            <a:extLst>
              <a:ext uri="{FF2B5EF4-FFF2-40B4-BE49-F238E27FC236}">
                <a16:creationId xmlns:a16="http://schemas.microsoft.com/office/drawing/2014/main" id="{F095AF27-375B-965C-5F99-EE8AD061FBBA}"/>
              </a:ext>
            </a:extLst>
          </p:cNvPr>
          <p:cNvSpPr>
            <a:spLocks noGrp="1"/>
          </p:cNvSpPr>
          <p:nvPr>
            <p:ph idx="1"/>
          </p:nvPr>
        </p:nvSpPr>
        <p:spPr/>
        <p:txBody>
          <a:bodyPr>
            <a:normAutofit/>
          </a:bodyPr>
          <a:lstStyle/>
          <a:p>
            <a:r>
              <a:rPr lang="en-GB" sz="2000" dirty="0">
                <a:latin typeface="Arial" panose="020B0604020202020204" pitchFamily="34" charset="0"/>
                <a:cs typeface="Arial" panose="020B0604020202020204" pitchFamily="34" charset="0"/>
              </a:rPr>
              <a:t>You can choose any international organisation – but not one from your home country</a:t>
            </a:r>
          </a:p>
          <a:p>
            <a:pPr lvl="1"/>
            <a:r>
              <a:rPr lang="en-GB" sz="2000" dirty="0">
                <a:latin typeface="Arial" panose="020B0604020202020204" pitchFamily="34" charset="0"/>
                <a:cs typeface="Arial" panose="020B0604020202020204" pitchFamily="34" charset="0"/>
              </a:rPr>
              <a:t>Critically assess the conditions of the business environment in which the organisation operates</a:t>
            </a:r>
          </a:p>
          <a:p>
            <a:pPr lvl="1"/>
            <a:r>
              <a:rPr lang="en-GB" sz="2000" dirty="0">
                <a:latin typeface="Arial" panose="020B0604020202020204" pitchFamily="34" charset="0"/>
                <a:cs typeface="Arial" panose="020B0604020202020204" pitchFamily="34" charset="0"/>
              </a:rPr>
              <a:t>It is particularly important to demonstrate and discuss the </a:t>
            </a:r>
            <a:r>
              <a:rPr lang="en-GB" sz="2000" b="1" dirty="0">
                <a:latin typeface="Arial" panose="020B0604020202020204" pitchFamily="34" charset="0"/>
                <a:cs typeface="Arial" panose="020B0604020202020204" pitchFamily="34" charset="0"/>
              </a:rPr>
              <a:t>actual </a:t>
            </a:r>
            <a:r>
              <a:rPr lang="en-GB" sz="2000" dirty="0">
                <a:latin typeface="Arial" panose="020B0604020202020204" pitchFamily="34" charset="0"/>
                <a:cs typeface="Arial" panose="020B0604020202020204" pitchFamily="34" charset="0"/>
              </a:rPr>
              <a:t>and </a:t>
            </a:r>
            <a:r>
              <a:rPr lang="en-GB" sz="2000" b="1" dirty="0">
                <a:latin typeface="Arial" panose="020B0604020202020204" pitchFamily="34" charset="0"/>
                <a:cs typeface="Arial" panose="020B0604020202020204" pitchFamily="34" charset="0"/>
              </a:rPr>
              <a:t>potential </a:t>
            </a:r>
            <a:r>
              <a:rPr lang="en-GB" sz="2000" dirty="0">
                <a:latin typeface="Arial" panose="020B0604020202020204" pitchFamily="34" charset="0"/>
                <a:cs typeface="Arial" panose="020B0604020202020204" pitchFamily="34" charset="0"/>
              </a:rPr>
              <a:t>implications of the various factors on the organisation. </a:t>
            </a:r>
          </a:p>
        </p:txBody>
      </p:sp>
    </p:spTree>
    <p:extLst>
      <p:ext uri="{BB962C8B-B14F-4D97-AF65-F5344CB8AC3E}">
        <p14:creationId xmlns:p14="http://schemas.microsoft.com/office/powerpoint/2010/main" val="230831027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E1AA11-983C-19B2-5BFA-87ED017EB4B6}"/>
              </a:ext>
            </a:extLst>
          </p:cNvPr>
          <p:cNvSpPr>
            <a:spLocks noGrp="1"/>
          </p:cNvSpPr>
          <p:nvPr>
            <p:ph type="title"/>
          </p:nvPr>
        </p:nvSpPr>
        <p:spPr/>
        <p:txBody>
          <a:bodyPr/>
          <a:lstStyle/>
          <a:p>
            <a:r>
              <a:rPr lang="en-GB" dirty="0"/>
              <a:t>GLOBAL BUSINESS CHALLENGES</a:t>
            </a:r>
          </a:p>
        </p:txBody>
      </p:sp>
      <p:sp>
        <p:nvSpPr>
          <p:cNvPr id="3" name="Content Placeholder 2">
            <a:extLst>
              <a:ext uri="{FF2B5EF4-FFF2-40B4-BE49-F238E27FC236}">
                <a16:creationId xmlns:a16="http://schemas.microsoft.com/office/drawing/2014/main" id="{12D87F96-FC1A-780A-3DB6-2D99D2604B1F}"/>
              </a:ext>
            </a:extLst>
          </p:cNvPr>
          <p:cNvSpPr>
            <a:spLocks noGrp="1"/>
          </p:cNvSpPr>
          <p:nvPr>
            <p:ph idx="1"/>
          </p:nvPr>
        </p:nvSpPr>
        <p:spPr/>
        <p:txBody>
          <a:bodyPr/>
          <a:lstStyle/>
          <a:p>
            <a:r>
              <a:rPr lang="en-GB" dirty="0"/>
              <a:t>PESTLE – INCLUDE A TABLE FOLLOWED BY AN ANALYSIS OF THE TABLE CONTENTS. </a:t>
            </a:r>
          </a:p>
          <a:p>
            <a:r>
              <a:rPr lang="en-GB" dirty="0"/>
              <a:t>PORTERS FIVE FORCES – COMPETITIVE ENVRIONMENT ANALYSIS</a:t>
            </a:r>
          </a:p>
          <a:p>
            <a:r>
              <a:rPr lang="en-GB" dirty="0"/>
              <a:t>SWOT – INCLUDE A TABLE FOLLOWED BY AN ANALYSIS OF THE TABLE CONTENTS</a:t>
            </a:r>
          </a:p>
          <a:p>
            <a:endParaRPr lang="en-GB" dirty="0"/>
          </a:p>
          <a:p>
            <a:r>
              <a:rPr lang="en-GB" dirty="0"/>
              <a:t>THROUGHOUT YOU NEED TO ANALYSE AND EXPLORE THE MACRO and MICRO ENVIRONMENT AND COMPETITIVE ENVIRONMENT OF YOUR ORGANISATION.  Look at the external opportunities and where applicable any challenges that the organisation can eliminate. </a:t>
            </a:r>
          </a:p>
          <a:p>
            <a:endParaRPr lang="en-GB" dirty="0"/>
          </a:p>
        </p:txBody>
      </p:sp>
    </p:spTree>
    <p:extLst>
      <p:ext uri="{BB962C8B-B14F-4D97-AF65-F5344CB8AC3E}">
        <p14:creationId xmlns:p14="http://schemas.microsoft.com/office/powerpoint/2010/main" val="67770771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VTI">
  <a:themeElements>
    <a:clrScheme name="FIVE">
      <a:dk1>
        <a:sysClr val="windowText" lastClr="000000"/>
      </a:dk1>
      <a:lt1>
        <a:sysClr val="window" lastClr="FFFFFF"/>
      </a:lt1>
      <a:dk2>
        <a:srgbClr val="505046"/>
      </a:dk2>
      <a:lt2>
        <a:srgbClr val="F5F6F4"/>
      </a:lt2>
      <a:accent1>
        <a:srgbClr val="57903F"/>
      </a:accent1>
      <a:accent2>
        <a:srgbClr val="F03F2B"/>
      </a:accent2>
      <a:accent3>
        <a:srgbClr val="3488A0"/>
      </a:accent3>
      <a:accent4>
        <a:srgbClr val="F8D22F"/>
      </a:accent4>
      <a:accent5>
        <a:srgbClr val="5CC6D6"/>
      </a:accent5>
      <a:accent6>
        <a:srgbClr val="B8D233"/>
      </a:accent6>
      <a:hlink>
        <a:srgbClr val="00B0F0"/>
      </a:hlink>
      <a:folHlink>
        <a:srgbClr val="B2B2B2"/>
      </a:folHlink>
    </a:clrScheme>
    <a:fontScheme name="Century Gothic">
      <a:majorFont>
        <a:latin typeface="Century Gothic" panose="020F030202020403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F03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Office_41799139_TF78438558" id="{0BED6512-3D0D-4F75-AB59-5444160ED234}" vid="{29214CBE-E8BC-4FF0-A7D0-03F1D555779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{59C806F5-01AB-4E7F-B672-63E55AC259BE}tf78438558_win32</Template>
  <TotalTime>0</TotalTime>
  <Words>149</Words>
  <Application>Microsoft Office PowerPoint</Application>
  <PresentationFormat>Widescreen</PresentationFormat>
  <Paragraphs>16</Paragraphs>
  <Slides>4</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vt:i4>
      </vt:variant>
    </vt:vector>
  </HeadingPairs>
  <TitlesOfParts>
    <vt:vector size="9" baseType="lpstr">
      <vt:lpstr>Arial</vt:lpstr>
      <vt:lpstr>Calibri</vt:lpstr>
      <vt:lpstr>Century Gothic</vt:lpstr>
      <vt:lpstr>Garamond</vt:lpstr>
      <vt:lpstr>SavonVTI</vt:lpstr>
      <vt:lpstr>ASSIGNMENT GUIDANCE</vt:lpstr>
      <vt:lpstr>Global Business Challenges</vt:lpstr>
      <vt:lpstr>The Organisation</vt:lpstr>
      <vt:lpstr>GLOBAL BUSINESS CHALLENGES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ASSIGNMENT GUIDANCE</dc:title>
  <dc:creator>Marie Pitson</dc:creator>
  <cp:lastModifiedBy>Marie Pitson</cp:lastModifiedBy>
  <cp:revision>1</cp:revision>
  <dcterms:created xsi:type="dcterms:W3CDTF">2023-06-12T07:25:50Z</dcterms:created>
  <dcterms:modified xsi:type="dcterms:W3CDTF">2023-06-12T09:43:40Z</dcterms:modified>
</cp:coreProperties>
</file>