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9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119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10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977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97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349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953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36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0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35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91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173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47A74-0238-4EC3-B3AD-362F4894B5F2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FFCDD-E36E-498C-82DF-FDF084127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55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cs-software.co.uk/solutions/macswms/?gclid=CNXm4P6Y_c8CFSMW0wodSXEN5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torolasolutions.com/content/dam/msi/docs/business/_documents/case_studies/energy_solutions.pdf" TargetMode="External"/><Relationship Id="rId2" Type="http://schemas.openxmlformats.org/officeDocument/2006/relationships/hyperlink" Target="http://www.motorolasolutions.com/content/dam/msi/docs/business/_documents/case_studies/_static_files/mototrbo_georgia_nut_case_study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otorolasolutions.com/content/dam/msi/docs/products/two-way-radios/mototrbo/steel-manufacturing-case-study.pdf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dn2.hubspot.net/hubfs/214969/00_OCN_Content/OCN_BIZ-Warehouse_Article_6-Ways-to-Improve-Warehouse-and-Distribution-Center-Communications.pdf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riso.com/blog/2014/10/5-ways-to-use-technology-to-run-a-more-productive-warehouse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arehouse+locations&amp;biw=1301&amp;bih=560&amp;tbm=isch&amp;tbo=u&amp;source=univ&amp;sa=X&amp;ved=0ahUKEwiLjffTnv3PAhXlDcAKHRYRBakQ7AkIYw#tbm=isch&amp;q=inventory+control&amp;imgrc=uqYKeoXQK18fUM%3A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arehouse+locations&amp;biw=1301&amp;bih=560&amp;tbm=isch&amp;tbo=u&amp;source=univ&amp;sa=X&amp;ved=0ahUKEwiLjffTnv3PAhXlDcAKHRYRBakQ7AkIYw#tbm=isch&amp;q=inventory+control&amp;imgrc=ESCdHpTrhY6cWM%3A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arehouse+locations&amp;biw=1301&amp;bih=560&amp;tbm=isch&amp;tbo=u&amp;source=univ&amp;sa=X&amp;ved=0ahUKEwiLjffTnv3PAhXlDcAKHRYRBakQ7AkIYw#tbm=isch&amp;q=data+processing+cycle+diagram&amp;imgrc=1xVbOF0wofNx7M%3A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Warehouse Management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17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7992888" cy="407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37321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http://www.macs-software.co.uk/solutions/macswms/?gclid=CNXm4P6Y_c8CFSMW0wodSXEN5A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857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7560839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55576" y="332656"/>
            <a:ext cx="7704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Possible Requirements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444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80920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9014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753"/>
            <a:ext cx="8676456" cy="272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0204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1"/>
            <a:ext cx="6696743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40466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Possible Solutions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35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640960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9810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98072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http://www.motorolasolutions.com/content/dam/msi/docs/business/_documents/case_studies/_static_files/mototrbo_georgia_nut_case_study.pdf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40466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Warehouse Communications Case Studies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528" y="191683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http://www.motorolasolutions.com/content/dam/msi/docs/business/_documents/case_studies/energy_solutions.pdf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23528" y="2828836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http://www.motorolasolutions.com/content/dam/msi/docs/products/two-way-radios/mototrbo/steel-manufacturing-case-study.pdf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972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282883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https://cdn2.hubspot.net/hubfs/214969/00_OCN_Content/OCN_BIZ-Warehouse_Article_6-Ways-to-Improve-Warehouse-and-Distribution-Center-Communications.pdf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152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664"/>
            <a:ext cx="8856984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626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25" y="332656"/>
            <a:ext cx="767715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33425" y="5661248"/>
            <a:ext cx="7677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http://www.apriso.com/blog/2014/10/5-ways-to-use-technology-to-run-a-more-productive-warehouse/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018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692696"/>
            <a:ext cx="7696200" cy="525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82711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620688"/>
            <a:ext cx="754380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6250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836712"/>
            <a:ext cx="7696200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3877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864096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7859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6408712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55576" y="4046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Warehouse Location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844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1052736"/>
            <a:ext cx="7696200" cy="489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8819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848872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22138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208912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763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6984775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36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2696"/>
            <a:ext cx="6840760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07334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7"/>
            <a:ext cx="7128792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85060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8136904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5733256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https://www.google.co.uk/search?q=warehouse+locations&amp;biw=1301&amp;bih=560&amp;tbm=isch&amp;tbo=u&amp;source=univ&amp;sa=X&amp;ved=0ahUKEwiLjffTnv3PAhXlDcAKHRYRBakQ7AkIYw#tbm=isch&amp;q=inventory+control&amp;imgrc=uqYKeoXQK18fUM%3A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746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712967" cy="554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1820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56084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8502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8352928" cy="472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5877272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https://www.google.co.uk/search?q=warehouse+locations&amp;biw=1301&amp;bih=560&amp;tbm=isch&amp;tbo=u&amp;source=univ&amp;sa=X&amp;ved=0ahUKEwiLjffTnv3PAhXlDcAKHRYRBakQ7AkIYw#tbm=isch&amp;q=inventory+control&amp;imgrc=ESCdHpTrhY6cWM%3A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978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7"/>
            <a:ext cx="7776864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10188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64096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9318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7920880" cy="597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97398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8064896" cy="597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9058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7"/>
            <a:ext cx="7416823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911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064896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26064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DATA Processing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8" y="5733256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https://www.google.co.uk/search?q=warehouse+locations&amp;biw=1301&amp;bih=560&amp;tbm=isch&amp;tbo=u&amp;source=univ&amp;sa=X&amp;ved=0ahUKEwiLjffTnv3PAhXlDcAKHRYRBakQ7AkIYw#tbm=isch&amp;q=data+processing+cycle+diagram&amp;imgrc=1xVbOF0wofNx7M%3A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5394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632848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8690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712968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02060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02360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7488832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41279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47667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2"/>
            <a:ext cx="8352928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7010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58</Words>
  <Application>Microsoft Office PowerPoint</Application>
  <PresentationFormat>On-screen Show (4:3)</PresentationFormat>
  <Paragraphs>17</Paragraphs>
  <Slides>37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Windows</dc:creator>
  <cp:lastModifiedBy>Windows</cp:lastModifiedBy>
  <cp:revision>14</cp:revision>
  <dcterms:created xsi:type="dcterms:W3CDTF">2016-10-28T09:35:16Z</dcterms:created>
  <dcterms:modified xsi:type="dcterms:W3CDTF">2016-10-31T15:18:17Z</dcterms:modified>
</cp:coreProperties>
</file>