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6" r:id="rId1"/>
  </p:sldMasterIdLst>
  <p:notesMasterIdLst>
    <p:notesMasterId r:id="rId17"/>
  </p:notesMasterIdLst>
  <p:sldIdLst>
    <p:sldId id="256" r:id="rId2"/>
    <p:sldId id="257" r:id="rId3"/>
    <p:sldId id="258" r:id="rId4"/>
    <p:sldId id="259" r:id="rId5"/>
    <p:sldId id="263" r:id="rId6"/>
    <p:sldId id="264" r:id="rId7"/>
    <p:sldId id="271" r:id="rId8"/>
    <p:sldId id="268" r:id="rId9"/>
    <p:sldId id="272" r:id="rId10"/>
    <p:sldId id="269" r:id="rId11"/>
    <p:sldId id="273" r:id="rId12"/>
    <p:sldId id="266" r:id="rId13"/>
    <p:sldId id="262" r:id="rId14"/>
    <p:sldId id="270"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808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D1FE1A-48F8-4CC2-9B07-9BA380F353B8}" v="440" dt="2024-03-03T19:34:19.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Francis" userId="a54f2c22-5797-4ba7-b2e9-d47bec50ae61" providerId="ADAL" clId="{CED1FE1A-48F8-4CC2-9B07-9BA380F353B8}"/>
    <pc:docChg chg="undo redo custSel addSld delSld modSld sldOrd modMainMaster">
      <pc:chgData name="Lisa Francis" userId="a54f2c22-5797-4ba7-b2e9-d47bec50ae61" providerId="ADAL" clId="{CED1FE1A-48F8-4CC2-9B07-9BA380F353B8}" dt="2024-03-03T19:44:12.909" v="5099" actId="1076"/>
      <pc:docMkLst>
        <pc:docMk/>
      </pc:docMkLst>
      <pc:sldChg chg="addSp delSp modSp mod setBg delDesignElem modNotesTx">
        <pc:chgData name="Lisa Francis" userId="a54f2c22-5797-4ba7-b2e9-d47bec50ae61" providerId="ADAL" clId="{CED1FE1A-48F8-4CC2-9B07-9BA380F353B8}" dt="2024-03-03T18:49:32.368" v="4716" actId="20577"/>
        <pc:sldMkLst>
          <pc:docMk/>
          <pc:sldMk cId="3215837950" sldId="256"/>
        </pc:sldMkLst>
        <pc:spChg chg="mod">
          <ac:chgData name="Lisa Francis" userId="a54f2c22-5797-4ba7-b2e9-d47bec50ae61" providerId="ADAL" clId="{CED1FE1A-48F8-4CC2-9B07-9BA380F353B8}" dt="2024-03-03T15:41:25.132" v="1586" actId="20577"/>
          <ac:spMkLst>
            <pc:docMk/>
            <pc:sldMk cId="3215837950" sldId="256"/>
            <ac:spMk id="2" creationId="{3D89C54E-8E0A-46E2-0463-4CBF3E877969}"/>
          </ac:spMkLst>
        </pc:spChg>
        <pc:spChg chg="mod">
          <ac:chgData name="Lisa Francis" userId="a54f2c22-5797-4ba7-b2e9-d47bec50ae61" providerId="ADAL" clId="{CED1FE1A-48F8-4CC2-9B07-9BA380F353B8}" dt="2024-03-03T17:34:27.114" v="4344" actId="20577"/>
          <ac:spMkLst>
            <pc:docMk/>
            <pc:sldMk cId="3215837950" sldId="256"/>
            <ac:spMk id="3" creationId="{E7A20439-5C06-0D5D-AFAD-7837573B6CF9}"/>
          </ac:spMkLst>
        </pc:spChg>
        <pc:spChg chg="del">
          <ac:chgData name="Lisa Francis" userId="a54f2c22-5797-4ba7-b2e9-d47bec50ae61" providerId="ADAL" clId="{CED1FE1A-48F8-4CC2-9B07-9BA380F353B8}" dt="2024-02-29T14:59:25.614" v="63"/>
          <ac:spMkLst>
            <pc:docMk/>
            <pc:sldMk cId="3215837950" sldId="256"/>
            <ac:spMk id="8" creationId="{1579DD07-B6CD-4C04-8A4A-3B92CE8C8A31}"/>
          </ac:spMkLst>
        </pc:spChg>
        <pc:spChg chg="del">
          <ac:chgData name="Lisa Francis" userId="a54f2c22-5797-4ba7-b2e9-d47bec50ae61" providerId="ADAL" clId="{CED1FE1A-48F8-4CC2-9B07-9BA380F353B8}" dt="2024-02-29T14:59:25.614" v="63"/>
          <ac:spMkLst>
            <pc:docMk/>
            <pc:sldMk cId="3215837950" sldId="256"/>
            <ac:spMk id="10" creationId="{36A995F0-906C-4573-A739-16EED217D852}"/>
          </ac:spMkLst>
        </pc:spChg>
        <pc:spChg chg="add del">
          <ac:chgData name="Lisa Francis" userId="a54f2c22-5797-4ba7-b2e9-d47bec50ae61" providerId="ADAL" clId="{CED1FE1A-48F8-4CC2-9B07-9BA380F353B8}" dt="2024-02-29T15:00:05.189" v="69"/>
          <ac:spMkLst>
            <pc:docMk/>
            <pc:sldMk cId="3215837950" sldId="256"/>
            <ac:spMk id="21" creationId="{3FDC3884-AF10-42EC-A828-643B6154F9F5}"/>
          </ac:spMkLst>
        </pc:spChg>
        <pc:picChg chg="del mod ord">
          <ac:chgData name="Lisa Francis" userId="a54f2c22-5797-4ba7-b2e9-d47bec50ae61" providerId="ADAL" clId="{CED1FE1A-48F8-4CC2-9B07-9BA380F353B8}" dt="2024-03-03T16:57:51.225" v="3140" actId="478"/>
          <ac:picMkLst>
            <pc:docMk/>
            <pc:sldMk cId="3215837950" sldId="256"/>
            <ac:picMk id="5" creationId="{061151AD-79AE-D369-B255-F9658B4AD1F2}"/>
          </ac:picMkLst>
        </pc:picChg>
        <pc:picChg chg="add mod modCrop">
          <ac:chgData name="Lisa Francis" userId="a54f2c22-5797-4ba7-b2e9-d47bec50ae61" providerId="ADAL" clId="{CED1FE1A-48F8-4CC2-9B07-9BA380F353B8}" dt="2024-03-03T13:42:26.984" v="1175" actId="1076"/>
          <ac:picMkLst>
            <pc:docMk/>
            <pc:sldMk cId="3215837950" sldId="256"/>
            <ac:picMk id="6" creationId="{180BAAA1-9AF8-6D24-4F84-915C1FBD6879}"/>
          </ac:picMkLst>
        </pc:picChg>
        <pc:picChg chg="mod ord">
          <ac:chgData name="Lisa Francis" userId="a54f2c22-5797-4ba7-b2e9-d47bec50ae61" providerId="ADAL" clId="{CED1FE1A-48F8-4CC2-9B07-9BA380F353B8}" dt="2024-03-03T16:58:00.306" v="3144" actId="166"/>
          <ac:picMkLst>
            <pc:docMk/>
            <pc:sldMk cId="3215837950" sldId="256"/>
            <ac:picMk id="7" creationId="{11473612-83AB-70A0-BDDA-78416A91EA7D}"/>
          </ac:picMkLst>
        </pc:picChg>
        <pc:picChg chg="add mod modCrop">
          <ac:chgData name="Lisa Francis" userId="a54f2c22-5797-4ba7-b2e9-d47bec50ae61" providerId="ADAL" clId="{CED1FE1A-48F8-4CC2-9B07-9BA380F353B8}" dt="2024-03-03T16:57:57.335" v="3143" actId="1076"/>
          <ac:picMkLst>
            <pc:docMk/>
            <pc:sldMk cId="3215837950" sldId="256"/>
            <ac:picMk id="9" creationId="{98B93D6E-3E8D-5270-8E6E-3FCCACF9EC6C}"/>
          </ac:picMkLst>
        </pc:picChg>
        <pc:picChg chg="del mod ord">
          <ac:chgData name="Lisa Francis" userId="a54f2c22-5797-4ba7-b2e9-d47bec50ae61" providerId="ADAL" clId="{CED1FE1A-48F8-4CC2-9B07-9BA380F353B8}" dt="2024-03-03T13:41:58.524" v="1168" actId="478"/>
          <ac:picMkLst>
            <pc:docMk/>
            <pc:sldMk cId="3215837950" sldId="256"/>
            <ac:picMk id="11" creationId="{A07F0140-A7F6-60E5-295F-E2C908955BBE}"/>
          </ac:picMkLst>
        </pc:picChg>
        <pc:picChg chg="mod ord">
          <ac:chgData name="Lisa Francis" userId="a54f2c22-5797-4ba7-b2e9-d47bec50ae61" providerId="ADAL" clId="{CED1FE1A-48F8-4CC2-9B07-9BA380F353B8}" dt="2024-03-03T13:42:33.407" v="1178" actId="1076"/>
          <ac:picMkLst>
            <pc:docMk/>
            <pc:sldMk cId="3215837950" sldId="256"/>
            <ac:picMk id="16" creationId="{CFB63E13-67AC-FE0D-83DC-83632983711B}"/>
          </ac:picMkLst>
        </pc:picChg>
        <pc:cxnChg chg="del">
          <ac:chgData name="Lisa Francis" userId="a54f2c22-5797-4ba7-b2e9-d47bec50ae61" providerId="ADAL" clId="{CED1FE1A-48F8-4CC2-9B07-9BA380F353B8}" dt="2024-02-29T14:59:25.614" v="63"/>
          <ac:cxnSpMkLst>
            <pc:docMk/>
            <pc:sldMk cId="3215837950" sldId="256"/>
            <ac:cxnSpMk id="12" creationId="{C3F5F06D-7250-43A5-9B61-0B7F1FD7E395}"/>
          </ac:cxnSpMkLst>
        </pc:cxnChg>
      </pc:sldChg>
      <pc:sldChg chg="modSp mod modNotesTx">
        <pc:chgData name="Lisa Francis" userId="a54f2c22-5797-4ba7-b2e9-d47bec50ae61" providerId="ADAL" clId="{CED1FE1A-48F8-4CC2-9B07-9BA380F353B8}" dt="2024-03-03T18:01:08.467" v="4345" actId="20577"/>
        <pc:sldMkLst>
          <pc:docMk/>
          <pc:sldMk cId="2729551370" sldId="257"/>
        </pc:sldMkLst>
        <pc:spChg chg="mod">
          <ac:chgData name="Lisa Francis" userId="a54f2c22-5797-4ba7-b2e9-d47bec50ae61" providerId="ADAL" clId="{CED1FE1A-48F8-4CC2-9B07-9BA380F353B8}" dt="2024-02-29T15:00:03.150" v="67" actId="1076"/>
          <ac:spMkLst>
            <pc:docMk/>
            <pc:sldMk cId="2729551370" sldId="257"/>
            <ac:spMk id="2" creationId="{B93268C3-6D96-8324-99BB-EAE841D0F3D7}"/>
          </ac:spMkLst>
        </pc:spChg>
        <pc:spChg chg="mod">
          <ac:chgData name="Lisa Francis" userId="a54f2c22-5797-4ba7-b2e9-d47bec50ae61" providerId="ADAL" clId="{CED1FE1A-48F8-4CC2-9B07-9BA380F353B8}" dt="2024-02-29T15:01:49.246" v="90" actId="27636"/>
          <ac:spMkLst>
            <pc:docMk/>
            <pc:sldMk cId="2729551370" sldId="257"/>
            <ac:spMk id="3" creationId="{638308C3-D424-0633-69EE-5314541DA3B1}"/>
          </ac:spMkLst>
        </pc:spChg>
        <pc:picChg chg="mod">
          <ac:chgData name="Lisa Francis" userId="a54f2c22-5797-4ba7-b2e9-d47bec50ae61" providerId="ADAL" clId="{CED1FE1A-48F8-4CC2-9B07-9BA380F353B8}" dt="2024-02-29T18:20:50.021" v="1024" actId="1076"/>
          <ac:picMkLst>
            <pc:docMk/>
            <pc:sldMk cId="2729551370" sldId="257"/>
            <ac:picMk id="9" creationId="{6FD4BA2A-845A-F673-6F90-E4B9DE67F45F}"/>
          </ac:picMkLst>
        </pc:picChg>
        <pc:picChg chg="mod">
          <ac:chgData name="Lisa Francis" userId="a54f2c22-5797-4ba7-b2e9-d47bec50ae61" providerId="ADAL" clId="{CED1FE1A-48F8-4CC2-9B07-9BA380F353B8}" dt="2024-02-29T18:20:47.138" v="1023" actId="1076"/>
          <ac:picMkLst>
            <pc:docMk/>
            <pc:sldMk cId="2729551370" sldId="257"/>
            <ac:picMk id="11" creationId="{9134BA5C-A322-62E4-7095-2A2FAEEA17E9}"/>
          </ac:picMkLst>
        </pc:picChg>
        <pc:picChg chg="mod">
          <ac:chgData name="Lisa Francis" userId="a54f2c22-5797-4ba7-b2e9-d47bec50ae61" providerId="ADAL" clId="{CED1FE1A-48F8-4CC2-9B07-9BA380F353B8}" dt="2024-02-29T18:21:00.125" v="1026" actId="14100"/>
          <ac:picMkLst>
            <pc:docMk/>
            <pc:sldMk cId="2729551370" sldId="257"/>
            <ac:picMk id="19" creationId="{256D37F1-91A1-DAEF-3FDF-F7B3DBD03D4D}"/>
          </ac:picMkLst>
        </pc:picChg>
      </pc:sldChg>
      <pc:sldChg chg="delSp modSp delDesignElem">
        <pc:chgData name="Lisa Francis" userId="a54f2c22-5797-4ba7-b2e9-d47bec50ae61" providerId="ADAL" clId="{CED1FE1A-48F8-4CC2-9B07-9BA380F353B8}" dt="2024-03-03T15:47:59.851" v="1594" actId="20577"/>
        <pc:sldMkLst>
          <pc:docMk/>
          <pc:sldMk cId="1600691867" sldId="258"/>
        </pc:sldMkLst>
        <pc:graphicFrameChg chg="mod">
          <ac:chgData name="Lisa Francis" userId="a54f2c22-5797-4ba7-b2e9-d47bec50ae61" providerId="ADAL" clId="{CED1FE1A-48F8-4CC2-9B07-9BA380F353B8}" dt="2024-03-03T15:47:59.851" v="1594" actId="20577"/>
          <ac:graphicFrameMkLst>
            <pc:docMk/>
            <pc:sldMk cId="1600691867" sldId="258"/>
            <ac:graphicFrameMk id="5" creationId="{EC7372D2-6EE2-BFAC-194E-9FBD279D7214}"/>
          </ac:graphicFrameMkLst>
        </pc:graphicFrameChg>
        <pc:cxnChg chg="del">
          <ac:chgData name="Lisa Francis" userId="a54f2c22-5797-4ba7-b2e9-d47bec50ae61" providerId="ADAL" clId="{CED1FE1A-48F8-4CC2-9B07-9BA380F353B8}" dt="2024-02-29T14:59:25.614" v="63"/>
          <ac:cxnSpMkLst>
            <pc:docMk/>
            <pc:sldMk cId="1600691867" sldId="258"/>
            <ac:cxnSpMk id="9" creationId="{22953FD7-F17A-4D8D-8237-93E8D567166C}"/>
          </ac:cxnSpMkLst>
        </pc:cxnChg>
      </pc:sldChg>
      <pc:sldChg chg="delSp modSp mod">
        <pc:chgData name="Lisa Francis" userId="a54f2c22-5797-4ba7-b2e9-d47bec50ae61" providerId="ADAL" clId="{CED1FE1A-48F8-4CC2-9B07-9BA380F353B8}" dt="2024-03-03T19:34:19.518" v="4959" actId="20577"/>
        <pc:sldMkLst>
          <pc:docMk/>
          <pc:sldMk cId="783990604" sldId="259"/>
        </pc:sldMkLst>
        <pc:spChg chg="del mod">
          <ac:chgData name="Lisa Francis" userId="a54f2c22-5797-4ba7-b2e9-d47bec50ae61" providerId="ADAL" clId="{CED1FE1A-48F8-4CC2-9B07-9BA380F353B8}" dt="2024-03-03T18:02:55.850" v="4347" actId="478"/>
          <ac:spMkLst>
            <pc:docMk/>
            <pc:sldMk cId="783990604" sldId="259"/>
            <ac:spMk id="2" creationId="{35D7F885-0414-2F28-51D4-FC90D63A94C8}"/>
          </ac:spMkLst>
        </pc:spChg>
        <pc:spChg chg="mod">
          <ac:chgData name="Lisa Francis" userId="a54f2c22-5797-4ba7-b2e9-d47bec50ae61" providerId="ADAL" clId="{CED1FE1A-48F8-4CC2-9B07-9BA380F353B8}" dt="2024-03-03T18:04:26.463" v="4449" actId="1076"/>
          <ac:spMkLst>
            <pc:docMk/>
            <pc:sldMk cId="783990604" sldId="259"/>
            <ac:spMk id="7" creationId="{F9C05167-90D2-D8AF-6D80-F998C959A91E}"/>
          </ac:spMkLst>
        </pc:spChg>
        <pc:spChg chg="mod">
          <ac:chgData name="Lisa Francis" userId="a54f2c22-5797-4ba7-b2e9-d47bec50ae61" providerId="ADAL" clId="{CED1FE1A-48F8-4CC2-9B07-9BA380F353B8}" dt="2024-03-03T18:04:34.043" v="4451" actId="1076"/>
          <ac:spMkLst>
            <pc:docMk/>
            <pc:sldMk cId="783990604" sldId="259"/>
            <ac:spMk id="9" creationId="{898423A2-3988-72BF-E0BD-28451465F33A}"/>
          </ac:spMkLst>
        </pc:spChg>
        <pc:spChg chg="mod">
          <ac:chgData name="Lisa Francis" userId="a54f2c22-5797-4ba7-b2e9-d47bec50ae61" providerId="ADAL" clId="{CED1FE1A-48F8-4CC2-9B07-9BA380F353B8}" dt="2024-03-03T18:04:11.556" v="4445" actId="1076"/>
          <ac:spMkLst>
            <pc:docMk/>
            <pc:sldMk cId="783990604" sldId="259"/>
            <ac:spMk id="10" creationId="{CE3232F5-EFB9-E36C-3E32-CA8B34D4AD14}"/>
          </ac:spMkLst>
        </pc:spChg>
        <pc:spChg chg="mod">
          <ac:chgData name="Lisa Francis" userId="a54f2c22-5797-4ba7-b2e9-d47bec50ae61" providerId="ADAL" clId="{CED1FE1A-48F8-4CC2-9B07-9BA380F353B8}" dt="2024-03-03T18:03:21.755" v="4350" actId="1076"/>
          <ac:spMkLst>
            <pc:docMk/>
            <pc:sldMk cId="783990604" sldId="259"/>
            <ac:spMk id="12" creationId="{3DDBC2D6-BBF1-D8A2-1920-3B162E3016DC}"/>
          </ac:spMkLst>
        </pc:spChg>
        <pc:spChg chg="mod">
          <ac:chgData name="Lisa Francis" userId="a54f2c22-5797-4ba7-b2e9-d47bec50ae61" providerId="ADAL" clId="{CED1FE1A-48F8-4CC2-9B07-9BA380F353B8}" dt="2024-02-29T18:25:21.379" v="1071" actId="20577"/>
          <ac:spMkLst>
            <pc:docMk/>
            <pc:sldMk cId="783990604" sldId="259"/>
            <ac:spMk id="13" creationId="{9645EA11-0FBD-F1D3-E771-5890FD68DCF7}"/>
          </ac:spMkLst>
        </pc:spChg>
        <pc:spChg chg="mod">
          <ac:chgData name="Lisa Francis" userId="a54f2c22-5797-4ba7-b2e9-d47bec50ae61" providerId="ADAL" clId="{CED1FE1A-48F8-4CC2-9B07-9BA380F353B8}" dt="2024-03-03T19:34:19.518" v="4959" actId="20577"/>
          <ac:spMkLst>
            <pc:docMk/>
            <pc:sldMk cId="783990604" sldId="259"/>
            <ac:spMk id="15" creationId="{0FAD95B1-245F-B311-9226-F242E29D3C28}"/>
          </ac:spMkLst>
        </pc:spChg>
        <pc:spChg chg="mod">
          <ac:chgData name="Lisa Francis" userId="a54f2c22-5797-4ba7-b2e9-d47bec50ae61" providerId="ADAL" clId="{CED1FE1A-48F8-4CC2-9B07-9BA380F353B8}" dt="2024-03-03T18:04:07.677" v="4444" actId="1076"/>
          <ac:spMkLst>
            <pc:docMk/>
            <pc:sldMk cId="783990604" sldId="259"/>
            <ac:spMk id="20" creationId="{751C5697-3152-3DB4-51D5-952A4829E68C}"/>
          </ac:spMkLst>
        </pc:spChg>
        <pc:spChg chg="mod">
          <ac:chgData name="Lisa Francis" userId="a54f2c22-5797-4ba7-b2e9-d47bec50ae61" providerId="ADAL" clId="{CED1FE1A-48F8-4CC2-9B07-9BA380F353B8}" dt="2024-03-03T18:04:22.204" v="4448" actId="1076"/>
          <ac:spMkLst>
            <pc:docMk/>
            <pc:sldMk cId="783990604" sldId="259"/>
            <ac:spMk id="21" creationId="{59773DA1-3A55-877D-E8C1-E957F4E75CD1}"/>
          </ac:spMkLst>
        </pc:spChg>
        <pc:spChg chg="mod">
          <ac:chgData name="Lisa Francis" userId="a54f2c22-5797-4ba7-b2e9-d47bec50ae61" providerId="ADAL" clId="{CED1FE1A-48F8-4CC2-9B07-9BA380F353B8}" dt="2024-03-03T18:04:15.549" v="4446" actId="1076"/>
          <ac:spMkLst>
            <pc:docMk/>
            <pc:sldMk cId="783990604" sldId="259"/>
            <ac:spMk id="22" creationId="{683B4B08-E383-82BA-C054-B7733C99CE4F}"/>
          </ac:spMkLst>
        </pc:spChg>
        <pc:spChg chg="mod">
          <ac:chgData name="Lisa Francis" userId="a54f2c22-5797-4ba7-b2e9-d47bec50ae61" providerId="ADAL" clId="{CED1FE1A-48F8-4CC2-9B07-9BA380F353B8}" dt="2024-03-03T18:04:30.083" v="4450" actId="1076"/>
          <ac:spMkLst>
            <pc:docMk/>
            <pc:sldMk cId="783990604" sldId="259"/>
            <ac:spMk id="23" creationId="{8EEB65A3-E3C5-2D11-9F0A-7C84D736AF91}"/>
          </ac:spMkLst>
        </pc:spChg>
      </pc:sldChg>
      <pc:sldChg chg="addSp delSp modSp mod ord modAnim">
        <pc:chgData name="Lisa Francis" userId="a54f2c22-5797-4ba7-b2e9-d47bec50ae61" providerId="ADAL" clId="{CED1FE1A-48F8-4CC2-9B07-9BA380F353B8}" dt="2024-03-03T17:33:11.104" v="4336" actId="6549"/>
        <pc:sldMkLst>
          <pc:docMk/>
          <pc:sldMk cId="697669288" sldId="262"/>
        </pc:sldMkLst>
        <pc:spChg chg="mod">
          <ac:chgData name="Lisa Francis" userId="a54f2c22-5797-4ba7-b2e9-d47bec50ae61" providerId="ADAL" clId="{CED1FE1A-48F8-4CC2-9B07-9BA380F353B8}" dt="2024-03-03T17:33:11.104" v="4336" actId="6549"/>
          <ac:spMkLst>
            <pc:docMk/>
            <pc:sldMk cId="697669288" sldId="262"/>
            <ac:spMk id="2" creationId="{C481C2C1-0B13-B3BD-C3BF-091FA395E20A}"/>
          </ac:spMkLst>
        </pc:spChg>
        <pc:spChg chg="add del mod">
          <ac:chgData name="Lisa Francis" userId="a54f2c22-5797-4ba7-b2e9-d47bec50ae61" providerId="ADAL" clId="{CED1FE1A-48F8-4CC2-9B07-9BA380F353B8}" dt="2024-03-03T17:25:12.113" v="4004" actId="478"/>
          <ac:spMkLst>
            <pc:docMk/>
            <pc:sldMk cId="697669288" sldId="262"/>
            <ac:spMk id="3" creationId="{72F48268-9C99-B9F1-7DC5-5910ED9EAEC9}"/>
          </ac:spMkLst>
        </pc:spChg>
        <pc:spChg chg="add del mod">
          <ac:chgData name="Lisa Francis" userId="a54f2c22-5797-4ba7-b2e9-d47bec50ae61" providerId="ADAL" clId="{CED1FE1A-48F8-4CC2-9B07-9BA380F353B8}" dt="2024-03-03T17:25:59.751" v="4021"/>
          <ac:spMkLst>
            <pc:docMk/>
            <pc:sldMk cId="697669288" sldId="262"/>
            <ac:spMk id="13" creationId="{BCFF09B7-07BA-F419-3AA4-F009050E718A}"/>
          </ac:spMkLst>
        </pc:spChg>
        <pc:spChg chg="add mod">
          <ac:chgData name="Lisa Francis" userId="a54f2c22-5797-4ba7-b2e9-d47bec50ae61" providerId="ADAL" clId="{CED1FE1A-48F8-4CC2-9B07-9BA380F353B8}" dt="2024-03-03T17:32:26.536" v="4289" actId="1076"/>
          <ac:spMkLst>
            <pc:docMk/>
            <pc:sldMk cId="697669288" sldId="262"/>
            <ac:spMk id="14" creationId="{21B03BC1-74C8-3817-2955-312BF37AD281}"/>
          </ac:spMkLst>
        </pc:spChg>
        <pc:spChg chg="add mod">
          <ac:chgData name="Lisa Francis" userId="a54f2c22-5797-4ba7-b2e9-d47bec50ae61" providerId="ADAL" clId="{CED1FE1A-48F8-4CC2-9B07-9BA380F353B8}" dt="2024-03-03T17:32:28.763" v="4290" actId="1076"/>
          <ac:spMkLst>
            <pc:docMk/>
            <pc:sldMk cId="697669288" sldId="262"/>
            <ac:spMk id="15" creationId="{E0A0F1FA-DB0B-A0A2-E17B-5099CBF9F697}"/>
          </ac:spMkLst>
        </pc:spChg>
        <pc:spChg chg="add mod">
          <ac:chgData name="Lisa Francis" userId="a54f2c22-5797-4ba7-b2e9-d47bec50ae61" providerId="ADAL" clId="{CED1FE1A-48F8-4CC2-9B07-9BA380F353B8}" dt="2024-03-03T17:32:31.931" v="4291" actId="1076"/>
          <ac:spMkLst>
            <pc:docMk/>
            <pc:sldMk cId="697669288" sldId="262"/>
            <ac:spMk id="16" creationId="{B7512544-0ADC-BF32-14A3-A66AAF6766D7}"/>
          </ac:spMkLst>
        </pc:spChg>
        <pc:spChg chg="add mod">
          <ac:chgData name="Lisa Francis" userId="a54f2c22-5797-4ba7-b2e9-d47bec50ae61" providerId="ADAL" clId="{CED1FE1A-48F8-4CC2-9B07-9BA380F353B8}" dt="2024-03-03T17:32:35.395" v="4292" actId="1076"/>
          <ac:spMkLst>
            <pc:docMk/>
            <pc:sldMk cId="697669288" sldId="262"/>
            <ac:spMk id="17" creationId="{9C3FC527-0ECD-40FC-E427-8CEF31CFC2EF}"/>
          </ac:spMkLst>
        </pc:spChg>
        <pc:graphicFrameChg chg="add del mod">
          <ac:chgData name="Lisa Francis" userId="a54f2c22-5797-4ba7-b2e9-d47bec50ae61" providerId="ADAL" clId="{CED1FE1A-48F8-4CC2-9B07-9BA380F353B8}" dt="2024-03-03T17:21:12.826" v="3930" actId="26606"/>
          <ac:graphicFrameMkLst>
            <pc:docMk/>
            <pc:sldMk cId="697669288" sldId="262"/>
            <ac:graphicFrameMk id="5" creationId="{82D4E85A-1CED-FF32-FC41-4C34A5AB02BE}"/>
          </ac:graphicFrameMkLst>
        </pc:graphicFrameChg>
        <pc:picChg chg="add mod modCrop">
          <ac:chgData name="Lisa Francis" userId="a54f2c22-5797-4ba7-b2e9-d47bec50ae61" providerId="ADAL" clId="{CED1FE1A-48F8-4CC2-9B07-9BA380F353B8}" dt="2024-03-03T17:32:39.328" v="4293" actId="1076"/>
          <ac:picMkLst>
            <pc:docMk/>
            <pc:sldMk cId="697669288" sldId="262"/>
            <ac:picMk id="6" creationId="{D1F362DA-A124-9480-7C1F-DAAF3682C963}"/>
          </ac:picMkLst>
        </pc:picChg>
        <pc:picChg chg="add mod modCrop">
          <ac:chgData name="Lisa Francis" userId="a54f2c22-5797-4ba7-b2e9-d47bec50ae61" providerId="ADAL" clId="{CED1FE1A-48F8-4CC2-9B07-9BA380F353B8}" dt="2024-03-03T17:32:41.796" v="4294" actId="1076"/>
          <ac:picMkLst>
            <pc:docMk/>
            <pc:sldMk cId="697669288" sldId="262"/>
            <ac:picMk id="8" creationId="{FD1519BD-59E0-2761-99FC-80A49CF7071C}"/>
          </ac:picMkLst>
        </pc:picChg>
        <pc:picChg chg="add mod modCrop">
          <ac:chgData name="Lisa Francis" userId="a54f2c22-5797-4ba7-b2e9-d47bec50ae61" providerId="ADAL" clId="{CED1FE1A-48F8-4CC2-9B07-9BA380F353B8}" dt="2024-03-03T17:32:47.142" v="4296" actId="1076"/>
          <ac:picMkLst>
            <pc:docMk/>
            <pc:sldMk cId="697669288" sldId="262"/>
            <ac:picMk id="10" creationId="{B4B5EC57-B960-CD83-6562-3A4EC823B7A9}"/>
          </ac:picMkLst>
        </pc:picChg>
        <pc:picChg chg="add mod modCrop">
          <ac:chgData name="Lisa Francis" userId="a54f2c22-5797-4ba7-b2e9-d47bec50ae61" providerId="ADAL" clId="{CED1FE1A-48F8-4CC2-9B07-9BA380F353B8}" dt="2024-03-03T17:32:43.913" v="4295" actId="1076"/>
          <ac:picMkLst>
            <pc:docMk/>
            <pc:sldMk cId="697669288" sldId="262"/>
            <ac:picMk id="12" creationId="{FAB76022-4F17-CDE1-76D1-38EAB4CC3189}"/>
          </ac:picMkLst>
        </pc:picChg>
      </pc:sldChg>
      <pc:sldChg chg="addSp modSp mod ord">
        <pc:chgData name="Lisa Francis" userId="a54f2c22-5797-4ba7-b2e9-d47bec50ae61" providerId="ADAL" clId="{CED1FE1A-48F8-4CC2-9B07-9BA380F353B8}" dt="2024-03-03T19:37:34.168" v="5002" actId="255"/>
        <pc:sldMkLst>
          <pc:docMk/>
          <pc:sldMk cId="3021888398" sldId="263"/>
        </pc:sldMkLst>
        <pc:spChg chg="mod">
          <ac:chgData name="Lisa Francis" userId="a54f2c22-5797-4ba7-b2e9-d47bec50ae61" providerId="ADAL" clId="{CED1FE1A-48F8-4CC2-9B07-9BA380F353B8}" dt="2024-02-29T15:07:58.776" v="152" actId="1076"/>
          <ac:spMkLst>
            <pc:docMk/>
            <pc:sldMk cId="3021888398" sldId="263"/>
            <ac:spMk id="3" creationId="{1B0528F7-A339-D8A1-C2FD-0FD537822502}"/>
          </ac:spMkLst>
        </pc:spChg>
        <pc:spChg chg="mod">
          <ac:chgData name="Lisa Francis" userId="a54f2c22-5797-4ba7-b2e9-d47bec50ae61" providerId="ADAL" clId="{CED1FE1A-48F8-4CC2-9B07-9BA380F353B8}" dt="2024-02-29T18:27:50.931" v="1116" actId="20577"/>
          <ac:spMkLst>
            <pc:docMk/>
            <pc:sldMk cId="3021888398" sldId="263"/>
            <ac:spMk id="5" creationId="{FED18C4F-1EF7-4B98-7F7D-6A62AD474470}"/>
          </ac:spMkLst>
        </pc:spChg>
        <pc:spChg chg="mod">
          <ac:chgData name="Lisa Francis" userId="a54f2c22-5797-4ba7-b2e9-d47bec50ae61" providerId="ADAL" clId="{CED1FE1A-48F8-4CC2-9B07-9BA380F353B8}" dt="2024-02-29T18:30:14.190" v="1117" actId="1076"/>
          <ac:spMkLst>
            <pc:docMk/>
            <pc:sldMk cId="3021888398" sldId="263"/>
            <ac:spMk id="11" creationId="{30BB915F-C772-784B-D176-297BAE402E8C}"/>
          </ac:spMkLst>
        </pc:spChg>
        <pc:spChg chg="mod">
          <ac:chgData name="Lisa Francis" userId="a54f2c22-5797-4ba7-b2e9-d47bec50ae61" providerId="ADAL" clId="{CED1FE1A-48F8-4CC2-9B07-9BA380F353B8}" dt="2024-03-03T19:37:34.168" v="5002" actId="255"/>
          <ac:spMkLst>
            <pc:docMk/>
            <pc:sldMk cId="3021888398" sldId="263"/>
            <ac:spMk id="30" creationId="{92B141C7-B089-1A27-D711-4C09ACFA23F6}"/>
          </ac:spMkLst>
        </pc:spChg>
        <pc:spChg chg="add mod">
          <ac:chgData name="Lisa Francis" userId="a54f2c22-5797-4ba7-b2e9-d47bec50ae61" providerId="ADAL" clId="{CED1FE1A-48F8-4CC2-9B07-9BA380F353B8}" dt="2024-02-29T18:30:53.278" v="1139" actId="20577"/>
          <ac:spMkLst>
            <pc:docMk/>
            <pc:sldMk cId="3021888398" sldId="263"/>
            <ac:spMk id="33" creationId="{24A1E448-80FF-7721-D6CB-AF2BF8C030F7}"/>
          </ac:spMkLst>
        </pc:spChg>
        <pc:picChg chg="mod">
          <ac:chgData name="Lisa Francis" userId="a54f2c22-5797-4ba7-b2e9-d47bec50ae61" providerId="ADAL" clId="{CED1FE1A-48F8-4CC2-9B07-9BA380F353B8}" dt="2024-02-29T15:07:42.832" v="150" actId="14100"/>
          <ac:picMkLst>
            <pc:docMk/>
            <pc:sldMk cId="3021888398" sldId="263"/>
            <ac:picMk id="22" creationId="{79821419-8983-DA84-9F0E-34C9651EAA82}"/>
          </ac:picMkLst>
        </pc:picChg>
        <pc:picChg chg="mod">
          <ac:chgData name="Lisa Francis" userId="a54f2c22-5797-4ba7-b2e9-d47bec50ae61" providerId="ADAL" clId="{CED1FE1A-48F8-4CC2-9B07-9BA380F353B8}" dt="2024-02-29T15:07:44.231" v="151" actId="1076"/>
          <ac:picMkLst>
            <pc:docMk/>
            <pc:sldMk cId="3021888398" sldId="263"/>
            <ac:picMk id="26" creationId="{09F0C3DD-3D6F-5C9E-0776-28D6C13AA3F9}"/>
          </ac:picMkLst>
        </pc:picChg>
        <pc:picChg chg="mod">
          <ac:chgData name="Lisa Francis" userId="a54f2c22-5797-4ba7-b2e9-d47bec50ae61" providerId="ADAL" clId="{CED1FE1A-48F8-4CC2-9B07-9BA380F353B8}" dt="2024-03-03T19:37:10.130" v="4980" actId="1076"/>
          <ac:picMkLst>
            <pc:docMk/>
            <pc:sldMk cId="3021888398" sldId="263"/>
            <ac:picMk id="32" creationId="{B097DE0A-09A3-2A6C-A664-34A311BCB55C}"/>
          </ac:picMkLst>
        </pc:picChg>
      </pc:sldChg>
      <pc:sldChg chg="addSp delSp modSp mod ord setBg modNotesTx">
        <pc:chgData name="Lisa Francis" userId="a54f2c22-5797-4ba7-b2e9-d47bec50ae61" providerId="ADAL" clId="{CED1FE1A-48F8-4CC2-9B07-9BA380F353B8}" dt="2024-03-03T14:04:03.216" v="1261" actId="1076"/>
        <pc:sldMkLst>
          <pc:docMk/>
          <pc:sldMk cId="2509492032" sldId="264"/>
        </pc:sldMkLst>
        <pc:spChg chg="mod">
          <ac:chgData name="Lisa Francis" userId="a54f2c22-5797-4ba7-b2e9-d47bec50ae61" providerId="ADAL" clId="{CED1FE1A-48F8-4CC2-9B07-9BA380F353B8}" dt="2024-03-03T14:03:57.835" v="1260" actId="1076"/>
          <ac:spMkLst>
            <pc:docMk/>
            <pc:sldMk cId="2509492032" sldId="264"/>
            <ac:spMk id="2" creationId="{7FD6D2F1-B6FB-970D-F594-5B9E790790E9}"/>
          </ac:spMkLst>
        </pc:spChg>
        <pc:spChg chg="mod">
          <ac:chgData name="Lisa Francis" userId="a54f2c22-5797-4ba7-b2e9-d47bec50ae61" providerId="ADAL" clId="{CED1FE1A-48F8-4CC2-9B07-9BA380F353B8}" dt="2024-03-03T14:03:42.377" v="1256" actId="1076"/>
          <ac:spMkLst>
            <pc:docMk/>
            <pc:sldMk cId="2509492032" sldId="264"/>
            <ac:spMk id="3" creationId="{5E87CE18-402A-7952-391A-90318A8EE684}"/>
          </ac:spMkLst>
        </pc:spChg>
        <pc:spChg chg="del mod">
          <ac:chgData name="Lisa Francis" userId="a54f2c22-5797-4ba7-b2e9-d47bec50ae61" providerId="ADAL" clId="{CED1FE1A-48F8-4CC2-9B07-9BA380F353B8}" dt="2024-02-29T15:44:25.023" v="503" actId="22"/>
          <ac:spMkLst>
            <pc:docMk/>
            <pc:sldMk cId="2509492032" sldId="264"/>
            <ac:spMk id="4" creationId="{EC96216E-9929-9484-C809-E0F411E3C9F2}"/>
          </ac:spMkLst>
        </pc:spChg>
        <pc:spChg chg="mod">
          <ac:chgData name="Lisa Francis" userId="a54f2c22-5797-4ba7-b2e9-d47bec50ae61" providerId="ADAL" clId="{CED1FE1A-48F8-4CC2-9B07-9BA380F353B8}" dt="2024-03-03T14:04:03.216" v="1261" actId="1076"/>
          <ac:spMkLst>
            <pc:docMk/>
            <pc:sldMk cId="2509492032" sldId="264"/>
            <ac:spMk id="5" creationId="{FC7C39A8-6B4D-987F-94A4-4354EDB6B71C}"/>
          </ac:spMkLst>
        </pc:spChg>
        <pc:spChg chg="del mod">
          <ac:chgData name="Lisa Francis" userId="a54f2c22-5797-4ba7-b2e9-d47bec50ae61" providerId="ADAL" clId="{CED1FE1A-48F8-4CC2-9B07-9BA380F353B8}" dt="2024-02-29T17:26:55.010" v="767" actId="478"/>
          <ac:spMkLst>
            <pc:docMk/>
            <pc:sldMk cId="2509492032" sldId="264"/>
            <ac:spMk id="6" creationId="{953DD675-53B9-FC25-0498-9BF412F00DC8}"/>
          </ac:spMkLst>
        </pc:spChg>
        <pc:spChg chg="add del">
          <ac:chgData name="Lisa Francis" userId="a54f2c22-5797-4ba7-b2e9-d47bec50ae61" providerId="ADAL" clId="{CED1FE1A-48F8-4CC2-9B07-9BA380F353B8}" dt="2024-03-03T14:02:25.036" v="1185" actId="26606"/>
          <ac:spMkLst>
            <pc:docMk/>
            <pc:sldMk cId="2509492032" sldId="264"/>
            <ac:spMk id="19" creationId="{C393B4A7-6ABF-423D-A762-3CDB4897A833}"/>
          </ac:spMkLst>
        </pc:spChg>
        <pc:spChg chg="add del">
          <ac:chgData name="Lisa Francis" userId="a54f2c22-5797-4ba7-b2e9-d47bec50ae61" providerId="ADAL" clId="{CED1FE1A-48F8-4CC2-9B07-9BA380F353B8}" dt="2024-03-03T14:02:25.036" v="1185" actId="26606"/>
          <ac:spMkLst>
            <pc:docMk/>
            <pc:sldMk cId="2509492032" sldId="264"/>
            <ac:spMk id="25" creationId="{01AD250C-F2EA-449F-9B14-DF5BB674C500}"/>
          </ac:spMkLst>
        </pc:spChg>
        <pc:picChg chg="add mod ord modCrop">
          <ac:chgData name="Lisa Francis" userId="a54f2c22-5797-4ba7-b2e9-d47bec50ae61" providerId="ADAL" clId="{CED1FE1A-48F8-4CC2-9B07-9BA380F353B8}" dt="2024-03-03T14:03:32.493" v="1253" actId="1076"/>
          <ac:picMkLst>
            <pc:docMk/>
            <pc:sldMk cId="2509492032" sldId="264"/>
            <ac:picMk id="8" creationId="{E76A44B0-8F91-113E-17DF-E955B01FF2DD}"/>
          </ac:picMkLst>
        </pc:picChg>
        <pc:picChg chg="add mod modCrop">
          <ac:chgData name="Lisa Francis" userId="a54f2c22-5797-4ba7-b2e9-d47bec50ae61" providerId="ADAL" clId="{CED1FE1A-48F8-4CC2-9B07-9BA380F353B8}" dt="2024-03-03T14:03:34.546" v="1254" actId="1076"/>
          <ac:picMkLst>
            <pc:docMk/>
            <pc:sldMk cId="2509492032" sldId="264"/>
            <ac:picMk id="10" creationId="{A047B438-C28F-9966-B61B-5EC62A41858C}"/>
          </ac:picMkLst>
        </pc:picChg>
        <pc:picChg chg="add del">
          <ac:chgData name="Lisa Francis" userId="a54f2c22-5797-4ba7-b2e9-d47bec50ae61" providerId="ADAL" clId="{CED1FE1A-48F8-4CC2-9B07-9BA380F353B8}" dt="2024-03-03T14:02:25.036" v="1185" actId="26606"/>
          <ac:picMkLst>
            <pc:docMk/>
            <pc:sldMk cId="2509492032" sldId="264"/>
            <ac:picMk id="15" creationId="{F1B8F9CB-890B-4CB8-B503-188A763E2FC1}"/>
          </ac:picMkLst>
        </pc:picChg>
        <pc:picChg chg="add del">
          <ac:chgData name="Lisa Francis" userId="a54f2c22-5797-4ba7-b2e9-d47bec50ae61" providerId="ADAL" clId="{CED1FE1A-48F8-4CC2-9B07-9BA380F353B8}" dt="2024-03-03T14:02:25.036" v="1185" actId="26606"/>
          <ac:picMkLst>
            <pc:docMk/>
            <pc:sldMk cId="2509492032" sldId="264"/>
            <ac:picMk id="17" creationId="{AA632AB4-3837-4FD0-8B62-0A18B573F46D}"/>
          </ac:picMkLst>
        </pc:picChg>
        <pc:picChg chg="add del">
          <ac:chgData name="Lisa Francis" userId="a54f2c22-5797-4ba7-b2e9-d47bec50ae61" providerId="ADAL" clId="{CED1FE1A-48F8-4CC2-9B07-9BA380F353B8}" dt="2024-03-03T14:02:25.036" v="1185" actId="26606"/>
          <ac:picMkLst>
            <pc:docMk/>
            <pc:sldMk cId="2509492032" sldId="264"/>
            <ac:picMk id="21" creationId="{9CD2319A-6FA9-4EFB-9EDF-7304467425E8}"/>
          </ac:picMkLst>
        </pc:picChg>
        <pc:picChg chg="add del">
          <ac:chgData name="Lisa Francis" userId="a54f2c22-5797-4ba7-b2e9-d47bec50ae61" providerId="ADAL" clId="{CED1FE1A-48F8-4CC2-9B07-9BA380F353B8}" dt="2024-03-03T14:02:25.036" v="1185" actId="26606"/>
          <ac:picMkLst>
            <pc:docMk/>
            <pc:sldMk cId="2509492032" sldId="264"/>
            <ac:picMk id="23" creationId="{D1692A93-3514-4486-8B67-CCA4E0259BCB}"/>
          </ac:picMkLst>
        </pc:picChg>
      </pc:sldChg>
      <pc:sldChg chg="modSp del">
        <pc:chgData name="Lisa Francis" userId="a54f2c22-5797-4ba7-b2e9-d47bec50ae61" providerId="ADAL" clId="{CED1FE1A-48F8-4CC2-9B07-9BA380F353B8}" dt="2024-03-03T16:32:50.222" v="2573" actId="47"/>
        <pc:sldMkLst>
          <pc:docMk/>
          <pc:sldMk cId="3332057929" sldId="265"/>
        </pc:sldMkLst>
        <pc:spChg chg="mod">
          <ac:chgData name="Lisa Francis" userId="a54f2c22-5797-4ba7-b2e9-d47bec50ae61" providerId="ADAL" clId="{CED1FE1A-48F8-4CC2-9B07-9BA380F353B8}" dt="2024-02-29T15:02:50.016" v="104"/>
          <ac:spMkLst>
            <pc:docMk/>
            <pc:sldMk cId="3332057929" sldId="265"/>
            <ac:spMk id="2" creationId="{6885D8ED-B766-B44D-4CB8-220B2D92203E}"/>
          </ac:spMkLst>
        </pc:spChg>
        <pc:spChg chg="mod">
          <ac:chgData name="Lisa Francis" userId="a54f2c22-5797-4ba7-b2e9-d47bec50ae61" providerId="ADAL" clId="{CED1FE1A-48F8-4CC2-9B07-9BA380F353B8}" dt="2024-02-29T15:02:50.016" v="104"/>
          <ac:spMkLst>
            <pc:docMk/>
            <pc:sldMk cId="3332057929" sldId="265"/>
            <ac:spMk id="3" creationId="{8D5F2118-8807-1FD4-54A3-90AF94EF30C2}"/>
          </ac:spMkLst>
        </pc:spChg>
        <pc:spChg chg="mod">
          <ac:chgData name="Lisa Francis" userId="a54f2c22-5797-4ba7-b2e9-d47bec50ae61" providerId="ADAL" clId="{CED1FE1A-48F8-4CC2-9B07-9BA380F353B8}" dt="2024-02-29T15:02:50.016" v="104"/>
          <ac:spMkLst>
            <pc:docMk/>
            <pc:sldMk cId="3332057929" sldId="265"/>
            <ac:spMk id="4" creationId="{C4A52318-0D31-A1B7-1572-2ADB4EF07ABA}"/>
          </ac:spMkLst>
        </pc:spChg>
      </pc:sldChg>
      <pc:sldChg chg="addSp delSp modSp mod delAnim modAnim modNotesTx">
        <pc:chgData name="Lisa Francis" userId="a54f2c22-5797-4ba7-b2e9-d47bec50ae61" providerId="ADAL" clId="{CED1FE1A-48F8-4CC2-9B07-9BA380F353B8}" dt="2024-03-03T19:09:00.387" v="4915" actId="478"/>
        <pc:sldMkLst>
          <pc:docMk/>
          <pc:sldMk cId="2263970999" sldId="266"/>
        </pc:sldMkLst>
        <pc:spChg chg="mod">
          <ac:chgData name="Lisa Francis" userId="a54f2c22-5797-4ba7-b2e9-d47bec50ae61" providerId="ADAL" clId="{CED1FE1A-48F8-4CC2-9B07-9BA380F353B8}" dt="2024-03-03T16:52:13.142" v="3067" actId="1076"/>
          <ac:spMkLst>
            <pc:docMk/>
            <pc:sldMk cId="2263970999" sldId="266"/>
            <ac:spMk id="2" creationId="{B47FA8D4-7BDD-C891-DE84-52E078F3AF62}"/>
          </ac:spMkLst>
        </pc:spChg>
        <pc:spChg chg="mod">
          <ac:chgData name="Lisa Francis" userId="a54f2c22-5797-4ba7-b2e9-d47bec50ae61" providerId="ADAL" clId="{CED1FE1A-48F8-4CC2-9B07-9BA380F353B8}" dt="2024-02-29T18:35:00.185" v="1167" actId="20577"/>
          <ac:spMkLst>
            <pc:docMk/>
            <pc:sldMk cId="2263970999" sldId="266"/>
            <ac:spMk id="3" creationId="{B63B7AA1-5DCD-6BD8-7F32-096EF9904339}"/>
          </ac:spMkLst>
        </pc:spChg>
        <pc:spChg chg="mod">
          <ac:chgData name="Lisa Francis" userId="a54f2c22-5797-4ba7-b2e9-d47bec50ae61" providerId="ADAL" clId="{CED1FE1A-48F8-4CC2-9B07-9BA380F353B8}" dt="2024-03-03T16:53:22.415" v="3132" actId="20577"/>
          <ac:spMkLst>
            <pc:docMk/>
            <pc:sldMk cId="2263970999" sldId="266"/>
            <ac:spMk id="5" creationId="{284A9925-A815-EA45-CEF3-DC31DCF0C662}"/>
          </ac:spMkLst>
        </pc:spChg>
        <pc:picChg chg="add del mod">
          <ac:chgData name="Lisa Francis" userId="a54f2c22-5797-4ba7-b2e9-d47bec50ae61" providerId="ADAL" clId="{CED1FE1A-48F8-4CC2-9B07-9BA380F353B8}" dt="2024-03-03T19:09:00.387" v="4915" actId="478"/>
          <ac:picMkLst>
            <pc:docMk/>
            <pc:sldMk cId="2263970999" sldId="266"/>
            <ac:picMk id="4" creationId="{C8BBAD32-B9DF-5BE3-01E5-F4F1A4759D9D}"/>
          </ac:picMkLst>
        </pc:picChg>
        <pc:picChg chg="del mod">
          <ac:chgData name="Lisa Francis" userId="a54f2c22-5797-4ba7-b2e9-d47bec50ae61" providerId="ADAL" clId="{CED1FE1A-48F8-4CC2-9B07-9BA380F353B8}" dt="2024-02-29T14:57:26.905" v="48" actId="478"/>
          <ac:picMkLst>
            <pc:docMk/>
            <pc:sldMk cId="2263970999" sldId="266"/>
            <ac:picMk id="26" creationId="{90E47703-DBE4-2203-BDB8-F0EC0E3B8969}"/>
          </ac:picMkLst>
        </pc:picChg>
        <pc:picChg chg="mod">
          <ac:chgData name="Lisa Francis" userId="a54f2c22-5797-4ba7-b2e9-d47bec50ae61" providerId="ADAL" clId="{CED1FE1A-48F8-4CC2-9B07-9BA380F353B8}" dt="2024-02-29T14:57:45.455" v="49" actId="1076"/>
          <ac:picMkLst>
            <pc:docMk/>
            <pc:sldMk cId="2263970999" sldId="266"/>
            <ac:picMk id="28" creationId="{DF576D9C-B014-2E43-F3CB-31C2FD457768}"/>
          </ac:picMkLst>
        </pc:picChg>
        <pc:picChg chg="add del mod modCrop">
          <ac:chgData name="Lisa Francis" userId="a54f2c22-5797-4ba7-b2e9-d47bec50ae61" providerId="ADAL" clId="{CED1FE1A-48F8-4CC2-9B07-9BA380F353B8}" dt="2024-02-29T14:54:16.441" v="27" actId="478"/>
          <ac:picMkLst>
            <pc:docMk/>
            <pc:sldMk cId="2263970999" sldId="266"/>
            <ac:picMk id="30" creationId="{3F5BD735-1719-85FF-B38D-5D0487CCDC32}"/>
          </ac:picMkLst>
        </pc:picChg>
        <pc:picChg chg="add mod modCrop">
          <ac:chgData name="Lisa Francis" userId="a54f2c22-5797-4ba7-b2e9-d47bec50ae61" providerId="ADAL" clId="{CED1FE1A-48F8-4CC2-9B07-9BA380F353B8}" dt="2024-02-29T14:57:49.305" v="51" actId="1076"/>
          <ac:picMkLst>
            <pc:docMk/>
            <pc:sldMk cId="2263970999" sldId="266"/>
            <ac:picMk id="32" creationId="{6E44554D-9364-92B3-0177-53A2752FEFD5}"/>
          </ac:picMkLst>
        </pc:picChg>
        <pc:picChg chg="add mod modCrop">
          <ac:chgData name="Lisa Francis" userId="a54f2c22-5797-4ba7-b2e9-d47bec50ae61" providerId="ADAL" clId="{CED1FE1A-48F8-4CC2-9B07-9BA380F353B8}" dt="2024-03-03T16:53:34.089" v="3134" actId="1038"/>
          <ac:picMkLst>
            <pc:docMk/>
            <pc:sldMk cId="2263970999" sldId="266"/>
            <ac:picMk id="34" creationId="{06DBC639-172B-0919-A1D6-98F0B457F441}"/>
          </ac:picMkLst>
        </pc:picChg>
      </pc:sldChg>
      <pc:sldChg chg="modSp new del mod">
        <pc:chgData name="Lisa Francis" userId="a54f2c22-5797-4ba7-b2e9-d47bec50ae61" providerId="ADAL" clId="{CED1FE1A-48F8-4CC2-9B07-9BA380F353B8}" dt="2024-03-03T16:32:48.257" v="2572" actId="47"/>
        <pc:sldMkLst>
          <pc:docMk/>
          <pc:sldMk cId="2152008947" sldId="267"/>
        </pc:sldMkLst>
        <pc:spChg chg="mod">
          <ac:chgData name="Lisa Francis" userId="a54f2c22-5797-4ba7-b2e9-d47bec50ae61" providerId="ADAL" clId="{CED1FE1A-48F8-4CC2-9B07-9BA380F353B8}" dt="2024-02-29T16:15:07.959" v="663" actId="20577"/>
          <ac:spMkLst>
            <pc:docMk/>
            <pc:sldMk cId="2152008947" sldId="267"/>
            <ac:spMk id="2" creationId="{BAAE807C-C6A1-CAE5-5077-1FA81AAACD0F}"/>
          </ac:spMkLst>
        </pc:spChg>
        <pc:spChg chg="mod">
          <ac:chgData name="Lisa Francis" userId="a54f2c22-5797-4ba7-b2e9-d47bec50ae61" providerId="ADAL" clId="{CED1FE1A-48F8-4CC2-9B07-9BA380F353B8}" dt="2024-02-29T16:15:23.670" v="698" actId="5793"/>
          <ac:spMkLst>
            <pc:docMk/>
            <pc:sldMk cId="2152008947" sldId="267"/>
            <ac:spMk id="3" creationId="{CB5DFF51-28BD-572F-2D24-94FF780B8730}"/>
          </ac:spMkLst>
        </pc:spChg>
      </pc:sldChg>
      <pc:sldChg chg="addSp delSp modSp new mod">
        <pc:chgData name="Lisa Francis" userId="a54f2c22-5797-4ba7-b2e9-d47bec50ae61" providerId="ADAL" clId="{CED1FE1A-48F8-4CC2-9B07-9BA380F353B8}" dt="2024-03-03T18:55:12.404" v="4913" actId="20577"/>
        <pc:sldMkLst>
          <pc:docMk/>
          <pc:sldMk cId="4189505390" sldId="268"/>
        </pc:sldMkLst>
        <pc:spChg chg="mod">
          <ac:chgData name="Lisa Francis" userId="a54f2c22-5797-4ba7-b2e9-d47bec50ae61" providerId="ADAL" clId="{CED1FE1A-48F8-4CC2-9B07-9BA380F353B8}" dt="2024-03-03T14:18:42.474" v="1524" actId="1076"/>
          <ac:spMkLst>
            <pc:docMk/>
            <pc:sldMk cId="4189505390" sldId="268"/>
            <ac:spMk id="2" creationId="{B6012D2B-9BAD-6814-44A6-7846A7D5F29E}"/>
          </ac:spMkLst>
        </pc:spChg>
        <pc:spChg chg="del mod">
          <ac:chgData name="Lisa Francis" userId="a54f2c22-5797-4ba7-b2e9-d47bec50ae61" providerId="ADAL" clId="{CED1FE1A-48F8-4CC2-9B07-9BA380F353B8}" dt="2024-03-03T14:10:32.045" v="1289" actId="478"/>
          <ac:spMkLst>
            <pc:docMk/>
            <pc:sldMk cId="4189505390" sldId="268"/>
            <ac:spMk id="3" creationId="{7230C4FD-24FD-AF24-B44C-32DA08A14331}"/>
          </ac:spMkLst>
        </pc:spChg>
        <pc:spChg chg="del">
          <ac:chgData name="Lisa Francis" userId="a54f2c22-5797-4ba7-b2e9-d47bec50ae61" providerId="ADAL" clId="{CED1FE1A-48F8-4CC2-9B07-9BA380F353B8}" dt="2024-03-03T14:08:10.644" v="1282" actId="22"/>
          <ac:spMkLst>
            <pc:docMk/>
            <pc:sldMk cId="4189505390" sldId="268"/>
            <ac:spMk id="4" creationId="{C26F9237-DDF6-80E2-3F8E-62CF50966BAD}"/>
          </ac:spMkLst>
        </pc:spChg>
        <pc:spChg chg="del">
          <ac:chgData name="Lisa Francis" userId="a54f2c22-5797-4ba7-b2e9-d47bec50ae61" providerId="ADAL" clId="{CED1FE1A-48F8-4CC2-9B07-9BA380F353B8}" dt="2024-03-03T14:10:34.512" v="1290" actId="478"/>
          <ac:spMkLst>
            <pc:docMk/>
            <pc:sldMk cId="4189505390" sldId="268"/>
            <ac:spMk id="5" creationId="{458AFF96-D41A-62EC-D6D0-61499C3F4D65}"/>
          </ac:spMkLst>
        </pc:spChg>
        <pc:spChg chg="del">
          <ac:chgData name="Lisa Francis" userId="a54f2c22-5797-4ba7-b2e9-d47bec50ae61" providerId="ADAL" clId="{CED1FE1A-48F8-4CC2-9B07-9BA380F353B8}" dt="2024-03-03T14:10:39.276" v="1291" actId="478"/>
          <ac:spMkLst>
            <pc:docMk/>
            <pc:sldMk cId="4189505390" sldId="268"/>
            <ac:spMk id="6" creationId="{D28DBF6E-DB5A-8014-CB12-292430E286F5}"/>
          </ac:spMkLst>
        </pc:spChg>
        <pc:spChg chg="add mod">
          <ac:chgData name="Lisa Francis" userId="a54f2c22-5797-4ba7-b2e9-d47bec50ae61" providerId="ADAL" clId="{CED1FE1A-48F8-4CC2-9B07-9BA380F353B8}" dt="2024-03-03T18:55:12.404" v="4913" actId="20577"/>
          <ac:spMkLst>
            <pc:docMk/>
            <pc:sldMk cId="4189505390" sldId="268"/>
            <ac:spMk id="12" creationId="{53D304D8-D6DA-9A9F-9D85-10753D74A83C}"/>
          </ac:spMkLst>
        </pc:spChg>
        <pc:spChg chg="add mod">
          <ac:chgData name="Lisa Francis" userId="a54f2c22-5797-4ba7-b2e9-d47bec50ae61" providerId="ADAL" clId="{CED1FE1A-48F8-4CC2-9B07-9BA380F353B8}" dt="2024-03-03T14:19:17.114" v="1553" actId="1076"/>
          <ac:spMkLst>
            <pc:docMk/>
            <pc:sldMk cId="4189505390" sldId="268"/>
            <ac:spMk id="13" creationId="{33C79E5F-3E65-9C9A-C254-84791C941906}"/>
          </ac:spMkLst>
        </pc:spChg>
        <pc:spChg chg="add del mod">
          <ac:chgData name="Lisa Francis" userId="a54f2c22-5797-4ba7-b2e9-d47bec50ae61" providerId="ADAL" clId="{CED1FE1A-48F8-4CC2-9B07-9BA380F353B8}" dt="2024-03-03T14:19:50.480" v="1558" actId="478"/>
          <ac:spMkLst>
            <pc:docMk/>
            <pc:sldMk cId="4189505390" sldId="268"/>
            <ac:spMk id="15" creationId="{F01916D6-FE43-04F4-F878-F5129649AFAB}"/>
          </ac:spMkLst>
        </pc:spChg>
        <pc:picChg chg="add del mod ord modCrop">
          <ac:chgData name="Lisa Francis" userId="a54f2c22-5797-4ba7-b2e9-d47bec50ae61" providerId="ADAL" clId="{CED1FE1A-48F8-4CC2-9B07-9BA380F353B8}" dt="2024-03-03T14:19:37.337" v="1554" actId="478"/>
          <ac:picMkLst>
            <pc:docMk/>
            <pc:sldMk cId="4189505390" sldId="268"/>
            <ac:picMk id="8" creationId="{8FA5E45E-D3A6-99EF-D3D9-C5414F524EF1}"/>
          </ac:picMkLst>
        </pc:picChg>
        <pc:picChg chg="add del mod modCrop">
          <ac:chgData name="Lisa Francis" userId="a54f2c22-5797-4ba7-b2e9-d47bec50ae61" providerId="ADAL" clId="{CED1FE1A-48F8-4CC2-9B07-9BA380F353B8}" dt="2024-03-03T16:41:30.246" v="2587" actId="1076"/>
          <ac:picMkLst>
            <pc:docMk/>
            <pc:sldMk cId="4189505390" sldId="268"/>
            <ac:picMk id="10" creationId="{8EB8E2E9-357D-552F-98BC-9FE261171BDD}"/>
          </ac:picMkLst>
        </pc:picChg>
      </pc:sldChg>
      <pc:sldChg chg="addSp delSp modSp new mod">
        <pc:chgData name="Lisa Francis" userId="a54f2c22-5797-4ba7-b2e9-d47bec50ae61" providerId="ADAL" clId="{CED1FE1A-48F8-4CC2-9B07-9BA380F353B8}" dt="2024-03-03T19:44:12.909" v="5099" actId="1076"/>
        <pc:sldMkLst>
          <pc:docMk/>
          <pc:sldMk cId="1569050169" sldId="269"/>
        </pc:sldMkLst>
        <pc:spChg chg="mod">
          <ac:chgData name="Lisa Francis" userId="a54f2c22-5797-4ba7-b2e9-d47bec50ae61" providerId="ADAL" clId="{CED1FE1A-48F8-4CC2-9B07-9BA380F353B8}" dt="2024-03-03T15:53:29.367" v="1596" actId="14100"/>
          <ac:spMkLst>
            <pc:docMk/>
            <pc:sldMk cId="1569050169" sldId="269"/>
            <ac:spMk id="2" creationId="{00FBECE2-3656-4905-0CD9-DC87DA952C1D}"/>
          </ac:spMkLst>
        </pc:spChg>
        <pc:spChg chg="del">
          <ac:chgData name="Lisa Francis" userId="a54f2c22-5797-4ba7-b2e9-d47bec50ae61" providerId="ADAL" clId="{CED1FE1A-48F8-4CC2-9B07-9BA380F353B8}" dt="2024-03-03T14:25:11.750" v="1568" actId="478"/>
          <ac:spMkLst>
            <pc:docMk/>
            <pc:sldMk cId="1569050169" sldId="269"/>
            <ac:spMk id="3" creationId="{029CE1F4-D093-0F14-05FA-74C86BA50C00}"/>
          </ac:spMkLst>
        </pc:spChg>
        <pc:spChg chg="del">
          <ac:chgData name="Lisa Francis" userId="a54f2c22-5797-4ba7-b2e9-d47bec50ae61" providerId="ADAL" clId="{CED1FE1A-48F8-4CC2-9B07-9BA380F353B8}" dt="2024-03-03T14:25:10.918" v="1567" actId="478"/>
          <ac:spMkLst>
            <pc:docMk/>
            <pc:sldMk cId="1569050169" sldId="269"/>
            <ac:spMk id="4" creationId="{A2296C5E-E2A6-C490-357F-527C205F0CBB}"/>
          </ac:spMkLst>
        </pc:spChg>
        <pc:spChg chg="del">
          <ac:chgData name="Lisa Francis" userId="a54f2c22-5797-4ba7-b2e9-d47bec50ae61" providerId="ADAL" clId="{CED1FE1A-48F8-4CC2-9B07-9BA380F353B8}" dt="2024-03-03T14:25:31.055" v="1573" actId="478"/>
          <ac:spMkLst>
            <pc:docMk/>
            <pc:sldMk cId="1569050169" sldId="269"/>
            <ac:spMk id="5" creationId="{4B15A223-59F7-9BFD-F47E-1A9D80DE1D25}"/>
          </ac:spMkLst>
        </pc:spChg>
        <pc:spChg chg="del">
          <ac:chgData name="Lisa Francis" userId="a54f2c22-5797-4ba7-b2e9-d47bec50ae61" providerId="ADAL" clId="{CED1FE1A-48F8-4CC2-9B07-9BA380F353B8}" dt="2024-03-03T14:25:33.423" v="1574" actId="478"/>
          <ac:spMkLst>
            <pc:docMk/>
            <pc:sldMk cId="1569050169" sldId="269"/>
            <ac:spMk id="6" creationId="{6C333A41-4E10-1D0E-CFDC-7EE95881324F}"/>
          </ac:spMkLst>
        </pc:spChg>
        <pc:spChg chg="add mod">
          <ac:chgData name="Lisa Francis" userId="a54f2c22-5797-4ba7-b2e9-d47bec50ae61" providerId="ADAL" clId="{CED1FE1A-48F8-4CC2-9B07-9BA380F353B8}" dt="2024-03-03T16:24:23.020" v="2376" actId="1076"/>
          <ac:spMkLst>
            <pc:docMk/>
            <pc:sldMk cId="1569050169" sldId="269"/>
            <ac:spMk id="10" creationId="{C2809CA3-0C3C-A47E-6EED-BB28E9EFC0D2}"/>
          </ac:spMkLst>
        </pc:spChg>
        <pc:spChg chg="add mod">
          <ac:chgData name="Lisa Francis" userId="a54f2c22-5797-4ba7-b2e9-d47bec50ae61" providerId="ADAL" clId="{CED1FE1A-48F8-4CC2-9B07-9BA380F353B8}" dt="2024-03-03T19:44:12.909" v="5099" actId="1076"/>
          <ac:spMkLst>
            <pc:docMk/>
            <pc:sldMk cId="1569050169" sldId="269"/>
            <ac:spMk id="12" creationId="{8D6DA845-6D14-3830-B929-7D0B8A33923E}"/>
          </ac:spMkLst>
        </pc:spChg>
        <pc:spChg chg="add mod">
          <ac:chgData name="Lisa Francis" userId="a54f2c22-5797-4ba7-b2e9-d47bec50ae61" providerId="ADAL" clId="{CED1FE1A-48F8-4CC2-9B07-9BA380F353B8}" dt="2024-03-03T16:28:01.725" v="2534" actId="20577"/>
          <ac:spMkLst>
            <pc:docMk/>
            <pc:sldMk cId="1569050169" sldId="269"/>
            <ac:spMk id="14" creationId="{EA5A31B6-56EC-1309-F201-FE729F14B087}"/>
          </ac:spMkLst>
        </pc:spChg>
        <pc:spChg chg="add mod">
          <ac:chgData name="Lisa Francis" userId="a54f2c22-5797-4ba7-b2e9-d47bec50ae61" providerId="ADAL" clId="{CED1FE1A-48F8-4CC2-9B07-9BA380F353B8}" dt="2024-03-03T16:27:04.834" v="2518" actId="1076"/>
          <ac:spMkLst>
            <pc:docMk/>
            <pc:sldMk cId="1569050169" sldId="269"/>
            <ac:spMk id="15" creationId="{CC22AB9B-7D57-7D0F-B5B4-F3DC716A4725}"/>
          </ac:spMkLst>
        </pc:spChg>
        <pc:spChg chg="add mod">
          <ac:chgData name="Lisa Francis" userId="a54f2c22-5797-4ba7-b2e9-d47bec50ae61" providerId="ADAL" clId="{CED1FE1A-48F8-4CC2-9B07-9BA380F353B8}" dt="2024-03-03T16:27:07.409" v="2519" actId="1076"/>
          <ac:spMkLst>
            <pc:docMk/>
            <pc:sldMk cId="1569050169" sldId="269"/>
            <ac:spMk id="16" creationId="{CA7419D1-0D9A-EED0-94D2-4F4C19E2080A}"/>
          </ac:spMkLst>
        </pc:spChg>
        <pc:spChg chg="add mod">
          <ac:chgData name="Lisa Francis" userId="a54f2c22-5797-4ba7-b2e9-d47bec50ae61" providerId="ADAL" clId="{CED1FE1A-48F8-4CC2-9B07-9BA380F353B8}" dt="2024-03-03T16:29:21.875" v="2571" actId="313"/>
          <ac:spMkLst>
            <pc:docMk/>
            <pc:sldMk cId="1569050169" sldId="269"/>
            <ac:spMk id="19" creationId="{72D8E788-045E-8638-3407-E8B3E2564336}"/>
          </ac:spMkLst>
        </pc:spChg>
        <pc:spChg chg="add mod">
          <ac:chgData name="Lisa Francis" userId="a54f2c22-5797-4ba7-b2e9-d47bec50ae61" providerId="ADAL" clId="{CED1FE1A-48F8-4CC2-9B07-9BA380F353B8}" dt="2024-03-03T16:29:13.225" v="2570" actId="1076"/>
          <ac:spMkLst>
            <pc:docMk/>
            <pc:sldMk cId="1569050169" sldId="269"/>
            <ac:spMk id="20" creationId="{6BFFC50F-269B-435A-CA3F-7DB3EDEB3662}"/>
          </ac:spMkLst>
        </pc:spChg>
        <pc:picChg chg="add mod modCrop">
          <ac:chgData name="Lisa Francis" userId="a54f2c22-5797-4ba7-b2e9-d47bec50ae61" providerId="ADAL" clId="{CED1FE1A-48F8-4CC2-9B07-9BA380F353B8}" dt="2024-03-03T16:24:16.520" v="2374" actId="14100"/>
          <ac:picMkLst>
            <pc:docMk/>
            <pc:sldMk cId="1569050169" sldId="269"/>
            <ac:picMk id="8" creationId="{D90430DE-8579-2914-F79F-CB356B74E97C}"/>
          </ac:picMkLst>
        </pc:picChg>
        <pc:picChg chg="add mod modCrop">
          <ac:chgData name="Lisa Francis" userId="a54f2c22-5797-4ba7-b2e9-d47bec50ae61" providerId="ADAL" clId="{CED1FE1A-48F8-4CC2-9B07-9BA380F353B8}" dt="2024-03-03T16:26:47.136" v="2514" actId="1076"/>
          <ac:picMkLst>
            <pc:docMk/>
            <pc:sldMk cId="1569050169" sldId="269"/>
            <ac:picMk id="18" creationId="{64EE477C-B077-6B21-989F-3CB2B7DEDA98}"/>
          </ac:picMkLst>
        </pc:picChg>
      </pc:sldChg>
      <pc:sldChg chg="addSp delSp modSp new mod">
        <pc:chgData name="Lisa Francis" userId="a54f2c22-5797-4ba7-b2e9-d47bec50ae61" providerId="ADAL" clId="{CED1FE1A-48F8-4CC2-9B07-9BA380F353B8}" dt="2024-03-03T18:49:08.201" v="4715" actId="20577"/>
        <pc:sldMkLst>
          <pc:docMk/>
          <pc:sldMk cId="351498884" sldId="270"/>
        </pc:sldMkLst>
        <pc:spChg chg="mod">
          <ac:chgData name="Lisa Francis" userId="a54f2c22-5797-4ba7-b2e9-d47bec50ae61" providerId="ADAL" clId="{CED1FE1A-48F8-4CC2-9B07-9BA380F353B8}" dt="2024-03-03T18:49:08.201" v="4715" actId="20577"/>
          <ac:spMkLst>
            <pc:docMk/>
            <pc:sldMk cId="351498884" sldId="270"/>
            <ac:spMk id="2" creationId="{BE8E3C81-BAAC-B47C-FFF9-C126B3FB4431}"/>
          </ac:spMkLst>
        </pc:spChg>
        <pc:spChg chg="del">
          <ac:chgData name="Lisa Francis" userId="a54f2c22-5797-4ba7-b2e9-d47bec50ae61" providerId="ADAL" clId="{CED1FE1A-48F8-4CC2-9B07-9BA380F353B8}" dt="2024-03-03T17:14:49.641" v="3816" actId="22"/>
          <ac:spMkLst>
            <pc:docMk/>
            <pc:sldMk cId="351498884" sldId="270"/>
            <ac:spMk id="3" creationId="{41984A16-C30C-E79B-A215-ABD6195D064F}"/>
          </ac:spMkLst>
        </pc:spChg>
        <pc:spChg chg="add del mod">
          <ac:chgData name="Lisa Francis" userId="a54f2c22-5797-4ba7-b2e9-d47bec50ae61" providerId="ADAL" clId="{CED1FE1A-48F8-4CC2-9B07-9BA380F353B8}" dt="2024-03-03T17:15:12" v="3819" actId="478"/>
          <ac:spMkLst>
            <pc:docMk/>
            <pc:sldMk cId="351498884" sldId="270"/>
            <ac:spMk id="7" creationId="{71037DAB-8573-8836-5C2A-26FE1301B808}"/>
          </ac:spMkLst>
        </pc:spChg>
        <pc:spChg chg="add del">
          <ac:chgData name="Lisa Francis" userId="a54f2c22-5797-4ba7-b2e9-d47bec50ae61" providerId="ADAL" clId="{CED1FE1A-48F8-4CC2-9B07-9BA380F353B8}" dt="2024-03-03T17:15:28.193" v="3820" actId="478"/>
          <ac:spMkLst>
            <pc:docMk/>
            <pc:sldMk cId="351498884" sldId="270"/>
            <ac:spMk id="9" creationId="{B2C6EE22-6428-E9FF-A59D-22FE029263BC}"/>
          </ac:spMkLst>
        </pc:spChg>
        <pc:picChg chg="add del mod ord">
          <ac:chgData name="Lisa Francis" userId="a54f2c22-5797-4ba7-b2e9-d47bec50ae61" providerId="ADAL" clId="{CED1FE1A-48F8-4CC2-9B07-9BA380F353B8}" dt="2024-03-03T17:14:51.679" v="3817" actId="478"/>
          <ac:picMkLst>
            <pc:docMk/>
            <pc:sldMk cId="351498884" sldId="270"/>
            <ac:picMk id="5" creationId="{37099D3E-E9AF-2AA0-1293-FD6E2A4BDF9C}"/>
          </ac:picMkLst>
        </pc:picChg>
        <pc:picChg chg="add mod modCrop">
          <ac:chgData name="Lisa Francis" userId="a54f2c22-5797-4ba7-b2e9-d47bec50ae61" providerId="ADAL" clId="{CED1FE1A-48F8-4CC2-9B07-9BA380F353B8}" dt="2024-03-03T17:20:59.031" v="3928" actId="1076"/>
          <ac:picMkLst>
            <pc:docMk/>
            <pc:sldMk cId="351498884" sldId="270"/>
            <ac:picMk id="11" creationId="{323CBF44-46B9-F1E1-8EA2-4382B3C0C8F3}"/>
          </ac:picMkLst>
        </pc:picChg>
      </pc:sldChg>
      <pc:sldChg chg="addSp modSp new mod">
        <pc:chgData name="Lisa Francis" userId="a54f2c22-5797-4ba7-b2e9-d47bec50ae61" providerId="ADAL" clId="{CED1FE1A-48F8-4CC2-9B07-9BA380F353B8}" dt="2024-03-03T19:39:18.631" v="5016" actId="20577"/>
        <pc:sldMkLst>
          <pc:docMk/>
          <pc:sldMk cId="3706100033" sldId="271"/>
        </pc:sldMkLst>
        <pc:spChg chg="add mod">
          <ac:chgData name="Lisa Francis" userId="a54f2c22-5797-4ba7-b2e9-d47bec50ae61" providerId="ADAL" clId="{CED1FE1A-48F8-4CC2-9B07-9BA380F353B8}" dt="2024-03-03T19:39:18.631" v="5016" actId="20577"/>
          <ac:spMkLst>
            <pc:docMk/>
            <pc:sldMk cId="3706100033" sldId="271"/>
            <ac:spMk id="4" creationId="{2F02E577-3568-F8B5-32A2-88E846880A63}"/>
          </ac:spMkLst>
        </pc:spChg>
        <pc:picChg chg="add mod modCrop">
          <ac:chgData name="Lisa Francis" userId="a54f2c22-5797-4ba7-b2e9-d47bec50ae61" providerId="ADAL" clId="{CED1FE1A-48F8-4CC2-9B07-9BA380F353B8}" dt="2024-03-03T16:42:08.418" v="2594" actId="732"/>
          <ac:picMkLst>
            <pc:docMk/>
            <pc:sldMk cId="3706100033" sldId="271"/>
            <ac:picMk id="3" creationId="{2ADF4CEB-8F6F-5E3C-E130-AB1698F4F3E5}"/>
          </ac:picMkLst>
        </pc:picChg>
      </pc:sldChg>
      <pc:sldChg chg="addSp delSp modSp new mod ord">
        <pc:chgData name="Lisa Francis" userId="a54f2c22-5797-4ba7-b2e9-d47bec50ae61" providerId="ADAL" clId="{CED1FE1A-48F8-4CC2-9B07-9BA380F353B8}" dt="2024-03-03T19:42:04.888" v="5034" actId="20577"/>
        <pc:sldMkLst>
          <pc:docMk/>
          <pc:sldMk cId="2313392770" sldId="272"/>
        </pc:sldMkLst>
        <pc:spChg chg="del">
          <ac:chgData name="Lisa Francis" userId="a54f2c22-5797-4ba7-b2e9-d47bec50ae61" providerId="ADAL" clId="{CED1FE1A-48F8-4CC2-9B07-9BA380F353B8}" dt="2024-03-03T17:03:33.475" v="3146" actId="478"/>
          <ac:spMkLst>
            <pc:docMk/>
            <pc:sldMk cId="2313392770" sldId="272"/>
            <ac:spMk id="2" creationId="{F90534AE-1078-55E1-F9AD-8ED5178A7593}"/>
          </ac:spMkLst>
        </pc:spChg>
        <pc:spChg chg="del">
          <ac:chgData name="Lisa Francis" userId="a54f2c22-5797-4ba7-b2e9-d47bec50ae61" providerId="ADAL" clId="{CED1FE1A-48F8-4CC2-9B07-9BA380F353B8}" dt="2024-03-03T17:03:35.327" v="3147" actId="478"/>
          <ac:spMkLst>
            <pc:docMk/>
            <pc:sldMk cId="2313392770" sldId="272"/>
            <ac:spMk id="3" creationId="{A20F0FAE-2BBE-6960-D87F-D88AB917FE2B}"/>
          </ac:spMkLst>
        </pc:spChg>
        <pc:spChg chg="del">
          <ac:chgData name="Lisa Francis" userId="a54f2c22-5797-4ba7-b2e9-d47bec50ae61" providerId="ADAL" clId="{CED1FE1A-48F8-4CC2-9B07-9BA380F353B8}" dt="2024-03-03T17:03:37.706" v="3148" actId="478"/>
          <ac:spMkLst>
            <pc:docMk/>
            <pc:sldMk cId="2313392770" sldId="272"/>
            <ac:spMk id="4" creationId="{1B72E7CA-3AFC-661A-34AD-17BD763F4755}"/>
          </ac:spMkLst>
        </pc:spChg>
        <pc:spChg chg="del">
          <ac:chgData name="Lisa Francis" userId="a54f2c22-5797-4ba7-b2e9-d47bec50ae61" providerId="ADAL" clId="{CED1FE1A-48F8-4CC2-9B07-9BA380F353B8}" dt="2024-03-03T17:03:39.523" v="3149" actId="478"/>
          <ac:spMkLst>
            <pc:docMk/>
            <pc:sldMk cId="2313392770" sldId="272"/>
            <ac:spMk id="5" creationId="{61D1EA7F-1FC2-296D-E79E-9A74043646BA}"/>
          </ac:spMkLst>
        </pc:spChg>
        <pc:spChg chg="del">
          <ac:chgData name="Lisa Francis" userId="a54f2c22-5797-4ba7-b2e9-d47bec50ae61" providerId="ADAL" clId="{CED1FE1A-48F8-4CC2-9B07-9BA380F353B8}" dt="2024-03-03T17:03:43.700" v="3150" actId="478"/>
          <ac:spMkLst>
            <pc:docMk/>
            <pc:sldMk cId="2313392770" sldId="272"/>
            <ac:spMk id="6" creationId="{DE0B8451-F8B9-A7BC-3326-541FEBBFA019}"/>
          </ac:spMkLst>
        </pc:spChg>
        <pc:spChg chg="add mod">
          <ac:chgData name="Lisa Francis" userId="a54f2c22-5797-4ba7-b2e9-d47bec50ae61" providerId="ADAL" clId="{CED1FE1A-48F8-4CC2-9B07-9BA380F353B8}" dt="2024-03-03T19:42:04.888" v="5034" actId="20577"/>
          <ac:spMkLst>
            <pc:docMk/>
            <pc:sldMk cId="2313392770" sldId="272"/>
            <ac:spMk id="11" creationId="{E1EFFA20-A7BF-730F-9427-54C8E3CB4D47}"/>
          </ac:spMkLst>
        </pc:spChg>
        <pc:picChg chg="add del mod modCrop">
          <ac:chgData name="Lisa Francis" userId="a54f2c22-5797-4ba7-b2e9-d47bec50ae61" providerId="ADAL" clId="{CED1FE1A-48F8-4CC2-9B07-9BA380F353B8}" dt="2024-03-03T17:04:01.727" v="3155" actId="478"/>
          <ac:picMkLst>
            <pc:docMk/>
            <pc:sldMk cId="2313392770" sldId="272"/>
            <ac:picMk id="8" creationId="{24958CDA-D15B-1CF6-CE49-10F8FFEE659E}"/>
          </ac:picMkLst>
        </pc:picChg>
        <pc:picChg chg="add del mod modCrop">
          <ac:chgData name="Lisa Francis" userId="a54f2c22-5797-4ba7-b2e9-d47bec50ae61" providerId="ADAL" clId="{CED1FE1A-48F8-4CC2-9B07-9BA380F353B8}" dt="2024-03-03T17:06:06.735" v="3331" actId="478"/>
          <ac:picMkLst>
            <pc:docMk/>
            <pc:sldMk cId="2313392770" sldId="272"/>
            <ac:picMk id="10" creationId="{EF89DD84-35D5-EBD6-AE95-9DC7EEA7092B}"/>
          </ac:picMkLst>
        </pc:picChg>
        <pc:picChg chg="add mod modCrop">
          <ac:chgData name="Lisa Francis" userId="a54f2c22-5797-4ba7-b2e9-d47bec50ae61" providerId="ADAL" clId="{CED1FE1A-48F8-4CC2-9B07-9BA380F353B8}" dt="2024-03-03T17:06:27.278" v="3336" actId="1076"/>
          <ac:picMkLst>
            <pc:docMk/>
            <pc:sldMk cId="2313392770" sldId="272"/>
            <ac:picMk id="13" creationId="{108D132B-32B4-4197-FD20-0AE17F00CA34}"/>
          </ac:picMkLst>
        </pc:picChg>
      </pc:sldChg>
      <pc:sldChg chg="addSp modSp new mod">
        <pc:chgData name="Lisa Francis" userId="a54f2c22-5797-4ba7-b2e9-d47bec50ae61" providerId="ADAL" clId="{CED1FE1A-48F8-4CC2-9B07-9BA380F353B8}" dt="2024-03-03T18:30:13.361" v="4465" actId="1076"/>
        <pc:sldMkLst>
          <pc:docMk/>
          <pc:sldMk cId="1475870388" sldId="273"/>
        </pc:sldMkLst>
        <pc:picChg chg="add mod modCrop">
          <ac:chgData name="Lisa Francis" userId="a54f2c22-5797-4ba7-b2e9-d47bec50ae61" providerId="ADAL" clId="{CED1FE1A-48F8-4CC2-9B07-9BA380F353B8}" dt="2024-03-03T18:30:13.361" v="4465" actId="1076"/>
          <ac:picMkLst>
            <pc:docMk/>
            <pc:sldMk cId="1475870388" sldId="273"/>
            <ac:picMk id="3" creationId="{B4A1F0C7-71E0-BCBA-82FF-743046BF7FC7}"/>
          </ac:picMkLst>
        </pc:picChg>
        <pc:picChg chg="add mod modCrop">
          <ac:chgData name="Lisa Francis" userId="a54f2c22-5797-4ba7-b2e9-d47bec50ae61" providerId="ADAL" clId="{CED1FE1A-48F8-4CC2-9B07-9BA380F353B8}" dt="2024-03-03T18:30:08.829" v="4464" actId="1076"/>
          <ac:picMkLst>
            <pc:docMk/>
            <pc:sldMk cId="1475870388" sldId="273"/>
            <ac:picMk id="5" creationId="{DDA3BD08-0482-7897-7250-391A25CAA7B0}"/>
          </ac:picMkLst>
        </pc:picChg>
      </pc:sldChg>
      <pc:sldChg chg="addSp modSp new mod">
        <pc:chgData name="Lisa Francis" userId="a54f2c22-5797-4ba7-b2e9-d47bec50ae61" providerId="ADAL" clId="{CED1FE1A-48F8-4CC2-9B07-9BA380F353B8}" dt="2024-03-03T18:48:37.135" v="4712" actId="20577"/>
        <pc:sldMkLst>
          <pc:docMk/>
          <pc:sldMk cId="3116405163" sldId="274"/>
        </pc:sldMkLst>
        <pc:spChg chg="add mod">
          <ac:chgData name="Lisa Francis" userId="a54f2c22-5797-4ba7-b2e9-d47bec50ae61" providerId="ADAL" clId="{CED1FE1A-48F8-4CC2-9B07-9BA380F353B8}" dt="2024-03-03T18:48:37.135" v="4712" actId="20577"/>
          <ac:spMkLst>
            <pc:docMk/>
            <pc:sldMk cId="3116405163" sldId="274"/>
            <ac:spMk id="2" creationId="{E7C580B0-72B5-25E4-0B72-7C3B009CE64E}"/>
          </ac:spMkLst>
        </pc:spChg>
      </pc:sldChg>
      <pc:sldMasterChg chg="modSldLayout">
        <pc:chgData name="Lisa Francis" userId="a54f2c22-5797-4ba7-b2e9-d47bec50ae61" providerId="ADAL" clId="{CED1FE1A-48F8-4CC2-9B07-9BA380F353B8}" dt="2024-02-29T15:01:34.154" v="85"/>
        <pc:sldMasterMkLst>
          <pc:docMk/>
          <pc:sldMasterMk cId="1700148485" sldId="2147483828"/>
        </pc:sldMasterMkLst>
        <pc:sldLayoutChg chg="delSp">
          <pc:chgData name="Lisa Francis" userId="a54f2c22-5797-4ba7-b2e9-d47bec50ae61" providerId="ADAL" clId="{CED1FE1A-48F8-4CC2-9B07-9BA380F353B8}" dt="2024-02-29T15:01:34.154" v="85"/>
          <pc:sldLayoutMkLst>
            <pc:docMk/>
            <pc:sldMasterMk cId="1700148485" sldId="2147483828"/>
            <pc:sldLayoutMk cId="2518766433" sldId="2147483843"/>
          </pc:sldLayoutMkLst>
          <pc:spChg chg="del">
            <ac:chgData name="Lisa Francis" userId="a54f2c22-5797-4ba7-b2e9-d47bec50ae61" providerId="ADAL" clId="{CED1FE1A-48F8-4CC2-9B07-9BA380F353B8}" dt="2024-02-29T15:01:34.154" v="85"/>
            <ac:spMkLst>
              <pc:docMk/>
              <pc:sldMasterMk cId="1700148485" sldId="2147483828"/>
              <pc:sldLayoutMk cId="2518766433" sldId="2147483843"/>
              <ac:spMk id="10" creationId="{00000000-0000-0000-0000-000000000000}"/>
            </ac:spMkLst>
          </pc:spChg>
          <pc:spChg chg="del">
            <ac:chgData name="Lisa Francis" userId="a54f2c22-5797-4ba7-b2e9-d47bec50ae61" providerId="ADAL" clId="{CED1FE1A-48F8-4CC2-9B07-9BA380F353B8}" dt="2024-02-29T15:01:34.154" v="85"/>
            <ac:spMkLst>
              <pc:docMk/>
              <pc:sldMasterMk cId="1700148485" sldId="2147483828"/>
              <pc:sldLayoutMk cId="2518766433" sldId="2147483843"/>
              <ac:spMk id="14"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CD519A-5C6A-41B8-BFE0-8382FE7EA09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F4756AB-BD90-4D10-BD0A-4770BD00DEEC}">
      <dgm:prSet/>
      <dgm:spPr/>
      <dgm:t>
        <a:bodyPr/>
        <a:lstStyle/>
        <a:p>
          <a:r>
            <a:rPr lang="en-GB"/>
            <a:t>Where’s the most interesting event that happened when you were a teenager?</a:t>
          </a:r>
          <a:endParaRPr lang="en-US"/>
        </a:p>
      </dgm:t>
    </dgm:pt>
    <dgm:pt modelId="{9E5CCC37-3704-4F3F-B7A4-75AE75F28ABC}" type="parTrans" cxnId="{965D2502-0064-44B6-B7E2-79AF3DB0764F}">
      <dgm:prSet/>
      <dgm:spPr/>
      <dgm:t>
        <a:bodyPr/>
        <a:lstStyle/>
        <a:p>
          <a:endParaRPr lang="en-US"/>
        </a:p>
      </dgm:t>
    </dgm:pt>
    <dgm:pt modelId="{1EC44B6C-7EDA-4077-AFCD-9F2F1297AF7B}" type="sibTrans" cxnId="{965D2502-0064-44B6-B7E2-79AF3DB0764F}">
      <dgm:prSet/>
      <dgm:spPr/>
      <dgm:t>
        <a:bodyPr/>
        <a:lstStyle/>
        <a:p>
          <a:endParaRPr lang="en-US"/>
        </a:p>
      </dgm:t>
    </dgm:pt>
    <dgm:pt modelId="{7B0EC405-527D-4EBB-A142-7EFA5EB3D805}">
      <dgm:prSet/>
      <dgm:spPr/>
      <dgm:t>
        <a:bodyPr/>
        <a:lstStyle/>
        <a:p>
          <a:r>
            <a:rPr lang="en-GB"/>
            <a:t>What did you want to be when you were my age?</a:t>
          </a:r>
          <a:endParaRPr lang="en-US"/>
        </a:p>
      </dgm:t>
    </dgm:pt>
    <dgm:pt modelId="{F2371EE9-1C66-41F9-85BB-47BC664C9B70}" type="parTrans" cxnId="{8FB410E0-AD68-48CD-B364-4A57F4C75C9C}">
      <dgm:prSet/>
      <dgm:spPr/>
      <dgm:t>
        <a:bodyPr/>
        <a:lstStyle/>
        <a:p>
          <a:endParaRPr lang="en-US"/>
        </a:p>
      </dgm:t>
    </dgm:pt>
    <dgm:pt modelId="{F2618532-E357-4A4E-AFC1-B424DE989816}" type="sibTrans" cxnId="{8FB410E0-AD68-48CD-B364-4A57F4C75C9C}">
      <dgm:prSet/>
      <dgm:spPr/>
      <dgm:t>
        <a:bodyPr/>
        <a:lstStyle/>
        <a:p>
          <a:endParaRPr lang="en-US"/>
        </a:p>
      </dgm:t>
    </dgm:pt>
    <dgm:pt modelId="{07EAAB74-F64E-4079-A5D8-606BE7B4FA79}">
      <dgm:prSet/>
      <dgm:spPr/>
      <dgm:t>
        <a:bodyPr/>
        <a:lstStyle/>
        <a:p>
          <a:r>
            <a:rPr lang="en-GB"/>
            <a:t>What music did you like when you were a teenager?</a:t>
          </a:r>
          <a:endParaRPr lang="en-US"/>
        </a:p>
      </dgm:t>
    </dgm:pt>
    <dgm:pt modelId="{D5434183-D839-4B50-88AF-2949FD029A1E}" type="parTrans" cxnId="{88FEC4CD-772E-42C1-96D9-A8BB75AD6944}">
      <dgm:prSet/>
      <dgm:spPr/>
      <dgm:t>
        <a:bodyPr/>
        <a:lstStyle/>
        <a:p>
          <a:endParaRPr lang="en-US"/>
        </a:p>
      </dgm:t>
    </dgm:pt>
    <dgm:pt modelId="{A9560A91-F3A2-48F0-8690-0A4BE853A0EF}" type="sibTrans" cxnId="{88FEC4CD-772E-42C1-96D9-A8BB75AD6944}">
      <dgm:prSet/>
      <dgm:spPr/>
      <dgm:t>
        <a:bodyPr/>
        <a:lstStyle/>
        <a:p>
          <a:endParaRPr lang="en-US"/>
        </a:p>
      </dgm:t>
    </dgm:pt>
    <dgm:pt modelId="{49F9B33D-222D-470C-BE1C-D2711DFF1861}">
      <dgm:prSet/>
      <dgm:spPr/>
      <dgm:t>
        <a:bodyPr/>
        <a:lstStyle/>
        <a:p>
          <a:r>
            <a:rPr lang="en-GB" dirty="0"/>
            <a:t>What’s the best thing you ever got as teenager?</a:t>
          </a:r>
          <a:endParaRPr lang="en-US" dirty="0"/>
        </a:p>
      </dgm:t>
    </dgm:pt>
    <dgm:pt modelId="{E27DCFD3-F4F8-4C5F-A8EA-F00274A26AA0}" type="parTrans" cxnId="{33935989-8B2D-40F8-A847-C9E909C894AE}">
      <dgm:prSet/>
      <dgm:spPr/>
      <dgm:t>
        <a:bodyPr/>
        <a:lstStyle/>
        <a:p>
          <a:endParaRPr lang="en-US"/>
        </a:p>
      </dgm:t>
    </dgm:pt>
    <dgm:pt modelId="{E5A00473-30F6-4490-B864-2E4A431EA723}" type="sibTrans" cxnId="{33935989-8B2D-40F8-A847-C9E909C894AE}">
      <dgm:prSet/>
      <dgm:spPr/>
      <dgm:t>
        <a:bodyPr/>
        <a:lstStyle/>
        <a:p>
          <a:endParaRPr lang="en-US"/>
        </a:p>
      </dgm:t>
    </dgm:pt>
    <dgm:pt modelId="{32955309-A520-489B-8E0E-30F42E852982}">
      <dgm:prSet/>
      <dgm:spPr/>
      <dgm:t>
        <a:bodyPr/>
        <a:lstStyle/>
        <a:p>
          <a:r>
            <a:rPr lang="en-GB"/>
            <a:t>What is the best advice you could give to someone my age?</a:t>
          </a:r>
          <a:endParaRPr lang="en-US"/>
        </a:p>
      </dgm:t>
    </dgm:pt>
    <dgm:pt modelId="{44F8852B-5ABE-48DC-8F5B-0A37083925FE}" type="parTrans" cxnId="{3388BC39-42FA-4EC0-B205-0918326D5E73}">
      <dgm:prSet/>
      <dgm:spPr/>
      <dgm:t>
        <a:bodyPr/>
        <a:lstStyle/>
        <a:p>
          <a:endParaRPr lang="en-US"/>
        </a:p>
      </dgm:t>
    </dgm:pt>
    <dgm:pt modelId="{E409B431-3250-437A-985C-70C22BE436E7}" type="sibTrans" cxnId="{3388BC39-42FA-4EC0-B205-0918326D5E73}">
      <dgm:prSet/>
      <dgm:spPr/>
      <dgm:t>
        <a:bodyPr/>
        <a:lstStyle/>
        <a:p>
          <a:endParaRPr lang="en-US"/>
        </a:p>
      </dgm:t>
    </dgm:pt>
    <dgm:pt modelId="{BC14FDF6-F448-4568-806B-7EF804D75503}">
      <dgm:prSet/>
      <dgm:spPr/>
      <dgm:t>
        <a:bodyPr/>
        <a:lstStyle/>
        <a:p>
          <a:r>
            <a:rPr lang="en-GB"/>
            <a:t>What is your favourite memory when you were a teenage?</a:t>
          </a:r>
          <a:endParaRPr lang="en-US"/>
        </a:p>
      </dgm:t>
    </dgm:pt>
    <dgm:pt modelId="{1087185D-B6FE-4854-8FE2-F1D46E2867A1}" type="parTrans" cxnId="{A6240082-E0CE-4F18-A30C-8870F8F20D26}">
      <dgm:prSet/>
      <dgm:spPr/>
      <dgm:t>
        <a:bodyPr/>
        <a:lstStyle/>
        <a:p>
          <a:endParaRPr lang="en-US"/>
        </a:p>
      </dgm:t>
    </dgm:pt>
    <dgm:pt modelId="{762D042C-E4DF-4F3C-8B83-99A2441D32EE}" type="sibTrans" cxnId="{A6240082-E0CE-4F18-A30C-8870F8F20D26}">
      <dgm:prSet/>
      <dgm:spPr/>
      <dgm:t>
        <a:bodyPr/>
        <a:lstStyle/>
        <a:p>
          <a:endParaRPr lang="en-US"/>
        </a:p>
      </dgm:t>
    </dgm:pt>
    <dgm:pt modelId="{947C9159-53C5-4A1C-BE76-DD659D31B6A1}">
      <dgm:prSet/>
      <dgm:spPr/>
      <dgm:t>
        <a:bodyPr/>
        <a:lstStyle/>
        <a:p>
          <a:r>
            <a:rPr lang="en-GB"/>
            <a:t>What hobbies did you have growing up? Do you still do them?</a:t>
          </a:r>
          <a:endParaRPr lang="en-US"/>
        </a:p>
      </dgm:t>
    </dgm:pt>
    <dgm:pt modelId="{328F5E8D-6826-41E4-94B9-714A43568F8C}" type="parTrans" cxnId="{F861E3FC-4DCA-46B8-A4A5-7D4B4E890622}">
      <dgm:prSet/>
      <dgm:spPr/>
      <dgm:t>
        <a:bodyPr/>
        <a:lstStyle/>
        <a:p>
          <a:endParaRPr lang="en-US"/>
        </a:p>
      </dgm:t>
    </dgm:pt>
    <dgm:pt modelId="{DF8DE774-B0EA-4E80-B3A1-1B62EC9D39B5}" type="sibTrans" cxnId="{F861E3FC-4DCA-46B8-A4A5-7D4B4E890622}">
      <dgm:prSet/>
      <dgm:spPr/>
      <dgm:t>
        <a:bodyPr/>
        <a:lstStyle/>
        <a:p>
          <a:endParaRPr lang="en-US"/>
        </a:p>
      </dgm:t>
    </dgm:pt>
    <dgm:pt modelId="{757F7DEA-A862-4EBD-8598-8C7CB780B748}">
      <dgm:prSet/>
      <dgm:spPr/>
      <dgm:t>
        <a:bodyPr/>
        <a:lstStyle/>
        <a:p>
          <a:r>
            <a:rPr lang="en-GB"/>
            <a:t>Did you have a youth club when you were a teenager?</a:t>
          </a:r>
          <a:endParaRPr lang="en-US"/>
        </a:p>
      </dgm:t>
    </dgm:pt>
    <dgm:pt modelId="{7A0D07FD-3CF3-4160-B1F7-72E15ADA07F4}" type="parTrans" cxnId="{494E5BA6-7D7D-48D9-8404-EB35BB558CCC}">
      <dgm:prSet/>
      <dgm:spPr/>
      <dgm:t>
        <a:bodyPr/>
        <a:lstStyle/>
        <a:p>
          <a:endParaRPr lang="en-US"/>
        </a:p>
      </dgm:t>
    </dgm:pt>
    <dgm:pt modelId="{E4FDF61E-ED5E-4C32-BFAF-7EE8B19AA4DA}" type="sibTrans" cxnId="{494E5BA6-7D7D-48D9-8404-EB35BB558CCC}">
      <dgm:prSet/>
      <dgm:spPr/>
      <dgm:t>
        <a:bodyPr/>
        <a:lstStyle/>
        <a:p>
          <a:endParaRPr lang="en-US"/>
        </a:p>
      </dgm:t>
    </dgm:pt>
    <dgm:pt modelId="{512226EE-CDD8-4AC1-BC34-59AFBC398172}">
      <dgm:prSet/>
      <dgm:spPr/>
      <dgm:t>
        <a:bodyPr/>
        <a:lstStyle/>
        <a:p>
          <a:r>
            <a:rPr lang="en-GB" dirty="0"/>
            <a:t>What would you do on the weekends as teenager?</a:t>
          </a:r>
          <a:endParaRPr lang="en-US" dirty="0"/>
        </a:p>
      </dgm:t>
    </dgm:pt>
    <dgm:pt modelId="{F27DF1B6-3900-465E-A03E-7821A57886DF}" type="parTrans" cxnId="{80EDB04B-4D1D-4431-BBEC-588C09C4B8CC}">
      <dgm:prSet/>
      <dgm:spPr/>
      <dgm:t>
        <a:bodyPr/>
        <a:lstStyle/>
        <a:p>
          <a:endParaRPr lang="en-US"/>
        </a:p>
      </dgm:t>
    </dgm:pt>
    <dgm:pt modelId="{489E287D-022F-456B-8FAB-87C70E7AA726}" type="sibTrans" cxnId="{80EDB04B-4D1D-4431-BBEC-588C09C4B8CC}">
      <dgm:prSet/>
      <dgm:spPr/>
      <dgm:t>
        <a:bodyPr/>
        <a:lstStyle/>
        <a:p>
          <a:endParaRPr lang="en-US"/>
        </a:p>
      </dgm:t>
    </dgm:pt>
    <dgm:pt modelId="{F33BC64C-856A-4C0C-9CD8-22E311B3A8C8}">
      <dgm:prSet/>
      <dgm:spPr/>
      <dgm:t>
        <a:bodyPr/>
        <a:lstStyle/>
        <a:p>
          <a:r>
            <a:rPr lang="en-GB"/>
            <a:t>Was how you looked important to you when you were a teenager? </a:t>
          </a:r>
          <a:endParaRPr lang="en-US"/>
        </a:p>
      </dgm:t>
    </dgm:pt>
    <dgm:pt modelId="{71246185-49D1-4A91-A7D8-B26CFCDAD98B}" type="parTrans" cxnId="{8530C847-0E86-416D-9B2E-447795523C68}">
      <dgm:prSet/>
      <dgm:spPr/>
      <dgm:t>
        <a:bodyPr/>
        <a:lstStyle/>
        <a:p>
          <a:endParaRPr lang="en-US"/>
        </a:p>
      </dgm:t>
    </dgm:pt>
    <dgm:pt modelId="{CD8F10D1-DB8B-438C-AEFE-3B7339D12C8F}" type="sibTrans" cxnId="{8530C847-0E86-416D-9B2E-447795523C68}">
      <dgm:prSet/>
      <dgm:spPr/>
      <dgm:t>
        <a:bodyPr/>
        <a:lstStyle/>
        <a:p>
          <a:endParaRPr lang="en-US"/>
        </a:p>
      </dgm:t>
    </dgm:pt>
    <dgm:pt modelId="{4BF4B168-2886-4714-847E-C14E3C0C5517}" type="pres">
      <dgm:prSet presAssocID="{7ECD519A-5C6A-41B8-BFE0-8382FE7EA097}" presName="diagram" presStyleCnt="0">
        <dgm:presLayoutVars>
          <dgm:dir/>
          <dgm:resizeHandles val="exact"/>
        </dgm:presLayoutVars>
      </dgm:prSet>
      <dgm:spPr/>
    </dgm:pt>
    <dgm:pt modelId="{40ABCBFB-0B37-4D73-831A-15045995100D}" type="pres">
      <dgm:prSet presAssocID="{7F4756AB-BD90-4D10-BD0A-4770BD00DEEC}" presName="node" presStyleLbl="node1" presStyleIdx="0" presStyleCnt="10">
        <dgm:presLayoutVars>
          <dgm:bulletEnabled val="1"/>
        </dgm:presLayoutVars>
      </dgm:prSet>
      <dgm:spPr/>
    </dgm:pt>
    <dgm:pt modelId="{BF3C2C59-9280-4F8E-9E27-0F6F6E17C186}" type="pres">
      <dgm:prSet presAssocID="{1EC44B6C-7EDA-4077-AFCD-9F2F1297AF7B}" presName="sibTrans" presStyleCnt="0"/>
      <dgm:spPr/>
    </dgm:pt>
    <dgm:pt modelId="{F463C3C4-F701-47EA-919D-5EC5A755FBC1}" type="pres">
      <dgm:prSet presAssocID="{7B0EC405-527D-4EBB-A142-7EFA5EB3D805}" presName="node" presStyleLbl="node1" presStyleIdx="1" presStyleCnt="10">
        <dgm:presLayoutVars>
          <dgm:bulletEnabled val="1"/>
        </dgm:presLayoutVars>
      </dgm:prSet>
      <dgm:spPr/>
    </dgm:pt>
    <dgm:pt modelId="{7CBE3153-6685-4D48-B57D-AF1BE17FF8E5}" type="pres">
      <dgm:prSet presAssocID="{F2618532-E357-4A4E-AFC1-B424DE989816}" presName="sibTrans" presStyleCnt="0"/>
      <dgm:spPr/>
    </dgm:pt>
    <dgm:pt modelId="{CB53A03B-9630-4758-9B96-BE047935F15A}" type="pres">
      <dgm:prSet presAssocID="{07EAAB74-F64E-4079-A5D8-606BE7B4FA79}" presName="node" presStyleLbl="node1" presStyleIdx="2" presStyleCnt="10">
        <dgm:presLayoutVars>
          <dgm:bulletEnabled val="1"/>
        </dgm:presLayoutVars>
      </dgm:prSet>
      <dgm:spPr/>
    </dgm:pt>
    <dgm:pt modelId="{004781A6-E254-4EEE-B730-18436254080F}" type="pres">
      <dgm:prSet presAssocID="{A9560A91-F3A2-48F0-8690-0A4BE853A0EF}" presName="sibTrans" presStyleCnt="0"/>
      <dgm:spPr/>
    </dgm:pt>
    <dgm:pt modelId="{4BC0B86E-773C-4979-96C1-CDEB86E72BA6}" type="pres">
      <dgm:prSet presAssocID="{49F9B33D-222D-470C-BE1C-D2711DFF1861}" presName="node" presStyleLbl="node1" presStyleIdx="3" presStyleCnt="10">
        <dgm:presLayoutVars>
          <dgm:bulletEnabled val="1"/>
        </dgm:presLayoutVars>
      </dgm:prSet>
      <dgm:spPr/>
    </dgm:pt>
    <dgm:pt modelId="{E24450DA-CCC2-4BC4-B4BF-42F0256AD909}" type="pres">
      <dgm:prSet presAssocID="{E5A00473-30F6-4490-B864-2E4A431EA723}" presName="sibTrans" presStyleCnt="0"/>
      <dgm:spPr/>
    </dgm:pt>
    <dgm:pt modelId="{4B318207-B00F-4DF5-A02D-91972C7A80F7}" type="pres">
      <dgm:prSet presAssocID="{32955309-A520-489B-8E0E-30F42E852982}" presName="node" presStyleLbl="node1" presStyleIdx="4" presStyleCnt="10">
        <dgm:presLayoutVars>
          <dgm:bulletEnabled val="1"/>
        </dgm:presLayoutVars>
      </dgm:prSet>
      <dgm:spPr/>
    </dgm:pt>
    <dgm:pt modelId="{D0A8E3BA-174A-4A50-B83D-9CF8330033B7}" type="pres">
      <dgm:prSet presAssocID="{E409B431-3250-437A-985C-70C22BE436E7}" presName="sibTrans" presStyleCnt="0"/>
      <dgm:spPr/>
    </dgm:pt>
    <dgm:pt modelId="{FBF0A086-C9F4-4407-8DA3-DC94AF28C754}" type="pres">
      <dgm:prSet presAssocID="{BC14FDF6-F448-4568-806B-7EF804D75503}" presName="node" presStyleLbl="node1" presStyleIdx="5" presStyleCnt="10">
        <dgm:presLayoutVars>
          <dgm:bulletEnabled val="1"/>
        </dgm:presLayoutVars>
      </dgm:prSet>
      <dgm:spPr/>
    </dgm:pt>
    <dgm:pt modelId="{D2CC4F49-F165-4BA4-8929-A8101CCB7F8F}" type="pres">
      <dgm:prSet presAssocID="{762D042C-E4DF-4F3C-8B83-99A2441D32EE}" presName="sibTrans" presStyleCnt="0"/>
      <dgm:spPr/>
    </dgm:pt>
    <dgm:pt modelId="{2D29718F-9D51-4C3D-91D7-61C964B7C5C3}" type="pres">
      <dgm:prSet presAssocID="{947C9159-53C5-4A1C-BE76-DD659D31B6A1}" presName="node" presStyleLbl="node1" presStyleIdx="6" presStyleCnt="10">
        <dgm:presLayoutVars>
          <dgm:bulletEnabled val="1"/>
        </dgm:presLayoutVars>
      </dgm:prSet>
      <dgm:spPr/>
    </dgm:pt>
    <dgm:pt modelId="{7BF95CDC-7E51-4EE7-BA0A-442E170648EB}" type="pres">
      <dgm:prSet presAssocID="{DF8DE774-B0EA-4E80-B3A1-1B62EC9D39B5}" presName="sibTrans" presStyleCnt="0"/>
      <dgm:spPr/>
    </dgm:pt>
    <dgm:pt modelId="{97D89F55-81F5-4F82-B378-C61D8DB7142E}" type="pres">
      <dgm:prSet presAssocID="{757F7DEA-A862-4EBD-8598-8C7CB780B748}" presName="node" presStyleLbl="node1" presStyleIdx="7" presStyleCnt="10">
        <dgm:presLayoutVars>
          <dgm:bulletEnabled val="1"/>
        </dgm:presLayoutVars>
      </dgm:prSet>
      <dgm:spPr/>
    </dgm:pt>
    <dgm:pt modelId="{556FC544-5C31-4AB1-99C2-DF0944B79F11}" type="pres">
      <dgm:prSet presAssocID="{E4FDF61E-ED5E-4C32-BFAF-7EE8B19AA4DA}" presName="sibTrans" presStyleCnt="0"/>
      <dgm:spPr/>
    </dgm:pt>
    <dgm:pt modelId="{E7CB82D4-390E-4EB3-8142-8D3470508054}" type="pres">
      <dgm:prSet presAssocID="{512226EE-CDD8-4AC1-BC34-59AFBC398172}" presName="node" presStyleLbl="node1" presStyleIdx="8" presStyleCnt="10">
        <dgm:presLayoutVars>
          <dgm:bulletEnabled val="1"/>
        </dgm:presLayoutVars>
      </dgm:prSet>
      <dgm:spPr/>
    </dgm:pt>
    <dgm:pt modelId="{AB8FC377-0C39-43A1-9027-61BEA814A06F}" type="pres">
      <dgm:prSet presAssocID="{489E287D-022F-456B-8FAB-87C70E7AA726}" presName="sibTrans" presStyleCnt="0"/>
      <dgm:spPr/>
    </dgm:pt>
    <dgm:pt modelId="{65A99F69-F1C7-4C44-B81F-435C67100025}" type="pres">
      <dgm:prSet presAssocID="{F33BC64C-856A-4C0C-9CD8-22E311B3A8C8}" presName="node" presStyleLbl="node1" presStyleIdx="9" presStyleCnt="10">
        <dgm:presLayoutVars>
          <dgm:bulletEnabled val="1"/>
        </dgm:presLayoutVars>
      </dgm:prSet>
      <dgm:spPr/>
    </dgm:pt>
  </dgm:ptLst>
  <dgm:cxnLst>
    <dgm:cxn modelId="{965D2502-0064-44B6-B7E2-79AF3DB0764F}" srcId="{7ECD519A-5C6A-41B8-BFE0-8382FE7EA097}" destId="{7F4756AB-BD90-4D10-BD0A-4770BD00DEEC}" srcOrd="0" destOrd="0" parTransId="{9E5CCC37-3704-4F3F-B7A4-75AE75F28ABC}" sibTransId="{1EC44B6C-7EDA-4077-AFCD-9F2F1297AF7B}"/>
    <dgm:cxn modelId="{3A841710-81D8-4D6F-B43F-2A287A3665CE}" type="presOf" srcId="{BC14FDF6-F448-4568-806B-7EF804D75503}" destId="{FBF0A086-C9F4-4407-8DA3-DC94AF28C754}" srcOrd="0" destOrd="0" presId="urn:microsoft.com/office/officeart/2005/8/layout/default"/>
    <dgm:cxn modelId="{9D1E9212-83C8-47C9-82DF-9A521740C5E4}" type="presOf" srcId="{7B0EC405-527D-4EBB-A142-7EFA5EB3D805}" destId="{F463C3C4-F701-47EA-919D-5EC5A755FBC1}" srcOrd="0" destOrd="0" presId="urn:microsoft.com/office/officeart/2005/8/layout/default"/>
    <dgm:cxn modelId="{3388BC39-42FA-4EC0-B205-0918326D5E73}" srcId="{7ECD519A-5C6A-41B8-BFE0-8382FE7EA097}" destId="{32955309-A520-489B-8E0E-30F42E852982}" srcOrd="4" destOrd="0" parTransId="{44F8852B-5ABE-48DC-8F5B-0A37083925FE}" sibTransId="{E409B431-3250-437A-985C-70C22BE436E7}"/>
    <dgm:cxn modelId="{D3E11A45-3821-4523-AAFC-CE7F893BB40D}" type="presOf" srcId="{32955309-A520-489B-8E0E-30F42E852982}" destId="{4B318207-B00F-4DF5-A02D-91972C7A80F7}" srcOrd="0" destOrd="0" presId="urn:microsoft.com/office/officeart/2005/8/layout/default"/>
    <dgm:cxn modelId="{8530C847-0E86-416D-9B2E-447795523C68}" srcId="{7ECD519A-5C6A-41B8-BFE0-8382FE7EA097}" destId="{F33BC64C-856A-4C0C-9CD8-22E311B3A8C8}" srcOrd="9" destOrd="0" parTransId="{71246185-49D1-4A91-A7D8-B26CFCDAD98B}" sibTransId="{CD8F10D1-DB8B-438C-AEFE-3B7339D12C8F}"/>
    <dgm:cxn modelId="{8CBE6D49-BC4D-4AA0-A144-8429CFE5AB70}" type="presOf" srcId="{49F9B33D-222D-470C-BE1C-D2711DFF1861}" destId="{4BC0B86E-773C-4979-96C1-CDEB86E72BA6}" srcOrd="0" destOrd="0" presId="urn:microsoft.com/office/officeart/2005/8/layout/default"/>
    <dgm:cxn modelId="{08649E4A-918C-4C85-A951-3B0333B83226}" type="presOf" srcId="{7ECD519A-5C6A-41B8-BFE0-8382FE7EA097}" destId="{4BF4B168-2886-4714-847E-C14E3C0C5517}" srcOrd="0" destOrd="0" presId="urn:microsoft.com/office/officeart/2005/8/layout/default"/>
    <dgm:cxn modelId="{80EDB04B-4D1D-4431-BBEC-588C09C4B8CC}" srcId="{7ECD519A-5C6A-41B8-BFE0-8382FE7EA097}" destId="{512226EE-CDD8-4AC1-BC34-59AFBC398172}" srcOrd="8" destOrd="0" parTransId="{F27DF1B6-3900-465E-A03E-7821A57886DF}" sibTransId="{489E287D-022F-456B-8FAB-87C70E7AA726}"/>
    <dgm:cxn modelId="{DB595351-F2F5-4CA2-9124-61831F1A8850}" type="presOf" srcId="{07EAAB74-F64E-4079-A5D8-606BE7B4FA79}" destId="{CB53A03B-9630-4758-9B96-BE047935F15A}" srcOrd="0" destOrd="0" presId="urn:microsoft.com/office/officeart/2005/8/layout/default"/>
    <dgm:cxn modelId="{93A78B54-E21D-4040-A2B2-A2804C59DD7C}" type="presOf" srcId="{947C9159-53C5-4A1C-BE76-DD659D31B6A1}" destId="{2D29718F-9D51-4C3D-91D7-61C964B7C5C3}" srcOrd="0" destOrd="0" presId="urn:microsoft.com/office/officeart/2005/8/layout/default"/>
    <dgm:cxn modelId="{55AA3E7E-8C81-4FB1-8B32-74A8AEDA5AF6}" type="presOf" srcId="{757F7DEA-A862-4EBD-8598-8C7CB780B748}" destId="{97D89F55-81F5-4F82-B378-C61D8DB7142E}" srcOrd="0" destOrd="0" presId="urn:microsoft.com/office/officeart/2005/8/layout/default"/>
    <dgm:cxn modelId="{56FC7480-2E1B-472E-9E6C-397AE41D40AC}" type="presOf" srcId="{512226EE-CDD8-4AC1-BC34-59AFBC398172}" destId="{E7CB82D4-390E-4EB3-8142-8D3470508054}" srcOrd="0" destOrd="0" presId="urn:microsoft.com/office/officeart/2005/8/layout/default"/>
    <dgm:cxn modelId="{A6240082-E0CE-4F18-A30C-8870F8F20D26}" srcId="{7ECD519A-5C6A-41B8-BFE0-8382FE7EA097}" destId="{BC14FDF6-F448-4568-806B-7EF804D75503}" srcOrd="5" destOrd="0" parTransId="{1087185D-B6FE-4854-8FE2-F1D46E2867A1}" sibTransId="{762D042C-E4DF-4F3C-8B83-99A2441D32EE}"/>
    <dgm:cxn modelId="{33935989-8B2D-40F8-A847-C9E909C894AE}" srcId="{7ECD519A-5C6A-41B8-BFE0-8382FE7EA097}" destId="{49F9B33D-222D-470C-BE1C-D2711DFF1861}" srcOrd="3" destOrd="0" parTransId="{E27DCFD3-F4F8-4C5F-A8EA-F00274A26AA0}" sibTransId="{E5A00473-30F6-4490-B864-2E4A431EA723}"/>
    <dgm:cxn modelId="{E425D499-676B-478F-8904-A1E578E1087C}" type="presOf" srcId="{F33BC64C-856A-4C0C-9CD8-22E311B3A8C8}" destId="{65A99F69-F1C7-4C44-B81F-435C67100025}" srcOrd="0" destOrd="0" presId="urn:microsoft.com/office/officeart/2005/8/layout/default"/>
    <dgm:cxn modelId="{494E5BA6-7D7D-48D9-8404-EB35BB558CCC}" srcId="{7ECD519A-5C6A-41B8-BFE0-8382FE7EA097}" destId="{757F7DEA-A862-4EBD-8598-8C7CB780B748}" srcOrd="7" destOrd="0" parTransId="{7A0D07FD-3CF3-4160-B1F7-72E15ADA07F4}" sibTransId="{E4FDF61E-ED5E-4C32-BFAF-7EE8B19AA4DA}"/>
    <dgm:cxn modelId="{88FEC4CD-772E-42C1-96D9-A8BB75AD6944}" srcId="{7ECD519A-5C6A-41B8-BFE0-8382FE7EA097}" destId="{07EAAB74-F64E-4079-A5D8-606BE7B4FA79}" srcOrd="2" destOrd="0" parTransId="{D5434183-D839-4B50-88AF-2949FD029A1E}" sibTransId="{A9560A91-F3A2-48F0-8690-0A4BE853A0EF}"/>
    <dgm:cxn modelId="{739589DA-B2DC-44D5-98A2-5F3CF7644BEC}" type="presOf" srcId="{7F4756AB-BD90-4D10-BD0A-4770BD00DEEC}" destId="{40ABCBFB-0B37-4D73-831A-15045995100D}" srcOrd="0" destOrd="0" presId="urn:microsoft.com/office/officeart/2005/8/layout/default"/>
    <dgm:cxn modelId="{8FB410E0-AD68-48CD-B364-4A57F4C75C9C}" srcId="{7ECD519A-5C6A-41B8-BFE0-8382FE7EA097}" destId="{7B0EC405-527D-4EBB-A142-7EFA5EB3D805}" srcOrd="1" destOrd="0" parTransId="{F2371EE9-1C66-41F9-85BB-47BC664C9B70}" sibTransId="{F2618532-E357-4A4E-AFC1-B424DE989816}"/>
    <dgm:cxn modelId="{F861E3FC-4DCA-46B8-A4A5-7D4B4E890622}" srcId="{7ECD519A-5C6A-41B8-BFE0-8382FE7EA097}" destId="{947C9159-53C5-4A1C-BE76-DD659D31B6A1}" srcOrd="6" destOrd="0" parTransId="{328F5E8D-6826-41E4-94B9-714A43568F8C}" sibTransId="{DF8DE774-B0EA-4E80-B3A1-1B62EC9D39B5}"/>
    <dgm:cxn modelId="{641B19AF-B47A-4408-BC40-B3A8B4BD3377}" type="presParOf" srcId="{4BF4B168-2886-4714-847E-C14E3C0C5517}" destId="{40ABCBFB-0B37-4D73-831A-15045995100D}" srcOrd="0" destOrd="0" presId="urn:microsoft.com/office/officeart/2005/8/layout/default"/>
    <dgm:cxn modelId="{9388654D-CF29-45F0-A79A-850222D01571}" type="presParOf" srcId="{4BF4B168-2886-4714-847E-C14E3C0C5517}" destId="{BF3C2C59-9280-4F8E-9E27-0F6F6E17C186}" srcOrd="1" destOrd="0" presId="urn:microsoft.com/office/officeart/2005/8/layout/default"/>
    <dgm:cxn modelId="{61E5DE39-AB04-4854-87C3-B524C49E74AF}" type="presParOf" srcId="{4BF4B168-2886-4714-847E-C14E3C0C5517}" destId="{F463C3C4-F701-47EA-919D-5EC5A755FBC1}" srcOrd="2" destOrd="0" presId="urn:microsoft.com/office/officeart/2005/8/layout/default"/>
    <dgm:cxn modelId="{4740FBE6-73AB-4DE1-92C7-11D4F814A831}" type="presParOf" srcId="{4BF4B168-2886-4714-847E-C14E3C0C5517}" destId="{7CBE3153-6685-4D48-B57D-AF1BE17FF8E5}" srcOrd="3" destOrd="0" presId="urn:microsoft.com/office/officeart/2005/8/layout/default"/>
    <dgm:cxn modelId="{B5C213BB-E5E0-4A6F-9D32-47507E21F9FE}" type="presParOf" srcId="{4BF4B168-2886-4714-847E-C14E3C0C5517}" destId="{CB53A03B-9630-4758-9B96-BE047935F15A}" srcOrd="4" destOrd="0" presId="urn:microsoft.com/office/officeart/2005/8/layout/default"/>
    <dgm:cxn modelId="{C17418E5-7130-404A-9E29-5C715F5EF9C3}" type="presParOf" srcId="{4BF4B168-2886-4714-847E-C14E3C0C5517}" destId="{004781A6-E254-4EEE-B730-18436254080F}" srcOrd="5" destOrd="0" presId="urn:microsoft.com/office/officeart/2005/8/layout/default"/>
    <dgm:cxn modelId="{8BFA132C-5742-4284-8F0C-70A3B279F40B}" type="presParOf" srcId="{4BF4B168-2886-4714-847E-C14E3C0C5517}" destId="{4BC0B86E-773C-4979-96C1-CDEB86E72BA6}" srcOrd="6" destOrd="0" presId="urn:microsoft.com/office/officeart/2005/8/layout/default"/>
    <dgm:cxn modelId="{9FBDB8BB-3E71-461D-AF8E-CF1344DAFC2F}" type="presParOf" srcId="{4BF4B168-2886-4714-847E-C14E3C0C5517}" destId="{E24450DA-CCC2-4BC4-B4BF-42F0256AD909}" srcOrd="7" destOrd="0" presId="urn:microsoft.com/office/officeart/2005/8/layout/default"/>
    <dgm:cxn modelId="{4CC00B04-2037-4FD1-8416-AEACE057AA25}" type="presParOf" srcId="{4BF4B168-2886-4714-847E-C14E3C0C5517}" destId="{4B318207-B00F-4DF5-A02D-91972C7A80F7}" srcOrd="8" destOrd="0" presId="urn:microsoft.com/office/officeart/2005/8/layout/default"/>
    <dgm:cxn modelId="{2C6CF42C-683E-41B7-8258-7F5DDA1E2299}" type="presParOf" srcId="{4BF4B168-2886-4714-847E-C14E3C0C5517}" destId="{D0A8E3BA-174A-4A50-B83D-9CF8330033B7}" srcOrd="9" destOrd="0" presId="urn:microsoft.com/office/officeart/2005/8/layout/default"/>
    <dgm:cxn modelId="{A4DCBB92-A01E-4478-B2B2-57B2444876E6}" type="presParOf" srcId="{4BF4B168-2886-4714-847E-C14E3C0C5517}" destId="{FBF0A086-C9F4-4407-8DA3-DC94AF28C754}" srcOrd="10" destOrd="0" presId="urn:microsoft.com/office/officeart/2005/8/layout/default"/>
    <dgm:cxn modelId="{2CE22613-CA4E-4380-9306-51712D2A6516}" type="presParOf" srcId="{4BF4B168-2886-4714-847E-C14E3C0C5517}" destId="{D2CC4F49-F165-4BA4-8929-A8101CCB7F8F}" srcOrd="11" destOrd="0" presId="urn:microsoft.com/office/officeart/2005/8/layout/default"/>
    <dgm:cxn modelId="{63053E05-BF52-4214-B94E-7255C30BBCA3}" type="presParOf" srcId="{4BF4B168-2886-4714-847E-C14E3C0C5517}" destId="{2D29718F-9D51-4C3D-91D7-61C964B7C5C3}" srcOrd="12" destOrd="0" presId="urn:microsoft.com/office/officeart/2005/8/layout/default"/>
    <dgm:cxn modelId="{D87A31DB-B201-4AA0-A928-B054768F9627}" type="presParOf" srcId="{4BF4B168-2886-4714-847E-C14E3C0C5517}" destId="{7BF95CDC-7E51-4EE7-BA0A-442E170648EB}" srcOrd="13" destOrd="0" presId="urn:microsoft.com/office/officeart/2005/8/layout/default"/>
    <dgm:cxn modelId="{B81AE63D-4BDE-4C0D-BD55-A7CEF1C9AEEA}" type="presParOf" srcId="{4BF4B168-2886-4714-847E-C14E3C0C5517}" destId="{97D89F55-81F5-4F82-B378-C61D8DB7142E}" srcOrd="14" destOrd="0" presId="urn:microsoft.com/office/officeart/2005/8/layout/default"/>
    <dgm:cxn modelId="{7F9B6E8A-F5A6-41A4-82D7-6A704A09BB1A}" type="presParOf" srcId="{4BF4B168-2886-4714-847E-C14E3C0C5517}" destId="{556FC544-5C31-4AB1-99C2-DF0944B79F11}" srcOrd="15" destOrd="0" presId="urn:microsoft.com/office/officeart/2005/8/layout/default"/>
    <dgm:cxn modelId="{EF981059-A699-4FEC-89ED-BB8BB1E375D2}" type="presParOf" srcId="{4BF4B168-2886-4714-847E-C14E3C0C5517}" destId="{E7CB82D4-390E-4EB3-8142-8D3470508054}" srcOrd="16" destOrd="0" presId="urn:microsoft.com/office/officeart/2005/8/layout/default"/>
    <dgm:cxn modelId="{C9AFD893-0D8B-4563-867F-19F79D67C842}" type="presParOf" srcId="{4BF4B168-2886-4714-847E-C14E3C0C5517}" destId="{AB8FC377-0C39-43A1-9027-61BEA814A06F}" srcOrd="17" destOrd="0" presId="urn:microsoft.com/office/officeart/2005/8/layout/default"/>
    <dgm:cxn modelId="{50F7DC31-3F50-4F5C-86CC-6EBF179719D9}" type="presParOf" srcId="{4BF4B168-2886-4714-847E-C14E3C0C5517}" destId="{65A99F69-F1C7-4C44-B81F-435C67100025}"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BCBFB-0B37-4D73-831A-15045995100D}">
      <dsp:nvSpPr>
        <dsp:cNvPr id="0" name=""/>
        <dsp:cNvSpPr/>
      </dsp:nvSpPr>
      <dsp:spPr>
        <a:xfrm>
          <a:off x="538577" y="1337"/>
          <a:ext cx="2010024" cy="120601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Where’s the most interesting event that happened when you were a teenager?</a:t>
          </a:r>
          <a:endParaRPr lang="en-US" sz="1500" kern="1200"/>
        </a:p>
      </dsp:txBody>
      <dsp:txXfrm>
        <a:off x="538577" y="1337"/>
        <a:ext cx="2010024" cy="1206014"/>
      </dsp:txXfrm>
    </dsp:sp>
    <dsp:sp modelId="{F463C3C4-F701-47EA-919D-5EC5A755FBC1}">
      <dsp:nvSpPr>
        <dsp:cNvPr id="0" name=""/>
        <dsp:cNvSpPr/>
      </dsp:nvSpPr>
      <dsp:spPr>
        <a:xfrm>
          <a:off x="2749604" y="1337"/>
          <a:ext cx="2010024" cy="120601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did you want to be when you were my age?</a:t>
          </a:r>
          <a:endParaRPr lang="en-US" sz="1500" kern="1200"/>
        </a:p>
      </dsp:txBody>
      <dsp:txXfrm>
        <a:off x="2749604" y="1337"/>
        <a:ext cx="2010024" cy="1206014"/>
      </dsp:txXfrm>
    </dsp:sp>
    <dsp:sp modelId="{CB53A03B-9630-4758-9B96-BE047935F15A}">
      <dsp:nvSpPr>
        <dsp:cNvPr id="0" name=""/>
        <dsp:cNvSpPr/>
      </dsp:nvSpPr>
      <dsp:spPr>
        <a:xfrm>
          <a:off x="4960632" y="1337"/>
          <a:ext cx="2010024" cy="120601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music did you like when you were a teenager?</a:t>
          </a:r>
          <a:endParaRPr lang="en-US" sz="1500" kern="1200"/>
        </a:p>
      </dsp:txBody>
      <dsp:txXfrm>
        <a:off x="4960632" y="1337"/>
        <a:ext cx="2010024" cy="1206014"/>
      </dsp:txXfrm>
    </dsp:sp>
    <dsp:sp modelId="{4BC0B86E-773C-4979-96C1-CDEB86E72BA6}">
      <dsp:nvSpPr>
        <dsp:cNvPr id="0" name=""/>
        <dsp:cNvSpPr/>
      </dsp:nvSpPr>
      <dsp:spPr>
        <a:xfrm>
          <a:off x="7171659" y="1337"/>
          <a:ext cx="2010024" cy="120601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What’s the best thing you ever got as teenager?</a:t>
          </a:r>
          <a:endParaRPr lang="en-US" sz="1500" kern="1200" dirty="0"/>
        </a:p>
      </dsp:txBody>
      <dsp:txXfrm>
        <a:off x="7171659" y="1337"/>
        <a:ext cx="2010024" cy="1206014"/>
      </dsp:txXfrm>
    </dsp:sp>
    <dsp:sp modelId="{4B318207-B00F-4DF5-A02D-91972C7A80F7}">
      <dsp:nvSpPr>
        <dsp:cNvPr id="0" name=""/>
        <dsp:cNvSpPr/>
      </dsp:nvSpPr>
      <dsp:spPr>
        <a:xfrm>
          <a:off x="538577" y="1408355"/>
          <a:ext cx="2010024" cy="120601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is the best advice you could give to someone my age?</a:t>
          </a:r>
          <a:endParaRPr lang="en-US" sz="1500" kern="1200"/>
        </a:p>
      </dsp:txBody>
      <dsp:txXfrm>
        <a:off x="538577" y="1408355"/>
        <a:ext cx="2010024" cy="1206014"/>
      </dsp:txXfrm>
    </dsp:sp>
    <dsp:sp modelId="{FBF0A086-C9F4-4407-8DA3-DC94AF28C754}">
      <dsp:nvSpPr>
        <dsp:cNvPr id="0" name=""/>
        <dsp:cNvSpPr/>
      </dsp:nvSpPr>
      <dsp:spPr>
        <a:xfrm>
          <a:off x="2749604" y="1408355"/>
          <a:ext cx="2010024" cy="120601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is your favourite memory when you were a teenage?</a:t>
          </a:r>
          <a:endParaRPr lang="en-US" sz="1500" kern="1200"/>
        </a:p>
      </dsp:txBody>
      <dsp:txXfrm>
        <a:off x="2749604" y="1408355"/>
        <a:ext cx="2010024" cy="1206014"/>
      </dsp:txXfrm>
    </dsp:sp>
    <dsp:sp modelId="{2D29718F-9D51-4C3D-91D7-61C964B7C5C3}">
      <dsp:nvSpPr>
        <dsp:cNvPr id="0" name=""/>
        <dsp:cNvSpPr/>
      </dsp:nvSpPr>
      <dsp:spPr>
        <a:xfrm>
          <a:off x="4960632" y="1408355"/>
          <a:ext cx="2010024" cy="120601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hobbies did you have growing up? Do you still do them?</a:t>
          </a:r>
          <a:endParaRPr lang="en-US" sz="1500" kern="1200"/>
        </a:p>
      </dsp:txBody>
      <dsp:txXfrm>
        <a:off x="4960632" y="1408355"/>
        <a:ext cx="2010024" cy="1206014"/>
      </dsp:txXfrm>
    </dsp:sp>
    <dsp:sp modelId="{97D89F55-81F5-4F82-B378-C61D8DB7142E}">
      <dsp:nvSpPr>
        <dsp:cNvPr id="0" name=""/>
        <dsp:cNvSpPr/>
      </dsp:nvSpPr>
      <dsp:spPr>
        <a:xfrm>
          <a:off x="7171659" y="1408355"/>
          <a:ext cx="2010024" cy="120601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Did you have a youth club when you were a teenager?</a:t>
          </a:r>
          <a:endParaRPr lang="en-US" sz="1500" kern="1200"/>
        </a:p>
      </dsp:txBody>
      <dsp:txXfrm>
        <a:off x="7171659" y="1408355"/>
        <a:ext cx="2010024" cy="1206014"/>
      </dsp:txXfrm>
    </dsp:sp>
    <dsp:sp modelId="{E7CB82D4-390E-4EB3-8142-8D3470508054}">
      <dsp:nvSpPr>
        <dsp:cNvPr id="0" name=""/>
        <dsp:cNvSpPr/>
      </dsp:nvSpPr>
      <dsp:spPr>
        <a:xfrm>
          <a:off x="2749604" y="2815372"/>
          <a:ext cx="2010024" cy="120601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What would you do on the weekends as teenager?</a:t>
          </a:r>
          <a:endParaRPr lang="en-US" sz="1500" kern="1200" dirty="0"/>
        </a:p>
      </dsp:txBody>
      <dsp:txXfrm>
        <a:off x="2749604" y="2815372"/>
        <a:ext cx="2010024" cy="1206014"/>
      </dsp:txXfrm>
    </dsp:sp>
    <dsp:sp modelId="{65A99F69-F1C7-4C44-B81F-435C67100025}">
      <dsp:nvSpPr>
        <dsp:cNvPr id="0" name=""/>
        <dsp:cNvSpPr/>
      </dsp:nvSpPr>
      <dsp:spPr>
        <a:xfrm>
          <a:off x="4960632" y="2815372"/>
          <a:ext cx="2010024" cy="120601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Was how you looked important to you when you were a teenager? </a:t>
          </a:r>
          <a:endParaRPr lang="en-US" sz="1500" kern="1200"/>
        </a:p>
      </dsp:txBody>
      <dsp:txXfrm>
        <a:off x="4960632" y="2815372"/>
        <a:ext cx="2010024" cy="12060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381AF4-A547-4C4E-91D8-FF6BC7ACF206}"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5A591-33B0-4446-82D7-915F781A390F}" type="slidenum">
              <a:rPr lang="en-GB" smtClean="0"/>
              <a:t>‹#›</a:t>
            </a:fld>
            <a:endParaRPr lang="en-GB"/>
          </a:p>
        </p:txBody>
      </p:sp>
    </p:spTree>
    <p:extLst>
      <p:ext uri="{BB962C8B-B14F-4D97-AF65-F5344CB8AC3E}">
        <p14:creationId xmlns:p14="http://schemas.microsoft.com/office/powerpoint/2010/main" val="4140018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5A591-33B0-4446-82D7-915F781A390F}" type="slidenum">
              <a:rPr lang="en-GB" smtClean="0"/>
              <a:t>1</a:t>
            </a:fld>
            <a:endParaRPr lang="en-GB"/>
          </a:p>
        </p:txBody>
      </p:sp>
    </p:spTree>
    <p:extLst>
      <p:ext uri="{BB962C8B-B14F-4D97-AF65-F5344CB8AC3E}">
        <p14:creationId xmlns:p14="http://schemas.microsoft.com/office/powerpoint/2010/main" val="508461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5A591-33B0-4446-82D7-915F781A390F}" type="slidenum">
              <a:rPr lang="en-GB" smtClean="0"/>
              <a:t>2</a:t>
            </a:fld>
            <a:endParaRPr lang="en-GB"/>
          </a:p>
        </p:txBody>
      </p:sp>
    </p:spTree>
    <p:extLst>
      <p:ext uri="{BB962C8B-B14F-4D97-AF65-F5344CB8AC3E}">
        <p14:creationId xmlns:p14="http://schemas.microsoft.com/office/powerpoint/2010/main" val="974227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1970 the first Pride was in London in 1971.Groups and organisations form to challenge society. The 1969 Stone wall </a:t>
            </a:r>
            <a:r>
              <a:rPr lang="en-GB" dirty="0" err="1"/>
              <a:t>roits</a:t>
            </a:r>
            <a:r>
              <a:rPr lang="en-GB" dirty="0"/>
              <a:t> pushed The LGBTQ community to demand their rights. In Swansea they youth who are part of the LGBTQ community can access support through the YMCA </a:t>
            </a:r>
            <a:r>
              <a:rPr lang="en-GB" dirty="0" err="1"/>
              <a:t>GoodVibes</a:t>
            </a:r>
            <a:r>
              <a:rPr lang="en-GB" dirty="0"/>
              <a:t> youth group for ages 11-25. It provides a safe space that reduces feelings of loneliness and isolation. It promotes respect, citizenships, and cultural identity. </a:t>
            </a:r>
          </a:p>
        </p:txBody>
      </p:sp>
      <p:sp>
        <p:nvSpPr>
          <p:cNvPr id="4" name="Slide Number Placeholder 3"/>
          <p:cNvSpPr>
            <a:spLocks noGrp="1"/>
          </p:cNvSpPr>
          <p:nvPr>
            <p:ph type="sldNum" sz="quarter" idx="5"/>
          </p:nvPr>
        </p:nvSpPr>
        <p:spPr/>
        <p:txBody>
          <a:bodyPr/>
          <a:lstStyle/>
          <a:p>
            <a:fld id="{AF35A591-33B0-4446-82D7-915F781A390F}" type="slidenum">
              <a:rPr lang="en-GB" smtClean="0"/>
              <a:t>5</a:t>
            </a:fld>
            <a:endParaRPr lang="en-GB"/>
          </a:p>
        </p:txBody>
      </p:sp>
    </p:spTree>
    <p:extLst>
      <p:ext uri="{BB962C8B-B14F-4D97-AF65-F5344CB8AC3E}">
        <p14:creationId xmlns:p14="http://schemas.microsoft.com/office/powerpoint/2010/main" val="3818938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I have just pick two big events that happened during these </a:t>
            </a:r>
            <a:r>
              <a:rPr lang="en-GB" dirty="0" err="1"/>
              <a:t>primaisters</a:t>
            </a:r>
            <a:r>
              <a:rPr lang="en-GB" dirty="0"/>
              <a:t> time in Power which impacted the youth and </a:t>
            </a:r>
            <a:r>
              <a:rPr lang="en-GB" dirty="0" err="1"/>
              <a:t>community.First</a:t>
            </a:r>
            <a:r>
              <a:rPr lang="en-GB" dirty="0"/>
              <a:t> female Prime minister in may 1979, is she the best one or the worst? The mining </a:t>
            </a:r>
            <a:r>
              <a:rPr lang="en-GB" dirty="0" err="1"/>
              <a:t>srtikes</a:t>
            </a:r>
            <a:r>
              <a:rPr lang="en-GB" dirty="0"/>
              <a:t> was the biggest strike of all time. The impact it had on the young people during that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D303F"/>
                </a:solidFill>
                <a:effectLst/>
                <a:latin typeface="Noto Sans" panose="020B0502040204020203" pitchFamily="34" charset="0"/>
              </a:rPr>
              <a:t>During this research I found a film that was set in Wales and based on a true story. The film was called Pride filmed in 2014, about a group of LGBTQ+ and young people raising money for a small town in the Valley that were hit hard by the Coal Miners Strike in 1984.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F35A591-33B0-4446-82D7-915F781A390F}" type="slidenum">
              <a:rPr lang="en-GB" smtClean="0"/>
              <a:t>6</a:t>
            </a:fld>
            <a:endParaRPr lang="en-GB"/>
          </a:p>
        </p:txBody>
      </p:sp>
    </p:spTree>
    <p:extLst>
      <p:ext uri="{BB962C8B-B14F-4D97-AF65-F5344CB8AC3E}">
        <p14:creationId xmlns:p14="http://schemas.microsoft.com/office/powerpoint/2010/main" val="604981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5A591-33B0-4446-82D7-915F781A390F}" type="slidenum">
              <a:rPr lang="en-GB" smtClean="0"/>
              <a:t>12</a:t>
            </a:fld>
            <a:endParaRPr lang="en-GB"/>
          </a:p>
        </p:txBody>
      </p:sp>
    </p:spTree>
    <p:extLst>
      <p:ext uri="{BB962C8B-B14F-4D97-AF65-F5344CB8AC3E}">
        <p14:creationId xmlns:p14="http://schemas.microsoft.com/office/powerpoint/2010/main" val="1389562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555923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53050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1393209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094E2B-F989-4F60-AF1C-76C2671DD0E3}"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3963046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094E2B-F989-4F60-AF1C-76C2671DD0E3}" type="datetimeFigureOut">
              <a:rPr lang="en-GB" smtClean="0"/>
              <a:t>29/02/2024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2739001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4238459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2708558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2535420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094E2B-F989-4F60-AF1C-76C2671DD0E3}"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708262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094E2B-F989-4F60-AF1C-76C2671DD0E3}"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2662986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17462834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72697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21124731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21518560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4138896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1089103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094E2B-F989-4F60-AF1C-76C2671DD0E3}"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53E4-B32F-4D92-9941-5C245E084962}" type="slidenum">
              <a:rPr lang="en-GB" smtClean="0"/>
              <a:t>‹#›</a:t>
            </a:fld>
            <a:endParaRPr lang="en-GB"/>
          </a:p>
        </p:txBody>
      </p:sp>
    </p:spTree>
    <p:extLst>
      <p:ext uri="{BB962C8B-B14F-4D97-AF65-F5344CB8AC3E}">
        <p14:creationId xmlns:p14="http://schemas.microsoft.com/office/powerpoint/2010/main" val="3477674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0094E2B-F989-4F60-AF1C-76C2671DD0E3}" type="datetimeFigureOut">
              <a:rPr lang="en-GB" smtClean="0"/>
              <a:t>29/02/2024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54653E4-B32F-4D92-9941-5C245E084962}" type="slidenum">
              <a:rPr lang="en-GB" smtClean="0"/>
              <a:t>‹#›</a:t>
            </a:fld>
            <a:endParaRPr lang="en-GB"/>
          </a:p>
        </p:txBody>
      </p:sp>
    </p:spTree>
    <p:extLst>
      <p:ext uri="{BB962C8B-B14F-4D97-AF65-F5344CB8AC3E}">
        <p14:creationId xmlns:p14="http://schemas.microsoft.com/office/powerpoint/2010/main" val="2780215130"/>
      </p:ext>
    </p:extLst>
  </p:cSld>
  <p:clrMap bg1="dk1" tx1="lt1" bg2="dk2" tx2="lt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53" r:id="rId7"/>
    <p:sldLayoutId id="2147483954" r:id="rId8"/>
    <p:sldLayoutId id="2147483955" r:id="rId9"/>
    <p:sldLayoutId id="2147483956" r:id="rId10"/>
    <p:sldLayoutId id="2147483957" r:id="rId11"/>
    <p:sldLayoutId id="2147483958" r:id="rId12"/>
    <p:sldLayoutId id="2147483959" r:id="rId13"/>
    <p:sldLayoutId id="2147483960" r:id="rId14"/>
    <p:sldLayoutId id="2147483961" r:id="rId15"/>
    <p:sldLayoutId id="2147483962" r:id="rId16"/>
    <p:sldLayoutId id="214748396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hyperlink" Target="https://www.youtube.com/watch?v=nLVLDxEYlPQ" TargetMode="External"/><Relationship Id="rId7"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hyperlink" Target="https://www.youtube.com/watch?v=cb2Zu8MIBu8" TargetMode="External"/><Relationship Id="rId10" Type="http://schemas.openxmlformats.org/officeDocument/2006/relationships/image" Target="../media/image22.png"/><Relationship Id="rId4" Type="http://schemas.openxmlformats.org/officeDocument/2006/relationships/image" Target="../media/image17.png"/><Relationship Id="rId9" Type="http://schemas.openxmlformats.org/officeDocument/2006/relationships/image" Target="../media/image21.png"/></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lth.org.uk/sites/default/files/2020-08/Generation%20COVID-19.pdf" TargetMode="External"/><Relationship Id="rId2" Type="http://schemas.openxmlformats.org/officeDocument/2006/relationships/image" Target="../media/image29.png"/><Relationship Id="rId1" Type="http://schemas.openxmlformats.org/officeDocument/2006/relationships/slideLayout" Target="../slideLayouts/slideLayout5.xml"/><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png"/><Relationship Id="rId3" Type="http://schemas.openxmlformats.org/officeDocument/2006/relationships/image" Target="../media/image33.png"/><Relationship Id="rId7" Type="http://schemas.openxmlformats.org/officeDocument/2006/relationships/image" Target="../media/image37.png"/><Relationship Id="rId12"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36.png"/><Relationship Id="rId11" Type="http://schemas.openxmlformats.org/officeDocument/2006/relationships/image" Target="../media/image41.png"/><Relationship Id="rId5" Type="http://schemas.openxmlformats.org/officeDocument/2006/relationships/image" Target="../media/image35.pn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png"/><Relationship Id="rId14" Type="http://schemas.openxmlformats.org/officeDocument/2006/relationships/image" Target="../media/image44.png"/></Relationships>
</file>

<file path=ppt/slides/_rels/slide1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5" Type="http://schemas.openxmlformats.org/officeDocument/2006/relationships/image" Target="../media/image48.png"/><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ritishscienceassociation.org/news/the-forgotten-generation-the-impacts-of-covid-19-on-young-people?gad_source=1&amp;gclid=EAIaIQobChMIzYai2rnYhAMVfpVQBh21dwdxEAAYASAAEgJDqvD_BwE" TargetMode="External"/><Relationship Id="rId2" Type="http://schemas.openxmlformats.org/officeDocument/2006/relationships/hyperlink" Target="https://www.museumofyouthculture.com/teen-intro-five/" TargetMode="External"/><Relationship Id="rId1" Type="http://schemas.openxmlformats.org/officeDocument/2006/relationships/slideLayout" Target="../slideLayouts/slideLayout7.xml"/><Relationship Id="rId5" Type="http://schemas.openxmlformats.org/officeDocument/2006/relationships/hyperlink" Target="https://lordslibrary.parliament.uk/pride-in-the-uk-50-years/" TargetMode="External"/><Relationship Id="rId4" Type="http://schemas.openxmlformats.org/officeDocument/2006/relationships/hyperlink" Target="https://www.nuffieldtrust.org.uk/news-item/growing-problems-one-year-on-the-state-of-childrens-health-care-and-the-covid-19-backlog?gad_source=1&amp;gclid=EAIaIQobChMIqe_tnrzYhAMVDY9QBh3A3wzVEAAYAyAAEgI3sv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C54E-8E0A-46E2-0463-4CBF3E877969}"/>
              </a:ext>
            </a:extLst>
          </p:cNvPr>
          <p:cNvSpPr>
            <a:spLocks noGrp="1"/>
          </p:cNvSpPr>
          <p:nvPr>
            <p:ph type="ctrTitle"/>
          </p:nvPr>
        </p:nvSpPr>
        <p:spPr>
          <a:xfrm>
            <a:off x="4602823" y="0"/>
            <a:ext cx="7589178" cy="2604976"/>
          </a:xfrm>
        </p:spPr>
        <p:txBody>
          <a:bodyPr>
            <a:normAutofit fontScale="90000"/>
          </a:bodyPr>
          <a:lstStyle/>
          <a:p>
            <a:pPr>
              <a:lnSpc>
                <a:spcPct val="90000"/>
              </a:lnSpc>
            </a:pPr>
            <a:r>
              <a:rPr lang="en-GB" sz="4200" dirty="0"/>
              <a:t>My chosen decade is the1970’s</a:t>
            </a:r>
            <a:br>
              <a:rPr lang="en-GB" sz="4200" dirty="0"/>
            </a:br>
            <a:br>
              <a:rPr lang="en-GB" sz="4200" dirty="0"/>
            </a:br>
            <a:r>
              <a:rPr lang="en-GB" sz="4200" dirty="0"/>
              <a:t>Baby Boomer  Vs  Gen Z</a:t>
            </a:r>
            <a:br>
              <a:rPr lang="en-GB" sz="4200" dirty="0"/>
            </a:br>
            <a:r>
              <a:rPr lang="en-GB" sz="4200" dirty="0"/>
              <a:t> 1946-1964           1998-2011 </a:t>
            </a:r>
          </a:p>
        </p:txBody>
      </p:sp>
      <p:sp>
        <p:nvSpPr>
          <p:cNvPr id="3" name="Subtitle 2">
            <a:extLst>
              <a:ext uri="{FF2B5EF4-FFF2-40B4-BE49-F238E27FC236}">
                <a16:creationId xmlns:a16="http://schemas.microsoft.com/office/drawing/2014/main" id="{E7A20439-5C06-0D5D-AFAD-7837573B6CF9}"/>
              </a:ext>
            </a:extLst>
          </p:cNvPr>
          <p:cNvSpPr>
            <a:spLocks noGrp="1"/>
          </p:cNvSpPr>
          <p:nvPr>
            <p:ph type="subTitle" idx="1"/>
          </p:nvPr>
        </p:nvSpPr>
        <p:spPr>
          <a:xfrm>
            <a:off x="6592186" y="3840767"/>
            <a:ext cx="4952113" cy="2369532"/>
          </a:xfrm>
        </p:spPr>
        <p:txBody>
          <a:bodyPr>
            <a:normAutofit/>
          </a:bodyPr>
          <a:lstStyle/>
          <a:p>
            <a:pPr>
              <a:lnSpc>
                <a:spcPct val="90000"/>
              </a:lnSpc>
            </a:pPr>
            <a:r>
              <a:rPr lang="en-GB" dirty="0"/>
              <a:t>Module 3 –</a:t>
            </a:r>
          </a:p>
          <a:p>
            <a:pPr>
              <a:lnSpc>
                <a:spcPct val="90000"/>
              </a:lnSpc>
            </a:pPr>
            <a:r>
              <a:rPr lang="en-GB" b="1" i="0" dirty="0">
                <a:effectLst/>
                <a:latin typeface="-apple-system"/>
              </a:rPr>
              <a:t>Principles and Contexts of Work with Young People</a:t>
            </a:r>
          </a:p>
          <a:p>
            <a:pPr>
              <a:lnSpc>
                <a:spcPct val="90000"/>
              </a:lnSpc>
            </a:pPr>
            <a:r>
              <a:rPr lang="en-GB" b="1" dirty="0">
                <a:latin typeface="-apple-system"/>
              </a:rPr>
              <a:t>By Lisa Francis </a:t>
            </a:r>
          </a:p>
          <a:p>
            <a:pPr>
              <a:lnSpc>
                <a:spcPct val="90000"/>
              </a:lnSpc>
            </a:pPr>
            <a:r>
              <a:rPr lang="en-GB" b="1" i="0" dirty="0">
                <a:effectLst/>
                <a:latin typeface="-apple-system"/>
              </a:rPr>
              <a:t>21/3/24</a:t>
            </a:r>
          </a:p>
          <a:p>
            <a:pPr>
              <a:lnSpc>
                <a:spcPct val="90000"/>
              </a:lnSpc>
            </a:pPr>
            <a:r>
              <a:rPr lang="en-GB" sz="1400" dirty="0"/>
              <a:t> </a:t>
            </a:r>
          </a:p>
        </p:txBody>
      </p:sp>
      <p:pic>
        <p:nvPicPr>
          <p:cNvPr id="16" name="Picture 15">
            <a:extLst>
              <a:ext uri="{FF2B5EF4-FFF2-40B4-BE49-F238E27FC236}">
                <a16:creationId xmlns:a16="http://schemas.microsoft.com/office/drawing/2014/main" id="{CFB63E13-67AC-FE0D-83DC-83632983711B}"/>
              </a:ext>
            </a:extLst>
          </p:cNvPr>
          <p:cNvPicPr>
            <a:picLocks noChangeAspect="1"/>
          </p:cNvPicPr>
          <p:nvPr/>
        </p:nvPicPr>
        <p:blipFill rotWithShape="1">
          <a:blip r:embed="rId4"/>
          <a:srcRect l="43989" t="34906" r="37725" b="22547"/>
          <a:stretch/>
        </p:blipFill>
        <p:spPr>
          <a:xfrm>
            <a:off x="3765205" y="2831832"/>
            <a:ext cx="2789883" cy="3651396"/>
          </a:xfrm>
          <a:prstGeom prst="rect">
            <a:avLst/>
          </a:prstGeom>
          <a:effectLst/>
        </p:spPr>
      </p:pic>
      <p:pic>
        <p:nvPicPr>
          <p:cNvPr id="6" name="Picture 5">
            <a:extLst>
              <a:ext uri="{FF2B5EF4-FFF2-40B4-BE49-F238E27FC236}">
                <a16:creationId xmlns:a16="http://schemas.microsoft.com/office/drawing/2014/main" id="{180BAAA1-9AF8-6D24-4F84-915C1FBD6879}"/>
              </a:ext>
            </a:extLst>
          </p:cNvPr>
          <p:cNvPicPr>
            <a:picLocks noChangeAspect="1"/>
          </p:cNvPicPr>
          <p:nvPr/>
        </p:nvPicPr>
        <p:blipFill rotWithShape="1">
          <a:blip r:embed="rId5"/>
          <a:srcRect l="44326" t="35805" r="39637" b="17153"/>
          <a:stretch/>
        </p:blipFill>
        <p:spPr>
          <a:xfrm rot="20575209">
            <a:off x="556555" y="2687566"/>
            <a:ext cx="2349946" cy="3877453"/>
          </a:xfrm>
          <a:prstGeom prst="rect">
            <a:avLst/>
          </a:prstGeom>
        </p:spPr>
      </p:pic>
      <p:pic>
        <p:nvPicPr>
          <p:cNvPr id="9" name="Picture 8">
            <a:extLst>
              <a:ext uri="{FF2B5EF4-FFF2-40B4-BE49-F238E27FC236}">
                <a16:creationId xmlns:a16="http://schemas.microsoft.com/office/drawing/2014/main" id="{98B93D6E-3E8D-5270-8E6E-3FCCACF9EC6C}"/>
              </a:ext>
            </a:extLst>
          </p:cNvPr>
          <p:cNvPicPr>
            <a:picLocks noChangeAspect="1"/>
          </p:cNvPicPr>
          <p:nvPr/>
        </p:nvPicPr>
        <p:blipFill rotWithShape="1">
          <a:blip r:embed="rId6"/>
          <a:srcRect l="47108" t="43563" r="39637" b="26188"/>
          <a:stretch/>
        </p:blipFill>
        <p:spPr>
          <a:xfrm rot="4931319">
            <a:off x="388050" y="-227495"/>
            <a:ext cx="2498626" cy="3207302"/>
          </a:xfrm>
          <a:prstGeom prst="rect">
            <a:avLst/>
          </a:prstGeom>
        </p:spPr>
      </p:pic>
      <p:pic>
        <p:nvPicPr>
          <p:cNvPr id="7" name="Picture 6">
            <a:extLst>
              <a:ext uri="{FF2B5EF4-FFF2-40B4-BE49-F238E27FC236}">
                <a16:creationId xmlns:a16="http://schemas.microsoft.com/office/drawing/2014/main" id="{11473612-83AB-70A0-BDDA-78416A91EA7D}"/>
              </a:ext>
            </a:extLst>
          </p:cNvPr>
          <p:cNvPicPr>
            <a:picLocks noChangeAspect="1"/>
          </p:cNvPicPr>
          <p:nvPr/>
        </p:nvPicPr>
        <p:blipFill rotWithShape="1">
          <a:blip r:embed="rId7"/>
          <a:srcRect l="43750" t="37333" r="37833" b="20444"/>
          <a:stretch/>
        </p:blipFill>
        <p:spPr>
          <a:xfrm rot="932423">
            <a:off x="2014446" y="644235"/>
            <a:ext cx="2441085" cy="3148006"/>
          </a:xfrm>
          <a:prstGeom prst="rect">
            <a:avLst/>
          </a:prstGeom>
          <a:effectLst/>
        </p:spPr>
      </p:pic>
    </p:spTree>
    <p:extLst>
      <p:ext uri="{BB962C8B-B14F-4D97-AF65-F5344CB8AC3E}">
        <p14:creationId xmlns:p14="http://schemas.microsoft.com/office/powerpoint/2010/main" val="3215837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268C3-6D96-8324-99BB-EAE841D0F3D7}"/>
              </a:ext>
            </a:extLst>
          </p:cNvPr>
          <p:cNvSpPr>
            <a:spLocks noGrp="1"/>
          </p:cNvSpPr>
          <p:nvPr>
            <p:ph type="title"/>
          </p:nvPr>
        </p:nvSpPr>
        <p:spPr>
          <a:xfrm>
            <a:off x="100575" y="5150105"/>
            <a:ext cx="3083442" cy="1440592"/>
          </a:xfrm>
        </p:spPr>
        <p:txBody>
          <a:bodyPr>
            <a:normAutofit fontScale="90000"/>
          </a:bodyPr>
          <a:lstStyle/>
          <a:p>
            <a:r>
              <a:rPr lang="en-GB" dirty="0"/>
              <a:t>Research afternoon teens </a:t>
            </a:r>
          </a:p>
        </p:txBody>
      </p:sp>
      <p:sp>
        <p:nvSpPr>
          <p:cNvPr id="3" name="Text Placeholder 2">
            <a:extLst>
              <a:ext uri="{FF2B5EF4-FFF2-40B4-BE49-F238E27FC236}">
                <a16:creationId xmlns:a16="http://schemas.microsoft.com/office/drawing/2014/main" id="{638308C3-D424-0633-69EE-5314541DA3B1}"/>
              </a:ext>
            </a:extLst>
          </p:cNvPr>
          <p:cNvSpPr>
            <a:spLocks noGrp="1"/>
          </p:cNvSpPr>
          <p:nvPr>
            <p:ph type="body" idx="1"/>
          </p:nvPr>
        </p:nvSpPr>
        <p:spPr>
          <a:xfrm>
            <a:off x="8842646" y="4730110"/>
            <a:ext cx="3200400" cy="1463040"/>
          </a:xfrm>
        </p:spPr>
        <p:txBody>
          <a:bodyPr>
            <a:normAutofit/>
          </a:bodyPr>
          <a:lstStyle/>
          <a:p>
            <a:r>
              <a:rPr lang="en-GB" dirty="0"/>
              <a:t>This took place at </a:t>
            </a:r>
            <a:r>
              <a:rPr lang="en-GB" dirty="0" err="1"/>
              <a:t>Brynfyhryd</a:t>
            </a:r>
            <a:r>
              <a:rPr lang="en-GB" dirty="0"/>
              <a:t> Youth club on Saturday 24</a:t>
            </a:r>
            <a:r>
              <a:rPr lang="en-GB" baseline="30000" dirty="0"/>
              <a:t>th</a:t>
            </a:r>
            <a:r>
              <a:rPr lang="en-GB" dirty="0"/>
              <a:t> Feb 2024. </a:t>
            </a:r>
          </a:p>
        </p:txBody>
      </p:sp>
      <p:pic>
        <p:nvPicPr>
          <p:cNvPr id="11" name="Picture 10">
            <a:extLst>
              <a:ext uri="{FF2B5EF4-FFF2-40B4-BE49-F238E27FC236}">
                <a16:creationId xmlns:a16="http://schemas.microsoft.com/office/drawing/2014/main" id="{9134BA5C-A322-62E4-7095-2A2FAEEA17E9}"/>
              </a:ext>
            </a:extLst>
          </p:cNvPr>
          <p:cNvPicPr>
            <a:picLocks noChangeAspect="1"/>
          </p:cNvPicPr>
          <p:nvPr/>
        </p:nvPicPr>
        <p:blipFill rotWithShape="1">
          <a:blip r:embed="rId3"/>
          <a:srcRect l="46133" t="33155" r="33111" b="33155"/>
          <a:stretch/>
        </p:blipFill>
        <p:spPr>
          <a:xfrm>
            <a:off x="6312096" y="4325867"/>
            <a:ext cx="2530550" cy="2310435"/>
          </a:xfrm>
          <a:prstGeom prst="rect">
            <a:avLst/>
          </a:prstGeom>
        </p:spPr>
      </p:pic>
      <p:pic>
        <p:nvPicPr>
          <p:cNvPr id="13" name="Picture 12">
            <a:extLst>
              <a:ext uri="{FF2B5EF4-FFF2-40B4-BE49-F238E27FC236}">
                <a16:creationId xmlns:a16="http://schemas.microsoft.com/office/drawing/2014/main" id="{EA54ECCB-9C8C-0ED1-00BA-46AC5F8DE3E3}"/>
              </a:ext>
            </a:extLst>
          </p:cNvPr>
          <p:cNvPicPr>
            <a:picLocks noChangeAspect="1"/>
          </p:cNvPicPr>
          <p:nvPr/>
        </p:nvPicPr>
        <p:blipFill rotWithShape="1">
          <a:blip r:embed="rId4"/>
          <a:srcRect l="37413" t="24651" r="41831" b="23721"/>
          <a:stretch/>
        </p:blipFill>
        <p:spPr>
          <a:xfrm>
            <a:off x="9484242" y="79223"/>
            <a:ext cx="2530551" cy="3540643"/>
          </a:xfrm>
          <a:prstGeom prst="rect">
            <a:avLst/>
          </a:prstGeom>
        </p:spPr>
      </p:pic>
      <p:pic>
        <p:nvPicPr>
          <p:cNvPr id="15" name="Picture 14">
            <a:extLst>
              <a:ext uri="{FF2B5EF4-FFF2-40B4-BE49-F238E27FC236}">
                <a16:creationId xmlns:a16="http://schemas.microsoft.com/office/drawing/2014/main" id="{E149D289-D910-1850-CC3A-6E1ED5A5F0F0}"/>
              </a:ext>
            </a:extLst>
          </p:cNvPr>
          <p:cNvPicPr>
            <a:picLocks noChangeAspect="1"/>
          </p:cNvPicPr>
          <p:nvPr/>
        </p:nvPicPr>
        <p:blipFill rotWithShape="1">
          <a:blip r:embed="rId5"/>
          <a:srcRect l="37761" t="24186" r="40960" b="22488"/>
          <a:stretch/>
        </p:blipFill>
        <p:spPr>
          <a:xfrm>
            <a:off x="3771869" y="322916"/>
            <a:ext cx="2134424" cy="3008743"/>
          </a:xfrm>
          <a:prstGeom prst="rect">
            <a:avLst/>
          </a:prstGeom>
        </p:spPr>
      </p:pic>
      <p:pic>
        <p:nvPicPr>
          <p:cNvPr id="17" name="Picture 16">
            <a:extLst>
              <a:ext uri="{FF2B5EF4-FFF2-40B4-BE49-F238E27FC236}">
                <a16:creationId xmlns:a16="http://schemas.microsoft.com/office/drawing/2014/main" id="{50950C33-309B-6FB6-DFCA-52610B2FC6B4}"/>
              </a:ext>
            </a:extLst>
          </p:cNvPr>
          <p:cNvPicPr>
            <a:picLocks noChangeAspect="1"/>
          </p:cNvPicPr>
          <p:nvPr/>
        </p:nvPicPr>
        <p:blipFill rotWithShape="1">
          <a:blip r:embed="rId6"/>
          <a:srcRect l="37849" t="24340" r="40349" b="24032"/>
          <a:stretch/>
        </p:blipFill>
        <p:spPr>
          <a:xfrm>
            <a:off x="6402402" y="221698"/>
            <a:ext cx="2204333" cy="2936172"/>
          </a:xfrm>
          <a:prstGeom prst="rect">
            <a:avLst/>
          </a:prstGeom>
        </p:spPr>
      </p:pic>
      <p:pic>
        <p:nvPicPr>
          <p:cNvPr id="19" name="Picture 18">
            <a:extLst>
              <a:ext uri="{FF2B5EF4-FFF2-40B4-BE49-F238E27FC236}">
                <a16:creationId xmlns:a16="http://schemas.microsoft.com/office/drawing/2014/main" id="{256D37F1-91A1-DAEF-3FDF-F7B3DBD03D4D}"/>
              </a:ext>
            </a:extLst>
          </p:cNvPr>
          <p:cNvPicPr>
            <a:picLocks noChangeAspect="1"/>
          </p:cNvPicPr>
          <p:nvPr/>
        </p:nvPicPr>
        <p:blipFill rotWithShape="1">
          <a:blip r:embed="rId7"/>
          <a:srcRect l="41545" t="33155" r="44696" b="31028"/>
          <a:stretch/>
        </p:blipFill>
        <p:spPr>
          <a:xfrm>
            <a:off x="177207" y="17770"/>
            <a:ext cx="3398200" cy="4975863"/>
          </a:xfrm>
          <a:prstGeom prst="rect">
            <a:avLst/>
          </a:prstGeom>
        </p:spPr>
      </p:pic>
      <p:pic>
        <p:nvPicPr>
          <p:cNvPr id="7" name="Picture 6">
            <a:extLst>
              <a:ext uri="{FF2B5EF4-FFF2-40B4-BE49-F238E27FC236}">
                <a16:creationId xmlns:a16="http://schemas.microsoft.com/office/drawing/2014/main" id="{CA44F2D4-4C40-A33D-5D42-2162647D92CC}"/>
              </a:ext>
            </a:extLst>
          </p:cNvPr>
          <p:cNvPicPr>
            <a:picLocks noChangeAspect="1"/>
          </p:cNvPicPr>
          <p:nvPr/>
        </p:nvPicPr>
        <p:blipFill rotWithShape="1">
          <a:blip r:embed="rId8"/>
          <a:srcRect l="44302" t="54729" r="30058" b="15348"/>
          <a:stretch/>
        </p:blipFill>
        <p:spPr>
          <a:xfrm>
            <a:off x="7136804" y="2204398"/>
            <a:ext cx="3125972" cy="2052085"/>
          </a:xfrm>
          <a:prstGeom prst="rect">
            <a:avLst/>
          </a:prstGeom>
        </p:spPr>
      </p:pic>
      <p:pic>
        <p:nvPicPr>
          <p:cNvPr id="9" name="Picture 8">
            <a:extLst>
              <a:ext uri="{FF2B5EF4-FFF2-40B4-BE49-F238E27FC236}">
                <a16:creationId xmlns:a16="http://schemas.microsoft.com/office/drawing/2014/main" id="{6FD4BA2A-845A-F673-6F90-E4B9DE67F45F}"/>
              </a:ext>
            </a:extLst>
          </p:cNvPr>
          <p:cNvPicPr>
            <a:picLocks noChangeAspect="1"/>
          </p:cNvPicPr>
          <p:nvPr/>
        </p:nvPicPr>
        <p:blipFill rotWithShape="1">
          <a:blip r:embed="rId9"/>
          <a:srcRect l="44041" t="35504" r="30668" b="33155"/>
          <a:stretch/>
        </p:blipFill>
        <p:spPr>
          <a:xfrm>
            <a:off x="3055794" y="3929032"/>
            <a:ext cx="3083442" cy="2149361"/>
          </a:xfrm>
          <a:prstGeom prst="rect">
            <a:avLst/>
          </a:prstGeom>
        </p:spPr>
      </p:pic>
    </p:spTree>
    <p:extLst>
      <p:ext uri="{BB962C8B-B14F-4D97-AF65-F5344CB8AC3E}">
        <p14:creationId xmlns:p14="http://schemas.microsoft.com/office/powerpoint/2010/main" val="2729551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9E1E-3F53-3E23-7ECA-BD564D5AA766}"/>
              </a:ext>
            </a:extLst>
          </p:cNvPr>
          <p:cNvSpPr>
            <a:spLocks noGrp="1"/>
          </p:cNvSpPr>
          <p:nvPr>
            <p:ph type="title"/>
          </p:nvPr>
        </p:nvSpPr>
        <p:spPr>
          <a:xfrm>
            <a:off x="1024128" y="585216"/>
            <a:ext cx="9720072" cy="1499616"/>
          </a:xfrm>
        </p:spPr>
        <p:txBody>
          <a:bodyPr vert="horz" lIns="91440" tIns="45720" rIns="91440" bIns="45720" rtlCol="0" anchor="ctr">
            <a:normAutofit/>
          </a:bodyPr>
          <a:lstStyle/>
          <a:p>
            <a:pPr algn="l"/>
            <a:r>
              <a:rPr lang="en-US" kern="1200" cap="all" spc="100" baseline="0" dirty="0">
                <a:solidFill>
                  <a:schemeClr val="tx1">
                    <a:lumMod val="95000"/>
                    <a:lumOff val="5000"/>
                  </a:schemeClr>
                </a:solidFill>
                <a:latin typeface="+mj-lt"/>
                <a:ea typeface="+mj-ea"/>
                <a:cs typeface="+mj-cs"/>
              </a:rPr>
              <a:t>Conversation starters between Boomer’s and the Z’s  </a:t>
            </a:r>
          </a:p>
        </p:txBody>
      </p:sp>
      <p:graphicFrame>
        <p:nvGraphicFramePr>
          <p:cNvPr id="5" name="Picture Placeholder 2">
            <a:extLst>
              <a:ext uri="{FF2B5EF4-FFF2-40B4-BE49-F238E27FC236}">
                <a16:creationId xmlns:a16="http://schemas.microsoft.com/office/drawing/2014/main" id="{EC7372D2-6EE2-BFAC-194E-9FBD279D7214}"/>
              </a:ext>
            </a:extLst>
          </p:cNvPr>
          <p:cNvGraphicFramePr/>
          <p:nvPr>
            <p:extLst>
              <p:ext uri="{D42A27DB-BD31-4B8C-83A1-F6EECF244321}">
                <p14:modId xmlns:p14="http://schemas.microsoft.com/office/powerpoint/2010/main" val="323693203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0691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9C05167-90D2-D8AF-6D80-F998C959A91E}"/>
              </a:ext>
            </a:extLst>
          </p:cNvPr>
          <p:cNvSpPr txBox="1"/>
          <p:nvPr/>
        </p:nvSpPr>
        <p:spPr>
          <a:xfrm>
            <a:off x="257497" y="5684002"/>
            <a:ext cx="3493214" cy="646331"/>
          </a:xfrm>
          <a:prstGeom prst="rect">
            <a:avLst/>
          </a:prstGeom>
          <a:noFill/>
        </p:spPr>
        <p:txBody>
          <a:bodyPr wrap="square" rtlCol="0">
            <a:spAutoFit/>
          </a:bodyPr>
          <a:lstStyle/>
          <a:p>
            <a:r>
              <a:rPr lang="en-GB" dirty="0"/>
              <a:t>“met and married my husband</a:t>
            </a:r>
          </a:p>
          <a:p>
            <a:r>
              <a:rPr lang="en-GB" dirty="0"/>
              <a:t>At 19”</a:t>
            </a:r>
          </a:p>
        </p:txBody>
      </p:sp>
      <p:sp>
        <p:nvSpPr>
          <p:cNvPr id="9" name="TextBox 8">
            <a:extLst>
              <a:ext uri="{FF2B5EF4-FFF2-40B4-BE49-F238E27FC236}">
                <a16:creationId xmlns:a16="http://schemas.microsoft.com/office/drawing/2014/main" id="{898423A2-3988-72BF-E0BD-28451465F33A}"/>
              </a:ext>
            </a:extLst>
          </p:cNvPr>
          <p:cNvSpPr txBox="1"/>
          <p:nvPr/>
        </p:nvSpPr>
        <p:spPr>
          <a:xfrm>
            <a:off x="5022872" y="1700311"/>
            <a:ext cx="2003461" cy="2031325"/>
          </a:xfrm>
          <a:prstGeom prst="rect">
            <a:avLst/>
          </a:prstGeom>
          <a:noFill/>
        </p:spPr>
        <p:txBody>
          <a:bodyPr wrap="square" rtlCol="0">
            <a:spAutoFit/>
          </a:bodyPr>
          <a:lstStyle/>
          <a:p>
            <a:r>
              <a:rPr lang="en-GB" dirty="0"/>
              <a:t>“I always wanted to be a </a:t>
            </a:r>
            <a:r>
              <a:rPr lang="en-GB" dirty="0" err="1"/>
              <a:t>a</a:t>
            </a:r>
            <a:r>
              <a:rPr lang="en-GB" dirty="0"/>
              <a:t> nurse, I am a part time nurse now. I can’t image doing anything else. ”</a:t>
            </a:r>
          </a:p>
        </p:txBody>
      </p:sp>
      <p:sp>
        <p:nvSpPr>
          <p:cNvPr id="10" name="TextBox 9">
            <a:extLst>
              <a:ext uri="{FF2B5EF4-FFF2-40B4-BE49-F238E27FC236}">
                <a16:creationId xmlns:a16="http://schemas.microsoft.com/office/drawing/2014/main" id="{CE3232F5-EFB9-E36C-3E32-CA8B34D4AD14}"/>
              </a:ext>
            </a:extLst>
          </p:cNvPr>
          <p:cNvSpPr txBox="1"/>
          <p:nvPr/>
        </p:nvSpPr>
        <p:spPr>
          <a:xfrm>
            <a:off x="9634168" y="5959947"/>
            <a:ext cx="2195247" cy="646331"/>
          </a:xfrm>
          <a:prstGeom prst="rect">
            <a:avLst/>
          </a:prstGeom>
          <a:noFill/>
        </p:spPr>
        <p:txBody>
          <a:bodyPr wrap="square" rtlCol="0">
            <a:spAutoFit/>
          </a:bodyPr>
          <a:lstStyle/>
          <a:p>
            <a:r>
              <a:rPr lang="en-GB" dirty="0"/>
              <a:t>“ I loved the bay city rollers”</a:t>
            </a:r>
          </a:p>
        </p:txBody>
      </p:sp>
      <p:sp>
        <p:nvSpPr>
          <p:cNvPr id="12" name="TextBox 11">
            <a:extLst>
              <a:ext uri="{FF2B5EF4-FFF2-40B4-BE49-F238E27FC236}">
                <a16:creationId xmlns:a16="http://schemas.microsoft.com/office/drawing/2014/main" id="{3DDBC2D6-BBF1-D8A2-1920-3B162E3016DC}"/>
              </a:ext>
            </a:extLst>
          </p:cNvPr>
          <p:cNvSpPr txBox="1"/>
          <p:nvPr/>
        </p:nvSpPr>
        <p:spPr>
          <a:xfrm>
            <a:off x="257497" y="164924"/>
            <a:ext cx="2061462" cy="2038426"/>
          </a:xfrm>
          <a:prstGeom prst="rect">
            <a:avLst/>
          </a:prstGeom>
          <a:noFill/>
        </p:spPr>
        <p:txBody>
          <a:bodyPr wrap="square" rtlCol="0">
            <a:spAutoFit/>
          </a:bodyPr>
          <a:lstStyle/>
          <a:p>
            <a:r>
              <a:rPr lang="en-GB" dirty="0"/>
              <a:t>“My father saved up to get me a bike, I used to help him with the newspaper, I loved that bike”</a:t>
            </a:r>
          </a:p>
        </p:txBody>
      </p:sp>
      <p:sp>
        <p:nvSpPr>
          <p:cNvPr id="13" name="TextBox 12">
            <a:extLst>
              <a:ext uri="{FF2B5EF4-FFF2-40B4-BE49-F238E27FC236}">
                <a16:creationId xmlns:a16="http://schemas.microsoft.com/office/drawing/2014/main" id="{9645EA11-0FBD-F1D3-E771-5890FD68DCF7}"/>
              </a:ext>
            </a:extLst>
          </p:cNvPr>
          <p:cNvSpPr txBox="1"/>
          <p:nvPr/>
        </p:nvSpPr>
        <p:spPr>
          <a:xfrm>
            <a:off x="9643366" y="290000"/>
            <a:ext cx="2291137" cy="2308324"/>
          </a:xfrm>
          <a:prstGeom prst="rect">
            <a:avLst/>
          </a:prstGeom>
          <a:noFill/>
        </p:spPr>
        <p:txBody>
          <a:bodyPr wrap="square" rtlCol="0">
            <a:spAutoFit/>
          </a:bodyPr>
          <a:lstStyle/>
          <a:p>
            <a:r>
              <a:rPr lang="en-GB" dirty="0"/>
              <a:t>“Stay in school for as long as possible, it’s not like it used to be, I had to get a job when I was 15 to help meet ends meet”</a:t>
            </a:r>
          </a:p>
        </p:txBody>
      </p:sp>
      <p:sp>
        <p:nvSpPr>
          <p:cNvPr id="15" name="TextBox 14">
            <a:extLst>
              <a:ext uri="{FF2B5EF4-FFF2-40B4-BE49-F238E27FC236}">
                <a16:creationId xmlns:a16="http://schemas.microsoft.com/office/drawing/2014/main" id="{0FAD95B1-245F-B311-9226-F242E29D3C28}"/>
              </a:ext>
            </a:extLst>
          </p:cNvPr>
          <p:cNvSpPr txBox="1"/>
          <p:nvPr/>
        </p:nvSpPr>
        <p:spPr>
          <a:xfrm>
            <a:off x="3364577" y="3987819"/>
            <a:ext cx="5188449" cy="2862322"/>
          </a:xfrm>
          <a:prstGeom prst="rect">
            <a:avLst/>
          </a:prstGeom>
          <a:noFill/>
        </p:spPr>
        <p:txBody>
          <a:bodyPr wrap="square" rtlCol="0">
            <a:spAutoFit/>
          </a:bodyPr>
          <a:lstStyle/>
          <a:p>
            <a:r>
              <a:rPr lang="en-GB" dirty="0"/>
              <a:t>“My big sister stuck her head out of the upstairs window waiting for her new boyfriend. The window was faulty we wasn’t allowed to open it. Well, she stuck her head out, and it only fell down and landed on the back of her neck. She was screaming “my head is going to get chopped off!”, my mother was creaming, she run out holding her apron out to catch her head, Oh I thought it was hilarious.”</a:t>
            </a:r>
          </a:p>
        </p:txBody>
      </p:sp>
      <p:sp>
        <p:nvSpPr>
          <p:cNvPr id="20" name="TextBox 19">
            <a:extLst>
              <a:ext uri="{FF2B5EF4-FFF2-40B4-BE49-F238E27FC236}">
                <a16:creationId xmlns:a16="http://schemas.microsoft.com/office/drawing/2014/main" id="{751C5697-3152-3DB4-51D5-952A4829E68C}"/>
              </a:ext>
            </a:extLst>
          </p:cNvPr>
          <p:cNvSpPr txBox="1"/>
          <p:nvPr/>
        </p:nvSpPr>
        <p:spPr>
          <a:xfrm>
            <a:off x="9416700" y="2800678"/>
            <a:ext cx="2630184" cy="2585323"/>
          </a:xfrm>
          <a:prstGeom prst="rect">
            <a:avLst/>
          </a:prstGeom>
          <a:noFill/>
        </p:spPr>
        <p:txBody>
          <a:bodyPr wrap="square" rtlCol="0">
            <a:spAutoFit/>
          </a:bodyPr>
          <a:lstStyle/>
          <a:p>
            <a:r>
              <a:rPr lang="en-GB" dirty="0"/>
              <a:t>“My hobby was football, we would play over Cwm Level park. We would be out all day. No one worried about what we were up to. We’d be home about 10pm staving hungry and covered in dirt.”</a:t>
            </a:r>
          </a:p>
        </p:txBody>
      </p:sp>
      <p:sp>
        <p:nvSpPr>
          <p:cNvPr id="21" name="TextBox 20">
            <a:extLst>
              <a:ext uri="{FF2B5EF4-FFF2-40B4-BE49-F238E27FC236}">
                <a16:creationId xmlns:a16="http://schemas.microsoft.com/office/drawing/2014/main" id="{59773DA1-3A55-877D-E8C1-E957F4E75CD1}"/>
              </a:ext>
            </a:extLst>
          </p:cNvPr>
          <p:cNvSpPr txBox="1"/>
          <p:nvPr/>
        </p:nvSpPr>
        <p:spPr>
          <a:xfrm>
            <a:off x="221864" y="2401918"/>
            <a:ext cx="2003461" cy="2031325"/>
          </a:xfrm>
          <a:prstGeom prst="rect">
            <a:avLst/>
          </a:prstGeom>
          <a:noFill/>
        </p:spPr>
        <p:txBody>
          <a:bodyPr wrap="square" rtlCol="0">
            <a:spAutoFit/>
          </a:bodyPr>
          <a:lstStyle/>
          <a:p>
            <a:r>
              <a:rPr lang="en-GB" dirty="0"/>
              <a:t>Not a youth club like this, but we would go to the church- the mission it was. We had tuck and played with the skipping ropes </a:t>
            </a:r>
          </a:p>
        </p:txBody>
      </p:sp>
      <p:sp>
        <p:nvSpPr>
          <p:cNvPr id="22" name="TextBox 21">
            <a:extLst>
              <a:ext uri="{FF2B5EF4-FFF2-40B4-BE49-F238E27FC236}">
                <a16:creationId xmlns:a16="http://schemas.microsoft.com/office/drawing/2014/main" id="{683B4B08-E383-82BA-C054-B7733C99CE4F}"/>
              </a:ext>
            </a:extLst>
          </p:cNvPr>
          <p:cNvSpPr txBox="1"/>
          <p:nvPr/>
        </p:nvSpPr>
        <p:spPr>
          <a:xfrm>
            <a:off x="2696962" y="92513"/>
            <a:ext cx="2383603" cy="2308324"/>
          </a:xfrm>
          <a:prstGeom prst="rect">
            <a:avLst/>
          </a:prstGeom>
          <a:noFill/>
        </p:spPr>
        <p:txBody>
          <a:bodyPr wrap="square" rtlCol="0">
            <a:spAutoFit/>
          </a:bodyPr>
          <a:lstStyle/>
          <a:p>
            <a:r>
              <a:rPr lang="en-GB" dirty="0"/>
              <a:t>“We had a tiny caravan, there were 5 of us and my parents. I don’t know how we manage to fit us all in. On the weekends we would go to the Gower in it..”</a:t>
            </a:r>
          </a:p>
        </p:txBody>
      </p:sp>
      <p:sp>
        <p:nvSpPr>
          <p:cNvPr id="23" name="TextBox 22">
            <a:extLst>
              <a:ext uri="{FF2B5EF4-FFF2-40B4-BE49-F238E27FC236}">
                <a16:creationId xmlns:a16="http://schemas.microsoft.com/office/drawing/2014/main" id="{8EEB65A3-E3C5-2D11-9F0A-7C84D736AF91}"/>
              </a:ext>
            </a:extLst>
          </p:cNvPr>
          <p:cNvSpPr txBox="1"/>
          <p:nvPr/>
        </p:nvSpPr>
        <p:spPr>
          <a:xfrm>
            <a:off x="7106090" y="251722"/>
            <a:ext cx="2630184" cy="1754326"/>
          </a:xfrm>
          <a:prstGeom prst="rect">
            <a:avLst/>
          </a:prstGeom>
          <a:noFill/>
        </p:spPr>
        <p:txBody>
          <a:bodyPr wrap="square" rtlCol="0">
            <a:spAutoFit/>
          </a:bodyPr>
          <a:lstStyle/>
          <a:p>
            <a:r>
              <a:rPr lang="en-GB" dirty="0"/>
              <a:t>“Not really, I was the youngest of 4 and had all the hand me downs. I would patch up my jeans and make some nice tops…”</a:t>
            </a:r>
          </a:p>
        </p:txBody>
      </p:sp>
    </p:spTree>
    <p:extLst>
      <p:ext uri="{BB962C8B-B14F-4D97-AF65-F5344CB8AC3E}">
        <p14:creationId xmlns:p14="http://schemas.microsoft.com/office/powerpoint/2010/main" val="78399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P spid="12" grpId="0"/>
      <p:bldP spid="13" grpId="0"/>
      <p:bldP spid="15" grpId="0"/>
      <p:bldP spid="20" grpId="0"/>
      <p:bldP spid="21" grpId="0"/>
      <p:bldP spid="22"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4948F-D8E9-81C0-219E-F14524C959A0}"/>
              </a:ext>
            </a:extLst>
          </p:cNvPr>
          <p:cNvSpPr>
            <a:spLocks noGrp="1"/>
          </p:cNvSpPr>
          <p:nvPr>
            <p:ph type="title"/>
          </p:nvPr>
        </p:nvSpPr>
        <p:spPr>
          <a:xfrm>
            <a:off x="808371" y="102330"/>
            <a:ext cx="5820380" cy="1499616"/>
          </a:xfrm>
        </p:spPr>
        <p:txBody>
          <a:bodyPr/>
          <a:lstStyle/>
          <a:p>
            <a:r>
              <a:rPr lang="en-GB" dirty="0"/>
              <a:t> </a:t>
            </a:r>
            <a:r>
              <a:rPr lang="en-GB" dirty="0">
                <a:solidFill>
                  <a:srgbClr val="FF0000"/>
                </a:solidFill>
              </a:rPr>
              <a:t>Gay</a:t>
            </a:r>
            <a:r>
              <a:rPr lang="en-GB" dirty="0"/>
              <a:t> </a:t>
            </a:r>
            <a:r>
              <a:rPr lang="en-GB" dirty="0">
                <a:solidFill>
                  <a:srgbClr val="FFFF00"/>
                </a:solidFill>
                <a:highlight>
                  <a:srgbClr val="C808C3"/>
                </a:highlight>
              </a:rPr>
              <a:t>Liberation</a:t>
            </a:r>
            <a:r>
              <a:rPr lang="en-GB" dirty="0"/>
              <a:t> </a:t>
            </a:r>
            <a:r>
              <a:rPr lang="en-GB" dirty="0">
                <a:solidFill>
                  <a:schemeClr val="accent2"/>
                </a:solidFill>
              </a:rPr>
              <a:t>Movement</a:t>
            </a:r>
            <a:r>
              <a:rPr lang="en-GB" dirty="0"/>
              <a:t> </a:t>
            </a:r>
          </a:p>
        </p:txBody>
      </p:sp>
      <p:sp>
        <p:nvSpPr>
          <p:cNvPr id="3" name="Text Placeholder 2">
            <a:extLst>
              <a:ext uri="{FF2B5EF4-FFF2-40B4-BE49-F238E27FC236}">
                <a16:creationId xmlns:a16="http://schemas.microsoft.com/office/drawing/2014/main" id="{1B0528F7-A339-D8A1-C2FD-0FD537822502}"/>
              </a:ext>
            </a:extLst>
          </p:cNvPr>
          <p:cNvSpPr>
            <a:spLocks noGrp="1"/>
          </p:cNvSpPr>
          <p:nvPr>
            <p:ph type="body" idx="1"/>
          </p:nvPr>
        </p:nvSpPr>
        <p:spPr>
          <a:xfrm>
            <a:off x="326906" y="1108557"/>
            <a:ext cx="4754880" cy="822960"/>
          </a:xfrm>
        </p:spPr>
        <p:txBody>
          <a:bodyPr>
            <a:normAutofit fontScale="85000" lnSpcReduction="10000"/>
          </a:bodyPr>
          <a:lstStyle/>
          <a:p>
            <a:r>
              <a:rPr lang="en-GB" dirty="0">
                <a:solidFill>
                  <a:srgbClr val="C808C3"/>
                </a:solidFill>
                <a:latin typeface="Google Sans"/>
              </a:rPr>
              <a:t>T</a:t>
            </a:r>
            <a:r>
              <a:rPr lang="en-GB" b="0" i="0" dirty="0">
                <a:solidFill>
                  <a:srgbClr val="C808C3"/>
                </a:solidFill>
                <a:effectLst/>
                <a:latin typeface="Google Sans"/>
              </a:rPr>
              <a:t>he first official UK </a:t>
            </a:r>
            <a:r>
              <a:rPr lang="en-GB" b="0" i="0" dirty="0">
                <a:solidFill>
                  <a:srgbClr val="00B0F0"/>
                </a:solidFill>
                <a:effectLst/>
                <a:latin typeface="Google Sans"/>
              </a:rPr>
              <a:t>Gay Pride Rally </a:t>
            </a:r>
            <a:r>
              <a:rPr lang="en-GB" b="0" i="0" dirty="0">
                <a:solidFill>
                  <a:srgbClr val="C808C3"/>
                </a:solidFill>
                <a:effectLst/>
                <a:latin typeface="Google Sans"/>
              </a:rPr>
              <a:t>which was held in London on 1 July 1972</a:t>
            </a:r>
            <a:endParaRPr lang="en-GB" dirty="0">
              <a:solidFill>
                <a:srgbClr val="C808C3"/>
              </a:solidFill>
            </a:endParaRPr>
          </a:p>
        </p:txBody>
      </p:sp>
      <p:sp>
        <p:nvSpPr>
          <p:cNvPr id="4" name="Content Placeholder 3">
            <a:extLst>
              <a:ext uri="{FF2B5EF4-FFF2-40B4-BE49-F238E27FC236}">
                <a16:creationId xmlns:a16="http://schemas.microsoft.com/office/drawing/2014/main" id="{982AD96E-0CE3-95D7-702A-4EFD94F08FE4}"/>
              </a:ext>
            </a:extLst>
          </p:cNvPr>
          <p:cNvSpPr>
            <a:spLocks noGrp="1"/>
          </p:cNvSpPr>
          <p:nvPr>
            <p:ph sz="half" idx="2"/>
          </p:nvPr>
        </p:nvSpPr>
        <p:spPr>
          <a:xfrm>
            <a:off x="208183" y="5898579"/>
            <a:ext cx="4010209" cy="1193753"/>
          </a:xfrm>
        </p:spPr>
        <p:txBody>
          <a:bodyPr/>
          <a:lstStyle/>
          <a:p>
            <a:r>
              <a:rPr lang="en-GB" dirty="0">
                <a:hlinkClick r:id="rId3"/>
              </a:rPr>
              <a:t>Gay Pride 1979- Inside Story (youtube.com)</a:t>
            </a:r>
            <a:endParaRPr lang="en-GB" dirty="0"/>
          </a:p>
        </p:txBody>
      </p:sp>
      <p:sp>
        <p:nvSpPr>
          <p:cNvPr id="5" name="Text Placeholder 4">
            <a:extLst>
              <a:ext uri="{FF2B5EF4-FFF2-40B4-BE49-F238E27FC236}">
                <a16:creationId xmlns:a16="http://schemas.microsoft.com/office/drawing/2014/main" id="{FED18C4F-1EF7-4B98-7F7D-6A62AD474470}"/>
              </a:ext>
            </a:extLst>
          </p:cNvPr>
          <p:cNvSpPr>
            <a:spLocks noGrp="1"/>
          </p:cNvSpPr>
          <p:nvPr>
            <p:ph type="body" sz="quarter" idx="3"/>
          </p:nvPr>
        </p:nvSpPr>
        <p:spPr>
          <a:xfrm>
            <a:off x="7376740" y="1268466"/>
            <a:ext cx="4754880" cy="822960"/>
          </a:xfrm>
        </p:spPr>
        <p:txBody>
          <a:bodyPr>
            <a:noAutofit/>
          </a:bodyPr>
          <a:lstStyle/>
          <a:p>
            <a:r>
              <a:rPr lang="en-GB" sz="3200" dirty="0">
                <a:solidFill>
                  <a:srgbClr val="C808C3"/>
                </a:solidFill>
              </a:rPr>
              <a:t>EVOLVE’s</a:t>
            </a:r>
            <a:r>
              <a:rPr lang="en-GB" sz="3200" dirty="0"/>
              <a:t> </a:t>
            </a:r>
            <a:r>
              <a:rPr lang="en-GB" sz="3200" dirty="0">
                <a:solidFill>
                  <a:srgbClr val="00B0F0"/>
                </a:solidFill>
              </a:rPr>
              <a:t>first official Gay Pride rally which was held in Bristol on 8th July 2023</a:t>
            </a:r>
          </a:p>
        </p:txBody>
      </p:sp>
      <p:pic>
        <p:nvPicPr>
          <p:cNvPr id="22" name="Content Placeholder 21">
            <a:extLst>
              <a:ext uri="{FF2B5EF4-FFF2-40B4-BE49-F238E27FC236}">
                <a16:creationId xmlns:a16="http://schemas.microsoft.com/office/drawing/2014/main" id="{79821419-8983-DA84-9F0E-34C9651EAA82}"/>
              </a:ext>
            </a:extLst>
          </p:cNvPr>
          <p:cNvPicPr>
            <a:picLocks noGrp="1" noChangeAspect="1"/>
          </p:cNvPicPr>
          <p:nvPr>
            <p:ph sz="quarter" idx="4"/>
          </p:nvPr>
        </p:nvPicPr>
        <p:blipFill rotWithShape="1">
          <a:blip r:embed="rId4"/>
          <a:srcRect l="43417" t="25210" r="37881" b="26770"/>
          <a:stretch/>
        </p:blipFill>
        <p:spPr>
          <a:xfrm>
            <a:off x="7466855" y="1971460"/>
            <a:ext cx="2418071" cy="3492392"/>
          </a:xfrm>
        </p:spPr>
      </p:pic>
      <p:sp>
        <p:nvSpPr>
          <p:cNvPr id="11" name="TextBox 10">
            <a:extLst>
              <a:ext uri="{FF2B5EF4-FFF2-40B4-BE49-F238E27FC236}">
                <a16:creationId xmlns:a16="http://schemas.microsoft.com/office/drawing/2014/main" id="{30BB915F-C772-784B-D176-297BAE402E8C}"/>
              </a:ext>
            </a:extLst>
          </p:cNvPr>
          <p:cNvSpPr txBox="1"/>
          <p:nvPr/>
        </p:nvSpPr>
        <p:spPr>
          <a:xfrm>
            <a:off x="2326397" y="6201478"/>
            <a:ext cx="1821755" cy="373460"/>
          </a:xfrm>
          <a:prstGeom prst="rect">
            <a:avLst/>
          </a:prstGeom>
          <a:noFill/>
        </p:spPr>
        <p:txBody>
          <a:bodyPr wrap="square" rtlCol="0">
            <a:spAutoFit/>
          </a:bodyPr>
          <a:lstStyle/>
          <a:p>
            <a:r>
              <a:rPr lang="en-GB" dirty="0"/>
              <a:t>2.40-3.16</a:t>
            </a:r>
          </a:p>
        </p:txBody>
      </p:sp>
      <p:sp>
        <p:nvSpPr>
          <p:cNvPr id="12" name="TextBox 11">
            <a:extLst>
              <a:ext uri="{FF2B5EF4-FFF2-40B4-BE49-F238E27FC236}">
                <a16:creationId xmlns:a16="http://schemas.microsoft.com/office/drawing/2014/main" id="{187D7206-FD36-09BC-F300-EFD98E0FA944}"/>
              </a:ext>
            </a:extLst>
          </p:cNvPr>
          <p:cNvSpPr txBox="1"/>
          <p:nvPr/>
        </p:nvSpPr>
        <p:spPr>
          <a:xfrm>
            <a:off x="3356286" y="4624654"/>
            <a:ext cx="2831631" cy="923330"/>
          </a:xfrm>
          <a:prstGeom prst="rect">
            <a:avLst/>
          </a:prstGeom>
          <a:noFill/>
        </p:spPr>
        <p:txBody>
          <a:bodyPr wrap="square" rtlCol="0">
            <a:spAutoFit/>
          </a:bodyPr>
          <a:lstStyle/>
          <a:p>
            <a:r>
              <a:rPr lang="en-GB" dirty="0">
                <a:hlinkClick r:id="rId5"/>
              </a:rPr>
              <a:t>Early Gay Pride demonstration - London 1971 (youtube.com)</a:t>
            </a:r>
            <a:endParaRPr lang="en-GB" dirty="0"/>
          </a:p>
        </p:txBody>
      </p:sp>
      <p:pic>
        <p:nvPicPr>
          <p:cNvPr id="14" name="Picture 13">
            <a:extLst>
              <a:ext uri="{FF2B5EF4-FFF2-40B4-BE49-F238E27FC236}">
                <a16:creationId xmlns:a16="http://schemas.microsoft.com/office/drawing/2014/main" id="{B30DC0F8-7BD3-9296-F7D4-4A555C25606A}"/>
              </a:ext>
            </a:extLst>
          </p:cNvPr>
          <p:cNvPicPr>
            <a:picLocks noChangeAspect="1"/>
          </p:cNvPicPr>
          <p:nvPr/>
        </p:nvPicPr>
        <p:blipFill rotWithShape="1">
          <a:blip r:embed="rId6"/>
          <a:srcRect l="47948" t="31910" r="27980" b="44719"/>
          <a:stretch/>
        </p:blipFill>
        <p:spPr>
          <a:xfrm>
            <a:off x="368255" y="2008642"/>
            <a:ext cx="2934788" cy="1602768"/>
          </a:xfrm>
          <a:prstGeom prst="rect">
            <a:avLst/>
          </a:prstGeom>
        </p:spPr>
      </p:pic>
      <p:pic>
        <p:nvPicPr>
          <p:cNvPr id="18" name="Picture 17">
            <a:extLst>
              <a:ext uri="{FF2B5EF4-FFF2-40B4-BE49-F238E27FC236}">
                <a16:creationId xmlns:a16="http://schemas.microsoft.com/office/drawing/2014/main" id="{03940008-067F-AABF-B508-D0BD881250F6}"/>
              </a:ext>
            </a:extLst>
          </p:cNvPr>
          <p:cNvPicPr>
            <a:picLocks noChangeAspect="1"/>
          </p:cNvPicPr>
          <p:nvPr/>
        </p:nvPicPr>
        <p:blipFill rotWithShape="1">
          <a:blip r:embed="rId7"/>
          <a:srcRect l="5282" t="54541" r="71517" b="21838"/>
          <a:stretch/>
        </p:blipFill>
        <p:spPr>
          <a:xfrm>
            <a:off x="368255" y="4122110"/>
            <a:ext cx="2828680" cy="1619924"/>
          </a:xfrm>
          <a:prstGeom prst="rect">
            <a:avLst/>
          </a:prstGeom>
        </p:spPr>
      </p:pic>
      <p:pic>
        <p:nvPicPr>
          <p:cNvPr id="16" name="Picture 15">
            <a:extLst>
              <a:ext uri="{FF2B5EF4-FFF2-40B4-BE49-F238E27FC236}">
                <a16:creationId xmlns:a16="http://schemas.microsoft.com/office/drawing/2014/main" id="{8D0A922F-682B-7E43-AF42-69E9432E6312}"/>
              </a:ext>
            </a:extLst>
          </p:cNvPr>
          <p:cNvPicPr>
            <a:picLocks noChangeAspect="1"/>
          </p:cNvPicPr>
          <p:nvPr/>
        </p:nvPicPr>
        <p:blipFill rotWithShape="1">
          <a:blip r:embed="rId8"/>
          <a:srcRect l="59242" t="30711" r="9916" b="35880"/>
          <a:stretch/>
        </p:blipFill>
        <p:spPr>
          <a:xfrm rot="20665820">
            <a:off x="2766155" y="2068211"/>
            <a:ext cx="3030876" cy="1846681"/>
          </a:xfrm>
          <a:prstGeom prst="rect">
            <a:avLst/>
          </a:prstGeom>
        </p:spPr>
      </p:pic>
      <p:pic>
        <p:nvPicPr>
          <p:cNvPr id="26" name="Picture 25">
            <a:extLst>
              <a:ext uri="{FF2B5EF4-FFF2-40B4-BE49-F238E27FC236}">
                <a16:creationId xmlns:a16="http://schemas.microsoft.com/office/drawing/2014/main" id="{09F0C3DD-3D6F-5C9E-0776-28D6C13AA3F9}"/>
              </a:ext>
            </a:extLst>
          </p:cNvPr>
          <p:cNvPicPr>
            <a:picLocks noChangeAspect="1"/>
          </p:cNvPicPr>
          <p:nvPr/>
        </p:nvPicPr>
        <p:blipFill rotWithShape="1">
          <a:blip r:embed="rId9"/>
          <a:srcRect l="44282" t="24569" r="37572" b="31099"/>
          <a:stretch/>
        </p:blipFill>
        <p:spPr>
          <a:xfrm rot="713614">
            <a:off x="10129913" y="1853088"/>
            <a:ext cx="1823445" cy="2505786"/>
          </a:xfrm>
          <a:prstGeom prst="rect">
            <a:avLst/>
          </a:prstGeom>
        </p:spPr>
      </p:pic>
      <p:pic>
        <p:nvPicPr>
          <p:cNvPr id="28" name="Picture 27">
            <a:extLst>
              <a:ext uri="{FF2B5EF4-FFF2-40B4-BE49-F238E27FC236}">
                <a16:creationId xmlns:a16="http://schemas.microsoft.com/office/drawing/2014/main" id="{82DBF231-0157-5E17-B76C-8EA522F3A5EB}"/>
              </a:ext>
            </a:extLst>
          </p:cNvPr>
          <p:cNvPicPr>
            <a:picLocks noChangeAspect="1"/>
          </p:cNvPicPr>
          <p:nvPr/>
        </p:nvPicPr>
        <p:blipFill rotWithShape="1">
          <a:blip r:embed="rId10"/>
          <a:srcRect l="44282" t="47940" r="37572" b="29289"/>
          <a:stretch/>
        </p:blipFill>
        <p:spPr>
          <a:xfrm>
            <a:off x="9241915" y="4496153"/>
            <a:ext cx="2741902" cy="1935399"/>
          </a:xfrm>
          <a:prstGeom prst="rect">
            <a:avLst/>
          </a:prstGeom>
        </p:spPr>
      </p:pic>
      <p:sp>
        <p:nvSpPr>
          <p:cNvPr id="30" name="TextBox 29">
            <a:extLst>
              <a:ext uri="{FF2B5EF4-FFF2-40B4-BE49-F238E27FC236}">
                <a16:creationId xmlns:a16="http://schemas.microsoft.com/office/drawing/2014/main" id="{92B141C7-B089-1A27-D711-4C09ACFA23F6}"/>
              </a:ext>
            </a:extLst>
          </p:cNvPr>
          <p:cNvSpPr txBox="1"/>
          <p:nvPr/>
        </p:nvSpPr>
        <p:spPr>
          <a:xfrm>
            <a:off x="5832075" y="450184"/>
            <a:ext cx="1615461" cy="6186309"/>
          </a:xfrm>
          <a:prstGeom prst="rect">
            <a:avLst/>
          </a:prstGeom>
          <a:noFill/>
        </p:spPr>
        <p:txBody>
          <a:bodyPr wrap="square" rtlCol="0">
            <a:spAutoFit/>
          </a:bodyPr>
          <a:lstStyle/>
          <a:p>
            <a:r>
              <a:rPr lang="en-GB" sz="2800" b="0" i="0" dirty="0">
                <a:solidFill>
                  <a:srgbClr val="FFC000"/>
                </a:solidFill>
                <a:effectLst/>
                <a:latin typeface="Britannic Bold" panose="020B0903060703020204" pitchFamily="34" charset="0"/>
              </a:rPr>
              <a:t>“In the UK being a gay man was illegal until 1967; being a gay woman was never illegal” – </a:t>
            </a:r>
            <a:r>
              <a:rPr lang="en-GB" sz="1600" b="0" i="0" dirty="0">
                <a:solidFill>
                  <a:srgbClr val="FFC000"/>
                </a:solidFill>
                <a:effectLst/>
                <a:latin typeface="Britannic Bold" panose="020B0903060703020204" pitchFamily="34" charset="0"/>
              </a:rPr>
              <a:t>Donna Afternoon teens</a:t>
            </a:r>
          </a:p>
        </p:txBody>
      </p:sp>
      <p:pic>
        <p:nvPicPr>
          <p:cNvPr id="32" name="Picture 31">
            <a:extLst>
              <a:ext uri="{FF2B5EF4-FFF2-40B4-BE49-F238E27FC236}">
                <a16:creationId xmlns:a16="http://schemas.microsoft.com/office/drawing/2014/main" id="{B097DE0A-09A3-2A6C-A664-34A311BCB55C}"/>
              </a:ext>
            </a:extLst>
          </p:cNvPr>
          <p:cNvPicPr>
            <a:picLocks noChangeAspect="1"/>
          </p:cNvPicPr>
          <p:nvPr/>
        </p:nvPicPr>
        <p:blipFill rotWithShape="1">
          <a:blip r:embed="rId11"/>
          <a:srcRect l="44282" t="50000" r="32517" b="21779"/>
          <a:stretch/>
        </p:blipFill>
        <p:spPr>
          <a:xfrm rot="20267259">
            <a:off x="7374475" y="4760577"/>
            <a:ext cx="2333634" cy="1596685"/>
          </a:xfrm>
          <a:prstGeom prst="rect">
            <a:avLst/>
          </a:prstGeom>
        </p:spPr>
      </p:pic>
      <p:sp>
        <p:nvSpPr>
          <p:cNvPr id="33" name="TextBox 32">
            <a:extLst>
              <a:ext uri="{FF2B5EF4-FFF2-40B4-BE49-F238E27FC236}">
                <a16:creationId xmlns:a16="http://schemas.microsoft.com/office/drawing/2014/main" id="{24A1E448-80FF-7721-D6CB-AF2BF8C030F7}"/>
              </a:ext>
            </a:extLst>
          </p:cNvPr>
          <p:cNvSpPr txBox="1"/>
          <p:nvPr/>
        </p:nvSpPr>
        <p:spPr>
          <a:xfrm>
            <a:off x="8510607" y="6388208"/>
            <a:ext cx="1821755" cy="373460"/>
          </a:xfrm>
          <a:prstGeom prst="rect">
            <a:avLst/>
          </a:prstGeom>
          <a:noFill/>
        </p:spPr>
        <p:txBody>
          <a:bodyPr wrap="square" rtlCol="0">
            <a:spAutoFit/>
          </a:bodyPr>
          <a:lstStyle/>
          <a:p>
            <a:r>
              <a:rPr lang="en-GB" dirty="0"/>
              <a:t>Show video </a:t>
            </a:r>
          </a:p>
        </p:txBody>
      </p:sp>
    </p:spTree>
    <p:extLst>
      <p:ext uri="{BB962C8B-B14F-4D97-AF65-F5344CB8AC3E}">
        <p14:creationId xmlns:p14="http://schemas.microsoft.com/office/powerpoint/2010/main" val="3021888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6D2F1-B6FB-970D-F594-5B9E790790E9}"/>
              </a:ext>
            </a:extLst>
          </p:cNvPr>
          <p:cNvSpPr>
            <a:spLocks noGrp="1"/>
          </p:cNvSpPr>
          <p:nvPr>
            <p:ph type="title"/>
          </p:nvPr>
        </p:nvSpPr>
        <p:spPr>
          <a:xfrm>
            <a:off x="519538" y="0"/>
            <a:ext cx="10819849" cy="1400530"/>
          </a:xfrm>
        </p:spPr>
        <p:txBody>
          <a:bodyPr/>
          <a:lstStyle/>
          <a:p>
            <a:r>
              <a:rPr lang="en-GB" sz="7200" dirty="0"/>
              <a:t>Politics – </a:t>
            </a:r>
            <a:br>
              <a:rPr lang="en-GB" dirty="0"/>
            </a:br>
            <a:r>
              <a:rPr lang="en-GB" dirty="0"/>
              <a:t>   Margaret            </a:t>
            </a:r>
            <a:r>
              <a:rPr lang="en-GB" sz="8800" dirty="0"/>
              <a:t>VS</a:t>
            </a:r>
            <a:r>
              <a:rPr lang="en-GB" dirty="0"/>
              <a:t>                    Boris</a:t>
            </a:r>
          </a:p>
        </p:txBody>
      </p:sp>
      <p:sp>
        <p:nvSpPr>
          <p:cNvPr id="3" name="Text Placeholder 2">
            <a:extLst>
              <a:ext uri="{FF2B5EF4-FFF2-40B4-BE49-F238E27FC236}">
                <a16:creationId xmlns:a16="http://schemas.microsoft.com/office/drawing/2014/main" id="{5E87CE18-402A-7952-391A-90318A8EE684}"/>
              </a:ext>
            </a:extLst>
          </p:cNvPr>
          <p:cNvSpPr>
            <a:spLocks noGrp="1"/>
          </p:cNvSpPr>
          <p:nvPr>
            <p:ph type="body" idx="1"/>
          </p:nvPr>
        </p:nvSpPr>
        <p:spPr>
          <a:xfrm>
            <a:off x="1140289" y="2269659"/>
            <a:ext cx="2732926" cy="576262"/>
          </a:xfrm>
        </p:spPr>
        <p:txBody>
          <a:bodyPr/>
          <a:lstStyle/>
          <a:p>
            <a:r>
              <a:rPr lang="en-GB" dirty="0"/>
              <a:t>Coal mine strikes</a:t>
            </a:r>
          </a:p>
        </p:txBody>
      </p:sp>
      <p:pic>
        <p:nvPicPr>
          <p:cNvPr id="8" name="Content Placeholder 7">
            <a:extLst>
              <a:ext uri="{FF2B5EF4-FFF2-40B4-BE49-F238E27FC236}">
                <a16:creationId xmlns:a16="http://schemas.microsoft.com/office/drawing/2014/main" id="{E76A44B0-8F91-113E-17DF-E955B01FF2DD}"/>
              </a:ext>
            </a:extLst>
          </p:cNvPr>
          <p:cNvPicPr>
            <a:picLocks noGrp="1" noChangeAspect="1"/>
          </p:cNvPicPr>
          <p:nvPr>
            <p:ph sz="half" idx="2"/>
          </p:nvPr>
        </p:nvPicPr>
        <p:blipFill rotWithShape="1">
          <a:blip r:embed="rId3"/>
          <a:srcRect l="31696" t="32198" r="51709" b="50352"/>
          <a:stretch/>
        </p:blipFill>
        <p:spPr>
          <a:xfrm>
            <a:off x="271300" y="2977095"/>
            <a:ext cx="5542977" cy="3278553"/>
          </a:xfrm>
        </p:spPr>
      </p:pic>
      <p:sp>
        <p:nvSpPr>
          <p:cNvPr id="5" name="Text Placeholder 4">
            <a:extLst>
              <a:ext uri="{FF2B5EF4-FFF2-40B4-BE49-F238E27FC236}">
                <a16:creationId xmlns:a16="http://schemas.microsoft.com/office/drawing/2014/main" id="{FC7C39A8-6B4D-987F-94A4-4354EDB6B71C}"/>
              </a:ext>
            </a:extLst>
          </p:cNvPr>
          <p:cNvSpPr>
            <a:spLocks noGrp="1"/>
          </p:cNvSpPr>
          <p:nvPr>
            <p:ph type="body" sz="quarter" idx="3"/>
          </p:nvPr>
        </p:nvSpPr>
        <p:spPr>
          <a:xfrm>
            <a:off x="8901077" y="2269659"/>
            <a:ext cx="2081945" cy="576262"/>
          </a:xfrm>
        </p:spPr>
        <p:txBody>
          <a:bodyPr/>
          <a:lstStyle/>
          <a:p>
            <a:r>
              <a:rPr lang="en-GB" dirty="0"/>
              <a:t>     COVID 19 </a:t>
            </a:r>
          </a:p>
        </p:txBody>
      </p:sp>
      <p:pic>
        <p:nvPicPr>
          <p:cNvPr id="10" name="Picture 9">
            <a:extLst>
              <a:ext uri="{FF2B5EF4-FFF2-40B4-BE49-F238E27FC236}">
                <a16:creationId xmlns:a16="http://schemas.microsoft.com/office/drawing/2014/main" id="{A047B438-C28F-9966-B61B-5EC62A41858C}"/>
              </a:ext>
            </a:extLst>
          </p:cNvPr>
          <p:cNvPicPr>
            <a:picLocks noChangeAspect="1"/>
          </p:cNvPicPr>
          <p:nvPr/>
        </p:nvPicPr>
        <p:blipFill rotWithShape="1">
          <a:blip r:embed="rId4"/>
          <a:srcRect l="7584" t="38652" r="70001" b="27023"/>
          <a:stretch/>
        </p:blipFill>
        <p:spPr>
          <a:xfrm>
            <a:off x="7963401" y="2845921"/>
            <a:ext cx="3957299" cy="3408641"/>
          </a:xfrm>
          <a:prstGeom prst="rect">
            <a:avLst/>
          </a:prstGeom>
        </p:spPr>
      </p:pic>
    </p:spTree>
    <p:extLst>
      <p:ext uri="{BB962C8B-B14F-4D97-AF65-F5344CB8AC3E}">
        <p14:creationId xmlns:p14="http://schemas.microsoft.com/office/powerpoint/2010/main" val="2509492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DF4CEB-8F6F-5E3C-E130-AB1698F4F3E5}"/>
              </a:ext>
            </a:extLst>
          </p:cNvPr>
          <p:cNvPicPr>
            <a:picLocks noChangeAspect="1"/>
          </p:cNvPicPr>
          <p:nvPr/>
        </p:nvPicPr>
        <p:blipFill rotWithShape="1">
          <a:blip r:embed="rId2"/>
          <a:srcRect l="60590" t="31461" r="7444" b="48201"/>
          <a:stretch/>
        </p:blipFill>
        <p:spPr>
          <a:xfrm>
            <a:off x="513707" y="534256"/>
            <a:ext cx="11024172" cy="3945278"/>
          </a:xfrm>
          <a:prstGeom prst="rect">
            <a:avLst/>
          </a:prstGeom>
        </p:spPr>
      </p:pic>
      <p:sp>
        <p:nvSpPr>
          <p:cNvPr id="4" name="TextBox 3">
            <a:extLst>
              <a:ext uri="{FF2B5EF4-FFF2-40B4-BE49-F238E27FC236}">
                <a16:creationId xmlns:a16="http://schemas.microsoft.com/office/drawing/2014/main" id="{2F02E577-3568-F8B5-32A2-88E846880A63}"/>
              </a:ext>
            </a:extLst>
          </p:cNvPr>
          <p:cNvSpPr txBox="1"/>
          <p:nvPr/>
        </p:nvSpPr>
        <p:spPr>
          <a:xfrm>
            <a:off x="616449" y="5013789"/>
            <a:ext cx="10448818" cy="1477328"/>
          </a:xfrm>
          <a:prstGeom prst="rect">
            <a:avLst/>
          </a:prstGeom>
          <a:noFill/>
        </p:spPr>
        <p:txBody>
          <a:bodyPr wrap="square" rtlCol="0">
            <a:spAutoFit/>
          </a:bodyPr>
          <a:lstStyle/>
          <a:p>
            <a:r>
              <a:rPr lang="en-GB" dirty="0"/>
              <a:t>Staying engaged and active is important for personal growth, learning, and overall happiness. Whether is it perusing hobbies, going to youth clubs, keeping busy can be really beneficial. I know some of the young people who attend my club are Interested in – photography, art - drawing/painting, playing instruments, sports, cooking/baking, and coding/programming. These are all encouraged to undertake in club.  </a:t>
            </a:r>
          </a:p>
        </p:txBody>
      </p:sp>
    </p:spTree>
    <p:extLst>
      <p:ext uri="{BB962C8B-B14F-4D97-AF65-F5344CB8AC3E}">
        <p14:creationId xmlns:p14="http://schemas.microsoft.com/office/powerpoint/2010/main" val="3706100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2D2B-9BAD-6814-44A6-7846A7D5F29E}"/>
              </a:ext>
            </a:extLst>
          </p:cNvPr>
          <p:cNvSpPr>
            <a:spLocks noGrp="1"/>
          </p:cNvSpPr>
          <p:nvPr>
            <p:ph type="title"/>
          </p:nvPr>
        </p:nvSpPr>
        <p:spPr>
          <a:xfrm>
            <a:off x="106883" y="49397"/>
            <a:ext cx="9404723" cy="1400530"/>
          </a:xfrm>
        </p:spPr>
        <p:txBody>
          <a:bodyPr/>
          <a:lstStyle/>
          <a:p>
            <a:r>
              <a:rPr lang="en-GB" dirty="0"/>
              <a:t>Margaret </a:t>
            </a:r>
          </a:p>
        </p:txBody>
      </p:sp>
      <p:pic>
        <p:nvPicPr>
          <p:cNvPr id="10" name="Picture 9">
            <a:extLst>
              <a:ext uri="{FF2B5EF4-FFF2-40B4-BE49-F238E27FC236}">
                <a16:creationId xmlns:a16="http://schemas.microsoft.com/office/drawing/2014/main" id="{8EB8E2E9-357D-552F-98BC-9FE261171BDD}"/>
              </a:ext>
            </a:extLst>
          </p:cNvPr>
          <p:cNvPicPr>
            <a:picLocks noChangeAspect="1"/>
          </p:cNvPicPr>
          <p:nvPr/>
        </p:nvPicPr>
        <p:blipFill rotWithShape="1">
          <a:blip r:embed="rId2"/>
          <a:srcRect l="12219" t="24569" r="43708" b="32135"/>
          <a:stretch/>
        </p:blipFill>
        <p:spPr>
          <a:xfrm>
            <a:off x="3712281" y="208025"/>
            <a:ext cx="4494914" cy="2483804"/>
          </a:xfrm>
          <a:prstGeom prst="rect">
            <a:avLst/>
          </a:prstGeom>
        </p:spPr>
      </p:pic>
      <p:sp>
        <p:nvSpPr>
          <p:cNvPr id="12" name="TextBox 11">
            <a:extLst>
              <a:ext uri="{FF2B5EF4-FFF2-40B4-BE49-F238E27FC236}">
                <a16:creationId xmlns:a16="http://schemas.microsoft.com/office/drawing/2014/main" id="{53D304D8-D6DA-9A9F-9D85-10753D74A83C}"/>
              </a:ext>
            </a:extLst>
          </p:cNvPr>
          <p:cNvSpPr txBox="1"/>
          <p:nvPr/>
        </p:nvSpPr>
        <p:spPr>
          <a:xfrm>
            <a:off x="348893" y="2797794"/>
            <a:ext cx="11494213" cy="4154984"/>
          </a:xfrm>
          <a:prstGeom prst="rect">
            <a:avLst/>
          </a:prstGeom>
          <a:noFill/>
        </p:spPr>
        <p:txBody>
          <a:bodyPr wrap="square">
            <a:spAutoFit/>
          </a:bodyPr>
          <a:lstStyle/>
          <a:p>
            <a:pPr algn="l"/>
            <a:r>
              <a:rPr lang="en-GB" sz="2400" b="0" i="0" dirty="0">
                <a:solidFill>
                  <a:srgbClr val="00B0F0"/>
                </a:solidFill>
                <a:effectLst/>
                <a:latin typeface="zagma-vf"/>
              </a:rPr>
              <a:t>Jayne </a:t>
            </a:r>
            <a:r>
              <a:rPr lang="en-GB" sz="2400" b="0" i="0" dirty="0" err="1">
                <a:solidFill>
                  <a:srgbClr val="00B0F0"/>
                </a:solidFill>
                <a:effectLst/>
                <a:latin typeface="zagma-vf"/>
              </a:rPr>
              <a:t>Headon</a:t>
            </a:r>
            <a:r>
              <a:rPr lang="en-GB" sz="2400" b="0" i="0" dirty="0">
                <a:solidFill>
                  <a:srgbClr val="00B0F0"/>
                </a:solidFill>
                <a:effectLst/>
                <a:latin typeface="zagma-vf"/>
              </a:rPr>
              <a:t>-Francis</a:t>
            </a:r>
            <a:r>
              <a:rPr lang="en-GB" sz="2400" dirty="0">
                <a:solidFill>
                  <a:srgbClr val="00B0F0"/>
                </a:solidFill>
                <a:latin typeface="zagma-vf"/>
              </a:rPr>
              <a:t> 17</a:t>
            </a:r>
            <a:r>
              <a:rPr lang="en-GB" sz="2400" b="0" i="0" dirty="0">
                <a:solidFill>
                  <a:srgbClr val="00B0F0"/>
                </a:solidFill>
                <a:effectLst/>
                <a:latin typeface="zagma-vf"/>
              </a:rPr>
              <a:t> is the daughter of </a:t>
            </a:r>
            <a:r>
              <a:rPr lang="en-GB" sz="2400" b="0" i="0" dirty="0" err="1">
                <a:solidFill>
                  <a:srgbClr val="00B0F0"/>
                </a:solidFill>
                <a:effectLst/>
                <a:latin typeface="zagma-vf"/>
              </a:rPr>
              <a:t>Hefina</a:t>
            </a:r>
            <a:r>
              <a:rPr lang="en-GB" sz="2400" b="0" i="0" dirty="0">
                <a:solidFill>
                  <a:srgbClr val="00B0F0"/>
                </a:solidFill>
                <a:effectLst/>
                <a:latin typeface="zagma-vf"/>
              </a:rPr>
              <a:t> </a:t>
            </a:r>
            <a:r>
              <a:rPr lang="en-GB" sz="2400" b="0" i="0" dirty="0" err="1">
                <a:solidFill>
                  <a:srgbClr val="00B0F0"/>
                </a:solidFill>
                <a:effectLst/>
                <a:latin typeface="zagma-vf"/>
              </a:rPr>
              <a:t>Headon</a:t>
            </a:r>
            <a:r>
              <a:rPr lang="en-GB" sz="2400" b="0" i="0" dirty="0">
                <a:solidFill>
                  <a:srgbClr val="00B0F0"/>
                </a:solidFill>
                <a:effectLst/>
                <a:latin typeface="zagma-vf"/>
              </a:rPr>
              <a:t>, an activist at the strikes. Jayne believes the strike was a critical moment for the lives of young people and women across Wales.</a:t>
            </a:r>
          </a:p>
          <a:p>
            <a:pPr algn="l"/>
            <a:r>
              <a:rPr lang="en-GB" sz="2400" b="0" i="0" dirty="0">
                <a:solidFill>
                  <a:srgbClr val="00B0F0"/>
                </a:solidFill>
                <a:effectLst/>
                <a:latin typeface="zagma-vf"/>
              </a:rPr>
              <a:t>Jayne says "Women were rising up, coming out of their houses, and they weren't going back. It was the year of my O-Levels. I was </a:t>
            </a:r>
            <a:r>
              <a:rPr lang="en-GB" sz="2400" dirty="0">
                <a:solidFill>
                  <a:srgbClr val="00B0F0"/>
                </a:solidFill>
                <a:latin typeface="zagma-vf"/>
              </a:rPr>
              <a:t>young, </a:t>
            </a:r>
            <a:r>
              <a:rPr lang="en-GB" sz="2400" b="0" i="0" dirty="0">
                <a:solidFill>
                  <a:srgbClr val="00B0F0"/>
                </a:solidFill>
                <a:effectLst/>
                <a:latin typeface="zagma-vf"/>
              </a:rPr>
              <a:t>shy, I was bullied because of a birthmark on my face.”</a:t>
            </a:r>
          </a:p>
          <a:p>
            <a:pPr algn="l"/>
            <a:r>
              <a:rPr lang="en-GB" sz="2400" b="0" i="0" dirty="0">
                <a:solidFill>
                  <a:srgbClr val="00B0F0"/>
                </a:solidFill>
                <a:effectLst/>
                <a:latin typeface="zagma-vf"/>
              </a:rPr>
              <a:t>Jayne explains “Everything changed for me when the LGSM (Lesbians and Gays Support the Miners) came up from London.</a:t>
            </a:r>
          </a:p>
          <a:p>
            <a:pPr algn="l"/>
            <a:r>
              <a:rPr lang="en-GB" sz="2400" b="0" i="0" dirty="0">
                <a:solidFill>
                  <a:srgbClr val="00B0F0"/>
                </a:solidFill>
                <a:effectLst/>
                <a:latin typeface="zagma-vf"/>
              </a:rPr>
              <a:t>It made me realise people believe in you if you believe in a cause.”</a:t>
            </a:r>
          </a:p>
          <a:p>
            <a:pPr algn="l"/>
            <a:r>
              <a:rPr lang="en-GB" sz="2400" dirty="0">
                <a:solidFill>
                  <a:srgbClr val="00B0F0"/>
                </a:solidFill>
                <a:latin typeface="zagma-vf"/>
              </a:rPr>
              <a:t>According to Jayne </a:t>
            </a:r>
            <a:r>
              <a:rPr lang="en-GB" sz="2400" b="0" i="0" dirty="0">
                <a:solidFill>
                  <a:srgbClr val="00B0F0"/>
                </a:solidFill>
                <a:effectLst/>
                <a:latin typeface="zagma-vf"/>
              </a:rPr>
              <a:t>"The legacy for me is that realisation that you can do what you need to do."</a:t>
            </a:r>
          </a:p>
        </p:txBody>
      </p:sp>
      <p:sp>
        <p:nvSpPr>
          <p:cNvPr id="13" name="Title 1">
            <a:extLst>
              <a:ext uri="{FF2B5EF4-FFF2-40B4-BE49-F238E27FC236}">
                <a16:creationId xmlns:a16="http://schemas.microsoft.com/office/drawing/2014/main" id="{33C79E5F-3E65-9C9A-C254-84791C941906}"/>
              </a:ext>
            </a:extLst>
          </p:cNvPr>
          <p:cNvSpPr txBox="1">
            <a:spLocks/>
          </p:cNvSpPr>
          <p:nvPr/>
        </p:nvSpPr>
        <p:spPr>
          <a:xfrm>
            <a:off x="348893" y="1291299"/>
            <a:ext cx="3912024"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Jayne’s</a:t>
            </a:r>
          </a:p>
          <a:p>
            <a:r>
              <a:rPr lang="en-GB" dirty="0"/>
              <a:t> story </a:t>
            </a:r>
          </a:p>
        </p:txBody>
      </p:sp>
    </p:spTree>
    <p:extLst>
      <p:ext uri="{BB962C8B-B14F-4D97-AF65-F5344CB8AC3E}">
        <p14:creationId xmlns:p14="http://schemas.microsoft.com/office/powerpoint/2010/main" val="4189505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1EFFA20-A7BF-730F-9427-54C8E3CB4D47}"/>
              </a:ext>
            </a:extLst>
          </p:cNvPr>
          <p:cNvSpPr txBox="1"/>
          <p:nvPr/>
        </p:nvSpPr>
        <p:spPr>
          <a:xfrm>
            <a:off x="688369" y="4931596"/>
            <a:ext cx="10880332" cy="1754326"/>
          </a:xfrm>
          <a:prstGeom prst="rect">
            <a:avLst/>
          </a:prstGeom>
          <a:noFill/>
        </p:spPr>
        <p:txBody>
          <a:bodyPr wrap="square" rtlCol="0">
            <a:spAutoFit/>
          </a:bodyPr>
          <a:lstStyle/>
          <a:p>
            <a:r>
              <a:rPr lang="en-GB" dirty="0"/>
              <a:t>Boris clearly has concerns about the young generation's focus on money and gadgets, but it is important to remember that not every young person fits into those generalisations. Young people interests and priorities can vary greatly, regardless of their age. Some young people in my club are passionate about making a positive impact, pursing the education they want a career in, and engaging in hobbies that bring them joy. We need to keep an open mind and not make assumptions about an entire generation. </a:t>
            </a:r>
          </a:p>
        </p:txBody>
      </p:sp>
      <p:pic>
        <p:nvPicPr>
          <p:cNvPr id="13" name="Picture 12">
            <a:extLst>
              <a:ext uri="{FF2B5EF4-FFF2-40B4-BE49-F238E27FC236}">
                <a16:creationId xmlns:a16="http://schemas.microsoft.com/office/drawing/2014/main" id="{108D132B-32B4-4197-FD20-0AE17F00CA34}"/>
              </a:ext>
            </a:extLst>
          </p:cNvPr>
          <p:cNvPicPr>
            <a:picLocks noChangeAspect="1"/>
          </p:cNvPicPr>
          <p:nvPr/>
        </p:nvPicPr>
        <p:blipFill rotWithShape="1">
          <a:blip r:embed="rId2"/>
          <a:srcRect l="9522" t="18665" r="46236" b="37828"/>
          <a:stretch/>
        </p:blipFill>
        <p:spPr>
          <a:xfrm>
            <a:off x="1828799" y="293753"/>
            <a:ext cx="8075487" cy="4467030"/>
          </a:xfrm>
          <a:prstGeom prst="rect">
            <a:avLst/>
          </a:prstGeom>
        </p:spPr>
      </p:pic>
    </p:spTree>
    <p:extLst>
      <p:ext uri="{BB962C8B-B14F-4D97-AF65-F5344CB8AC3E}">
        <p14:creationId xmlns:p14="http://schemas.microsoft.com/office/powerpoint/2010/main" val="2313392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BECE2-3656-4905-0CD9-DC87DA952C1D}"/>
              </a:ext>
            </a:extLst>
          </p:cNvPr>
          <p:cNvSpPr>
            <a:spLocks noGrp="1"/>
          </p:cNvSpPr>
          <p:nvPr>
            <p:ph type="title"/>
          </p:nvPr>
        </p:nvSpPr>
        <p:spPr>
          <a:xfrm>
            <a:off x="646111" y="452718"/>
            <a:ext cx="1562833" cy="965116"/>
          </a:xfrm>
        </p:spPr>
        <p:txBody>
          <a:bodyPr/>
          <a:lstStyle/>
          <a:p>
            <a:r>
              <a:rPr lang="en-GB" dirty="0"/>
              <a:t>Boris </a:t>
            </a:r>
          </a:p>
        </p:txBody>
      </p:sp>
      <p:pic>
        <p:nvPicPr>
          <p:cNvPr id="8" name="Picture 7">
            <a:extLst>
              <a:ext uri="{FF2B5EF4-FFF2-40B4-BE49-F238E27FC236}">
                <a16:creationId xmlns:a16="http://schemas.microsoft.com/office/drawing/2014/main" id="{D90430DE-8579-2914-F79F-CB356B74E97C}"/>
              </a:ext>
            </a:extLst>
          </p:cNvPr>
          <p:cNvPicPr>
            <a:picLocks noChangeAspect="1"/>
          </p:cNvPicPr>
          <p:nvPr/>
        </p:nvPicPr>
        <p:blipFill rotWithShape="1">
          <a:blip r:embed="rId2"/>
          <a:srcRect l="57640" t="31760" r="8062" b="36181"/>
          <a:stretch/>
        </p:blipFill>
        <p:spPr>
          <a:xfrm>
            <a:off x="2897314" y="135866"/>
            <a:ext cx="3354630" cy="1763819"/>
          </a:xfrm>
          <a:prstGeom prst="rect">
            <a:avLst/>
          </a:prstGeom>
        </p:spPr>
      </p:pic>
      <p:sp>
        <p:nvSpPr>
          <p:cNvPr id="10" name="TextBox 9">
            <a:extLst>
              <a:ext uri="{FF2B5EF4-FFF2-40B4-BE49-F238E27FC236}">
                <a16:creationId xmlns:a16="http://schemas.microsoft.com/office/drawing/2014/main" id="{C2809CA3-0C3C-A47E-6EED-BB28E9EFC0D2}"/>
              </a:ext>
            </a:extLst>
          </p:cNvPr>
          <p:cNvSpPr txBox="1"/>
          <p:nvPr/>
        </p:nvSpPr>
        <p:spPr>
          <a:xfrm>
            <a:off x="6448885" y="4956"/>
            <a:ext cx="4161339" cy="1446550"/>
          </a:xfrm>
          <a:prstGeom prst="rect">
            <a:avLst/>
          </a:prstGeom>
          <a:noFill/>
        </p:spPr>
        <p:txBody>
          <a:bodyPr wrap="square">
            <a:spAutoFit/>
          </a:bodyPr>
          <a:lstStyle/>
          <a:p>
            <a:r>
              <a:rPr lang="en-GB" sz="4400" dirty="0"/>
              <a:t>The forgotten generation</a:t>
            </a:r>
          </a:p>
        </p:txBody>
      </p:sp>
      <p:sp>
        <p:nvSpPr>
          <p:cNvPr id="12" name="TextBox 11">
            <a:extLst>
              <a:ext uri="{FF2B5EF4-FFF2-40B4-BE49-F238E27FC236}">
                <a16:creationId xmlns:a16="http://schemas.microsoft.com/office/drawing/2014/main" id="{8D6DA845-6D14-3830-B929-7D0B8A33923E}"/>
              </a:ext>
            </a:extLst>
          </p:cNvPr>
          <p:cNvSpPr txBox="1"/>
          <p:nvPr/>
        </p:nvSpPr>
        <p:spPr>
          <a:xfrm>
            <a:off x="245297" y="1765349"/>
            <a:ext cx="9251908" cy="1323439"/>
          </a:xfrm>
          <a:prstGeom prst="rect">
            <a:avLst/>
          </a:prstGeom>
          <a:noFill/>
        </p:spPr>
        <p:txBody>
          <a:bodyPr wrap="square">
            <a:spAutoFit/>
          </a:bodyPr>
          <a:lstStyle/>
          <a:p>
            <a:r>
              <a:rPr lang="en-GB" sz="2000" b="0" dirty="0">
                <a:solidFill>
                  <a:srgbClr val="FFFF00"/>
                </a:solidFill>
                <a:effectLst/>
                <a:latin typeface="Netto"/>
              </a:rPr>
              <a:t>Despite </a:t>
            </a:r>
            <a:r>
              <a:rPr lang="en-GB" sz="2000" b="0" u="sng" dirty="0">
                <a:solidFill>
                  <a:srgbClr val="FFFF00"/>
                </a:solidFill>
                <a:effectLst/>
                <a:latin typeface="Netto"/>
                <a:hlinkClick r:id="rId3">
                  <a:extLst>
                    <a:ext uri="{A12FA001-AC4F-418D-AE19-62706E023703}">
                      <ahyp:hlinkClr xmlns:ahyp="http://schemas.microsoft.com/office/drawing/2018/hyperlinkcolor" val="tx"/>
                    </a:ext>
                  </a:extLst>
                </a:hlinkClick>
              </a:rPr>
              <a:t>evidence</a:t>
            </a:r>
            <a:r>
              <a:rPr lang="en-GB" sz="2000" b="0" dirty="0">
                <a:solidFill>
                  <a:srgbClr val="FFFF00"/>
                </a:solidFill>
                <a:effectLst/>
                <a:latin typeface="Netto"/>
              </a:rPr>
              <a:t> showing that, in terms of the economic and social impact of the COVID-19 pandemic, young people are one of the worst-affected groups, there has been little political attention paid to the concerns and fears of young people</a:t>
            </a:r>
            <a:r>
              <a:rPr lang="en-GB" sz="2000" i="1" dirty="0">
                <a:solidFill>
                  <a:srgbClr val="FFFF00"/>
                </a:solidFill>
                <a:latin typeface="Netto"/>
              </a:rPr>
              <a:t>. – The British science association. </a:t>
            </a:r>
            <a:endParaRPr lang="en-GB" sz="2000" dirty="0"/>
          </a:p>
        </p:txBody>
      </p:sp>
      <p:sp>
        <p:nvSpPr>
          <p:cNvPr id="14" name="TextBox 13">
            <a:extLst>
              <a:ext uri="{FF2B5EF4-FFF2-40B4-BE49-F238E27FC236}">
                <a16:creationId xmlns:a16="http://schemas.microsoft.com/office/drawing/2014/main" id="{EA5A31B6-56EC-1309-F201-FE729F14B087}"/>
              </a:ext>
            </a:extLst>
          </p:cNvPr>
          <p:cNvSpPr txBox="1"/>
          <p:nvPr/>
        </p:nvSpPr>
        <p:spPr>
          <a:xfrm>
            <a:off x="3644077" y="2984231"/>
            <a:ext cx="4787542" cy="3785652"/>
          </a:xfrm>
          <a:prstGeom prst="rect">
            <a:avLst/>
          </a:prstGeom>
          <a:noFill/>
        </p:spPr>
        <p:txBody>
          <a:bodyPr wrap="square">
            <a:spAutoFit/>
          </a:bodyPr>
          <a:lstStyle/>
          <a:p>
            <a:r>
              <a:rPr lang="en-GB" sz="2400" b="0" i="0" dirty="0">
                <a:solidFill>
                  <a:schemeClr val="accent6">
                    <a:lumMod val="60000"/>
                    <a:lumOff val="40000"/>
                  </a:schemeClr>
                </a:solidFill>
                <a:effectLst/>
                <a:latin typeface="Netto"/>
              </a:rPr>
              <a:t>“</a:t>
            </a:r>
            <a:r>
              <a:rPr lang="en-GB" sz="2400" b="0" i="1" dirty="0">
                <a:solidFill>
                  <a:schemeClr val="accent6">
                    <a:lumMod val="60000"/>
                    <a:lumOff val="40000"/>
                  </a:schemeClr>
                </a:solidFill>
                <a:effectLst/>
                <a:latin typeface="Netto"/>
              </a:rPr>
              <a:t>Before the lockdown, I did not need to </a:t>
            </a:r>
            <a:r>
              <a:rPr lang="en-GB" sz="2400" i="1" dirty="0">
                <a:solidFill>
                  <a:schemeClr val="accent6">
                    <a:lumMod val="60000"/>
                    <a:lumOff val="40000"/>
                  </a:schemeClr>
                </a:solidFill>
                <a:latin typeface="Netto"/>
              </a:rPr>
              <a:t>thick about if </a:t>
            </a:r>
            <a:r>
              <a:rPr lang="en-GB" sz="2400" b="0" i="1" dirty="0">
                <a:solidFill>
                  <a:schemeClr val="accent6">
                    <a:lumMod val="60000"/>
                    <a:lumOff val="40000"/>
                  </a:schemeClr>
                </a:solidFill>
                <a:effectLst/>
                <a:latin typeface="Netto"/>
              </a:rPr>
              <a:t>I had good mental health, but during the lockdown, I did go a bit loopy. To help me I made sure to </a:t>
            </a:r>
            <a:r>
              <a:rPr lang="en-GB" sz="2400" i="1" dirty="0">
                <a:solidFill>
                  <a:schemeClr val="accent6">
                    <a:lumMod val="60000"/>
                    <a:lumOff val="40000"/>
                  </a:schemeClr>
                </a:solidFill>
                <a:latin typeface="Netto"/>
              </a:rPr>
              <a:t>stick to the schools online learning</a:t>
            </a:r>
            <a:r>
              <a:rPr lang="en-GB" sz="2400" b="0" i="1" dirty="0">
                <a:solidFill>
                  <a:schemeClr val="accent6">
                    <a:lumMod val="60000"/>
                    <a:lumOff val="40000"/>
                  </a:schemeClr>
                </a:solidFill>
                <a:effectLst/>
                <a:latin typeface="Netto"/>
              </a:rPr>
              <a:t> routine and give myself proper and </a:t>
            </a:r>
            <a:r>
              <a:rPr lang="en-GB" sz="2400" i="1" dirty="0">
                <a:solidFill>
                  <a:schemeClr val="accent6">
                    <a:lumMod val="60000"/>
                    <a:lumOff val="40000"/>
                  </a:schemeClr>
                </a:solidFill>
                <a:latin typeface="Netto"/>
              </a:rPr>
              <a:t>meaningful</a:t>
            </a:r>
            <a:r>
              <a:rPr lang="en-GB" sz="2400" b="0" i="1" dirty="0">
                <a:solidFill>
                  <a:schemeClr val="accent6">
                    <a:lumMod val="60000"/>
                    <a:lumOff val="40000"/>
                  </a:schemeClr>
                </a:solidFill>
                <a:effectLst/>
                <a:latin typeface="Netto"/>
              </a:rPr>
              <a:t> breaks. This gave a structure to my day </a:t>
            </a:r>
            <a:r>
              <a:rPr lang="en-GB" sz="2400" i="1" dirty="0">
                <a:solidFill>
                  <a:schemeClr val="accent6">
                    <a:lumMod val="60000"/>
                    <a:lumOff val="40000"/>
                  </a:schemeClr>
                </a:solidFill>
                <a:latin typeface="Netto"/>
              </a:rPr>
              <a:t>and a distraction from the</a:t>
            </a:r>
            <a:r>
              <a:rPr lang="en-GB" sz="2400" b="0" i="1" dirty="0">
                <a:solidFill>
                  <a:schemeClr val="accent6">
                    <a:lumMod val="60000"/>
                    <a:lumOff val="40000"/>
                  </a:schemeClr>
                </a:solidFill>
                <a:effectLst/>
                <a:latin typeface="Netto"/>
              </a:rPr>
              <a:t> chaotic world we </a:t>
            </a:r>
            <a:r>
              <a:rPr lang="en-GB" sz="2400" i="1" dirty="0">
                <a:solidFill>
                  <a:schemeClr val="accent6">
                    <a:lumMod val="60000"/>
                    <a:lumOff val="40000"/>
                  </a:schemeClr>
                </a:solidFill>
                <a:latin typeface="Netto"/>
              </a:rPr>
              <a:t>were</a:t>
            </a:r>
            <a:r>
              <a:rPr lang="en-GB" sz="2400" b="0" i="1" dirty="0">
                <a:solidFill>
                  <a:schemeClr val="accent6">
                    <a:lumMod val="60000"/>
                    <a:lumOff val="40000"/>
                  </a:schemeClr>
                </a:solidFill>
                <a:effectLst/>
                <a:latin typeface="Netto"/>
              </a:rPr>
              <a:t> living in</a:t>
            </a:r>
            <a:r>
              <a:rPr lang="en-GB" sz="2400" b="0" i="0" dirty="0">
                <a:solidFill>
                  <a:schemeClr val="accent6">
                    <a:lumMod val="60000"/>
                    <a:lumOff val="40000"/>
                  </a:schemeClr>
                </a:solidFill>
                <a:effectLst/>
                <a:latin typeface="Netto"/>
              </a:rPr>
              <a:t>.” </a:t>
            </a:r>
            <a:r>
              <a:rPr lang="en-GB" sz="2400" b="0" i="0" dirty="0" err="1">
                <a:solidFill>
                  <a:schemeClr val="accent6">
                    <a:lumMod val="60000"/>
                    <a:lumOff val="40000"/>
                  </a:schemeClr>
                </a:solidFill>
                <a:effectLst/>
                <a:latin typeface="Netto"/>
              </a:rPr>
              <a:t>Tiarra</a:t>
            </a:r>
            <a:r>
              <a:rPr lang="en-GB" sz="2400" b="0" i="0" dirty="0">
                <a:solidFill>
                  <a:schemeClr val="accent6">
                    <a:lumMod val="60000"/>
                    <a:lumOff val="40000"/>
                  </a:schemeClr>
                </a:solidFill>
                <a:effectLst/>
                <a:latin typeface="Netto"/>
              </a:rPr>
              <a:t> – club goer</a:t>
            </a:r>
            <a:endParaRPr lang="en-GB" sz="2400" dirty="0">
              <a:solidFill>
                <a:schemeClr val="accent6">
                  <a:lumMod val="60000"/>
                  <a:lumOff val="40000"/>
                </a:schemeClr>
              </a:solidFill>
            </a:endParaRPr>
          </a:p>
        </p:txBody>
      </p:sp>
      <p:sp>
        <p:nvSpPr>
          <p:cNvPr id="15" name="TextBox 14">
            <a:extLst>
              <a:ext uri="{FF2B5EF4-FFF2-40B4-BE49-F238E27FC236}">
                <a16:creationId xmlns:a16="http://schemas.microsoft.com/office/drawing/2014/main" id="{CC22AB9B-7D57-7D0F-B5B4-F3DC716A4725}"/>
              </a:ext>
            </a:extLst>
          </p:cNvPr>
          <p:cNvSpPr txBox="1"/>
          <p:nvPr/>
        </p:nvSpPr>
        <p:spPr>
          <a:xfrm>
            <a:off x="428949" y="4870992"/>
            <a:ext cx="2468365" cy="1631216"/>
          </a:xfrm>
          <a:prstGeom prst="rect">
            <a:avLst/>
          </a:prstGeom>
          <a:noFill/>
        </p:spPr>
        <p:txBody>
          <a:bodyPr wrap="square">
            <a:spAutoFit/>
          </a:bodyPr>
          <a:lstStyle/>
          <a:p>
            <a:r>
              <a:rPr lang="en-GB" sz="2000" b="0" i="1" dirty="0">
                <a:solidFill>
                  <a:srgbClr val="00B0F0"/>
                </a:solidFill>
                <a:effectLst/>
                <a:latin typeface="Netto"/>
              </a:rPr>
              <a:t>It was really daunting because I was worried, I was losing touch with everyone</a:t>
            </a:r>
            <a:r>
              <a:rPr lang="en-GB" sz="2000" b="0" i="1" dirty="0">
                <a:solidFill>
                  <a:srgbClr val="02222C"/>
                </a:solidFill>
                <a:effectLst/>
                <a:latin typeface="Netto"/>
              </a:rPr>
              <a:t>. </a:t>
            </a:r>
            <a:r>
              <a:rPr lang="en-GB" sz="2000" b="0" i="1" dirty="0">
                <a:solidFill>
                  <a:srgbClr val="00B0F0"/>
                </a:solidFill>
                <a:effectLst/>
                <a:latin typeface="Netto"/>
              </a:rPr>
              <a:t>Keira – Club goer</a:t>
            </a:r>
            <a:endParaRPr lang="en-GB" sz="2000" dirty="0">
              <a:solidFill>
                <a:srgbClr val="00B0F0"/>
              </a:solidFill>
            </a:endParaRPr>
          </a:p>
        </p:txBody>
      </p:sp>
      <p:sp>
        <p:nvSpPr>
          <p:cNvPr id="16" name="TextBox 15">
            <a:extLst>
              <a:ext uri="{FF2B5EF4-FFF2-40B4-BE49-F238E27FC236}">
                <a16:creationId xmlns:a16="http://schemas.microsoft.com/office/drawing/2014/main" id="{CA7419D1-0D9A-EED0-94D2-4F4C19E2080A}"/>
              </a:ext>
            </a:extLst>
          </p:cNvPr>
          <p:cNvSpPr txBox="1"/>
          <p:nvPr/>
        </p:nvSpPr>
        <p:spPr>
          <a:xfrm>
            <a:off x="245297" y="2984231"/>
            <a:ext cx="2835667" cy="1754326"/>
          </a:xfrm>
          <a:prstGeom prst="rect">
            <a:avLst/>
          </a:prstGeom>
          <a:noFill/>
        </p:spPr>
        <p:txBody>
          <a:bodyPr wrap="square" rtlCol="0">
            <a:spAutoFit/>
          </a:bodyPr>
          <a:lstStyle/>
          <a:p>
            <a:r>
              <a:rPr lang="en-GB" dirty="0"/>
              <a:t>“Not being able to see my nan in case of the risk of spreading covid was kind of hard, it was scary.” Ethan – club goer</a:t>
            </a:r>
          </a:p>
        </p:txBody>
      </p:sp>
      <p:pic>
        <p:nvPicPr>
          <p:cNvPr id="18" name="Picture 17">
            <a:extLst>
              <a:ext uri="{FF2B5EF4-FFF2-40B4-BE49-F238E27FC236}">
                <a16:creationId xmlns:a16="http://schemas.microsoft.com/office/drawing/2014/main" id="{64EE477C-B077-6B21-989F-3CB2B7DEDA98}"/>
              </a:ext>
            </a:extLst>
          </p:cNvPr>
          <p:cNvPicPr>
            <a:picLocks noChangeAspect="1"/>
          </p:cNvPicPr>
          <p:nvPr/>
        </p:nvPicPr>
        <p:blipFill rotWithShape="1">
          <a:blip r:embed="rId4"/>
          <a:srcRect l="33124" t="28462" r="48932" b="34880"/>
          <a:stretch/>
        </p:blipFill>
        <p:spPr>
          <a:xfrm>
            <a:off x="9819440" y="1646870"/>
            <a:ext cx="1907294" cy="2191768"/>
          </a:xfrm>
          <a:prstGeom prst="rect">
            <a:avLst/>
          </a:prstGeom>
        </p:spPr>
      </p:pic>
      <p:sp>
        <p:nvSpPr>
          <p:cNvPr id="19" name="TextBox 18">
            <a:extLst>
              <a:ext uri="{FF2B5EF4-FFF2-40B4-BE49-F238E27FC236}">
                <a16:creationId xmlns:a16="http://schemas.microsoft.com/office/drawing/2014/main" id="{72D8E788-045E-8638-3407-E8B3E2564336}"/>
              </a:ext>
            </a:extLst>
          </p:cNvPr>
          <p:cNvSpPr txBox="1"/>
          <p:nvPr/>
        </p:nvSpPr>
        <p:spPr>
          <a:xfrm>
            <a:off x="9605765" y="3861394"/>
            <a:ext cx="2586235" cy="2862322"/>
          </a:xfrm>
          <a:prstGeom prst="rect">
            <a:avLst/>
          </a:prstGeom>
          <a:noFill/>
        </p:spPr>
        <p:txBody>
          <a:bodyPr wrap="square" rtlCol="0">
            <a:spAutoFit/>
          </a:bodyPr>
          <a:lstStyle/>
          <a:p>
            <a:r>
              <a:rPr lang="en-GB" dirty="0"/>
              <a:t>Ann Longfield-</a:t>
            </a:r>
          </a:p>
          <a:p>
            <a:r>
              <a:rPr lang="en-GB" dirty="0"/>
              <a:t>“A  cocktail of risks and stresses have appeared to taken a very heavy toll on a lot of young people. A staggering 1 in 6 of young people have a probable mental health condition.”</a:t>
            </a:r>
          </a:p>
        </p:txBody>
      </p:sp>
      <p:sp>
        <p:nvSpPr>
          <p:cNvPr id="20" name="Title 1">
            <a:extLst>
              <a:ext uri="{FF2B5EF4-FFF2-40B4-BE49-F238E27FC236}">
                <a16:creationId xmlns:a16="http://schemas.microsoft.com/office/drawing/2014/main" id="{6BFFC50F-269B-435A-CA3F-7DB3EDEB3662}"/>
              </a:ext>
            </a:extLst>
          </p:cNvPr>
          <p:cNvSpPr txBox="1">
            <a:spLocks/>
          </p:cNvSpPr>
          <p:nvPr/>
        </p:nvSpPr>
        <p:spPr>
          <a:xfrm>
            <a:off x="10145015" y="934569"/>
            <a:ext cx="2004207" cy="96511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dirty="0"/>
              <a:t>Children commissioner </a:t>
            </a:r>
          </a:p>
        </p:txBody>
      </p:sp>
    </p:spTree>
    <p:extLst>
      <p:ext uri="{BB962C8B-B14F-4D97-AF65-F5344CB8AC3E}">
        <p14:creationId xmlns:p14="http://schemas.microsoft.com/office/powerpoint/2010/main" val="1569050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A1F0C7-71E0-BCBA-82FF-743046BF7FC7}"/>
              </a:ext>
            </a:extLst>
          </p:cNvPr>
          <p:cNvPicPr>
            <a:picLocks noChangeAspect="1"/>
          </p:cNvPicPr>
          <p:nvPr/>
        </p:nvPicPr>
        <p:blipFill rotWithShape="1">
          <a:blip r:embed="rId2"/>
          <a:srcRect l="43989" t="44195" r="37135" b="19850"/>
          <a:stretch/>
        </p:blipFill>
        <p:spPr>
          <a:xfrm>
            <a:off x="832207" y="1415265"/>
            <a:ext cx="4564465" cy="4890499"/>
          </a:xfrm>
          <a:prstGeom prst="rect">
            <a:avLst/>
          </a:prstGeom>
        </p:spPr>
      </p:pic>
      <p:pic>
        <p:nvPicPr>
          <p:cNvPr id="5" name="Picture 4">
            <a:extLst>
              <a:ext uri="{FF2B5EF4-FFF2-40B4-BE49-F238E27FC236}">
                <a16:creationId xmlns:a16="http://schemas.microsoft.com/office/drawing/2014/main" id="{DDA3BD08-0482-7897-7250-391A25CAA7B0}"/>
              </a:ext>
            </a:extLst>
          </p:cNvPr>
          <p:cNvPicPr>
            <a:picLocks noChangeAspect="1"/>
          </p:cNvPicPr>
          <p:nvPr/>
        </p:nvPicPr>
        <p:blipFill rotWithShape="1">
          <a:blip r:embed="rId3"/>
          <a:srcRect l="44410" t="35656" r="37556" b="21648"/>
          <a:stretch/>
        </p:blipFill>
        <p:spPr>
          <a:xfrm>
            <a:off x="6596009" y="1415265"/>
            <a:ext cx="3708971" cy="4939515"/>
          </a:xfrm>
          <a:prstGeom prst="rect">
            <a:avLst/>
          </a:prstGeom>
        </p:spPr>
      </p:pic>
    </p:spTree>
    <p:extLst>
      <p:ext uri="{BB962C8B-B14F-4D97-AF65-F5344CB8AC3E}">
        <p14:creationId xmlns:p14="http://schemas.microsoft.com/office/powerpoint/2010/main" val="1475870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FA8D4-7BDD-C891-DE84-52E078F3AF62}"/>
              </a:ext>
            </a:extLst>
          </p:cNvPr>
          <p:cNvSpPr>
            <a:spLocks noGrp="1"/>
          </p:cNvSpPr>
          <p:nvPr>
            <p:ph type="title"/>
          </p:nvPr>
        </p:nvSpPr>
        <p:spPr>
          <a:xfrm>
            <a:off x="-223704" y="-232389"/>
            <a:ext cx="12096577" cy="1499616"/>
          </a:xfrm>
        </p:spPr>
        <p:txBody>
          <a:bodyPr>
            <a:normAutofit fontScale="90000"/>
          </a:bodyPr>
          <a:lstStyle/>
          <a:p>
            <a:pPr algn="ctr"/>
            <a:r>
              <a:rPr lang="en-GB" sz="8000" b="1" dirty="0">
                <a:solidFill>
                  <a:schemeClr val="accent3">
                    <a:lumMod val="60000"/>
                    <a:lumOff val="40000"/>
                  </a:schemeClr>
                </a:solidFill>
                <a:latin typeface="Aptos SemiBold" panose="020F0502020204030204" pitchFamily="34" charset="0"/>
              </a:rPr>
              <a:t>Music</a:t>
            </a:r>
            <a:br>
              <a:rPr lang="en-GB" dirty="0"/>
            </a:br>
            <a:r>
              <a:rPr lang="en-GB" dirty="0"/>
              <a:t> Boomers Vs Gen z </a:t>
            </a:r>
          </a:p>
        </p:txBody>
      </p:sp>
      <p:sp>
        <p:nvSpPr>
          <p:cNvPr id="3" name="Text Placeholder 2">
            <a:extLst>
              <a:ext uri="{FF2B5EF4-FFF2-40B4-BE49-F238E27FC236}">
                <a16:creationId xmlns:a16="http://schemas.microsoft.com/office/drawing/2014/main" id="{B63B7AA1-5DCD-6BD8-7F32-096EF9904339}"/>
              </a:ext>
            </a:extLst>
          </p:cNvPr>
          <p:cNvSpPr>
            <a:spLocks noGrp="1"/>
          </p:cNvSpPr>
          <p:nvPr>
            <p:ph type="body" idx="1"/>
          </p:nvPr>
        </p:nvSpPr>
        <p:spPr>
          <a:xfrm>
            <a:off x="290632" y="1038592"/>
            <a:ext cx="6874614" cy="822960"/>
          </a:xfrm>
        </p:spPr>
        <p:txBody>
          <a:bodyPr/>
          <a:lstStyle/>
          <a:p>
            <a:r>
              <a:rPr lang="en-GB" dirty="0"/>
              <a:t>Disco and funk dominated the charts.     </a:t>
            </a:r>
          </a:p>
        </p:txBody>
      </p:sp>
      <p:sp>
        <p:nvSpPr>
          <p:cNvPr id="5" name="Text Placeholder 4">
            <a:extLst>
              <a:ext uri="{FF2B5EF4-FFF2-40B4-BE49-F238E27FC236}">
                <a16:creationId xmlns:a16="http://schemas.microsoft.com/office/drawing/2014/main" id="{284A9925-A815-EA45-CEF3-DC31DCF0C662}"/>
              </a:ext>
            </a:extLst>
          </p:cNvPr>
          <p:cNvSpPr>
            <a:spLocks noGrp="1"/>
          </p:cNvSpPr>
          <p:nvPr>
            <p:ph type="body" sz="quarter" idx="3"/>
          </p:nvPr>
        </p:nvSpPr>
        <p:spPr>
          <a:xfrm>
            <a:off x="7991185" y="1033259"/>
            <a:ext cx="4200815" cy="822960"/>
          </a:xfrm>
        </p:spPr>
        <p:txBody>
          <a:bodyPr/>
          <a:lstStyle/>
          <a:p>
            <a:r>
              <a:rPr lang="en-GB" dirty="0"/>
              <a:t>Grime, dancehall, afro-</a:t>
            </a:r>
          </a:p>
          <a:p>
            <a:r>
              <a:rPr lang="en-GB" dirty="0"/>
              <a:t>Beats, reggae are appearing in the charts.   </a:t>
            </a:r>
          </a:p>
        </p:txBody>
      </p:sp>
      <p:pic>
        <p:nvPicPr>
          <p:cNvPr id="8" name="Picture 7">
            <a:extLst>
              <a:ext uri="{FF2B5EF4-FFF2-40B4-BE49-F238E27FC236}">
                <a16:creationId xmlns:a16="http://schemas.microsoft.com/office/drawing/2014/main" id="{7765ED9A-381F-969C-BE46-E46E5EC490A3}"/>
              </a:ext>
            </a:extLst>
          </p:cNvPr>
          <p:cNvPicPr>
            <a:picLocks noChangeAspect="1"/>
          </p:cNvPicPr>
          <p:nvPr/>
        </p:nvPicPr>
        <p:blipFill rotWithShape="1">
          <a:blip r:embed="rId3"/>
          <a:srcRect l="27556" t="46704" r="50862" b="33483"/>
          <a:stretch/>
        </p:blipFill>
        <p:spPr>
          <a:xfrm>
            <a:off x="674808" y="2929107"/>
            <a:ext cx="5370014" cy="2773050"/>
          </a:xfrm>
          <a:prstGeom prst="rect">
            <a:avLst/>
          </a:prstGeom>
        </p:spPr>
      </p:pic>
      <p:pic>
        <p:nvPicPr>
          <p:cNvPr id="10" name="Picture 9">
            <a:extLst>
              <a:ext uri="{FF2B5EF4-FFF2-40B4-BE49-F238E27FC236}">
                <a16:creationId xmlns:a16="http://schemas.microsoft.com/office/drawing/2014/main" id="{57CD4B06-D9FE-75DD-1B91-F0CB5A159914}"/>
              </a:ext>
            </a:extLst>
          </p:cNvPr>
          <p:cNvPicPr>
            <a:picLocks noChangeAspect="1"/>
          </p:cNvPicPr>
          <p:nvPr/>
        </p:nvPicPr>
        <p:blipFill rotWithShape="1">
          <a:blip r:embed="rId4"/>
          <a:srcRect l="65814" t="32809" r="8230" b="33483"/>
          <a:stretch/>
        </p:blipFill>
        <p:spPr>
          <a:xfrm>
            <a:off x="1017141" y="2813575"/>
            <a:ext cx="4443369" cy="3245968"/>
          </a:xfrm>
          <a:prstGeom prst="rect">
            <a:avLst/>
          </a:prstGeom>
        </p:spPr>
      </p:pic>
      <p:pic>
        <p:nvPicPr>
          <p:cNvPr id="12" name="Picture 11">
            <a:extLst>
              <a:ext uri="{FF2B5EF4-FFF2-40B4-BE49-F238E27FC236}">
                <a16:creationId xmlns:a16="http://schemas.microsoft.com/office/drawing/2014/main" id="{A97EA8D7-11A2-8309-2B89-38A66282E325}"/>
              </a:ext>
            </a:extLst>
          </p:cNvPr>
          <p:cNvPicPr>
            <a:picLocks noChangeAspect="1"/>
          </p:cNvPicPr>
          <p:nvPr/>
        </p:nvPicPr>
        <p:blipFill rotWithShape="1">
          <a:blip r:embed="rId5"/>
          <a:srcRect l="27725" t="52669" r="51208" b="25992"/>
          <a:stretch/>
        </p:blipFill>
        <p:spPr>
          <a:xfrm>
            <a:off x="290632" y="2565074"/>
            <a:ext cx="6201464" cy="3533233"/>
          </a:xfrm>
          <a:prstGeom prst="rect">
            <a:avLst/>
          </a:prstGeom>
        </p:spPr>
      </p:pic>
      <p:pic>
        <p:nvPicPr>
          <p:cNvPr id="14" name="Picture 13">
            <a:extLst>
              <a:ext uri="{FF2B5EF4-FFF2-40B4-BE49-F238E27FC236}">
                <a16:creationId xmlns:a16="http://schemas.microsoft.com/office/drawing/2014/main" id="{4ACAD866-2ED4-E07C-188D-28F8B797690B}"/>
              </a:ext>
            </a:extLst>
          </p:cNvPr>
          <p:cNvPicPr>
            <a:picLocks noChangeAspect="1"/>
          </p:cNvPicPr>
          <p:nvPr/>
        </p:nvPicPr>
        <p:blipFill rotWithShape="1">
          <a:blip r:embed="rId6"/>
          <a:srcRect l="7163" t="34457" r="69831" b="28240"/>
          <a:stretch/>
        </p:blipFill>
        <p:spPr>
          <a:xfrm>
            <a:off x="873303" y="2344592"/>
            <a:ext cx="4587207" cy="4183934"/>
          </a:xfrm>
          <a:prstGeom prst="rect">
            <a:avLst/>
          </a:prstGeom>
        </p:spPr>
      </p:pic>
      <p:pic>
        <p:nvPicPr>
          <p:cNvPr id="16" name="Picture 15">
            <a:extLst>
              <a:ext uri="{FF2B5EF4-FFF2-40B4-BE49-F238E27FC236}">
                <a16:creationId xmlns:a16="http://schemas.microsoft.com/office/drawing/2014/main" id="{FDDD2BC9-3C18-C5EA-CCD3-7E515D44729A}"/>
              </a:ext>
            </a:extLst>
          </p:cNvPr>
          <p:cNvPicPr>
            <a:picLocks noChangeAspect="1"/>
          </p:cNvPicPr>
          <p:nvPr/>
        </p:nvPicPr>
        <p:blipFill rotWithShape="1">
          <a:blip r:embed="rId7"/>
          <a:srcRect l="54623" t="22516" r="34606" b="53259"/>
          <a:stretch/>
        </p:blipFill>
        <p:spPr>
          <a:xfrm>
            <a:off x="1201221" y="1873595"/>
            <a:ext cx="3860426" cy="4884074"/>
          </a:xfrm>
          <a:prstGeom prst="rect">
            <a:avLst/>
          </a:prstGeom>
        </p:spPr>
      </p:pic>
      <p:pic>
        <p:nvPicPr>
          <p:cNvPr id="18" name="Picture 17">
            <a:extLst>
              <a:ext uri="{FF2B5EF4-FFF2-40B4-BE49-F238E27FC236}">
                <a16:creationId xmlns:a16="http://schemas.microsoft.com/office/drawing/2014/main" id="{62735B87-697E-4A3B-E490-CBCF87A8607A}"/>
              </a:ext>
            </a:extLst>
          </p:cNvPr>
          <p:cNvPicPr>
            <a:picLocks noChangeAspect="1"/>
          </p:cNvPicPr>
          <p:nvPr/>
        </p:nvPicPr>
        <p:blipFill rotWithShape="1">
          <a:blip r:embed="rId8"/>
          <a:srcRect l="15168" t="36065" r="70843" b="40075"/>
          <a:stretch/>
        </p:blipFill>
        <p:spPr>
          <a:xfrm>
            <a:off x="1032504" y="1873595"/>
            <a:ext cx="4792081" cy="4597816"/>
          </a:xfrm>
          <a:prstGeom prst="rect">
            <a:avLst/>
          </a:prstGeom>
        </p:spPr>
      </p:pic>
      <p:pic>
        <p:nvPicPr>
          <p:cNvPr id="20" name="Picture 19">
            <a:extLst>
              <a:ext uri="{FF2B5EF4-FFF2-40B4-BE49-F238E27FC236}">
                <a16:creationId xmlns:a16="http://schemas.microsoft.com/office/drawing/2014/main" id="{6540386D-46C0-EF7F-9DF9-55FA9B4EB5E5}"/>
              </a:ext>
            </a:extLst>
          </p:cNvPr>
          <p:cNvPicPr>
            <a:picLocks noChangeAspect="1"/>
          </p:cNvPicPr>
          <p:nvPr/>
        </p:nvPicPr>
        <p:blipFill rotWithShape="1">
          <a:blip r:embed="rId9"/>
          <a:srcRect l="7752" t="32957" r="69158" b="31236"/>
          <a:stretch/>
        </p:blipFill>
        <p:spPr>
          <a:xfrm>
            <a:off x="7406843" y="2344592"/>
            <a:ext cx="4243930" cy="3702018"/>
          </a:xfrm>
          <a:prstGeom prst="rect">
            <a:avLst/>
          </a:prstGeom>
        </p:spPr>
      </p:pic>
      <p:pic>
        <p:nvPicPr>
          <p:cNvPr id="22" name="Picture 21">
            <a:extLst>
              <a:ext uri="{FF2B5EF4-FFF2-40B4-BE49-F238E27FC236}">
                <a16:creationId xmlns:a16="http://schemas.microsoft.com/office/drawing/2014/main" id="{26E06A42-2805-A688-815F-F93046786CAD}"/>
              </a:ext>
            </a:extLst>
          </p:cNvPr>
          <p:cNvPicPr>
            <a:picLocks noChangeAspect="1"/>
          </p:cNvPicPr>
          <p:nvPr/>
        </p:nvPicPr>
        <p:blipFill rotWithShape="1">
          <a:blip r:embed="rId10"/>
          <a:srcRect l="58028" t="38992" r="23567" b="39176"/>
          <a:stretch/>
        </p:blipFill>
        <p:spPr>
          <a:xfrm>
            <a:off x="6820014" y="2428984"/>
            <a:ext cx="5295205" cy="3533233"/>
          </a:xfrm>
          <a:prstGeom prst="rect">
            <a:avLst/>
          </a:prstGeom>
        </p:spPr>
      </p:pic>
      <p:pic>
        <p:nvPicPr>
          <p:cNvPr id="24" name="Picture 23">
            <a:extLst>
              <a:ext uri="{FF2B5EF4-FFF2-40B4-BE49-F238E27FC236}">
                <a16:creationId xmlns:a16="http://schemas.microsoft.com/office/drawing/2014/main" id="{EC784DC8-D989-F88D-B3CA-0494A38BC28C}"/>
              </a:ext>
            </a:extLst>
          </p:cNvPr>
          <p:cNvPicPr>
            <a:picLocks noChangeAspect="1"/>
          </p:cNvPicPr>
          <p:nvPr/>
        </p:nvPicPr>
        <p:blipFill rotWithShape="1">
          <a:blip r:embed="rId11"/>
          <a:srcRect l="36405" t="46188" r="47870" b="28240"/>
          <a:stretch/>
        </p:blipFill>
        <p:spPr>
          <a:xfrm>
            <a:off x="6985393" y="2114830"/>
            <a:ext cx="5025096" cy="4596897"/>
          </a:xfrm>
          <a:prstGeom prst="rect">
            <a:avLst/>
          </a:prstGeom>
        </p:spPr>
      </p:pic>
      <p:pic>
        <p:nvPicPr>
          <p:cNvPr id="28" name="Picture 27">
            <a:extLst>
              <a:ext uri="{FF2B5EF4-FFF2-40B4-BE49-F238E27FC236}">
                <a16:creationId xmlns:a16="http://schemas.microsoft.com/office/drawing/2014/main" id="{DF576D9C-B014-2E43-F3CB-31C2FD457768}"/>
              </a:ext>
            </a:extLst>
          </p:cNvPr>
          <p:cNvPicPr>
            <a:picLocks noChangeAspect="1"/>
          </p:cNvPicPr>
          <p:nvPr/>
        </p:nvPicPr>
        <p:blipFill rotWithShape="1">
          <a:blip r:embed="rId12"/>
          <a:srcRect l="44062" t="46188" r="44061" b="30037"/>
          <a:stretch/>
        </p:blipFill>
        <p:spPr>
          <a:xfrm>
            <a:off x="7721332" y="2175224"/>
            <a:ext cx="4028867" cy="4536503"/>
          </a:xfrm>
          <a:prstGeom prst="rect">
            <a:avLst/>
          </a:prstGeom>
        </p:spPr>
      </p:pic>
      <p:pic>
        <p:nvPicPr>
          <p:cNvPr id="32" name="Picture 31">
            <a:extLst>
              <a:ext uri="{FF2B5EF4-FFF2-40B4-BE49-F238E27FC236}">
                <a16:creationId xmlns:a16="http://schemas.microsoft.com/office/drawing/2014/main" id="{6E44554D-9364-92B3-0177-53A2752FEFD5}"/>
              </a:ext>
            </a:extLst>
          </p:cNvPr>
          <p:cNvPicPr>
            <a:picLocks noChangeAspect="1"/>
          </p:cNvPicPr>
          <p:nvPr/>
        </p:nvPicPr>
        <p:blipFill rotWithShape="1">
          <a:blip r:embed="rId13"/>
          <a:srcRect l="2384" t="46920" r="80702" b="31386"/>
          <a:stretch/>
        </p:blipFill>
        <p:spPr>
          <a:xfrm>
            <a:off x="6747051" y="2454197"/>
            <a:ext cx="4950550" cy="3571665"/>
          </a:xfrm>
          <a:prstGeom prst="rect">
            <a:avLst/>
          </a:prstGeom>
        </p:spPr>
      </p:pic>
      <p:pic>
        <p:nvPicPr>
          <p:cNvPr id="34" name="Picture 33">
            <a:extLst>
              <a:ext uri="{FF2B5EF4-FFF2-40B4-BE49-F238E27FC236}">
                <a16:creationId xmlns:a16="http://schemas.microsoft.com/office/drawing/2014/main" id="{06DBC639-172B-0919-A1D6-98F0B457F441}"/>
              </a:ext>
            </a:extLst>
          </p:cNvPr>
          <p:cNvPicPr>
            <a:picLocks noChangeAspect="1"/>
          </p:cNvPicPr>
          <p:nvPr/>
        </p:nvPicPr>
        <p:blipFill rotWithShape="1">
          <a:blip r:embed="rId14"/>
          <a:srcRect l="23174" t="48480" r="55794" b="28389"/>
          <a:stretch/>
        </p:blipFill>
        <p:spPr>
          <a:xfrm>
            <a:off x="5916589" y="2132801"/>
            <a:ext cx="6219178" cy="3847387"/>
          </a:xfrm>
          <a:prstGeom prst="rect">
            <a:avLst/>
          </a:prstGeom>
        </p:spPr>
      </p:pic>
    </p:spTree>
    <p:extLst>
      <p:ext uri="{BB962C8B-B14F-4D97-AF65-F5344CB8AC3E}">
        <p14:creationId xmlns:p14="http://schemas.microsoft.com/office/powerpoint/2010/main" val="2263970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1C2C1-0B13-B3BD-C3BF-091FA395E20A}"/>
              </a:ext>
            </a:extLst>
          </p:cNvPr>
          <p:cNvSpPr>
            <a:spLocks noGrp="1"/>
          </p:cNvSpPr>
          <p:nvPr>
            <p:ph type="title"/>
          </p:nvPr>
        </p:nvSpPr>
        <p:spPr/>
        <p:txBody>
          <a:bodyPr/>
          <a:lstStyle/>
          <a:p>
            <a:r>
              <a:rPr lang="en-GB" dirty="0"/>
              <a:t>Movies! Game time - How much did each film maker?</a:t>
            </a:r>
          </a:p>
        </p:txBody>
      </p:sp>
      <p:pic>
        <p:nvPicPr>
          <p:cNvPr id="6" name="Picture 5">
            <a:extLst>
              <a:ext uri="{FF2B5EF4-FFF2-40B4-BE49-F238E27FC236}">
                <a16:creationId xmlns:a16="http://schemas.microsoft.com/office/drawing/2014/main" id="{D1F362DA-A124-9480-7C1F-DAAF3682C963}"/>
              </a:ext>
            </a:extLst>
          </p:cNvPr>
          <p:cNvPicPr>
            <a:picLocks noChangeAspect="1"/>
          </p:cNvPicPr>
          <p:nvPr/>
        </p:nvPicPr>
        <p:blipFill rotWithShape="1">
          <a:blip r:embed="rId2"/>
          <a:srcRect l="5299" t="38951" r="88455" b="45468"/>
          <a:stretch/>
        </p:blipFill>
        <p:spPr>
          <a:xfrm>
            <a:off x="269403" y="2659923"/>
            <a:ext cx="2117637" cy="2971594"/>
          </a:xfrm>
          <a:prstGeom prst="rect">
            <a:avLst/>
          </a:prstGeom>
        </p:spPr>
      </p:pic>
      <p:pic>
        <p:nvPicPr>
          <p:cNvPr id="8" name="Picture 7">
            <a:extLst>
              <a:ext uri="{FF2B5EF4-FFF2-40B4-BE49-F238E27FC236}">
                <a16:creationId xmlns:a16="http://schemas.microsoft.com/office/drawing/2014/main" id="{FD1519BD-59E0-2761-99FC-80A49CF7071C}"/>
              </a:ext>
            </a:extLst>
          </p:cNvPr>
          <p:cNvPicPr>
            <a:picLocks noChangeAspect="1"/>
          </p:cNvPicPr>
          <p:nvPr/>
        </p:nvPicPr>
        <p:blipFill rotWithShape="1">
          <a:blip r:embed="rId3"/>
          <a:srcRect l="17570" t="46892" r="73202" b="28089"/>
          <a:stretch/>
        </p:blipFill>
        <p:spPr>
          <a:xfrm>
            <a:off x="2870940" y="2614058"/>
            <a:ext cx="2008612" cy="3063323"/>
          </a:xfrm>
          <a:prstGeom prst="rect">
            <a:avLst/>
          </a:prstGeom>
        </p:spPr>
      </p:pic>
      <p:pic>
        <p:nvPicPr>
          <p:cNvPr id="10" name="Picture 9">
            <a:extLst>
              <a:ext uri="{FF2B5EF4-FFF2-40B4-BE49-F238E27FC236}">
                <a16:creationId xmlns:a16="http://schemas.microsoft.com/office/drawing/2014/main" id="{B4B5EC57-B960-CD83-6562-3A4EC823B7A9}"/>
              </a:ext>
            </a:extLst>
          </p:cNvPr>
          <p:cNvPicPr>
            <a:picLocks noChangeAspect="1"/>
          </p:cNvPicPr>
          <p:nvPr/>
        </p:nvPicPr>
        <p:blipFill rotWithShape="1">
          <a:blip r:embed="rId4"/>
          <a:srcRect l="5899" t="44181" r="71264" b="31986"/>
          <a:stretch/>
        </p:blipFill>
        <p:spPr>
          <a:xfrm>
            <a:off x="8484051" y="3126805"/>
            <a:ext cx="3471367" cy="2037827"/>
          </a:xfrm>
          <a:prstGeom prst="rect">
            <a:avLst/>
          </a:prstGeom>
        </p:spPr>
      </p:pic>
      <p:pic>
        <p:nvPicPr>
          <p:cNvPr id="12" name="Picture 11">
            <a:extLst>
              <a:ext uri="{FF2B5EF4-FFF2-40B4-BE49-F238E27FC236}">
                <a16:creationId xmlns:a16="http://schemas.microsoft.com/office/drawing/2014/main" id="{FAB76022-4F17-CDE1-76D1-38EAB4CC3189}"/>
              </a:ext>
            </a:extLst>
          </p:cNvPr>
          <p:cNvPicPr>
            <a:picLocks noChangeAspect="1"/>
          </p:cNvPicPr>
          <p:nvPr/>
        </p:nvPicPr>
        <p:blipFill rotWithShape="1">
          <a:blip r:embed="rId5"/>
          <a:srcRect l="17570" t="45244" r="70421" b="30923"/>
          <a:stretch/>
        </p:blipFill>
        <p:spPr>
          <a:xfrm>
            <a:off x="5363452" y="2404633"/>
            <a:ext cx="2890457" cy="3226884"/>
          </a:xfrm>
          <a:prstGeom prst="rect">
            <a:avLst/>
          </a:prstGeom>
        </p:spPr>
      </p:pic>
      <p:sp>
        <p:nvSpPr>
          <p:cNvPr id="14" name="TextBox 13">
            <a:extLst>
              <a:ext uri="{FF2B5EF4-FFF2-40B4-BE49-F238E27FC236}">
                <a16:creationId xmlns:a16="http://schemas.microsoft.com/office/drawing/2014/main" id="{21B03BC1-74C8-3817-2955-312BF37AD281}"/>
              </a:ext>
            </a:extLst>
          </p:cNvPr>
          <p:cNvSpPr txBox="1"/>
          <p:nvPr/>
        </p:nvSpPr>
        <p:spPr>
          <a:xfrm>
            <a:off x="369886" y="6034284"/>
            <a:ext cx="1740929" cy="369332"/>
          </a:xfrm>
          <a:prstGeom prst="rect">
            <a:avLst/>
          </a:prstGeom>
          <a:noFill/>
        </p:spPr>
        <p:txBody>
          <a:bodyPr wrap="square" rtlCol="0">
            <a:spAutoFit/>
          </a:bodyPr>
          <a:lstStyle/>
          <a:p>
            <a:r>
              <a:rPr lang="en-GB" dirty="0">
                <a:solidFill>
                  <a:schemeClr val="bg2">
                    <a:lumMod val="40000"/>
                    <a:lumOff val="60000"/>
                  </a:schemeClr>
                </a:solidFill>
              </a:rPr>
              <a:t>$476.5 million  </a:t>
            </a:r>
          </a:p>
        </p:txBody>
      </p:sp>
      <p:sp>
        <p:nvSpPr>
          <p:cNvPr id="15" name="TextBox 14">
            <a:extLst>
              <a:ext uri="{FF2B5EF4-FFF2-40B4-BE49-F238E27FC236}">
                <a16:creationId xmlns:a16="http://schemas.microsoft.com/office/drawing/2014/main" id="{E0A0F1FA-DB0B-A0A2-E17B-5099CBF9F697}"/>
              </a:ext>
            </a:extLst>
          </p:cNvPr>
          <p:cNvSpPr txBox="1"/>
          <p:nvPr/>
        </p:nvSpPr>
        <p:spPr>
          <a:xfrm>
            <a:off x="2763748" y="6034284"/>
            <a:ext cx="1740929" cy="369332"/>
          </a:xfrm>
          <a:prstGeom prst="rect">
            <a:avLst/>
          </a:prstGeom>
          <a:noFill/>
        </p:spPr>
        <p:txBody>
          <a:bodyPr wrap="square" rtlCol="0">
            <a:spAutoFit/>
          </a:bodyPr>
          <a:lstStyle/>
          <a:p>
            <a:r>
              <a:rPr lang="en-GB" dirty="0">
                <a:solidFill>
                  <a:schemeClr val="bg2">
                    <a:lumMod val="40000"/>
                    <a:lumOff val="60000"/>
                  </a:schemeClr>
                </a:solidFill>
              </a:rPr>
              <a:t>$237.1 million</a:t>
            </a:r>
          </a:p>
        </p:txBody>
      </p:sp>
      <p:sp>
        <p:nvSpPr>
          <p:cNvPr id="16" name="TextBox 15">
            <a:extLst>
              <a:ext uri="{FF2B5EF4-FFF2-40B4-BE49-F238E27FC236}">
                <a16:creationId xmlns:a16="http://schemas.microsoft.com/office/drawing/2014/main" id="{B7512544-0ADC-BF32-14A3-A66AAF6766D7}"/>
              </a:ext>
            </a:extLst>
          </p:cNvPr>
          <p:cNvSpPr txBox="1"/>
          <p:nvPr/>
        </p:nvSpPr>
        <p:spPr>
          <a:xfrm>
            <a:off x="5799136" y="5891800"/>
            <a:ext cx="1740929" cy="369332"/>
          </a:xfrm>
          <a:prstGeom prst="rect">
            <a:avLst/>
          </a:prstGeom>
          <a:noFill/>
        </p:spPr>
        <p:txBody>
          <a:bodyPr wrap="square" rtlCol="0">
            <a:spAutoFit/>
          </a:bodyPr>
          <a:lstStyle/>
          <a:p>
            <a:r>
              <a:rPr lang="en-GB" dirty="0">
                <a:solidFill>
                  <a:schemeClr val="bg2">
                    <a:lumMod val="40000"/>
                    <a:lumOff val="60000"/>
                  </a:schemeClr>
                </a:solidFill>
              </a:rPr>
              <a:t>$435 million</a:t>
            </a:r>
          </a:p>
        </p:txBody>
      </p:sp>
      <p:sp>
        <p:nvSpPr>
          <p:cNvPr id="17" name="TextBox 16">
            <a:extLst>
              <a:ext uri="{FF2B5EF4-FFF2-40B4-BE49-F238E27FC236}">
                <a16:creationId xmlns:a16="http://schemas.microsoft.com/office/drawing/2014/main" id="{9C3FC527-0ECD-40FC-E427-8CEF31CFC2EF}"/>
              </a:ext>
            </a:extLst>
          </p:cNvPr>
          <p:cNvSpPr txBox="1"/>
          <p:nvPr/>
        </p:nvSpPr>
        <p:spPr>
          <a:xfrm>
            <a:off x="9487457" y="5849618"/>
            <a:ext cx="1740929" cy="369332"/>
          </a:xfrm>
          <a:prstGeom prst="rect">
            <a:avLst/>
          </a:prstGeom>
          <a:noFill/>
        </p:spPr>
        <p:txBody>
          <a:bodyPr wrap="square" rtlCol="0">
            <a:spAutoFit/>
          </a:bodyPr>
          <a:lstStyle/>
          <a:p>
            <a:r>
              <a:rPr lang="en-GB" dirty="0">
                <a:solidFill>
                  <a:schemeClr val="bg2">
                    <a:lumMod val="40000"/>
                    <a:lumOff val="60000"/>
                  </a:schemeClr>
                </a:solidFill>
              </a:rPr>
              <a:t>$1.4 billion</a:t>
            </a:r>
          </a:p>
        </p:txBody>
      </p:sp>
    </p:spTree>
    <p:extLst>
      <p:ext uri="{BB962C8B-B14F-4D97-AF65-F5344CB8AC3E}">
        <p14:creationId xmlns:p14="http://schemas.microsoft.com/office/powerpoint/2010/main" val="69766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3C81-BAAC-B47C-FFF9-C126B3FB4431}"/>
              </a:ext>
            </a:extLst>
          </p:cNvPr>
          <p:cNvSpPr>
            <a:spLocks noGrp="1"/>
          </p:cNvSpPr>
          <p:nvPr>
            <p:ph type="title"/>
          </p:nvPr>
        </p:nvSpPr>
        <p:spPr>
          <a:xfrm>
            <a:off x="327613" y="103105"/>
            <a:ext cx="9404723" cy="1400530"/>
          </a:xfrm>
        </p:spPr>
        <p:txBody>
          <a:bodyPr/>
          <a:lstStyle/>
          <a:p>
            <a:r>
              <a:rPr lang="en-GB" dirty="0"/>
              <a:t>Just for fun…</a:t>
            </a:r>
            <a:br>
              <a:rPr lang="en-GB" dirty="0"/>
            </a:br>
            <a:r>
              <a:rPr lang="en-GB" dirty="0"/>
              <a:t> A Boomer and a Gen Z</a:t>
            </a:r>
          </a:p>
        </p:txBody>
      </p:sp>
      <p:pic>
        <p:nvPicPr>
          <p:cNvPr id="11" name="Picture 10">
            <a:extLst>
              <a:ext uri="{FF2B5EF4-FFF2-40B4-BE49-F238E27FC236}">
                <a16:creationId xmlns:a16="http://schemas.microsoft.com/office/drawing/2014/main" id="{323CBF44-46B9-F1E1-8EA2-4382B3C0C8F3}"/>
              </a:ext>
            </a:extLst>
          </p:cNvPr>
          <p:cNvPicPr>
            <a:picLocks noChangeAspect="1"/>
          </p:cNvPicPr>
          <p:nvPr/>
        </p:nvPicPr>
        <p:blipFill rotWithShape="1">
          <a:blip r:embed="rId2"/>
          <a:srcRect l="21742" t="24120" r="25000" b="22846"/>
          <a:stretch/>
        </p:blipFill>
        <p:spPr>
          <a:xfrm>
            <a:off x="1520575" y="1620271"/>
            <a:ext cx="8597757" cy="4815833"/>
          </a:xfrm>
          <a:prstGeom prst="rect">
            <a:avLst/>
          </a:prstGeom>
        </p:spPr>
      </p:pic>
    </p:spTree>
    <p:extLst>
      <p:ext uri="{BB962C8B-B14F-4D97-AF65-F5344CB8AC3E}">
        <p14:creationId xmlns:p14="http://schemas.microsoft.com/office/powerpoint/2010/main" val="351498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C580B0-72B5-25E4-0B72-7C3B009CE64E}"/>
              </a:ext>
            </a:extLst>
          </p:cNvPr>
          <p:cNvSpPr txBox="1"/>
          <p:nvPr/>
        </p:nvSpPr>
        <p:spPr>
          <a:xfrm>
            <a:off x="791111" y="335845"/>
            <a:ext cx="8024117" cy="6186309"/>
          </a:xfrm>
          <a:prstGeom prst="rect">
            <a:avLst/>
          </a:prstGeom>
          <a:noFill/>
        </p:spPr>
        <p:txBody>
          <a:bodyPr wrap="square" rtlCol="0">
            <a:spAutoFit/>
          </a:bodyPr>
          <a:lstStyle/>
          <a:p>
            <a:r>
              <a:rPr lang="en-GB" dirty="0"/>
              <a:t>References-</a:t>
            </a:r>
          </a:p>
          <a:p>
            <a:endParaRPr lang="en-GB" dirty="0"/>
          </a:p>
          <a:p>
            <a:r>
              <a:rPr lang="en-GB" dirty="0"/>
              <a:t>Quora</a:t>
            </a:r>
          </a:p>
          <a:p>
            <a:endParaRPr lang="en-GB" dirty="0"/>
          </a:p>
          <a:p>
            <a:r>
              <a:rPr lang="en-GB" dirty="0"/>
              <a:t>Union history</a:t>
            </a:r>
          </a:p>
          <a:p>
            <a:endParaRPr lang="en-GB" dirty="0"/>
          </a:p>
          <a:p>
            <a:r>
              <a:rPr lang="en-GB" dirty="0">
                <a:hlinkClick r:id="rId2"/>
              </a:rPr>
              <a:t>Anarchy: British Youth Culture in the 1970s - Museum of Youth Culture</a:t>
            </a:r>
            <a:endParaRPr lang="en-GB" dirty="0"/>
          </a:p>
          <a:p>
            <a:endParaRPr lang="en-GB" dirty="0"/>
          </a:p>
          <a:p>
            <a:r>
              <a:rPr lang="en-GB" dirty="0"/>
              <a:t>Oxford Review of education Vol.7, No.3, 1981. David </a:t>
            </a:r>
            <a:r>
              <a:rPr lang="en-GB" dirty="0" err="1"/>
              <a:t>Raffe</a:t>
            </a:r>
            <a:endParaRPr lang="en-GB" dirty="0"/>
          </a:p>
          <a:p>
            <a:endParaRPr lang="en-GB" dirty="0"/>
          </a:p>
          <a:p>
            <a:r>
              <a:rPr lang="en-GB" dirty="0"/>
              <a:t>Education, employment and the youth opportunity programme. </a:t>
            </a:r>
          </a:p>
          <a:p>
            <a:endParaRPr lang="en-GB" dirty="0"/>
          </a:p>
          <a:p>
            <a:r>
              <a:rPr lang="en-GB" dirty="0">
                <a:hlinkClick r:id="rId3"/>
              </a:rPr>
              <a:t>The forgotten generation: The impacts of COVID-19 on young people | British Science Association</a:t>
            </a:r>
            <a:endParaRPr lang="en-GB" dirty="0"/>
          </a:p>
          <a:p>
            <a:endParaRPr lang="en-GB" dirty="0"/>
          </a:p>
          <a:p>
            <a:r>
              <a:rPr lang="en-GB" dirty="0">
                <a:hlinkClick r:id="rId4"/>
              </a:rPr>
              <a:t>Growing problems, one year on: the state of children’s health care and the Covid-19 backlog | Nuffield Trust</a:t>
            </a:r>
            <a:endParaRPr lang="en-GB" dirty="0"/>
          </a:p>
          <a:p>
            <a:endParaRPr lang="en-GB" dirty="0"/>
          </a:p>
          <a:p>
            <a:r>
              <a:rPr lang="en-GB" dirty="0">
                <a:hlinkClick r:id="rId5"/>
              </a:rPr>
              <a:t>Pride in the UK: From its roots to today - House of Lords Library (parliament.uk)</a:t>
            </a:r>
            <a:endParaRPr lang="en-GB" dirty="0"/>
          </a:p>
          <a:p>
            <a:endParaRPr lang="en-GB" dirty="0"/>
          </a:p>
          <a:p>
            <a:r>
              <a:rPr lang="en-GB" dirty="0" err="1"/>
              <a:t>Itv</a:t>
            </a:r>
            <a:r>
              <a:rPr lang="en-GB" dirty="0"/>
              <a:t> – stories from the strike. </a:t>
            </a:r>
          </a:p>
        </p:txBody>
      </p:sp>
    </p:spTree>
    <p:extLst>
      <p:ext uri="{BB962C8B-B14F-4D97-AF65-F5344CB8AC3E}">
        <p14:creationId xmlns:p14="http://schemas.microsoft.com/office/powerpoint/2010/main" val="31164051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4c2e0b76-d452-4d35-8392-187fac002efe}" enabled="0" method="" siteId="{4c2e0b76-d452-4d35-8392-187fac002efe}" removed="1"/>
</clbl:labelList>
</file>

<file path=docProps/app.xml><?xml version="1.0" encoding="utf-8"?>
<Properties xmlns="http://schemas.openxmlformats.org/officeDocument/2006/extended-properties" xmlns:vt="http://schemas.openxmlformats.org/officeDocument/2006/docPropsVTypes">
  <Template>Ion</Template>
  <TotalTime>4624</TotalTime>
  <Words>1511</Words>
  <Application>Microsoft Office PowerPoint</Application>
  <PresentationFormat>Widescreen</PresentationFormat>
  <Paragraphs>97</Paragraphs>
  <Slides>15</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-apple-system</vt:lpstr>
      <vt:lpstr>Aptos SemiBold</vt:lpstr>
      <vt:lpstr>Britannic Bold</vt:lpstr>
      <vt:lpstr>Calibri</vt:lpstr>
      <vt:lpstr>Century Gothic</vt:lpstr>
      <vt:lpstr>Google Sans</vt:lpstr>
      <vt:lpstr>Netto</vt:lpstr>
      <vt:lpstr>Noto Sans</vt:lpstr>
      <vt:lpstr>Wingdings 3</vt:lpstr>
      <vt:lpstr>zagma-vf</vt:lpstr>
      <vt:lpstr>Ion</vt:lpstr>
      <vt:lpstr>My chosen decade is the1970’s  Baby Boomer  Vs  Gen Z  1946-1964           1998-2011 </vt:lpstr>
      <vt:lpstr>Research afternoon teens </vt:lpstr>
      <vt:lpstr>Conversation starters between Boomer’s and the Z’s  </vt:lpstr>
      <vt:lpstr>PowerPoint Presentation</vt:lpstr>
      <vt:lpstr> Gay Liberation Movement </vt:lpstr>
      <vt:lpstr>Politics –     Margaret            VS                    Boris</vt:lpstr>
      <vt:lpstr>PowerPoint Presentation</vt:lpstr>
      <vt:lpstr>Margaret </vt:lpstr>
      <vt:lpstr>PowerPoint Presentation</vt:lpstr>
      <vt:lpstr>Boris </vt:lpstr>
      <vt:lpstr>PowerPoint Presentation</vt:lpstr>
      <vt:lpstr>Music  Boomers Vs Gen z </vt:lpstr>
      <vt:lpstr>Movies! Game time - How much did each film maker?</vt:lpstr>
      <vt:lpstr>Just for fun…  A Boomer and a Gen Z</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Baby Boomer   Vs    Gen Z    1946-1964         1998-2011 </dc:title>
  <dc:creator>Lisa Francis</dc:creator>
  <cp:lastModifiedBy>Lisa Francis</cp:lastModifiedBy>
  <cp:revision>1</cp:revision>
  <dcterms:created xsi:type="dcterms:W3CDTF">2024-02-29T11:17:11Z</dcterms:created>
  <dcterms:modified xsi:type="dcterms:W3CDTF">2024-03-03T19:44:14Z</dcterms:modified>
</cp:coreProperties>
</file>