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78" r:id="rId4"/>
    <p:sldId id="27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50962-90C0-0320-C04B-40F113856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935FC-1E0A-6F22-5545-20E98DE40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D490F-E79B-9FBF-C4D9-09C8FB5F9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1AC18-E401-2023-1DC1-AAE2B5571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CE294-FD55-83FE-12B8-92D1C6A72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84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FFC4F-4E85-67FD-2BB7-8B49B9ED7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CEF7-BF1B-2FD4-7C34-B186D7872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8F692-37F5-C94D-BFF7-1921B09FF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2A143-DE8D-00B3-778C-4248C2D51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1235D-29B5-7635-48A1-85EB9F47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842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A147E-F4E4-CAEE-6C10-5F693CF38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512B2-B14B-0344-BDD8-0BA6B1E440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8C876-A2DE-509A-D110-DAE1E6B14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338B3-0F00-EA83-8461-1E9839683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159402-D822-DE4C-0890-F98773941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451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C65D8-813F-DA92-6998-48D482DE5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4D1FD-D786-6599-4DFF-3BD18C9880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AA1EF-8F95-EC1F-023E-B87E459C2D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9AB3A5-F68F-A91C-3630-1EE8D05B6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606AE-780A-3858-0DFB-311F68D83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1198ED-6AFD-222E-972C-2FE398356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705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8CC51-EC34-9D0B-1508-995672C94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A37B6-A063-D125-D518-F3D49B364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AF5C29-F7EE-49B5-3372-407484D74F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A035AE-3A53-F7D2-ED64-F9F4EA1AF6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E98089-87E1-2A99-024D-8FF1F2B0E5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5711D-0AFC-16B3-BEC5-3E0089BA8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A0B1F9-01AF-49F3-3E6B-8E3F7DC10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EE1514-136C-C3B0-D6BB-17342EF7F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214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D3A5D-6D8D-A5E3-FDFD-8FFB6C869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FE0D0B-6BD9-B1A2-258C-311D99FD5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4D1A7D-078A-F70C-1D97-AAC6221D3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4E099E-C0E7-6BC1-1DDB-F075B77E5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84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08C6F8-8E2D-0619-79C3-B18BF3256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E284E3-4A53-3313-6BFF-7F90DF9CF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5E4B2D-F2EA-185F-FB5A-7EFCA419A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35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E4F43-96EC-162E-AFA4-46A18A472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14F0B-CCB7-C632-426F-71C624F23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A4CD4C-800E-B31A-B551-51ADFBA6BA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155D6-F2A0-275F-2267-7CDEC41C5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E08BF-969B-D19A-B126-A55664B4F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75E3C-0B6A-781F-C49D-3933D143A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05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6EE4F-2B9C-A8B1-EC57-81D9C285E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49481E-E214-89E1-8B48-EC9D35B92A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20405-BEDB-CFFA-4BF9-521135C62A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C5715F-FD84-AB0B-47ED-6982EDF92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2A1116-2013-D038-D191-27021BCD2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47DF3F-AF76-4E40-77BD-48AF4F8A8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60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D8DA5-FC0F-278F-81C7-57D4D4BDB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0B130B-5F8B-0BFA-F0FE-0AA27889B6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62055-8851-0AB1-7605-F4640D9C9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858A7-5DFC-A91A-039E-728701494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617FDA-F5A9-70DE-A325-DEC6F8E9D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9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EA527C-1493-5541-73CC-4AFA89A7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4575BA-D8F8-9C9A-66E7-AF932583E6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874AB-5F5D-F37A-F4F8-C018BC8FC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41A1A2-A4E2-94D7-5F56-2921B7836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0FAEE-9D13-70EA-32B7-447F412F7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101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3A6D79-3D83-E775-5755-ADDBFE02D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9151B7-EBA7-B493-CFB7-1AD008E848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3D145-1C6D-F6DF-81C9-4E6589B0A2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61E0E4-0CAC-41C8-925D-50C2902C5CC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BAF61-899E-E9FF-F0C1-E07480D4B3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37B0B-3228-45D6-5A14-71225412F8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5384BF-AB14-4F32-9513-68BE549A1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90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0DEF5-1EF5-4B3D-544F-382229E0F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56670D-21A9-F4DA-EFF4-A6424FAC9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E0B865-8E89-010E-84F6-CF3CE2187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706217" cy="7794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b="1" dirty="0"/>
              <a:t>Wales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5DB7A8-4994-5D9A-744C-A2D7001317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652" y="505214"/>
            <a:ext cx="6651191" cy="582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518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5E55A6-6078-8802-D730-3A3950736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9" name="Picture 8" descr="Dense fog covering the mountain">
            <a:extLst>
              <a:ext uri="{FF2B5EF4-FFF2-40B4-BE49-F238E27FC236}">
                <a16:creationId xmlns:a16="http://schemas.microsoft.com/office/drawing/2014/main" id="{920AF525-85C8-B622-905E-573334A669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59" b="497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B9D42-511B-9C6F-8855-78695796F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730" y="218661"/>
            <a:ext cx="3916018" cy="78335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dirty="0"/>
              <a:t>New Zealand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66C1C2-FC58-0B6F-5C2F-4B8951592C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562" y="1356892"/>
            <a:ext cx="6947451" cy="288250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F4284E1-B5BD-11CD-35F2-7AC3668B27BB}"/>
              </a:ext>
            </a:extLst>
          </p:cNvPr>
          <p:cNvSpPr txBox="1"/>
          <p:nvPr/>
        </p:nvSpPr>
        <p:spPr>
          <a:xfrm>
            <a:off x="844827" y="4769582"/>
            <a:ext cx="10714382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Education aims to develop “confident, connected, actively involved lifelong learners.”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Key competencies include: Thinking Using language, symbols and texts. Managing self. Relating to others. Participating and contributing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4090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E4A515-34DA-8E5D-8C17-FC43A4255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7" name="Picture 16" descr="Houses at winter">
            <a:extLst>
              <a:ext uri="{FF2B5EF4-FFF2-40B4-BE49-F238E27FC236}">
                <a16:creationId xmlns:a16="http://schemas.microsoft.com/office/drawing/2014/main" id="{D4845A76-DDC8-CFCC-FC30-E6F12B9C1DA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038" b="869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C9967A-A581-8A48-B98E-1CB118B6A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869" y="536712"/>
            <a:ext cx="2759765" cy="10212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Finland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006CEF-E4F1-F504-AAA6-42300754C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3970" y="298174"/>
            <a:ext cx="6074719" cy="6317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375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Black and white skyscrapers">
            <a:extLst>
              <a:ext uri="{FF2B5EF4-FFF2-40B4-BE49-F238E27FC236}">
                <a16:creationId xmlns:a16="http://schemas.microsoft.com/office/drawing/2014/main" id="{9BA22980-A8FD-E5D6-7837-16121DDC55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82" b="15218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6FE29-4DB5-00B9-D39D-6DB5E3459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235" y="210360"/>
            <a:ext cx="3697356" cy="912762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Singapore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0AEEC-C349-AACB-ADE0-1C63D575F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223" y="188577"/>
            <a:ext cx="5511560" cy="6024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55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41</Words>
  <Application>Microsoft Office PowerPoint</Application>
  <PresentationFormat>Widescreen</PresentationFormat>
  <Paragraphs>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1_Office Theme</vt:lpstr>
      <vt:lpstr>Wales</vt:lpstr>
      <vt:lpstr>New Zealand</vt:lpstr>
      <vt:lpstr>Finland</vt:lpstr>
      <vt:lpstr>Singapore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Huw Griffiths</dc:creator>
  <cp:lastModifiedBy>Huw Griffiths</cp:lastModifiedBy>
  <cp:revision>1</cp:revision>
  <dcterms:created xsi:type="dcterms:W3CDTF">2026-02-15T21:29:24Z</dcterms:created>
  <dcterms:modified xsi:type="dcterms:W3CDTF">2026-02-15T21:30:57Z</dcterms:modified>
</cp:coreProperties>
</file>