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61" r:id="rId3"/>
    <p:sldId id="262" r:id="rId4"/>
    <p:sldId id="263" r:id="rId5"/>
    <p:sldId id="264" r:id="rId6"/>
    <p:sldId id="265"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792F1-CB50-5F97-B782-7AC0E9D90FC7}" v="840" dt="2026-06-20T03:11:31.786"/>
    <p1510:client id="{05F79B89-5442-0772-C64A-99D7273481DA}" v="86" dt="2026-06-20T03:18:17.262"/>
    <p1510:client id="{0B98D3F9-9B28-D41A-DD15-2C356841FBE8}" v="78" dt="2026-06-20T01:29:59.707"/>
    <p1510:client id="{1F1C26D7-A18F-1174-F1D1-8CA6FE75309F}" v="499" dt="2026-06-20T00:52:06.049"/>
    <p1510:client id="{31B8E118-B1F8-B264-6952-5E9220568C14}" v="97" dt="2026-06-21T00:13:12.510"/>
    <p1510:client id="{50498E63-DE2D-C2B9-698D-D80F203FDCFA}" v="129" dt="2026-06-19T13:46:36.169"/>
    <p1510:client id="{5738AF60-5946-BFE9-7BEC-7D2D9F4ECA64}" v="65" dt="2026-06-20T23:30:53.983"/>
    <p1510:client id="{629E06B0-5D41-F60D-4B0D-76A8B0B747C5}" v="395" dt="2026-06-21T01:29:46.264"/>
    <p1510:client id="{66F6FDA1-849B-F347-DC7B-AB538C9FC32F}" v="1" dt="2026-06-19T21:58:32.754"/>
    <p1510:client id="{8F62FF54-3797-7630-90F5-03F2E1986EB8}" v="126" dt="2026-06-20T01:00:41.803"/>
    <p1510:client id="{A79FD254-73FA-4554-E480-7A281C6F4479}" v="53" dt="2026-06-20T01:20:40.712"/>
    <p1510:client id="{B3C5A5A2-F97F-1EEB-CB91-1CBD0CC18549}" v="31" dt="2026-06-21T00:08:37.068"/>
    <p1510:client id="{B7EA81D2-3B96-42CF-4647-FAE1D3F12856}" v="2" dt="2026-06-19T14:03:28.787"/>
    <p1510:client id="{E1FEA4B6-1DE1-1EE5-D254-07621ECC4BFE}" v="410" dt="2026-06-19T23:26:13.058"/>
    <p1510:client id="{EF0C400F-0061-18D1-4BE0-9007E9FD501A}" v="64" dt="2026-06-21T12:12:58.603"/>
    <p1510:client id="{F19D4B20-0B25-A557-4509-68817BBDB34C}" v="188" dt="2026-06-20T23:56:27.7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i Robarobalevu (2512324)" userId="S::2512324@student.uwtsd.ac.uk::b71a9986-22b6-4fb7-b2c6-2f06ae23334a" providerId="AD" clId="Web-{054792F1-CB50-5F97-B782-7AC0E9D90FC7}"/>
    <pc:docChg chg="modSld">
      <pc:chgData name="Joni Robarobalevu (2512324)" userId="S::2512324@student.uwtsd.ac.uk::b71a9986-22b6-4fb7-b2c6-2f06ae23334a" providerId="AD" clId="Web-{054792F1-CB50-5F97-B782-7AC0E9D90FC7}" dt="2026-06-20T03:11:31.786" v="834" actId="20577"/>
      <pc:docMkLst>
        <pc:docMk/>
      </pc:docMkLst>
      <pc:sldChg chg="modSp">
        <pc:chgData name="Joni Robarobalevu (2512324)" userId="S::2512324@student.uwtsd.ac.uk::b71a9986-22b6-4fb7-b2c6-2f06ae23334a" providerId="AD" clId="Web-{054792F1-CB50-5F97-B782-7AC0E9D90FC7}" dt="2026-06-20T02:38:02.337" v="681" actId="20577"/>
        <pc:sldMkLst>
          <pc:docMk/>
          <pc:sldMk cId="2422227874" sldId="262"/>
        </pc:sldMkLst>
        <pc:spChg chg="mod">
          <ac:chgData name="Joni Robarobalevu (2512324)" userId="S::2512324@student.uwtsd.ac.uk::b71a9986-22b6-4fb7-b2c6-2f06ae23334a" providerId="AD" clId="Web-{054792F1-CB50-5F97-B782-7AC0E9D90FC7}" dt="2026-06-20T02:38:02.337" v="681" actId="20577"/>
          <ac:spMkLst>
            <pc:docMk/>
            <pc:sldMk cId="2422227874" sldId="262"/>
            <ac:spMk id="3" creationId="{095BF898-3873-0D06-3B83-5D7F8736818D}"/>
          </ac:spMkLst>
        </pc:spChg>
      </pc:sldChg>
      <pc:sldChg chg="modSp">
        <pc:chgData name="Joni Robarobalevu (2512324)" userId="S::2512324@student.uwtsd.ac.uk::b71a9986-22b6-4fb7-b2c6-2f06ae23334a" providerId="AD" clId="Web-{054792F1-CB50-5F97-B782-7AC0E9D90FC7}" dt="2026-06-20T03:11:31.786" v="834" actId="20577"/>
        <pc:sldMkLst>
          <pc:docMk/>
          <pc:sldMk cId="3103028090" sldId="263"/>
        </pc:sldMkLst>
        <pc:spChg chg="mod">
          <ac:chgData name="Joni Robarobalevu (2512324)" userId="S::2512324@student.uwtsd.ac.uk::b71a9986-22b6-4fb7-b2c6-2f06ae23334a" providerId="AD" clId="Web-{054792F1-CB50-5F97-B782-7AC0E9D90FC7}" dt="2026-06-20T03:11:31.786" v="834" actId="20577"/>
          <ac:spMkLst>
            <pc:docMk/>
            <pc:sldMk cId="3103028090" sldId="263"/>
            <ac:spMk id="3" creationId="{63A67D75-2636-A907-2BA6-E1502D89A68B}"/>
          </ac:spMkLst>
        </pc:spChg>
      </pc:sldChg>
    </pc:docChg>
  </pc:docChgLst>
  <pc:docChgLst>
    <pc:chgData name="Joni Robarobalevu (2512324)" userId="S::2512324@student.uwtsd.ac.uk::b71a9986-22b6-4fb7-b2c6-2f06ae23334a" providerId="AD" clId="Web-{E1FEA4B6-1DE1-1EE5-D254-07621ECC4BFE}"/>
    <pc:docChg chg="addSld modSld">
      <pc:chgData name="Joni Robarobalevu (2512324)" userId="S::2512324@student.uwtsd.ac.uk::b71a9986-22b6-4fb7-b2c6-2f06ae23334a" providerId="AD" clId="Web-{E1FEA4B6-1DE1-1EE5-D254-07621ECC4BFE}" dt="2026-06-19T23:26:13.058" v="410"/>
      <pc:docMkLst>
        <pc:docMk/>
      </pc:docMkLst>
    </pc:docChg>
  </pc:docChgLst>
  <pc:docChgLst>
    <pc:chgData name="Joni Robarobalevu (2512324)" userId="S::2512324@student.uwtsd.ac.uk::b71a9986-22b6-4fb7-b2c6-2f06ae23334a" providerId="AD" clId="Web-{83D1E7E9-DDEA-46DD-87CB-94CBFCF35B7A}"/>
    <pc:docChg chg="delSld modSld sldOrd">
      <pc:chgData name="Joni Robarobalevu (2512324)" userId="S::2512324@student.uwtsd.ac.uk::b71a9986-22b6-4fb7-b2c6-2f06ae23334a" providerId="AD" clId="Web-{83D1E7E9-DDEA-46DD-87CB-94CBFCF35B7A}" dt="2026-06-14T20:43:32.419" v="365" actId="20577"/>
      <pc:docMkLst>
        <pc:docMk/>
      </pc:docMkLst>
      <pc:sldChg chg="addSp modSp">
        <pc:chgData name="Joni Robarobalevu (2512324)" userId="S::2512324@student.uwtsd.ac.uk::b71a9986-22b6-4fb7-b2c6-2f06ae23334a" providerId="AD" clId="Web-{83D1E7E9-DDEA-46DD-87CB-94CBFCF35B7A}" dt="2026-06-14T20:14:50.365" v="187" actId="1076"/>
        <pc:sldMkLst>
          <pc:docMk/>
          <pc:sldMk cId="109857222" sldId="256"/>
        </pc:sldMkLst>
        <pc:spChg chg="mod">
          <ac:chgData name="Joni Robarobalevu (2512324)" userId="S::2512324@student.uwtsd.ac.uk::b71a9986-22b6-4fb7-b2c6-2f06ae23334a" providerId="AD" clId="Web-{83D1E7E9-DDEA-46DD-87CB-94CBFCF35B7A}" dt="2026-06-14T19:55:06.226" v="109" actId="20577"/>
          <ac:spMkLst>
            <pc:docMk/>
            <pc:sldMk cId="109857222" sldId="256"/>
            <ac:spMk id="2" creationId="{00000000-0000-0000-0000-000000000000}"/>
          </ac:spMkLst>
        </pc:spChg>
        <pc:spChg chg="mod">
          <ac:chgData name="Joni Robarobalevu (2512324)" userId="S::2512324@student.uwtsd.ac.uk::b71a9986-22b6-4fb7-b2c6-2f06ae23334a" providerId="AD" clId="Web-{83D1E7E9-DDEA-46DD-87CB-94CBFCF35B7A}" dt="2026-06-14T19:54:24.537" v="91" actId="20577"/>
          <ac:spMkLst>
            <pc:docMk/>
            <pc:sldMk cId="109857222" sldId="256"/>
            <ac:spMk id="3" creationId="{00000000-0000-0000-0000-000000000000}"/>
          </ac:spMkLst>
        </pc:spChg>
        <pc:spChg chg="add mod">
          <ac:chgData name="Joni Robarobalevu (2512324)" userId="S::2512324@student.uwtsd.ac.uk::b71a9986-22b6-4fb7-b2c6-2f06ae23334a" providerId="AD" clId="Web-{83D1E7E9-DDEA-46DD-87CB-94CBFCF35B7A}" dt="2026-06-14T19:58:01.108" v="116" actId="14100"/>
          <ac:spMkLst>
            <pc:docMk/>
            <pc:sldMk cId="109857222" sldId="256"/>
            <ac:spMk id="5" creationId="{31E4043D-B4FC-FAF7-987C-723297679F87}"/>
          </ac:spMkLst>
        </pc:spChg>
        <pc:picChg chg="mod">
          <ac:chgData name="Joni Robarobalevu (2512324)" userId="S::2512324@student.uwtsd.ac.uk::b71a9986-22b6-4fb7-b2c6-2f06ae23334a" providerId="AD" clId="Web-{83D1E7E9-DDEA-46DD-87CB-94CBFCF35B7A}" dt="2026-06-14T20:14:50.365" v="187" actId="1076"/>
          <ac:picMkLst>
            <pc:docMk/>
            <pc:sldMk cId="109857222" sldId="256"/>
            <ac:picMk id="4" creationId="{EE745A35-7D2A-8886-A36A-EFCF11E7D640}"/>
          </ac:picMkLst>
        </pc:picChg>
      </pc:sldChg>
    </pc:docChg>
  </pc:docChgLst>
  <pc:docChgLst>
    <pc:chgData name="Joni Robarobalevu (2512324)" userId="S::2512324@student.uwtsd.ac.uk::b71a9986-22b6-4fb7-b2c6-2f06ae23334a" providerId="AD" clId="Web-{31B8E118-B1F8-B264-6952-5E9220568C14}"/>
    <pc:docChg chg="addSld modSld">
      <pc:chgData name="Joni Robarobalevu (2512324)" userId="S::2512324@student.uwtsd.ac.uk::b71a9986-22b6-4fb7-b2c6-2f06ae23334a" providerId="AD" clId="Web-{31B8E118-B1F8-B264-6952-5E9220568C14}" dt="2026-06-21T00:13:12.510" v="96" actId="20577"/>
      <pc:docMkLst>
        <pc:docMk/>
      </pc:docMkLst>
      <pc:sldChg chg="modSp">
        <pc:chgData name="Joni Robarobalevu (2512324)" userId="S::2512324@student.uwtsd.ac.uk::b71a9986-22b6-4fb7-b2c6-2f06ae23334a" providerId="AD" clId="Web-{31B8E118-B1F8-B264-6952-5E9220568C14}" dt="2026-06-21T00:12:03.836" v="52" actId="20577"/>
        <pc:sldMkLst>
          <pc:docMk/>
          <pc:sldMk cId="3056237639" sldId="264"/>
        </pc:sldMkLst>
        <pc:spChg chg="mod">
          <ac:chgData name="Joni Robarobalevu (2512324)" userId="S::2512324@student.uwtsd.ac.uk::b71a9986-22b6-4fb7-b2c6-2f06ae23334a" providerId="AD" clId="Web-{31B8E118-B1F8-B264-6952-5E9220568C14}" dt="2026-06-21T00:12:03.836" v="52" actId="20577"/>
          <ac:spMkLst>
            <pc:docMk/>
            <pc:sldMk cId="3056237639" sldId="264"/>
            <ac:spMk id="3" creationId="{8FE5051E-ED40-6F5F-C233-55BEC1B18BFC}"/>
          </ac:spMkLst>
        </pc:spChg>
      </pc:sldChg>
      <pc:sldChg chg="modSp new">
        <pc:chgData name="Joni Robarobalevu (2512324)" userId="S::2512324@student.uwtsd.ac.uk::b71a9986-22b6-4fb7-b2c6-2f06ae23334a" providerId="AD" clId="Web-{31B8E118-B1F8-B264-6952-5E9220568C14}" dt="2026-06-21T00:13:12.510" v="96" actId="20577"/>
        <pc:sldMkLst>
          <pc:docMk/>
          <pc:sldMk cId="3517767924" sldId="265"/>
        </pc:sldMkLst>
        <pc:spChg chg="mod">
          <ac:chgData name="Joni Robarobalevu (2512324)" userId="S::2512324@student.uwtsd.ac.uk::b71a9986-22b6-4fb7-b2c6-2f06ae23334a" providerId="AD" clId="Web-{31B8E118-B1F8-B264-6952-5E9220568C14}" dt="2026-06-21T00:13:12.510" v="96" actId="20577"/>
          <ac:spMkLst>
            <pc:docMk/>
            <pc:sldMk cId="3517767924" sldId="265"/>
            <ac:spMk id="3" creationId="{C969173B-0CC4-4629-4559-EDA10E906245}"/>
          </ac:spMkLst>
        </pc:spChg>
      </pc:sldChg>
    </pc:docChg>
  </pc:docChgLst>
  <pc:docChgLst>
    <pc:chgData name="Joni Robarobalevu (2512324)" userId="S::2512324@student.uwtsd.ac.uk::b71a9986-22b6-4fb7-b2c6-2f06ae23334a" providerId="AD" clId="Web-{8F62FF54-3797-7630-90F5-03F2E1986EB8}"/>
    <pc:docChg chg="modSld">
      <pc:chgData name="Joni Robarobalevu (2512324)" userId="S::2512324@student.uwtsd.ac.uk::b71a9986-22b6-4fb7-b2c6-2f06ae23334a" providerId="AD" clId="Web-{8F62FF54-3797-7630-90F5-03F2E1986EB8}" dt="2026-06-20T01:00:41.803" v="125" actId="20577"/>
      <pc:docMkLst>
        <pc:docMk/>
      </pc:docMkLst>
      <pc:sldChg chg="modSp">
        <pc:chgData name="Joni Robarobalevu (2512324)" userId="S::2512324@student.uwtsd.ac.uk::b71a9986-22b6-4fb7-b2c6-2f06ae23334a" providerId="AD" clId="Web-{8F62FF54-3797-7630-90F5-03F2E1986EB8}" dt="2026-06-20T01:00:41.803" v="125" actId="20577"/>
        <pc:sldMkLst>
          <pc:docMk/>
          <pc:sldMk cId="2422227874" sldId="262"/>
        </pc:sldMkLst>
        <pc:spChg chg="mod">
          <ac:chgData name="Joni Robarobalevu (2512324)" userId="S::2512324@student.uwtsd.ac.uk::b71a9986-22b6-4fb7-b2c6-2f06ae23334a" providerId="AD" clId="Web-{8F62FF54-3797-7630-90F5-03F2E1986EB8}" dt="2026-06-20T01:00:41.803" v="125" actId="20577"/>
          <ac:spMkLst>
            <pc:docMk/>
            <pc:sldMk cId="2422227874" sldId="262"/>
            <ac:spMk id="3" creationId="{095BF898-3873-0D06-3B83-5D7F8736818D}"/>
          </ac:spMkLst>
        </pc:spChg>
      </pc:sldChg>
    </pc:docChg>
  </pc:docChgLst>
  <pc:docChgLst>
    <pc:chgData name="Joni Robarobalevu (2512324)" userId="S::2512324@student.uwtsd.ac.uk::b71a9986-22b6-4fb7-b2c6-2f06ae23334a" providerId="AD" clId="Web-{A79FD254-73FA-4554-E480-7A281C6F4479}"/>
    <pc:docChg chg="addSld modSld">
      <pc:chgData name="Joni Robarobalevu (2512324)" userId="S::2512324@student.uwtsd.ac.uk::b71a9986-22b6-4fb7-b2c6-2f06ae23334a" providerId="AD" clId="Web-{A79FD254-73FA-4554-E480-7A281C6F4479}" dt="2026-06-20T01:20:40.712" v="52" actId="20577"/>
      <pc:docMkLst>
        <pc:docMk/>
      </pc:docMkLst>
      <pc:sldChg chg="modSp">
        <pc:chgData name="Joni Robarobalevu (2512324)" userId="S::2512324@student.uwtsd.ac.uk::b71a9986-22b6-4fb7-b2c6-2f06ae23334a" providerId="AD" clId="Web-{A79FD254-73FA-4554-E480-7A281C6F4479}" dt="2026-06-20T01:18:54.708" v="10" actId="20577"/>
        <pc:sldMkLst>
          <pc:docMk/>
          <pc:sldMk cId="1499756654" sldId="261"/>
        </pc:sldMkLst>
        <pc:spChg chg="mod">
          <ac:chgData name="Joni Robarobalevu (2512324)" userId="S::2512324@student.uwtsd.ac.uk::b71a9986-22b6-4fb7-b2c6-2f06ae23334a" providerId="AD" clId="Web-{A79FD254-73FA-4554-E480-7A281C6F4479}" dt="2026-06-20T01:18:54.708" v="10" actId="20577"/>
          <ac:spMkLst>
            <pc:docMk/>
            <pc:sldMk cId="1499756654" sldId="261"/>
            <ac:spMk id="2" creationId="{6A89F704-34C9-2303-27AF-8AEE9BC6C2CA}"/>
          </ac:spMkLst>
        </pc:spChg>
      </pc:sldChg>
      <pc:sldChg chg="modSp">
        <pc:chgData name="Joni Robarobalevu (2512324)" userId="S::2512324@student.uwtsd.ac.uk::b71a9986-22b6-4fb7-b2c6-2f06ae23334a" providerId="AD" clId="Web-{A79FD254-73FA-4554-E480-7A281C6F4479}" dt="2026-06-20T01:13:33.852" v="9" actId="20577"/>
        <pc:sldMkLst>
          <pc:docMk/>
          <pc:sldMk cId="2422227874" sldId="262"/>
        </pc:sldMkLst>
        <pc:spChg chg="mod">
          <ac:chgData name="Joni Robarobalevu (2512324)" userId="S::2512324@student.uwtsd.ac.uk::b71a9986-22b6-4fb7-b2c6-2f06ae23334a" providerId="AD" clId="Web-{A79FD254-73FA-4554-E480-7A281C6F4479}" dt="2026-06-20T01:13:33.852" v="9" actId="20577"/>
          <ac:spMkLst>
            <pc:docMk/>
            <pc:sldMk cId="2422227874" sldId="262"/>
            <ac:spMk id="3" creationId="{095BF898-3873-0D06-3B83-5D7F8736818D}"/>
          </ac:spMkLst>
        </pc:spChg>
      </pc:sldChg>
      <pc:sldChg chg="modSp new">
        <pc:chgData name="Joni Robarobalevu (2512324)" userId="S::2512324@student.uwtsd.ac.uk::b71a9986-22b6-4fb7-b2c6-2f06ae23334a" providerId="AD" clId="Web-{A79FD254-73FA-4554-E480-7A281C6F4479}" dt="2026-06-20T01:20:40.712" v="52" actId="20577"/>
        <pc:sldMkLst>
          <pc:docMk/>
          <pc:sldMk cId="3103028090" sldId="263"/>
        </pc:sldMkLst>
        <pc:spChg chg="mod">
          <ac:chgData name="Joni Robarobalevu (2512324)" userId="S::2512324@student.uwtsd.ac.uk::b71a9986-22b6-4fb7-b2c6-2f06ae23334a" providerId="AD" clId="Web-{A79FD254-73FA-4554-E480-7A281C6F4479}" dt="2026-06-20T01:20:40.712" v="52" actId="20577"/>
          <ac:spMkLst>
            <pc:docMk/>
            <pc:sldMk cId="3103028090" sldId="263"/>
            <ac:spMk id="3" creationId="{63A67D75-2636-A907-2BA6-E1502D89A68B}"/>
          </ac:spMkLst>
        </pc:spChg>
      </pc:sldChg>
    </pc:docChg>
  </pc:docChgLst>
  <pc:docChgLst>
    <pc:chgData name="Joni Robarobalevu (2512324)" userId="S::2512324@student.uwtsd.ac.uk::b71a9986-22b6-4fb7-b2c6-2f06ae23334a" providerId="AD" clId="Web-{5738AF60-5946-BFE9-7BEC-7D2D9F4ECA64}"/>
    <pc:docChg chg="modSld">
      <pc:chgData name="Joni Robarobalevu (2512324)" userId="S::2512324@student.uwtsd.ac.uk::b71a9986-22b6-4fb7-b2c6-2f06ae23334a" providerId="AD" clId="Web-{5738AF60-5946-BFE9-7BEC-7D2D9F4ECA64}" dt="2026-06-20T23:30:53.983" v="64" actId="20577"/>
      <pc:docMkLst>
        <pc:docMk/>
      </pc:docMkLst>
      <pc:sldChg chg="modSp">
        <pc:chgData name="Joni Robarobalevu (2512324)" userId="S::2512324@student.uwtsd.ac.uk::b71a9986-22b6-4fb7-b2c6-2f06ae23334a" providerId="AD" clId="Web-{5738AF60-5946-BFE9-7BEC-7D2D9F4ECA64}" dt="2026-06-20T23:30:53.983" v="64" actId="20577"/>
        <pc:sldMkLst>
          <pc:docMk/>
          <pc:sldMk cId="2422227874" sldId="262"/>
        </pc:sldMkLst>
        <pc:spChg chg="mod">
          <ac:chgData name="Joni Robarobalevu (2512324)" userId="S::2512324@student.uwtsd.ac.uk::b71a9986-22b6-4fb7-b2c6-2f06ae23334a" providerId="AD" clId="Web-{5738AF60-5946-BFE9-7BEC-7D2D9F4ECA64}" dt="2026-06-20T23:30:53.983" v="64" actId="20577"/>
          <ac:spMkLst>
            <pc:docMk/>
            <pc:sldMk cId="2422227874" sldId="262"/>
            <ac:spMk id="2" creationId="{760D23DE-16E0-EE8C-7B47-255AF69233B4}"/>
          </ac:spMkLst>
        </pc:spChg>
      </pc:sldChg>
      <pc:sldChg chg="modSp">
        <pc:chgData name="Joni Robarobalevu (2512324)" userId="S::2512324@student.uwtsd.ac.uk::b71a9986-22b6-4fb7-b2c6-2f06ae23334a" providerId="AD" clId="Web-{5738AF60-5946-BFE9-7BEC-7D2D9F4ECA64}" dt="2026-06-20T23:29:20.339" v="32" actId="20577"/>
        <pc:sldMkLst>
          <pc:docMk/>
          <pc:sldMk cId="3056237639" sldId="264"/>
        </pc:sldMkLst>
        <pc:spChg chg="mod">
          <ac:chgData name="Joni Robarobalevu (2512324)" userId="S::2512324@student.uwtsd.ac.uk::b71a9986-22b6-4fb7-b2c6-2f06ae23334a" providerId="AD" clId="Web-{5738AF60-5946-BFE9-7BEC-7D2D9F4ECA64}" dt="2026-06-20T23:29:20.339" v="32" actId="20577"/>
          <ac:spMkLst>
            <pc:docMk/>
            <pc:sldMk cId="3056237639" sldId="264"/>
            <ac:spMk id="3" creationId="{8FE5051E-ED40-6F5F-C233-55BEC1B18BFC}"/>
          </ac:spMkLst>
        </pc:spChg>
      </pc:sldChg>
    </pc:docChg>
  </pc:docChgLst>
  <pc:docChgLst>
    <pc:chgData name="Joni Robarobalevu (2512324)" userId="S::2512324@student.uwtsd.ac.uk::b71a9986-22b6-4fb7-b2c6-2f06ae23334a" providerId="AD" clId="Web-{05F79B89-5442-0772-C64A-99D7273481DA}"/>
    <pc:docChg chg="addSld modSld">
      <pc:chgData name="Joni Robarobalevu (2512324)" userId="S::2512324@student.uwtsd.ac.uk::b71a9986-22b6-4fb7-b2c6-2f06ae23334a" providerId="AD" clId="Web-{05F79B89-5442-0772-C64A-99D7273481DA}" dt="2026-06-20T03:18:17.262" v="85" actId="20577"/>
      <pc:docMkLst>
        <pc:docMk/>
      </pc:docMkLst>
      <pc:sldChg chg="modSp">
        <pc:chgData name="Joni Robarobalevu (2512324)" userId="S::2512324@student.uwtsd.ac.uk::b71a9986-22b6-4fb7-b2c6-2f06ae23334a" providerId="AD" clId="Web-{05F79B89-5442-0772-C64A-99D7273481DA}" dt="2026-06-20T03:17:19.650" v="38" actId="20577"/>
        <pc:sldMkLst>
          <pc:docMk/>
          <pc:sldMk cId="1499756654" sldId="261"/>
        </pc:sldMkLst>
        <pc:spChg chg="mod">
          <ac:chgData name="Joni Robarobalevu (2512324)" userId="S::2512324@student.uwtsd.ac.uk::b71a9986-22b6-4fb7-b2c6-2f06ae23334a" providerId="AD" clId="Web-{05F79B89-5442-0772-C64A-99D7273481DA}" dt="2026-06-20T03:17:19.650" v="38" actId="20577"/>
          <ac:spMkLst>
            <pc:docMk/>
            <pc:sldMk cId="1499756654" sldId="261"/>
            <ac:spMk id="3" creationId="{D0D578A7-32B9-80EE-3323-2C2C52A1158E}"/>
          </ac:spMkLst>
        </pc:spChg>
      </pc:sldChg>
      <pc:sldChg chg="modSp new">
        <pc:chgData name="Joni Robarobalevu (2512324)" userId="S::2512324@student.uwtsd.ac.uk::b71a9986-22b6-4fb7-b2c6-2f06ae23334a" providerId="AD" clId="Web-{05F79B89-5442-0772-C64A-99D7273481DA}" dt="2026-06-20T03:18:17.262" v="85" actId="20577"/>
        <pc:sldMkLst>
          <pc:docMk/>
          <pc:sldMk cId="3056237639" sldId="264"/>
        </pc:sldMkLst>
        <pc:spChg chg="mod">
          <ac:chgData name="Joni Robarobalevu (2512324)" userId="S::2512324@student.uwtsd.ac.uk::b71a9986-22b6-4fb7-b2c6-2f06ae23334a" providerId="AD" clId="Web-{05F79B89-5442-0772-C64A-99D7273481DA}" dt="2026-06-20T03:18:17.262" v="85" actId="20577"/>
          <ac:spMkLst>
            <pc:docMk/>
            <pc:sldMk cId="3056237639" sldId="264"/>
            <ac:spMk id="3" creationId="{8FE5051E-ED40-6F5F-C233-55BEC1B18BFC}"/>
          </ac:spMkLst>
        </pc:spChg>
      </pc:sldChg>
    </pc:docChg>
  </pc:docChgLst>
  <pc:docChgLst>
    <pc:chgData name="Joni Robarobalevu (2512324)" userId="S::2512324@student.uwtsd.ac.uk::b71a9986-22b6-4fb7-b2c6-2f06ae23334a" providerId="AD" clId="Web-{EF0C400F-0061-18D1-4BE0-9007E9FD501A}"/>
    <pc:docChg chg="modSld">
      <pc:chgData name="Joni Robarobalevu (2512324)" userId="S::2512324@student.uwtsd.ac.uk::b71a9986-22b6-4fb7-b2c6-2f06ae23334a" providerId="AD" clId="Web-{EF0C400F-0061-18D1-4BE0-9007E9FD501A}" dt="2026-06-21T12:12:58.603" v="63" actId="20577"/>
      <pc:docMkLst>
        <pc:docMk/>
      </pc:docMkLst>
      <pc:sldChg chg="modSp">
        <pc:chgData name="Joni Robarobalevu (2512324)" userId="S::2512324@student.uwtsd.ac.uk::b71a9986-22b6-4fb7-b2c6-2f06ae23334a" providerId="AD" clId="Web-{EF0C400F-0061-18D1-4BE0-9007E9FD501A}" dt="2026-06-21T12:12:58.603" v="63" actId="20577"/>
        <pc:sldMkLst>
          <pc:docMk/>
          <pc:sldMk cId="2422227874" sldId="262"/>
        </pc:sldMkLst>
        <pc:spChg chg="mod">
          <ac:chgData name="Joni Robarobalevu (2512324)" userId="S::2512324@student.uwtsd.ac.uk::b71a9986-22b6-4fb7-b2c6-2f06ae23334a" providerId="AD" clId="Web-{EF0C400F-0061-18D1-4BE0-9007E9FD501A}" dt="2026-06-21T12:12:58.603" v="63" actId="20577"/>
          <ac:spMkLst>
            <pc:docMk/>
            <pc:sldMk cId="2422227874" sldId="262"/>
            <ac:spMk id="3" creationId="{095BF898-3873-0D06-3B83-5D7F8736818D}"/>
          </ac:spMkLst>
        </pc:spChg>
      </pc:sldChg>
      <pc:sldChg chg="modSp">
        <pc:chgData name="Joni Robarobalevu (2512324)" userId="S::2512324@student.uwtsd.ac.uk::b71a9986-22b6-4fb7-b2c6-2f06ae23334a" providerId="AD" clId="Web-{EF0C400F-0061-18D1-4BE0-9007E9FD501A}" dt="2026-06-21T12:07:59.644" v="24" actId="20577"/>
        <pc:sldMkLst>
          <pc:docMk/>
          <pc:sldMk cId="3517767924" sldId="265"/>
        </pc:sldMkLst>
        <pc:spChg chg="mod">
          <ac:chgData name="Joni Robarobalevu (2512324)" userId="S::2512324@student.uwtsd.ac.uk::b71a9986-22b6-4fb7-b2c6-2f06ae23334a" providerId="AD" clId="Web-{EF0C400F-0061-18D1-4BE0-9007E9FD501A}" dt="2026-06-21T12:07:59.644" v="24" actId="20577"/>
          <ac:spMkLst>
            <pc:docMk/>
            <pc:sldMk cId="3517767924" sldId="265"/>
            <ac:spMk id="3" creationId="{C969173B-0CC4-4629-4559-EDA10E906245}"/>
          </ac:spMkLst>
        </pc:spChg>
      </pc:sldChg>
    </pc:docChg>
  </pc:docChgLst>
  <pc:docChgLst>
    <pc:chgData name="Joni Robarobalevu (2512324)" userId="S::2512324@student.uwtsd.ac.uk::b71a9986-22b6-4fb7-b2c6-2f06ae23334a" providerId="AD" clId="Web-{66F6FDA1-849B-F347-DC7B-AB538C9FC32F}"/>
    <pc:docChg chg="addSld">
      <pc:chgData name="Joni Robarobalevu (2512324)" userId="S::2512324@student.uwtsd.ac.uk::b71a9986-22b6-4fb7-b2c6-2f06ae23334a" providerId="AD" clId="Web-{66F6FDA1-849B-F347-DC7B-AB538C9FC32F}" dt="2026-06-19T21:58:32.754" v="0"/>
      <pc:docMkLst>
        <pc:docMk/>
      </pc:docMkLst>
    </pc:docChg>
  </pc:docChgLst>
  <pc:docChgLst>
    <pc:chgData name="Joni Robarobalevu (2512324)" userId="S::2512324@student.uwtsd.ac.uk::b71a9986-22b6-4fb7-b2c6-2f06ae23334a" providerId="AD" clId="Web-{0B98D3F9-9B28-D41A-DD15-2C356841FBE8}"/>
    <pc:docChg chg="modSld">
      <pc:chgData name="Joni Robarobalevu (2512324)" userId="S::2512324@student.uwtsd.ac.uk::b71a9986-22b6-4fb7-b2c6-2f06ae23334a" providerId="AD" clId="Web-{0B98D3F9-9B28-D41A-DD15-2C356841FBE8}" dt="2026-06-20T01:29:59.707" v="77" actId="20577"/>
      <pc:docMkLst>
        <pc:docMk/>
      </pc:docMkLst>
      <pc:sldChg chg="modSp">
        <pc:chgData name="Joni Robarobalevu (2512324)" userId="S::2512324@student.uwtsd.ac.uk::b71a9986-22b6-4fb7-b2c6-2f06ae23334a" providerId="AD" clId="Web-{0B98D3F9-9B28-D41A-DD15-2C356841FBE8}" dt="2026-06-20T01:29:59.707" v="77" actId="20577"/>
        <pc:sldMkLst>
          <pc:docMk/>
          <pc:sldMk cId="2422227874" sldId="262"/>
        </pc:sldMkLst>
        <pc:spChg chg="mod">
          <ac:chgData name="Joni Robarobalevu (2512324)" userId="S::2512324@student.uwtsd.ac.uk::b71a9986-22b6-4fb7-b2c6-2f06ae23334a" providerId="AD" clId="Web-{0B98D3F9-9B28-D41A-DD15-2C356841FBE8}" dt="2026-06-20T01:29:59.707" v="77" actId="20577"/>
          <ac:spMkLst>
            <pc:docMk/>
            <pc:sldMk cId="2422227874" sldId="262"/>
            <ac:spMk id="3" creationId="{095BF898-3873-0D06-3B83-5D7F8736818D}"/>
          </ac:spMkLst>
        </pc:spChg>
      </pc:sldChg>
    </pc:docChg>
  </pc:docChgLst>
  <pc:docChgLst>
    <pc:chgData name="Joni Robarobalevu (2512324)" userId="S::2512324@student.uwtsd.ac.uk::b71a9986-22b6-4fb7-b2c6-2f06ae23334a" providerId="AD" clId="Web-{1F1C26D7-A18F-1174-F1D1-8CA6FE75309F}"/>
    <pc:docChg chg="addSld delSld modSld">
      <pc:chgData name="Joni Robarobalevu (2512324)" userId="S::2512324@student.uwtsd.ac.uk::b71a9986-22b6-4fb7-b2c6-2f06ae23334a" providerId="AD" clId="Web-{1F1C26D7-A18F-1174-F1D1-8CA6FE75309F}" dt="2026-06-20T00:52:06.049" v="498" actId="20577"/>
      <pc:docMkLst>
        <pc:docMk/>
      </pc:docMkLst>
      <pc:sldChg chg="modSp mod modShow">
        <pc:chgData name="Joni Robarobalevu (2512324)" userId="S::2512324@student.uwtsd.ac.uk::b71a9986-22b6-4fb7-b2c6-2f06ae23334a" providerId="AD" clId="Web-{1F1C26D7-A18F-1174-F1D1-8CA6FE75309F}" dt="2026-06-20T00:37:35.935" v="193" actId="20577"/>
        <pc:sldMkLst>
          <pc:docMk/>
          <pc:sldMk cId="1499756654" sldId="261"/>
        </pc:sldMkLst>
        <pc:spChg chg="mod">
          <ac:chgData name="Joni Robarobalevu (2512324)" userId="S::2512324@student.uwtsd.ac.uk::b71a9986-22b6-4fb7-b2c6-2f06ae23334a" providerId="AD" clId="Web-{1F1C26D7-A18F-1174-F1D1-8CA6FE75309F}" dt="2026-06-20T00:37:35.935" v="193" actId="20577"/>
          <ac:spMkLst>
            <pc:docMk/>
            <pc:sldMk cId="1499756654" sldId="261"/>
            <ac:spMk id="3" creationId="{D0D578A7-32B9-80EE-3323-2C2C52A1158E}"/>
          </ac:spMkLst>
        </pc:spChg>
      </pc:sldChg>
      <pc:sldChg chg="modSp new">
        <pc:chgData name="Joni Robarobalevu (2512324)" userId="S::2512324@student.uwtsd.ac.uk::b71a9986-22b6-4fb7-b2c6-2f06ae23334a" providerId="AD" clId="Web-{1F1C26D7-A18F-1174-F1D1-8CA6FE75309F}" dt="2026-06-20T00:52:06.049" v="498" actId="20577"/>
        <pc:sldMkLst>
          <pc:docMk/>
          <pc:sldMk cId="2422227874" sldId="262"/>
        </pc:sldMkLst>
        <pc:spChg chg="mod">
          <ac:chgData name="Joni Robarobalevu (2512324)" userId="S::2512324@student.uwtsd.ac.uk::b71a9986-22b6-4fb7-b2c6-2f06ae23334a" providerId="AD" clId="Web-{1F1C26D7-A18F-1174-F1D1-8CA6FE75309F}" dt="2026-06-20T00:52:06.049" v="498" actId="20577"/>
          <ac:spMkLst>
            <pc:docMk/>
            <pc:sldMk cId="2422227874" sldId="262"/>
            <ac:spMk id="3" creationId="{095BF898-3873-0D06-3B83-5D7F8736818D}"/>
          </ac:spMkLst>
        </pc:spChg>
      </pc:sldChg>
    </pc:docChg>
  </pc:docChgLst>
  <pc:docChgLst>
    <pc:chgData name="Joni Robarobalevu (2512324)" userId="S::2512324@student.uwtsd.ac.uk::b71a9986-22b6-4fb7-b2c6-2f06ae23334a" providerId="AD" clId="Web-{B3C5A5A2-F97F-1EEB-CB91-1CBD0CC18549}"/>
    <pc:docChg chg="modSld">
      <pc:chgData name="Joni Robarobalevu (2512324)" userId="S::2512324@student.uwtsd.ac.uk::b71a9986-22b6-4fb7-b2c6-2f06ae23334a" providerId="AD" clId="Web-{B3C5A5A2-F97F-1EEB-CB91-1CBD0CC18549}" dt="2026-06-21T00:08:37.068" v="30" actId="20577"/>
      <pc:docMkLst>
        <pc:docMk/>
      </pc:docMkLst>
      <pc:sldChg chg="modSp">
        <pc:chgData name="Joni Robarobalevu (2512324)" userId="S::2512324@student.uwtsd.ac.uk::b71a9986-22b6-4fb7-b2c6-2f06ae23334a" providerId="AD" clId="Web-{B3C5A5A2-F97F-1EEB-CB91-1CBD0CC18549}" dt="2026-06-21T00:08:37.068" v="30" actId="20577"/>
        <pc:sldMkLst>
          <pc:docMk/>
          <pc:sldMk cId="3056237639" sldId="264"/>
        </pc:sldMkLst>
        <pc:spChg chg="mod">
          <ac:chgData name="Joni Robarobalevu (2512324)" userId="S::2512324@student.uwtsd.ac.uk::b71a9986-22b6-4fb7-b2c6-2f06ae23334a" providerId="AD" clId="Web-{B3C5A5A2-F97F-1EEB-CB91-1CBD0CC18549}" dt="2026-06-21T00:08:37.068" v="30" actId="20577"/>
          <ac:spMkLst>
            <pc:docMk/>
            <pc:sldMk cId="3056237639" sldId="264"/>
            <ac:spMk id="3" creationId="{8FE5051E-ED40-6F5F-C233-55BEC1B18BFC}"/>
          </ac:spMkLst>
        </pc:spChg>
      </pc:sldChg>
    </pc:docChg>
  </pc:docChgLst>
  <pc:docChgLst>
    <pc:chgData name="Joni Robarobalevu (2512324)" userId="S::2512324@student.uwtsd.ac.uk::b71a9986-22b6-4fb7-b2c6-2f06ae23334a" providerId="AD" clId="Web-{F19D4B20-0B25-A557-4509-68817BBDB34C}"/>
    <pc:docChg chg="modSld">
      <pc:chgData name="Joni Robarobalevu (2512324)" userId="S::2512324@student.uwtsd.ac.uk::b71a9986-22b6-4fb7-b2c6-2f06ae23334a" providerId="AD" clId="Web-{F19D4B20-0B25-A557-4509-68817BBDB34C}" dt="2026-06-20T23:56:27.739" v="186" actId="20577"/>
      <pc:docMkLst>
        <pc:docMk/>
      </pc:docMkLst>
      <pc:sldChg chg="modSp">
        <pc:chgData name="Joni Robarobalevu (2512324)" userId="S::2512324@student.uwtsd.ac.uk::b71a9986-22b6-4fb7-b2c6-2f06ae23334a" providerId="AD" clId="Web-{F19D4B20-0B25-A557-4509-68817BBDB34C}" dt="2026-06-20T23:53:46.972" v="164" actId="20577"/>
        <pc:sldMkLst>
          <pc:docMk/>
          <pc:sldMk cId="2422227874" sldId="262"/>
        </pc:sldMkLst>
        <pc:spChg chg="mod">
          <ac:chgData name="Joni Robarobalevu (2512324)" userId="S::2512324@student.uwtsd.ac.uk::b71a9986-22b6-4fb7-b2c6-2f06ae23334a" providerId="AD" clId="Web-{F19D4B20-0B25-A557-4509-68817BBDB34C}" dt="2026-06-20T23:53:46.972" v="164" actId="20577"/>
          <ac:spMkLst>
            <pc:docMk/>
            <pc:sldMk cId="2422227874" sldId="262"/>
            <ac:spMk id="3" creationId="{095BF898-3873-0D06-3B83-5D7F8736818D}"/>
          </ac:spMkLst>
        </pc:spChg>
      </pc:sldChg>
      <pc:sldChg chg="modSp">
        <pc:chgData name="Joni Robarobalevu (2512324)" userId="S::2512324@student.uwtsd.ac.uk::b71a9986-22b6-4fb7-b2c6-2f06ae23334a" providerId="AD" clId="Web-{F19D4B20-0B25-A557-4509-68817BBDB34C}" dt="2026-06-20T23:55:38.485" v="182" actId="20577"/>
        <pc:sldMkLst>
          <pc:docMk/>
          <pc:sldMk cId="3103028090" sldId="263"/>
        </pc:sldMkLst>
        <pc:spChg chg="mod">
          <ac:chgData name="Joni Robarobalevu (2512324)" userId="S::2512324@student.uwtsd.ac.uk::b71a9986-22b6-4fb7-b2c6-2f06ae23334a" providerId="AD" clId="Web-{F19D4B20-0B25-A557-4509-68817BBDB34C}" dt="2026-06-20T23:55:38.485" v="182" actId="20577"/>
          <ac:spMkLst>
            <pc:docMk/>
            <pc:sldMk cId="3103028090" sldId="263"/>
            <ac:spMk id="3" creationId="{63A67D75-2636-A907-2BA6-E1502D89A68B}"/>
          </ac:spMkLst>
        </pc:spChg>
      </pc:sldChg>
      <pc:sldChg chg="modSp">
        <pc:chgData name="Joni Robarobalevu (2512324)" userId="S::2512324@student.uwtsd.ac.uk::b71a9986-22b6-4fb7-b2c6-2f06ae23334a" providerId="AD" clId="Web-{F19D4B20-0B25-A557-4509-68817BBDB34C}" dt="2026-06-20T23:56:27.739" v="186" actId="20577"/>
        <pc:sldMkLst>
          <pc:docMk/>
          <pc:sldMk cId="3056237639" sldId="264"/>
        </pc:sldMkLst>
        <pc:spChg chg="mod">
          <ac:chgData name="Joni Robarobalevu (2512324)" userId="S::2512324@student.uwtsd.ac.uk::b71a9986-22b6-4fb7-b2c6-2f06ae23334a" providerId="AD" clId="Web-{F19D4B20-0B25-A557-4509-68817BBDB34C}" dt="2026-06-20T23:56:27.739" v="186" actId="20577"/>
          <ac:spMkLst>
            <pc:docMk/>
            <pc:sldMk cId="3056237639" sldId="264"/>
            <ac:spMk id="3" creationId="{8FE5051E-ED40-6F5F-C233-55BEC1B18BFC}"/>
          </ac:spMkLst>
        </pc:spChg>
      </pc:sldChg>
    </pc:docChg>
  </pc:docChgLst>
  <pc:docChgLst>
    <pc:chgData name="Joni Robarobalevu (2512324)" userId="S::2512324@student.uwtsd.ac.uk::b71a9986-22b6-4fb7-b2c6-2f06ae23334a" providerId="AD" clId="Web-{B7EA81D2-3B96-42CF-4647-FAE1D3F12856}"/>
    <pc:docChg chg="modSld">
      <pc:chgData name="Joni Robarobalevu (2512324)" userId="S::2512324@student.uwtsd.ac.uk::b71a9986-22b6-4fb7-b2c6-2f06ae23334a" providerId="AD" clId="Web-{B7EA81D2-3B96-42CF-4647-FAE1D3F12856}" dt="2026-06-19T14:03:28.787" v="1" actId="1076"/>
      <pc:docMkLst>
        <pc:docMk/>
      </pc:docMkLst>
      <pc:sldChg chg="modSp">
        <pc:chgData name="Joni Robarobalevu (2512324)" userId="S::2512324@student.uwtsd.ac.uk::b71a9986-22b6-4fb7-b2c6-2f06ae23334a" providerId="AD" clId="Web-{B7EA81D2-3B96-42CF-4647-FAE1D3F12856}" dt="2026-06-19T14:03:28.787" v="1" actId="1076"/>
        <pc:sldMkLst>
          <pc:docMk/>
          <pc:sldMk cId="109857222" sldId="256"/>
        </pc:sldMkLst>
        <pc:picChg chg="mod">
          <ac:chgData name="Joni Robarobalevu (2512324)" userId="S::2512324@student.uwtsd.ac.uk::b71a9986-22b6-4fb7-b2c6-2f06ae23334a" providerId="AD" clId="Web-{B7EA81D2-3B96-42CF-4647-FAE1D3F12856}" dt="2026-06-19T14:03:28.787" v="1" actId="1076"/>
          <ac:picMkLst>
            <pc:docMk/>
            <pc:sldMk cId="109857222" sldId="256"/>
            <ac:picMk id="4" creationId="{EE745A35-7D2A-8886-A36A-EFCF11E7D640}"/>
          </ac:picMkLst>
        </pc:picChg>
      </pc:sldChg>
    </pc:docChg>
  </pc:docChgLst>
  <pc:docChgLst>
    <pc:chgData name="Joni Robarobalevu (2512324)" userId="S::2512324@student.uwtsd.ac.uk::b71a9986-22b6-4fb7-b2c6-2f06ae23334a" providerId="AD" clId="Web-{706EF033-8F0D-BD2B-7A04-A741934F3FBE}"/>
    <pc:docChg chg="addSld delSld modSld">
      <pc:chgData name="Joni Robarobalevu (2512324)" userId="S::2512324@student.uwtsd.ac.uk::b71a9986-22b6-4fb7-b2c6-2f06ae23334a" providerId="AD" clId="Web-{706EF033-8F0D-BD2B-7A04-A741934F3FBE}" dt="2026-06-07T11:21:43.213" v="462"/>
      <pc:docMkLst>
        <pc:docMk/>
      </pc:docMkLst>
      <pc:sldChg chg="addSp modSp mod setBg">
        <pc:chgData name="Joni Robarobalevu (2512324)" userId="S::2512324@student.uwtsd.ac.uk::b71a9986-22b6-4fb7-b2c6-2f06ae23334a" providerId="AD" clId="Web-{706EF033-8F0D-BD2B-7A04-A741934F3FBE}" dt="2026-06-07T11:14:47.057" v="453" actId="1076"/>
        <pc:sldMkLst>
          <pc:docMk/>
          <pc:sldMk cId="109857222" sldId="256"/>
        </pc:sldMkLst>
        <pc:spChg chg="mod">
          <ac:chgData name="Joni Robarobalevu (2512324)" userId="S::2512324@student.uwtsd.ac.uk::b71a9986-22b6-4fb7-b2c6-2f06ae23334a" providerId="AD" clId="Web-{706EF033-8F0D-BD2B-7A04-A741934F3FBE}" dt="2026-06-07T10:40:17.636" v="234" actId="20577"/>
          <ac:spMkLst>
            <pc:docMk/>
            <pc:sldMk cId="109857222" sldId="256"/>
            <ac:spMk id="2" creationId="{00000000-0000-0000-0000-000000000000}"/>
          </ac:spMkLst>
        </pc:spChg>
        <pc:spChg chg="mod">
          <ac:chgData name="Joni Robarobalevu (2512324)" userId="S::2512324@student.uwtsd.ac.uk::b71a9986-22b6-4fb7-b2c6-2f06ae23334a" providerId="AD" clId="Web-{706EF033-8F0D-BD2B-7A04-A741934F3FBE}" dt="2026-06-07T10:40:39.528" v="238" actId="20577"/>
          <ac:spMkLst>
            <pc:docMk/>
            <pc:sldMk cId="109857222" sldId="256"/>
            <ac:spMk id="3" creationId="{00000000-0000-0000-0000-000000000000}"/>
          </ac:spMkLst>
        </pc:spChg>
        <pc:picChg chg="add mod">
          <ac:chgData name="Joni Robarobalevu (2512324)" userId="S::2512324@student.uwtsd.ac.uk::b71a9986-22b6-4fb7-b2c6-2f06ae23334a" providerId="AD" clId="Web-{706EF033-8F0D-BD2B-7A04-A741934F3FBE}" dt="2026-06-07T11:14:47.057" v="453" actId="1076"/>
          <ac:picMkLst>
            <pc:docMk/>
            <pc:sldMk cId="109857222" sldId="256"/>
            <ac:picMk id="4" creationId="{EE745A35-7D2A-8886-A36A-EFCF11E7D640}"/>
          </ac:picMkLst>
        </pc:picChg>
      </pc:sldChg>
      <pc:sldChg chg="new">
        <pc:chgData name="Joni Robarobalevu (2512324)" userId="S::2512324@student.uwtsd.ac.uk::b71a9986-22b6-4fb7-b2c6-2f06ae23334a" providerId="AD" clId="Web-{706EF033-8F0D-BD2B-7A04-A741934F3FBE}" dt="2026-06-07T11:15:19.497" v="454"/>
        <pc:sldMkLst>
          <pc:docMk/>
          <pc:sldMk cId="1499756654" sldId="261"/>
        </pc:sldMkLst>
      </pc:sldChg>
    </pc:docChg>
  </pc:docChgLst>
  <pc:docChgLst>
    <pc:chgData name="Joni Robarobalevu (2512324)" userId="S::2512324@student.uwtsd.ac.uk::b71a9986-22b6-4fb7-b2c6-2f06ae23334a" providerId="AD" clId="Web-{50498E63-DE2D-C2B9-698D-D80F203FDCFA}"/>
    <pc:docChg chg="modSld">
      <pc:chgData name="Joni Robarobalevu (2512324)" userId="S::2512324@student.uwtsd.ac.uk::b71a9986-22b6-4fb7-b2c6-2f06ae23334a" providerId="AD" clId="Web-{50498E63-DE2D-C2B9-698D-D80F203FDCFA}" dt="2026-06-19T13:46:36.169" v="128" actId="20577"/>
      <pc:docMkLst>
        <pc:docMk/>
      </pc:docMkLst>
    </pc:docChg>
  </pc:docChgLst>
  <pc:docChgLst>
    <pc:chgData name="Joni Robarobalevu (2512324)" userId="S::2512324@student.uwtsd.ac.uk::b71a9986-22b6-4fb7-b2c6-2f06ae23334a" providerId="AD" clId="Web-{629E06B0-5D41-F60D-4B0D-76A8B0B747C5}"/>
    <pc:docChg chg="mod addSld delSld modSld addMainMaster delMainMaster">
      <pc:chgData name="Joni Robarobalevu (2512324)" userId="S::2512324@student.uwtsd.ac.uk::b71a9986-22b6-4fb7-b2c6-2f06ae23334a" providerId="AD" clId="Web-{629E06B0-5D41-F60D-4B0D-76A8B0B747C5}" dt="2026-06-21T01:29:46.264" v="392" actId="20577"/>
      <pc:docMkLst>
        <pc:docMk/>
      </pc:docMkLst>
      <pc:sldChg chg="modSp mod modClrScheme chgLayout">
        <pc:chgData name="Joni Robarobalevu (2512324)" userId="S::2512324@student.uwtsd.ac.uk::b71a9986-22b6-4fb7-b2c6-2f06ae23334a" providerId="AD" clId="Web-{629E06B0-5D41-F60D-4B0D-76A8B0B747C5}" dt="2026-06-21T00:35:01.792" v="182"/>
        <pc:sldMkLst>
          <pc:docMk/>
          <pc:sldMk cId="109857222" sldId="256"/>
        </pc:sldMkLst>
        <pc:spChg chg="mod ord">
          <ac:chgData name="Joni Robarobalevu (2512324)" userId="S::2512324@student.uwtsd.ac.uk::b71a9986-22b6-4fb7-b2c6-2f06ae23334a" providerId="AD" clId="Web-{629E06B0-5D41-F60D-4B0D-76A8B0B747C5}" dt="2026-06-21T00:35:01.792" v="182"/>
          <ac:spMkLst>
            <pc:docMk/>
            <pc:sldMk cId="109857222" sldId="256"/>
            <ac:spMk id="2" creationId="{00000000-0000-0000-0000-000000000000}"/>
          </ac:spMkLst>
        </pc:spChg>
        <pc:spChg chg="mod ord">
          <ac:chgData name="Joni Robarobalevu (2512324)" userId="S::2512324@student.uwtsd.ac.uk::b71a9986-22b6-4fb7-b2c6-2f06ae23334a" providerId="AD" clId="Web-{629E06B0-5D41-F60D-4B0D-76A8B0B747C5}" dt="2026-06-21T00:35:01.792" v="182"/>
          <ac:spMkLst>
            <pc:docMk/>
            <pc:sldMk cId="109857222" sldId="256"/>
            <ac:spMk id="3" creationId="{00000000-0000-0000-0000-000000000000}"/>
          </ac:spMkLst>
        </pc:spChg>
      </pc:sldChg>
      <pc:sldChg chg="modSp mod modClrScheme chgLayout">
        <pc:chgData name="Joni Robarobalevu (2512324)" userId="S::2512324@student.uwtsd.ac.uk::b71a9986-22b6-4fb7-b2c6-2f06ae23334a" providerId="AD" clId="Web-{629E06B0-5D41-F60D-4B0D-76A8B0B747C5}" dt="2026-06-21T01:28:42.825" v="389" actId="20577"/>
        <pc:sldMkLst>
          <pc:docMk/>
          <pc:sldMk cId="1499756654" sldId="261"/>
        </pc:sldMkLst>
        <pc:spChg chg="mod ord">
          <ac:chgData name="Joni Robarobalevu (2512324)" userId="S::2512324@student.uwtsd.ac.uk::b71a9986-22b6-4fb7-b2c6-2f06ae23334a" providerId="AD" clId="Web-{629E06B0-5D41-F60D-4B0D-76A8B0B747C5}" dt="2026-06-21T01:28:42.825" v="389" actId="20577"/>
          <ac:spMkLst>
            <pc:docMk/>
            <pc:sldMk cId="1499756654" sldId="261"/>
            <ac:spMk id="2" creationId="{6A89F704-34C9-2303-27AF-8AEE9BC6C2CA}"/>
          </ac:spMkLst>
        </pc:spChg>
        <pc:spChg chg="mod ord">
          <ac:chgData name="Joni Robarobalevu (2512324)" userId="S::2512324@student.uwtsd.ac.uk::b71a9986-22b6-4fb7-b2c6-2f06ae23334a" providerId="AD" clId="Web-{629E06B0-5D41-F60D-4B0D-76A8B0B747C5}" dt="2026-06-21T00:35:01.792" v="182"/>
          <ac:spMkLst>
            <pc:docMk/>
            <pc:sldMk cId="1499756654" sldId="261"/>
            <ac:spMk id="3" creationId="{D0D578A7-32B9-80EE-3323-2C2C52A1158E}"/>
          </ac:spMkLst>
        </pc:spChg>
      </pc:sldChg>
      <pc:sldChg chg="modSp mod modClrScheme chgLayout">
        <pc:chgData name="Joni Robarobalevu (2512324)" userId="S::2512324@student.uwtsd.ac.uk::b71a9986-22b6-4fb7-b2c6-2f06ae23334a" providerId="AD" clId="Web-{629E06B0-5D41-F60D-4B0D-76A8B0B747C5}" dt="2026-06-21T00:38:19.172" v="191" actId="20577"/>
        <pc:sldMkLst>
          <pc:docMk/>
          <pc:sldMk cId="2422227874" sldId="262"/>
        </pc:sldMkLst>
        <pc:spChg chg="mod ord">
          <ac:chgData name="Joni Robarobalevu (2512324)" userId="S::2512324@student.uwtsd.ac.uk::b71a9986-22b6-4fb7-b2c6-2f06ae23334a" providerId="AD" clId="Web-{629E06B0-5D41-F60D-4B0D-76A8B0B747C5}" dt="2026-06-21T00:35:01.792" v="182"/>
          <ac:spMkLst>
            <pc:docMk/>
            <pc:sldMk cId="2422227874" sldId="262"/>
            <ac:spMk id="2" creationId="{760D23DE-16E0-EE8C-7B47-255AF69233B4}"/>
          </ac:spMkLst>
        </pc:spChg>
        <pc:spChg chg="mod ord">
          <ac:chgData name="Joni Robarobalevu (2512324)" userId="S::2512324@student.uwtsd.ac.uk::b71a9986-22b6-4fb7-b2c6-2f06ae23334a" providerId="AD" clId="Web-{629E06B0-5D41-F60D-4B0D-76A8B0B747C5}" dt="2026-06-21T00:38:19.172" v="191" actId="20577"/>
          <ac:spMkLst>
            <pc:docMk/>
            <pc:sldMk cId="2422227874" sldId="262"/>
            <ac:spMk id="3" creationId="{095BF898-3873-0D06-3B83-5D7F8736818D}"/>
          </ac:spMkLst>
        </pc:spChg>
      </pc:sldChg>
      <pc:sldChg chg="modSp mod modClrScheme chgLayout">
        <pc:chgData name="Joni Robarobalevu (2512324)" userId="S::2512324@student.uwtsd.ac.uk::b71a9986-22b6-4fb7-b2c6-2f06ae23334a" providerId="AD" clId="Web-{629E06B0-5D41-F60D-4B0D-76A8B0B747C5}" dt="2026-06-21T01:28:29.543" v="388" actId="20577"/>
        <pc:sldMkLst>
          <pc:docMk/>
          <pc:sldMk cId="3103028090" sldId="263"/>
        </pc:sldMkLst>
        <pc:spChg chg="mod ord">
          <ac:chgData name="Joni Robarobalevu (2512324)" userId="S::2512324@student.uwtsd.ac.uk::b71a9986-22b6-4fb7-b2c6-2f06ae23334a" providerId="AD" clId="Web-{629E06B0-5D41-F60D-4B0D-76A8B0B747C5}" dt="2026-06-21T01:28:29.543" v="388" actId="20577"/>
          <ac:spMkLst>
            <pc:docMk/>
            <pc:sldMk cId="3103028090" sldId="263"/>
            <ac:spMk id="2" creationId="{5B160CBB-B075-9E0A-D0EC-0AD2B17D52CA}"/>
          </ac:spMkLst>
        </pc:spChg>
        <pc:spChg chg="mod ord">
          <ac:chgData name="Joni Robarobalevu (2512324)" userId="S::2512324@student.uwtsd.ac.uk::b71a9986-22b6-4fb7-b2c6-2f06ae23334a" providerId="AD" clId="Web-{629E06B0-5D41-F60D-4B0D-76A8B0B747C5}" dt="2026-06-21T01:28:16.840" v="387" actId="20577"/>
          <ac:spMkLst>
            <pc:docMk/>
            <pc:sldMk cId="3103028090" sldId="263"/>
            <ac:spMk id="3" creationId="{63A67D75-2636-A907-2BA6-E1502D89A68B}"/>
          </ac:spMkLst>
        </pc:spChg>
      </pc:sldChg>
      <pc:sldChg chg="modSp mod modClrScheme chgLayout">
        <pc:chgData name="Joni Robarobalevu (2512324)" userId="S::2512324@student.uwtsd.ac.uk::b71a9986-22b6-4fb7-b2c6-2f06ae23334a" providerId="AD" clId="Web-{629E06B0-5D41-F60D-4B0D-76A8B0B747C5}" dt="2026-06-21T01:29:27.591" v="390" actId="20577"/>
        <pc:sldMkLst>
          <pc:docMk/>
          <pc:sldMk cId="3056237639" sldId="264"/>
        </pc:sldMkLst>
        <pc:spChg chg="mod ord">
          <ac:chgData name="Joni Robarobalevu (2512324)" userId="S::2512324@student.uwtsd.ac.uk::b71a9986-22b6-4fb7-b2c6-2f06ae23334a" providerId="AD" clId="Web-{629E06B0-5D41-F60D-4B0D-76A8B0B747C5}" dt="2026-06-21T01:29:27.591" v="390" actId="20577"/>
          <ac:spMkLst>
            <pc:docMk/>
            <pc:sldMk cId="3056237639" sldId="264"/>
            <ac:spMk id="2" creationId="{99209C1D-9145-AC88-EC7C-2A58E267DE32}"/>
          </ac:spMkLst>
        </pc:spChg>
        <pc:spChg chg="mod ord">
          <ac:chgData name="Joni Robarobalevu (2512324)" userId="S::2512324@student.uwtsd.ac.uk::b71a9986-22b6-4fb7-b2c6-2f06ae23334a" providerId="AD" clId="Web-{629E06B0-5D41-F60D-4B0D-76A8B0B747C5}" dt="2026-06-21T00:39:02.970" v="194" actId="20577"/>
          <ac:spMkLst>
            <pc:docMk/>
            <pc:sldMk cId="3056237639" sldId="264"/>
            <ac:spMk id="3" creationId="{8FE5051E-ED40-6F5F-C233-55BEC1B18BFC}"/>
          </ac:spMkLst>
        </pc:spChg>
      </pc:sldChg>
      <pc:sldChg chg="modSp mod modClrScheme chgLayout">
        <pc:chgData name="Joni Robarobalevu (2512324)" userId="S::2512324@student.uwtsd.ac.uk::b71a9986-22b6-4fb7-b2c6-2f06ae23334a" providerId="AD" clId="Web-{629E06B0-5D41-F60D-4B0D-76A8B0B747C5}" dt="2026-06-21T01:29:46.264" v="392" actId="20577"/>
        <pc:sldMkLst>
          <pc:docMk/>
          <pc:sldMk cId="3517767924" sldId="265"/>
        </pc:sldMkLst>
        <pc:spChg chg="mod ord">
          <ac:chgData name="Joni Robarobalevu (2512324)" userId="S::2512324@student.uwtsd.ac.uk::b71a9986-22b6-4fb7-b2c6-2f06ae23334a" providerId="AD" clId="Web-{629E06B0-5D41-F60D-4B0D-76A8B0B747C5}" dt="2026-06-21T01:29:46.264" v="392" actId="20577"/>
          <ac:spMkLst>
            <pc:docMk/>
            <pc:sldMk cId="3517767924" sldId="265"/>
            <ac:spMk id="2" creationId="{3D8871B9-8EBD-F837-4A34-037C01D80021}"/>
          </ac:spMkLst>
        </pc:spChg>
        <pc:spChg chg="mod ord">
          <ac:chgData name="Joni Robarobalevu (2512324)" userId="S::2512324@student.uwtsd.ac.uk::b71a9986-22b6-4fb7-b2c6-2f06ae23334a" providerId="AD" clId="Web-{629E06B0-5D41-F60D-4B0D-76A8B0B747C5}" dt="2026-06-21T01:27:09.667" v="380" actId="20577"/>
          <ac:spMkLst>
            <pc:docMk/>
            <pc:sldMk cId="3517767924" sldId="265"/>
            <ac:spMk id="3" creationId="{C969173B-0CC4-4629-4559-EDA10E906245}"/>
          </ac:spMkLst>
        </pc:spChg>
      </pc:sldChg>
      <pc:sldChg chg="new del">
        <pc:chgData name="Joni Robarobalevu (2512324)" userId="S::2512324@student.uwtsd.ac.uk::b71a9986-22b6-4fb7-b2c6-2f06ae23334a" providerId="AD" clId="Web-{629E06B0-5D41-F60D-4B0D-76A8B0B747C5}" dt="2026-06-21T00:25:27.082" v="1"/>
        <pc:sldMkLst>
          <pc:docMk/>
          <pc:sldMk cId="1882964104" sldId="266"/>
        </pc:sldMkLst>
      </pc:sldChg>
      <pc:sldMasterChg chg="del delSldLayout">
        <pc:chgData name="Joni Robarobalevu (2512324)" userId="S::2512324@student.uwtsd.ac.uk::b71a9986-22b6-4fb7-b2c6-2f06ae23334a" providerId="AD" clId="Web-{629E06B0-5D41-F60D-4B0D-76A8B0B747C5}" dt="2026-06-21T00:34:18.619" v="176"/>
        <pc:sldMasterMkLst>
          <pc:docMk/>
          <pc:sldMasterMk cId="2460954070" sldId="2147483660"/>
        </pc:sldMasterMkLst>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2385387890" sldId="2147483661"/>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949138452" sldId="2147483662"/>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2591524520" sldId="2147483663"/>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1203092039" sldId="2147483664"/>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3733172339" sldId="2147483665"/>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3210312558" sldId="2147483666"/>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3146388984" sldId="2147483667"/>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3171841454" sldId="2147483668"/>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1718958274" sldId="2147483669"/>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2202905451" sldId="2147483670"/>
          </pc:sldLayoutMkLst>
        </pc:sldLayoutChg>
        <pc:sldLayoutChg chg="del">
          <pc:chgData name="Joni Robarobalevu (2512324)" userId="S::2512324@student.uwtsd.ac.uk::b71a9986-22b6-4fb7-b2c6-2f06ae23334a" providerId="AD" clId="Web-{629E06B0-5D41-F60D-4B0D-76A8B0B747C5}" dt="2026-06-21T00:34:18.619" v="176"/>
          <pc:sldLayoutMkLst>
            <pc:docMk/>
            <pc:sldMasterMk cId="2460954070" sldId="2147483660"/>
            <pc:sldLayoutMk cId="3479445657" sldId="2147483671"/>
          </pc:sldLayoutMkLst>
        </pc:sldLayoutChg>
      </pc:sldMasterChg>
      <pc:sldMasterChg chg="add del addSldLayout delSldLayout modSldLayout">
        <pc:chgData name="Joni Robarobalevu (2512324)" userId="S::2512324@student.uwtsd.ac.uk::b71a9986-22b6-4fb7-b2c6-2f06ae23334a" providerId="AD" clId="Web-{629E06B0-5D41-F60D-4B0D-76A8B0B747C5}" dt="2026-06-21T00:34:33.478" v="179"/>
        <pc:sldMasterMkLst>
          <pc:docMk/>
          <pc:sldMasterMk cId="2088366794" sldId="2147483672"/>
        </pc:sldMasterMkLst>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2413084455" sldId="2147483673"/>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846001305" sldId="2147483674"/>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2574972898" sldId="2147483675"/>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4127154672" sldId="2147483676"/>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137769913" sldId="2147483677"/>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3681052703" sldId="2147483678"/>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3948464564" sldId="2147483679"/>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1477836362" sldId="2147483680"/>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2123559408" sldId="2147483681"/>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1701044587" sldId="2147483682"/>
          </pc:sldLayoutMkLst>
        </pc:sldLayoutChg>
        <pc:sldLayoutChg chg="add del mod replId">
          <pc:chgData name="Joni Robarobalevu (2512324)" userId="S::2512324@student.uwtsd.ac.uk::b71a9986-22b6-4fb7-b2c6-2f06ae23334a" providerId="AD" clId="Web-{629E06B0-5D41-F60D-4B0D-76A8B0B747C5}" dt="2026-06-21T00:34:33.478" v="179"/>
          <pc:sldLayoutMkLst>
            <pc:docMk/>
            <pc:sldMasterMk cId="2088366794" sldId="2147483672"/>
            <pc:sldLayoutMk cId="689060108" sldId="2147483683"/>
          </pc:sldLayoutMkLst>
        </pc:sldLayoutChg>
      </pc:sldMasterChg>
      <pc:sldMasterChg chg="add del addSldLayout delSldLayout modSldLayout">
        <pc:chgData name="Joni Robarobalevu (2512324)" userId="S::2512324@student.uwtsd.ac.uk::b71a9986-22b6-4fb7-b2c6-2f06ae23334a" providerId="AD" clId="Web-{629E06B0-5D41-F60D-4B0D-76A8B0B747C5}" dt="2026-06-21T00:34:38.682" v="180"/>
        <pc:sldMasterMkLst>
          <pc:docMk/>
          <pc:sldMasterMk cId="1535490434" sldId="2147483684"/>
        </pc:sldMasterMkLst>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1902281757" sldId="2147483685"/>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1695992015" sldId="2147483686"/>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3833014295" sldId="2147483687"/>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156275593" sldId="2147483688"/>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3628684288" sldId="2147483689"/>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1265751077" sldId="2147483690"/>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2173674867" sldId="2147483691"/>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2988282222" sldId="2147483692"/>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2884688371" sldId="2147483693"/>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3849076712" sldId="2147483694"/>
          </pc:sldLayoutMkLst>
        </pc:sldLayoutChg>
        <pc:sldLayoutChg chg="add del mod replId">
          <pc:chgData name="Joni Robarobalevu (2512324)" userId="S::2512324@student.uwtsd.ac.uk::b71a9986-22b6-4fb7-b2c6-2f06ae23334a" providerId="AD" clId="Web-{629E06B0-5D41-F60D-4B0D-76A8B0B747C5}" dt="2026-06-21T00:34:38.682" v="180"/>
          <pc:sldLayoutMkLst>
            <pc:docMk/>
            <pc:sldMasterMk cId="1535490434" sldId="2147483684"/>
            <pc:sldLayoutMk cId="4088780165" sldId="2147483695"/>
          </pc:sldLayoutMkLst>
        </pc:sldLayoutChg>
      </pc:sldMasterChg>
      <pc:sldMasterChg chg="add del addSldLayout delSldLayout modSldLayout">
        <pc:chgData name="Joni Robarobalevu (2512324)" userId="S::2512324@student.uwtsd.ac.uk::b71a9986-22b6-4fb7-b2c6-2f06ae23334a" providerId="AD" clId="Web-{629E06B0-5D41-F60D-4B0D-76A8B0B747C5}" dt="2026-06-21T00:34:51.088" v="181"/>
        <pc:sldMasterMkLst>
          <pc:docMk/>
          <pc:sldMasterMk cId="2205223922" sldId="2147483696"/>
        </pc:sldMasterMkLst>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470661000" sldId="2147483697"/>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2039370483" sldId="2147483698"/>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2792717533" sldId="2147483699"/>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493890552" sldId="2147483700"/>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808926612" sldId="2147483701"/>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551152196" sldId="2147483702"/>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3845166380" sldId="2147483703"/>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4221956356" sldId="2147483704"/>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2003376495" sldId="2147483705"/>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2343049091" sldId="2147483706"/>
          </pc:sldLayoutMkLst>
        </pc:sldLayoutChg>
        <pc:sldLayoutChg chg="add del mod replId">
          <pc:chgData name="Joni Robarobalevu (2512324)" userId="S::2512324@student.uwtsd.ac.uk::b71a9986-22b6-4fb7-b2c6-2f06ae23334a" providerId="AD" clId="Web-{629E06B0-5D41-F60D-4B0D-76A8B0B747C5}" dt="2026-06-21T00:34:51.088" v="181"/>
          <pc:sldLayoutMkLst>
            <pc:docMk/>
            <pc:sldMasterMk cId="2205223922" sldId="2147483696"/>
            <pc:sldLayoutMk cId="3745532305" sldId="2147483707"/>
          </pc:sldLayoutMkLst>
        </pc:sldLayoutChg>
      </pc:sldMasterChg>
      <pc:sldMasterChg chg="add del addSldLayout delSldLayout modSldLayout">
        <pc:chgData name="Joni Robarobalevu (2512324)" userId="S::2512324@student.uwtsd.ac.uk::b71a9986-22b6-4fb7-b2c6-2f06ae23334a" providerId="AD" clId="Web-{629E06B0-5D41-F60D-4B0D-76A8B0B747C5}" dt="2026-06-21T00:35:01.792" v="182"/>
        <pc:sldMasterMkLst>
          <pc:docMk/>
          <pc:sldMasterMk cId="3275562043" sldId="2147483708"/>
        </pc:sldMasterMkLst>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720412979" sldId="2147483709"/>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703117896" sldId="2147483710"/>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2561617421" sldId="2147483711"/>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1359112037" sldId="2147483712"/>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230683371" sldId="2147483713"/>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3255651939" sldId="2147483714"/>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2812347528" sldId="2147483715"/>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1407305902" sldId="2147483716"/>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3691773030" sldId="2147483717"/>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635809128" sldId="2147483718"/>
          </pc:sldLayoutMkLst>
        </pc:sldLayoutChg>
        <pc:sldLayoutChg chg="add del mod replId">
          <pc:chgData name="Joni Robarobalevu (2512324)" userId="S::2512324@student.uwtsd.ac.uk::b71a9986-22b6-4fb7-b2c6-2f06ae23334a" providerId="AD" clId="Web-{629E06B0-5D41-F60D-4B0D-76A8B0B747C5}" dt="2026-06-21T00:35:01.792" v="182"/>
          <pc:sldLayoutMkLst>
            <pc:docMk/>
            <pc:sldMasterMk cId="3275562043" sldId="2147483708"/>
            <pc:sldLayoutMk cId="168393516" sldId="2147483719"/>
          </pc:sldLayoutMkLst>
        </pc:sldLayoutChg>
      </pc:sldMasterChg>
      <pc:sldMasterChg chg="add addSldLayout modSldLayout">
        <pc:chgData name="Joni Robarobalevu (2512324)" userId="S::2512324@student.uwtsd.ac.uk::b71a9986-22b6-4fb7-b2c6-2f06ae23334a" providerId="AD" clId="Web-{629E06B0-5D41-F60D-4B0D-76A8B0B747C5}" dt="2026-06-21T00:35:01.792" v="182"/>
        <pc:sldMasterMkLst>
          <pc:docMk/>
          <pc:sldMasterMk cId="859054813" sldId="2147483720"/>
        </pc:sldMasterMkLst>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2247181555" sldId="2147483721"/>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785607963" sldId="2147483722"/>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4137100342" sldId="2147483723"/>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1719634635" sldId="2147483724"/>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813677110" sldId="2147483725"/>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3112077024" sldId="2147483726"/>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323582143" sldId="2147483727"/>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1448730700" sldId="2147483728"/>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2841700603" sldId="2147483729"/>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1953691066" sldId="2147483730"/>
          </pc:sldLayoutMkLst>
        </pc:sldLayoutChg>
        <pc:sldLayoutChg chg="add mod replId">
          <pc:chgData name="Joni Robarobalevu (2512324)" userId="S::2512324@student.uwtsd.ac.uk::b71a9986-22b6-4fb7-b2c6-2f06ae23334a" providerId="AD" clId="Web-{629E06B0-5D41-F60D-4B0D-76A8B0B747C5}" dt="2026-06-21T00:35:01.792" v="182"/>
          <pc:sldLayoutMkLst>
            <pc:docMk/>
            <pc:sldMasterMk cId="859054813" sldId="2147483720"/>
            <pc:sldLayoutMk cId="2292571151" sldId="214748373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7181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85607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37100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6/21/2026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719634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6/21/2026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1367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6/21/2026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12077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2358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6/21/2026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487307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6/21/2026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4170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53691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92571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6/21/2026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85905481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hee.nhs.uk" TargetMode="External"/><Relationship Id="rId2" Type="http://schemas.openxmlformats.org/officeDocument/2006/relationships/hyperlink" Target="https://iomh.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sz="1400"/>
            </a:br>
            <a:br>
              <a:rPr lang="en-US" sz="1400"/>
            </a:br>
            <a:br>
              <a:rPr lang="en-US" sz="1400"/>
            </a:br>
            <a:br>
              <a:rPr lang="en-US" sz="1400"/>
            </a:br>
            <a:br>
              <a:rPr lang="en-US" sz="1400"/>
            </a:br>
            <a:r>
              <a:rPr lang="en-US" sz="1400"/>
              <a:t>                                                                            </a:t>
            </a:r>
          </a:p>
        </p:txBody>
      </p:sp>
      <p:sp>
        <p:nvSpPr>
          <p:cNvPr id="3" name="Subtitle 2"/>
          <p:cNvSpPr>
            <a:spLocks noGrp="1"/>
          </p:cNvSpPr>
          <p:nvPr>
            <p:ph type="subTitle" idx="1"/>
          </p:nvPr>
        </p:nvSpPr>
        <p:spPr/>
        <p:txBody>
          <a:bodyPr vert="horz" lIns="91440" tIns="45720" rIns="91440" bIns="45720" rtlCol="0" anchor="t">
            <a:normAutofit/>
          </a:bodyPr>
          <a:lstStyle/>
          <a:p>
            <a:r>
              <a:rPr lang="en-GB">
                <a:solidFill>
                  <a:srgbClr val="FF0000"/>
                </a:solidFill>
              </a:rPr>
              <a:t>    </a:t>
            </a:r>
          </a:p>
          <a:p>
            <a:endParaRPr lang="en-GB">
              <a:solidFill>
                <a:srgbClr val="FF0000"/>
              </a:solidFill>
            </a:endParaRPr>
          </a:p>
        </p:txBody>
      </p:sp>
      <p:pic>
        <p:nvPicPr>
          <p:cNvPr id="4" name="Picture 3" descr="A close-up of a sign&#10;&#10;AI-generated content may be incorrect.">
            <a:extLst>
              <a:ext uri="{FF2B5EF4-FFF2-40B4-BE49-F238E27FC236}">
                <a16:creationId xmlns:a16="http://schemas.microsoft.com/office/drawing/2014/main" id="{EE745A35-7D2A-8886-A36A-EFCF11E7D640}"/>
              </a:ext>
            </a:extLst>
          </p:cNvPr>
          <p:cNvPicPr>
            <a:picLocks noChangeAspect="1"/>
          </p:cNvPicPr>
          <p:nvPr/>
        </p:nvPicPr>
        <p:blipFill>
          <a:blip r:embed="rId2"/>
          <a:stretch>
            <a:fillRect/>
          </a:stretch>
        </p:blipFill>
        <p:spPr>
          <a:xfrm>
            <a:off x="1283152" y="492154"/>
            <a:ext cx="4095750" cy="1819275"/>
          </a:xfrm>
          <a:prstGeom prst="rect">
            <a:avLst/>
          </a:prstGeom>
        </p:spPr>
      </p:pic>
      <p:sp>
        <p:nvSpPr>
          <p:cNvPr id="5" name="TextBox 4">
            <a:extLst>
              <a:ext uri="{FF2B5EF4-FFF2-40B4-BE49-F238E27FC236}">
                <a16:creationId xmlns:a16="http://schemas.microsoft.com/office/drawing/2014/main" id="{31E4043D-B4FC-FAF7-987C-723297679F87}"/>
              </a:ext>
            </a:extLst>
          </p:cNvPr>
          <p:cNvSpPr txBox="1"/>
          <p:nvPr/>
        </p:nvSpPr>
        <p:spPr>
          <a:xfrm>
            <a:off x="1121434" y="3055189"/>
            <a:ext cx="802256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0" indent="-228600" rtl="0">
              <a:buFont typeface=""/>
              <a:buChar char="•"/>
            </a:pPr>
            <a:r>
              <a:rPr lang="en-GB" sz="1400" u="sng" baseline="0">
                <a:latin typeface="Aptos"/>
                <a:ea typeface="Arial"/>
                <a:cs typeface="Arial"/>
              </a:rPr>
              <a:t>Name:</a:t>
            </a:r>
            <a:r>
              <a:rPr lang="en-GB" sz="1400" baseline="0">
                <a:latin typeface="Aptos"/>
                <a:ea typeface="Arial"/>
                <a:cs typeface="Arial"/>
              </a:rPr>
              <a:t> Joni Bativia Robarobalevu</a:t>
            </a:r>
            <a:r>
              <a:rPr lang="en-GB" sz="1400">
                <a:latin typeface="Aptos"/>
                <a:ea typeface="Arial"/>
                <a:cs typeface="Arial"/>
              </a:rPr>
              <a:t>​</a:t>
            </a:r>
          </a:p>
          <a:p>
            <a:pPr marL="228600" lvl="0" indent="-228600" rtl="0">
              <a:buFont typeface=""/>
              <a:buChar char="•"/>
            </a:pPr>
            <a:r>
              <a:rPr lang="en-GB" sz="1400" u="sng" baseline="0">
                <a:latin typeface="Aptos"/>
                <a:ea typeface="Arial"/>
                <a:cs typeface="Arial"/>
              </a:rPr>
              <a:t>Student ID</a:t>
            </a:r>
            <a:r>
              <a:rPr lang="en-GB" sz="1400" baseline="0">
                <a:latin typeface="Aptos"/>
                <a:ea typeface="Arial"/>
                <a:cs typeface="Arial"/>
              </a:rPr>
              <a:t> : 2512324</a:t>
            </a:r>
            <a:r>
              <a:rPr lang="en-US" sz="1400">
                <a:latin typeface="Aptos"/>
                <a:ea typeface="Arial"/>
                <a:cs typeface="Arial"/>
              </a:rPr>
              <a:t>​</a:t>
            </a:r>
          </a:p>
          <a:p>
            <a:pPr marL="228600" lvl="0" indent="-228600" rtl="0">
              <a:buFont typeface=""/>
              <a:buChar char="•"/>
            </a:pPr>
            <a:r>
              <a:rPr lang="en-GB" sz="1400" u="sng" baseline="0">
                <a:latin typeface="Aptos"/>
                <a:ea typeface="Arial"/>
                <a:cs typeface="Arial"/>
              </a:rPr>
              <a:t>Module Code</a:t>
            </a:r>
            <a:r>
              <a:rPr lang="en-GB" sz="1400" baseline="0">
                <a:latin typeface="Aptos"/>
                <a:ea typeface="Arial"/>
                <a:cs typeface="Arial"/>
              </a:rPr>
              <a:t> : LCHS 4009</a:t>
            </a:r>
            <a:r>
              <a:rPr lang="en-US" sz="1400">
                <a:latin typeface="Aptos"/>
                <a:ea typeface="Arial"/>
                <a:cs typeface="Arial"/>
              </a:rPr>
              <a:t>​</a:t>
            </a:r>
          </a:p>
          <a:p>
            <a:pPr marL="228600" lvl="0" indent="-228600" rtl="0">
              <a:buFont typeface=""/>
              <a:buChar char="•"/>
            </a:pPr>
            <a:r>
              <a:rPr lang="en-GB" sz="1400" u="sng" baseline="0">
                <a:latin typeface="Aptos"/>
                <a:ea typeface="Arial"/>
                <a:cs typeface="Arial"/>
              </a:rPr>
              <a:t>Lecturer</a:t>
            </a:r>
            <a:r>
              <a:rPr lang="en-GB" sz="1400" baseline="0">
                <a:latin typeface="Aptos"/>
                <a:ea typeface="Arial"/>
                <a:cs typeface="Arial"/>
              </a:rPr>
              <a:t>: Zarah Ahmed</a:t>
            </a:r>
            <a:r>
              <a:rPr lang="en-US" sz="1400">
                <a:latin typeface="Aptos"/>
                <a:ea typeface="Arial"/>
                <a:cs typeface="Arial"/>
              </a:rPr>
              <a:t>​</a:t>
            </a:r>
          </a:p>
          <a:p>
            <a:pPr marL="228600" lvl="0" indent="-228600" rtl="0">
              <a:buFont typeface=""/>
              <a:buChar char="•"/>
            </a:pPr>
            <a:r>
              <a:rPr lang="en-GB" sz="1400" u="sng" baseline="0">
                <a:latin typeface="Aptos"/>
                <a:ea typeface="Arial"/>
                <a:cs typeface="Arial"/>
              </a:rPr>
              <a:t>Submitted on</a:t>
            </a:r>
            <a:r>
              <a:rPr lang="en-GB" sz="1400" baseline="0">
                <a:latin typeface="Aptos"/>
                <a:ea typeface="Arial"/>
                <a:cs typeface="Arial"/>
              </a:rPr>
              <a:t>: 22nd June,2026 @10am</a:t>
            </a:r>
            <a:r>
              <a:rPr lang="en-GB" sz="1400">
                <a:latin typeface="Aptos"/>
                <a:ea typeface="Arial"/>
                <a:cs typeface="Arial"/>
              </a:rPr>
              <a:t>​</a:t>
            </a:r>
          </a:p>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F704-34C9-2303-27AF-8AEE9BC6C2CA}"/>
              </a:ext>
            </a:extLst>
          </p:cNvPr>
          <p:cNvSpPr>
            <a:spLocks noGrp="1"/>
          </p:cNvSpPr>
          <p:nvPr>
            <p:ph type="title"/>
          </p:nvPr>
        </p:nvSpPr>
        <p:spPr/>
        <p:txBody>
          <a:bodyPr>
            <a:normAutofit/>
          </a:bodyPr>
          <a:lstStyle/>
          <a:p>
            <a:r>
              <a:rPr lang="en-GB" sz="1400" u="sng"/>
              <a:t>CONTENTS</a:t>
            </a:r>
          </a:p>
        </p:txBody>
      </p:sp>
      <p:sp>
        <p:nvSpPr>
          <p:cNvPr id="3" name="Content Placeholder 2">
            <a:extLst>
              <a:ext uri="{FF2B5EF4-FFF2-40B4-BE49-F238E27FC236}">
                <a16:creationId xmlns:a16="http://schemas.microsoft.com/office/drawing/2014/main" id="{D0D578A7-32B9-80EE-3323-2C2C52A1158E}"/>
              </a:ext>
            </a:extLst>
          </p:cNvPr>
          <p:cNvSpPr>
            <a:spLocks noGrp="1"/>
          </p:cNvSpPr>
          <p:nvPr>
            <p:ph idx="1"/>
          </p:nvPr>
        </p:nvSpPr>
        <p:spPr/>
        <p:txBody>
          <a:bodyPr vert="horz" lIns="91440" tIns="45720" rIns="91440" bIns="45720" rtlCol="0" anchor="t">
            <a:normAutofit/>
          </a:bodyPr>
          <a:lstStyle/>
          <a:p>
            <a:pPr marL="0" indent="0">
              <a:buNone/>
            </a:pPr>
            <a:r>
              <a:rPr lang="en-GB" sz="1400"/>
              <a:t>                                                                                                    </a:t>
            </a:r>
          </a:p>
          <a:p>
            <a:pPr marL="0" indent="0">
              <a:buNone/>
            </a:pPr>
            <a:endParaRPr lang="en-GB" sz="1400"/>
          </a:p>
          <a:p>
            <a:pPr marL="0" indent="0">
              <a:buNone/>
            </a:pPr>
            <a:endParaRPr lang="en-GB" sz="1400"/>
          </a:p>
          <a:p>
            <a:pPr marL="0" indent="0">
              <a:buNone/>
            </a:pPr>
            <a:r>
              <a:rPr lang="en-GB" sz="1400"/>
              <a:t>                                                                                                 </a:t>
            </a:r>
            <a:r>
              <a:rPr lang="en-GB" sz="1400" u="sng"/>
              <a:t>CONTENTS</a:t>
            </a:r>
          </a:p>
          <a:p>
            <a:pPr marL="0" indent="0">
              <a:buNone/>
            </a:pPr>
            <a:r>
              <a:rPr lang="en-GB" sz="1400"/>
              <a:t>                                                                       1. Title page</a:t>
            </a:r>
          </a:p>
          <a:p>
            <a:pPr marL="0" indent="0">
              <a:buNone/>
            </a:pPr>
            <a:r>
              <a:rPr lang="en-GB" sz="1400"/>
              <a:t>                                                                       2.Contents page</a:t>
            </a:r>
          </a:p>
          <a:p>
            <a:pPr marL="0" indent="0">
              <a:buNone/>
            </a:pPr>
            <a:r>
              <a:rPr lang="en-GB" sz="1400"/>
              <a:t>                                                                       3.Introduction</a:t>
            </a:r>
          </a:p>
          <a:p>
            <a:pPr marL="0" indent="0">
              <a:buNone/>
            </a:pPr>
            <a:r>
              <a:rPr lang="en-GB" sz="1400"/>
              <a:t>                                                                       4. Body</a:t>
            </a:r>
          </a:p>
          <a:p>
            <a:pPr marL="0" indent="0">
              <a:buNone/>
            </a:pPr>
            <a:r>
              <a:rPr lang="en-GB" sz="1400"/>
              <a:t>                                                                       5. Conclusion</a:t>
            </a:r>
          </a:p>
          <a:p>
            <a:pPr marL="0" indent="0">
              <a:buNone/>
            </a:pPr>
            <a:r>
              <a:rPr lang="en-GB" sz="1400"/>
              <a:t>                                                                       6. References</a:t>
            </a:r>
          </a:p>
        </p:txBody>
      </p:sp>
    </p:spTree>
    <p:extLst>
      <p:ext uri="{BB962C8B-B14F-4D97-AF65-F5344CB8AC3E}">
        <p14:creationId xmlns:p14="http://schemas.microsoft.com/office/powerpoint/2010/main" val="1499756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D23DE-16E0-EE8C-7B47-255AF69233B4}"/>
              </a:ext>
            </a:extLst>
          </p:cNvPr>
          <p:cNvSpPr>
            <a:spLocks noGrp="1"/>
          </p:cNvSpPr>
          <p:nvPr>
            <p:ph type="title"/>
          </p:nvPr>
        </p:nvSpPr>
        <p:spPr/>
        <p:txBody>
          <a:bodyPr>
            <a:normAutofit/>
          </a:bodyPr>
          <a:lstStyle/>
          <a:p>
            <a:r>
              <a:rPr lang="en-GB" sz="1600"/>
              <a:t>                                                                                   </a:t>
            </a:r>
            <a:r>
              <a:rPr lang="en-GB" sz="1600" u="sng"/>
              <a:t> COMMUNICATION</a:t>
            </a:r>
          </a:p>
        </p:txBody>
      </p:sp>
      <p:sp>
        <p:nvSpPr>
          <p:cNvPr id="3" name="Content Placeholder 2">
            <a:extLst>
              <a:ext uri="{FF2B5EF4-FFF2-40B4-BE49-F238E27FC236}">
                <a16:creationId xmlns:a16="http://schemas.microsoft.com/office/drawing/2014/main" id="{095BF898-3873-0D06-3B83-5D7F8736818D}"/>
              </a:ext>
            </a:extLst>
          </p:cNvPr>
          <p:cNvSpPr>
            <a:spLocks noGrp="1"/>
          </p:cNvSpPr>
          <p:nvPr>
            <p:ph idx="1"/>
          </p:nvPr>
        </p:nvSpPr>
        <p:spPr/>
        <p:txBody>
          <a:bodyPr vert="horz" lIns="91440" tIns="45720" rIns="91440" bIns="45720" rtlCol="0" anchor="t">
            <a:normAutofit/>
          </a:bodyPr>
          <a:lstStyle/>
          <a:p>
            <a:endParaRPr lang="en-GB" sz="1400"/>
          </a:p>
          <a:p>
            <a:endParaRPr lang="en-GB" sz="1400"/>
          </a:p>
          <a:p>
            <a:endParaRPr lang="en-GB" sz="1400"/>
          </a:p>
          <a:p>
            <a:pPr marL="0" indent="0">
              <a:buNone/>
            </a:pPr>
            <a:r>
              <a:rPr lang="en-GB" sz="1400"/>
              <a:t>                                                                                             </a:t>
            </a:r>
            <a:r>
              <a:rPr lang="en-GB" sz="1400" u="sng"/>
              <a:t>  INTRODUCTION </a:t>
            </a:r>
          </a:p>
          <a:p>
            <a:pPr marL="0" indent="0">
              <a:buNone/>
            </a:pPr>
            <a:r>
              <a:rPr lang="en-GB" sz="1400" dirty="0"/>
              <a:t>                Why is communication important ,communication is a vital part of Health and Social Care, without communication there will always be a missing link and loopholes with the carer and the patients, between information and message reliability,  trueful coding and encoding and reliable source is vital, passing</a:t>
            </a:r>
            <a:r>
              <a:rPr lang="en-GB" sz="1400"/>
              <a:t> information is a must. Communication builds bond and trust between care and </a:t>
            </a:r>
            <a:r>
              <a:rPr lang="en-GB" sz="1400" dirty="0"/>
              <a:t>patients build trust and allows providers to deliver persons-centred support and prevents critical potentially life-threatening medical errors. Also, good communication skills provide a positive effect on health and wellbeing of patients.</a:t>
            </a:r>
          </a:p>
          <a:p>
            <a:pPr marL="0" indent="0">
              <a:buNone/>
            </a:pPr>
            <a:r>
              <a:rPr lang="en-GB" sz="1400"/>
              <a:t>                       </a:t>
            </a:r>
          </a:p>
        </p:txBody>
      </p:sp>
    </p:spTree>
    <p:extLst>
      <p:ext uri="{BB962C8B-B14F-4D97-AF65-F5344CB8AC3E}">
        <p14:creationId xmlns:p14="http://schemas.microsoft.com/office/powerpoint/2010/main" val="2422227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60CBB-B075-9E0A-D0EC-0AD2B17D52CA}"/>
              </a:ext>
            </a:extLst>
          </p:cNvPr>
          <p:cNvSpPr>
            <a:spLocks noGrp="1"/>
          </p:cNvSpPr>
          <p:nvPr>
            <p:ph type="title"/>
          </p:nvPr>
        </p:nvSpPr>
        <p:spPr/>
        <p:txBody>
          <a:bodyPr>
            <a:normAutofit/>
          </a:bodyPr>
          <a:lstStyle/>
          <a:p>
            <a:r>
              <a:rPr lang="en-GB" sz="1400" u="sng">
                <a:latin typeface="Arial Nova"/>
              </a:rPr>
              <a:t>BODY</a:t>
            </a:r>
          </a:p>
        </p:txBody>
      </p:sp>
      <p:sp>
        <p:nvSpPr>
          <p:cNvPr id="3" name="Content Placeholder 2">
            <a:extLst>
              <a:ext uri="{FF2B5EF4-FFF2-40B4-BE49-F238E27FC236}">
                <a16:creationId xmlns:a16="http://schemas.microsoft.com/office/drawing/2014/main" id="{63A67D75-2636-A907-2BA6-E1502D89A68B}"/>
              </a:ext>
            </a:extLst>
          </p:cNvPr>
          <p:cNvSpPr>
            <a:spLocks noGrp="1"/>
          </p:cNvSpPr>
          <p:nvPr>
            <p:ph idx="1"/>
          </p:nvPr>
        </p:nvSpPr>
        <p:spPr/>
        <p:txBody>
          <a:bodyPr vert="horz" lIns="91440" tIns="45720" rIns="91440" bIns="45720" rtlCol="0" anchor="t">
            <a:normAutofit/>
          </a:bodyPr>
          <a:lstStyle/>
          <a:p>
            <a:pPr marL="0" indent="0">
              <a:buNone/>
            </a:pPr>
            <a:r>
              <a:rPr lang="en-GB" sz="1400" dirty="0"/>
              <a:t>                                                                     </a:t>
            </a:r>
          </a:p>
          <a:p>
            <a:endParaRPr lang="en-GB" sz="1400"/>
          </a:p>
          <a:p>
            <a:pPr marL="0" indent="0">
              <a:buNone/>
            </a:pPr>
            <a:r>
              <a:rPr lang="en-GB" sz="1400" dirty="0"/>
              <a:t>                                                                                                     </a:t>
            </a:r>
            <a:r>
              <a:rPr lang="en-GB" sz="1400" u="sng"/>
              <a:t>   Body</a:t>
            </a:r>
          </a:p>
          <a:p>
            <a:pPr marL="0" indent="0">
              <a:buNone/>
            </a:pPr>
            <a:r>
              <a:rPr lang="en-GB" sz="1400" dirty="0"/>
              <a:t>                              On my main points I will use the 5 why's before I goes into that I have to mentioned that Genuineness ,being open and honest in your opinion is crucial part of using communication even if we have to repress our feelings sometimes.Uncondional positive attitude and response towards your communication to the patients is vital. Patients deserves to be cared and treated regardless of what he or she did. </a:t>
            </a:r>
          </a:p>
          <a:p>
            <a:pPr marL="0" indent="0">
              <a:buNone/>
            </a:pPr>
            <a:r>
              <a:rPr lang="en-GB" sz="1400"/>
              <a:t>                             The  5 why's are a very good solving techniques used to identify the root cause of an issues in communication for instances instead of simply fixing the immediate symptoms process requires you to treat the solutions to a broader knowledge of understanding about the situation  as well as the patients urgent need, breaking it up to various categories of more fundamental techniques accordingly  divided it up into more diverse answers and solutions step by step outcome and monitoring patients feedback and that is crucial and important part of solving problems in any health care organisation.</a:t>
            </a:r>
          </a:p>
          <a:p>
            <a:pPr marL="0" indent="0">
              <a:buNone/>
            </a:pPr>
            <a:r>
              <a:rPr lang="en-GB" sz="1400" dirty="0"/>
              <a:t>  </a:t>
            </a:r>
            <a:r>
              <a:rPr lang="en-GB" sz="1400"/>
              <a:t> In  combining the factors of 5 Why's in communication together this facts generates solving </a:t>
            </a:r>
            <a:r>
              <a:rPr lang="en-GB" sz="1400" dirty="0"/>
              <a:t>problems  with ease and create a unique freedom for patients to feel free in expressing themselves in the NHS world.</a:t>
            </a:r>
          </a:p>
        </p:txBody>
      </p:sp>
    </p:spTree>
    <p:extLst>
      <p:ext uri="{BB962C8B-B14F-4D97-AF65-F5344CB8AC3E}">
        <p14:creationId xmlns:p14="http://schemas.microsoft.com/office/powerpoint/2010/main" val="310302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09C1D-9145-AC88-EC7C-2A58E267DE32}"/>
              </a:ext>
            </a:extLst>
          </p:cNvPr>
          <p:cNvSpPr>
            <a:spLocks noGrp="1"/>
          </p:cNvSpPr>
          <p:nvPr>
            <p:ph type="title"/>
          </p:nvPr>
        </p:nvSpPr>
        <p:spPr/>
        <p:txBody>
          <a:bodyPr>
            <a:normAutofit/>
          </a:bodyPr>
          <a:lstStyle/>
          <a:p>
            <a:r>
              <a:rPr lang="en-GB" sz="1400" u="sng">
                <a:latin typeface="Arial Nova"/>
              </a:rPr>
              <a:t>CONCLUSION</a:t>
            </a:r>
          </a:p>
        </p:txBody>
      </p:sp>
      <p:sp>
        <p:nvSpPr>
          <p:cNvPr id="3" name="Content Placeholder 2">
            <a:extLst>
              <a:ext uri="{FF2B5EF4-FFF2-40B4-BE49-F238E27FC236}">
                <a16:creationId xmlns:a16="http://schemas.microsoft.com/office/drawing/2014/main" id="{8FE5051E-ED40-6F5F-C233-55BEC1B18BFC}"/>
              </a:ext>
            </a:extLst>
          </p:cNvPr>
          <p:cNvSpPr>
            <a:spLocks noGrp="1"/>
          </p:cNvSpPr>
          <p:nvPr>
            <p:ph idx="1"/>
          </p:nvPr>
        </p:nvSpPr>
        <p:spPr/>
        <p:txBody>
          <a:bodyPr vert="horz" lIns="91440" tIns="45720" rIns="91440" bIns="45720" rtlCol="0" anchor="t">
            <a:normAutofit/>
          </a:bodyPr>
          <a:lstStyle/>
          <a:p>
            <a:endParaRPr lang="en-GB" sz="1400"/>
          </a:p>
          <a:p>
            <a:endParaRPr lang="en-GB" sz="1400"/>
          </a:p>
          <a:p>
            <a:pPr marL="0" indent="0">
              <a:buNone/>
            </a:pPr>
            <a:r>
              <a:rPr lang="en-GB" sz="1400"/>
              <a:t>                                                                                          </a:t>
            </a:r>
            <a:r>
              <a:rPr lang="en-GB" sz="1400" u="sng"/>
              <a:t> CONCLUSION</a:t>
            </a:r>
          </a:p>
          <a:p>
            <a:pPr marL="0" indent="0">
              <a:buNone/>
            </a:pPr>
            <a:r>
              <a:rPr lang="en-GB" sz="1400"/>
              <a:t>My Conclusion on communication summarises that for the  power of communication symbolise facts and reality , with communication is a much-needed tool in NHS and Health and social care , including public and relations . Power of communication is reliable and justified</a:t>
            </a:r>
          </a:p>
        </p:txBody>
      </p:sp>
    </p:spTree>
    <p:extLst>
      <p:ext uri="{BB962C8B-B14F-4D97-AF65-F5344CB8AC3E}">
        <p14:creationId xmlns:p14="http://schemas.microsoft.com/office/powerpoint/2010/main" val="305623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871B9-8EBD-F837-4A34-037C01D80021}"/>
              </a:ext>
            </a:extLst>
          </p:cNvPr>
          <p:cNvSpPr>
            <a:spLocks noGrp="1"/>
          </p:cNvSpPr>
          <p:nvPr>
            <p:ph type="title"/>
          </p:nvPr>
        </p:nvSpPr>
        <p:spPr/>
        <p:txBody>
          <a:bodyPr>
            <a:normAutofit/>
          </a:bodyPr>
          <a:lstStyle/>
          <a:p>
            <a:r>
              <a:rPr lang="en-GB" sz="1400" u="sng"/>
              <a:t>REFERENCES</a:t>
            </a:r>
          </a:p>
        </p:txBody>
      </p:sp>
      <p:sp>
        <p:nvSpPr>
          <p:cNvPr id="3" name="Content Placeholder 2">
            <a:extLst>
              <a:ext uri="{FF2B5EF4-FFF2-40B4-BE49-F238E27FC236}">
                <a16:creationId xmlns:a16="http://schemas.microsoft.com/office/drawing/2014/main" id="{C969173B-0CC4-4629-4559-EDA10E906245}"/>
              </a:ext>
            </a:extLst>
          </p:cNvPr>
          <p:cNvSpPr>
            <a:spLocks noGrp="1"/>
          </p:cNvSpPr>
          <p:nvPr>
            <p:ph idx="1"/>
          </p:nvPr>
        </p:nvSpPr>
        <p:spPr/>
        <p:txBody>
          <a:bodyPr vert="horz" lIns="91440" tIns="45720" rIns="91440" bIns="45720" rtlCol="0" anchor="t">
            <a:normAutofit/>
          </a:bodyPr>
          <a:lstStyle/>
          <a:p>
            <a:endParaRPr lang="en-GB" sz="1400"/>
          </a:p>
          <a:p>
            <a:endParaRPr lang="en-GB" sz="1400"/>
          </a:p>
          <a:p>
            <a:endParaRPr lang="en-GB" sz="1400"/>
          </a:p>
          <a:p>
            <a:pPr marL="0" indent="0">
              <a:buNone/>
            </a:pPr>
            <a:r>
              <a:rPr lang="en-GB" sz="1400" dirty="0"/>
              <a:t>                                                          </a:t>
            </a:r>
            <a:r>
              <a:rPr lang="en-GB" sz="1400" u="sng"/>
              <a:t> References</a:t>
            </a:r>
            <a:r>
              <a:rPr lang="en-GB" sz="1400" dirty="0"/>
              <a:t>      </a:t>
            </a:r>
          </a:p>
          <a:p>
            <a:pPr marL="0" indent="0">
              <a:buNone/>
            </a:pPr>
            <a:r>
              <a:rPr lang="en-GB" sz="1400"/>
              <a:t>                                          1.     </a:t>
            </a:r>
            <a:r>
              <a:rPr lang="en-GB" sz="1400" dirty="0">
                <a:hlinkClick r:id="rId2"/>
              </a:rPr>
              <a:t>https://iomh.co.uk</a:t>
            </a:r>
            <a:endParaRPr lang="en-GB" sz="1400" dirty="0"/>
          </a:p>
          <a:p>
            <a:pPr marL="0" indent="0">
              <a:buNone/>
            </a:pPr>
            <a:r>
              <a:rPr lang="en-GB" sz="1400"/>
              <a:t>                                          2.   </a:t>
            </a:r>
            <a:r>
              <a:rPr lang="en-GB" sz="1400" dirty="0">
                <a:hlinkClick r:id="rId3"/>
              </a:rPr>
              <a:t>https://www.hee.nhs.uk</a:t>
            </a:r>
            <a:endParaRPr lang="en-GB" sz="1400" dirty="0"/>
          </a:p>
          <a:p>
            <a:pPr marL="0" indent="0">
              <a:buNone/>
            </a:pPr>
            <a:r>
              <a:rPr lang="en-GB" sz="1400"/>
              <a:t>                                          3.   www.publichealth.co.uk</a:t>
            </a:r>
          </a:p>
          <a:p>
            <a:pPr marL="0" indent="0">
              <a:buNone/>
            </a:pPr>
            <a:r>
              <a:rPr lang="en-GB" sz="1400"/>
              <a:t>                                          4. www.nhs.co.uk</a:t>
            </a:r>
          </a:p>
          <a:p>
            <a:pPr marL="0" indent="0">
              <a:buNone/>
            </a:pPr>
            <a:r>
              <a:rPr lang="en-GB" sz="1400" dirty="0"/>
              <a:t>                                           </a:t>
            </a:r>
          </a:p>
          <a:p>
            <a:pPr marL="0" indent="0">
              <a:buNone/>
            </a:pPr>
            <a:r>
              <a:rPr lang="en-GB" sz="1400" dirty="0"/>
              <a:t>                                        </a:t>
            </a:r>
          </a:p>
          <a:p>
            <a:pPr marL="0" indent="0">
              <a:buNone/>
            </a:pPr>
            <a:r>
              <a:rPr lang="en-GB" sz="1400" dirty="0"/>
              <a:t>                                          </a:t>
            </a:r>
          </a:p>
        </p:txBody>
      </p:sp>
    </p:spTree>
    <p:extLst>
      <p:ext uri="{BB962C8B-B14F-4D97-AF65-F5344CB8AC3E}">
        <p14:creationId xmlns:p14="http://schemas.microsoft.com/office/powerpoint/2010/main" val="351776792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1</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Frame</vt:lpstr>
      <vt:lpstr>                                                                                 </vt:lpstr>
      <vt:lpstr>CONTENTS</vt:lpstr>
      <vt:lpstr>                                                                                    COMMUNICATION</vt:lpstr>
      <vt:lpstr>BODY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37</cp:revision>
  <dcterms:created xsi:type="dcterms:W3CDTF">2026-06-07T10:16:10Z</dcterms:created>
  <dcterms:modified xsi:type="dcterms:W3CDTF">2026-06-21T12:13:01Z</dcterms:modified>
</cp:coreProperties>
</file>