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31" autoAdjust="0"/>
    <p:restoredTop sz="94660"/>
  </p:normalViewPr>
  <p:slideViewPr>
    <p:cSldViewPr snapToGrid="0" snapToObjects="1">
      <p:cViewPr varScale="1">
        <p:scale>
          <a:sx n="97" d="100"/>
          <a:sy n="97" d="100"/>
        </p:scale>
        <p:origin x="101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AA9172D-3C43-4EC3-8691-B65D214FE9D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CE5FB0B-61A1-4540-B7BC-71B9D9F35739}">
      <dgm:prSet/>
      <dgm:spPr/>
      <dgm:t>
        <a:bodyPr/>
        <a:lstStyle/>
        <a:p>
          <a:r>
            <a:rPr lang="en-US"/>
            <a:t>Article: Educational Management Innovation (Mulyana, 2023).</a:t>
          </a:r>
        </a:p>
      </dgm:t>
    </dgm:pt>
    <dgm:pt modelId="{8BB7945E-4260-4ED2-8A43-D1FF35B055EA}" type="parTrans" cxnId="{846D1584-8F14-4335-BF74-B944321FB52A}">
      <dgm:prSet/>
      <dgm:spPr/>
      <dgm:t>
        <a:bodyPr/>
        <a:lstStyle/>
        <a:p>
          <a:endParaRPr lang="en-US"/>
        </a:p>
      </dgm:t>
    </dgm:pt>
    <dgm:pt modelId="{08AF765F-F0A7-469E-BD9D-03743E8D9455}" type="sibTrans" cxnId="{846D1584-8F14-4335-BF74-B944321FB52A}">
      <dgm:prSet/>
      <dgm:spPr/>
      <dgm:t>
        <a:bodyPr/>
        <a:lstStyle/>
        <a:p>
          <a:endParaRPr lang="en-US"/>
        </a:p>
      </dgm:t>
    </dgm:pt>
    <dgm:pt modelId="{4CA5D772-684D-43BE-8016-4443C0B547F2}">
      <dgm:prSet/>
      <dgm:spPr/>
      <dgm:t>
        <a:bodyPr/>
        <a:lstStyle/>
        <a:p>
          <a:r>
            <a:rPr lang="en-US"/>
            <a:t>Explores digital-era challenges and opportunities.</a:t>
          </a:r>
        </a:p>
      </dgm:t>
    </dgm:pt>
    <dgm:pt modelId="{FD980736-F728-4092-AA59-899C2C4A2580}" type="parTrans" cxnId="{B3C7C8D1-C00E-4F51-8087-CF01B66387DD}">
      <dgm:prSet/>
      <dgm:spPr/>
      <dgm:t>
        <a:bodyPr/>
        <a:lstStyle/>
        <a:p>
          <a:endParaRPr lang="en-US"/>
        </a:p>
      </dgm:t>
    </dgm:pt>
    <dgm:pt modelId="{B5B9287F-61E2-41E8-824E-40015A01173E}" type="sibTrans" cxnId="{B3C7C8D1-C00E-4F51-8087-CF01B66387DD}">
      <dgm:prSet/>
      <dgm:spPr/>
      <dgm:t>
        <a:bodyPr/>
        <a:lstStyle/>
        <a:p>
          <a:endParaRPr lang="en-US"/>
        </a:p>
      </dgm:t>
    </dgm:pt>
    <dgm:pt modelId="{39038329-4AA7-4444-8329-75EB0E34099B}">
      <dgm:prSet/>
      <dgm:spPr/>
      <dgm:t>
        <a:bodyPr/>
        <a:lstStyle/>
        <a:p>
          <a:r>
            <a:rPr lang="en-US"/>
            <a:t>Provides evidence about how technology reshapes education.</a:t>
          </a:r>
        </a:p>
      </dgm:t>
    </dgm:pt>
    <dgm:pt modelId="{630D5E0B-FBBD-48CE-87B4-58809971F278}" type="parTrans" cxnId="{6EAB2AF4-6331-42B0-A215-515AAEC53E8A}">
      <dgm:prSet/>
      <dgm:spPr/>
      <dgm:t>
        <a:bodyPr/>
        <a:lstStyle/>
        <a:p>
          <a:endParaRPr lang="en-US"/>
        </a:p>
      </dgm:t>
    </dgm:pt>
    <dgm:pt modelId="{42D949F8-C76D-4599-8E31-5C7C5DABD2C4}" type="sibTrans" cxnId="{6EAB2AF4-6331-42B0-A215-515AAEC53E8A}">
      <dgm:prSet/>
      <dgm:spPr/>
      <dgm:t>
        <a:bodyPr/>
        <a:lstStyle/>
        <a:p>
          <a:endParaRPr lang="en-US"/>
        </a:p>
      </dgm:t>
    </dgm:pt>
    <dgm:pt modelId="{F05D24EA-ABBB-4F15-8AC4-E6F6EE523547}" type="pres">
      <dgm:prSet presAssocID="{EAA9172D-3C43-4EC3-8691-B65D214FE9D4}" presName="root" presStyleCnt="0">
        <dgm:presLayoutVars>
          <dgm:dir/>
          <dgm:resizeHandles val="exact"/>
        </dgm:presLayoutVars>
      </dgm:prSet>
      <dgm:spPr/>
    </dgm:pt>
    <dgm:pt modelId="{AC4B49CD-7AEF-4B94-8A17-E6B6396C8365}" type="pres">
      <dgm:prSet presAssocID="{9CE5FB0B-61A1-4540-B7BC-71B9D9F35739}" presName="compNode" presStyleCnt="0"/>
      <dgm:spPr/>
    </dgm:pt>
    <dgm:pt modelId="{A5F8805A-1676-4C71-88C9-E8F09B37C7DC}" type="pres">
      <dgm:prSet presAssocID="{9CE5FB0B-61A1-4540-B7BC-71B9D9F3573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ientist"/>
        </a:ext>
      </dgm:extLst>
    </dgm:pt>
    <dgm:pt modelId="{5AE35202-76FF-4F1B-AD6B-B8B705FE065D}" type="pres">
      <dgm:prSet presAssocID="{9CE5FB0B-61A1-4540-B7BC-71B9D9F35739}" presName="spaceRect" presStyleCnt="0"/>
      <dgm:spPr/>
    </dgm:pt>
    <dgm:pt modelId="{A0010D75-CE53-4EA9-AE9F-ACA85DEFF14A}" type="pres">
      <dgm:prSet presAssocID="{9CE5FB0B-61A1-4540-B7BC-71B9D9F35739}" presName="textRect" presStyleLbl="revTx" presStyleIdx="0" presStyleCnt="3">
        <dgm:presLayoutVars>
          <dgm:chMax val="1"/>
          <dgm:chPref val="1"/>
        </dgm:presLayoutVars>
      </dgm:prSet>
      <dgm:spPr/>
    </dgm:pt>
    <dgm:pt modelId="{4C728AC9-482F-4950-9ABD-F94EF7FAD01C}" type="pres">
      <dgm:prSet presAssocID="{08AF765F-F0A7-469E-BD9D-03743E8D9455}" presName="sibTrans" presStyleCnt="0"/>
      <dgm:spPr/>
    </dgm:pt>
    <dgm:pt modelId="{95AD45BD-EA77-4D00-8697-64B49EE65214}" type="pres">
      <dgm:prSet presAssocID="{4CA5D772-684D-43BE-8016-4443C0B547F2}" presName="compNode" presStyleCnt="0"/>
      <dgm:spPr/>
    </dgm:pt>
    <dgm:pt modelId="{DCBF0CEC-2314-4C38-B562-7079C03D49EC}" type="pres">
      <dgm:prSet presAssocID="{4CA5D772-684D-43BE-8016-4443C0B547F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B4A47F2C-8F12-49E8-A87C-9491A183EB1A}" type="pres">
      <dgm:prSet presAssocID="{4CA5D772-684D-43BE-8016-4443C0B547F2}" presName="spaceRect" presStyleCnt="0"/>
      <dgm:spPr/>
    </dgm:pt>
    <dgm:pt modelId="{2FCD6ED8-7074-486D-833F-90784BCAB945}" type="pres">
      <dgm:prSet presAssocID="{4CA5D772-684D-43BE-8016-4443C0B547F2}" presName="textRect" presStyleLbl="revTx" presStyleIdx="1" presStyleCnt="3">
        <dgm:presLayoutVars>
          <dgm:chMax val="1"/>
          <dgm:chPref val="1"/>
        </dgm:presLayoutVars>
      </dgm:prSet>
      <dgm:spPr/>
    </dgm:pt>
    <dgm:pt modelId="{73BE30CD-C912-4D66-A6EA-A03FA6142368}" type="pres">
      <dgm:prSet presAssocID="{B5B9287F-61E2-41E8-824E-40015A01173E}" presName="sibTrans" presStyleCnt="0"/>
      <dgm:spPr/>
    </dgm:pt>
    <dgm:pt modelId="{90A51838-0FB0-4222-B917-E031508EEFE1}" type="pres">
      <dgm:prSet presAssocID="{39038329-4AA7-4444-8329-75EB0E34099B}" presName="compNode" presStyleCnt="0"/>
      <dgm:spPr/>
    </dgm:pt>
    <dgm:pt modelId="{344E3F40-517A-4ECA-9B63-DFF2EC4A3005}" type="pres">
      <dgm:prSet presAssocID="{39038329-4AA7-4444-8329-75EB0E34099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DDE4269-8748-475F-9245-34FBA5D3FD1A}" type="pres">
      <dgm:prSet presAssocID="{39038329-4AA7-4444-8329-75EB0E34099B}" presName="spaceRect" presStyleCnt="0"/>
      <dgm:spPr/>
    </dgm:pt>
    <dgm:pt modelId="{11076FF4-63B5-4742-ACD8-797DF9924372}" type="pres">
      <dgm:prSet presAssocID="{39038329-4AA7-4444-8329-75EB0E34099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5E56C03-32D0-40A8-A585-4A9B77064876}" type="presOf" srcId="{EAA9172D-3C43-4EC3-8691-B65D214FE9D4}" destId="{F05D24EA-ABBB-4F15-8AC4-E6F6EE523547}" srcOrd="0" destOrd="0" presId="urn:microsoft.com/office/officeart/2018/2/layout/IconLabelList"/>
    <dgm:cxn modelId="{66988433-342B-4639-AE6D-EDE7C28B2083}" type="presOf" srcId="{9CE5FB0B-61A1-4540-B7BC-71B9D9F35739}" destId="{A0010D75-CE53-4EA9-AE9F-ACA85DEFF14A}" srcOrd="0" destOrd="0" presId="urn:microsoft.com/office/officeart/2018/2/layout/IconLabelList"/>
    <dgm:cxn modelId="{D2D62D6B-1F80-43E1-924B-5B25120CA5EC}" type="presOf" srcId="{39038329-4AA7-4444-8329-75EB0E34099B}" destId="{11076FF4-63B5-4742-ACD8-797DF9924372}" srcOrd="0" destOrd="0" presId="urn:microsoft.com/office/officeart/2018/2/layout/IconLabelList"/>
    <dgm:cxn modelId="{8F716F83-4165-476A-A15B-4BCDCC9DD53D}" type="presOf" srcId="{4CA5D772-684D-43BE-8016-4443C0B547F2}" destId="{2FCD6ED8-7074-486D-833F-90784BCAB945}" srcOrd="0" destOrd="0" presId="urn:microsoft.com/office/officeart/2018/2/layout/IconLabelList"/>
    <dgm:cxn modelId="{846D1584-8F14-4335-BF74-B944321FB52A}" srcId="{EAA9172D-3C43-4EC3-8691-B65D214FE9D4}" destId="{9CE5FB0B-61A1-4540-B7BC-71B9D9F35739}" srcOrd="0" destOrd="0" parTransId="{8BB7945E-4260-4ED2-8A43-D1FF35B055EA}" sibTransId="{08AF765F-F0A7-469E-BD9D-03743E8D9455}"/>
    <dgm:cxn modelId="{B3C7C8D1-C00E-4F51-8087-CF01B66387DD}" srcId="{EAA9172D-3C43-4EC3-8691-B65D214FE9D4}" destId="{4CA5D772-684D-43BE-8016-4443C0B547F2}" srcOrd="1" destOrd="0" parTransId="{FD980736-F728-4092-AA59-899C2C4A2580}" sibTransId="{B5B9287F-61E2-41E8-824E-40015A01173E}"/>
    <dgm:cxn modelId="{6EAB2AF4-6331-42B0-A215-515AAEC53E8A}" srcId="{EAA9172D-3C43-4EC3-8691-B65D214FE9D4}" destId="{39038329-4AA7-4444-8329-75EB0E34099B}" srcOrd="2" destOrd="0" parTransId="{630D5E0B-FBBD-48CE-87B4-58809971F278}" sibTransId="{42D949F8-C76D-4599-8E31-5C7C5DABD2C4}"/>
    <dgm:cxn modelId="{BD649478-C840-450C-A913-F750C3546164}" type="presParOf" srcId="{F05D24EA-ABBB-4F15-8AC4-E6F6EE523547}" destId="{AC4B49CD-7AEF-4B94-8A17-E6B6396C8365}" srcOrd="0" destOrd="0" presId="urn:microsoft.com/office/officeart/2018/2/layout/IconLabelList"/>
    <dgm:cxn modelId="{6B85C932-6ED5-4A9A-A2DB-46290C0E5728}" type="presParOf" srcId="{AC4B49CD-7AEF-4B94-8A17-E6B6396C8365}" destId="{A5F8805A-1676-4C71-88C9-E8F09B37C7DC}" srcOrd="0" destOrd="0" presId="urn:microsoft.com/office/officeart/2018/2/layout/IconLabelList"/>
    <dgm:cxn modelId="{13253DE2-A0DF-4963-859A-64AF436710B4}" type="presParOf" srcId="{AC4B49CD-7AEF-4B94-8A17-E6B6396C8365}" destId="{5AE35202-76FF-4F1B-AD6B-B8B705FE065D}" srcOrd="1" destOrd="0" presId="urn:microsoft.com/office/officeart/2018/2/layout/IconLabelList"/>
    <dgm:cxn modelId="{EC975993-A363-4C38-983D-DF22F22B59BA}" type="presParOf" srcId="{AC4B49CD-7AEF-4B94-8A17-E6B6396C8365}" destId="{A0010D75-CE53-4EA9-AE9F-ACA85DEFF14A}" srcOrd="2" destOrd="0" presId="urn:microsoft.com/office/officeart/2018/2/layout/IconLabelList"/>
    <dgm:cxn modelId="{6F3C98A7-187D-4B64-96FD-8AAE386FAE66}" type="presParOf" srcId="{F05D24EA-ABBB-4F15-8AC4-E6F6EE523547}" destId="{4C728AC9-482F-4950-9ABD-F94EF7FAD01C}" srcOrd="1" destOrd="0" presId="urn:microsoft.com/office/officeart/2018/2/layout/IconLabelList"/>
    <dgm:cxn modelId="{FCF715B5-309D-4191-AB42-CF03A436BA18}" type="presParOf" srcId="{F05D24EA-ABBB-4F15-8AC4-E6F6EE523547}" destId="{95AD45BD-EA77-4D00-8697-64B49EE65214}" srcOrd="2" destOrd="0" presId="urn:microsoft.com/office/officeart/2018/2/layout/IconLabelList"/>
    <dgm:cxn modelId="{F4FC1272-49AD-4174-BB95-B3A606F58C99}" type="presParOf" srcId="{95AD45BD-EA77-4D00-8697-64B49EE65214}" destId="{DCBF0CEC-2314-4C38-B562-7079C03D49EC}" srcOrd="0" destOrd="0" presId="urn:microsoft.com/office/officeart/2018/2/layout/IconLabelList"/>
    <dgm:cxn modelId="{1759E797-97C9-4EB5-A4A1-0A9F820A2094}" type="presParOf" srcId="{95AD45BD-EA77-4D00-8697-64B49EE65214}" destId="{B4A47F2C-8F12-49E8-A87C-9491A183EB1A}" srcOrd="1" destOrd="0" presId="urn:microsoft.com/office/officeart/2018/2/layout/IconLabelList"/>
    <dgm:cxn modelId="{8A6CE3E5-ED9A-4ECF-BAF3-54C4B737B958}" type="presParOf" srcId="{95AD45BD-EA77-4D00-8697-64B49EE65214}" destId="{2FCD6ED8-7074-486D-833F-90784BCAB945}" srcOrd="2" destOrd="0" presId="urn:microsoft.com/office/officeart/2018/2/layout/IconLabelList"/>
    <dgm:cxn modelId="{1EFA2E1F-948C-46EC-B5FC-5E452459D688}" type="presParOf" srcId="{F05D24EA-ABBB-4F15-8AC4-E6F6EE523547}" destId="{73BE30CD-C912-4D66-A6EA-A03FA6142368}" srcOrd="3" destOrd="0" presId="urn:microsoft.com/office/officeart/2018/2/layout/IconLabelList"/>
    <dgm:cxn modelId="{671B34B2-59EF-43E3-8536-C0FFADF2968E}" type="presParOf" srcId="{F05D24EA-ABBB-4F15-8AC4-E6F6EE523547}" destId="{90A51838-0FB0-4222-B917-E031508EEFE1}" srcOrd="4" destOrd="0" presId="urn:microsoft.com/office/officeart/2018/2/layout/IconLabelList"/>
    <dgm:cxn modelId="{7D73E13F-DF25-4381-851E-50C762AA0AFE}" type="presParOf" srcId="{90A51838-0FB0-4222-B917-E031508EEFE1}" destId="{344E3F40-517A-4ECA-9B63-DFF2EC4A3005}" srcOrd="0" destOrd="0" presId="urn:microsoft.com/office/officeart/2018/2/layout/IconLabelList"/>
    <dgm:cxn modelId="{0978203B-465E-4D30-9C58-8B49B8755308}" type="presParOf" srcId="{90A51838-0FB0-4222-B917-E031508EEFE1}" destId="{4DDE4269-8748-475F-9245-34FBA5D3FD1A}" srcOrd="1" destOrd="0" presId="urn:microsoft.com/office/officeart/2018/2/layout/IconLabelList"/>
    <dgm:cxn modelId="{C490C5F5-9C9A-44A9-A818-BF4BE33E4D4A}" type="presParOf" srcId="{90A51838-0FB0-4222-B917-E031508EEFE1}" destId="{11076FF4-63B5-4742-ACD8-797DF992437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91BBA34-9E23-4729-A890-491A2877955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C5D4652-DDB5-435B-B686-0911AB64B096}">
      <dgm:prSet/>
      <dgm:spPr/>
      <dgm:t>
        <a:bodyPr/>
        <a:lstStyle/>
        <a:p>
          <a:r>
            <a:rPr lang="en-US"/>
            <a:t>Students face challenges like digital skills and access.</a:t>
          </a:r>
        </a:p>
      </dgm:t>
    </dgm:pt>
    <dgm:pt modelId="{168BD7BE-DE2A-471A-8B81-D1829D9508AB}" type="parTrans" cxnId="{714B2F8E-A4BC-4C3C-9B54-F04DD42BBB58}">
      <dgm:prSet/>
      <dgm:spPr/>
      <dgm:t>
        <a:bodyPr/>
        <a:lstStyle/>
        <a:p>
          <a:endParaRPr lang="en-US"/>
        </a:p>
      </dgm:t>
    </dgm:pt>
    <dgm:pt modelId="{2C8E9508-4B8C-4436-AF64-7C2FDE7FAADD}" type="sibTrans" cxnId="{714B2F8E-A4BC-4C3C-9B54-F04DD42BBB58}">
      <dgm:prSet/>
      <dgm:spPr/>
      <dgm:t>
        <a:bodyPr/>
        <a:lstStyle/>
        <a:p>
          <a:endParaRPr lang="en-US"/>
        </a:p>
      </dgm:t>
    </dgm:pt>
    <dgm:pt modelId="{1151C567-AA4F-40DF-996B-549C4568CF7B}">
      <dgm:prSet/>
      <dgm:spPr/>
      <dgm:t>
        <a:bodyPr/>
        <a:lstStyle/>
        <a:p>
          <a:r>
            <a:rPr lang="en-US"/>
            <a:t>Opportunities include flexible learning and collaboration.</a:t>
          </a:r>
        </a:p>
      </dgm:t>
    </dgm:pt>
    <dgm:pt modelId="{59026DB6-A1C3-4283-8574-DB0E97DAC0F5}" type="parTrans" cxnId="{7B524EE1-2A6D-413B-B912-8E8334EA88A0}">
      <dgm:prSet/>
      <dgm:spPr/>
      <dgm:t>
        <a:bodyPr/>
        <a:lstStyle/>
        <a:p>
          <a:endParaRPr lang="en-US"/>
        </a:p>
      </dgm:t>
    </dgm:pt>
    <dgm:pt modelId="{BC0C2D24-9FCA-4753-974E-61978029CF0F}" type="sibTrans" cxnId="{7B524EE1-2A6D-413B-B912-8E8334EA88A0}">
      <dgm:prSet/>
      <dgm:spPr/>
      <dgm:t>
        <a:bodyPr/>
        <a:lstStyle/>
        <a:p>
          <a:endParaRPr lang="en-US"/>
        </a:p>
      </dgm:t>
    </dgm:pt>
    <dgm:pt modelId="{AA3D3FEA-A7CB-4BCE-8F52-F2C084FD267E}">
      <dgm:prSet/>
      <dgm:spPr/>
      <dgm:t>
        <a:bodyPr/>
        <a:lstStyle/>
        <a:p>
          <a:r>
            <a:rPr lang="en-US"/>
            <a:t>Digital tools support personalised and engaging learning.</a:t>
          </a:r>
        </a:p>
      </dgm:t>
    </dgm:pt>
    <dgm:pt modelId="{2FFA5701-FC96-4765-9A81-9943110A3F46}" type="parTrans" cxnId="{3C89F1D9-C003-47B6-B959-1308B2BFACAF}">
      <dgm:prSet/>
      <dgm:spPr/>
      <dgm:t>
        <a:bodyPr/>
        <a:lstStyle/>
        <a:p>
          <a:endParaRPr lang="en-US"/>
        </a:p>
      </dgm:t>
    </dgm:pt>
    <dgm:pt modelId="{8D70F801-0A81-4FC7-B021-2D7553826545}" type="sibTrans" cxnId="{3C89F1D9-C003-47B6-B959-1308B2BFACAF}">
      <dgm:prSet/>
      <dgm:spPr/>
      <dgm:t>
        <a:bodyPr/>
        <a:lstStyle/>
        <a:p>
          <a:endParaRPr lang="en-US"/>
        </a:p>
      </dgm:t>
    </dgm:pt>
    <dgm:pt modelId="{9E2CC61F-111D-4447-8307-67152848D5C7}" type="pres">
      <dgm:prSet presAssocID="{291BBA34-9E23-4729-A890-491A2877955B}" presName="root" presStyleCnt="0">
        <dgm:presLayoutVars>
          <dgm:dir/>
          <dgm:resizeHandles val="exact"/>
        </dgm:presLayoutVars>
      </dgm:prSet>
      <dgm:spPr/>
    </dgm:pt>
    <dgm:pt modelId="{71CA7328-F1DD-40E6-B404-8180B66DF3AC}" type="pres">
      <dgm:prSet presAssocID="{3C5D4652-DDB5-435B-B686-0911AB64B096}" presName="compNode" presStyleCnt="0"/>
      <dgm:spPr/>
    </dgm:pt>
    <dgm:pt modelId="{6316FBD7-D644-4624-AC0D-89DDD46A0354}" type="pres">
      <dgm:prSet presAssocID="{3C5D4652-DDB5-435B-B686-0911AB64B09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6E36B8ED-63FC-4573-9AF4-52A2035268AD}" type="pres">
      <dgm:prSet presAssocID="{3C5D4652-DDB5-435B-B686-0911AB64B096}" presName="spaceRect" presStyleCnt="0"/>
      <dgm:spPr/>
    </dgm:pt>
    <dgm:pt modelId="{000AE422-5F7D-441E-A78B-3E9152BBBE63}" type="pres">
      <dgm:prSet presAssocID="{3C5D4652-DDB5-435B-B686-0911AB64B096}" presName="textRect" presStyleLbl="revTx" presStyleIdx="0" presStyleCnt="3">
        <dgm:presLayoutVars>
          <dgm:chMax val="1"/>
          <dgm:chPref val="1"/>
        </dgm:presLayoutVars>
      </dgm:prSet>
      <dgm:spPr/>
    </dgm:pt>
    <dgm:pt modelId="{61D55922-CC3A-4448-9A2A-DEF8A3EEA8F9}" type="pres">
      <dgm:prSet presAssocID="{2C8E9508-4B8C-4436-AF64-7C2FDE7FAADD}" presName="sibTrans" presStyleCnt="0"/>
      <dgm:spPr/>
    </dgm:pt>
    <dgm:pt modelId="{6F818614-0911-41A0-844F-62634A577018}" type="pres">
      <dgm:prSet presAssocID="{1151C567-AA4F-40DF-996B-549C4568CF7B}" presName="compNode" presStyleCnt="0"/>
      <dgm:spPr/>
    </dgm:pt>
    <dgm:pt modelId="{CC733C23-D3E3-41B8-B3D3-56741EAFB1D2}" type="pres">
      <dgm:prSet presAssocID="{1151C567-AA4F-40DF-996B-549C4568CF7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8EE58C83-F1EB-42F3-8E7E-D563BA3BB417}" type="pres">
      <dgm:prSet presAssocID="{1151C567-AA4F-40DF-996B-549C4568CF7B}" presName="spaceRect" presStyleCnt="0"/>
      <dgm:spPr/>
    </dgm:pt>
    <dgm:pt modelId="{EFD9F98A-124B-41F0-8F68-C923110D2067}" type="pres">
      <dgm:prSet presAssocID="{1151C567-AA4F-40DF-996B-549C4568CF7B}" presName="textRect" presStyleLbl="revTx" presStyleIdx="1" presStyleCnt="3">
        <dgm:presLayoutVars>
          <dgm:chMax val="1"/>
          <dgm:chPref val="1"/>
        </dgm:presLayoutVars>
      </dgm:prSet>
      <dgm:spPr/>
    </dgm:pt>
    <dgm:pt modelId="{34074BA3-371E-4BC4-9273-6BB9D0747898}" type="pres">
      <dgm:prSet presAssocID="{BC0C2D24-9FCA-4753-974E-61978029CF0F}" presName="sibTrans" presStyleCnt="0"/>
      <dgm:spPr/>
    </dgm:pt>
    <dgm:pt modelId="{5717129D-AF9F-42BC-9C14-8B7200813312}" type="pres">
      <dgm:prSet presAssocID="{AA3D3FEA-A7CB-4BCE-8F52-F2C084FD267E}" presName="compNode" presStyleCnt="0"/>
      <dgm:spPr/>
    </dgm:pt>
    <dgm:pt modelId="{8608B355-167E-4D63-89A6-7D29177C3D30}" type="pres">
      <dgm:prSet presAssocID="{AA3D3FEA-A7CB-4BCE-8F52-F2C084FD267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85A5D6B-CD9B-4E7A-8CEB-067C62AF80CB}" type="pres">
      <dgm:prSet presAssocID="{AA3D3FEA-A7CB-4BCE-8F52-F2C084FD267E}" presName="spaceRect" presStyleCnt="0"/>
      <dgm:spPr/>
    </dgm:pt>
    <dgm:pt modelId="{E82289BE-1950-44F0-8483-6C3F13EF4797}" type="pres">
      <dgm:prSet presAssocID="{AA3D3FEA-A7CB-4BCE-8F52-F2C084FD267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0A81B5F-94CE-46E9-BF83-FF656AF7EEDC}" type="presOf" srcId="{3C5D4652-DDB5-435B-B686-0911AB64B096}" destId="{000AE422-5F7D-441E-A78B-3E9152BBBE63}" srcOrd="0" destOrd="0" presId="urn:microsoft.com/office/officeart/2018/2/layout/IconLabelList"/>
    <dgm:cxn modelId="{3DF1A549-0FED-4066-A928-1FB327736188}" type="presOf" srcId="{1151C567-AA4F-40DF-996B-549C4568CF7B}" destId="{EFD9F98A-124B-41F0-8F68-C923110D2067}" srcOrd="0" destOrd="0" presId="urn:microsoft.com/office/officeart/2018/2/layout/IconLabelList"/>
    <dgm:cxn modelId="{193FE94A-556E-46B3-A059-390C1E50A6B5}" type="presOf" srcId="{AA3D3FEA-A7CB-4BCE-8F52-F2C084FD267E}" destId="{E82289BE-1950-44F0-8483-6C3F13EF4797}" srcOrd="0" destOrd="0" presId="urn:microsoft.com/office/officeart/2018/2/layout/IconLabelList"/>
    <dgm:cxn modelId="{714B2F8E-A4BC-4C3C-9B54-F04DD42BBB58}" srcId="{291BBA34-9E23-4729-A890-491A2877955B}" destId="{3C5D4652-DDB5-435B-B686-0911AB64B096}" srcOrd="0" destOrd="0" parTransId="{168BD7BE-DE2A-471A-8B81-D1829D9508AB}" sibTransId="{2C8E9508-4B8C-4436-AF64-7C2FDE7FAADD}"/>
    <dgm:cxn modelId="{405E12CA-BD36-4526-8F81-55D31EC7B76C}" type="presOf" srcId="{291BBA34-9E23-4729-A890-491A2877955B}" destId="{9E2CC61F-111D-4447-8307-67152848D5C7}" srcOrd="0" destOrd="0" presId="urn:microsoft.com/office/officeart/2018/2/layout/IconLabelList"/>
    <dgm:cxn modelId="{3C89F1D9-C003-47B6-B959-1308B2BFACAF}" srcId="{291BBA34-9E23-4729-A890-491A2877955B}" destId="{AA3D3FEA-A7CB-4BCE-8F52-F2C084FD267E}" srcOrd="2" destOrd="0" parTransId="{2FFA5701-FC96-4765-9A81-9943110A3F46}" sibTransId="{8D70F801-0A81-4FC7-B021-2D7553826545}"/>
    <dgm:cxn modelId="{7B524EE1-2A6D-413B-B912-8E8334EA88A0}" srcId="{291BBA34-9E23-4729-A890-491A2877955B}" destId="{1151C567-AA4F-40DF-996B-549C4568CF7B}" srcOrd="1" destOrd="0" parTransId="{59026DB6-A1C3-4283-8574-DB0E97DAC0F5}" sibTransId="{BC0C2D24-9FCA-4753-974E-61978029CF0F}"/>
    <dgm:cxn modelId="{2F2E275D-7D20-4809-AECE-FEFBE790E7DF}" type="presParOf" srcId="{9E2CC61F-111D-4447-8307-67152848D5C7}" destId="{71CA7328-F1DD-40E6-B404-8180B66DF3AC}" srcOrd="0" destOrd="0" presId="urn:microsoft.com/office/officeart/2018/2/layout/IconLabelList"/>
    <dgm:cxn modelId="{9B1642A1-3942-418A-9063-DBF555B3C777}" type="presParOf" srcId="{71CA7328-F1DD-40E6-B404-8180B66DF3AC}" destId="{6316FBD7-D644-4624-AC0D-89DDD46A0354}" srcOrd="0" destOrd="0" presId="urn:microsoft.com/office/officeart/2018/2/layout/IconLabelList"/>
    <dgm:cxn modelId="{2DA1C005-D11D-4EDF-A28C-78915E299517}" type="presParOf" srcId="{71CA7328-F1DD-40E6-B404-8180B66DF3AC}" destId="{6E36B8ED-63FC-4573-9AF4-52A2035268AD}" srcOrd="1" destOrd="0" presId="urn:microsoft.com/office/officeart/2018/2/layout/IconLabelList"/>
    <dgm:cxn modelId="{DE800C62-7C57-4349-BB59-793001F26698}" type="presParOf" srcId="{71CA7328-F1DD-40E6-B404-8180B66DF3AC}" destId="{000AE422-5F7D-441E-A78B-3E9152BBBE63}" srcOrd="2" destOrd="0" presId="urn:microsoft.com/office/officeart/2018/2/layout/IconLabelList"/>
    <dgm:cxn modelId="{B93B248F-AD6A-4017-8497-19DC942E0962}" type="presParOf" srcId="{9E2CC61F-111D-4447-8307-67152848D5C7}" destId="{61D55922-CC3A-4448-9A2A-DEF8A3EEA8F9}" srcOrd="1" destOrd="0" presId="urn:microsoft.com/office/officeart/2018/2/layout/IconLabelList"/>
    <dgm:cxn modelId="{F3B017B9-0FEB-46AC-BF39-DE404A469B1F}" type="presParOf" srcId="{9E2CC61F-111D-4447-8307-67152848D5C7}" destId="{6F818614-0911-41A0-844F-62634A577018}" srcOrd="2" destOrd="0" presId="urn:microsoft.com/office/officeart/2018/2/layout/IconLabelList"/>
    <dgm:cxn modelId="{1C899EE8-1AF3-4324-A0FC-59C0306C7B96}" type="presParOf" srcId="{6F818614-0911-41A0-844F-62634A577018}" destId="{CC733C23-D3E3-41B8-B3D3-56741EAFB1D2}" srcOrd="0" destOrd="0" presId="urn:microsoft.com/office/officeart/2018/2/layout/IconLabelList"/>
    <dgm:cxn modelId="{959E7658-95DB-4ADA-9FDA-93A5DA80427B}" type="presParOf" srcId="{6F818614-0911-41A0-844F-62634A577018}" destId="{8EE58C83-F1EB-42F3-8E7E-D563BA3BB417}" srcOrd="1" destOrd="0" presId="urn:microsoft.com/office/officeart/2018/2/layout/IconLabelList"/>
    <dgm:cxn modelId="{1914E3E7-E7FF-4B7E-BBF4-95D83B99A78D}" type="presParOf" srcId="{6F818614-0911-41A0-844F-62634A577018}" destId="{EFD9F98A-124B-41F0-8F68-C923110D2067}" srcOrd="2" destOrd="0" presId="urn:microsoft.com/office/officeart/2018/2/layout/IconLabelList"/>
    <dgm:cxn modelId="{1839CEF8-91DE-412C-B685-DAFE3A2A3F83}" type="presParOf" srcId="{9E2CC61F-111D-4447-8307-67152848D5C7}" destId="{34074BA3-371E-4BC4-9273-6BB9D0747898}" srcOrd="3" destOrd="0" presId="urn:microsoft.com/office/officeart/2018/2/layout/IconLabelList"/>
    <dgm:cxn modelId="{B6B2703C-2A4C-4817-A647-13FA470269EA}" type="presParOf" srcId="{9E2CC61F-111D-4447-8307-67152848D5C7}" destId="{5717129D-AF9F-42BC-9C14-8B7200813312}" srcOrd="4" destOrd="0" presId="urn:microsoft.com/office/officeart/2018/2/layout/IconLabelList"/>
    <dgm:cxn modelId="{2657400C-2B86-4395-A3E0-3A46BD689EA8}" type="presParOf" srcId="{5717129D-AF9F-42BC-9C14-8B7200813312}" destId="{8608B355-167E-4D63-89A6-7D29177C3D30}" srcOrd="0" destOrd="0" presId="urn:microsoft.com/office/officeart/2018/2/layout/IconLabelList"/>
    <dgm:cxn modelId="{946D635D-8BAB-427B-8DC7-5A654267779C}" type="presParOf" srcId="{5717129D-AF9F-42BC-9C14-8B7200813312}" destId="{785A5D6B-CD9B-4E7A-8CEB-067C62AF80CB}" srcOrd="1" destOrd="0" presId="urn:microsoft.com/office/officeart/2018/2/layout/IconLabelList"/>
    <dgm:cxn modelId="{FF86EEE9-4189-4EFA-B519-AF80CA9ED6A5}" type="presParOf" srcId="{5717129D-AF9F-42BC-9C14-8B7200813312}" destId="{E82289BE-1950-44F0-8483-6C3F13EF479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F8805A-1676-4C71-88C9-E8F09B37C7DC}">
      <dsp:nvSpPr>
        <dsp:cNvPr id="0" name=""/>
        <dsp:cNvSpPr/>
      </dsp:nvSpPr>
      <dsp:spPr>
        <a:xfrm>
          <a:off x="890763" y="1174902"/>
          <a:ext cx="981188" cy="9811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010D75-CE53-4EA9-AE9F-ACA85DEFF14A}">
      <dsp:nvSpPr>
        <dsp:cNvPr id="0" name=""/>
        <dsp:cNvSpPr/>
      </dsp:nvSpPr>
      <dsp:spPr>
        <a:xfrm>
          <a:off x="291148" y="2456435"/>
          <a:ext cx="21804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Article: Educational Management Innovation (Mulyana, 2023).</a:t>
          </a:r>
        </a:p>
      </dsp:txBody>
      <dsp:txXfrm>
        <a:off x="291148" y="2456435"/>
        <a:ext cx="2180418" cy="720000"/>
      </dsp:txXfrm>
    </dsp:sp>
    <dsp:sp modelId="{DCBF0CEC-2314-4C38-B562-7079C03D49EC}">
      <dsp:nvSpPr>
        <dsp:cNvPr id="0" name=""/>
        <dsp:cNvSpPr/>
      </dsp:nvSpPr>
      <dsp:spPr>
        <a:xfrm>
          <a:off x="3452755" y="1174902"/>
          <a:ext cx="981188" cy="9811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CD6ED8-7074-486D-833F-90784BCAB945}">
      <dsp:nvSpPr>
        <dsp:cNvPr id="0" name=""/>
        <dsp:cNvSpPr/>
      </dsp:nvSpPr>
      <dsp:spPr>
        <a:xfrm>
          <a:off x="2853140" y="2456435"/>
          <a:ext cx="21804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Explores digital-era challenges and opportunities.</a:t>
          </a:r>
        </a:p>
      </dsp:txBody>
      <dsp:txXfrm>
        <a:off x="2853140" y="2456435"/>
        <a:ext cx="2180418" cy="720000"/>
      </dsp:txXfrm>
    </dsp:sp>
    <dsp:sp modelId="{344E3F40-517A-4ECA-9B63-DFF2EC4A3005}">
      <dsp:nvSpPr>
        <dsp:cNvPr id="0" name=""/>
        <dsp:cNvSpPr/>
      </dsp:nvSpPr>
      <dsp:spPr>
        <a:xfrm>
          <a:off x="6014747" y="1174902"/>
          <a:ext cx="981188" cy="9811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076FF4-63B5-4742-ACD8-797DF9924372}">
      <dsp:nvSpPr>
        <dsp:cNvPr id="0" name=""/>
        <dsp:cNvSpPr/>
      </dsp:nvSpPr>
      <dsp:spPr>
        <a:xfrm>
          <a:off x="5415132" y="2456435"/>
          <a:ext cx="21804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Provides evidence about how technology reshapes education.</a:t>
          </a:r>
        </a:p>
      </dsp:txBody>
      <dsp:txXfrm>
        <a:off x="5415132" y="2456435"/>
        <a:ext cx="2180418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16FBD7-D644-4624-AC0D-89DDD46A0354}">
      <dsp:nvSpPr>
        <dsp:cNvPr id="0" name=""/>
        <dsp:cNvSpPr/>
      </dsp:nvSpPr>
      <dsp:spPr>
        <a:xfrm>
          <a:off x="890763" y="1174902"/>
          <a:ext cx="981188" cy="9811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0AE422-5F7D-441E-A78B-3E9152BBBE63}">
      <dsp:nvSpPr>
        <dsp:cNvPr id="0" name=""/>
        <dsp:cNvSpPr/>
      </dsp:nvSpPr>
      <dsp:spPr>
        <a:xfrm>
          <a:off x="291148" y="2456435"/>
          <a:ext cx="21804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Students face challenges like digital skills and access.</a:t>
          </a:r>
        </a:p>
      </dsp:txBody>
      <dsp:txXfrm>
        <a:off x="291148" y="2456435"/>
        <a:ext cx="2180418" cy="720000"/>
      </dsp:txXfrm>
    </dsp:sp>
    <dsp:sp modelId="{CC733C23-D3E3-41B8-B3D3-56741EAFB1D2}">
      <dsp:nvSpPr>
        <dsp:cNvPr id="0" name=""/>
        <dsp:cNvSpPr/>
      </dsp:nvSpPr>
      <dsp:spPr>
        <a:xfrm>
          <a:off x="3452755" y="1174902"/>
          <a:ext cx="981188" cy="9811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D9F98A-124B-41F0-8F68-C923110D2067}">
      <dsp:nvSpPr>
        <dsp:cNvPr id="0" name=""/>
        <dsp:cNvSpPr/>
      </dsp:nvSpPr>
      <dsp:spPr>
        <a:xfrm>
          <a:off x="2853140" y="2456435"/>
          <a:ext cx="21804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Opportunities include flexible learning and collaboration.</a:t>
          </a:r>
        </a:p>
      </dsp:txBody>
      <dsp:txXfrm>
        <a:off x="2853140" y="2456435"/>
        <a:ext cx="2180418" cy="720000"/>
      </dsp:txXfrm>
    </dsp:sp>
    <dsp:sp modelId="{8608B355-167E-4D63-89A6-7D29177C3D30}">
      <dsp:nvSpPr>
        <dsp:cNvPr id="0" name=""/>
        <dsp:cNvSpPr/>
      </dsp:nvSpPr>
      <dsp:spPr>
        <a:xfrm>
          <a:off x="6014747" y="1174902"/>
          <a:ext cx="981188" cy="9811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2289BE-1950-44F0-8483-6C3F13EF4797}">
      <dsp:nvSpPr>
        <dsp:cNvPr id="0" name=""/>
        <dsp:cNvSpPr/>
      </dsp:nvSpPr>
      <dsp:spPr>
        <a:xfrm>
          <a:off x="5415132" y="2456435"/>
          <a:ext cx="2180418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Digital tools support personalised and engaging learning.</a:t>
          </a:r>
        </a:p>
      </dsp:txBody>
      <dsp:txXfrm>
        <a:off x="5415132" y="2456435"/>
        <a:ext cx="2180418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259C45-93E9-6078-C2B7-0E99F74D29A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l="18500" r="11500"/>
          <a:stretch>
            <a:fillRect/>
          </a:stretch>
        </p:blipFill>
        <p:spPr>
          <a:xfrm>
            <a:off x="20" y="1"/>
            <a:ext cx="9143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2"/>
            <a:ext cx="6858000" cy="29005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Dadang Mulyana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4159404"/>
            <a:ext cx="6858000" cy="109839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Reflective Presentation on Digital Era Learning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69925"/>
            <a:ext cx="3381709" cy="1325563"/>
          </a:xfrm>
        </p:spPr>
        <p:txBody>
          <a:bodyPr anchor="b">
            <a:normAutofit/>
          </a:bodyPr>
          <a:lstStyle/>
          <a:p>
            <a:pPr algn="r"/>
            <a:r>
              <a:rPr lang="en-GB">
                <a:solidFill>
                  <a:schemeClr val="bg1"/>
                </a:solidFill>
              </a:rPr>
              <a:t>Introduction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94657" y="2026340"/>
            <a:ext cx="3915702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4500" y="2398957"/>
            <a:ext cx="7054999" cy="3526144"/>
          </a:xfrm>
        </p:spPr>
        <p:txBody>
          <a:bodyPr>
            <a:normAutofit/>
          </a:bodyPr>
          <a:lstStyle/>
          <a:p>
            <a:r>
              <a:rPr lang="en-GB" sz="1700">
                <a:solidFill>
                  <a:schemeClr val="bg1"/>
                </a:solidFill>
              </a:rPr>
              <a:t>This presentation reflects on my exploration of digital learning.</a:t>
            </a:r>
          </a:p>
          <a:p>
            <a:r>
              <a:rPr lang="en-GB" sz="1700">
                <a:solidFill>
                  <a:schemeClr val="bg1"/>
                </a:solidFill>
              </a:rPr>
              <a:t>It covers the challenges, opportunities, and personal insights gained.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54" y="115193"/>
            <a:ext cx="8954691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op view of school supplies, headset, and iPad on a white surface">
            <a:extLst>
              <a:ext uri="{FF2B5EF4-FFF2-40B4-BE49-F238E27FC236}">
                <a16:creationId xmlns:a16="http://schemas.microsoft.com/office/drawing/2014/main" id="{8C507379-F766-7669-00BC-A41DA933297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r="10999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Why I Chose This Topic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Digital tools are becoming essential in education.</a:t>
            </a:r>
          </a:p>
          <a:p>
            <a:r>
              <a:rPr lang="en-GB">
                <a:solidFill>
                  <a:srgbClr val="FFFFFF"/>
                </a:solidFill>
              </a:rPr>
              <a:t>I wanted to understand how students adapt and succeed.</a:t>
            </a:r>
          </a:p>
          <a:p>
            <a:r>
              <a:rPr lang="en-GB">
                <a:solidFill>
                  <a:srgbClr val="FFFFFF"/>
                </a:solidFill>
              </a:rPr>
              <a:t>The topic relates to my own experience with online learning.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About the Article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4220E2-AD3B-5F39-ADC0-73EDD0BED4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5016934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What I Learned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E74A0B0B-9DC6-7C05-5107-EA07046CC4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1050188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Personal Insights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r>
              <a:t>I realised digital literacy is a key skill for the future.</a:t>
            </a:r>
          </a:p>
          <a:p>
            <a:r>
              <a:t>Effective online learning requires self-discipline.</a:t>
            </a:r>
          </a:p>
          <a:p>
            <a:r>
              <a:t>Technology can improve learning if used intentionally.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69925"/>
            <a:ext cx="3381709" cy="1325563"/>
          </a:xfrm>
        </p:spPr>
        <p:txBody>
          <a:bodyPr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>
                <a:solidFill>
                  <a:schemeClr val="bg1"/>
                </a:solidFill>
              </a:rPr>
              <a:t>How This Impacts Me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E504C98-6397-41C1-A8D8-2D9C4ED30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94657" y="2026340"/>
            <a:ext cx="3915702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4500" y="2398957"/>
            <a:ext cx="7054999" cy="3526144"/>
          </a:xfrm>
        </p:spPr>
        <p:txBody>
          <a:bodyPr>
            <a:normAutofit/>
          </a:bodyPr>
          <a:lstStyle/>
          <a:p>
            <a:r>
              <a:rPr lang="en-GB" sz="1700">
                <a:solidFill>
                  <a:schemeClr val="bg1"/>
                </a:solidFill>
              </a:rPr>
              <a:t>I will try to use digital tools more effectively.</a:t>
            </a:r>
          </a:p>
          <a:p>
            <a:r>
              <a:rPr lang="en-GB" sz="1700">
                <a:solidFill>
                  <a:schemeClr val="bg1"/>
                </a:solidFill>
              </a:rPr>
              <a:t>I plan to improve time management during online studies.</a:t>
            </a:r>
          </a:p>
          <a:p>
            <a:r>
              <a:rPr lang="en-GB" sz="1700">
                <a:solidFill>
                  <a:schemeClr val="bg1"/>
                </a:solidFill>
              </a:rPr>
              <a:t>I will continue building digital skills for future success.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DD005C1-8C51-42D6-9BEE-B9B83849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654" y="115193"/>
            <a:ext cx="8954691" cy="6627614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" y="-5705"/>
            <a:ext cx="9143993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7638" y="637762"/>
            <a:ext cx="7416372" cy="900131"/>
          </a:xfrm>
        </p:spPr>
        <p:txBody>
          <a:bodyPr anchor="t">
            <a:normAutofit/>
          </a:bodyPr>
          <a:lstStyle/>
          <a:p>
            <a:pPr algn="l"/>
            <a:r>
              <a:rPr lang="en-GB" sz="350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9143992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638" y="2010758"/>
            <a:ext cx="342892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6661" y="2217343"/>
            <a:ext cx="7410669" cy="3959619"/>
          </a:xfrm>
        </p:spPr>
        <p:txBody>
          <a:bodyPr>
            <a:normAutofit/>
          </a:bodyPr>
          <a:lstStyle/>
          <a:p>
            <a:r>
              <a:rPr lang="en-GB" sz="2100"/>
              <a:t>This project deepened my understanding of digital learning.</a:t>
            </a:r>
          </a:p>
          <a:p>
            <a:r>
              <a:rPr lang="en-GB" sz="2100"/>
              <a:t>Challenges and opportunities both shape student success.</a:t>
            </a:r>
          </a:p>
          <a:p>
            <a:r>
              <a:rPr lang="en-GB" sz="2100"/>
              <a:t>I feel more confident adapting to digital educational environments.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c8fbdc1849b617508cdbdce005378f78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8108249aa1481aefff72e20f5eafd8c7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6F88E80C-6059-47F8-BB09-E2C2453DF33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E824735-1256-4D12-AC5E-EB33C9A90BA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32A25C7-2230-43C6-98CA-588B321DA966}">
  <ds:schemaRefs>
    <ds:schemaRef ds:uri="http://schemas.microsoft.com/office/infopath/2007/PartnerControls"/>
    <ds:schemaRef ds:uri="http://www.w3.org/XML/1998/namespace"/>
    <ds:schemaRef ds:uri="http://purl.org/dc/dcmitype/"/>
    <ds:schemaRef ds:uri="http://schemas.microsoft.com/office/2006/documentManagement/types"/>
    <ds:schemaRef ds:uri="http://schemas.microsoft.com/office/2006/metadata/properties"/>
    <ds:schemaRef ds:uri="http://purl.org/dc/elements/1.1/"/>
    <ds:schemaRef ds:uri="http://purl.org/dc/terms/"/>
    <ds:schemaRef ds:uri="http://schemas.openxmlformats.org/package/2006/metadata/core-properties"/>
    <ds:schemaRef ds:uri="b4f9f7ee-5770-4a14-8925-17f3d16e50b7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209</Words>
  <Application>Microsoft Office PowerPoint</Application>
  <PresentationFormat>On-screen Show (4:3)</PresentationFormat>
  <Paragraphs>29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Dadang Mulyana </vt:lpstr>
      <vt:lpstr>Introduction</vt:lpstr>
      <vt:lpstr>Why I Chose This Topic</vt:lpstr>
      <vt:lpstr>About the Article</vt:lpstr>
      <vt:lpstr>What I Learned</vt:lpstr>
      <vt:lpstr>Personal Insights</vt:lpstr>
      <vt:lpstr>How This Impacts Me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Scott James</dc:creator>
  <cp:keywords/>
  <dc:description>generated using python-pptx</dc:description>
  <cp:lastModifiedBy>Scott James</cp:lastModifiedBy>
  <cp:revision>3</cp:revision>
  <dcterms:created xsi:type="dcterms:W3CDTF">2013-01-27T09:14:16Z</dcterms:created>
  <dcterms:modified xsi:type="dcterms:W3CDTF">2025-11-25T10:45:19Z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