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84" r:id="rId5"/>
    <p:sldId id="262" r:id="rId6"/>
    <p:sldId id="266" r:id="rId7"/>
    <p:sldId id="264" r:id="rId8"/>
    <p:sldId id="276" r:id="rId9"/>
    <p:sldId id="275" r:id="rId10"/>
    <p:sldId id="280" r:id="rId11"/>
    <p:sldId id="279" r:id="rId12"/>
    <p:sldId id="270" r:id="rId13"/>
    <p:sldId id="282" r:id="rId14"/>
    <p:sldId id="260" r:id="rId15"/>
    <p:sldId id="261" r:id="rId16"/>
    <p:sldId id="28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514BA5-3F9A-914D-B5F0-17C99409FCCB}" v="213" dt="2026-07-24T09:15:00.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62"/>
    <p:restoredTop sz="94798"/>
  </p:normalViewPr>
  <p:slideViewPr>
    <p:cSldViewPr snapToGrid="0">
      <p:cViewPr>
        <p:scale>
          <a:sx n="90" d="100"/>
          <a:sy n="90" d="100"/>
        </p:scale>
        <p:origin x="118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lina Antonova Dimitrova (2212628)" userId="3243dd5c-9cdc-415d-92c9-5162eff695df" providerId="ADAL" clId="{34514BA5-3F9A-914D-B5F0-17C99409FCCB}"/>
    <pc:docChg chg="undo custSel addSld delSld modSld">
      <pc:chgData name="Galina Antonova Dimitrova (2212628)" userId="3243dd5c-9cdc-415d-92c9-5162eff695df" providerId="ADAL" clId="{34514BA5-3F9A-914D-B5F0-17C99409FCCB}" dt="2026-07-24T09:16:10.227" v="2663" actId="255"/>
      <pc:docMkLst>
        <pc:docMk/>
      </pc:docMkLst>
      <pc:sldChg chg="modSp mod">
        <pc:chgData name="Galina Antonova Dimitrova (2212628)" userId="3243dd5c-9cdc-415d-92c9-5162eff695df" providerId="ADAL" clId="{34514BA5-3F9A-914D-B5F0-17C99409FCCB}" dt="2026-07-24T00:37:08.053" v="1383" actId="20577"/>
        <pc:sldMkLst>
          <pc:docMk/>
          <pc:sldMk cId="2556088266" sldId="257"/>
        </pc:sldMkLst>
        <pc:spChg chg="mod">
          <ac:chgData name="Galina Antonova Dimitrova (2212628)" userId="3243dd5c-9cdc-415d-92c9-5162eff695df" providerId="ADAL" clId="{34514BA5-3F9A-914D-B5F0-17C99409FCCB}" dt="2026-07-24T00:37:08.053" v="1383" actId="20577"/>
          <ac:spMkLst>
            <pc:docMk/>
            <pc:sldMk cId="2556088266" sldId="257"/>
            <ac:spMk id="3" creationId="{DB28B545-471C-FE37-F60B-FF46813FCF98}"/>
          </ac:spMkLst>
        </pc:spChg>
      </pc:sldChg>
      <pc:sldChg chg="addSp delSp modSp mod">
        <pc:chgData name="Galina Antonova Dimitrova (2212628)" userId="3243dd5c-9cdc-415d-92c9-5162eff695df" providerId="ADAL" clId="{34514BA5-3F9A-914D-B5F0-17C99409FCCB}" dt="2026-07-24T00:31:18.997" v="1275" actId="20577"/>
        <pc:sldMkLst>
          <pc:docMk/>
          <pc:sldMk cId="3427711893" sldId="258"/>
        </pc:sldMkLst>
        <pc:spChg chg="mod">
          <ac:chgData name="Galina Antonova Dimitrova (2212628)" userId="3243dd5c-9cdc-415d-92c9-5162eff695df" providerId="ADAL" clId="{34514BA5-3F9A-914D-B5F0-17C99409FCCB}" dt="2026-07-24T00:16:00.275" v="1135" actId="26606"/>
          <ac:spMkLst>
            <pc:docMk/>
            <pc:sldMk cId="3427711893" sldId="258"/>
            <ac:spMk id="2" creationId="{7B172019-656D-56A3-78DF-B815D4311B13}"/>
          </ac:spMkLst>
        </pc:spChg>
        <pc:spChg chg="add del">
          <ac:chgData name="Galina Antonova Dimitrova (2212628)" userId="3243dd5c-9cdc-415d-92c9-5162eff695df" providerId="ADAL" clId="{34514BA5-3F9A-914D-B5F0-17C99409FCCB}" dt="2026-07-24T00:16:00.275" v="1135" actId="26606"/>
          <ac:spMkLst>
            <pc:docMk/>
            <pc:sldMk cId="3427711893" sldId="258"/>
            <ac:spMk id="16" creationId="{738F59A4-4431-460D-8E49-6E65C189A566}"/>
          </ac:spMkLst>
        </pc:spChg>
        <pc:spChg chg="add del">
          <ac:chgData name="Galina Antonova Dimitrova (2212628)" userId="3243dd5c-9cdc-415d-92c9-5162eff695df" providerId="ADAL" clId="{34514BA5-3F9A-914D-B5F0-17C99409FCCB}" dt="2026-07-24T00:16:00.275" v="1135" actId="26606"/>
          <ac:spMkLst>
            <pc:docMk/>
            <pc:sldMk cId="3427711893" sldId="258"/>
            <ac:spMk id="23" creationId="{35DB3719-6FDC-4E5D-891D-FF40B7300F64}"/>
          </ac:spMkLst>
        </pc:spChg>
        <pc:spChg chg="add del">
          <ac:chgData name="Galina Antonova Dimitrova (2212628)" userId="3243dd5c-9cdc-415d-92c9-5162eff695df" providerId="ADAL" clId="{34514BA5-3F9A-914D-B5F0-17C99409FCCB}" dt="2026-07-24T00:16:00.275" v="1135" actId="26606"/>
          <ac:spMkLst>
            <pc:docMk/>
            <pc:sldMk cId="3427711893" sldId="258"/>
            <ac:spMk id="24" creationId="{E0CBAC23-2E3F-4A90-BA59-F8299F6A5439}"/>
          </ac:spMkLst>
        </pc:spChg>
        <pc:spChg chg="add del">
          <ac:chgData name="Galina Antonova Dimitrova (2212628)" userId="3243dd5c-9cdc-415d-92c9-5162eff695df" providerId="ADAL" clId="{34514BA5-3F9A-914D-B5F0-17C99409FCCB}" dt="2026-07-23T23:48:05.194" v="729" actId="26606"/>
          <ac:spMkLst>
            <pc:docMk/>
            <pc:sldMk cId="3427711893" sldId="258"/>
            <ac:spMk id="26" creationId="{BACC6370-2D7E-4714-9D71-7542949D7D5D}"/>
          </ac:spMkLst>
        </pc:spChg>
        <pc:spChg chg="add del">
          <ac:chgData name="Galina Antonova Dimitrova (2212628)" userId="3243dd5c-9cdc-415d-92c9-5162eff695df" providerId="ADAL" clId="{34514BA5-3F9A-914D-B5F0-17C99409FCCB}" dt="2026-07-23T23:48:05.194" v="729" actId="26606"/>
          <ac:spMkLst>
            <pc:docMk/>
            <pc:sldMk cId="3427711893" sldId="258"/>
            <ac:spMk id="28" creationId="{F68B3F68-107C-434F-AA38-110D5EA91B85}"/>
          </ac:spMkLst>
        </pc:spChg>
        <pc:spChg chg="add del">
          <ac:chgData name="Galina Antonova Dimitrova (2212628)" userId="3243dd5c-9cdc-415d-92c9-5162eff695df" providerId="ADAL" clId="{34514BA5-3F9A-914D-B5F0-17C99409FCCB}" dt="2026-07-23T23:48:05.194" v="729" actId="26606"/>
          <ac:spMkLst>
            <pc:docMk/>
            <pc:sldMk cId="3427711893" sldId="258"/>
            <ac:spMk id="30" creationId="{AAD0DBB9-1A4B-4391-81D4-CB19F9AB918A}"/>
          </ac:spMkLst>
        </pc:spChg>
        <pc:spChg chg="add del">
          <ac:chgData name="Galina Antonova Dimitrova (2212628)" userId="3243dd5c-9cdc-415d-92c9-5162eff695df" providerId="ADAL" clId="{34514BA5-3F9A-914D-B5F0-17C99409FCCB}" dt="2026-07-23T23:48:05.194" v="729" actId="26606"/>
          <ac:spMkLst>
            <pc:docMk/>
            <pc:sldMk cId="3427711893" sldId="258"/>
            <ac:spMk id="32" creationId="{063BBA22-50EA-4C4D-BE05-F1CE4E63AA56}"/>
          </ac:spMkLst>
        </pc:spChg>
        <pc:grpChg chg="add del">
          <ac:chgData name="Galina Antonova Dimitrova (2212628)" userId="3243dd5c-9cdc-415d-92c9-5162eff695df" providerId="ADAL" clId="{34514BA5-3F9A-914D-B5F0-17C99409FCCB}" dt="2026-07-24T00:16:00.275" v="1135" actId="26606"/>
          <ac:grpSpMkLst>
            <pc:docMk/>
            <pc:sldMk cId="3427711893" sldId="258"/>
            <ac:grpSpMk id="18" creationId="{8A919B9C-5C01-47E4-B2F2-45F589208ABF}"/>
          </ac:grpSpMkLst>
        </pc:grpChg>
        <pc:graphicFrameChg chg="mod modGraphic">
          <ac:chgData name="Galina Antonova Dimitrova (2212628)" userId="3243dd5c-9cdc-415d-92c9-5162eff695df" providerId="ADAL" clId="{34514BA5-3F9A-914D-B5F0-17C99409FCCB}" dt="2026-07-24T00:31:18.997" v="1275" actId="20577"/>
          <ac:graphicFrameMkLst>
            <pc:docMk/>
            <pc:sldMk cId="3427711893" sldId="258"/>
            <ac:graphicFrameMk id="21" creationId="{2079FBDE-A7C2-AB35-6777-B00A43DC8343}"/>
          </ac:graphicFrameMkLst>
        </pc:graphicFrameChg>
      </pc:sldChg>
      <pc:sldChg chg="modSp mod">
        <pc:chgData name="Galina Antonova Dimitrova (2212628)" userId="3243dd5c-9cdc-415d-92c9-5162eff695df" providerId="ADAL" clId="{34514BA5-3F9A-914D-B5F0-17C99409FCCB}" dt="2026-07-24T01:41:51.781" v="1919" actId="27636"/>
        <pc:sldMkLst>
          <pc:docMk/>
          <pc:sldMk cId="2863562342" sldId="260"/>
        </pc:sldMkLst>
        <pc:spChg chg="mod">
          <ac:chgData name="Galina Antonova Dimitrova (2212628)" userId="3243dd5c-9cdc-415d-92c9-5162eff695df" providerId="ADAL" clId="{34514BA5-3F9A-914D-B5F0-17C99409FCCB}" dt="2026-07-24T01:41:51.781" v="1919" actId="27636"/>
          <ac:spMkLst>
            <pc:docMk/>
            <pc:sldMk cId="2863562342" sldId="260"/>
            <ac:spMk id="3" creationId="{4F51C793-9899-091F-A2EB-A45F860B989A}"/>
          </ac:spMkLst>
        </pc:spChg>
      </pc:sldChg>
      <pc:sldChg chg="modSp mod">
        <pc:chgData name="Galina Antonova Dimitrova (2212628)" userId="3243dd5c-9cdc-415d-92c9-5162eff695df" providerId="ADAL" clId="{34514BA5-3F9A-914D-B5F0-17C99409FCCB}" dt="2026-07-24T09:15:12.316" v="2660" actId="20577"/>
        <pc:sldMkLst>
          <pc:docMk/>
          <pc:sldMk cId="3062231530" sldId="261"/>
        </pc:sldMkLst>
        <pc:spChg chg="mod">
          <ac:chgData name="Galina Antonova Dimitrova (2212628)" userId="3243dd5c-9cdc-415d-92c9-5162eff695df" providerId="ADAL" clId="{34514BA5-3F9A-914D-B5F0-17C99409FCCB}" dt="2026-07-24T09:15:12.316" v="2660" actId="20577"/>
          <ac:spMkLst>
            <pc:docMk/>
            <pc:sldMk cId="3062231530" sldId="261"/>
            <ac:spMk id="3" creationId="{02C7B8A0-CBC7-5D61-02EB-E8C06F19D7F7}"/>
          </ac:spMkLst>
        </pc:spChg>
      </pc:sldChg>
      <pc:sldChg chg="modSp mod">
        <pc:chgData name="Galina Antonova Dimitrova (2212628)" userId="3243dd5c-9cdc-415d-92c9-5162eff695df" providerId="ADAL" clId="{34514BA5-3F9A-914D-B5F0-17C99409FCCB}" dt="2026-07-24T08:15:37.669" v="2247" actId="20577"/>
        <pc:sldMkLst>
          <pc:docMk/>
          <pc:sldMk cId="975656846" sldId="262"/>
        </pc:sldMkLst>
        <pc:spChg chg="mod">
          <ac:chgData name="Galina Antonova Dimitrova (2212628)" userId="3243dd5c-9cdc-415d-92c9-5162eff695df" providerId="ADAL" clId="{34514BA5-3F9A-914D-B5F0-17C99409FCCB}" dt="2026-07-24T08:15:37.669" v="2247" actId="20577"/>
          <ac:spMkLst>
            <pc:docMk/>
            <pc:sldMk cId="975656846" sldId="262"/>
            <ac:spMk id="2" creationId="{1E0AC99D-6133-3CF8-3E38-FD765A2035BD}"/>
          </ac:spMkLst>
        </pc:spChg>
        <pc:spChg chg="mod">
          <ac:chgData name="Galina Antonova Dimitrova (2212628)" userId="3243dd5c-9cdc-415d-92c9-5162eff695df" providerId="ADAL" clId="{34514BA5-3F9A-914D-B5F0-17C99409FCCB}" dt="2026-07-24T00:46:50.170" v="1387" actId="255"/>
          <ac:spMkLst>
            <pc:docMk/>
            <pc:sldMk cId="975656846" sldId="262"/>
            <ac:spMk id="3" creationId="{311A4D4B-9CDF-170B-6FF7-B381FDF0314D}"/>
          </ac:spMkLst>
        </pc:spChg>
        <pc:spChg chg="mod">
          <ac:chgData name="Galina Antonova Dimitrova (2212628)" userId="3243dd5c-9cdc-415d-92c9-5162eff695df" providerId="ADAL" clId="{34514BA5-3F9A-914D-B5F0-17C99409FCCB}" dt="2026-07-24T00:47:11.589" v="1391" actId="20577"/>
          <ac:spMkLst>
            <pc:docMk/>
            <pc:sldMk cId="975656846" sldId="262"/>
            <ac:spMk id="14" creationId="{F646F0B6-32E7-E173-2D3B-C66BDCDB93FC}"/>
          </ac:spMkLst>
        </pc:spChg>
      </pc:sldChg>
      <pc:sldChg chg="modSp">
        <pc:chgData name="Galina Antonova Dimitrova (2212628)" userId="3243dd5c-9cdc-415d-92c9-5162eff695df" providerId="ADAL" clId="{34514BA5-3F9A-914D-B5F0-17C99409FCCB}" dt="2026-07-24T00:54:09.523" v="1407"/>
        <pc:sldMkLst>
          <pc:docMk/>
          <pc:sldMk cId="2998651055" sldId="264"/>
        </pc:sldMkLst>
        <pc:graphicFrameChg chg="mod">
          <ac:chgData name="Galina Antonova Dimitrova (2212628)" userId="3243dd5c-9cdc-415d-92c9-5162eff695df" providerId="ADAL" clId="{34514BA5-3F9A-914D-B5F0-17C99409FCCB}" dt="2026-07-24T00:54:09.523" v="1407"/>
          <ac:graphicFrameMkLst>
            <pc:docMk/>
            <pc:sldMk cId="2998651055" sldId="264"/>
            <ac:graphicFrameMk id="27" creationId="{073DD7A9-6516-84F1-8DE0-2710C68BF3D4}"/>
          </ac:graphicFrameMkLst>
        </pc:graphicFrameChg>
      </pc:sldChg>
      <pc:sldChg chg="addSp delSp modSp del mod">
        <pc:chgData name="Galina Antonova Dimitrova (2212628)" userId="3243dd5c-9cdc-415d-92c9-5162eff695df" providerId="ADAL" clId="{34514BA5-3F9A-914D-B5F0-17C99409FCCB}" dt="2026-07-23T21:27:03.969" v="76" actId="2696"/>
        <pc:sldMkLst>
          <pc:docMk/>
          <pc:sldMk cId="48832086" sldId="265"/>
        </pc:sldMkLst>
        <pc:spChg chg="mod">
          <ac:chgData name="Galina Antonova Dimitrova (2212628)" userId="3243dd5c-9cdc-415d-92c9-5162eff695df" providerId="ADAL" clId="{34514BA5-3F9A-914D-B5F0-17C99409FCCB}" dt="2026-07-23T21:24:24.375" v="56" actId="21"/>
          <ac:spMkLst>
            <pc:docMk/>
            <pc:sldMk cId="48832086" sldId="265"/>
            <ac:spMk id="2" creationId="{B0B0AA62-4D88-CAB5-064E-6EEC6CE70852}"/>
          </ac:spMkLst>
        </pc:spChg>
        <pc:spChg chg="mod ord">
          <ac:chgData name="Galina Antonova Dimitrova (2212628)" userId="3243dd5c-9cdc-415d-92c9-5162eff695df" providerId="ADAL" clId="{34514BA5-3F9A-914D-B5F0-17C99409FCCB}" dt="2026-07-23T21:22:48.105" v="41" actId="1076"/>
          <ac:spMkLst>
            <pc:docMk/>
            <pc:sldMk cId="48832086" sldId="265"/>
            <ac:spMk id="3" creationId="{3603AC19-27D1-953D-C71B-6E86E989B8ED}"/>
          </ac:spMkLst>
        </pc:spChg>
        <pc:spChg chg="del mod">
          <ac:chgData name="Galina Antonova Dimitrova (2212628)" userId="3243dd5c-9cdc-415d-92c9-5162eff695df" providerId="ADAL" clId="{34514BA5-3F9A-914D-B5F0-17C99409FCCB}" dt="2026-07-23T21:26:08.318" v="70"/>
          <ac:spMkLst>
            <pc:docMk/>
            <pc:sldMk cId="48832086" sldId="265"/>
            <ac:spMk id="20" creationId="{13A2FA38-6509-6FE9-4E29-CF0048FA3674}"/>
          </ac:spMkLst>
        </pc:spChg>
        <pc:spChg chg="add del">
          <ac:chgData name="Galina Antonova Dimitrova (2212628)" userId="3243dd5c-9cdc-415d-92c9-5162eff695df" providerId="ADAL" clId="{34514BA5-3F9A-914D-B5F0-17C99409FCCB}" dt="2026-07-23T21:20:43.582" v="5" actId="26606"/>
          <ac:spMkLst>
            <pc:docMk/>
            <pc:sldMk cId="48832086" sldId="265"/>
            <ac:spMk id="24" creationId="{743AA782-23D1-4521-8CAD-47662984AA08}"/>
          </ac:spMkLst>
        </pc:spChg>
        <pc:spChg chg="add del">
          <ac:chgData name="Galina Antonova Dimitrova (2212628)" userId="3243dd5c-9cdc-415d-92c9-5162eff695df" providerId="ADAL" clId="{34514BA5-3F9A-914D-B5F0-17C99409FCCB}" dt="2026-07-23T21:20:43.582" v="5" actId="26606"/>
          <ac:spMkLst>
            <pc:docMk/>
            <pc:sldMk cId="48832086" sldId="265"/>
            <ac:spMk id="26" creationId="{71877DBC-BB60-40F0-AC93-2ACDBAAE60CE}"/>
          </ac:spMkLst>
        </pc:spChg>
        <pc:spChg chg="add del">
          <ac:chgData name="Galina Antonova Dimitrova (2212628)" userId="3243dd5c-9cdc-415d-92c9-5162eff695df" providerId="ADAL" clId="{34514BA5-3F9A-914D-B5F0-17C99409FCCB}" dt="2026-07-23T21:20:43.582" v="5" actId="26606"/>
          <ac:spMkLst>
            <pc:docMk/>
            <pc:sldMk cId="48832086" sldId="265"/>
            <ac:spMk id="31" creationId="{A8908DB7-C3A6-4FCB-9820-CEE02B398C4A}"/>
          </ac:spMkLst>
        </pc:spChg>
        <pc:spChg chg="add del">
          <ac:chgData name="Galina Antonova Dimitrova (2212628)" userId="3243dd5c-9cdc-415d-92c9-5162eff695df" providerId="ADAL" clId="{34514BA5-3F9A-914D-B5F0-17C99409FCCB}" dt="2026-07-23T21:20:43.582" v="5" actId="26606"/>
          <ac:spMkLst>
            <pc:docMk/>
            <pc:sldMk cId="48832086" sldId="265"/>
            <ac:spMk id="33" creationId="{535742DD-1B16-4E9D-B715-0D74B4574A68}"/>
          </ac:spMkLst>
        </pc:spChg>
        <pc:picChg chg="del mod">
          <ac:chgData name="Galina Antonova Dimitrova (2212628)" userId="3243dd5c-9cdc-415d-92c9-5162eff695df" providerId="ADAL" clId="{34514BA5-3F9A-914D-B5F0-17C99409FCCB}" dt="2026-07-23T21:23:47.649" v="48" actId="21"/>
          <ac:picMkLst>
            <pc:docMk/>
            <pc:sldMk cId="48832086" sldId="265"/>
            <ac:picMk id="19" creationId="{1513A034-D7A9-636F-52E2-3E2C62E5854C}"/>
          </ac:picMkLst>
        </pc:picChg>
      </pc:sldChg>
      <pc:sldChg chg="modSp">
        <pc:chgData name="Galina Antonova Dimitrova (2212628)" userId="3243dd5c-9cdc-415d-92c9-5162eff695df" providerId="ADAL" clId="{34514BA5-3F9A-914D-B5F0-17C99409FCCB}" dt="2026-07-24T00:47:45.581" v="1393" actId="255"/>
        <pc:sldMkLst>
          <pc:docMk/>
          <pc:sldMk cId="945472829" sldId="266"/>
        </pc:sldMkLst>
        <pc:graphicFrameChg chg="mod">
          <ac:chgData name="Galina Antonova Dimitrova (2212628)" userId="3243dd5c-9cdc-415d-92c9-5162eff695df" providerId="ADAL" clId="{34514BA5-3F9A-914D-B5F0-17C99409FCCB}" dt="2026-07-24T00:47:45.581" v="1393" actId="255"/>
          <ac:graphicFrameMkLst>
            <pc:docMk/>
            <pc:sldMk cId="945472829" sldId="266"/>
            <ac:graphicFrameMk id="19" creationId="{93C6C12A-7EAE-40D0-1B4D-8FDFAB9A1CCC}"/>
          </ac:graphicFrameMkLst>
        </pc:graphicFrameChg>
      </pc:sldChg>
      <pc:sldChg chg="del">
        <pc:chgData name="Galina Antonova Dimitrova (2212628)" userId="3243dd5c-9cdc-415d-92c9-5162eff695df" providerId="ADAL" clId="{34514BA5-3F9A-914D-B5F0-17C99409FCCB}" dt="2026-07-23T23:19:57.958" v="486" actId="2696"/>
        <pc:sldMkLst>
          <pc:docMk/>
          <pc:sldMk cId="2535420539" sldId="267"/>
        </pc:sldMkLst>
      </pc:sldChg>
      <pc:sldChg chg="addSp delSp modSp del mod setBg">
        <pc:chgData name="Galina Antonova Dimitrova (2212628)" userId="3243dd5c-9cdc-415d-92c9-5162eff695df" providerId="ADAL" clId="{34514BA5-3F9A-914D-B5F0-17C99409FCCB}" dt="2026-07-23T23:29:55.388" v="541" actId="2696"/>
        <pc:sldMkLst>
          <pc:docMk/>
          <pc:sldMk cId="348796684" sldId="268"/>
        </pc:sldMkLst>
        <pc:spChg chg="mod">
          <ac:chgData name="Galina Antonova Dimitrova (2212628)" userId="3243dd5c-9cdc-415d-92c9-5162eff695df" providerId="ADAL" clId="{34514BA5-3F9A-914D-B5F0-17C99409FCCB}" dt="2026-07-23T23:24:11.665" v="495" actId="26606"/>
          <ac:spMkLst>
            <pc:docMk/>
            <pc:sldMk cId="348796684" sldId="268"/>
            <ac:spMk id="2" creationId="{219868F7-07AD-EAF9-1B37-0954417FFF3E}"/>
          </ac:spMkLst>
        </pc:spChg>
        <pc:spChg chg="add del mod">
          <ac:chgData name="Galina Antonova Dimitrova (2212628)" userId="3243dd5c-9cdc-415d-92c9-5162eff695df" providerId="ADAL" clId="{34514BA5-3F9A-914D-B5F0-17C99409FCCB}" dt="2026-07-23T23:24:11.665" v="495" actId="26606"/>
          <ac:spMkLst>
            <pc:docMk/>
            <pc:sldMk cId="348796684" sldId="268"/>
            <ac:spMk id="3" creationId="{A6B89ADD-9223-2319-4786-FC3FF2457058}"/>
          </ac:spMkLst>
        </pc:spChg>
        <pc:spChg chg="add">
          <ac:chgData name="Galina Antonova Dimitrova (2212628)" userId="3243dd5c-9cdc-415d-92c9-5162eff695df" providerId="ADAL" clId="{34514BA5-3F9A-914D-B5F0-17C99409FCCB}" dt="2026-07-23T23:24:11.665" v="495" actId="26606"/>
          <ac:spMkLst>
            <pc:docMk/>
            <pc:sldMk cId="348796684" sldId="268"/>
            <ac:spMk id="8" creationId="{100EDD19-6802-4EC3-95CE-CFFAB042CFD6}"/>
          </ac:spMkLst>
        </pc:spChg>
        <pc:spChg chg="add del">
          <ac:chgData name="Galina Antonova Dimitrova (2212628)" userId="3243dd5c-9cdc-415d-92c9-5162eff695df" providerId="ADAL" clId="{34514BA5-3F9A-914D-B5F0-17C99409FCCB}" dt="2026-07-23T23:24:11.652" v="494" actId="26606"/>
          <ac:spMkLst>
            <pc:docMk/>
            <pc:sldMk cId="348796684" sldId="268"/>
            <ac:spMk id="9" creationId="{35DB3719-6FDC-4E5D-891D-FF40B7300F64}"/>
          </ac:spMkLst>
        </pc:spChg>
        <pc:spChg chg="add">
          <ac:chgData name="Galina Antonova Dimitrova (2212628)" userId="3243dd5c-9cdc-415d-92c9-5162eff695df" providerId="ADAL" clId="{34514BA5-3F9A-914D-B5F0-17C99409FCCB}" dt="2026-07-23T23:24:11.665" v="495" actId="26606"/>
          <ac:spMkLst>
            <pc:docMk/>
            <pc:sldMk cId="348796684" sldId="268"/>
            <ac:spMk id="10" creationId="{DB17E863-922E-4C26-BD64-E8FD41D28661}"/>
          </ac:spMkLst>
        </pc:spChg>
        <pc:spChg chg="add del">
          <ac:chgData name="Galina Antonova Dimitrova (2212628)" userId="3243dd5c-9cdc-415d-92c9-5162eff695df" providerId="ADAL" clId="{34514BA5-3F9A-914D-B5F0-17C99409FCCB}" dt="2026-07-23T23:24:11.652" v="494" actId="26606"/>
          <ac:spMkLst>
            <pc:docMk/>
            <pc:sldMk cId="348796684" sldId="268"/>
            <ac:spMk id="11" creationId="{E0CBAC23-2E3F-4A90-BA59-F8299F6A5439}"/>
          </ac:spMkLst>
        </pc:spChg>
        <pc:spChg chg="add mod">
          <ac:chgData name="Galina Antonova Dimitrova (2212628)" userId="3243dd5c-9cdc-415d-92c9-5162eff695df" providerId="ADAL" clId="{34514BA5-3F9A-914D-B5F0-17C99409FCCB}" dt="2026-07-23T23:24:34.203" v="498" actId="123"/>
          <ac:spMkLst>
            <pc:docMk/>
            <pc:sldMk cId="348796684" sldId="268"/>
            <ac:spMk id="13" creationId="{A6B89ADD-9223-2319-4786-FC3FF2457058}"/>
          </ac:spMkLst>
        </pc:spChg>
        <pc:graphicFrameChg chg="add del">
          <ac:chgData name="Galina Antonova Dimitrova (2212628)" userId="3243dd5c-9cdc-415d-92c9-5162eff695df" providerId="ADAL" clId="{34514BA5-3F9A-914D-B5F0-17C99409FCCB}" dt="2026-07-23T23:24:11.652" v="494" actId="26606"/>
          <ac:graphicFrameMkLst>
            <pc:docMk/>
            <pc:sldMk cId="348796684" sldId="268"/>
            <ac:graphicFrameMk id="5" creationId="{7F1CBAD1-0299-2CE2-C616-B60C1F4E7A21}"/>
          </ac:graphicFrameMkLst>
        </pc:graphicFrameChg>
      </pc:sldChg>
      <pc:sldChg chg="del">
        <pc:chgData name="Galina Antonova Dimitrova (2212628)" userId="3243dd5c-9cdc-415d-92c9-5162eff695df" providerId="ADAL" clId="{34514BA5-3F9A-914D-B5F0-17C99409FCCB}" dt="2026-07-23T23:59:27.301" v="822" actId="2696"/>
        <pc:sldMkLst>
          <pc:docMk/>
          <pc:sldMk cId="332591444" sldId="269"/>
        </pc:sldMkLst>
      </pc:sldChg>
      <pc:sldChg chg="addSp delSp modSp mod setBg">
        <pc:chgData name="Galina Antonova Dimitrova (2212628)" userId="3243dd5c-9cdc-415d-92c9-5162eff695df" providerId="ADAL" clId="{34514BA5-3F9A-914D-B5F0-17C99409FCCB}" dt="2026-07-23T22:50:09.214" v="413" actId="5793"/>
        <pc:sldMkLst>
          <pc:docMk/>
          <pc:sldMk cId="2371538411" sldId="270"/>
        </pc:sldMkLst>
        <pc:spChg chg="mod">
          <ac:chgData name="Galina Antonova Dimitrova (2212628)" userId="3243dd5c-9cdc-415d-92c9-5162eff695df" providerId="ADAL" clId="{34514BA5-3F9A-914D-B5F0-17C99409FCCB}" dt="2026-07-23T21:37:09.554" v="82" actId="26606"/>
          <ac:spMkLst>
            <pc:docMk/>
            <pc:sldMk cId="2371538411" sldId="270"/>
            <ac:spMk id="2" creationId="{D303A256-C22D-2585-3E1B-2DA7FF0E037E}"/>
          </ac:spMkLst>
        </pc:spChg>
        <pc:spChg chg="mod">
          <ac:chgData name="Galina Antonova Dimitrova (2212628)" userId="3243dd5c-9cdc-415d-92c9-5162eff695df" providerId="ADAL" clId="{34514BA5-3F9A-914D-B5F0-17C99409FCCB}" dt="2026-07-23T22:50:09.214" v="413" actId="5793"/>
          <ac:spMkLst>
            <pc:docMk/>
            <pc:sldMk cId="2371538411" sldId="270"/>
            <ac:spMk id="3" creationId="{C811FBE2-6040-7795-6186-10C608D158D6}"/>
          </ac:spMkLst>
        </pc:spChg>
        <pc:spChg chg="add del mod">
          <ac:chgData name="Galina Antonova Dimitrova (2212628)" userId="3243dd5c-9cdc-415d-92c9-5162eff695df" providerId="ADAL" clId="{34514BA5-3F9A-914D-B5F0-17C99409FCCB}" dt="2026-07-23T22:12:11.792" v="330" actId="478"/>
          <ac:spMkLst>
            <pc:docMk/>
            <pc:sldMk cId="2371538411" sldId="270"/>
            <ac:spMk id="7" creationId="{6838E05E-D427-5419-C4FF-F25BB549FFF1}"/>
          </ac:spMkLst>
        </pc:spChg>
        <pc:spChg chg="add mod">
          <ac:chgData name="Galina Antonova Dimitrova (2212628)" userId="3243dd5c-9cdc-415d-92c9-5162eff695df" providerId="ADAL" clId="{34514BA5-3F9A-914D-B5F0-17C99409FCCB}" dt="2026-07-23T22:12:07.092" v="329" actId="255"/>
          <ac:spMkLst>
            <pc:docMk/>
            <pc:sldMk cId="2371538411" sldId="270"/>
            <ac:spMk id="8" creationId="{BE122202-0EC5-72EF-BA91-E20D415171BE}"/>
          </ac:spMkLst>
        </pc:spChg>
        <pc:spChg chg="add">
          <ac:chgData name="Galina Antonova Dimitrova (2212628)" userId="3243dd5c-9cdc-415d-92c9-5162eff695df" providerId="ADAL" clId="{34514BA5-3F9A-914D-B5F0-17C99409FCCB}" dt="2026-07-23T21:37:09.554" v="82" actId="26606"/>
          <ac:spMkLst>
            <pc:docMk/>
            <pc:sldMk cId="2371538411" sldId="270"/>
            <ac:spMk id="10" creationId="{743AA782-23D1-4521-8CAD-47662984AA08}"/>
          </ac:spMkLst>
        </pc:spChg>
        <pc:spChg chg="add">
          <ac:chgData name="Galina Antonova Dimitrova (2212628)" userId="3243dd5c-9cdc-415d-92c9-5162eff695df" providerId="ADAL" clId="{34514BA5-3F9A-914D-B5F0-17C99409FCCB}" dt="2026-07-23T21:37:09.554" v="82" actId="26606"/>
          <ac:spMkLst>
            <pc:docMk/>
            <pc:sldMk cId="2371538411" sldId="270"/>
            <ac:spMk id="12" creationId="{71877DBC-BB60-40F0-AC93-2ACDBAAE60CE}"/>
          </ac:spMkLst>
        </pc:spChg>
        <pc:picChg chg="add del mod">
          <ac:chgData name="Galina Antonova Dimitrova (2212628)" userId="3243dd5c-9cdc-415d-92c9-5162eff695df" providerId="ADAL" clId="{34514BA5-3F9A-914D-B5F0-17C99409FCCB}" dt="2026-07-23T21:37:18.492" v="84" actId="478"/>
          <ac:picMkLst>
            <pc:docMk/>
            <pc:sldMk cId="2371538411" sldId="270"/>
            <ac:picMk id="5" creationId="{63F96BE0-4CC3-D211-41C1-99A4214C2EE3}"/>
          </ac:picMkLst>
        </pc:picChg>
        <pc:picChg chg="add mod">
          <ac:chgData name="Galina Antonova Dimitrova (2212628)" userId="3243dd5c-9cdc-415d-92c9-5162eff695df" providerId="ADAL" clId="{34514BA5-3F9A-914D-B5F0-17C99409FCCB}" dt="2026-07-23T22:49:56.963" v="411" actId="1076"/>
          <ac:picMkLst>
            <pc:docMk/>
            <pc:sldMk cId="2371538411" sldId="270"/>
            <ac:picMk id="6" creationId="{19B734B7-DD88-D4DA-D96A-A5DFEBBE7D18}"/>
          </ac:picMkLst>
        </pc:picChg>
      </pc:sldChg>
      <pc:sldChg chg="del">
        <pc:chgData name="Galina Antonova Dimitrova (2212628)" userId="3243dd5c-9cdc-415d-92c9-5162eff695df" providerId="ADAL" clId="{34514BA5-3F9A-914D-B5F0-17C99409FCCB}" dt="2026-07-24T00:19:56.086" v="1161" actId="2696"/>
        <pc:sldMkLst>
          <pc:docMk/>
          <pc:sldMk cId="742322007" sldId="271"/>
        </pc:sldMkLst>
      </pc:sldChg>
      <pc:sldChg chg="addSp delSp modSp del mod setBg setClrOvrMap">
        <pc:chgData name="Galina Antonova Dimitrova (2212628)" userId="3243dd5c-9cdc-415d-92c9-5162eff695df" providerId="ADAL" clId="{34514BA5-3F9A-914D-B5F0-17C99409FCCB}" dt="2026-07-24T08:15:50.102" v="2248" actId="2696"/>
        <pc:sldMkLst>
          <pc:docMk/>
          <pc:sldMk cId="2445507421" sldId="272"/>
        </pc:sldMkLst>
        <pc:spChg chg="mod">
          <ac:chgData name="Galina Antonova Dimitrova (2212628)" userId="3243dd5c-9cdc-415d-92c9-5162eff695df" providerId="ADAL" clId="{34514BA5-3F9A-914D-B5F0-17C99409FCCB}" dt="2026-07-24T00:15:48.698" v="1134" actId="26606"/>
          <ac:spMkLst>
            <pc:docMk/>
            <pc:sldMk cId="2445507421" sldId="272"/>
            <ac:spMk id="2" creationId="{156C69F3-0737-9623-DA49-FC7A8551EFA1}"/>
          </ac:spMkLst>
        </pc:spChg>
        <pc:spChg chg="add del">
          <ac:chgData name="Galina Antonova Dimitrova (2212628)" userId="3243dd5c-9cdc-415d-92c9-5162eff695df" providerId="ADAL" clId="{34514BA5-3F9A-914D-B5F0-17C99409FCCB}" dt="2026-07-24T00:15:48.698" v="1134" actId="26606"/>
          <ac:spMkLst>
            <pc:docMk/>
            <pc:sldMk cId="2445507421" sldId="272"/>
            <ac:spMk id="10" creationId="{B50AB553-2A96-4A92-96F2-93548E096954}"/>
          </ac:spMkLst>
        </pc:spChg>
        <pc:spChg chg="add del">
          <ac:chgData name="Galina Antonova Dimitrova (2212628)" userId="3243dd5c-9cdc-415d-92c9-5162eff695df" providerId="ADAL" clId="{34514BA5-3F9A-914D-B5F0-17C99409FCCB}" dt="2026-07-24T00:15:34.352" v="1130" actId="26606"/>
          <ac:spMkLst>
            <pc:docMk/>
            <pc:sldMk cId="2445507421" sldId="272"/>
            <ac:spMk id="12" creationId="{257363FD-7E77-4145-9483-331A807ADF0E}"/>
          </ac:spMkLst>
        </pc:spChg>
        <pc:spChg chg="add del">
          <ac:chgData name="Galina Antonova Dimitrova (2212628)" userId="3243dd5c-9cdc-415d-92c9-5162eff695df" providerId="ADAL" clId="{34514BA5-3F9A-914D-B5F0-17C99409FCCB}" dt="2026-07-24T00:15:36.458" v="1132" actId="26606"/>
          <ac:spMkLst>
            <pc:docMk/>
            <pc:sldMk cId="2445507421" sldId="272"/>
            <ac:spMk id="14" creationId="{45D37F4E-DDB4-456B-97E0-9937730A039F}"/>
          </ac:spMkLst>
        </pc:spChg>
        <pc:spChg chg="add del">
          <ac:chgData name="Galina Antonova Dimitrova (2212628)" userId="3243dd5c-9cdc-415d-92c9-5162eff695df" providerId="ADAL" clId="{34514BA5-3F9A-914D-B5F0-17C99409FCCB}" dt="2026-07-23T21:27:50.546" v="78" actId="26606"/>
          <ac:spMkLst>
            <pc:docMk/>
            <pc:sldMk cId="2445507421" sldId="272"/>
            <ac:spMk id="15" creationId="{B50AB553-2A96-4A92-96F2-93548E096954}"/>
          </ac:spMkLst>
        </pc:spChg>
        <pc:spChg chg="add del">
          <ac:chgData name="Galina Antonova Dimitrova (2212628)" userId="3243dd5c-9cdc-415d-92c9-5162eff695df" providerId="ADAL" clId="{34514BA5-3F9A-914D-B5F0-17C99409FCCB}" dt="2026-07-24T00:15:36.458" v="1132" actId="26606"/>
          <ac:spMkLst>
            <pc:docMk/>
            <pc:sldMk cId="2445507421" sldId="272"/>
            <ac:spMk id="17" creationId="{B2DD41CD-8F47-4F56-AD12-4E2FF7696987}"/>
          </ac:spMkLst>
        </pc:spChg>
        <pc:spChg chg="add del">
          <ac:chgData name="Galina Antonova Dimitrova (2212628)" userId="3243dd5c-9cdc-415d-92c9-5162eff695df" providerId="ADAL" clId="{34514BA5-3F9A-914D-B5F0-17C99409FCCB}" dt="2026-07-24T00:15:48.698" v="1134" actId="26606"/>
          <ac:spMkLst>
            <pc:docMk/>
            <pc:sldMk cId="2445507421" sldId="272"/>
            <ac:spMk id="19" creationId="{45D37F4E-DDB4-456B-97E0-9937730A039F}"/>
          </ac:spMkLst>
        </pc:spChg>
        <pc:spChg chg="add del">
          <ac:chgData name="Galina Antonova Dimitrova (2212628)" userId="3243dd5c-9cdc-415d-92c9-5162eff695df" providerId="ADAL" clId="{34514BA5-3F9A-914D-B5F0-17C99409FCCB}" dt="2026-07-24T00:15:48.698" v="1134" actId="26606"/>
          <ac:spMkLst>
            <pc:docMk/>
            <pc:sldMk cId="2445507421" sldId="272"/>
            <ac:spMk id="20" creationId="{B2DD41CD-8F47-4F56-AD12-4E2FF7696987}"/>
          </ac:spMkLst>
        </pc:spChg>
        <pc:graphicFrameChg chg="mod modGraphic">
          <ac:chgData name="Galina Antonova Dimitrova (2212628)" userId="3243dd5c-9cdc-415d-92c9-5162eff695df" providerId="ADAL" clId="{34514BA5-3F9A-914D-B5F0-17C99409FCCB}" dt="2026-07-24T00:37:59.343" v="1386" actId="255"/>
          <ac:graphicFrameMkLst>
            <pc:docMk/>
            <pc:sldMk cId="2445507421" sldId="272"/>
            <ac:graphicFrameMk id="5" creationId="{8E7699F2-6129-9246-852E-6DB3D94DF786}"/>
          </ac:graphicFrameMkLst>
        </pc:graphicFrameChg>
        <pc:picChg chg="mod ord">
          <ac:chgData name="Galina Antonova Dimitrova (2212628)" userId="3243dd5c-9cdc-415d-92c9-5162eff695df" providerId="ADAL" clId="{34514BA5-3F9A-914D-B5F0-17C99409FCCB}" dt="2026-07-24T00:15:48.698" v="1134" actId="26606"/>
          <ac:picMkLst>
            <pc:docMk/>
            <pc:sldMk cId="2445507421" sldId="272"/>
            <ac:picMk id="6" creationId="{953CA409-EA08-5FED-3577-419CD80A75BD}"/>
          </ac:picMkLst>
        </pc:picChg>
      </pc:sldChg>
      <pc:sldChg chg="del">
        <pc:chgData name="Galina Antonova Dimitrova (2212628)" userId="3243dd5c-9cdc-415d-92c9-5162eff695df" providerId="ADAL" clId="{34514BA5-3F9A-914D-B5F0-17C99409FCCB}" dt="2026-07-24T00:14:07.589" v="1127" actId="2696"/>
        <pc:sldMkLst>
          <pc:docMk/>
          <pc:sldMk cId="886128101" sldId="273"/>
        </pc:sldMkLst>
      </pc:sldChg>
      <pc:sldChg chg="addSp delSp modSp del mod setBg">
        <pc:chgData name="Galina Antonova Dimitrova (2212628)" userId="3243dd5c-9cdc-415d-92c9-5162eff695df" providerId="ADAL" clId="{34514BA5-3F9A-914D-B5F0-17C99409FCCB}" dt="2026-07-23T22:50:38.341" v="414" actId="2696"/>
        <pc:sldMkLst>
          <pc:docMk/>
          <pc:sldMk cId="4019884256" sldId="274"/>
        </pc:sldMkLst>
        <pc:spChg chg="mod">
          <ac:chgData name="Galina Antonova Dimitrova (2212628)" userId="3243dd5c-9cdc-415d-92c9-5162eff695df" providerId="ADAL" clId="{34514BA5-3F9A-914D-B5F0-17C99409FCCB}" dt="2026-07-23T21:40:55.382" v="107" actId="26606"/>
          <ac:spMkLst>
            <pc:docMk/>
            <pc:sldMk cId="4019884256" sldId="274"/>
            <ac:spMk id="2" creationId="{879BE430-0A09-4BB5-12E0-2CAA9EF63E6A}"/>
          </ac:spMkLst>
        </pc:spChg>
        <pc:spChg chg="add del mod">
          <ac:chgData name="Galina Antonova Dimitrova (2212628)" userId="3243dd5c-9cdc-415d-92c9-5162eff695df" providerId="ADAL" clId="{34514BA5-3F9A-914D-B5F0-17C99409FCCB}" dt="2026-07-23T21:54:51.280" v="113" actId="27636"/>
          <ac:spMkLst>
            <pc:docMk/>
            <pc:sldMk cId="4019884256" sldId="274"/>
            <ac:spMk id="3" creationId="{4C3BC8D3-8E05-8945-002F-424E63FACFF1}"/>
          </ac:spMkLst>
        </pc:spChg>
        <pc:spChg chg="add">
          <ac:chgData name="Galina Antonova Dimitrova (2212628)" userId="3243dd5c-9cdc-415d-92c9-5162eff695df" providerId="ADAL" clId="{34514BA5-3F9A-914D-B5F0-17C99409FCCB}" dt="2026-07-23T21:40:55.382" v="107" actId="26606"/>
          <ac:spMkLst>
            <pc:docMk/>
            <pc:sldMk cId="4019884256" sldId="274"/>
            <ac:spMk id="11" creationId="{45D37F4E-DDB4-456B-97E0-9937730A039F}"/>
          </ac:spMkLst>
        </pc:spChg>
        <pc:spChg chg="add">
          <ac:chgData name="Galina Antonova Dimitrova (2212628)" userId="3243dd5c-9cdc-415d-92c9-5162eff695df" providerId="ADAL" clId="{34514BA5-3F9A-914D-B5F0-17C99409FCCB}" dt="2026-07-23T21:40:55.382" v="107" actId="26606"/>
          <ac:spMkLst>
            <pc:docMk/>
            <pc:sldMk cId="4019884256" sldId="274"/>
            <ac:spMk id="13" creationId="{B2DD41CD-8F47-4F56-AD12-4E2FF7696987}"/>
          </ac:spMkLst>
        </pc:spChg>
        <pc:graphicFrameChg chg="add del">
          <ac:chgData name="Galina Antonova Dimitrova (2212628)" userId="3243dd5c-9cdc-415d-92c9-5162eff695df" providerId="ADAL" clId="{34514BA5-3F9A-914D-B5F0-17C99409FCCB}" dt="2026-07-23T21:18:09.248" v="1" actId="26606"/>
          <ac:graphicFrameMkLst>
            <pc:docMk/>
            <pc:sldMk cId="4019884256" sldId="274"/>
            <ac:graphicFrameMk id="5" creationId="{C1CFC39E-64BC-E3D8-6F02-3A34015DB491}"/>
          </ac:graphicFrameMkLst>
        </pc:graphicFrameChg>
        <pc:graphicFrameChg chg="add del">
          <ac:chgData name="Galina Antonova Dimitrova (2212628)" userId="3243dd5c-9cdc-415d-92c9-5162eff695df" providerId="ADAL" clId="{34514BA5-3F9A-914D-B5F0-17C99409FCCB}" dt="2026-07-23T21:18:54.830" v="3" actId="26606"/>
          <ac:graphicFrameMkLst>
            <pc:docMk/>
            <pc:sldMk cId="4019884256" sldId="274"/>
            <ac:graphicFrameMk id="7" creationId="{B3744D4C-65D3-4289-437B-85FBA9421941}"/>
          </ac:graphicFrameMkLst>
        </pc:graphicFrameChg>
        <pc:picChg chg="add mod">
          <ac:chgData name="Galina Antonova Dimitrova (2212628)" userId="3243dd5c-9cdc-415d-92c9-5162eff695df" providerId="ADAL" clId="{34514BA5-3F9A-914D-B5F0-17C99409FCCB}" dt="2026-07-23T22:06:42.474" v="260" actId="14100"/>
          <ac:picMkLst>
            <pc:docMk/>
            <pc:sldMk cId="4019884256" sldId="274"/>
            <ac:picMk id="6" creationId="{77145475-F3AF-C59F-AB25-B37C6FAEE5AA}"/>
          </ac:picMkLst>
        </pc:picChg>
      </pc:sldChg>
      <pc:sldChg chg="addSp delSp modSp mod setBg">
        <pc:chgData name="Galina Antonova Dimitrova (2212628)" userId="3243dd5c-9cdc-415d-92c9-5162eff695df" providerId="ADAL" clId="{34514BA5-3F9A-914D-B5F0-17C99409FCCB}" dt="2026-07-24T09:13:16.324" v="2528" actId="20577"/>
        <pc:sldMkLst>
          <pc:docMk/>
          <pc:sldMk cId="3500961717" sldId="275"/>
        </pc:sldMkLst>
        <pc:spChg chg="mod">
          <ac:chgData name="Galina Antonova Dimitrova (2212628)" userId="3243dd5c-9cdc-415d-92c9-5162eff695df" providerId="ADAL" clId="{34514BA5-3F9A-914D-B5F0-17C99409FCCB}" dt="2026-07-23T23:16:44.671" v="430" actId="26606"/>
          <ac:spMkLst>
            <pc:docMk/>
            <pc:sldMk cId="3500961717" sldId="275"/>
            <ac:spMk id="2" creationId="{0C10D4D4-12DC-AE1C-0EE6-A0A4B26F553A}"/>
          </ac:spMkLst>
        </pc:spChg>
        <pc:spChg chg="add del mod">
          <ac:chgData name="Galina Antonova Dimitrova (2212628)" userId="3243dd5c-9cdc-415d-92c9-5162eff695df" providerId="ADAL" clId="{34514BA5-3F9A-914D-B5F0-17C99409FCCB}" dt="2026-07-23T23:16:44.671" v="430" actId="26606"/>
          <ac:spMkLst>
            <pc:docMk/>
            <pc:sldMk cId="3500961717" sldId="275"/>
            <ac:spMk id="3" creationId="{7794E275-D0DB-AE39-356F-689A0CBADBDC}"/>
          </ac:spMkLst>
        </pc:spChg>
        <pc:spChg chg="add">
          <ac:chgData name="Galina Antonova Dimitrova (2212628)" userId="3243dd5c-9cdc-415d-92c9-5162eff695df" providerId="ADAL" clId="{34514BA5-3F9A-914D-B5F0-17C99409FCCB}" dt="2026-07-23T23:16:44.671" v="430" actId="26606"/>
          <ac:spMkLst>
            <pc:docMk/>
            <pc:sldMk cId="3500961717" sldId="275"/>
            <ac:spMk id="8" creationId="{100EDD19-6802-4EC3-95CE-CFFAB042CFD6}"/>
          </ac:spMkLst>
        </pc:spChg>
        <pc:spChg chg="add del">
          <ac:chgData name="Galina Antonova Dimitrova (2212628)" userId="3243dd5c-9cdc-415d-92c9-5162eff695df" providerId="ADAL" clId="{34514BA5-3F9A-914D-B5F0-17C99409FCCB}" dt="2026-07-23T23:16:30.965" v="425" actId="26606"/>
          <ac:spMkLst>
            <pc:docMk/>
            <pc:sldMk cId="3500961717" sldId="275"/>
            <ac:spMk id="9" creationId="{35DB3719-6FDC-4E5D-891D-FF40B7300F64}"/>
          </ac:spMkLst>
        </pc:spChg>
        <pc:spChg chg="add">
          <ac:chgData name="Galina Antonova Dimitrova (2212628)" userId="3243dd5c-9cdc-415d-92c9-5162eff695df" providerId="ADAL" clId="{34514BA5-3F9A-914D-B5F0-17C99409FCCB}" dt="2026-07-23T23:16:44.671" v="430" actId="26606"/>
          <ac:spMkLst>
            <pc:docMk/>
            <pc:sldMk cId="3500961717" sldId="275"/>
            <ac:spMk id="10" creationId="{DB17E863-922E-4C26-BD64-E8FD41D28661}"/>
          </ac:spMkLst>
        </pc:spChg>
        <pc:spChg chg="add del">
          <ac:chgData name="Galina Antonova Dimitrova (2212628)" userId="3243dd5c-9cdc-415d-92c9-5162eff695df" providerId="ADAL" clId="{34514BA5-3F9A-914D-B5F0-17C99409FCCB}" dt="2026-07-23T23:16:30.965" v="425" actId="26606"/>
          <ac:spMkLst>
            <pc:docMk/>
            <pc:sldMk cId="3500961717" sldId="275"/>
            <ac:spMk id="11" creationId="{E0CBAC23-2E3F-4A90-BA59-F8299F6A5439}"/>
          </ac:spMkLst>
        </pc:spChg>
        <pc:spChg chg="add del">
          <ac:chgData name="Galina Antonova Dimitrova (2212628)" userId="3243dd5c-9cdc-415d-92c9-5162eff695df" providerId="ADAL" clId="{34514BA5-3F9A-914D-B5F0-17C99409FCCB}" dt="2026-07-23T23:16:34.677" v="427" actId="26606"/>
          <ac:spMkLst>
            <pc:docMk/>
            <pc:sldMk cId="3500961717" sldId="275"/>
            <ac:spMk id="13" creationId="{DA8886A6-5426-494B-96D8-D962D2BA0818}"/>
          </ac:spMkLst>
        </pc:spChg>
        <pc:spChg chg="add del">
          <ac:chgData name="Galina Antonova Dimitrova (2212628)" userId="3243dd5c-9cdc-415d-92c9-5162eff695df" providerId="ADAL" clId="{34514BA5-3F9A-914D-B5F0-17C99409FCCB}" dt="2026-07-23T23:16:34.677" v="427" actId="26606"/>
          <ac:spMkLst>
            <pc:docMk/>
            <pc:sldMk cId="3500961717" sldId="275"/>
            <ac:spMk id="14" creationId="{AA3ED336-C09E-46E8-9774-B977D15FC5E0}"/>
          </ac:spMkLst>
        </pc:spChg>
        <pc:spChg chg="add del">
          <ac:chgData name="Galina Antonova Dimitrova (2212628)" userId="3243dd5c-9cdc-415d-92c9-5162eff695df" providerId="ADAL" clId="{34514BA5-3F9A-914D-B5F0-17C99409FCCB}" dt="2026-07-23T23:16:44.659" v="429" actId="26606"/>
          <ac:spMkLst>
            <pc:docMk/>
            <pc:sldMk cId="3500961717" sldId="275"/>
            <ac:spMk id="17" creationId="{2E442304-DDBD-4F7B-8017-36BCC863FB40}"/>
          </ac:spMkLst>
        </pc:spChg>
        <pc:spChg chg="add del">
          <ac:chgData name="Galina Antonova Dimitrova (2212628)" userId="3243dd5c-9cdc-415d-92c9-5162eff695df" providerId="ADAL" clId="{34514BA5-3F9A-914D-B5F0-17C99409FCCB}" dt="2026-07-23T23:16:44.659" v="429" actId="26606"/>
          <ac:spMkLst>
            <pc:docMk/>
            <pc:sldMk cId="3500961717" sldId="275"/>
            <ac:spMk id="18" creationId="{5E107275-3853-46FD-A241-DE4355A42675}"/>
          </ac:spMkLst>
        </pc:spChg>
        <pc:spChg chg="add mod">
          <ac:chgData name="Galina Antonova Dimitrova (2212628)" userId="3243dd5c-9cdc-415d-92c9-5162eff695df" providerId="ADAL" clId="{34514BA5-3F9A-914D-B5F0-17C99409FCCB}" dt="2026-07-24T09:13:16.324" v="2528" actId="20577"/>
          <ac:spMkLst>
            <pc:docMk/>
            <pc:sldMk cId="3500961717" sldId="275"/>
            <ac:spMk id="21" creationId="{7794E275-D0DB-AE39-356F-689A0CBADBDC}"/>
          </ac:spMkLst>
        </pc:spChg>
        <pc:graphicFrameChg chg="add del">
          <ac:chgData name="Galina Antonova Dimitrova (2212628)" userId="3243dd5c-9cdc-415d-92c9-5162eff695df" providerId="ADAL" clId="{34514BA5-3F9A-914D-B5F0-17C99409FCCB}" dt="2026-07-23T23:16:30.965" v="425" actId="26606"/>
          <ac:graphicFrameMkLst>
            <pc:docMk/>
            <pc:sldMk cId="3500961717" sldId="275"/>
            <ac:graphicFrameMk id="5" creationId="{E4BEF8AD-61E6-0353-5737-FF3A8B9F8181}"/>
          </ac:graphicFrameMkLst>
        </pc:graphicFrameChg>
        <pc:graphicFrameChg chg="add del">
          <ac:chgData name="Galina Antonova Dimitrova (2212628)" userId="3243dd5c-9cdc-415d-92c9-5162eff695df" providerId="ADAL" clId="{34514BA5-3F9A-914D-B5F0-17C99409FCCB}" dt="2026-07-23T23:16:34.677" v="427" actId="26606"/>
          <ac:graphicFrameMkLst>
            <pc:docMk/>
            <pc:sldMk cId="3500961717" sldId="275"/>
            <ac:graphicFrameMk id="15" creationId="{E92CF848-B882-E899-EDBE-5C72EC3A5BA9}"/>
          </ac:graphicFrameMkLst>
        </pc:graphicFrameChg>
        <pc:graphicFrameChg chg="add del">
          <ac:chgData name="Galina Antonova Dimitrova (2212628)" userId="3243dd5c-9cdc-415d-92c9-5162eff695df" providerId="ADAL" clId="{34514BA5-3F9A-914D-B5F0-17C99409FCCB}" dt="2026-07-23T23:16:44.659" v="429" actId="26606"/>
          <ac:graphicFrameMkLst>
            <pc:docMk/>
            <pc:sldMk cId="3500961717" sldId="275"/>
            <ac:graphicFrameMk id="19" creationId="{9AFFF0A9-83E3-4AC8-1626-4C7D0DFBDD0A}"/>
          </ac:graphicFrameMkLst>
        </pc:graphicFrameChg>
      </pc:sldChg>
      <pc:sldChg chg="addSp delSp modSp new mod setBg">
        <pc:chgData name="Galina Antonova Dimitrova (2212628)" userId="3243dd5c-9cdc-415d-92c9-5162eff695df" providerId="ADAL" clId="{34514BA5-3F9A-914D-B5F0-17C99409FCCB}" dt="2026-07-24T07:45:10.221" v="1973" actId="20577"/>
        <pc:sldMkLst>
          <pc:docMk/>
          <pc:sldMk cId="1994004990" sldId="276"/>
        </pc:sldMkLst>
        <pc:spChg chg="mod">
          <ac:chgData name="Galina Antonova Dimitrova (2212628)" userId="3243dd5c-9cdc-415d-92c9-5162eff695df" providerId="ADAL" clId="{34514BA5-3F9A-914D-B5F0-17C99409FCCB}" dt="2026-07-23T21:25:37.834" v="65" actId="26606"/>
          <ac:spMkLst>
            <pc:docMk/>
            <pc:sldMk cId="1994004990" sldId="276"/>
            <ac:spMk id="2" creationId="{590E450E-C4A9-3EB5-0631-F20205B62044}"/>
          </ac:spMkLst>
        </pc:spChg>
        <pc:spChg chg="mod">
          <ac:chgData name="Galina Antonova Dimitrova (2212628)" userId="3243dd5c-9cdc-415d-92c9-5162eff695df" providerId="ADAL" clId="{34514BA5-3F9A-914D-B5F0-17C99409FCCB}" dt="2026-07-24T07:45:10.221" v="1973" actId="20577"/>
          <ac:spMkLst>
            <pc:docMk/>
            <pc:sldMk cId="1994004990" sldId="276"/>
            <ac:spMk id="3" creationId="{5380FB22-B2A3-6375-EFD7-8F7CC3550133}"/>
          </ac:spMkLst>
        </pc:spChg>
        <pc:spChg chg="add mod">
          <ac:chgData name="Galina Antonova Dimitrova (2212628)" userId="3243dd5c-9cdc-415d-92c9-5162eff695df" providerId="ADAL" clId="{34514BA5-3F9A-914D-B5F0-17C99409FCCB}" dt="2026-07-23T21:26:20.740" v="73" actId="1076"/>
          <ac:spMkLst>
            <pc:docMk/>
            <pc:sldMk cId="1994004990" sldId="276"/>
            <ac:spMk id="5" creationId="{DEC86149-78D8-ED0C-2426-4A3CA23C79DC}"/>
          </ac:spMkLst>
        </pc:spChg>
        <pc:spChg chg="add del">
          <ac:chgData name="Galina Antonova Dimitrova (2212628)" userId="3243dd5c-9cdc-415d-92c9-5162eff695df" providerId="ADAL" clId="{34514BA5-3F9A-914D-B5F0-17C99409FCCB}" dt="2026-07-23T21:25:37.824" v="64" actId="26606"/>
          <ac:spMkLst>
            <pc:docMk/>
            <pc:sldMk cId="1994004990" sldId="276"/>
            <ac:spMk id="6" creationId="{2B97F24A-32CE-4C1C-A50D-3016B394DCFB}"/>
          </ac:spMkLst>
        </pc:spChg>
        <pc:spChg chg="add del">
          <ac:chgData name="Galina Antonova Dimitrova (2212628)" userId="3243dd5c-9cdc-415d-92c9-5162eff695df" providerId="ADAL" clId="{34514BA5-3F9A-914D-B5F0-17C99409FCCB}" dt="2026-07-23T21:25:37.824" v="64" actId="26606"/>
          <ac:spMkLst>
            <pc:docMk/>
            <pc:sldMk cId="1994004990" sldId="276"/>
            <ac:spMk id="7" creationId="{CD8B4F24-440B-49E9-B85D-733523DC064B}"/>
          </ac:spMkLst>
        </pc:spChg>
        <pc:spChg chg="add">
          <ac:chgData name="Galina Antonova Dimitrova (2212628)" userId="3243dd5c-9cdc-415d-92c9-5162eff695df" providerId="ADAL" clId="{34514BA5-3F9A-914D-B5F0-17C99409FCCB}" dt="2026-07-23T21:25:37.834" v="65" actId="26606"/>
          <ac:spMkLst>
            <pc:docMk/>
            <pc:sldMk cId="1994004990" sldId="276"/>
            <ac:spMk id="10" creationId="{743AA782-23D1-4521-8CAD-47662984AA08}"/>
          </ac:spMkLst>
        </pc:spChg>
        <pc:spChg chg="add">
          <ac:chgData name="Galina Antonova Dimitrova (2212628)" userId="3243dd5c-9cdc-415d-92c9-5162eff695df" providerId="ADAL" clId="{34514BA5-3F9A-914D-B5F0-17C99409FCCB}" dt="2026-07-23T21:25:37.834" v="65" actId="26606"/>
          <ac:spMkLst>
            <pc:docMk/>
            <pc:sldMk cId="1994004990" sldId="276"/>
            <ac:spMk id="11" creationId="{71877DBC-BB60-40F0-AC93-2ACDBAAE60CE}"/>
          </ac:spMkLst>
        </pc:spChg>
        <pc:grpChg chg="add del">
          <ac:chgData name="Galina Antonova Dimitrova (2212628)" userId="3243dd5c-9cdc-415d-92c9-5162eff695df" providerId="ADAL" clId="{34514BA5-3F9A-914D-B5F0-17C99409FCCB}" dt="2026-07-23T21:25:16.315" v="62" actId="26606"/>
          <ac:grpSpMkLst>
            <pc:docMk/>
            <pc:sldMk cId="1994004990" sldId="276"/>
            <ac:grpSpMk id="9" creationId="{1FD67D68-9B83-C338-8342-3348D8F22347}"/>
          </ac:grpSpMkLst>
        </pc:grpChg>
        <pc:picChg chg="add mod">
          <ac:chgData name="Galina Antonova Dimitrova (2212628)" userId="3243dd5c-9cdc-415d-92c9-5162eff695df" providerId="ADAL" clId="{34514BA5-3F9A-914D-B5F0-17C99409FCCB}" dt="2026-07-23T21:26:52.734" v="75" actId="1076"/>
          <ac:picMkLst>
            <pc:docMk/>
            <pc:sldMk cId="1994004990" sldId="276"/>
            <ac:picMk id="4" creationId="{7BF57E1E-6604-D493-3331-016A40B9A030}"/>
          </ac:picMkLst>
        </pc:picChg>
      </pc:sldChg>
      <pc:sldChg chg="addSp delSp modSp new del mod setBg">
        <pc:chgData name="Galina Antonova Dimitrova (2212628)" userId="3243dd5c-9cdc-415d-92c9-5162eff695df" providerId="ADAL" clId="{34514BA5-3F9A-914D-B5F0-17C99409FCCB}" dt="2026-07-24T00:03:46.533" v="828" actId="2696"/>
        <pc:sldMkLst>
          <pc:docMk/>
          <pc:sldMk cId="2358608206" sldId="277"/>
        </pc:sldMkLst>
        <pc:spChg chg="mod">
          <ac:chgData name="Galina Antonova Dimitrova (2212628)" userId="3243dd5c-9cdc-415d-92c9-5162eff695df" providerId="ADAL" clId="{34514BA5-3F9A-914D-B5F0-17C99409FCCB}" dt="2026-07-24T00:01:20.372" v="826" actId="26606"/>
          <ac:spMkLst>
            <pc:docMk/>
            <pc:sldMk cId="2358608206" sldId="277"/>
            <ac:spMk id="2" creationId="{7EAAFC91-0099-FE78-C72F-51D91687623D}"/>
          </ac:spMkLst>
        </pc:spChg>
        <pc:spChg chg="add del mod">
          <ac:chgData name="Galina Antonova Dimitrova (2212628)" userId="3243dd5c-9cdc-415d-92c9-5162eff695df" providerId="ADAL" clId="{34514BA5-3F9A-914D-B5F0-17C99409FCCB}" dt="2026-07-24T00:01:20.372" v="826" actId="26606"/>
          <ac:spMkLst>
            <pc:docMk/>
            <pc:sldMk cId="2358608206" sldId="277"/>
            <ac:spMk id="3" creationId="{0BA42C6C-577D-FF83-3F3C-E842457E12A9}"/>
          </ac:spMkLst>
        </pc:spChg>
        <pc:spChg chg="add del">
          <ac:chgData name="Galina Antonova Dimitrova (2212628)" userId="3243dd5c-9cdc-415d-92c9-5162eff695df" providerId="ADAL" clId="{34514BA5-3F9A-914D-B5F0-17C99409FCCB}" dt="2026-07-24T00:01:20.372" v="826" actId="26606"/>
          <ac:spMkLst>
            <pc:docMk/>
            <pc:sldMk cId="2358608206" sldId="277"/>
            <ac:spMk id="9" creationId="{345A976A-8DE3-4B67-B94B-2044FDD12899}"/>
          </ac:spMkLst>
        </pc:spChg>
        <pc:spChg chg="add del">
          <ac:chgData name="Galina Antonova Dimitrova (2212628)" userId="3243dd5c-9cdc-415d-92c9-5162eff695df" providerId="ADAL" clId="{34514BA5-3F9A-914D-B5F0-17C99409FCCB}" dt="2026-07-24T00:01:03.159" v="824" actId="26606"/>
          <ac:spMkLst>
            <pc:docMk/>
            <pc:sldMk cId="2358608206" sldId="277"/>
            <ac:spMk id="10" creationId="{257363FD-7E77-4145-9483-331A807ADF0E}"/>
          </ac:spMkLst>
        </pc:spChg>
        <pc:spChg chg="add del">
          <ac:chgData name="Galina Antonova Dimitrova (2212628)" userId="3243dd5c-9cdc-415d-92c9-5162eff695df" providerId="ADAL" clId="{34514BA5-3F9A-914D-B5F0-17C99409FCCB}" dt="2026-07-24T00:01:20.372" v="826" actId="26606"/>
          <ac:spMkLst>
            <pc:docMk/>
            <pc:sldMk cId="2358608206" sldId="277"/>
            <ac:spMk id="11" creationId="{6EAAA1B9-2DDB-49C9-A037-A523D2F13C15}"/>
          </ac:spMkLst>
        </pc:spChg>
        <pc:grpChg chg="add del">
          <ac:chgData name="Galina Antonova Dimitrova (2212628)" userId="3243dd5c-9cdc-415d-92c9-5162eff695df" providerId="ADAL" clId="{34514BA5-3F9A-914D-B5F0-17C99409FCCB}" dt="2026-07-24T00:01:20.372" v="826" actId="26606"/>
          <ac:grpSpMkLst>
            <pc:docMk/>
            <pc:sldMk cId="2358608206" sldId="277"/>
            <ac:grpSpMk id="13" creationId="{76566969-F813-4CC5-B3E9-363D85B55C3B}"/>
          </ac:grpSpMkLst>
        </pc:grpChg>
        <pc:grpChg chg="add del">
          <ac:chgData name="Galina Antonova Dimitrova (2212628)" userId="3243dd5c-9cdc-415d-92c9-5162eff695df" providerId="ADAL" clId="{34514BA5-3F9A-914D-B5F0-17C99409FCCB}" dt="2026-07-24T00:01:20.372" v="826" actId="26606"/>
          <ac:grpSpMkLst>
            <pc:docMk/>
            <pc:sldMk cId="2358608206" sldId="277"/>
            <ac:grpSpMk id="19" creationId="{0217D733-97B6-4C43-AF0C-5E3CB0EA132A}"/>
          </ac:grpSpMkLst>
        </pc:grpChg>
        <pc:graphicFrameChg chg="add del">
          <ac:chgData name="Galina Antonova Dimitrova (2212628)" userId="3243dd5c-9cdc-415d-92c9-5162eff695df" providerId="ADAL" clId="{34514BA5-3F9A-914D-B5F0-17C99409FCCB}" dt="2026-07-24T00:01:03.159" v="824" actId="26606"/>
          <ac:graphicFrameMkLst>
            <pc:docMk/>
            <pc:sldMk cId="2358608206" sldId="277"/>
            <ac:graphicFrameMk id="5" creationId="{C8E75ACC-7702-69DD-EBCF-5C77631DDB8C}"/>
          </ac:graphicFrameMkLst>
        </pc:graphicFrameChg>
        <pc:graphicFrameChg chg="add del">
          <ac:chgData name="Galina Antonova Dimitrova (2212628)" userId="3243dd5c-9cdc-415d-92c9-5162eff695df" providerId="ADAL" clId="{34514BA5-3F9A-914D-B5F0-17C99409FCCB}" dt="2026-07-24T00:01:20.372" v="826" actId="26606"/>
          <ac:graphicFrameMkLst>
            <pc:docMk/>
            <pc:sldMk cId="2358608206" sldId="277"/>
            <ac:graphicFrameMk id="12" creationId="{2871D790-B80B-25A5-881C-49FB83A30689}"/>
          </ac:graphicFrameMkLst>
        </pc:graphicFrameChg>
        <pc:picChg chg="add del">
          <ac:chgData name="Galina Antonova Dimitrova (2212628)" userId="3243dd5c-9cdc-415d-92c9-5162eff695df" providerId="ADAL" clId="{34514BA5-3F9A-914D-B5F0-17C99409FCCB}" dt="2026-07-24T00:01:03.159" v="824" actId="26606"/>
          <ac:picMkLst>
            <pc:docMk/>
            <pc:sldMk cId="2358608206" sldId="277"/>
            <ac:picMk id="6" creationId="{8FCC6A47-08AF-945F-E6C1-AC3E588BD811}"/>
          </ac:picMkLst>
        </pc:picChg>
      </pc:sldChg>
      <pc:sldChg chg="addSp delSp modSp new del mod">
        <pc:chgData name="Galina Antonova Dimitrova (2212628)" userId="3243dd5c-9cdc-415d-92c9-5162eff695df" providerId="ADAL" clId="{34514BA5-3F9A-914D-B5F0-17C99409FCCB}" dt="2026-07-23T22:50:42.649" v="415" actId="2696"/>
        <pc:sldMkLst>
          <pc:docMk/>
          <pc:sldMk cId="366811530" sldId="278"/>
        </pc:sldMkLst>
        <pc:spChg chg="del">
          <ac:chgData name="Galina Antonova Dimitrova (2212628)" userId="3243dd5c-9cdc-415d-92c9-5162eff695df" providerId="ADAL" clId="{34514BA5-3F9A-914D-B5F0-17C99409FCCB}" dt="2026-07-23T22:07:08.069" v="262" actId="931"/>
          <ac:spMkLst>
            <pc:docMk/>
            <pc:sldMk cId="366811530" sldId="278"/>
            <ac:spMk id="3" creationId="{D7E5494C-3FF9-0FA6-34D1-B69878FF5489}"/>
          </ac:spMkLst>
        </pc:spChg>
        <pc:spChg chg="add mod">
          <ac:chgData name="Galina Antonova Dimitrova (2212628)" userId="3243dd5c-9cdc-415d-92c9-5162eff695df" providerId="ADAL" clId="{34514BA5-3F9A-914D-B5F0-17C99409FCCB}" dt="2026-07-23T22:40:52.666" v="409" actId="123"/>
          <ac:spMkLst>
            <pc:docMk/>
            <pc:sldMk cId="366811530" sldId="278"/>
            <ac:spMk id="6" creationId="{91E232F7-1D67-5F70-512E-6AC56E8AE71D}"/>
          </ac:spMkLst>
        </pc:spChg>
        <pc:picChg chg="add mod">
          <ac:chgData name="Galina Antonova Dimitrova (2212628)" userId="3243dd5c-9cdc-415d-92c9-5162eff695df" providerId="ADAL" clId="{34514BA5-3F9A-914D-B5F0-17C99409FCCB}" dt="2026-07-23T22:40:46.412" v="407" actId="14100"/>
          <ac:picMkLst>
            <pc:docMk/>
            <pc:sldMk cId="366811530" sldId="278"/>
            <ac:picMk id="5" creationId="{FA98BC1A-7F06-E204-0131-15CCE06A0F0E}"/>
          </ac:picMkLst>
        </pc:picChg>
      </pc:sldChg>
      <pc:sldChg chg="addSp delSp modSp new mod setBg">
        <pc:chgData name="Galina Antonova Dimitrova (2212628)" userId="3243dd5c-9cdc-415d-92c9-5162eff695df" providerId="ADAL" clId="{34514BA5-3F9A-914D-B5F0-17C99409FCCB}" dt="2026-07-24T00:09:30.261" v="885" actId="1076"/>
        <pc:sldMkLst>
          <pc:docMk/>
          <pc:sldMk cId="396839499" sldId="279"/>
        </pc:sldMkLst>
        <pc:spChg chg="mod">
          <ac:chgData name="Galina Antonova Dimitrova (2212628)" userId="3243dd5c-9cdc-415d-92c9-5162eff695df" providerId="ADAL" clId="{34514BA5-3F9A-914D-B5F0-17C99409FCCB}" dt="2026-07-23T22:18:44.669" v="371" actId="26606"/>
          <ac:spMkLst>
            <pc:docMk/>
            <pc:sldMk cId="396839499" sldId="279"/>
            <ac:spMk id="2" creationId="{E0B000C0-6F5A-5F7F-35B0-376A310A91D8}"/>
          </ac:spMkLst>
        </pc:spChg>
        <pc:spChg chg="add del mod">
          <ac:chgData name="Galina Antonova Dimitrova (2212628)" userId="3243dd5c-9cdc-415d-92c9-5162eff695df" providerId="ADAL" clId="{34514BA5-3F9A-914D-B5F0-17C99409FCCB}" dt="2026-07-23T22:18:44.669" v="371" actId="26606"/>
          <ac:spMkLst>
            <pc:docMk/>
            <pc:sldMk cId="396839499" sldId="279"/>
            <ac:spMk id="3" creationId="{A6679D4A-CA40-64F3-687D-1D54A97510EA}"/>
          </ac:spMkLst>
        </pc:spChg>
        <pc:spChg chg="add mod">
          <ac:chgData name="Galina Antonova Dimitrova (2212628)" userId="3243dd5c-9cdc-415d-92c9-5162eff695df" providerId="ADAL" clId="{34514BA5-3F9A-914D-B5F0-17C99409FCCB}" dt="2026-07-24T00:09:30.261" v="885" actId="1076"/>
          <ac:spMkLst>
            <pc:docMk/>
            <pc:sldMk cId="396839499" sldId="279"/>
            <ac:spMk id="4" creationId="{22992E41-EC61-1D8E-A85A-7647E6CEA750}"/>
          </ac:spMkLst>
        </pc:spChg>
        <pc:spChg chg="add del">
          <ac:chgData name="Galina Antonova Dimitrova (2212628)" userId="3243dd5c-9cdc-415d-92c9-5162eff695df" providerId="ADAL" clId="{34514BA5-3F9A-914D-B5F0-17C99409FCCB}" dt="2026-07-23T22:18:06.333" v="363" actId="26606"/>
          <ac:spMkLst>
            <pc:docMk/>
            <pc:sldMk cId="396839499" sldId="279"/>
            <ac:spMk id="8" creationId="{DEE2AD96-B495-4E06-9291-B71706F728CB}"/>
          </ac:spMkLst>
        </pc:spChg>
        <pc:spChg chg="add del">
          <ac:chgData name="Galina Antonova Dimitrova (2212628)" userId="3243dd5c-9cdc-415d-92c9-5162eff695df" providerId="ADAL" clId="{34514BA5-3F9A-914D-B5F0-17C99409FCCB}" dt="2026-07-23T22:18:06.333" v="363" actId="26606"/>
          <ac:spMkLst>
            <pc:docMk/>
            <pc:sldMk cId="396839499" sldId="279"/>
            <ac:spMk id="10" creationId="{53CF6D67-C5A8-4ADD-9E8E-1E38CA1D3166}"/>
          </ac:spMkLst>
        </pc:spChg>
        <pc:spChg chg="add del">
          <ac:chgData name="Galina Antonova Dimitrova (2212628)" userId="3243dd5c-9cdc-415d-92c9-5162eff695df" providerId="ADAL" clId="{34514BA5-3F9A-914D-B5F0-17C99409FCCB}" dt="2026-07-23T22:18:06.333" v="363" actId="26606"/>
          <ac:spMkLst>
            <pc:docMk/>
            <pc:sldMk cId="396839499" sldId="279"/>
            <ac:spMk id="12" creationId="{86909FA0-B515-4681-B7A8-FA281D133B94}"/>
          </ac:spMkLst>
        </pc:spChg>
        <pc:spChg chg="add del">
          <ac:chgData name="Galina Antonova Dimitrova (2212628)" userId="3243dd5c-9cdc-415d-92c9-5162eff695df" providerId="ADAL" clId="{34514BA5-3F9A-914D-B5F0-17C99409FCCB}" dt="2026-07-23T22:18:06.333" v="363" actId="26606"/>
          <ac:spMkLst>
            <pc:docMk/>
            <pc:sldMk cId="396839499" sldId="279"/>
            <ac:spMk id="14" creationId="{21C9FE86-FCC3-4A31-AA1C-C882262B7FE7}"/>
          </ac:spMkLst>
        </pc:spChg>
        <pc:spChg chg="add del">
          <ac:chgData name="Galina Antonova Dimitrova (2212628)" userId="3243dd5c-9cdc-415d-92c9-5162eff695df" providerId="ADAL" clId="{34514BA5-3F9A-914D-B5F0-17C99409FCCB}" dt="2026-07-23T22:18:06.333" v="363" actId="26606"/>
          <ac:spMkLst>
            <pc:docMk/>
            <pc:sldMk cId="396839499" sldId="279"/>
            <ac:spMk id="16" creationId="{7D96243B-ECED-4B71-8E06-AE9A285EAD20}"/>
          </ac:spMkLst>
        </pc:spChg>
        <pc:spChg chg="add del">
          <ac:chgData name="Galina Antonova Dimitrova (2212628)" userId="3243dd5c-9cdc-415d-92c9-5162eff695df" providerId="ADAL" clId="{34514BA5-3F9A-914D-B5F0-17C99409FCCB}" dt="2026-07-23T22:18:06.333" v="363" actId="26606"/>
          <ac:spMkLst>
            <pc:docMk/>
            <pc:sldMk cId="396839499" sldId="279"/>
            <ac:spMk id="18" creationId="{A09989E4-EFDC-4A90-A633-E0525FB4139E}"/>
          </ac:spMkLst>
        </pc:spChg>
        <pc:spChg chg="add del">
          <ac:chgData name="Galina Antonova Dimitrova (2212628)" userId="3243dd5c-9cdc-415d-92c9-5162eff695df" providerId="ADAL" clId="{34514BA5-3F9A-914D-B5F0-17C99409FCCB}" dt="2026-07-23T22:18:08.412" v="365" actId="26606"/>
          <ac:spMkLst>
            <pc:docMk/>
            <pc:sldMk cId="396839499" sldId="279"/>
            <ac:spMk id="20" creationId="{389575E1-3389-451A-A5F7-27854C25C599}"/>
          </ac:spMkLst>
        </pc:spChg>
        <pc:spChg chg="add del">
          <ac:chgData name="Galina Antonova Dimitrova (2212628)" userId="3243dd5c-9cdc-415d-92c9-5162eff695df" providerId="ADAL" clId="{34514BA5-3F9A-914D-B5F0-17C99409FCCB}" dt="2026-07-23T22:18:08.412" v="365" actId="26606"/>
          <ac:spMkLst>
            <pc:docMk/>
            <pc:sldMk cId="396839499" sldId="279"/>
            <ac:spMk id="21" creationId="{A53CCC5C-D88E-40FB-B30B-23DCDBD01D37}"/>
          </ac:spMkLst>
        </pc:spChg>
        <pc:spChg chg="add del">
          <ac:chgData name="Galina Antonova Dimitrova (2212628)" userId="3243dd5c-9cdc-415d-92c9-5162eff695df" providerId="ADAL" clId="{34514BA5-3F9A-914D-B5F0-17C99409FCCB}" dt="2026-07-23T22:18:08.412" v="365" actId="26606"/>
          <ac:spMkLst>
            <pc:docMk/>
            <pc:sldMk cId="396839499" sldId="279"/>
            <ac:spMk id="22" creationId="{081E4A58-353D-44AE-B2FC-2A74E2E400F7}"/>
          </ac:spMkLst>
        </pc:spChg>
        <pc:spChg chg="add del">
          <ac:chgData name="Galina Antonova Dimitrova (2212628)" userId="3243dd5c-9cdc-415d-92c9-5162eff695df" providerId="ADAL" clId="{34514BA5-3F9A-914D-B5F0-17C99409FCCB}" dt="2026-07-23T22:18:10.889" v="367" actId="26606"/>
          <ac:spMkLst>
            <pc:docMk/>
            <pc:sldMk cId="396839499" sldId="279"/>
            <ac:spMk id="24" creationId="{A2679492-7988-4050-9056-542444452411}"/>
          </ac:spMkLst>
        </pc:spChg>
        <pc:spChg chg="add del">
          <ac:chgData name="Galina Antonova Dimitrova (2212628)" userId="3243dd5c-9cdc-415d-92c9-5162eff695df" providerId="ADAL" clId="{34514BA5-3F9A-914D-B5F0-17C99409FCCB}" dt="2026-07-23T22:18:10.889" v="367" actId="26606"/>
          <ac:spMkLst>
            <pc:docMk/>
            <pc:sldMk cId="396839499" sldId="279"/>
            <ac:spMk id="25" creationId="{B091B163-7D61-4891-ABCF-5C13D9C418D0}"/>
          </ac:spMkLst>
        </pc:spChg>
        <pc:spChg chg="add del">
          <ac:chgData name="Galina Antonova Dimitrova (2212628)" userId="3243dd5c-9cdc-415d-92c9-5162eff695df" providerId="ADAL" clId="{34514BA5-3F9A-914D-B5F0-17C99409FCCB}" dt="2026-07-23T22:18:44.669" v="371" actId="26606"/>
          <ac:spMkLst>
            <pc:docMk/>
            <pc:sldMk cId="396839499" sldId="279"/>
            <ac:spMk id="29" creationId="{327D73B4-9F5C-4A64-A179-51B9500CB8B5}"/>
          </ac:spMkLst>
        </pc:spChg>
        <pc:spChg chg="add del">
          <ac:chgData name="Galina Antonova Dimitrova (2212628)" userId="3243dd5c-9cdc-415d-92c9-5162eff695df" providerId="ADAL" clId="{34514BA5-3F9A-914D-B5F0-17C99409FCCB}" dt="2026-07-23T22:18:44.669" v="371" actId="26606"/>
          <ac:spMkLst>
            <pc:docMk/>
            <pc:sldMk cId="396839499" sldId="279"/>
            <ac:spMk id="30" creationId="{C1F06963-6374-4B48-844F-071A9BAAAE02}"/>
          </ac:spMkLst>
        </pc:spChg>
        <pc:spChg chg="add del">
          <ac:chgData name="Galina Antonova Dimitrova (2212628)" userId="3243dd5c-9cdc-415d-92c9-5162eff695df" providerId="ADAL" clId="{34514BA5-3F9A-914D-B5F0-17C99409FCCB}" dt="2026-07-23T22:18:44.669" v="371" actId="26606"/>
          <ac:spMkLst>
            <pc:docMk/>
            <pc:sldMk cId="396839499" sldId="279"/>
            <ac:spMk id="31" creationId="{6CB927A4-E432-4310-9CD5-E89FF5063179}"/>
          </ac:spMkLst>
        </pc:spChg>
        <pc:spChg chg="add del">
          <ac:chgData name="Galina Antonova Dimitrova (2212628)" userId="3243dd5c-9cdc-415d-92c9-5162eff695df" providerId="ADAL" clId="{34514BA5-3F9A-914D-B5F0-17C99409FCCB}" dt="2026-07-23T22:18:44.669" v="371" actId="26606"/>
          <ac:spMkLst>
            <pc:docMk/>
            <pc:sldMk cId="396839499" sldId="279"/>
            <ac:spMk id="32" creationId="{1453BF6C-B012-48B7-B4E8-6D7AC7C27D02}"/>
          </ac:spMkLst>
        </pc:spChg>
        <pc:spChg chg="add del">
          <ac:chgData name="Galina Antonova Dimitrova (2212628)" userId="3243dd5c-9cdc-415d-92c9-5162eff695df" providerId="ADAL" clId="{34514BA5-3F9A-914D-B5F0-17C99409FCCB}" dt="2026-07-23T22:18:44.669" v="371" actId="26606"/>
          <ac:spMkLst>
            <pc:docMk/>
            <pc:sldMk cId="396839499" sldId="279"/>
            <ac:spMk id="33" creationId="{E3020543-B24B-4EC4-8FFC-8DD88EEA91A8}"/>
          </ac:spMkLst>
        </pc:spChg>
        <pc:spChg chg="add del">
          <ac:chgData name="Galina Antonova Dimitrova (2212628)" userId="3243dd5c-9cdc-415d-92c9-5162eff695df" providerId="ADAL" clId="{34514BA5-3F9A-914D-B5F0-17C99409FCCB}" dt="2026-07-23T22:18:44.611" v="370" actId="26606"/>
          <ac:spMkLst>
            <pc:docMk/>
            <pc:sldMk cId="396839499" sldId="279"/>
            <ac:spMk id="40" creationId="{35DB3719-6FDC-4E5D-891D-FF40B7300F64}"/>
          </ac:spMkLst>
        </pc:spChg>
        <pc:spChg chg="add del">
          <ac:chgData name="Galina Antonova Dimitrova (2212628)" userId="3243dd5c-9cdc-415d-92c9-5162eff695df" providerId="ADAL" clId="{34514BA5-3F9A-914D-B5F0-17C99409FCCB}" dt="2026-07-23T22:18:44.611" v="370" actId="26606"/>
          <ac:spMkLst>
            <pc:docMk/>
            <pc:sldMk cId="396839499" sldId="279"/>
            <ac:spMk id="42" creationId="{E0CBAC23-2E3F-4A90-BA59-F8299F6A5439}"/>
          </ac:spMkLst>
        </pc:spChg>
        <pc:spChg chg="add del">
          <ac:chgData name="Galina Antonova Dimitrova (2212628)" userId="3243dd5c-9cdc-415d-92c9-5162eff695df" providerId="ADAL" clId="{34514BA5-3F9A-914D-B5F0-17C99409FCCB}" dt="2026-07-23T22:19:49.860" v="388" actId="26606"/>
          <ac:spMkLst>
            <pc:docMk/>
            <pc:sldMk cId="396839499" sldId="279"/>
            <ac:spMk id="44" creationId="{35DB3719-6FDC-4E5D-891D-FF40B7300F64}"/>
          </ac:spMkLst>
        </pc:spChg>
        <pc:spChg chg="add del">
          <ac:chgData name="Galina Antonova Dimitrova (2212628)" userId="3243dd5c-9cdc-415d-92c9-5162eff695df" providerId="ADAL" clId="{34514BA5-3F9A-914D-B5F0-17C99409FCCB}" dt="2026-07-23T22:19:49.860" v="388" actId="26606"/>
          <ac:spMkLst>
            <pc:docMk/>
            <pc:sldMk cId="396839499" sldId="279"/>
            <ac:spMk id="45" creationId="{E0CBAC23-2E3F-4A90-BA59-F8299F6A5439}"/>
          </ac:spMkLst>
        </pc:spChg>
        <pc:spChg chg="add del">
          <ac:chgData name="Galina Antonova Dimitrova (2212628)" userId="3243dd5c-9cdc-415d-92c9-5162eff695df" providerId="ADAL" clId="{34514BA5-3F9A-914D-B5F0-17C99409FCCB}" dt="2026-07-23T22:19:49.731" v="387" actId="26606"/>
          <ac:spMkLst>
            <pc:docMk/>
            <pc:sldMk cId="396839499" sldId="279"/>
            <ac:spMk id="51" creationId="{35DB3719-6FDC-4E5D-891D-FF40B7300F64}"/>
          </ac:spMkLst>
        </pc:spChg>
        <pc:spChg chg="add del">
          <ac:chgData name="Galina Antonova Dimitrova (2212628)" userId="3243dd5c-9cdc-415d-92c9-5162eff695df" providerId="ADAL" clId="{34514BA5-3F9A-914D-B5F0-17C99409FCCB}" dt="2026-07-23T22:19:49.731" v="387" actId="26606"/>
          <ac:spMkLst>
            <pc:docMk/>
            <pc:sldMk cId="396839499" sldId="279"/>
            <ac:spMk id="53" creationId="{E0CBAC23-2E3F-4A90-BA59-F8299F6A5439}"/>
          </ac:spMkLst>
        </pc:spChg>
        <pc:spChg chg="add">
          <ac:chgData name="Galina Antonova Dimitrova (2212628)" userId="3243dd5c-9cdc-415d-92c9-5162eff695df" providerId="ADAL" clId="{34514BA5-3F9A-914D-B5F0-17C99409FCCB}" dt="2026-07-23T22:19:49.860" v="388" actId="26606"/>
          <ac:spMkLst>
            <pc:docMk/>
            <pc:sldMk cId="396839499" sldId="279"/>
            <ac:spMk id="55" creationId="{35DB3719-6FDC-4E5D-891D-FF40B7300F64}"/>
          </ac:spMkLst>
        </pc:spChg>
        <pc:spChg chg="add">
          <ac:chgData name="Galina Antonova Dimitrova (2212628)" userId="3243dd5c-9cdc-415d-92c9-5162eff695df" providerId="ADAL" clId="{34514BA5-3F9A-914D-B5F0-17C99409FCCB}" dt="2026-07-23T22:19:49.860" v="388" actId="26606"/>
          <ac:spMkLst>
            <pc:docMk/>
            <pc:sldMk cId="396839499" sldId="279"/>
            <ac:spMk id="56" creationId="{E0CBAC23-2E3F-4A90-BA59-F8299F6A5439}"/>
          </ac:spMkLst>
        </pc:spChg>
        <pc:grpChg chg="add del">
          <ac:chgData name="Galina Antonova Dimitrova (2212628)" userId="3243dd5c-9cdc-415d-92c9-5162eff695df" providerId="ADAL" clId="{34514BA5-3F9A-914D-B5F0-17C99409FCCB}" dt="2026-07-23T22:18:10.889" v="367" actId="26606"/>
          <ac:grpSpMkLst>
            <pc:docMk/>
            <pc:sldMk cId="396839499" sldId="279"/>
            <ac:grpSpMk id="26" creationId="{0474DF76-993E-44DE-AFB0-C416182ACECF}"/>
          </ac:grpSpMkLst>
        </pc:grpChg>
        <pc:graphicFrameChg chg="add del">
          <ac:chgData name="Galina Antonova Dimitrova (2212628)" userId="3243dd5c-9cdc-415d-92c9-5162eff695df" providerId="ADAL" clId="{34514BA5-3F9A-914D-B5F0-17C99409FCCB}" dt="2026-07-23T22:18:44.611" v="370" actId="26606"/>
          <ac:graphicFrameMkLst>
            <pc:docMk/>
            <pc:sldMk cId="396839499" sldId="279"/>
            <ac:graphicFrameMk id="36" creationId="{14275722-2FE1-A339-3C75-04486427ACB7}"/>
          </ac:graphicFrameMkLst>
        </pc:graphicFrameChg>
        <pc:graphicFrameChg chg="add mod modGraphic">
          <ac:chgData name="Galina Antonova Dimitrova (2212628)" userId="3243dd5c-9cdc-415d-92c9-5162eff695df" providerId="ADAL" clId="{34514BA5-3F9A-914D-B5F0-17C99409FCCB}" dt="2026-07-24T00:06:33.272" v="859" actId="20577"/>
          <ac:graphicFrameMkLst>
            <pc:docMk/>
            <pc:sldMk cId="396839499" sldId="279"/>
            <ac:graphicFrameMk id="46" creationId="{CB458A15-8E4F-8E8C-3891-A8DA0131AB73}"/>
          </ac:graphicFrameMkLst>
        </pc:graphicFrameChg>
        <pc:cxnChg chg="add del">
          <ac:chgData name="Galina Antonova Dimitrova (2212628)" userId="3243dd5c-9cdc-415d-92c9-5162eff695df" providerId="ADAL" clId="{34514BA5-3F9A-914D-B5F0-17C99409FCCB}" dt="2026-07-23T22:18:10.889" v="367" actId="26606"/>
          <ac:cxnSpMkLst>
            <pc:docMk/>
            <pc:sldMk cId="396839499" sldId="279"/>
            <ac:cxnSpMk id="17" creationId="{C49DA8F6-BCC1-4447-B54C-57856834B94B}"/>
          </ac:cxnSpMkLst>
        </pc:cxnChg>
        <pc:cxnChg chg="add del">
          <ac:chgData name="Galina Antonova Dimitrova (2212628)" userId="3243dd5c-9cdc-415d-92c9-5162eff695df" providerId="ADAL" clId="{34514BA5-3F9A-914D-B5F0-17C99409FCCB}" dt="2026-07-23T22:18:44.669" v="371" actId="26606"/>
          <ac:cxnSpMkLst>
            <pc:docMk/>
            <pc:sldMk cId="396839499" sldId="279"/>
            <ac:cxnSpMk id="34" creationId="{C49DA8F6-BCC1-4447-B54C-57856834B94B}"/>
          </ac:cxnSpMkLst>
        </pc:cxnChg>
      </pc:sldChg>
      <pc:sldChg chg="addSp delSp modSp new mod setBg">
        <pc:chgData name="Galina Antonova Dimitrova (2212628)" userId="3243dd5c-9cdc-415d-92c9-5162eff695df" providerId="ADAL" clId="{34514BA5-3F9A-914D-B5F0-17C99409FCCB}" dt="2026-07-24T00:02:24.506" v="827" actId="26606"/>
        <pc:sldMkLst>
          <pc:docMk/>
          <pc:sldMk cId="720202199" sldId="280"/>
        </pc:sldMkLst>
        <pc:spChg chg="mod">
          <ac:chgData name="Galina Antonova Dimitrova (2212628)" userId="3243dd5c-9cdc-415d-92c9-5162eff695df" providerId="ADAL" clId="{34514BA5-3F9A-914D-B5F0-17C99409FCCB}" dt="2026-07-24T00:02:24.506" v="827" actId="26606"/>
          <ac:spMkLst>
            <pc:docMk/>
            <pc:sldMk cId="720202199" sldId="280"/>
            <ac:spMk id="2" creationId="{3C62ECE8-CDF9-513C-7265-9F964D53E8FB}"/>
          </ac:spMkLst>
        </pc:spChg>
        <pc:spChg chg="del mod">
          <ac:chgData name="Galina Antonova Dimitrova (2212628)" userId="3243dd5c-9cdc-415d-92c9-5162eff695df" providerId="ADAL" clId="{34514BA5-3F9A-914D-B5F0-17C99409FCCB}" dt="2026-07-24T00:02:24.506" v="827" actId="26606"/>
          <ac:spMkLst>
            <pc:docMk/>
            <pc:sldMk cId="720202199" sldId="280"/>
            <ac:spMk id="3" creationId="{CFD6C10A-E54E-692F-8036-2D1E43584565}"/>
          </ac:spMkLst>
        </pc:spChg>
        <pc:spChg chg="add del">
          <ac:chgData name="Galina Antonova Dimitrova (2212628)" userId="3243dd5c-9cdc-415d-92c9-5162eff695df" providerId="ADAL" clId="{34514BA5-3F9A-914D-B5F0-17C99409FCCB}" dt="2026-07-24T00:02:24.506" v="827" actId="26606"/>
          <ac:spMkLst>
            <pc:docMk/>
            <pc:sldMk cId="720202199" sldId="280"/>
            <ac:spMk id="8" creationId="{100EDD19-6802-4EC3-95CE-CFFAB042CFD6}"/>
          </ac:spMkLst>
        </pc:spChg>
        <pc:spChg chg="add del">
          <ac:chgData name="Galina Antonova Dimitrova (2212628)" userId="3243dd5c-9cdc-415d-92c9-5162eff695df" providerId="ADAL" clId="{34514BA5-3F9A-914D-B5F0-17C99409FCCB}" dt="2026-07-24T00:02:24.506" v="827" actId="26606"/>
          <ac:spMkLst>
            <pc:docMk/>
            <pc:sldMk cId="720202199" sldId="280"/>
            <ac:spMk id="10" creationId="{DB17E863-922E-4C26-BD64-E8FD41D28661}"/>
          </ac:spMkLst>
        </pc:spChg>
        <pc:spChg chg="add">
          <ac:chgData name="Galina Antonova Dimitrova (2212628)" userId="3243dd5c-9cdc-415d-92c9-5162eff695df" providerId="ADAL" clId="{34514BA5-3F9A-914D-B5F0-17C99409FCCB}" dt="2026-07-24T00:02:24.506" v="827" actId="26606"/>
          <ac:spMkLst>
            <pc:docMk/>
            <pc:sldMk cId="720202199" sldId="280"/>
            <ac:spMk id="16" creationId="{C05CBC3C-2E5A-4839-8B9B-2E5A6ADF0F58}"/>
          </ac:spMkLst>
        </pc:spChg>
        <pc:spChg chg="add">
          <ac:chgData name="Galina Antonova Dimitrova (2212628)" userId="3243dd5c-9cdc-415d-92c9-5162eff695df" providerId="ADAL" clId="{34514BA5-3F9A-914D-B5F0-17C99409FCCB}" dt="2026-07-24T00:02:24.506" v="827" actId="26606"/>
          <ac:spMkLst>
            <pc:docMk/>
            <pc:sldMk cId="720202199" sldId="280"/>
            <ac:spMk id="18" creationId="{DB5B423A-57CC-4C58-AA26-8E2E862B03A0}"/>
          </ac:spMkLst>
        </pc:spChg>
        <pc:graphicFrameChg chg="add">
          <ac:chgData name="Galina Antonova Dimitrova (2212628)" userId="3243dd5c-9cdc-415d-92c9-5162eff695df" providerId="ADAL" clId="{34514BA5-3F9A-914D-B5F0-17C99409FCCB}" dt="2026-07-24T00:02:24.506" v="827" actId="26606"/>
          <ac:graphicFrameMkLst>
            <pc:docMk/>
            <pc:sldMk cId="720202199" sldId="280"/>
            <ac:graphicFrameMk id="12" creationId="{1E9FCA8F-E31F-81E7-3AE1-31B6501C52DD}"/>
          </ac:graphicFrameMkLst>
        </pc:graphicFrameChg>
      </pc:sldChg>
      <pc:sldChg chg="modSp new del mod">
        <pc:chgData name="Galina Antonova Dimitrova (2212628)" userId="3243dd5c-9cdc-415d-92c9-5162eff695df" providerId="ADAL" clId="{34514BA5-3F9A-914D-B5F0-17C99409FCCB}" dt="2026-07-24T01:22:39.235" v="1799" actId="2696"/>
        <pc:sldMkLst>
          <pc:docMk/>
          <pc:sldMk cId="2727835724" sldId="281"/>
        </pc:sldMkLst>
        <pc:spChg chg="mod">
          <ac:chgData name="Galina Antonova Dimitrova (2212628)" userId="3243dd5c-9cdc-415d-92c9-5162eff695df" providerId="ADAL" clId="{34514BA5-3F9A-914D-B5F0-17C99409FCCB}" dt="2026-07-24T01:22:17.789" v="1793" actId="21"/>
          <ac:spMkLst>
            <pc:docMk/>
            <pc:sldMk cId="2727835724" sldId="281"/>
            <ac:spMk id="3" creationId="{7705DD31-3F45-9F02-9B4D-793D5E85BD1B}"/>
          </ac:spMkLst>
        </pc:spChg>
      </pc:sldChg>
      <pc:sldChg chg="addSp modSp new mod setBg">
        <pc:chgData name="Galina Antonova Dimitrova (2212628)" userId="3243dd5c-9cdc-415d-92c9-5162eff695df" providerId="ADAL" clId="{34514BA5-3F9A-914D-B5F0-17C99409FCCB}" dt="2026-07-24T00:19:45.167" v="1160" actId="123"/>
        <pc:sldMkLst>
          <pc:docMk/>
          <pc:sldMk cId="3167731120" sldId="282"/>
        </pc:sldMkLst>
        <pc:spChg chg="mod">
          <ac:chgData name="Galina Antonova Dimitrova (2212628)" userId="3243dd5c-9cdc-415d-92c9-5162eff695df" providerId="ADAL" clId="{34514BA5-3F9A-914D-B5F0-17C99409FCCB}" dt="2026-07-24T00:19:30.944" v="1158" actId="26606"/>
          <ac:spMkLst>
            <pc:docMk/>
            <pc:sldMk cId="3167731120" sldId="282"/>
            <ac:spMk id="2" creationId="{327E015C-9C18-772D-5E28-8B4E40AF2FBB}"/>
          </ac:spMkLst>
        </pc:spChg>
        <pc:spChg chg="mod">
          <ac:chgData name="Galina Antonova Dimitrova (2212628)" userId="3243dd5c-9cdc-415d-92c9-5162eff695df" providerId="ADAL" clId="{34514BA5-3F9A-914D-B5F0-17C99409FCCB}" dt="2026-07-24T00:19:45.167" v="1160" actId="123"/>
          <ac:spMkLst>
            <pc:docMk/>
            <pc:sldMk cId="3167731120" sldId="282"/>
            <ac:spMk id="3" creationId="{CA90383A-8319-DA09-6A0E-62500B0DFBF9}"/>
          </ac:spMkLst>
        </pc:spChg>
        <pc:spChg chg="add">
          <ac:chgData name="Galina Antonova Dimitrova (2212628)" userId="3243dd5c-9cdc-415d-92c9-5162eff695df" providerId="ADAL" clId="{34514BA5-3F9A-914D-B5F0-17C99409FCCB}" dt="2026-07-24T00:19:30.944" v="1158" actId="26606"/>
          <ac:spMkLst>
            <pc:docMk/>
            <pc:sldMk cId="3167731120" sldId="282"/>
            <ac:spMk id="8" creationId="{100EDD19-6802-4EC3-95CE-CFFAB042CFD6}"/>
          </ac:spMkLst>
        </pc:spChg>
        <pc:spChg chg="add">
          <ac:chgData name="Galina Antonova Dimitrova (2212628)" userId="3243dd5c-9cdc-415d-92c9-5162eff695df" providerId="ADAL" clId="{34514BA5-3F9A-914D-B5F0-17C99409FCCB}" dt="2026-07-24T00:19:30.944" v="1158" actId="26606"/>
          <ac:spMkLst>
            <pc:docMk/>
            <pc:sldMk cId="3167731120" sldId="282"/>
            <ac:spMk id="10" creationId="{DB17E863-922E-4C26-BD64-E8FD41D28661}"/>
          </ac:spMkLst>
        </pc:spChg>
      </pc:sldChg>
      <pc:sldChg chg="modSp new mod">
        <pc:chgData name="Galina Antonova Dimitrova (2212628)" userId="3243dd5c-9cdc-415d-92c9-5162eff695df" providerId="ADAL" clId="{34514BA5-3F9A-914D-B5F0-17C99409FCCB}" dt="2026-07-24T09:16:10.227" v="2663" actId="255"/>
        <pc:sldMkLst>
          <pc:docMk/>
          <pc:sldMk cId="4139332115" sldId="283"/>
        </pc:sldMkLst>
        <pc:spChg chg="mod">
          <ac:chgData name="Galina Antonova Dimitrova (2212628)" userId="3243dd5c-9cdc-415d-92c9-5162eff695df" providerId="ADAL" clId="{34514BA5-3F9A-914D-B5F0-17C99409FCCB}" dt="2026-07-24T01:37:40.242" v="1901" actId="20577"/>
          <ac:spMkLst>
            <pc:docMk/>
            <pc:sldMk cId="4139332115" sldId="283"/>
            <ac:spMk id="2" creationId="{1FDA7C7E-5ED7-86E5-0D16-7A32C3E0FE7B}"/>
          </ac:spMkLst>
        </pc:spChg>
        <pc:spChg chg="mod">
          <ac:chgData name="Galina Antonova Dimitrova (2212628)" userId="3243dd5c-9cdc-415d-92c9-5162eff695df" providerId="ADAL" clId="{34514BA5-3F9A-914D-B5F0-17C99409FCCB}" dt="2026-07-24T09:16:10.227" v="2663" actId="255"/>
          <ac:spMkLst>
            <pc:docMk/>
            <pc:sldMk cId="4139332115" sldId="283"/>
            <ac:spMk id="3" creationId="{625D3BAC-2857-8846-078E-B21780B09C9F}"/>
          </ac:spMkLst>
        </pc:spChg>
      </pc:sldChg>
      <pc:sldChg chg="addSp modSp new mod setBg">
        <pc:chgData name="Galina Antonova Dimitrova (2212628)" userId="3243dd5c-9cdc-415d-92c9-5162eff695df" providerId="ADAL" clId="{34514BA5-3F9A-914D-B5F0-17C99409FCCB}" dt="2026-07-24T08:12:08.934" v="2207" actId="27636"/>
        <pc:sldMkLst>
          <pc:docMk/>
          <pc:sldMk cId="2451511086" sldId="284"/>
        </pc:sldMkLst>
        <pc:spChg chg="mod">
          <ac:chgData name="Galina Antonova Dimitrova (2212628)" userId="3243dd5c-9cdc-415d-92c9-5162eff695df" providerId="ADAL" clId="{34514BA5-3F9A-914D-B5F0-17C99409FCCB}" dt="2026-07-24T08:03:09.727" v="2012" actId="26606"/>
          <ac:spMkLst>
            <pc:docMk/>
            <pc:sldMk cId="2451511086" sldId="284"/>
            <ac:spMk id="2" creationId="{A52551CB-6C62-5B6E-7880-D2994F0A735A}"/>
          </ac:spMkLst>
        </pc:spChg>
        <pc:spChg chg="mod">
          <ac:chgData name="Galina Antonova Dimitrova (2212628)" userId="3243dd5c-9cdc-415d-92c9-5162eff695df" providerId="ADAL" clId="{34514BA5-3F9A-914D-B5F0-17C99409FCCB}" dt="2026-07-24T08:12:08.934" v="2207" actId="27636"/>
          <ac:spMkLst>
            <pc:docMk/>
            <pc:sldMk cId="2451511086" sldId="284"/>
            <ac:spMk id="3" creationId="{F8BC1A32-E14C-C63C-9B63-30DFA8A52E71}"/>
          </ac:spMkLst>
        </pc:spChg>
        <pc:spChg chg="add">
          <ac:chgData name="Galina Antonova Dimitrova (2212628)" userId="3243dd5c-9cdc-415d-92c9-5162eff695df" providerId="ADAL" clId="{34514BA5-3F9A-914D-B5F0-17C99409FCCB}" dt="2026-07-24T08:03:09.727" v="2012" actId="26606"/>
          <ac:spMkLst>
            <pc:docMk/>
            <pc:sldMk cId="2451511086" sldId="284"/>
            <ac:spMk id="8" creationId="{100EDD19-6802-4EC3-95CE-CFFAB042CFD6}"/>
          </ac:spMkLst>
        </pc:spChg>
        <pc:spChg chg="add">
          <ac:chgData name="Galina Antonova Dimitrova (2212628)" userId="3243dd5c-9cdc-415d-92c9-5162eff695df" providerId="ADAL" clId="{34514BA5-3F9A-914D-B5F0-17C99409FCCB}" dt="2026-07-24T08:03:09.727" v="2012" actId="26606"/>
          <ac:spMkLst>
            <pc:docMk/>
            <pc:sldMk cId="2451511086" sldId="284"/>
            <ac:spMk id="10" creationId="{DB17E863-922E-4C26-BD64-E8FD41D28661}"/>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49E169-88B6-4B9E-8496-D10217E1DB5C}"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D85E0F2D-1470-4C0C-A9F0-54C2C30938B3}">
      <dgm:prSet/>
      <dgm:spPr/>
      <dgm:t>
        <a:bodyPr/>
        <a:lstStyle/>
        <a:p>
          <a:r>
            <a:rPr lang="en-GB" dirty="0"/>
            <a:t>Health – WHO define health as a state of complete physical, mental and social well-being, not simply the absence of disease or illness (NIH, 2023).</a:t>
          </a:r>
          <a:endParaRPr lang="en-US" dirty="0"/>
        </a:p>
      </dgm:t>
    </dgm:pt>
    <dgm:pt modelId="{A9049997-9C9B-4048-9D3C-062922DE57D2}" type="parTrans" cxnId="{E227EC88-4749-43F0-A9A5-CF86BD81265E}">
      <dgm:prSet/>
      <dgm:spPr/>
      <dgm:t>
        <a:bodyPr/>
        <a:lstStyle/>
        <a:p>
          <a:endParaRPr lang="en-US"/>
        </a:p>
      </dgm:t>
    </dgm:pt>
    <dgm:pt modelId="{21BBF627-704F-41C4-99E3-3C5041EDFEBD}" type="sibTrans" cxnId="{E227EC88-4749-43F0-A9A5-CF86BD81265E}">
      <dgm:prSet/>
      <dgm:spPr/>
      <dgm:t>
        <a:bodyPr/>
        <a:lstStyle/>
        <a:p>
          <a:endParaRPr lang="en-US"/>
        </a:p>
      </dgm:t>
    </dgm:pt>
    <dgm:pt modelId="{F5102F26-016D-44AD-94D5-5C826B199070}">
      <dgm:prSet/>
      <dgm:spPr/>
      <dgm:t>
        <a:bodyPr/>
        <a:lstStyle/>
        <a:p>
          <a:r>
            <a:rPr lang="en-GB" dirty="0"/>
            <a:t>Wellbeing - a holistic concept involving physical, mental, emotional and social health, supporting quality of life (WHO, 2025)</a:t>
          </a:r>
          <a:endParaRPr lang="en-US" dirty="0"/>
        </a:p>
      </dgm:t>
    </dgm:pt>
    <dgm:pt modelId="{C337CC32-9C85-407F-8B9B-A9DBD41D8FEE}" type="parTrans" cxnId="{143E08E5-6B58-470B-8A17-42AFB47FC8A6}">
      <dgm:prSet/>
      <dgm:spPr/>
      <dgm:t>
        <a:bodyPr/>
        <a:lstStyle/>
        <a:p>
          <a:endParaRPr lang="en-US"/>
        </a:p>
      </dgm:t>
    </dgm:pt>
    <dgm:pt modelId="{49165A82-98A4-45FA-AF27-7A128976C348}" type="sibTrans" cxnId="{143E08E5-6B58-470B-8A17-42AFB47FC8A6}">
      <dgm:prSet/>
      <dgm:spPr/>
      <dgm:t>
        <a:bodyPr/>
        <a:lstStyle/>
        <a:p>
          <a:endParaRPr lang="en-US"/>
        </a:p>
      </dgm:t>
    </dgm:pt>
    <dgm:pt modelId="{8EA2D696-66E4-4293-9DF1-E83FEB80EAFC}">
      <dgm:prSet/>
      <dgm:spPr/>
      <dgm:t>
        <a:bodyPr/>
        <a:lstStyle/>
        <a:p>
          <a:r>
            <a:rPr lang="en-GB" dirty="0"/>
            <a:t>Sustainable Development -  meeting present needs without compromising future generations’ ability to meet their own needs (IISD, 2026)</a:t>
          </a:r>
          <a:endParaRPr lang="en-US" dirty="0"/>
        </a:p>
      </dgm:t>
    </dgm:pt>
    <dgm:pt modelId="{DA0376BD-6975-4773-BB16-2DB6C899D13D}" type="parTrans" cxnId="{696461F9-F721-4318-BAE7-2ACC5E8682A7}">
      <dgm:prSet/>
      <dgm:spPr/>
      <dgm:t>
        <a:bodyPr/>
        <a:lstStyle/>
        <a:p>
          <a:endParaRPr lang="en-US"/>
        </a:p>
      </dgm:t>
    </dgm:pt>
    <dgm:pt modelId="{107BE550-7BED-4482-A4FB-8C8123EA1CBE}" type="sibTrans" cxnId="{696461F9-F721-4318-BAE7-2ACC5E8682A7}">
      <dgm:prSet/>
      <dgm:spPr/>
      <dgm:t>
        <a:bodyPr/>
        <a:lstStyle/>
        <a:p>
          <a:endParaRPr lang="en-US"/>
        </a:p>
      </dgm:t>
    </dgm:pt>
    <dgm:pt modelId="{C4CCA57D-731A-3247-BFC7-A913C709DB3B}" type="pres">
      <dgm:prSet presAssocID="{0C49E169-88B6-4B9E-8496-D10217E1DB5C}" presName="diagram" presStyleCnt="0">
        <dgm:presLayoutVars>
          <dgm:dir/>
          <dgm:resizeHandles val="exact"/>
        </dgm:presLayoutVars>
      </dgm:prSet>
      <dgm:spPr/>
    </dgm:pt>
    <dgm:pt modelId="{8C94A185-0E2B-ED4D-8409-47C2AA3D9234}" type="pres">
      <dgm:prSet presAssocID="{D85E0F2D-1470-4C0C-A9F0-54C2C30938B3}" presName="node" presStyleLbl="node1" presStyleIdx="0" presStyleCnt="3">
        <dgm:presLayoutVars>
          <dgm:bulletEnabled val="1"/>
        </dgm:presLayoutVars>
      </dgm:prSet>
      <dgm:spPr/>
    </dgm:pt>
    <dgm:pt modelId="{4E10AFAD-96FC-4240-955A-B00200A51819}" type="pres">
      <dgm:prSet presAssocID="{21BBF627-704F-41C4-99E3-3C5041EDFEBD}" presName="sibTrans" presStyleLbl="sibTrans2D1" presStyleIdx="0" presStyleCnt="2"/>
      <dgm:spPr/>
    </dgm:pt>
    <dgm:pt modelId="{B4FB6E34-CD81-4B41-BDA3-A8B942F94465}" type="pres">
      <dgm:prSet presAssocID="{21BBF627-704F-41C4-99E3-3C5041EDFEBD}" presName="connectorText" presStyleLbl="sibTrans2D1" presStyleIdx="0" presStyleCnt="2"/>
      <dgm:spPr/>
    </dgm:pt>
    <dgm:pt modelId="{29F8A9DE-076A-364A-BBB4-DCDEF71898EA}" type="pres">
      <dgm:prSet presAssocID="{F5102F26-016D-44AD-94D5-5C826B199070}" presName="node" presStyleLbl="node1" presStyleIdx="1" presStyleCnt="3">
        <dgm:presLayoutVars>
          <dgm:bulletEnabled val="1"/>
        </dgm:presLayoutVars>
      </dgm:prSet>
      <dgm:spPr/>
    </dgm:pt>
    <dgm:pt modelId="{465C9E78-CD1D-1D4C-B57C-E2E6810EC7A5}" type="pres">
      <dgm:prSet presAssocID="{49165A82-98A4-45FA-AF27-7A128976C348}" presName="sibTrans" presStyleLbl="sibTrans2D1" presStyleIdx="1" presStyleCnt="2"/>
      <dgm:spPr/>
    </dgm:pt>
    <dgm:pt modelId="{46ACC329-705D-E04F-9647-6FBC77484D0C}" type="pres">
      <dgm:prSet presAssocID="{49165A82-98A4-45FA-AF27-7A128976C348}" presName="connectorText" presStyleLbl="sibTrans2D1" presStyleIdx="1" presStyleCnt="2"/>
      <dgm:spPr/>
    </dgm:pt>
    <dgm:pt modelId="{1F958102-0BE5-CF4C-8353-4AB7BC8D88E9}" type="pres">
      <dgm:prSet presAssocID="{8EA2D696-66E4-4293-9DF1-E83FEB80EAFC}" presName="node" presStyleLbl="node1" presStyleIdx="2" presStyleCnt="3">
        <dgm:presLayoutVars>
          <dgm:bulletEnabled val="1"/>
        </dgm:presLayoutVars>
      </dgm:prSet>
      <dgm:spPr/>
    </dgm:pt>
  </dgm:ptLst>
  <dgm:cxnLst>
    <dgm:cxn modelId="{C4DAC633-0661-8749-9738-1E25E93C1557}" type="presOf" srcId="{0C49E169-88B6-4B9E-8496-D10217E1DB5C}" destId="{C4CCA57D-731A-3247-BFC7-A913C709DB3B}" srcOrd="0" destOrd="0" presId="urn:microsoft.com/office/officeart/2005/8/layout/process5"/>
    <dgm:cxn modelId="{FE70636E-B40F-EA47-8CC5-9294936F020B}" type="presOf" srcId="{21BBF627-704F-41C4-99E3-3C5041EDFEBD}" destId="{B4FB6E34-CD81-4B41-BDA3-A8B942F94465}" srcOrd="1" destOrd="0" presId="urn:microsoft.com/office/officeart/2005/8/layout/process5"/>
    <dgm:cxn modelId="{F0DB0F80-5671-9B49-844B-E83FD1AE2925}" type="presOf" srcId="{21BBF627-704F-41C4-99E3-3C5041EDFEBD}" destId="{4E10AFAD-96FC-4240-955A-B00200A51819}" srcOrd="0" destOrd="0" presId="urn:microsoft.com/office/officeart/2005/8/layout/process5"/>
    <dgm:cxn modelId="{E227EC88-4749-43F0-A9A5-CF86BD81265E}" srcId="{0C49E169-88B6-4B9E-8496-D10217E1DB5C}" destId="{D85E0F2D-1470-4C0C-A9F0-54C2C30938B3}" srcOrd="0" destOrd="0" parTransId="{A9049997-9C9B-4048-9D3C-062922DE57D2}" sibTransId="{21BBF627-704F-41C4-99E3-3C5041EDFEBD}"/>
    <dgm:cxn modelId="{2E226997-9F05-6D44-B59D-562720D6E445}" type="presOf" srcId="{8EA2D696-66E4-4293-9DF1-E83FEB80EAFC}" destId="{1F958102-0BE5-CF4C-8353-4AB7BC8D88E9}" srcOrd="0" destOrd="0" presId="urn:microsoft.com/office/officeart/2005/8/layout/process5"/>
    <dgm:cxn modelId="{DD58F298-7332-9D48-8CCC-178F5247DDF8}" type="presOf" srcId="{D85E0F2D-1470-4C0C-A9F0-54C2C30938B3}" destId="{8C94A185-0E2B-ED4D-8409-47C2AA3D9234}" srcOrd="0" destOrd="0" presId="urn:microsoft.com/office/officeart/2005/8/layout/process5"/>
    <dgm:cxn modelId="{5045619D-8FC7-EE49-A0E0-4C3EB427288B}" type="presOf" srcId="{49165A82-98A4-45FA-AF27-7A128976C348}" destId="{465C9E78-CD1D-1D4C-B57C-E2E6810EC7A5}" srcOrd="0" destOrd="0" presId="urn:microsoft.com/office/officeart/2005/8/layout/process5"/>
    <dgm:cxn modelId="{6AEA5ABE-4758-254C-8D67-946C84B2B633}" type="presOf" srcId="{F5102F26-016D-44AD-94D5-5C826B199070}" destId="{29F8A9DE-076A-364A-BBB4-DCDEF71898EA}" srcOrd="0" destOrd="0" presId="urn:microsoft.com/office/officeart/2005/8/layout/process5"/>
    <dgm:cxn modelId="{143E08E5-6B58-470B-8A17-42AFB47FC8A6}" srcId="{0C49E169-88B6-4B9E-8496-D10217E1DB5C}" destId="{F5102F26-016D-44AD-94D5-5C826B199070}" srcOrd="1" destOrd="0" parTransId="{C337CC32-9C85-407F-8B9B-A9DBD41D8FEE}" sibTransId="{49165A82-98A4-45FA-AF27-7A128976C348}"/>
    <dgm:cxn modelId="{E0484FE7-2F53-3746-B0A5-D096E52DB262}" type="presOf" srcId="{49165A82-98A4-45FA-AF27-7A128976C348}" destId="{46ACC329-705D-E04F-9647-6FBC77484D0C}" srcOrd="1" destOrd="0" presId="urn:microsoft.com/office/officeart/2005/8/layout/process5"/>
    <dgm:cxn modelId="{696461F9-F721-4318-BAE7-2ACC5E8682A7}" srcId="{0C49E169-88B6-4B9E-8496-D10217E1DB5C}" destId="{8EA2D696-66E4-4293-9DF1-E83FEB80EAFC}" srcOrd="2" destOrd="0" parTransId="{DA0376BD-6975-4773-BB16-2DB6C899D13D}" sibTransId="{107BE550-7BED-4482-A4FB-8C8123EA1CBE}"/>
    <dgm:cxn modelId="{2777379F-A6F3-7A40-9BD7-C92C39868F66}" type="presParOf" srcId="{C4CCA57D-731A-3247-BFC7-A913C709DB3B}" destId="{8C94A185-0E2B-ED4D-8409-47C2AA3D9234}" srcOrd="0" destOrd="0" presId="urn:microsoft.com/office/officeart/2005/8/layout/process5"/>
    <dgm:cxn modelId="{78E2C839-84BE-C04F-BEFD-A47513C329A3}" type="presParOf" srcId="{C4CCA57D-731A-3247-BFC7-A913C709DB3B}" destId="{4E10AFAD-96FC-4240-955A-B00200A51819}" srcOrd="1" destOrd="0" presId="urn:microsoft.com/office/officeart/2005/8/layout/process5"/>
    <dgm:cxn modelId="{394A353B-C942-9946-853C-8EA9B367D400}" type="presParOf" srcId="{4E10AFAD-96FC-4240-955A-B00200A51819}" destId="{B4FB6E34-CD81-4B41-BDA3-A8B942F94465}" srcOrd="0" destOrd="0" presId="urn:microsoft.com/office/officeart/2005/8/layout/process5"/>
    <dgm:cxn modelId="{67F1F968-5968-4044-B9BA-F63634B47E4D}" type="presParOf" srcId="{C4CCA57D-731A-3247-BFC7-A913C709DB3B}" destId="{29F8A9DE-076A-364A-BBB4-DCDEF71898EA}" srcOrd="2" destOrd="0" presId="urn:microsoft.com/office/officeart/2005/8/layout/process5"/>
    <dgm:cxn modelId="{3C045F6F-4630-5946-9143-11EC6B1429C0}" type="presParOf" srcId="{C4CCA57D-731A-3247-BFC7-A913C709DB3B}" destId="{465C9E78-CD1D-1D4C-B57C-E2E6810EC7A5}" srcOrd="3" destOrd="0" presId="urn:microsoft.com/office/officeart/2005/8/layout/process5"/>
    <dgm:cxn modelId="{37C04806-FC82-C54E-934B-8F83775280A5}" type="presParOf" srcId="{465C9E78-CD1D-1D4C-B57C-E2E6810EC7A5}" destId="{46ACC329-705D-E04F-9647-6FBC77484D0C}" srcOrd="0" destOrd="0" presId="urn:microsoft.com/office/officeart/2005/8/layout/process5"/>
    <dgm:cxn modelId="{29C4BAF3-1789-4A44-AB53-3718B8290F2B}" type="presParOf" srcId="{C4CCA57D-731A-3247-BFC7-A913C709DB3B}" destId="{1F958102-0BE5-CF4C-8353-4AB7BC8D88E9}"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D08537-9C2E-446B-AF7F-620F5024E2F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CD402ED-AB10-45FE-87A8-EC7E2BB77905}">
      <dgm:prSet custT="1"/>
      <dgm:spPr/>
      <dgm:t>
        <a:bodyPr/>
        <a:lstStyle/>
        <a:p>
          <a:r>
            <a:rPr lang="en-US" sz="2100" dirty="0"/>
            <a:t>WHO’s </a:t>
          </a:r>
          <a:r>
            <a:rPr lang="en-US" sz="2100" b="1" dirty="0"/>
            <a:t>Health in All Policies</a:t>
          </a:r>
          <a:r>
            <a:rPr lang="en-US" sz="2100" dirty="0"/>
            <a:t> framework </a:t>
          </a:r>
          <a:r>
            <a:rPr lang="en-GB" sz="2100" b="0" i="0" dirty="0"/>
            <a:t>aims to improve population health and reduce health inequalities by encouraging collaboration across different sectors </a:t>
          </a:r>
          <a:r>
            <a:rPr lang="en-GB" sz="1600" b="0" i="0" dirty="0"/>
            <a:t>(The Health Foundation, 2019). </a:t>
          </a:r>
          <a:endParaRPr lang="en-US" sz="1600" dirty="0"/>
        </a:p>
      </dgm:t>
    </dgm:pt>
    <dgm:pt modelId="{6752CF25-D2A9-4070-8369-06EE562422AF}" type="parTrans" cxnId="{5E73ECDE-60A0-4D17-B0D2-C0408AEB7A78}">
      <dgm:prSet/>
      <dgm:spPr/>
      <dgm:t>
        <a:bodyPr/>
        <a:lstStyle/>
        <a:p>
          <a:endParaRPr lang="en-US"/>
        </a:p>
      </dgm:t>
    </dgm:pt>
    <dgm:pt modelId="{44A7DDF7-DEB3-4835-809B-26563C95F447}" type="sibTrans" cxnId="{5E73ECDE-60A0-4D17-B0D2-C0408AEB7A78}">
      <dgm:prSet/>
      <dgm:spPr/>
      <dgm:t>
        <a:bodyPr/>
        <a:lstStyle/>
        <a:p>
          <a:endParaRPr lang="en-US"/>
        </a:p>
      </dgm:t>
    </dgm:pt>
    <dgm:pt modelId="{B0A08824-37C9-4D35-9CCF-0FC28B24D33D}">
      <dgm:prSet custT="1"/>
      <dgm:spPr/>
      <dgm:t>
        <a:bodyPr/>
        <a:lstStyle/>
        <a:p>
          <a:r>
            <a:rPr lang="en-US" sz="2100" b="1" dirty="0"/>
            <a:t>UK integrated Care Systems </a:t>
          </a:r>
          <a:r>
            <a:rPr lang="en-US" sz="2100" dirty="0"/>
            <a:t>(ICS) is collaboration between </a:t>
          </a:r>
          <a:r>
            <a:rPr lang="en-GB" sz="2100" b="0" i="0" dirty="0"/>
            <a:t>NHS organisations, local authorities and voluntary sectors that focuses on improving population health, reducing inequalities and ensuring efficient use of resources </a:t>
          </a:r>
          <a:r>
            <a:rPr lang="en-GB" sz="1600" b="0" i="0" dirty="0"/>
            <a:t>(NHS, </a:t>
          </a:r>
          <a:r>
            <a:rPr lang="en-GB" sz="1600" b="0" i="0" dirty="0" err="1"/>
            <a:t>n.d</a:t>
          </a:r>
          <a:r>
            <a:rPr lang="en-GB" sz="1600" b="0" i="0" dirty="0"/>
            <a:t>)</a:t>
          </a:r>
          <a:endParaRPr lang="en-US" sz="1600" dirty="0"/>
        </a:p>
      </dgm:t>
    </dgm:pt>
    <dgm:pt modelId="{68D13EBC-37F6-4715-BF22-35F6BB3B7767}" type="parTrans" cxnId="{BD6EFA3C-A846-44DF-B2CE-ECF75335BE44}">
      <dgm:prSet/>
      <dgm:spPr/>
      <dgm:t>
        <a:bodyPr/>
        <a:lstStyle/>
        <a:p>
          <a:endParaRPr lang="en-US"/>
        </a:p>
      </dgm:t>
    </dgm:pt>
    <dgm:pt modelId="{2E9C9A52-6CA1-4652-B4AD-2AEAAB61AAEB}" type="sibTrans" cxnId="{BD6EFA3C-A846-44DF-B2CE-ECF75335BE44}">
      <dgm:prSet/>
      <dgm:spPr/>
      <dgm:t>
        <a:bodyPr/>
        <a:lstStyle/>
        <a:p>
          <a:endParaRPr lang="en-US"/>
        </a:p>
      </dgm:t>
    </dgm:pt>
    <dgm:pt modelId="{A51AC038-D7FB-6F46-84F8-9EAFFB74B74D}" type="pres">
      <dgm:prSet presAssocID="{C4D08537-9C2E-446B-AF7F-620F5024E2F8}" presName="hierChild1" presStyleCnt="0">
        <dgm:presLayoutVars>
          <dgm:chPref val="1"/>
          <dgm:dir/>
          <dgm:animOne val="branch"/>
          <dgm:animLvl val="lvl"/>
          <dgm:resizeHandles/>
        </dgm:presLayoutVars>
      </dgm:prSet>
      <dgm:spPr/>
    </dgm:pt>
    <dgm:pt modelId="{46DCE3ED-8D45-614F-ABBF-114BB2EC6E92}" type="pres">
      <dgm:prSet presAssocID="{9CD402ED-AB10-45FE-87A8-EC7E2BB77905}" presName="hierRoot1" presStyleCnt="0"/>
      <dgm:spPr/>
    </dgm:pt>
    <dgm:pt modelId="{790EFDC3-8B6C-CA47-9DA8-549213397C96}" type="pres">
      <dgm:prSet presAssocID="{9CD402ED-AB10-45FE-87A8-EC7E2BB77905}" presName="composite" presStyleCnt="0"/>
      <dgm:spPr/>
    </dgm:pt>
    <dgm:pt modelId="{23686932-74F2-1549-B3E1-2ECF0A29394B}" type="pres">
      <dgm:prSet presAssocID="{9CD402ED-AB10-45FE-87A8-EC7E2BB77905}" presName="background" presStyleLbl="node0" presStyleIdx="0" presStyleCnt="2"/>
      <dgm:spPr/>
    </dgm:pt>
    <dgm:pt modelId="{14F340B0-9496-9A44-B538-62EB18A91516}" type="pres">
      <dgm:prSet presAssocID="{9CD402ED-AB10-45FE-87A8-EC7E2BB77905}" presName="text" presStyleLbl="fgAcc0" presStyleIdx="0" presStyleCnt="2">
        <dgm:presLayoutVars>
          <dgm:chPref val="3"/>
        </dgm:presLayoutVars>
      </dgm:prSet>
      <dgm:spPr/>
    </dgm:pt>
    <dgm:pt modelId="{C366F4C5-6C22-3246-9841-B58CCF5D24D0}" type="pres">
      <dgm:prSet presAssocID="{9CD402ED-AB10-45FE-87A8-EC7E2BB77905}" presName="hierChild2" presStyleCnt="0"/>
      <dgm:spPr/>
    </dgm:pt>
    <dgm:pt modelId="{C6367E92-EC9E-2242-9E30-1A8BA618C9C9}" type="pres">
      <dgm:prSet presAssocID="{B0A08824-37C9-4D35-9CCF-0FC28B24D33D}" presName="hierRoot1" presStyleCnt="0"/>
      <dgm:spPr/>
    </dgm:pt>
    <dgm:pt modelId="{CD5CDFEC-AFB9-4840-8871-6F49B2125734}" type="pres">
      <dgm:prSet presAssocID="{B0A08824-37C9-4D35-9CCF-0FC28B24D33D}" presName="composite" presStyleCnt="0"/>
      <dgm:spPr/>
    </dgm:pt>
    <dgm:pt modelId="{FBD22816-CC0E-1A4F-AF1F-29D66E913EF5}" type="pres">
      <dgm:prSet presAssocID="{B0A08824-37C9-4D35-9CCF-0FC28B24D33D}" presName="background" presStyleLbl="node0" presStyleIdx="1" presStyleCnt="2"/>
      <dgm:spPr/>
    </dgm:pt>
    <dgm:pt modelId="{34991033-C8AA-364C-AD8E-830F6FA584F4}" type="pres">
      <dgm:prSet presAssocID="{B0A08824-37C9-4D35-9CCF-0FC28B24D33D}" presName="text" presStyleLbl="fgAcc0" presStyleIdx="1" presStyleCnt="2">
        <dgm:presLayoutVars>
          <dgm:chPref val="3"/>
        </dgm:presLayoutVars>
      </dgm:prSet>
      <dgm:spPr/>
    </dgm:pt>
    <dgm:pt modelId="{F88F0943-ABA8-3446-804D-FE776963CEE8}" type="pres">
      <dgm:prSet presAssocID="{B0A08824-37C9-4D35-9CCF-0FC28B24D33D}" presName="hierChild2" presStyleCnt="0"/>
      <dgm:spPr/>
    </dgm:pt>
  </dgm:ptLst>
  <dgm:cxnLst>
    <dgm:cxn modelId="{91EA0419-080E-6744-B31C-26AD48A9D184}" type="presOf" srcId="{9CD402ED-AB10-45FE-87A8-EC7E2BB77905}" destId="{14F340B0-9496-9A44-B538-62EB18A91516}" srcOrd="0" destOrd="0" presId="urn:microsoft.com/office/officeart/2005/8/layout/hierarchy1"/>
    <dgm:cxn modelId="{BD6EFA3C-A846-44DF-B2CE-ECF75335BE44}" srcId="{C4D08537-9C2E-446B-AF7F-620F5024E2F8}" destId="{B0A08824-37C9-4D35-9CCF-0FC28B24D33D}" srcOrd="1" destOrd="0" parTransId="{68D13EBC-37F6-4715-BF22-35F6BB3B7767}" sibTransId="{2E9C9A52-6CA1-4652-B4AD-2AEAAB61AAEB}"/>
    <dgm:cxn modelId="{DDD29A3D-FA86-474F-BA9A-0D0BCC6E0A72}" type="presOf" srcId="{B0A08824-37C9-4D35-9CCF-0FC28B24D33D}" destId="{34991033-C8AA-364C-AD8E-830F6FA584F4}" srcOrd="0" destOrd="0" presId="urn:microsoft.com/office/officeart/2005/8/layout/hierarchy1"/>
    <dgm:cxn modelId="{BCB1DA68-C734-F240-B68C-0F9BA853CD94}" type="presOf" srcId="{C4D08537-9C2E-446B-AF7F-620F5024E2F8}" destId="{A51AC038-D7FB-6F46-84F8-9EAFFB74B74D}" srcOrd="0" destOrd="0" presId="urn:microsoft.com/office/officeart/2005/8/layout/hierarchy1"/>
    <dgm:cxn modelId="{5E73ECDE-60A0-4D17-B0D2-C0408AEB7A78}" srcId="{C4D08537-9C2E-446B-AF7F-620F5024E2F8}" destId="{9CD402ED-AB10-45FE-87A8-EC7E2BB77905}" srcOrd="0" destOrd="0" parTransId="{6752CF25-D2A9-4070-8369-06EE562422AF}" sibTransId="{44A7DDF7-DEB3-4835-809B-26563C95F447}"/>
    <dgm:cxn modelId="{051019BA-9D93-7743-AA3A-21C3A01B069A}" type="presParOf" srcId="{A51AC038-D7FB-6F46-84F8-9EAFFB74B74D}" destId="{46DCE3ED-8D45-614F-ABBF-114BB2EC6E92}" srcOrd="0" destOrd="0" presId="urn:microsoft.com/office/officeart/2005/8/layout/hierarchy1"/>
    <dgm:cxn modelId="{BD6E3AAE-7D18-8A4D-A88A-295EFA6863CB}" type="presParOf" srcId="{46DCE3ED-8D45-614F-ABBF-114BB2EC6E92}" destId="{790EFDC3-8B6C-CA47-9DA8-549213397C96}" srcOrd="0" destOrd="0" presId="urn:microsoft.com/office/officeart/2005/8/layout/hierarchy1"/>
    <dgm:cxn modelId="{7FCB67FD-8034-DD46-B9A6-BB1C12549AD1}" type="presParOf" srcId="{790EFDC3-8B6C-CA47-9DA8-549213397C96}" destId="{23686932-74F2-1549-B3E1-2ECF0A29394B}" srcOrd="0" destOrd="0" presId="urn:microsoft.com/office/officeart/2005/8/layout/hierarchy1"/>
    <dgm:cxn modelId="{0F29CFB7-7703-E94D-AE94-75FEE2D52C22}" type="presParOf" srcId="{790EFDC3-8B6C-CA47-9DA8-549213397C96}" destId="{14F340B0-9496-9A44-B538-62EB18A91516}" srcOrd="1" destOrd="0" presId="urn:microsoft.com/office/officeart/2005/8/layout/hierarchy1"/>
    <dgm:cxn modelId="{65DB9767-DF8C-8B47-8D76-CE080E569A25}" type="presParOf" srcId="{46DCE3ED-8D45-614F-ABBF-114BB2EC6E92}" destId="{C366F4C5-6C22-3246-9841-B58CCF5D24D0}" srcOrd="1" destOrd="0" presId="urn:microsoft.com/office/officeart/2005/8/layout/hierarchy1"/>
    <dgm:cxn modelId="{0947E66A-8034-FC41-85A2-0A6AC7C2999E}" type="presParOf" srcId="{A51AC038-D7FB-6F46-84F8-9EAFFB74B74D}" destId="{C6367E92-EC9E-2242-9E30-1A8BA618C9C9}" srcOrd="1" destOrd="0" presId="urn:microsoft.com/office/officeart/2005/8/layout/hierarchy1"/>
    <dgm:cxn modelId="{866CC06B-CD36-9C43-98A6-1446CF594BD3}" type="presParOf" srcId="{C6367E92-EC9E-2242-9E30-1A8BA618C9C9}" destId="{CD5CDFEC-AFB9-4840-8871-6F49B2125734}" srcOrd="0" destOrd="0" presId="urn:microsoft.com/office/officeart/2005/8/layout/hierarchy1"/>
    <dgm:cxn modelId="{0B3928CD-1F95-DC43-97E4-BF070A727BFC}" type="presParOf" srcId="{CD5CDFEC-AFB9-4840-8871-6F49B2125734}" destId="{FBD22816-CC0E-1A4F-AF1F-29D66E913EF5}" srcOrd="0" destOrd="0" presId="urn:microsoft.com/office/officeart/2005/8/layout/hierarchy1"/>
    <dgm:cxn modelId="{12F3DCD4-5570-1247-946F-B2ED3882DA31}" type="presParOf" srcId="{CD5CDFEC-AFB9-4840-8871-6F49B2125734}" destId="{34991033-C8AA-364C-AD8E-830F6FA584F4}" srcOrd="1" destOrd="0" presId="urn:microsoft.com/office/officeart/2005/8/layout/hierarchy1"/>
    <dgm:cxn modelId="{5854B3CB-41F3-5342-A390-E295B4E0F071}" type="presParOf" srcId="{C6367E92-EC9E-2242-9E30-1A8BA618C9C9}" destId="{F88F0943-ABA8-3446-804D-FE776963CEE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816D5E-AEFF-46B0-9AF4-022160B20E28}"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8C0DC39-3489-48F0-A1E0-90C49A1F4E85}">
      <dgm:prSet/>
      <dgm:spPr/>
      <dgm:t>
        <a:bodyPr/>
        <a:lstStyle/>
        <a:p>
          <a:r>
            <a:rPr lang="en-US"/>
            <a:t>Better patient outcomes</a:t>
          </a:r>
        </a:p>
      </dgm:t>
    </dgm:pt>
    <dgm:pt modelId="{429C3F32-246B-486D-86A3-750AB053E09D}" type="parTrans" cxnId="{607809F2-70A3-4780-A75B-3965685E7C76}">
      <dgm:prSet/>
      <dgm:spPr/>
      <dgm:t>
        <a:bodyPr/>
        <a:lstStyle/>
        <a:p>
          <a:endParaRPr lang="en-US"/>
        </a:p>
      </dgm:t>
    </dgm:pt>
    <dgm:pt modelId="{A78CE493-3371-481B-8436-257B4772747B}" type="sibTrans" cxnId="{607809F2-70A3-4780-A75B-3965685E7C76}">
      <dgm:prSet/>
      <dgm:spPr/>
      <dgm:t>
        <a:bodyPr/>
        <a:lstStyle/>
        <a:p>
          <a:endParaRPr lang="en-US"/>
        </a:p>
      </dgm:t>
    </dgm:pt>
    <dgm:pt modelId="{CD94CDFF-8ADB-4D8D-8974-D929095F4B3A}">
      <dgm:prSet/>
      <dgm:spPr/>
      <dgm:t>
        <a:bodyPr/>
        <a:lstStyle/>
        <a:p>
          <a:r>
            <a:rPr lang="en-US"/>
            <a:t>Improved coordination</a:t>
          </a:r>
        </a:p>
      </dgm:t>
    </dgm:pt>
    <dgm:pt modelId="{CE4317EB-C36B-48C9-89D5-C7E915ED5947}" type="parTrans" cxnId="{B3A9F0FC-B786-4041-82A2-5075E871119F}">
      <dgm:prSet/>
      <dgm:spPr/>
      <dgm:t>
        <a:bodyPr/>
        <a:lstStyle/>
        <a:p>
          <a:endParaRPr lang="en-US"/>
        </a:p>
      </dgm:t>
    </dgm:pt>
    <dgm:pt modelId="{3F14AA61-B2AF-4701-885E-7AEDBCCBE368}" type="sibTrans" cxnId="{B3A9F0FC-B786-4041-82A2-5075E871119F}">
      <dgm:prSet/>
      <dgm:spPr/>
      <dgm:t>
        <a:bodyPr/>
        <a:lstStyle/>
        <a:p>
          <a:endParaRPr lang="en-US"/>
        </a:p>
      </dgm:t>
    </dgm:pt>
    <dgm:pt modelId="{57A11D23-F792-420C-8643-745DA68A0180}">
      <dgm:prSet/>
      <dgm:spPr/>
      <dgm:t>
        <a:bodyPr/>
        <a:lstStyle/>
        <a:p>
          <a:r>
            <a:rPr lang="en-US"/>
            <a:t>Reduced inequality</a:t>
          </a:r>
        </a:p>
      </dgm:t>
    </dgm:pt>
    <dgm:pt modelId="{89A2B0E2-AD61-4666-B5B8-A852997EED81}" type="parTrans" cxnId="{6263B9C8-3826-47AA-9132-2F0E3C9DE28A}">
      <dgm:prSet/>
      <dgm:spPr/>
      <dgm:t>
        <a:bodyPr/>
        <a:lstStyle/>
        <a:p>
          <a:endParaRPr lang="en-US"/>
        </a:p>
      </dgm:t>
    </dgm:pt>
    <dgm:pt modelId="{E5609E4C-35AB-4238-A540-BC6CFD0927A3}" type="sibTrans" cxnId="{6263B9C8-3826-47AA-9132-2F0E3C9DE28A}">
      <dgm:prSet/>
      <dgm:spPr/>
      <dgm:t>
        <a:bodyPr/>
        <a:lstStyle/>
        <a:p>
          <a:endParaRPr lang="en-US"/>
        </a:p>
      </dgm:t>
    </dgm:pt>
    <dgm:pt modelId="{47816BA6-A5AC-4C4F-A87C-96EA47F701B6}">
      <dgm:prSet custT="1"/>
      <dgm:spPr/>
      <dgm:t>
        <a:bodyPr/>
        <a:lstStyle/>
        <a:p>
          <a:r>
            <a:rPr lang="en-US" sz="2200" dirty="0"/>
            <a:t>Cost effectiveness </a:t>
          </a:r>
          <a:r>
            <a:rPr lang="en-US" sz="1600" dirty="0"/>
            <a:t>(NIH, 2015).</a:t>
          </a:r>
        </a:p>
      </dgm:t>
    </dgm:pt>
    <dgm:pt modelId="{A52DEC15-F97E-4BDC-8875-060D5F5CFBD7}" type="parTrans" cxnId="{36E6B4BA-65E7-4D76-AB51-FF2BCC7F803C}">
      <dgm:prSet/>
      <dgm:spPr/>
      <dgm:t>
        <a:bodyPr/>
        <a:lstStyle/>
        <a:p>
          <a:endParaRPr lang="en-US"/>
        </a:p>
      </dgm:t>
    </dgm:pt>
    <dgm:pt modelId="{5EE9BF32-7D8F-47C6-8A9A-1C66C45E4D06}" type="sibTrans" cxnId="{36E6B4BA-65E7-4D76-AB51-FF2BCC7F803C}">
      <dgm:prSet/>
      <dgm:spPr/>
      <dgm:t>
        <a:bodyPr/>
        <a:lstStyle/>
        <a:p>
          <a:endParaRPr lang="en-US"/>
        </a:p>
      </dgm:t>
    </dgm:pt>
    <dgm:pt modelId="{D7842077-DEC7-4228-8089-BE6BCCC6BEF3}" type="pres">
      <dgm:prSet presAssocID="{22816D5E-AEFF-46B0-9AF4-022160B20E28}" presName="root" presStyleCnt="0">
        <dgm:presLayoutVars>
          <dgm:dir/>
          <dgm:resizeHandles val="exact"/>
        </dgm:presLayoutVars>
      </dgm:prSet>
      <dgm:spPr/>
    </dgm:pt>
    <dgm:pt modelId="{34748508-E39F-4FB1-9242-FBD9202FFCC6}" type="pres">
      <dgm:prSet presAssocID="{68C0DC39-3489-48F0-A1E0-90C49A1F4E85}" presName="compNode" presStyleCnt="0"/>
      <dgm:spPr/>
    </dgm:pt>
    <dgm:pt modelId="{B1EBA440-CECD-424D-A994-9DDD3C28410B}" type="pres">
      <dgm:prSet presAssocID="{68C0DC39-3489-48F0-A1E0-90C49A1F4E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7D043AB-3EF8-4BBB-8126-29A80648503C}" type="pres">
      <dgm:prSet presAssocID="{68C0DC39-3489-48F0-A1E0-90C49A1F4E85}" presName="spaceRect" presStyleCnt="0"/>
      <dgm:spPr/>
    </dgm:pt>
    <dgm:pt modelId="{81334B55-E061-4C4D-9658-DE43D2D9327C}" type="pres">
      <dgm:prSet presAssocID="{68C0DC39-3489-48F0-A1E0-90C49A1F4E85}" presName="textRect" presStyleLbl="revTx" presStyleIdx="0" presStyleCnt="4">
        <dgm:presLayoutVars>
          <dgm:chMax val="1"/>
          <dgm:chPref val="1"/>
        </dgm:presLayoutVars>
      </dgm:prSet>
      <dgm:spPr/>
    </dgm:pt>
    <dgm:pt modelId="{F3A17638-ECF3-469E-845E-B44C093536CE}" type="pres">
      <dgm:prSet presAssocID="{A78CE493-3371-481B-8436-257B4772747B}" presName="sibTrans" presStyleCnt="0"/>
      <dgm:spPr/>
    </dgm:pt>
    <dgm:pt modelId="{228F0441-A42B-4EDE-BE48-6ED0965BA191}" type="pres">
      <dgm:prSet presAssocID="{CD94CDFF-8ADB-4D8D-8974-D929095F4B3A}" presName="compNode" presStyleCnt="0"/>
      <dgm:spPr/>
    </dgm:pt>
    <dgm:pt modelId="{49D7DC37-DC62-4505-86EB-534B955BE0E3}" type="pres">
      <dgm:prSet presAssocID="{CD94CDFF-8ADB-4D8D-8974-D929095F4B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0A29C81-4B41-478C-B03E-2446AEA6EC64}" type="pres">
      <dgm:prSet presAssocID="{CD94CDFF-8ADB-4D8D-8974-D929095F4B3A}" presName="spaceRect" presStyleCnt="0"/>
      <dgm:spPr/>
    </dgm:pt>
    <dgm:pt modelId="{778207D9-5CFA-41B9-A99A-E0494A75E89C}" type="pres">
      <dgm:prSet presAssocID="{CD94CDFF-8ADB-4D8D-8974-D929095F4B3A}" presName="textRect" presStyleLbl="revTx" presStyleIdx="1" presStyleCnt="4">
        <dgm:presLayoutVars>
          <dgm:chMax val="1"/>
          <dgm:chPref val="1"/>
        </dgm:presLayoutVars>
      </dgm:prSet>
      <dgm:spPr/>
    </dgm:pt>
    <dgm:pt modelId="{2F48E29B-B817-4183-AC21-30E380AA95DA}" type="pres">
      <dgm:prSet presAssocID="{3F14AA61-B2AF-4701-885E-7AEDBCCBE368}" presName="sibTrans" presStyleCnt="0"/>
      <dgm:spPr/>
    </dgm:pt>
    <dgm:pt modelId="{AA79C968-FC8D-44C3-9AFC-CE672AB404B2}" type="pres">
      <dgm:prSet presAssocID="{57A11D23-F792-420C-8643-745DA68A0180}" presName="compNode" presStyleCnt="0"/>
      <dgm:spPr/>
    </dgm:pt>
    <dgm:pt modelId="{2D9A810A-F741-4ECA-9F6B-04BE0DB42B17}" type="pres">
      <dgm:prSet presAssocID="{57A11D23-F792-420C-8643-745DA68A018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549072B-B4FA-42BF-A62D-A3CFF8D7FCFA}" type="pres">
      <dgm:prSet presAssocID="{57A11D23-F792-420C-8643-745DA68A0180}" presName="spaceRect" presStyleCnt="0"/>
      <dgm:spPr/>
    </dgm:pt>
    <dgm:pt modelId="{9447346D-B517-4EB2-915F-0C8566E06F89}" type="pres">
      <dgm:prSet presAssocID="{57A11D23-F792-420C-8643-745DA68A0180}" presName="textRect" presStyleLbl="revTx" presStyleIdx="2" presStyleCnt="4">
        <dgm:presLayoutVars>
          <dgm:chMax val="1"/>
          <dgm:chPref val="1"/>
        </dgm:presLayoutVars>
      </dgm:prSet>
      <dgm:spPr/>
    </dgm:pt>
    <dgm:pt modelId="{38409B66-8E69-4A81-99BB-D65DCB30C90D}" type="pres">
      <dgm:prSet presAssocID="{E5609E4C-35AB-4238-A540-BC6CFD0927A3}" presName="sibTrans" presStyleCnt="0"/>
      <dgm:spPr/>
    </dgm:pt>
    <dgm:pt modelId="{4EA42DDB-146D-4D09-9DD5-E3E828B58213}" type="pres">
      <dgm:prSet presAssocID="{47816BA6-A5AC-4C4F-A87C-96EA47F701B6}" presName="compNode" presStyleCnt="0"/>
      <dgm:spPr/>
    </dgm:pt>
    <dgm:pt modelId="{0235CC21-237F-40A6-8A8C-8DB5AC12AF2E}" type="pres">
      <dgm:prSet presAssocID="{47816BA6-A5AC-4C4F-A87C-96EA47F701B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C820A56A-29FC-46B1-9F8E-9CA55BBC2B30}" type="pres">
      <dgm:prSet presAssocID="{47816BA6-A5AC-4C4F-A87C-96EA47F701B6}" presName="spaceRect" presStyleCnt="0"/>
      <dgm:spPr/>
    </dgm:pt>
    <dgm:pt modelId="{97F28EDE-2F3D-42A0-9065-145FDB66D01E}" type="pres">
      <dgm:prSet presAssocID="{47816BA6-A5AC-4C4F-A87C-96EA47F701B6}" presName="textRect" presStyleLbl="revTx" presStyleIdx="3" presStyleCnt="4">
        <dgm:presLayoutVars>
          <dgm:chMax val="1"/>
          <dgm:chPref val="1"/>
        </dgm:presLayoutVars>
      </dgm:prSet>
      <dgm:spPr/>
    </dgm:pt>
  </dgm:ptLst>
  <dgm:cxnLst>
    <dgm:cxn modelId="{D502CB03-BC50-493E-BB4A-907FA9DE8B48}" type="presOf" srcId="{22816D5E-AEFF-46B0-9AF4-022160B20E28}" destId="{D7842077-DEC7-4228-8089-BE6BCCC6BEF3}" srcOrd="0" destOrd="0" presId="urn:microsoft.com/office/officeart/2018/2/layout/IconLabelList"/>
    <dgm:cxn modelId="{2B3DAD35-DB50-42C7-AAF0-F14C55AD58B1}" type="presOf" srcId="{47816BA6-A5AC-4C4F-A87C-96EA47F701B6}" destId="{97F28EDE-2F3D-42A0-9065-145FDB66D01E}" srcOrd="0" destOrd="0" presId="urn:microsoft.com/office/officeart/2018/2/layout/IconLabelList"/>
    <dgm:cxn modelId="{402AB336-065E-477E-994A-391414D9043D}" type="presOf" srcId="{68C0DC39-3489-48F0-A1E0-90C49A1F4E85}" destId="{81334B55-E061-4C4D-9658-DE43D2D9327C}" srcOrd="0" destOrd="0" presId="urn:microsoft.com/office/officeart/2018/2/layout/IconLabelList"/>
    <dgm:cxn modelId="{36E6B4BA-65E7-4D76-AB51-FF2BCC7F803C}" srcId="{22816D5E-AEFF-46B0-9AF4-022160B20E28}" destId="{47816BA6-A5AC-4C4F-A87C-96EA47F701B6}" srcOrd="3" destOrd="0" parTransId="{A52DEC15-F97E-4BDC-8875-060D5F5CFBD7}" sibTransId="{5EE9BF32-7D8F-47C6-8A9A-1C66C45E4D06}"/>
    <dgm:cxn modelId="{6263B9C8-3826-47AA-9132-2F0E3C9DE28A}" srcId="{22816D5E-AEFF-46B0-9AF4-022160B20E28}" destId="{57A11D23-F792-420C-8643-745DA68A0180}" srcOrd="2" destOrd="0" parTransId="{89A2B0E2-AD61-4666-B5B8-A852997EED81}" sibTransId="{E5609E4C-35AB-4238-A540-BC6CFD0927A3}"/>
    <dgm:cxn modelId="{AC94ADC9-FE31-4955-A014-485EF5F77A4D}" type="presOf" srcId="{57A11D23-F792-420C-8643-745DA68A0180}" destId="{9447346D-B517-4EB2-915F-0C8566E06F89}" srcOrd="0" destOrd="0" presId="urn:microsoft.com/office/officeart/2018/2/layout/IconLabelList"/>
    <dgm:cxn modelId="{9D56EADA-C432-4FE6-B809-2C6AF83F9E75}" type="presOf" srcId="{CD94CDFF-8ADB-4D8D-8974-D929095F4B3A}" destId="{778207D9-5CFA-41B9-A99A-E0494A75E89C}" srcOrd="0" destOrd="0" presId="urn:microsoft.com/office/officeart/2018/2/layout/IconLabelList"/>
    <dgm:cxn modelId="{607809F2-70A3-4780-A75B-3965685E7C76}" srcId="{22816D5E-AEFF-46B0-9AF4-022160B20E28}" destId="{68C0DC39-3489-48F0-A1E0-90C49A1F4E85}" srcOrd="0" destOrd="0" parTransId="{429C3F32-246B-486D-86A3-750AB053E09D}" sibTransId="{A78CE493-3371-481B-8436-257B4772747B}"/>
    <dgm:cxn modelId="{B3A9F0FC-B786-4041-82A2-5075E871119F}" srcId="{22816D5E-AEFF-46B0-9AF4-022160B20E28}" destId="{CD94CDFF-8ADB-4D8D-8974-D929095F4B3A}" srcOrd="1" destOrd="0" parTransId="{CE4317EB-C36B-48C9-89D5-C7E915ED5947}" sibTransId="{3F14AA61-B2AF-4701-885E-7AEDBCCBE368}"/>
    <dgm:cxn modelId="{4C8E4352-8542-4A54-81AD-AA482857629D}" type="presParOf" srcId="{D7842077-DEC7-4228-8089-BE6BCCC6BEF3}" destId="{34748508-E39F-4FB1-9242-FBD9202FFCC6}" srcOrd="0" destOrd="0" presId="urn:microsoft.com/office/officeart/2018/2/layout/IconLabelList"/>
    <dgm:cxn modelId="{33EDC0BD-D8B3-48D5-86A1-7A23751B6D87}" type="presParOf" srcId="{34748508-E39F-4FB1-9242-FBD9202FFCC6}" destId="{B1EBA440-CECD-424D-A994-9DDD3C28410B}" srcOrd="0" destOrd="0" presId="urn:microsoft.com/office/officeart/2018/2/layout/IconLabelList"/>
    <dgm:cxn modelId="{78C2A156-0A46-4EF4-A911-CF6CA0EAD732}" type="presParOf" srcId="{34748508-E39F-4FB1-9242-FBD9202FFCC6}" destId="{F7D043AB-3EF8-4BBB-8126-29A80648503C}" srcOrd="1" destOrd="0" presId="urn:microsoft.com/office/officeart/2018/2/layout/IconLabelList"/>
    <dgm:cxn modelId="{5E82306C-F56C-428B-BE5E-B1556F653147}" type="presParOf" srcId="{34748508-E39F-4FB1-9242-FBD9202FFCC6}" destId="{81334B55-E061-4C4D-9658-DE43D2D9327C}" srcOrd="2" destOrd="0" presId="urn:microsoft.com/office/officeart/2018/2/layout/IconLabelList"/>
    <dgm:cxn modelId="{1CC3736B-4BB8-43BC-8AE7-9CA37D7E9FBB}" type="presParOf" srcId="{D7842077-DEC7-4228-8089-BE6BCCC6BEF3}" destId="{F3A17638-ECF3-469E-845E-B44C093536CE}" srcOrd="1" destOrd="0" presId="urn:microsoft.com/office/officeart/2018/2/layout/IconLabelList"/>
    <dgm:cxn modelId="{84BD7478-10B4-4B54-9E29-41C9E28C1FE3}" type="presParOf" srcId="{D7842077-DEC7-4228-8089-BE6BCCC6BEF3}" destId="{228F0441-A42B-4EDE-BE48-6ED0965BA191}" srcOrd="2" destOrd="0" presId="urn:microsoft.com/office/officeart/2018/2/layout/IconLabelList"/>
    <dgm:cxn modelId="{5B8C2EF6-2152-4D48-BFAF-070C38F1D660}" type="presParOf" srcId="{228F0441-A42B-4EDE-BE48-6ED0965BA191}" destId="{49D7DC37-DC62-4505-86EB-534B955BE0E3}" srcOrd="0" destOrd="0" presId="urn:microsoft.com/office/officeart/2018/2/layout/IconLabelList"/>
    <dgm:cxn modelId="{F491C6C6-4102-48BE-91AC-6839A5394DF2}" type="presParOf" srcId="{228F0441-A42B-4EDE-BE48-6ED0965BA191}" destId="{D0A29C81-4B41-478C-B03E-2446AEA6EC64}" srcOrd="1" destOrd="0" presId="urn:microsoft.com/office/officeart/2018/2/layout/IconLabelList"/>
    <dgm:cxn modelId="{9B393FC6-1218-4BC6-A843-38D8A97C788A}" type="presParOf" srcId="{228F0441-A42B-4EDE-BE48-6ED0965BA191}" destId="{778207D9-5CFA-41B9-A99A-E0494A75E89C}" srcOrd="2" destOrd="0" presId="urn:microsoft.com/office/officeart/2018/2/layout/IconLabelList"/>
    <dgm:cxn modelId="{C3AE5F59-D4FA-4D6D-8C61-6405A7BA346B}" type="presParOf" srcId="{D7842077-DEC7-4228-8089-BE6BCCC6BEF3}" destId="{2F48E29B-B817-4183-AC21-30E380AA95DA}" srcOrd="3" destOrd="0" presId="urn:microsoft.com/office/officeart/2018/2/layout/IconLabelList"/>
    <dgm:cxn modelId="{FE26FC7F-AFFC-4864-9B3C-6304834B2CE7}" type="presParOf" srcId="{D7842077-DEC7-4228-8089-BE6BCCC6BEF3}" destId="{AA79C968-FC8D-44C3-9AFC-CE672AB404B2}" srcOrd="4" destOrd="0" presId="urn:microsoft.com/office/officeart/2018/2/layout/IconLabelList"/>
    <dgm:cxn modelId="{FDD5CF02-01DA-4E83-ACDB-E2200D5E2527}" type="presParOf" srcId="{AA79C968-FC8D-44C3-9AFC-CE672AB404B2}" destId="{2D9A810A-F741-4ECA-9F6B-04BE0DB42B17}" srcOrd="0" destOrd="0" presId="urn:microsoft.com/office/officeart/2018/2/layout/IconLabelList"/>
    <dgm:cxn modelId="{F643D827-71BA-4D1F-8B43-3FFC5404BC26}" type="presParOf" srcId="{AA79C968-FC8D-44C3-9AFC-CE672AB404B2}" destId="{B549072B-B4FA-42BF-A62D-A3CFF8D7FCFA}" srcOrd="1" destOrd="0" presId="urn:microsoft.com/office/officeart/2018/2/layout/IconLabelList"/>
    <dgm:cxn modelId="{28B5D124-38B1-4984-B2EF-47C21C8D7015}" type="presParOf" srcId="{AA79C968-FC8D-44C3-9AFC-CE672AB404B2}" destId="{9447346D-B517-4EB2-915F-0C8566E06F89}" srcOrd="2" destOrd="0" presId="urn:microsoft.com/office/officeart/2018/2/layout/IconLabelList"/>
    <dgm:cxn modelId="{3D1B4083-5529-430C-9D9F-7A8D5E493798}" type="presParOf" srcId="{D7842077-DEC7-4228-8089-BE6BCCC6BEF3}" destId="{38409B66-8E69-4A81-99BB-D65DCB30C90D}" srcOrd="5" destOrd="0" presId="urn:microsoft.com/office/officeart/2018/2/layout/IconLabelList"/>
    <dgm:cxn modelId="{EE1DCE22-F6AE-4114-AA15-0411A6F5FD44}" type="presParOf" srcId="{D7842077-DEC7-4228-8089-BE6BCCC6BEF3}" destId="{4EA42DDB-146D-4D09-9DD5-E3E828B58213}" srcOrd="6" destOrd="0" presId="urn:microsoft.com/office/officeart/2018/2/layout/IconLabelList"/>
    <dgm:cxn modelId="{997C38AF-7E18-4F90-975A-A833B529A221}" type="presParOf" srcId="{4EA42DDB-146D-4D09-9DD5-E3E828B58213}" destId="{0235CC21-237F-40A6-8A8C-8DB5AC12AF2E}" srcOrd="0" destOrd="0" presId="urn:microsoft.com/office/officeart/2018/2/layout/IconLabelList"/>
    <dgm:cxn modelId="{AD8C9EF8-CF2B-4C0A-96EB-A545CB92A253}" type="presParOf" srcId="{4EA42DDB-146D-4D09-9DD5-E3E828B58213}" destId="{C820A56A-29FC-46B1-9F8E-9CA55BBC2B30}" srcOrd="1" destOrd="0" presId="urn:microsoft.com/office/officeart/2018/2/layout/IconLabelList"/>
    <dgm:cxn modelId="{15C77AF2-D254-4BAF-92FD-5555FA89FD66}" type="presParOf" srcId="{4EA42DDB-146D-4D09-9DD5-E3E828B58213}" destId="{97F28EDE-2F3D-42A0-9065-145FDB66D01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A6303E-072B-4680-B8AF-6CB4F1190C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127A8A-4BB3-4E68-B688-2A29E8217112}">
      <dgm:prSet/>
      <dgm:spPr/>
      <dgm:t>
        <a:bodyPr/>
        <a:lstStyle/>
        <a:p>
          <a:r>
            <a:rPr lang="en-GB" b="1"/>
            <a:t>Wellness programmes </a:t>
          </a:r>
          <a:r>
            <a:rPr lang="en-GB"/>
            <a:t>promote healthier lifestyles and help prevent long-term conditions (World Health Organization, 2023).</a:t>
          </a:r>
          <a:endParaRPr lang="en-US"/>
        </a:p>
      </dgm:t>
    </dgm:pt>
    <dgm:pt modelId="{03E4C719-B60C-498E-8AD0-DD642371210C}" type="parTrans" cxnId="{B1B4894D-6FBE-4ECB-BAB2-FA6058B9926E}">
      <dgm:prSet/>
      <dgm:spPr/>
      <dgm:t>
        <a:bodyPr/>
        <a:lstStyle/>
        <a:p>
          <a:endParaRPr lang="en-US"/>
        </a:p>
      </dgm:t>
    </dgm:pt>
    <dgm:pt modelId="{AC09F1B4-4557-4532-A826-5EEB8447F541}" type="sibTrans" cxnId="{B1B4894D-6FBE-4ECB-BAB2-FA6058B9926E}">
      <dgm:prSet/>
      <dgm:spPr/>
      <dgm:t>
        <a:bodyPr/>
        <a:lstStyle/>
        <a:p>
          <a:endParaRPr lang="en-US"/>
        </a:p>
      </dgm:t>
    </dgm:pt>
    <dgm:pt modelId="{F0111074-BF7E-428C-A331-6377F35BA269}">
      <dgm:prSet/>
      <dgm:spPr/>
      <dgm:t>
        <a:bodyPr/>
        <a:lstStyle/>
        <a:p>
          <a:r>
            <a:rPr lang="en-GB" b="1"/>
            <a:t>Telehealth</a:t>
          </a:r>
          <a:r>
            <a:rPr lang="en-GB"/>
            <a:t> improves access to healthcare and supports continuity of care through remote consultations and monitoring (NIH, 2024).</a:t>
          </a:r>
          <a:endParaRPr lang="en-US"/>
        </a:p>
      </dgm:t>
    </dgm:pt>
    <dgm:pt modelId="{EDBDA459-73F4-41D8-A85A-5DE3C43F932E}" type="parTrans" cxnId="{9617AB54-C55D-416A-AE28-F1E04413E3B2}">
      <dgm:prSet/>
      <dgm:spPr/>
      <dgm:t>
        <a:bodyPr/>
        <a:lstStyle/>
        <a:p>
          <a:endParaRPr lang="en-US"/>
        </a:p>
      </dgm:t>
    </dgm:pt>
    <dgm:pt modelId="{D62A522C-AC0A-4758-96BD-E54F0C58CBA6}" type="sibTrans" cxnId="{9617AB54-C55D-416A-AE28-F1E04413E3B2}">
      <dgm:prSet/>
      <dgm:spPr/>
      <dgm:t>
        <a:bodyPr/>
        <a:lstStyle/>
        <a:p>
          <a:endParaRPr lang="en-US"/>
        </a:p>
      </dgm:t>
    </dgm:pt>
    <dgm:pt modelId="{05EC9CFA-AE74-41F7-A9CC-59F16886F7B0}">
      <dgm:prSet/>
      <dgm:spPr/>
      <dgm:t>
        <a:bodyPr/>
        <a:lstStyle/>
        <a:p>
          <a:r>
            <a:rPr lang="en-GB" b="1"/>
            <a:t>Community health initiatives </a:t>
          </a:r>
          <a:r>
            <a:rPr lang="en-GB"/>
            <a:t>improve collaboration between health and social care services to deliver person-centred care (NIH, 2020).</a:t>
          </a:r>
          <a:endParaRPr lang="en-US"/>
        </a:p>
      </dgm:t>
    </dgm:pt>
    <dgm:pt modelId="{C77E08BC-E1AA-4B2A-811A-32518139F99D}" type="parTrans" cxnId="{B60936E1-E4E2-409A-A37C-866343D40C9A}">
      <dgm:prSet/>
      <dgm:spPr/>
      <dgm:t>
        <a:bodyPr/>
        <a:lstStyle/>
        <a:p>
          <a:endParaRPr lang="en-US"/>
        </a:p>
      </dgm:t>
    </dgm:pt>
    <dgm:pt modelId="{081D8B22-0814-4F1F-9447-31693E9D8C35}" type="sibTrans" cxnId="{B60936E1-E4E2-409A-A37C-866343D40C9A}">
      <dgm:prSet/>
      <dgm:spPr/>
      <dgm:t>
        <a:bodyPr/>
        <a:lstStyle/>
        <a:p>
          <a:endParaRPr lang="en-US"/>
        </a:p>
      </dgm:t>
    </dgm:pt>
    <dgm:pt modelId="{56E57869-84CE-4CE0-9F5C-5397363DF7D9}">
      <dgm:prSet/>
      <dgm:spPr/>
      <dgm:t>
        <a:bodyPr/>
        <a:lstStyle/>
        <a:p>
          <a:r>
            <a:rPr lang="en-GB" b="1"/>
            <a:t>Social prescribing </a:t>
          </a:r>
          <a:r>
            <a:rPr lang="en-GB"/>
            <a:t>addresses wider determinants of health by connecting patients with community-based support (NHS England, 2023).</a:t>
          </a:r>
          <a:endParaRPr lang="en-US"/>
        </a:p>
      </dgm:t>
    </dgm:pt>
    <dgm:pt modelId="{FB6D97BF-9A16-44E3-ABAA-CF6D8EF9696B}" type="parTrans" cxnId="{0CE7C9CA-0867-4975-9458-C2E19C4B250D}">
      <dgm:prSet/>
      <dgm:spPr/>
      <dgm:t>
        <a:bodyPr/>
        <a:lstStyle/>
        <a:p>
          <a:endParaRPr lang="en-US"/>
        </a:p>
      </dgm:t>
    </dgm:pt>
    <dgm:pt modelId="{F78E78A4-5728-4F4E-9CD1-19CEAD081AC6}" type="sibTrans" cxnId="{0CE7C9CA-0867-4975-9458-C2E19C4B250D}">
      <dgm:prSet/>
      <dgm:spPr/>
      <dgm:t>
        <a:bodyPr/>
        <a:lstStyle/>
        <a:p>
          <a:endParaRPr lang="en-US"/>
        </a:p>
      </dgm:t>
    </dgm:pt>
    <dgm:pt modelId="{959680EE-7D95-3542-8399-40E68AC8BC18}" type="pres">
      <dgm:prSet presAssocID="{F3A6303E-072B-4680-B8AF-6CB4F1190C13}" presName="linear" presStyleCnt="0">
        <dgm:presLayoutVars>
          <dgm:animLvl val="lvl"/>
          <dgm:resizeHandles val="exact"/>
        </dgm:presLayoutVars>
      </dgm:prSet>
      <dgm:spPr/>
    </dgm:pt>
    <dgm:pt modelId="{FEC730E3-6B2F-C64C-BAD0-C9DF0BDE16C8}" type="pres">
      <dgm:prSet presAssocID="{66127A8A-4BB3-4E68-B688-2A29E8217112}" presName="parentText" presStyleLbl="node1" presStyleIdx="0" presStyleCnt="4">
        <dgm:presLayoutVars>
          <dgm:chMax val="0"/>
          <dgm:bulletEnabled val="1"/>
        </dgm:presLayoutVars>
      </dgm:prSet>
      <dgm:spPr/>
    </dgm:pt>
    <dgm:pt modelId="{4CD069B3-CCF9-4E44-9E13-1F7420996D95}" type="pres">
      <dgm:prSet presAssocID="{AC09F1B4-4557-4532-A826-5EEB8447F541}" presName="spacer" presStyleCnt="0"/>
      <dgm:spPr/>
    </dgm:pt>
    <dgm:pt modelId="{735D6C94-7D31-5D4D-A5AF-423E0C59D2AA}" type="pres">
      <dgm:prSet presAssocID="{F0111074-BF7E-428C-A331-6377F35BA269}" presName="parentText" presStyleLbl="node1" presStyleIdx="1" presStyleCnt="4">
        <dgm:presLayoutVars>
          <dgm:chMax val="0"/>
          <dgm:bulletEnabled val="1"/>
        </dgm:presLayoutVars>
      </dgm:prSet>
      <dgm:spPr/>
    </dgm:pt>
    <dgm:pt modelId="{B0BC4AEC-1150-3842-8B0E-F64A8A3B4208}" type="pres">
      <dgm:prSet presAssocID="{D62A522C-AC0A-4758-96BD-E54F0C58CBA6}" presName="spacer" presStyleCnt="0"/>
      <dgm:spPr/>
    </dgm:pt>
    <dgm:pt modelId="{9471DC19-228C-D840-A938-23494E1DABC5}" type="pres">
      <dgm:prSet presAssocID="{05EC9CFA-AE74-41F7-A9CC-59F16886F7B0}" presName="parentText" presStyleLbl="node1" presStyleIdx="2" presStyleCnt="4">
        <dgm:presLayoutVars>
          <dgm:chMax val="0"/>
          <dgm:bulletEnabled val="1"/>
        </dgm:presLayoutVars>
      </dgm:prSet>
      <dgm:spPr/>
    </dgm:pt>
    <dgm:pt modelId="{97A016CF-135A-8B4D-BA7D-99092368EAA3}" type="pres">
      <dgm:prSet presAssocID="{081D8B22-0814-4F1F-9447-31693E9D8C35}" presName="spacer" presStyleCnt="0"/>
      <dgm:spPr/>
    </dgm:pt>
    <dgm:pt modelId="{EB0AD7B6-63DA-E249-9455-5AE041609C35}" type="pres">
      <dgm:prSet presAssocID="{56E57869-84CE-4CE0-9F5C-5397363DF7D9}" presName="parentText" presStyleLbl="node1" presStyleIdx="3" presStyleCnt="4">
        <dgm:presLayoutVars>
          <dgm:chMax val="0"/>
          <dgm:bulletEnabled val="1"/>
        </dgm:presLayoutVars>
      </dgm:prSet>
      <dgm:spPr/>
    </dgm:pt>
  </dgm:ptLst>
  <dgm:cxnLst>
    <dgm:cxn modelId="{B1B4894D-6FBE-4ECB-BAB2-FA6058B9926E}" srcId="{F3A6303E-072B-4680-B8AF-6CB4F1190C13}" destId="{66127A8A-4BB3-4E68-B688-2A29E8217112}" srcOrd="0" destOrd="0" parTransId="{03E4C719-B60C-498E-8AD0-DD642371210C}" sibTransId="{AC09F1B4-4557-4532-A826-5EEB8447F541}"/>
    <dgm:cxn modelId="{9617AB54-C55D-416A-AE28-F1E04413E3B2}" srcId="{F3A6303E-072B-4680-B8AF-6CB4F1190C13}" destId="{F0111074-BF7E-428C-A331-6377F35BA269}" srcOrd="1" destOrd="0" parTransId="{EDBDA459-73F4-41D8-A85A-5DE3C43F932E}" sibTransId="{D62A522C-AC0A-4758-96BD-E54F0C58CBA6}"/>
    <dgm:cxn modelId="{77F28557-4883-A34B-9AC9-CAFBBCE9ECE6}" type="presOf" srcId="{F3A6303E-072B-4680-B8AF-6CB4F1190C13}" destId="{959680EE-7D95-3542-8399-40E68AC8BC18}" srcOrd="0" destOrd="0" presId="urn:microsoft.com/office/officeart/2005/8/layout/vList2"/>
    <dgm:cxn modelId="{2B59C657-910C-F448-BD9C-83F51B3DD51E}" type="presOf" srcId="{56E57869-84CE-4CE0-9F5C-5397363DF7D9}" destId="{EB0AD7B6-63DA-E249-9455-5AE041609C35}" srcOrd="0" destOrd="0" presId="urn:microsoft.com/office/officeart/2005/8/layout/vList2"/>
    <dgm:cxn modelId="{E9EBBB80-BFC0-674D-AAF7-01A68CDAC701}" type="presOf" srcId="{66127A8A-4BB3-4E68-B688-2A29E8217112}" destId="{FEC730E3-6B2F-C64C-BAD0-C9DF0BDE16C8}" srcOrd="0" destOrd="0" presId="urn:microsoft.com/office/officeart/2005/8/layout/vList2"/>
    <dgm:cxn modelId="{6E7C6585-FFFC-C843-A675-3B7F9D37C09E}" type="presOf" srcId="{F0111074-BF7E-428C-A331-6377F35BA269}" destId="{735D6C94-7D31-5D4D-A5AF-423E0C59D2AA}" srcOrd="0" destOrd="0" presId="urn:microsoft.com/office/officeart/2005/8/layout/vList2"/>
    <dgm:cxn modelId="{0CE7C9CA-0867-4975-9458-C2E19C4B250D}" srcId="{F3A6303E-072B-4680-B8AF-6CB4F1190C13}" destId="{56E57869-84CE-4CE0-9F5C-5397363DF7D9}" srcOrd="3" destOrd="0" parTransId="{FB6D97BF-9A16-44E3-ABAA-CF6D8EF9696B}" sibTransId="{F78E78A4-5728-4F4E-9CD1-19CEAD081AC6}"/>
    <dgm:cxn modelId="{B60936E1-E4E2-409A-A37C-866343D40C9A}" srcId="{F3A6303E-072B-4680-B8AF-6CB4F1190C13}" destId="{05EC9CFA-AE74-41F7-A9CC-59F16886F7B0}" srcOrd="2" destOrd="0" parTransId="{C77E08BC-E1AA-4B2A-811A-32518139F99D}" sibTransId="{081D8B22-0814-4F1F-9447-31693E9D8C35}"/>
    <dgm:cxn modelId="{AB27FFFD-D1FF-AB41-8522-7394578267F0}" type="presOf" srcId="{05EC9CFA-AE74-41F7-A9CC-59F16886F7B0}" destId="{9471DC19-228C-D840-A938-23494E1DABC5}" srcOrd="0" destOrd="0" presId="urn:microsoft.com/office/officeart/2005/8/layout/vList2"/>
    <dgm:cxn modelId="{D8A3254A-418D-4349-A232-0CD89666C150}" type="presParOf" srcId="{959680EE-7D95-3542-8399-40E68AC8BC18}" destId="{FEC730E3-6B2F-C64C-BAD0-C9DF0BDE16C8}" srcOrd="0" destOrd="0" presId="urn:microsoft.com/office/officeart/2005/8/layout/vList2"/>
    <dgm:cxn modelId="{ADCE8056-7577-FC44-B77E-A9829DC10618}" type="presParOf" srcId="{959680EE-7D95-3542-8399-40E68AC8BC18}" destId="{4CD069B3-CCF9-4E44-9E13-1F7420996D95}" srcOrd="1" destOrd="0" presId="urn:microsoft.com/office/officeart/2005/8/layout/vList2"/>
    <dgm:cxn modelId="{65A98139-0F1C-554F-A385-008CDB096CBB}" type="presParOf" srcId="{959680EE-7D95-3542-8399-40E68AC8BC18}" destId="{735D6C94-7D31-5D4D-A5AF-423E0C59D2AA}" srcOrd="2" destOrd="0" presId="urn:microsoft.com/office/officeart/2005/8/layout/vList2"/>
    <dgm:cxn modelId="{3F44C4AA-6A22-D64D-9658-0057D8AD9CFD}" type="presParOf" srcId="{959680EE-7D95-3542-8399-40E68AC8BC18}" destId="{B0BC4AEC-1150-3842-8B0E-F64A8A3B4208}" srcOrd="3" destOrd="0" presId="urn:microsoft.com/office/officeart/2005/8/layout/vList2"/>
    <dgm:cxn modelId="{47651B5E-33C2-5746-BFD0-61444B9CFE50}" type="presParOf" srcId="{959680EE-7D95-3542-8399-40E68AC8BC18}" destId="{9471DC19-228C-D840-A938-23494E1DABC5}" srcOrd="4" destOrd="0" presId="urn:microsoft.com/office/officeart/2005/8/layout/vList2"/>
    <dgm:cxn modelId="{B879DE57-7F8D-2342-833B-0D81DB4CCE93}" type="presParOf" srcId="{959680EE-7D95-3542-8399-40E68AC8BC18}" destId="{97A016CF-135A-8B4D-BA7D-99092368EAA3}" srcOrd="5" destOrd="0" presId="urn:microsoft.com/office/officeart/2005/8/layout/vList2"/>
    <dgm:cxn modelId="{664CCECF-8335-5443-AC37-0F9AFE44CCBA}" type="presParOf" srcId="{959680EE-7D95-3542-8399-40E68AC8BC18}" destId="{EB0AD7B6-63DA-E249-9455-5AE041609C3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322FD4-51C1-4F37-8D52-4D9766FC1D9B}"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EDD299FA-1BF6-4982-8014-FE0A7F2C8279}">
      <dgm:prSet/>
      <dgm:spPr/>
      <dgm:t>
        <a:bodyPr/>
        <a:lstStyle/>
        <a:p>
          <a:r>
            <a:rPr lang="en-GB" b="0" i="0" dirty="0"/>
            <a:t>Smoking cessation programmes</a:t>
          </a:r>
          <a:endParaRPr lang="en-US" dirty="0"/>
        </a:p>
      </dgm:t>
    </dgm:pt>
    <dgm:pt modelId="{D57B8C18-CD55-4CE1-8EA8-819F71609926}" type="parTrans" cxnId="{36B9CEEF-6E9D-4E90-B194-F95C58E8A577}">
      <dgm:prSet/>
      <dgm:spPr/>
      <dgm:t>
        <a:bodyPr/>
        <a:lstStyle/>
        <a:p>
          <a:endParaRPr lang="en-US"/>
        </a:p>
      </dgm:t>
    </dgm:pt>
    <dgm:pt modelId="{34BA3181-7C61-4C34-BBE4-BBDB09D839FA}" type="sibTrans" cxnId="{36B9CEEF-6E9D-4E90-B194-F95C58E8A577}">
      <dgm:prSet/>
      <dgm:spPr/>
      <dgm:t>
        <a:bodyPr/>
        <a:lstStyle/>
        <a:p>
          <a:endParaRPr lang="en-US"/>
        </a:p>
      </dgm:t>
    </dgm:pt>
    <dgm:pt modelId="{D30E0A8F-0AEC-4744-8026-B221581E36AD}">
      <dgm:prSet/>
      <dgm:spPr/>
      <dgm:t>
        <a:bodyPr/>
        <a:lstStyle/>
        <a:p>
          <a:r>
            <a:rPr lang="en-GB" b="0" i="0"/>
            <a:t>NHS Better Health campaign</a:t>
          </a:r>
          <a:endParaRPr lang="en-US"/>
        </a:p>
      </dgm:t>
    </dgm:pt>
    <dgm:pt modelId="{E642E5ED-B02C-4660-BCBC-CAE0AD052074}" type="parTrans" cxnId="{D9A91264-DC3E-4BD3-B6DD-45FC69F1AC1A}">
      <dgm:prSet/>
      <dgm:spPr/>
      <dgm:t>
        <a:bodyPr/>
        <a:lstStyle/>
        <a:p>
          <a:endParaRPr lang="en-US"/>
        </a:p>
      </dgm:t>
    </dgm:pt>
    <dgm:pt modelId="{C68A247F-BFFF-4A4C-918C-FA57C73B631B}" type="sibTrans" cxnId="{D9A91264-DC3E-4BD3-B6DD-45FC69F1AC1A}">
      <dgm:prSet/>
      <dgm:spPr/>
      <dgm:t>
        <a:bodyPr/>
        <a:lstStyle/>
        <a:p>
          <a:endParaRPr lang="en-US"/>
        </a:p>
      </dgm:t>
    </dgm:pt>
    <dgm:pt modelId="{715458E6-B5AC-46B4-A4BA-4E4C43E24FF0}">
      <dgm:prSet/>
      <dgm:spPr/>
      <dgm:t>
        <a:bodyPr/>
        <a:lstStyle/>
        <a:p>
          <a:r>
            <a:rPr lang="en-GB" b="0" i="0"/>
            <a:t>Vaccination programmes</a:t>
          </a:r>
          <a:endParaRPr lang="en-US"/>
        </a:p>
      </dgm:t>
    </dgm:pt>
    <dgm:pt modelId="{0EF81DD6-2F1C-424D-BAEF-2F4D9C9A7E0A}" type="parTrans" cxnId="{D8C6ED4C-46ED-4757-9791-966BBF15423E}">
      <dgm:prSet/>
      <dgm:spPr/>
      <dgm:t>
        <a:bodyPr/>
        <a:lstStyle/>
        <a:p>
          <a:endParaRPr lang="en-US"/>
        </a:p>
      </dgm:t>
    </dgm:pt>
    <dgm:pt modelId="{93199D1C-49EE-4290-9442-4BC96AE24CE2}" type="sibTrans" cxnId="{D8C6ED4C-46ED-4757-9791-966BBF15423E}">
      <dgm:prSet/>
      <dgm:spPr/>
      <dgm:t>
        <a:bodyPr/>
        <a:lstStyle/>
        <a:p>
          <a:endParaRPr lang="en-US"/>
        </a:p>
      </dgm:t>
    </dgm:pt>
    <dgm:pt modelId="{841D3F55-03B8-40EC-ACE8-1FC28876EEB2}">
      <dgm:prSet/>
      <dgm:spPr/>
      <dgm:t>
        <a:bodyPr/>
        <a:lstStyle/>
        <a:p>
          <a:r>
            <a:rPr lang="en-GB" b="0" i="0"/>
            <a:t>Healthy eating initiatives</a:t>
          </a:r>
          <a:endParaRPr lang="en-US"/>
        </a:p>
      </dgm:t>
    </dgm:pt>
    <dgm:pt modelId="{FBD67C4C-976B-42A8-9507-90EDB743F94E}" type="parTrans" cxnId="{BA4E8FA5-0644-42F9-8FE4-83495740AC41}">
      <dgm:prSet/>
      <dgm:spPr/>
      <dgm:t>
        <a:bodyPr/>
        <a:lstStyle/>
        <a:p>
          <a:endParaRPr lang="en-US"/>
        </a:p>
      </dgm:t>
    </dgm:pt>
    <dgm:pt modelId="{8F6CF3CF-C3FE-4D1F-94BD-C2C843CF009E}" type="sibTrans" cxnId="{BA4E8FA5-0644-42F9-8FE4-83495740AC41}">
      <dgm:prSet/>
      <dgm:spPr/>
      <dgm:t>
        <a:bodyPr/>
        <a:lstStyle/>
        <a:p>
          <a:endParaRPr lang="en-US"/>
        </a:p>
      </dgm:t>
    </dgm:pt>
    <dgm:pt modelId="{4BF27B80-5D71-4C7B-B81B-4ED4AFE16ACA}">
      <dgm:prSet/>
      <dgm:spPr/>
      <dgm:t>
        <a:bodyPr/>
        <a:lstStyle/>
        <a:p>
          <a:r>
            <a:rPr lang="en-GB" b="0" i="0" dirty="0"/>
            <a:t>Physical activity promotion</a:t>
          </a:r>
          <a:endParaRPr lang="en-US" dirty="0"/>
        </a:p>
      </dgm:t>
    </dgm:pt>
    <dgm:pt modelId="{CBA13B35-1BE2-41EB-9460-BD87346FBD0A}" type="parTrans" cxnId="{CFDF5A63-E95C-402E-B188-D5DC25A5C53D}">
      <dgm:prSet/>
      <dgm:spPr/>
      <dgm:t>
        <a:bodyPr/>
        <a:lstStyle/>
        <a:p>
          <a:endParaRPr lang="en-US"/>
        </a:p>
      </dgm:t>
    </dgm:pt>
    <dgm:pt modelId="{18A9FE16-4039-4DFE-88B6-23F0DFD6041D}" type="sibTrans" cxnId="{CFDF5A63-E95C-402E-B188-D5DC25A5C53D}">
      <dgm:prSet/>
      <dgm:spPr/>
      <dgm:t>
        <a:bodyPr/>
        <a:lstStyle/>
        <a:p>
          <a:endParaRPr lang="en-US"/>
        </a:p>
      </dgm:t>
    </dgm:pt>
    <dgm:pt modelId="{3A862748-448E-4A92-88B3-CF183D9C7958}">
      <dgm:prSet/>
      <dgm:spPr/>
      <dgm:t>
        <a:bodyPr/>
        <a:lstStyle/>
        <a:p>
          <a:r>
            <a:rPr lang="en-GB" b="1" i="0" dirty="0"/>
            <a:t>Impact</a:t>
          </a:r>
          <a:endParaRPr lang="en-US" dirty="0"/>
        </a:p>
      </dgm:t>
    </dgm:pt>
    <dgm:pt modelId="{06A349A9-133D-445B-8D53-9C065236CC32}" type="parTrans" cxnId="{AD38C159-03A3-4B74-A0B1-0E8ECE78638F}">
      <dgm:prSet/>
      <dgm:spPr/>
      <dgm:t>
        <a:bodyPr/>
        <a:lstStyle/>
        <a:p>
          <a:endParaRPr lang="en-US"/>
        </a:p>
      </dgm:t>
    </dgm:pt>
    <dgm:pt modelId="{4A8B8CB6-87D8-4A02-AB33-90FF8E3DED71}" type="sibTrans" cxnId="{AD38C159-03A3-4B74-A0B1-0E8ECE78638F}">
      <dgm:prSet/>
      <dgm:spPr/>
      <dgm:t>
        <a:bodyPr/>
        <a:lstStyle/>
        <a:p>
          <a:endParaRPr lang="en-US"/>
        </a:p>
      </dgm:t>
    </dgm:pt>
    <dgm:pt modelId="{A720E631-B35F-485A-B784-1561BB6FF90C}">
      <dgm:prSet/>
      <dgm:spPr/>
      <dgm:t>
        <a:bodyPr/>
        <a:lstStyle/>
        <a:p>
          <a:r>
            <a:rPr lang="en-GB" b="0" i="0" dirty="0"/>
            <a:t>Reduces health inequalities</a:t>
          </a:r>
          <a:endParaRPr lang="en-US" dirty="0"/>
        </a:p>
      </dgm:t>
    </dgm:pt>
    <dgm:pt modelId="{7B735875-75EF-47AC-8A41-9A57ABA3E01E}" type="parTrans" cxnId="{CD65E176-3EC3-48A3-A1F1-DF363E12AEF6}">
      <dgm:prSet/>
      <dgm:spPr/>
      <dgm:t>
        <a:bodyPr/>
        <a:lstStyle/>
        <a:p>
          <a:endParaRPr lang="en-US"/>
        </a:p>
      </dgm:t>
    </dgm:pt>
    <dgm:pt modelId="{B6DC3C0B-D3C6-48EC-A5EF-2A5B582583BE}" type="sibTrans" cxnId="{CD65E176-3EC3-48A3-A1F1-DF363E12AEF6}">
      <dgm:prSet/>
      <dgm:spPr/>
      <dgm:t>
        <a:bodyPr/>
        <a:lstStyle/>
        <a:p>
          <a:endParaRPr lang="en-US"/>
        </a:p>
      </dgm:t>
    </dgm:pt>
    <dgm:pt modelId="{E13E65B6-E68F-44A0-B61F-14B3D487A33A}">
      <dgm:prSet/>
      <dgm:spPr/>
      <dgm:t>
        <a:bodyPr/>
        <a:lstStyle/>
        <a:p>
          <a:r>
            <a:rPr lang="en-GB" b="0" i="0"/>
            <a:t>Reduced healthcare costs</a:t>
          </a:r>
          <a:endParaRPr lang="en-US"/>
        </a:p>
      </dgm:t>
    </dgm:pt>
    <dgm:pt modelId="{D57043D1-DD69-497C-A20D-BD1B28E478D0}" type="parTrans" cxnId="{A5D5F85D-B053-482F-9A2C-A98AB03B308C}">
      <dgm:prSet/>
      <dgm:spPr/>
      <dgm:t>
        <a:bodyPr/>
        <a:lstStyle/>
        <a:p>
          <a:endParaRPr lang="en-US"/>
        </a:p>
      </dgm:t>
    </dgm:pt>
    <dgm:pt modelId="{741898C6-362A-4102-8EB5-55A15DC249A6}" type="sibTrans" cxnId="{A5D5F85D-B053-482F-9A2C-A98AB03B308C}">
      <dgm:prSet/>
      <dgm:spPr/>
      <dgm:t>
        <a:bodyPr/>
        <a:lstStyle/>
        <a:p>
          <a:endParaRPr lang="en-US"/>
        </a:p>
      </dgm:t>
    </dgm:pt>
    <dgm:pt modelId="{6ED89FD0-9902-F34F-A13B-9CE6E26B8F11}">
      <dgm:prSet/>
      <dgm:spPr/>
      <dgm:t>
        <a:bodyPr/>
        <a:lstStyle/>
        <a:p>
          <a:r>
            <a:rPr lang="en-US" dirty="0"/>
            <a:t>Promoting of healthy lifestyle</a:t>
          </a:r>
        </a:p>
      </dgm:t>
    </dgm:pt>
    <dgm:pt modelId="{DB12600E-916C-5D4E-82FE-46878C1F0F6C}" type="parTrans" cxnId="{68107A44-9EAB-5949-9A36-C52779BA7D0F}">
      <dgm:prSet/>
      <dgm:spPr/>
      <dgm:t>
        <a:bodyPr/>
        <a:lstStyle/>
        <a:p>
          <a:endParaRPr lang="en-GB"/>
        </a:p>
      </dgm:t>
    </dgm:pt>
    <dgm:pt modelId="{C5675EE1-5FD1-7848-84C0-85914BF2F80D}" type="sibTrans" cxnId="{68107A44-9EAB-5949-9A36-C52779BA7D0F}">
      <dgm:prSet/>
      <dgm:spPr/>
      <dgm:t>
        <a:bodyPr/>
        <a:lstStyle/>
        <a:p>
          <a:endParaRPr lang="en-GB"/>
        </a:p>
      </dgm:t>
    </dgm:pt>
    <dgm:pt modelId="{B379D322-9DAF-4252-AD3D-6EC3C6E4E5EA}">
      <dgm:prSet/>
      <dgm:spPr/>
      <dgm:t>
        <a:bodyPr/>
        <a:lstStyle/>
        <a:p>
          <a:r>
            <a:rPr lang="en-GB" b="0" i="0" dirty="0"/>
            <a:t>Improve population wellbeing</a:t>
          </a:r>
          <a:endParaRPr lang="en-US" dirty="0"/>
        </a:p>
      </dgm:t>
    </dgm:pt>
    <dgm:pt modelId="{4DC2BDC4-7C84-4A8A-ABA7-A188D5FAC933}" type="sibTrans" cxnId="{402A1F80-538E-4940-9255-6215DE20BF2C}">
      <dgm:prSet/>
      <dgm:spPr/>
      <dgm:t>
        <a:bodyPr/>
        <a:lstStyle/>
        <a:p>
          <a:endParaRPr lang="en-US"/>
        </a:p>
      </dgm:t>
    </dgm:pt>
    <dgm:pt modelId="{BD1BBC15-763C-4F04-9AC7-5E0813E4CB41}" type="parTrans" cxnId="{402A1F80-538E-4940-9255-6215DE20BF2C}">
      <dgm:prSet/>
      <dgm:spPr/>
      <dgm:t>
        <a:bodyPr/>
        <a:lstStyle/>
        <a:p>
          <a:endParaRPr lang="en-US"/>
        </a:p>
      </dgm:t>
    </dgm:pt>
    <dgm:pt modelId="{8DAC63CB-F34E-44D1-8110-921BED56EB47}">
      <dgm:prSet/>
      <dgm:spPr/>
      <dgm:t>
        <a:bodyPr/>
        <a:lstStyle/>
        <a:p>
          <a:r>
            <a:rPr lang="en-GB" b="0" i="0" dirty="0"/>
            <a:t>Reduce disease burden</a:t>
          </a:r>
          <a:endParaRPr lang="en-US" dirty="0"/>
        </a:p>
      </dgm:t>
    </dgm:pt>
    <dgm:pt modelId="{BD966304-1785-4E53-BFCD-A94F4894C782}" type="sibTrans" cxnId="{29FF1834-DC1F-42D8-B098-C1E89567387F}">
      <dgm:prSet/>
      <dgm:spPr/>
      <dgm:t>
        <a:bodyPr/>
        <a:lstStyle/>
        <a:p>
          <a:endParaRPr lang="en-US"/>
        </a:p>
      </dgm:t>
    </dgm:pt>
    <dgm:pt modelId="{D23AEEE7-91B0-4B94-8700-E9319F323AC4}" type="parTrans" cxnId="{29FF1834-DC1F-42D8-B098-C1E89567387F}">
      <dgm:prSet/>
      <dgm:spPr/>
      <dgm:t>
        <a:bodyPr/>
        <a:lstStyle/>
        <a:p>
          <a:endParaRPr lang="en-US"/>
        </a:p>
      </dgm:t>
    </dgm:pt>
    <dgm:pt modelId="{1A253708-35DE-0D41-8E5C-6185C08D4475}" type="pres">
      <dgm:prSet presAssocID="{1F322FD4-51C1-4F37-8D52-4D9766FC1D9B}" presName="Name0" presStyleCnt="0">
        <dgm:presLayoutVars>
          <dgm:dir/>
          <dgm:resizeHandles val="exact"/>
        </dgm:presLayoutVars>
      </dgm:prSet>
      <dgm:spPr/>
    </dgm:pt>
    <dgm:pt modelId="{DBB40178-EAE4-704B-BFAB-A652163C33CD}" type="pres">
      <dgm:prSet presAssocID="{6ED89FD0-9902-F34F-A13B-9CE6E26B8F11}" presName="node" presStyleLbl="node1" presStyleIdx="0" presStyleCnt="11">
        <dgm:presLayoutVars>
          <dgm:bulletEnabled val="1"/>
        </dgm:presLayoutVars>
      </dgm:prSet>
      <dgm:spPr/>
    </dgm:pt>
    <dgm:pt modelId="{20443EFF-8631-FD48-BA42-F90A549B1E48}" type="pres">
      <dgm:prSet presAssocID="{C5675EE1-5FD1-7848-84C0-85914BF2F80D}" presName="sibTrans" presStyleLbl="sibTrans1D1" presStyleIdx="0" presStyleCnt="10"/>
      <dgm:spPr/>
    </dgm:pt>
    <dgm:pt modelId="{89F35BCB-BA7D-D74D-9D6B-F7D9BBB39BA5}" type="pres">
      <dgm:prSet presAssocID="{C5675EE1-5FD1-7848-84C0-85914BF2F80D}" presName="connectorText" presStyleLbl="sibTrans1D1" presStyleIdx="0" presStyleCnt="10"/>
      <dgm:spPr/>
    </dgm:pt>
    <dgm:pt modelId="{5295897C-3DA5-F74E-97CE-15DF8E32BA99}" type="pres">
      <dgm:prSet presAssocID="{EDD299FA-1BF6-4982-8014-FE0A7F2C8279}" presName="node" presStyleLbl="node1" presStyleIdx="1" presStyleCnt="11">
        <dgm:presLayoutVars>
          <dgm:bulletEnabled val="1"/>
        </dgm:presLayoutVars>
      </dgm:prSet>
      <dgm:spPr/>
    </dgm:pt>
    <dgm:pt modelId="{445FBA1F-7D2A-7240-9250-5D855050EEE0}" type="pres">
      <dgm:prSet presAssocID="{34BA3181-7C61-4C34-BBE4-BBDB09D839FA}" presName="sibTrans" presStyleLbl="sibTrans1D1" presStyleIdx="1" presStyleCnt="10"/>
      <dgm:spPr/>
    </dgm:pt>
    <dgm:pt modelId="{7180E16F-53BA-3944-A9DF-4CAF63E8BD88}" type="pres">
      <dgm:prSet presAssocID="{34BA3181-7C61-4C34-BBE4-BBDB09D839FA}" presName="connectorText" presStyleLbl="sibTrans1D1" presStyleIdx="1" presStyleCnt="10"/>
      <dgm:spPr/>
    </dgm:pt>
    <dgm:pt modelId="{9A38C87F-AC58-3942-A984-4C6F03F5F202}" type="pres">
      <dgm:prSet presAssocID="{D30E0A8F-0AEC-4744-8026-B221581E36AD}" presName="node" presStyleLbl="node1" presStyleIdx="2" presStyleCnt="11">
        <dgm:presLayoutVars>
          <dgm:bulletEnabled val="1"/>
        </dgm:presLayoutVars>
      </dgm:prSet>
      <dgm:spPr/>
    </dgm:pt>
    <dgm:pt modelId="{6D459B50-FC03-674B-82C7-50E2283ADD52}" type="pres">
      <dgm:prSet presAssocID="{C68A247F-BFFF-4A4C-918C-FA57C73B631B}" presName="sibTrans" presStyleLbl="sibTrans1D1" presStyleIdx="2" presStyleCnt="10"/>
      <dgm:spPr/>
    </dgm:pt>
    <dgm:pt modelId="{70E63988-FC7C-9347-829D-7188DAD6241F}" type="pres">
      <dgm:prSet presAssocID="{C68A247F-BFFF-4A4C-918C-FA57C73B631B}" presName="connectorText" presStyleLbl="sibTrans1D1" presStyleIdx="2" presStyleCnt="10"/>
      <dgm:spPr/>
    </dgm:pt>
    <dgm:pt modelId="{E2CBE432-C6AC-8C46-ACDE-FF01FA80CCA9}" type="pres">
      <dgm:prSet presAssocID="{715458E6-B5AC-46B4-A4BA-4E4C43E24FF0}" presName="node" presStyleLbl="node1" presStyleIdx="3" presStyleCnt="11">
        <dgm:presLayoutVars>
          <dgm:bulletEnabled val="1"/>
        </dgm:presLayoutVars>
      </dgm:prSet>
      <dgm:spPr/>
    </dgm:pt>
    <dgm:pt modelId="{34930618-53E8-5841-B13C-DCFD9E544E2A}" type="pres">
      <dgm:prSet presAssocID="{93199D1C-49EE-4290-9442-4BC96AE24CE2}" presName="sibTrans" presStyleLbl="sibTrans1D1" presStyleIdx="3" presStyleCnt="10"/>
      <dgm:spPr/>
    </dgm:pt>
    <dgm:pt modelId="{8C5DC661-3CA7-F643-BB49-CC6902191A99}" type="pres">
      <dgm:prSet presAssocID="{93199D1C-49EE-4290-9442-4BC96AE24CE2}" presName="connectorText" presStyleLbl="sibTrans1D1" presStyleIdx="3" presStyleCnt="10"/>
      <dgm:spPr/>
    </dgm:pt>
    <dgm:pt modelId="{827A6290-346B-BA49-9222-AC89B4548A47}" type="pres">
      <dgm:prSet presAssocID="{841D3F55-03B8-40EC-ACE8-1FC28876EEB2}" presName="node" presStyleLbl="node1" presStyleIdx="4" presStyleCnt="11">
        <dgm:presLayoutVars>
          <dgm:bulletEnabled val="1"/>
        </dgm:presLayoutVars>
      </dgm:prSet>
      <dgm:spPr/>
    </dgm:pt>
    <dgm:pt modelId="{8703ECB9-6DE6-AA48-8CDD-985033205AC2}" type="pres">
      <dgm:prSet presAssocID="{8F6CF3CF-C3FE-4D1F-94BD-C2C843CF009E}" presName="sibTrans" presStyleLbl="sibTrans1D1" presStyleIdx="4" presStyleCnt="10"/>
      <dgm:spPr/>
    </dgm:pt>
    <dgm:pt modelId="{1C1763A2-832F-CD49-8E1B-0BA816625106}" type="pres">
      <dgm:prSet presAssocID="{8F6CF3CF-C3FE-4D1F-94BD-C2C843CF009E}" presName="connectorText" presStyleLbl="sibTrans1D1" presStyleIdx="4" presStyleCnt="10"/>
      <dgm:spPr/>
    </dgm:pt>
    <dgm:pt modelId="{5FB1C2EA-1E13-6549-A0D5-B6BA3D92A61D}" type="pres">
      <dgm:prSet presAssocID="{4BF27B80-5D71-4C7B-B81B-4ED4AFE16ACA}" presName="node" presStyleLbl="node1" presStyleIdx="5" presStyleCnt="11">
        <dgm:presLayoutVars>
          <dgm:bulletEnabled val="1"/>
        </dgm:presLayoutVars>
      </dgm:prSet>
      <dgm:spPr/>
    </dgm:pt>
    <dgm:pt modelId="{DABAC636-C810-CF4D-8F1A-D899B8A78F8A}" type="pres">
      <dgm:prSet presAssocID="{18A9FE16-4039-4DFE-88B6-23F0DFD6041D}" presName="sibTrans" presStyleLbl="sibTrans1D1" presStyleIdx="5" presStyleCnt="10"/>
      <dgm:spPr/>
    </dgm:pt>
    <dgm:pt modelId="{EA0E4BEA-39B2-E34E-B066-08A963F757AB}" type="pres">
      <dgm:prSet presAssocID="{18A9FE16-4039-4DFE-88B6-23F0DFD6041D}" presName="connectorText" presStyleLbl="sibTrans1D1" presStyleIdx="5" presStyleCnt="10"/>
      <dgm:spPr/>
    </dgm:pt>
    <dgm:pt modelId="{9C36D37F-ACC9-7A4C-9A33-6C70BE392344}" type="pres">
      <dgm:prSet presAssocID="{3A862748-448E-4A92-88B3-CF183D9C7958}" presName="node" presStyleLbl="node1" presStyleIdx="6" presStyleCnt="11">
        <dgm:presLayoutVars>
          <dgm:bulletEnabled val="1"/>
        </dgm:presLayoutVars>
      </dgm:prSet>
      <dgm:spPr/>
    </dgm:pt>
    <dgm:pt modelId="{F8466719-C132-AD4B-91DD-1BF641EE5C84}" type="pres">
      <dgm:prSet presAssocID="{4A8B8CB6-87D8-4A02-AB33-90FF8E3DED71}" presName="sibTrans" presStyleLbl="sibTrans1D1" presStyleIdx="6" presStyleCnt="10"/>
      <dgm:spPr/>
    </dgm:pt>
    <dgm:pt modelId="{8DB3DB21-D320-C147-ABB2-AC18166A465C}" type="pres">
      <dgm:prSet presAssocID="{4A8B8CB6-87D8-4A02-AB33-90FF8E3DED71}" presName="connectorText" presStyleLbl="sibTrans1D1" presStyleIdx="6" presStyleCnt="10"/>
      <dgm:spPr/>
    </dgm:pt>
    <dgm:pt modelId="{7D3D5873-53DF-314B-B89D-9DBC458AD94D}" type="pres">
      <dgm:prSet presAssocID="{8DAC63CB-F34E-44D1-8110-921BED56EB47}" presName="node" presStyleLbl="node1" presStyleIdx="7" presStyleCnt="11">
        <dgm:presLayoutVars>
          <dgm:bulletEnabled val="1"/>
        </dgm:presLayoutVars>
      </dgm:prSet>
      <dgm:spPr/>
    </dgm:pt>
    <dgm:pt modelId="{7FF0A715-7272-E54F-ABD0-E761ED3D7E71}" type="pres">
      <dgm:prSet presAssocID="{BD966304-1785-4E53-BFCD-A94F4894C782}" presName="sibTrans" presStyleLbl="sibTrans1D1" presStyleIdx="7" presStyleCnt="10"/>
      <dgm:spPr/>
    </dgm:pt>
    <dgm:pt modelId="{62F312F7-C31F-9845-9596-FE9A34C4623B}" type="pres">
      <dgm:prSet presAssocID="{BD966304-1785-4E53-BFCD-A94F4894C782}" presName="connectorText" presStyleLbl="sibTrans1D1" presStyleIdx="7" presStyleCnt="10"/>
      <dgm:spPr/>
    </dgm:pt>
    <dgm:pt modelId="{AA8D15E9-05FC-B546-ADCF-6E96E6C40D7B}" type="pres">
      <dgm:prSet presAssocID="{B379D322-9DAF-4252-AD3D-6EC3C6E4E5EA}" presName="node" presStyleLbl="node1" presStyleIdx="8" presStyleCnt="11">
        <dgm:presLayoutVars>
          <dgm:bulletEnabled val="1"/>
        </dgm:presLayoutVars>
      </dgm:prSet>
      <dgm:spPr/>
    </dgm:pt>
    <dgm:pt modelId="{98A7A12C-44C0-054D-A904-2EBF0A5577EE}" type="pres">
      <dgm:prSet presAssocID="{4DC2BDC4-7C84-4A8A-ABA7-A188D5FAC933}" presName="sibTrans" presStyleLbl="sibTrans1D1" presStyleIdx="8" presStyleCnt="10"/>
      <dgm:spPr/>
    </dgm:pt>
    <dgm:pt modelId="{8C329D85-89BA-0A44-BB98-07BD6E34B669}" type="pres">
      <dgm:prSet presAssocID="{4DC2BDC4-7C84-4A8A-ABA7-A188D5FAC933}" presName="connectorText" presStyleLbl="sibTrans1D1" presStyleIdx="8" presStyleCnt="10"/>
      <dgm:spPr/>
    </dgm:pt>
    <dgm:pt modelId="{713FA395-EDA1-8D42-B1FD-440128257C80}" type="pres">
      <dgm:prSet presAssocID="{A720E631-B35F-485A-B784-1561BB6FF90C}" presName="node" presStyleLbl="node1" presStyleIdx="9" presStyleCnt="11">
        <dgm:presLayoutVars>
          <dgm:bulletEnabled val="1"/>
        </dgm:presLayoutVars>
      </dgm:prSet>
      <dgm:spPr/>
    </dgm:pt>
    <dgm:pt modelId="{9E46BF7E-08D8-4945-828D-1C9BAEC5CDA8}" type="pres">
      <dgm:prSet presAssocID="{B6DC3C0B-D3C6-48EC-A5EF-2A5B582583BE}" presName="sibTrans" presStyleLbl="sibTrans1D1" presStyleIdx="9" presStyleCnt="10"/>
      <dgm:spPr/>
    </dgm:pt>
    <dgm:pt modelId="{3FF04999-8F77-9848-B591-4BC42B7ECAAB}" type="pres">
      <dgm:prSet presAssocID="{B6DC3C0B-D3C6-48EC-A5EF-2A5B582583BE}" presName="connectorText" presStyleLbl="sibTrans1D1" presStyleIdx="9" presStyleCnt="10"/>
      <dgm:spPr/>
    </dgm:pt>
    <dgm:pt modelId="{E9D88145-4FE5-7F45-8741-282D0362D733}" type="pres">
      <dgm:prSet presAssocID="{E13E65B6-E68F-44A0-B61F-14B3D487A33A}" presName="node" presStyleLbl="node1" presStyleIdx="10" presStyleCnt="11">
        <dgm:presLayoutVars>
          <dgm:bulletEnabled val="1"/>
        </dgm:presLayoutVars>
      </dgm:prSet>
      <dgm:spPr/>
    </dgm:pt>
  </dgm:ptLst>
  <dgm:cxnLst>
    <dgm:cxn modelId="{9E851700-28DF-034A-877A-4DB4E5B86DF4}" type="presOf" srcId="{4A8B8CB6-87D8-4A02-AB33-90FF8E3DED71}" destId="{8DB3DB21-D320-C147-ABB2-AC18166A465C}" srcOrd="1" destOrd="0" presId="urn:microsoft.com/office/officeart/2016/7/layout/RepeatingBendingProcessNew"/>
    <dgm:cxn modelId="{81E86608-2BEE-8C46-951C-D383D4E3DDC5}" type="presOf" srcId="{C68A247F-BFFF-4A4C-918C-FA57C73B631B}" destId="{70E63988-FC7C-9347-829D-7188DAD6241F}" srcOrd="1" destOrd="0" presId="urn:microsoft.com/office/officeart/2016/7/layout/RepeatingBendingProcessNew"/>
    <dgm:cxn modelId="{9B4E3C0A-C4D7-6A4A-930D-86369D7275E9}" type="presOf" srcId="{B6DC3C0B-D3C6-48EC-A5EF-2A5B582583BE}" destId="{3FF04999-8F77-9848-B591-4BC42B7ECAAB}" srcOrd="1" destOrd="0" presId="urn:microsoft.com/office/officeart/2016/7/layout/RepeatingBendingProcessNew"/>
    <dgm:cxn modelId="{28CFE611-8776-9A4D-8FAD-798BE58825DF}" type="presOf" srcId="{93199D1C-49EE-4290-9442-4BC96AE24CE2}" destId="{8C5DC661-3CA7-F643-BB49-CC6902191A99}" srcOrd="1" destOrd="0" presId="urn:microsoft.com/office/officeart/2016/7/layout/RepeatingBendingProcessNew"/>
    <dgm:cxn modelId="{D655FE15-BFC0-F042-B2F5-FD7DBE8414E5}" type="presOf" srcId="{4BF27B80-5D71-4C7B-B81B-4ED4AFE16ACA}" destId="{5FB1C2EA-1E13-6549-A0D5-B6BA3D92A61D}" srcOrd="0" destOrd="0" presId="urn:microsoft.com/office/officeart/2016/7/layout/RepeatingBendingProcessNew"/>
    <dgm:cxn modelId="{7DCCCC1C-CB75-8341-9942-C7EC07FFD261}" type="presOf" srcId="{93199D1C-49EE-4290-9442-4BC96AE24CE2}" destId="{34930618-53E8-5841-B13C-DCFD9E544E2A}" srcOrd="0" destOrd="0" presId="urn:microsoft.com/office/officeart/2016/7/layout/RepeatingBendingProcessNew"/>
    <dgm:cxn modelId="{382CB227-E1EF-7E49-BE2D-46EEE257FD14}" type="presOf" srcId="{34BA3181-7C61-4C34-BBE4-BBDB09D839FA}" destId="{445FBA1F-7D2A-7240-9250-5D855050EEE0}" srcOrd="0" destOrd="0" presId="urn:microsoft.com/office/officeart/2016/7/layout/RepeatingBendingProcessNew"/>
    <dgm:cxn modelId="{29305B30-2DB0-8C46-90DD-CBE0B9EDA8B6}" type="presOf" srcId="{E13E65B6-E68F-44A0-B61F-14B3D487A33A}" destId="{E9D88145-4FE5-7F45-8741-282D0362D733}" srcOrd="0" destOrd="0" presId="urn:microsoft.com/office/officeart/2016/7/layout/RepeatingBendingProcessNew"/>
    <dgm:cxn modelId="{3F206230-56AA-EA4B-91D7-95262484773F}" type="presOf" srcId="{34BA3181-7C61-4C34-BBE4-BBDB09D839FA}" destId="{7180E16F-53BA-3944-A9DF-4CAF63E8BD88}" srcOrd="1" destOrd="0" presId="urn:microsoft.com/office/officeart/2016/7/layout/RepeatingBendingProcessNew"/>
    <dgm:cxn modelId="{29FF1834-DC1F-42D8-B098-C1E89567387F}" srcId="{1F322FD4-51C1-4F37-8D52-4D9766FC1D9B}" destId="{8DAC63CB-F34E-44D1-8110-921BED56EB47}" srcOrd="7" destOrd="0" parTransId="{D23AEEE7-91B0-4B94-8700-E9319F323AC4}" sibTransId="{BD966304-1785-4E53-BFCD-A94F4894C782}"/>
    <dgm:cxn modelId="{36662F3D-B74F-0046-8E5B-21B716ED21A2}" type="presOf" srcId="{C5675EE1-5FD1-7848-84C0-85914BF2F80D}" destId="{20443EFF-8631-FD48-BA42-F90A549B1E48}" srcOrd="0" destOrd="0" presId="urn:microsoft.com/office/officeart/2016/7/layout/RepeatingBendingProcessNew"/>
    <dgm:cxn modelId="{68107A44-9EAB-5949-9A36-C52779BA7D0F}" srcId="{1F322FD4-51C1-4F37-8D52-4D9766FC1D9B}" destId="{6ED89FD0-9902-F34F-A13B-9CE6E26B8F11}" srcOrd="0" destOrd="0" parTransId="{DB12600E-916C-5D4E-82FE-46878C1F0F6C}" sibTransId="{C5675EE1-5FD1-7848-84C0-85914BF2F80D}"/>
    <dgm:cxn modelId="{1B519D49-A9E8-184B-8173-34CD6303D236}" type="presOf" srcId="{1F322FD4-51C1-4F37-8D52-4D9766FC1D9B}" destId="{1A253708-35DE-0D41-8E5C-6185C08D4475}" srcOrd="0" destOrd="0" presId="urn:microsoft.com/office/officeart/2016/7/layout/RepeatingBendingProcessNew"/>
    <dgm:cxn modelId="{D8C6ED4C-46ED-4757-9791-966BBF15423E}" srcId="{1F322FD4-51C1-4F37-8D52-4D9766FC1D9B}" destId="{715458E6-B5AC-46B4-A4BA-4E4C43E24FF0}" srcOrd="3" destOrd="0" parTransId="{0EF81DD6-2F1C-424D-BAEF-2F4D9C9A7E0A}" sibTransId="{93199D1C-49EE-4290-9442-4BC96AE24CE2}"/>
    <dgm:cxn modelId="{7E39F955-7D4C-A74F-87C8-3867D053F59A}" type="presOf" srcId="{8F6CF3CF-C3FE-4D1F-94BD-C2C843CF009E}" destId="{8703ECB9-6DE6-AA48-8CDD-985033205AC2}" srcOrd="0" destOrd="0" presId="urn:microsoft.com/office/officeart/2016/7/layout/RepeatingBendingProcessNew"/>
    <dgm:cxn modelId="{AD38C159-03A3-4B74-A0B1-0E8ECE78638F}" srcId="{1F322FD4-51C1-4F37-8D52-4D9766FC1D9B}" destId="{3A862748-448E-4A92-88B3-CF183D9C7958}" srcOrd="6" destOrd="0" parTransId="{06A349A9-133D-445B-8D53-9C065236CC32}" sibTransId="{4A8B8CB6-87D8-4A02-AB33-90FF8E3DED71}"/>
    <dgm:cxn modelId="{500EFF5B-1573-104F-8DC9-BC19FA33BB5B}" type="presOf" srcId="{3A862748-448E-4A92-88B3-CF183D9C7958}" destId="{9C36D37F-ACC9-7A4C-9A33-6C70BE392344}" srcOrd="0" destOrd="0" presId="urn:microsoft.com/office/officeart/2016/7/layout/RepeatingBendingProcessNew"/>
    <dgm:cxn modelId="{53A76B5D-9DD2-9D42-9559-C5943C631B1A}" type="presOf" srcId="{C68A247F-BFFF-4A4C-918C-FA57C73B631B}" destId="{6D459B50-FC03-674B-82C7-50E2283ADD52}" srcOrd="0" destOrd="0" presId="urn:microsoft.com/office/officeart/2016/7/layout/RepeatingBendingProcessNew"/>
    <dgm:cxn modelId="{A5D5F85D-B053-482F-9A2C-A98AB03B308C}" srcId="{1F322FD4-51C1-4F37-8D52-4D9766FC1D9B}" destId="{E13E65B6-E68F-44A0-B61F-14B3D487A33A}" srcOrd="10" destOrd="0" parTransId="{D57043D1-DD69-497C-A20D-BD1B28E478D0}" sibTransId="{741898C6-362A-4102-8EB5-55A15DC249A6}"/>
    <dgm:cxn modelId="{2348A55F-950D-6D45-93A7-8CAC9777F4F1}" type="presOf" srcId="{841D3F55-03B8-40EC-ACE8-1FC28876EEB2}" destId="{827A6290-346B-BA49-9222-AC89B4548A47}" srcOrd="0" destOrd="0" presId="urn:microsoft.com/office/officeart/2016/7/layout/RepeatingBendingProcessNew"/>
    <dgm:cxn modelId="{C34EC262-D8E6-FF40-B7E1-AA247DD59F9C}" type="presOf" srcId="{BD966304-1785-4E53-BFCD-A94F4894C782}" destId="{62F312F7-C31F-9845-9596-FE9A34C4623B}" srcOrd="1" destOrd="0" presId="urn:microsoft.com/office/officeart/2016/7/layout/RepeatingBendingProcessNew"/>
    <dgm:cxn modelId="{CFDF5A63-E95C-402E-B188-D5DC25A5C53D}" srcId="{1F322FD4-51C1-4F37-8D52-4D9766FC1D9B}" destId="{4BF27B80-5D71-4C7B-B81B-4ED4AFE16ACA}" srcOrd="5" destOrd="0" parTransId="{CBA13B35-1BE2-41EB-9460-BD87346FBD0A}" sibTransId="{18A9FE16-4039-4DFE-88B6-23F0DFD6041D}"/>
    <dgm:cxn modelId="{D9A91264-DC3E-4BD3-B6DD-45FC69F1AC1A}" srcId="{1F322FD4-51C1-4F37-8D52-4D9766FC1D9B}" destId="{D30E0A8F-0AEC-4744-8026-B221581E36AD}" srcOrd="2" destOrd="0" parTransId="{E642E5ED-B02C-4660-BCBC-CAE0AD052074}" sibTransId="{C68A247F-BFFF-4A4C-918C-FA57C73B631B}"/>
    <dgm:cxn modelId="{8B117D6B-456D-A24A-8BB3-485DB7071BDB}" type="presOf" srcId="{18A9FE16-4039-4DFE-88B6-23F0DFD6041D}" destId="{DABAC636-C810-CF4D-8F1A-D899B8A78F8A}" srcOrd="0" destOrd="0" presId="urn:microsoft.com/office/officeart/2016/7/layout/RepeatingBendingProcessNew"/>
    <dgm:cxn modelId="{81A81671-3D20-AB46-81DB-23238652C5DF}" type="presOf" srcId="{BD966304-1785-4E53-BFCD-A94F4894C782}" destId="{7FF0A715-7272-E54F-ABD0-E761ED3D7E71}" srcOrd="0" destOrd="0" presId="urn:microsoft.com/office/officeart/2016/7/layout/RepeatingBendingProcessNew"/>
    <dgm:cxn modelId="{EA2CE875-C24C-5C4F-8B83-8DF55E5469A7}" type="presOf" srcId="{4DC2BDC4-7C84-4A8A-ABA7-A188D5FAC933}" destId="{8C329D85-89BA-0A44-BB98-07BD6E34B669}" srcOrd="1" destOrd="0" presId="urn:microsoft.com/office/officeart/2016/7/layout/RepeatingBendingProcessNew"/>
    <dgm:cxn modelId="{CD65E176-3EC3-48A3-A1F1-DF363E12AEF6}" srcId="{1F322FD4-51C1-4F37-8D52-4D9766FC1D9B}" destId="{A720E631-B35F-485A-B784-1561BB6FF90C}" srcOrd="9" destOrd="0" parTransId="{7B735875-75EF-47AC-8A41-9A57ABA3E01E}" sibTransId="{B6DC3C0B-D3C6-48EC-A5EF-2A5B582583BE}"/>
    <dgm:cxn modelId="{402A1F80-538E-4940-9255-6215DE20BF2C}" srcId="{1F322FD4-51C1-4F37-8D52-4D9766FC1D9B}" destId="{B379D322-9DAF-4252-AD3D-6EC3C6E4E5EA}" srcOrd="8" destOrd="0" parTransId="{BD1BBC15-763C-4F04-9AC7-5E0813E4CB41}" sibTransId="{4DC2BDC4-7C84-4A8A-ABA7-A188D5FAC933}"/>
    <dgm:cxn modelId="{02BBB580-7AC1-9146-BEBB-3283E28980C5}" type="presOf" srcId="{A720E631-B35F-485A-B784-1561BB6FF90C}" destId="{713FA395-EDA1-8D42-B1FD-440128257C80}" srcOrd="0" destOrd="0" presId="urn:microsoft.com/office/officeart/2016/7/layout/RepeatingBendingProcessNew"/>
    <dgm:cxn modelId="{88F53F81-BAEA-D840-8149-AA3F53B56EB7}" type="presOf" srcId="{6ED89FD0-9902-F34F-A13B-9CE6E26B8F11}" destId="{DBB40178-EAE4-704B-BFAB-A652163C33CD}" srcOrd="0" destOrd="0" presId="urn:microsoft.com/office/officeart/2016/7/layout/RepeatingBendingProcessNew"/>
    <dgm:cxn modelId="{8E230682-7AB7-DB4B-AC3A-2408031887B6}" type="presOf" srcId="{715458E6-B5AC-46B4-A4BA-4E4C43E24FF0}" destId="{E2CBE432-C6AC-8C46-ACDE-FF01FA80CCA9}" srcOrd="0" destOrd="0" presId="urn:microsoft.com/office/officeart/2016/7/layout/RepeatingBendingProcessNew"/>
    <dgm:cxn modelId="{76DB5D90-3E5A-6B42-93EE-5695AA86F7A4}" type="presOf" srcId="{8DAC63CB-F34E-44D1-8110-921BED56EB47}" destId="{7D3D5873-53DF-314B-B89D-9DBC458AD94D}" srcOrd="0" destOrd="0" presId="urn:microsoft.com/office/officeart/2016/7/layout/RepeatingBendingProcessNew"/>
    <dgm:cxn modelId="{94AE8291-CADB-AF4A-A2D5-A0EB7B462585}" type="presOf" srcId="{C5675EE1-5FD1-7848-84C0-85914BF2F80D}" destId="{89F35BCB-BA7D-D74D-9D6B-F7D9BBB39BA5}" srcOrd="1" destOrd="0" presId="urn:microsoft.com/office/officeart/2016/7/layout/RepeatingBendingProcessNew"/>
    <dgm:cxn modelId="{E39179A5-BD28-084B-A0E8-507D724728E3}" type="presOf" srcId="{4A8B8CB6-87D8-4A02-AB33-90FF8E3DED71}" destId="{F8466719-C132-AD4B-91DD-1BF641EE5C84}" srcOrd="0" destOrd="0" presId="urn:microsoft.com/office/officeart/2016/7/layout/RepeatingBendingProcessNew"/>
    <dgm:cxn modelId="{BA4E8FA5-0644-42F9-8FE4-83495740AC41}" srcId="{1F322FD4-51C1-4F37-8D52-4D9766FC1D9B}" destId="{841D3F55-03B8-40EC-ACE8-1FC28876EEB2}" srcOrd="4" destOrd="0" parTransId="{FBD67C4C-976B-42A8-9507-90EDB743F94E}" sibTransId="{8F6CF3CF-C3FE-4D1F-94BD-C2C843CF009E}"/>
    <dgm:cxn modelId="{55572AA9-0CD5-AD46-9773-BDC7068E56E8}" type="presOf" srcId="{B379D322-9DAF-4252-AD3D-6EC3C6E4E5EA}" destId="{AA8D15E9-05FC-B546-ADCF-6E96E6C40D7B}" srcOrd="0" destOrd="0" presId="urn:microsoft.com/office/officeart/2016/7/layout/RepeatingBendingProcessNew"/>
    <dgm:cxn modelId="{B58D34B7-DD4B-AF4D-AE54-ADE94870257A}" type="presOf" srcId="{8F6CF3CF-C3FE-4D1F-94BD-C2C843CF009E}" destId="{1C1763A2-832F-CD49-8E1B-0BA816625106}" srcOrd="1" destOrd="0" presId="urn:microsoft.com/office/officeart/2016/7/layout/RepeatingBendingProcessNew"/>
    <dgm:cxn modelId="{892B16CE-8C15-7345-8C43-F5BC3E59EE4F}" type="presOf" srcId="{4DC2BDC4-7C84-4A8A-ABA7-A188D5FAC933}" destId="{98A7A12C-44C0-054D-A904-2EBF0A5577EE}" srcOrd="0" destOrd="0" presId="urn:microsoft.com/office/officeart/2016/7/layout/RepeatingBendingProcessNew"/>
    <dgm:cxn modelId="{AA7291D1-B8C5-784F-8399-7BB3712E8123}" type="presOf" srcId="{B6DC3C0B-D3C6-48EC-A5EF-2A5B582583BE}" destId="{9E46BF7E-08D8-4945-828D-1C9BAEC5CDA8}" srcOrd="0" destOrd="0" presId="urn:microsoft.com/office/officeart/2016/7/layout/RepeatingBendingProcessNew"/>
    <dgm:cxn modelId="{5E0C4DE3-CD88-4D47-AABF-910E678468CF}" type="presOf" srcId="{18A9FE16-4039-4DFE-88B6-23F0DFD6041D}" destId="{EA0E4BEA-39B2-E34E-B066-08A963F757AB}" srcOrd="1" destOrd="0" presId="urn:microsoft.com/office/officeart/2016/7/layout/RepeatingBendingProcessNew"/>
    <dgm:cxn modelId="{844CBCEB-9F54-CA4E-A939-88303C175EFE}" type="presOf" srcId="{D30E0A8F-0AEC-4744-8026-B221581E36AD}" destId="{9A38C87F-AC58-3942-A984-4C6F03F5F202}" srcOrd="0" destOrd="0" presId="urn:microsoft.com/office/officeart/2016/7/layout/RepeatingBendingProcessNew"/>
    <dgm:cxn modelId="{36B9CEEF-6E9D-4E90-B194-F95C58E8A577}" srcId="{1F322FD4-51C1-4F37-8D52-4D9766FC1D9B}" destId="{EDD299FA-1BF6-4982-8014-FE0A7F2C8279}" srcOrd="1" destOrd="0" parTransId="{D57B8C18-CD55-4CE1-8EA8-819F71609926}" sibTransId="{34BA3181-7C61-4C34-BBE4-BBDB09D839FA}"/>
    <dgm:cxn modelId="{E951B2FD-3E01-224D-BD28-BACB4DCD4EA3}" type="presOf" srcId="{EDD299FA-1BF6-4982-8014-FE0A7F2C8279}" destId="{5295897C-3DA5-F74E-97CE-15DF8E32BA99}" srcOrd="0" destOrd="0" presId="urn:microsoft.com/office/officeart/2016/7/layout/RepeatingBendingProcessNew"/>
    <dgm:cxn modelId="{7E15B213-A013-5B4E-A0F4-6A96EBF78C96}" type="presParOf" srcId="{1A253708-35DE-0D41-8E5C-6185C08D4475}" destId="{DBB40178-EAE4-704B-BFAB-A652163C33CD}" srcOrd="0" destOrd="0" presId="urn:microsoft.com/office/officeart/2016/7/layout/RepeatingBendingProcessNew"/>
    <dgm:cxn modelId="{D3F2D74A-B916-6B4F-BC09-421928FD5951}" type="presParOf" srcId="{1A253708-35DE-0D41-8E5C-6185C08D4475}" destId="{20443EFF-8631-FD48-BA42-F90A549B1E48}" srcOrd="1" destOrd="0" presId="urn:microsoft.com/office/officeart/2016/7/layout/RepeatingBendingProcessNew"/>
    <dgm:cxn modelId="{1611E6A4-B2B4-2D4C-A074-CD87138992F5}" type="presParOf" srcId="{20443EFF-8631-FD48-BA42-F90A549B1E48}" destId="{89F35BCB-BA7D-D74D-9D6B-F7D9BBB39BA5}" srcOrd="0" destOrd="0" presId="urn:microsoft.com/office/officeart/2016/7/layout/RepeatingBendingProcessNew"/>
    <dgm:cxn modelId="{C8187FD5-8395-CE4B-873E-3584E969989F}" type="presParOf" srcId="{1A253708-35DE-0D41-8E5C-6185C08D4475}" destId="{5295897C-3DA5-F74E-97CE-15DF8E32BA99}" srcOrd="2" destOrd="0" presId="urn:microsoft.com/office/officeart/2016/7/layout/RepeatingBendingProcessNew"/>
    <dgm:cxn modelId="{CEEA2256-303D-9E4E-B639-54B0F066EC16}" type="presParOf" srcId="{1A253708-35DE-0D41-8E5C-6185C08D4475}" destId="{445FBA1F-7D2A-7240-9250-5D855050EEE0}" srcOrd="3" destOrd="0" presId="urn:microsoft.com/office/officeart/2016/7/layout/RepeatingBendingProcessNew"/>
    <dgm:cxn modelId="{34451CD9-B9DB-3245-BEE0-282119AECB91}" type="presParOf" srcId="{445FBA1F-7D2A-7240-9250-5D855050EEE0}" destId="{7180E16F-53BA-3944-A9DF-4CAF63E8BD88}" srcOrd="0" destOrd="0" presId="urn:microsoft.com/office/officeart/2016/7/layout/RepeatingBendingProcessNew"/>
    <dgm:cxn modelId="{16C7FEB9-AB9E-9447-BBBF-C6A47D3E9689}" type="presParOf" srcId="{1A253708-35DE-0D41-8E5C-6185C08D4475}" destId="{9A38C87F-AC58-3942-A984-4C6F03F5F202}" srcOrd="4" destOrd="0" presId="urn:microsoft.com/office/officeart/2016/7/layout/RepeatingBendingProcessNew"/>
    <dgm:cxn modelId="{3B241489-01DD-CF4E-B431-71C585CEF948}" type="presParOf" srcId="{1A253708-35DE-0D41-8E5C-6185C08D4475}" destId="{6D459B50-FC03-674B-82C7-50E2283ADD52}" srcOrd="5" destOrd="0" presId="urn:microsoft.com/office/officeart/2016/7/layout/RepeatingBendingProcessNew"/>
    <dgm:cxn modelId="{EE74F49E-1C27-6644-92CC-F01CF1AF9A88}" type="presParOf" srcId="{6D459B50-FC03-674B-82C7-50E2283ADD52}" destId="{70E63988-FC7C-9347-829D-7188DAD6241F}" srcOrd="0" destOrd="0" presId="urn:microsoft.com/office/officeart/2016/7/layout/RepeatingBendingProcessNew"/>
    <dgm:cxn modelId="{9115D280-54DA-C04D-8C42-7F20EEF073DD}" type="presParOf" srcId="{1A253708-35DE-0D41-8E5C-6185C08D4475}" destId="{E2CBE432-C6AC-8C46-ACDE-FF01FA80CCA9}" srcOrd="6" destOrd="0" presId="urn:microsoft.com/office/officeart/2016/7/layout/RepeatingBendingProcessNew"/>
    <dgm:cxn modelId="{D6D970DB-DBEC-0E4C-806B-B713DDB234DC}" type="presParOf" srcId="{1A253708-35DE-0D41-8E5C-6185C08D4475}" destId="{34930618-53E8-5841-B13C-DCFD9E544E2A}" srcOrd="7" destOrd="0" presId="urn:microsoft.com/office/officeart/2016/7/layout/RepeatingBendingProcessNew"/>
    <dgm:cxn modelId="{8815A305-7065-074F-BF1C-6726B82EA890}" type="presParOf" srcId="{34930618-53E8-5841-B13C-DCFD9E544E2A}" destId="{8C5DC661-3CA7-F643-BB49-CC6902191A99}" srcOrd="0" destOrd="0" presId="urn:microsoft.com/office/officeart/2016/7/layout/RepeatingBendingProcessNew"/>
    <dgm:cxn modelId="{9CCF0DF4-4591-E249-9FBE-B41D46B91E27}" type="presParOf" srcId="{1A253708-35DE-0D41-8E5C-6185C08D4475}" destId="{827A6290-346B-BA49-9222-AC89B4548A47}" srcOrd="8" destOrd="0" presId="urn:microsoft.com/office/officeart/2016/7/layout/RepeatingBendingProcessNew"/>
    <dgm:cxn modelId="{514A89FB-EE7A-FA4B-96CA-CB0C61890677}" type="presParOf" srcId="{1A253708-35DE-0D41-8E5C-6185C08D4475}" destId="{8703ECB9-6DE6-AA48-8CDD-985033205AC2}" srcOrd="9" destOrd="0" presId="urn:microsoft.com/office/officeart/2016/7/layout/RepeatingBendingProcessNew"/>
    <dgm:cxn modelId="{97F7B457-7C50-2C4F-B78E-3E43C5E490B6}" type="presParOf" srcId="{8703ECB9-6DE6-AA48-8CDD-985033205AC2}" destId="{1C1763A2-832F-CD49-8E1B-0BA816625106}" srcOrd="0" destOrd="0" presId="urn:microsoft.com/office/officeart/2016/7/layout/RepeatingBendingProcessNew"/>
    <dgm:cxn modelId="{7F8A560B-EC96-A646-BD39-077CD9FA24A7}" type="presParOf" srcId="{1A253708-35DE-0D41-8E5C-6185C08D4475}" destId="{5FB1C2EA-1E13-6549-A0D5-B6BA3D92A61D}" srcOrd="10" destOrd="0" presId="urn:microsoft.com/office/officeart/2016/7/layout/RepeatingBendingProcessNew"/>
    <dgm:cxn modelId="{EBA62558-9434-AC4C-BAFA-A0F43B1C33A4}" type="presParOf" srcId="{1A253708-35DE-0D41-8E5C-6185C08D4475}" destId="{DABAC636-C810-CF4D-8F1A-D899B8A78F8A}" srcOrd="11" destOrd="0" presId="urn:microsoft.com/office/officeart/2016/7/layout/RepeatingBendingProcessNew"/>
    <dgm:cxn modelId="{CBB86275-3C03-DE45-AF3A-B74252B9DB11}" type="presParOf" srcId="{DABAC636-C810-CF4D-8F1A-D899B8A78F8A}" destId="{EA0E4BEA-39B2-E34E-B066-08A963F757AB}" srcOrd="0" destOrd="0" presId="urn:microsoft.com/office/officeart/2016/7/layout/RepeatingBendingProcessNew"/>
    <dgm:cxn modelId="{DEEFE241-42DE-DB4D-9E60-80DE866F779B}" type="presParOf" srcId="{1A253708-35DE-0D41-8E5C-6185C08D4475}" destId="{9C36D37F-ACC9-7A4C-9A33-6C70BE392344}" srcOrd="12" destOrd="0" presId="urn:microsoft.com/office/officeart/2016/7/layout/RepeatingBendingProcessNew"/>
    <dgm:cxn modelId="{BB1B7740-E80C-6F48-8D4A-781A81FCD00C}" type="presParOf" srcId="{1A253708-35DE-0D41-8E5C-6185C08D4475}" destId="{F8466719-C132-AD4B-91DD-1BF641EE5C84}" srcOrd="13" destOrd="0" presId="urn:microsoft.com/office/officeart/2016/7/layout/RepeatingBendingProcessNew"/>
    <dgm:cxn modelId="{C43B0860-5790-564D-BF1D-ECAB47536116}" type="presParOf" srcId="{F8466719-C132-AD4B-91DD-1BF641EE5C84}" destId="{8DB3DB21-D320-C147-ABB2-AC18166A465C}" srcOrd="0" destOrd="0" presId="urn:microsoft.com/office/officeart/2016/7/layout/RepeatingBendingProcessNew"/>
    <dgm:cxn modelId="{6AC78B39-1A6C-3E44-B7C6-D5F81AA52AE7}" type="presParOf" srcId="{1A253708-35DE-0D41-8E5C-6185C08D4475}" destId="{7D3D5873-53DF-314B-B89D-9DBC458AD94D}" srcOrd="14" destOrd="0" presId="urn:microsoft.com/office/officeart/2016/7/layout/RepeatingBendingProcessNew"/>
    <dgm:cxn modelId="{22C184AA-8999-5843-BDA4-B19F06656E7E}" type="presParOf" srcId="{1A253708-35DE-0D41-8E5C-6185C08D4475}" destId="{7FF0A715-7272-E54F-ABD0-E761ED3D7E71}" srcOrd="15" destOrd="0" presId="urn:microsoft.com/office/officeart/2016/7/layout/RepeatingBendingProcessNew"/>
    <dgm:cxn modelId="{0DC84BF1-E7C5-4F4A-A1EF-4A27116107BA}" type="presParOf" srcId="{7FF0A715-7272-E54F-ABD0-E761ED3D7E71}" destId="{62F312F7-C31F-9845-9596-FE9A34C4623B}" srcOrd="0" destOrd="0" presId="urn:microsoft.com/office/officeart/2016/7/layout/RepeatingBendingProcessNew"/>
    <dgm:cxn modelId="{EB79C00C-F37A-8A47-B433-D9264E0A6B3B}" type="presParOf" srcId="{1A253708-35DE-0D41-8E5C-6185C08D4475}" destId="{AA8D15E9-05FC-B546-ADCF-6E96E6C40D7B}" srcOrd="16" destOrd="0" presId="urn:microsoft.com/office/officeart/2016/7/layout/RepeatingBendingProcessNew"/>
    <dgm:cxn modelId="{9E36D338-1ED9-284B-ACB6-8454F6B23580}" type="presParOf" srcId="{1A253708-35DE-0D41-8E5C-6185C08D4475}" destId="{98A7A12C-44C0-054D-A904-2EBF0A5577EE}" srcOrd="17" destOrd="0" presId="urn:microsoft.com/office/officeart/2016/7/layout/RepeatingBendingProcessNew"/>
    <dgm:cxn modelId="{96253887-F13C-B54D-BD8F-EE716DDA5BFB}" type="presParOf" srcId="{98A7A12C-44C0-054D-A904-2EBF0A5577EE}" destId="{8C329D85-89BA-0A44-BB98-07BD6E34B669}" srcOrd="0" destOrd="0" presId="urn:microsoft.com/office/officeart/2016/7/layout/RepeatingBendingProcessNew"/>
    <dgm:cxn modelId="{C7C49633-3763-974F-BF31-14E4050BC9C3}" type="presParOf" srcId="{1A253708-35DE-0D41-8E5C-6185C08D4475}" destId="{713FA395-EDA1-8D42-B1FD-440128257C80}" srcOrd="18" destOrd="0" presId="urn:microsoft.com/office/officeart/2016/7/layout/RepeatingBendingProcessNew"/>
    <dgm:cxn modelId="{43D2EFB6-9EC1-CC46-9D9D-9CBE86DA6BA6}" type="presParOf" srcId="{1A253708-35DE-0D41-8E5C-6185C08D4475}" destId="{9E46BF7E-08D8-4945-828D-1C9BAEC5CDA8}" srcOrd="19" destOrd="0" presId="urn:microsoft.com/office/officeart/2016/7/layout/RepeatingBendingProcessNew"/>
    <dgm:cxn modelId="{D45286F7-2D9E-3A4F-A162-E060996961EB}" type="presParOf" srcId="{9E46BF7E-08D8-4945-828D-1C9BAEC5CDA8}" destId="{3FF04999-8F77-9848-B591-4BC42B7ECAAB}" srcOrd="0" destOrd="0" presId="urn:microsoft.com/office/officeart/2016/7/layout/RepeatingBendingProcessNew"/>
    <dgm:cxn modelId="{E6198FB5-A467-0849-AD2F-74264CF43491}" type="presParOf" srcId="{1A253708-35DE-0D41-8E5C-6185C08D4475}" destId="{E9D88145-4FE5-7F45-8741-282D0362D733}" srcOrd="2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4A185-0E2B-ED4D-8409-47C2AA3D9234}">
      <dsp:nvSpPr>
        <dsp:cNvPr id="0" name=""/>
        <dsp:cNvSpPr/>
      </dsp:nvSpPr>
      <dsp:spPr>
        <a:xfrm>
          <a:off x="9750" y="1204572"/>
          <a:ext cx="2914197" cy="17485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Health – WHO define health as a state of complete physical, mental and social well-being, not simply the absence of disease or illness (NIH, 2023).</a:t>
          </a:r>
          <a:endParaRPr lang="en-US" sz="1800" kern="1200" dirty="0"/>
        </a:p>
      </dsp:txBody>
      <dsp:txXfrm>
        <a:off x="60962" y="1255784"/>
        <a:ext cx="2811773" cy="1646094"/>
      </dsp:txXfrm>
    </dsp:sp>
    <dsp:sp modelId="{4E10AFAD-96FC-4240-955A-B00200A51819}">
      <dsp:nvSpPr>
        <dsp:cNvPr id="0" name=""/>
        <dsp:cNvSpPr/>
      </dsp:nvSpPr>
      <dsp:spPr>
        <a:xfrm>
          <a:off x="3180396" y="1717471"/>
          <a:ext cx="617809" cy="72272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180396" y="1862015"/>
        <a:ext cx="432466" cy="433632"/>
      </dsp:txXfrm>
    </dsp:sp>
    <dsp:sp modelId="{29F8A9DE-076A-364A-BBB4-DCDEF71898EA}">
      <dsp:nvSpPr>
        <dsp:cNvPr id="0" name=""/>
        <dsp:cNvSpPr/>
      </dsp:nvSpPr>
      <dsp:spPr>
        <a:xfrm>
          <a:off x="4089626" y="1204572"/>
          <a:ext cx="2914197" cy="1748518"/>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Wellbeing - a holistic concept involving physical, mental, emotional and social health, supporting quality of life (WHO, 2025)</a:t>
          </a:r>
          <a:endParaRPr lang="en-US" sz="1800" kern="1200" dirty="0"/>
        </a:p>
      </dsp:txBody>
      <dsp:txXfrm>
        <a:off x="4140838" y="1255784"/>
        <a:ext cx="2811773" cy="1646094"/>
      </dsp:txXfrm>
    </dsp:sp>
    <dsp:sp modelId="{465C9E78-CD1D-1D4C-B57C-E2E6810EC7A5}">
      <dsp:nvSpPr>
        <dsp:cNvPr id="0" name=""/>
        <dsp:cNvSpPr/>
      </dsp:nvSpPr>
      <dsp:spPr>
        <a:xfrm>
          <a:off x="7260273" y="1717471"/>
          <a:ext cx="617809" cy="722720"/>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7260273" y="1862015"/>
        <a:ext cx="432466" cy="433632"/>
      </dsp:txXfrm>
    </dsp:sp>
    <dsp:sp modelId="{1F958102-0BE5-CF4C-8353-4AB7BC8D88E9}">
      <dsp:nvSpPr>
        <dsp:cNvPr id="0" name=""/>
        <dsp:cNvSpPr/>
      </dsp:nvSpPr>
      <dsp:spPr>
        <a:xfrm>
          <a:off x="8169502" y="1204572"/>
          <a:ext cx="2914197" cy="174851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Sustainable Development -  meeting present needs without compromising future generations’ ability to meet their own needs (IISD, 2026)</a:t>
          </a:r>
          <a:endParaRPr lang="en-US" sz="1800" kern="1200" dirty="0"/>
        </a:p>
      </dsp:txBody>
      <dsp:txXfrm>
        <a:off x="8220714" y="1255784"/>
        <a:ext cx="2811773" cy="16460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86932-74F2-1549-B3E1-2ECF0A29394B}">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340B0-9496-9A44-B538-62EB18A9151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WHO’s </a:t>
          </a:r>
          <a:r>
            <a:rPr lang="en-US" sz="2100" b="1" kern="1200" dirty="0"/>
            <a:t>Health in All Policies</a:t>
          </a:r>
          <a:r>
            <a:rPr lang="en-US" sz="2100" kern="1200" dirty="0"/>
            <a:t> framework </a:t>
          </a:r>
          <a:r>
            <a:rPr lang="en-GB" sz="2100" b="0" i="0" kern="1200" dirty="0"/>
            <a:t>aims to improve population health and reduce health inequalities by encouraging collaboration across different sectors </a:t>
          </a:r>
          <a:r>
            <a:rPr lang="en-GB" sz="1600" b="0" i="0" kern="1200" dirty="0"/>
            <a:t>(The Health Foundation, 2019). </a:t>
          </a:r>
          <a:endParaRPr lang="en-US" sz="1600" kern="1200" dirty="0"/>
        </a:p>
      </dsp:txBody>
      <dsp:txXfrm>
        <a:off x="696297" y="538547"/>
        <a:ext cx="4171627" cy="2590157"/>
      </dsp:txXfrm>
    </dsp:sp>
    <dsp:sp modelId="{FBD22816-CC0E-1A4F-AF1F-29D66E913EF5}">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991033-C8AA-364C-AD8E-830F6FA584F4}">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t>UK integrated Care Systems </a:t>
          </a:r>
          <a:r>
            <a:rPr lang="en-US" sz="2100" kern="1200" dirty="0"/>
            <a:t>(ICS) is collaboration between </a:t>
          </a:r>
          <a:r>
            <a:rPr lang="en-GB" sz="2100" b="0" i="0" kern="1200" dirty="0"/>
            <a:t>NHS organisations, local authorities and voluntary sectors that focuses on improving population health, reducing inequalities and ensuring efficient use of resources </a:t>
          </a:r>
          <a:r>
            <a:rPr lang="en-GB" sz="1600" b="0" i="0" kern="1200" dirty="0"/>
            <a:t>(NHS, </a:t>
          </a:r>
          <a:r>
            <a:rPr lang="en-GB" sz="1600" b="0" i="0" kern="1200" dirty="0" err="1"/>
            <a:t>n.d</a:t>
          </a:r>
          <a:r>
            <a:rPr lang="en-GB" sz="1600" b="0" i="0" kern="1200" dirty="0"/>
            <a:t>)</a:t>
          </a:r>
          <a:endParaRPr lang="en-US" sz="1600" kern="1200" dirty="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BA440-CECD-424D-A994-9DDD3C28410B}">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34B55-E061-4C4D-9658-DE43D2D9327C}">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Better patient outcomes</a:t>
          </a:r>
        </a:p>
      </dsp:txBody>
      <dsp:txXfrm>
        <a:off x="510197" y="1855936"/>
        <a:ext cx="2068076" cy="720000"/>
      </dsp:txXfrm>
    </dsp:sp>
    <dsp:sp modelId="{49D7DC37-DC62-4505-86EB-534B955BE0E3}">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8207D9-5CFA-41B9-A99A-E0494A75E89C}">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Improved coordination</a:t>
          </a:r>
        </a:p>
      </dsp:txBody>
      <dsp:txXfrm>
        <a:off x="2940187" y="1855936"/>
        <a:ext cx="2068076" cy="720000"/>
      </dsp:txXfrm>
    </dsp:sp>
    <dsp:sp modelId="{2D9A810A-F741-4ECA-9F6B-04BE0DB42B17}">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47346D-B517-4EB2-915F-0C8566E06F89}">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Reduced inequality</a:t>
          </a:r>
        </a:p>
      </dsp:txBody>
      <dsp:txXfrm>
        <a:off x="5370176" y="1855936"/>
        <a:ext cx="2068076" cy="720000"/>
      </dsp:txXfrm>
    </dsp:sp>
    <dsp:sp modelId="{0235CC21-237F-40A6-8A8C-8DB5AC12AF2E}">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F28EDE-2F3D-42A0-9065-145FDB66D01E}">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dirty="0"/>
            <a:t>Cost effectiveness </a:t>
          </a:r>
          <a:r>
            <a:rPr lang="en-US" sz="1600" kern="1200" dirty="0"/>
            <a:t>(NIH, 2015).</a:t>
          </a:r>
        </a:p>
      </dsp:txBody>
      <dsp:txXfrm>
        <a:off x="7800166" y="1855936"/>
        <a:ext cx="206807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730E3-6B2F-C64C-BAD0-C9DF0BDE16C8}">
      <dsp:nvSpPr>
        <dsp:cNvPr id="0" name=""/>
        <dsp:cNvSpPr/>
      </dsp:nvSpPr>
      <dsp:spPr>
        <a:xfrm>
          <a:off x="0" y="553109"/>
          <a:ext cx="5811128" cy="1099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Wellness programmes </a:t>
          </a:r>
          <a:r>
            <a:rPr lang="en-GB" sz="2000" kern="1200"/>
            <a:t>promote healthier lifestyles and help prevent long-term conditions (World Health Organization, 2023).</a:t>
          </a:r>
          <a:endParaRPr lang="en-US" sz="2000" kern="1200"/>
        </a:p>
      </dsp:txBody>
      <dsp:txXfrm>
        <a:off x="53688" y="606797"/>
        <a:ext cx="5703752" cy="992424"/>
      </dsp:txXfrm>
    </dsp:sp>
    <dsp:sp modelId="{735D6C94-7D31-5D4D-A5AF-423E0C59D2AA}">
      <dsp:nvSpPr>
        <dsp:cNvPr id="0" name=""/>
        <dsp:cNvSpPr/>
      </dsp:nvSpPr>
      <dsp:spPr>
        <a:xfrm>
          <a:off x="0" y="1710509"/>
          <a:ext cx="5811128" cy="10998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Telehealth</a:t>
          </a:r>
          <a:r>
            <a:rPr lang="en-GB" sz="2000" kern="1200"/>
            <a:t> improves access to healthcare and supports continuity of care through remote consultations and monitoring (NIH, 2024).</a:t>
          </a:r>
          <a:endParaRPr lang="en-US" sz="2000" kern="1200"/>
        </a:p>
      </dsp:txBody>
      <dsp:txXfrm>
        <a:off x="53688" y="1764197"/>
        <a:ext cx="5703752" cy="992424"/>
      </dsp:txXfrm>
    </dsp:sp>
    <dsp:sp modelId="{9471DC19-228C-D840-A938-23494E1DABC5}">
      <dsp:nvSpPr>
        <dsp:cNvPr id="0" name=""/>
        <dsp:cNvSpPr/>
      </dsp:nvSpPr>
      <dsp:spPr>
        <a:xfrm>
          <a:off x="0" y="2867909"/>
          <a:ext cx="5811128" cy="10998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Community health initiatives </a:t>
          </a:r>
          <a:r>
            <a:rPr lang="en-GB" sz="2000" kern="1200"/>
            <a:t>improve collaboration between health and social care services to deliver person-centred care (NIH, 2020).</a:t>
          </a:r>
          <a:endParaRPr lang="en-US" sz="2000" kern="1200"/>
        </a:p>
      </dsp:txBody>
      <dsp:txXfrm>
        <a:off x="53688" y="2921597"/>
        <a:ext cx="5703752" cy="992424"/>
      </dsp:txXfrm>
    </dsp:sp>
    <dsp:sp modelId="{EB0AD7B6-63DA-E249-9455-5AE041609C35}">
      <dsp:nvSpPr>
        <dsp:cNvPr id="0" name=""/>
        <dsp:cNvSpPr/>
      </dsp:nvSpPr>
      <dsp:spPr>
        <a:xfrm>
          <a:off x="0" y="4025309"/>
          <a:ext cx="5811128" cy="1099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Social prescribing </a:t>
          </a:r>
          <a:r>
            <a:rPr lang="en-GB" sz="2000" kern="1200"/>
            <a:t>addresses wider determinants of health by connecting patients with community-based support (NHS England, 2023).</a:t>
          </a:r>
          <a:endParaRPr lang="en-US" sz="2000" kern="1200"/>
        </a:p>
      </dsp:txBody>
      <dsp:txXfrm>
        <a:off x="53688" y="4078997"/>
        <a:ext cx="5703752" cy="9924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43EFF-8631-FD48-BA42-F90A549B1E48}">
      <dsp:nvSpPr>
        <dsp:cNvPr id="0" name=""/>
        <dsp:cNvSpPr/>
      </dsp:nvSpPr>
      <dsp:spPr>
        <a:xfrm>
          <a:off x="1834322" y="479742"/>
          <a:ext cx="370923" cy="91440"/>
        </a:xfrm>
        <a:custGeom>
          <a:avLst/>
          <a:gdLst/>
          <a:ahLst/>
          <a:cxnLst/>
          <a:rect l="0" t="0" r="0" b="0"/>
          <a:pathLst>
            <a:path>
              <a:moveTo>
                <a:pt x="0" y="45720"/>
              </a:moveTo>
              <a:lnTo>
                <a:pt x="37092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09745" y="523454"/>
        <a:ext cx="20076" cy="4015"/>
      </dsp:txXfrm>
    </dsp:sp>
    <dsp:sp modelId="{DBB40178-EAE4-704B-BFAB-A652163C33CD}">
      <dsp:nvSpPr>
        <dsp:cNvPr id="0" name=""/>
        <dsp:cNvSpPr/>
      </dsp:nvSpPr>
      <dsp:spPr>
        <a:xfrm>
          <a:off x="90368" y="1736"/>
          <a:ext cx="1745753" cy="10474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US" sz="2000" kern="1200" dirty="0"/>
            <a:t>Promoting of healthy lifestyle</a:t>
          </a:r>
        </a:p>
      </dsp:txBody>
      <dsp:txXfrm>
        <a:off x="90368" y="1736"/>
        <a:ext cx="1745753" cy="1047452"/>
      </dsp:txXfrm>
    </dsp:sp>
    <dsp:sp modelId="{445FBA1F-7D2A-7240-9250-5D855050EEE0}">
      <dsp:nvSpPr>
        <dsp:cNvPr id="0" name=""/>
        <dsp:cNvSpPr/>
      </dsp:nvSpPr>
      <dsp:spPr>
        <a:xfrm>
          <a:off x="3981599" y="479742"/>
          <a:ext cx="370923" cy="91440"/>
        </a:xfrm>
        <a:custGeom>
          <a:avLst/>
          <a:gdLst/>
          <a:ahLst/>
          <a:cxnLst/>
          <a:rect l="0" t="0" r="0" b="0"/>
          <a:pathLst>
            <a:path>
              <a:moveTo>
                <a:pt x="0" y="45720"/>
              </a:moveTo>
              <a:lnTo>
                <a:pt x="37092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57023" y="523454"/>
        <a:ext cx="20076" cy="4015"/>
      </dsp:txXfrm>
    </dsp:sp>
    <dsp:sp modelId="{5295897C-3DA5-F74E-97CE-15DF8E32BA99}">
      <dsp:nvSpPr>
        <dsp:cNvPr id="0" name=""/>
        <dsp:cNvSpPr/>
      </dsp:nvSpPr>
      <dsp:spPr>
        <a:xfrm>
          <a:off x="2237645" y="1736"/>
          <a:ext cx="1745753" cy="104745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dirty="0"/>
            <a:t>Smoking cessation programmes</a:t>
          </a:r>
          <a:endParaRPr lang="en-US" sz="2000" kern="1200" dirty="0"/>
        </a:p>
      </dsp:txBody>
      <dsp:txXfrm>
        <a:off x="2237645" y="1736"/>
        <a:ext cx="1745753" cy="1047452"/>
      </dsp:txXfrm>
    </dsp:sp>
    <dsp:sp modelId="{6D459B50-FC03-674B-82C7-50E2283ADD52}">
      <dsp:nvSpPr>
        <dsp:cNvPr id="0" name=""/>
        <dsp:cNvSpPr/>
      </dsp:nvSpPr>
      <dsp:spPr>
        <a:xfrm>
          <a:off x="6128876" y="479742"/>
          <a:ext cx="370923" cy="91440"/>
        </a:xfrm>
        <a:custGeom>
          <a:avLst/>
          <a:gdLst/>
          <a:ahLst/>
          <a:cxnLst/>
          <a:rect l="0" t="0" r="0" b="0"/>
          <a:pathLst>
            <a:path>
              <a:moveTo>
                <a:pt x="0" y="45720"/>
              </a:moveTo>
              <a:lnTo>
                <a:pt x="37092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4300" y="523454"/>
        <a:ext cx="20076" cy="4015"/>
      </dsp:txXfrm>
    </dsp:sp>
    <dsp:sp modelId="{9A38C87F-AC58-3942-A984-4C6F03F5F202}">
      <dsp:nvSpPr>
        <dsp:cNvPr id="0" name=""/>
        <dsp:cNvSpPr/>
      </dsp:nvSpPr>
      <dsp:spPr>
        <a:xfrm>
          <a:off x="4384923" y="1736"/>
          <a:ext cx="1745753" cy="104745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a:t>NHS Better Health campaign</a:t>
          </a:r>
          <a:endParaRPr lang="en-US" sz="2000" kern="1200"/>
        </a:p>
      </dsp:txBody>
      <dsp:txXfrm>
        <a:off x="4384923" y="1736"/>
        <a:ext cx="1745753" cy="1047452"/>
      </dsp:txXfrm>
    </dsp:sp>
    <dsp:sp modelId="{34930618-53E8-5841-B13C-DCFD9E544E2A}">
      <dsp:nvSpPr>
        <dsp:cNvPr id="0" name=""/>
        <dsp:cNvSpPr/>
      </dsp:nvSpPr>
      <dsp:spPr>
        <a:xfrm>
          <a:off x="8276154" y="479742"/>
          <a:ext cx="370923" cy="91440"/>
        </a:xfrm>
        <a:custGeom>
          <a:avLst/>
          <a:gdLst/>
          <a:ahLst/>
          <a:cxnLst/>
          <a:rect l="0" t="0" r="0" b="0"/>
          <a:pathLst>
            <a:path>
              <a:moveTo>
                <a:pt x="0" y="45720"/>
              </a:moveTo>
              <a:lnTo>
                <a:pt x="370923"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51577" y="523454"/>
        <a:ext cx="20076" cy="4015"/>
      </dsp:txXfrm>
    </dsp:sp>
    <dsp:sp modelId="{E2CBE432-C6AC-8C46-ACDE-FF01FA80CCA9}">
      <dsp:nvSpPr>
        <dsp:cNvPr id="0" name=""/>
        <dsp:cNvSpPr/>
      </dsp:nvSpPr>
      <dsp:spPr>
        <a:xfrm>
          <a:off x="6532200" y="1736"/>
          <a:ext cx="1745753" cy="104745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a:t>Vaccination programmes</a:t>
          </a:r>
          <a:endParaRPr lang="en-US" sz="2000" kern="1200"/>
        </a:p>
      </dsp:txBody>
      <dsp:txXfrm>
        <a:off x="6532200" y="1736"/>
        <a:ext cx="1745753" cy="1047452"/>
      </dsp:txXfrm>
    </dsp:sp>
    <dsp:sp modelId="{8703ECB9-6DE6-AA48-8CDD-985033205AC2}">
      <dsp:nvSpPr>
        <dsp:cNvPr id="0" name=""/>
        <dsp:cNvSpPr/>
      </dsp:nvSpPr>
      <dsp:spPr>
        <a:xfrm>
          <a:off x="963245" y="1047388"/>
          <a:ext cx="8589109" cy="370923"/>
        </a:xfrm>
        <a:custGeom>
          <a:avLst/>
          <a:gdLst/>
          <a:ahLst/>
          <a:cxnLst/>
          <a:rect l="0" t="0" r="0" b="0"/>
          <a:pathLst>
            <a:path>
              <a:moveTo>
                <a:pt x="8589109" y="0"/>
              </a:moveTo>
              <a:lnTo>
                <a:pt x="8589109" y="202561"/>
              </a:lnTo>
              <a:lnTo>
                <a:pt x="0" y="202561"/>
              </a:lnTo>
              <a:lnTo>
                <a:pt x="0" y="370923"/>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2837" y="1230842"/>
        <a:ext cx="429924" cy="4015"/>
      </dsp:txXfrm>
    </dsp:sp>
    <dsp:sp modelId="{827A6290-346B-BA49-9222-AC89B4548A47}">
      <dsp:nvSpPr>
        <dsp:cNvPr id="0" name=""/>
        <dsp:cNvSpPr/>
      </dsp:nvSpPr>
      <dsp:spPr>
        <a:xfrm>
          <a:off x="8679477" y="1736"/>
          <a:ext cx="1745753" cy="104745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a:t>Healthy eating initiatives</a:t>
          </a:r>
          <a:endParaRPr lang="en-US" sz="2000" kern="1200"/>
        </a:p>
      </dsp:txBody>
      <dsp:txXfrm>
        <a:off x="8679477" y="1736"/>
        <a:ext cx="1745753" cy="1047452"/>
      </dsp:txXfrm>
    </dsp:sp>
    <dsp:sp modelId="{DABAC636-C810-CF4D-8F1A-D899B8A78F8A}">
      <dsp:nvSpPr>
        <dsp:cNvPr id="0" name=""/>
        <dsp:cNvSpPr/>
      </dsp:nvSpPr>
      <dsp:spPr>
        <a:xfrm>
          <a:off x="1834322" y="1928718"/>
          <a:ext cx="370923" cy="91440"/>
        </a:xfrm>
        <a:custGeom>
          <a:avLst/>
          <a:gdLst/>
          <a:ahLst/>
          <a:cxnLst/>
          <a:rect l="0" t="0" r="0" b="0"/>
          <a:pathLst>
            <a:path>
              <a:moveTo>
                <a:pt x="0" y="45720"/>
              </a:moveTo>
              <a:lnTo>
                <a:pt x="37092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09745" y="1972430"/>
        <a:ext cx="20076" cy="4015"/>
      </dsp:txXfrm>
    </dsp:sp>
    <dsp:sp modelId="{5FB1C2EA-1E13-6549-A0D5-B6BA3D92A61D}">
      <dsp:nvSpPr>
        <dsp:cNvPr id="0" name=""/>
        <dsp:cNvSpPr/>
      </dsp:nvSpPr>
      <dsp:spPr>
        <a:xfrm>
          <a:off x="90368" y="1450711"/>
          <a:ext cx="1745753" cy="10474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dirty="0"/>
            <a:t>Physical activity promotion</a:t>
          </a:r>
          <a:endParaRPr lang="en-US" sz="2000" kern="1200" dirty="0"/>
        </a:p>
      </dsp:txBody>
      <dsp:txXfrm>
        <a:off x="90368" y="1450711"/>
        <a:ext cx="1745753" cy="1047452"/>
      </dsp:txXfrm>
    </dsp:sp>
    <dsp:sp modelId="{F8466719-C132-AD4B-91DD-1BF641EE5C84}">
      <dsp:nvSpPr>
        <dsp:cNvPr id="0" name=""/>
        <dsp:cNvSpPr/>
      </dsp:nvSpPr>
      <dsp:spPr>
        <a:xfrm>
          <a:off x="3981599" y="1928718"/>
          <a:ext cx="370923" cy="91440"/>
        </a:xfrm>
        <a:custGeom>
          <a:avLst/>
          <a:gdLst/>
          <a:ahLst/>
          <a:cxnLst/>
          <a:rect l="0" t="0" r="0" b="0"/>
          <a:pathLst>
            <a:path>
              <a:moveTo>
                <a:pt x="0" y="45720"/>
              </a:moveTo>
              <a:lnTo>
                <a:pt x="370923"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57023" y="1972430"/>
        <a:ext cx="20076" cy="4015"/>
      </dsp:txXfrm>
    </dsp:sp>
    <dsp:sp modelId="{9C36D37F-ACC9-7A4C-9A33-6C70BE392344}">
      <dsp:nvSpPr>
        <dsp:cNvPr id="0" name=""/>
        <dsp:cNvSpPr/>
      </dsp:nvSpPr>
      <dsp:spPr>
        <a:xfrm>
          <a:off x="2237645" y="1450711"/>
          <a:ext cx="1745753" cy="104745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1" i="0" kern="1200" dirty="0"/>
            <a:t>Impact</a:t>
          </a:r>
          <a:endParaRPr lang="en-US" sz="2000" kern="1200" dirty="0"/>
        </a:p>
      </dsp:txBody>
      <dsp:txXfrm>
        <a:off x="2237645" y="1450711"/>
        <a:ext cx="1745753" cy="1047452"/>
      </dsp:txXfrm>
    </dsp:sp>
    <dsp:sp modelId="{7FF0A715-7272-E54F-ABD0-E761ED3D7E71}">
      <dsp:nvSpPr>
        <dsp:cNvPr id="0" name=""/>
        <dsp:cNvSpPr/>
      </dsp:nvSpPr>
      <dsp:spPr>
        <a:xfrm>
          <a:off x="6128876" y="1928718"/>
          <a:ext cx="370923" cy="91440"/>
        </a:xfrm>
        <a:custGeom>
          <a:avLst/>
          <a:gdLst/>
          <a:ahLst/>
          <a:cxnLst/>
          <a:rect l="0" t="0" r="0" b="0"/>
          <a:pathLst>
            <a:path>
              <a:moveTo>
                <a:pt x="0" y="45720"/>
              </a:moveTo>
              <a:lnTo>
                <a:pt x="37092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04300" y="1972430"/>
        <a:ext cx="20076" cy="4015"/>
      </dsp:txXfrm>
    </dsp:sp>
    <dsp:sp modelId="{7D3D5873-53DF-314B-B89D-9DBC458AD94D}">
      <dsp:nvSpPr>
        <dsp:cNvPr id="0" name=""/>
        <dsp:cNvSpPr/>
      </dsp:nvSpPr>
      <dsp:spPr>
        <a:xfrm>
          <a:off x="4384923" y="1450711"/>
          <a:ext cx="1745753" cy="104745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dirty="0"/>
            <a:t>Reduce disease burden</a:t>
          </a:r>
          <a:endParaRPr lang="en-US" sz="2000" kern="1200" dirty="0"/>
        </a:p>
      </dsp:txBody>
      <dsp:txXfrm>
        <a:off x="4384923" y="1450711"/>
        <a:ext cx="1745753" cy="1047452"/>
      </dsp:txXfrm>
    </dsp:sp>
    <dsp:sp modelId="{98A7A12C-44C0-054D-A904-2EBF0A5577EE}">
      <dsp:nvSpPr>
        <dsp:cNvPr id="0" name=""/>
        <dsp:cNvSpPr/>
      </dsp:nvSpPr>
      <dsp:spPr>
        <a:xfrm>
          <a:off x="8276154" y="1928718"/>
          <a:ext cx="370923" cy="91440"/>
        </a:xfrm>
        <a:custGeom>
          <a:avLst/>
          <a:gdLst/>
          <a:ahLst/>
          <a:cxnLst/>
          <a:rect l="0" t="0" r="0" b="0"/>
          <a:pathLst>
            <a:path>
              <a:moveTo>
                <a:pt x="0" y="45720"/>
              </a:moveTo>
              <a:lnTo>
                <a:pt x="370923"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51577" y="1972430"/>
        <a:ext cx="20076" cy="4015"/>
      </dsp:txXfrm>
    </dsp:sp>
    <dsp:sp modelId="{AA8D15E9-05FC-B546-ADCF-6E96E6C40D7B}">
      <dsp:nvSpPr>
        <dsp:cNvPr id="0" name=""/>
        <dsp:cNvSpPr/>
      </dsp:nvSpPr>
      <dsp:spPr>
        <a:xfrm>
          <a:off x="6532200" y="1450711"/>
          <a:ext cx="1745753" cy="104745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dirty="0"/>
            <a:t>Improve population wellbeing</a:t>
          </a:r>
          <a:endParaRPr lang="en-US" sz="2000" kern="1200" dirty="0"/>
        </a:p>
      </dsp:txBody>
      <dsp:txXfrm>
        <a:off x="6532200" y="1450711"/>
        <a:ext cx="1745753" cy="1047452"/>
      </dsp:txXfrm>
    </dsp:sp>
    <dsp:sp modelId="{9E46BF7E-08D8-4945-828D-1C9BAEC5CDA8}">
      <dsp:nvSpPr>
        <dsp:cNvPr id="0" name=""/>
        <dsp:cNvSpPr/>
      </dsp:nvSpPr>
      <dsp:spPr>
        <a:xfrm>
          <a:off x="963245" y="2496364"/>
          <a:ext cx="8589109" cy="370923"/>
        </a:xfrm>
        <a:custGeom>
          <a:avLst/>
          <a:gdLst/>
          <a:ahLst/>
          <a:cxnLst/>
          <a:rect l="0" t="0" r="0" b="0"/>
          <a:pathLst>
            <a:path>
              <a:moveTo>
                <a:pt x="8589109" y="0"/>
              </a:moveTo>
              <a:lnTo>
                <a:pt x="8589109" y="202561"/>
              </a:lnTo>
              <a:lnTo>
                <a:pt x="0" y="202561"/>
              </a:lnTo>
              <a:lnTo>
                <a:pt x="0" y="370923"/>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2837" y="2679818"/>
        <a:ext cx="429924" cy="4015"/>
      </dsp:txXfrm>
    </dsp:sp>
    <dsp:sp modelId="{713FA395-EDA1-8D42-B1FD-440128257C80}">
      <dsp:nvSpPr>
        <dsp:cNvPr id="0" name=""/>
        <dsp:cNvSpPr/>
      </dsp:nvSpPr>
      <dsp:spPr>
        <a:xfrm>
          <a:off x="8679477" y="1450711"/>
          <a:ext cx="1745753" cy="104745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dirty="0"/>
            <a:t>Reduces health inequalities</a:t>
          </a:r>
          <a:endParaRPr lang="en-US" sz="2000" kern="1200" dirty="0"/>
        </a:p>
      </dsp:txBody>
      <dsp:txXfrm>
        <a:off x="8679477" y="1450711"/>
        <a:ext cx="1745753" cy="1047452"/>
      </dsp:txXfrm>
    </dsp:sp>
    <dsp:sp modelId="{E9D88145-4FE5-7F45-8741-282D0362D733}">
      <dsp:nvSpPr>
        <dsp:cNvPr id="0" name=""/>
        <dsp:cNvSpPr/>
      </dsp:nvSpPr>
      <dsp:spPr>
        <a:xfrm>
          <a:off x="90368" y="2899687"/>
          <a:ext cx="1745753" cy="10474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543" tIns="89793" rIns="85543" bIns="89793" numCol="1" spcCol="1270" anchor="ctr" anchorCtr="0">
          <a:noAutofit/>
        </a:bodyPr>
        <a:lstStyle/>
        <a:p>
          <a:pPr marL="0" lvl="0" indent="0" algn="ctr" defTabSz="889000">
            <a:lnSpc>
              <a:spcPct val="90000"/>
            </a:lnSpc>
            <a:spcBef>
              <a:spcPct val="0"/>
            </a:spcBef>
            <a:spcAft>
              <a:spcPct val="35000"/>
            </a:spcAft>
            <a:buNone/>
          </a:pPr>
          <a:r>
            <a:rPr lang="en-GB" sz="2000" b="0" i="0" kern="1200"/>
            <a:t>Reduced healthcare costs</a:t>
          </a:r>
          <a:endParaRPr lang="en-US" sz="2000" kern="1200"/>
        </a:p>
      </dsp:txBody>
      <dsp:txXfrm>
        <a:off x="90368" y="2899687"/>
        <a:ext cx="1745753" cy="10474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7E820-0485-9504-EAE3-CF0460DC3F8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38FC13-1763-B23F-7C94-713EFFE153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5BB75C5-24B1-B390-2383-36054D2D6752}"/>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5" name="Footer Placeholder 4">
            <a:extLst>
              <a:ext uri="{FF2B5EF4-FFF2-40B4-BE49-F238E27FC236}">
                <a16:creationId xmlns:a16="http://schemas.microsoft.com/office/drawing/2014/main" id="{BF0CB631-DA21-42F1-E227-6840906BE0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530EFC-6E53-F432-7BC5-C22AE5168B3A}"/>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3012111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9FAE-64B5-D4AD-7BE8-68EEDF0551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D36161C-DED5-8823-2CBC-2F5A05F9FB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642A9C-E435-0CA5-6161-B22DF61381FC}"/>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5" name="Footer Placeholder 4">
            <a:extLst>
              <a:ext uri="{FF2B5EF4-FFF2-40B4-BE49-F238E27FC236}">
                <a16:creationId xmlns:a16="http://schemas.microsoft.com/office/drawing/2014/main" id="{518BE7BE-2B0C-36E0-45F3-0F0B9C8169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A2156B-1DAE-D20F-D9AF-8C2C935F80EB}"/>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797451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2DDC-7005-6E72-FFDE-9A95B846C9F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420F4F9-0A16-56D3-D76D-747610B080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DC558A-22CA-C67F-2666-F6BB4CBC4DD8}"/>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5" name="Footer Placeholder 4">
            <a:extLst>
              <a:ext uri="{FF2B5EF4-FFF2-40B4-BE49-F238E27FC236}">
                <a16:creationId xmlns:a16="http://schemas.microsoft.com/office/drawing/2014/main" id="{DC879344-904D-EC3A-A4CB-A3000C5873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96BC57-A323-93CF-6160-17C3F9EBDFFE}"/>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2480559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52C8-5991-51F4-663D-829C8E82A9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9847DC-600A-F482-E852-08D85C3623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46916FE-2C23-6F00-6AC6-02ECD05892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C0A78C2-69E8-80B4-94BD-60B5542EBE30}"/>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6" name="Footer Placeholder 5">
            <a:extLst>
              <a:ext uri="{FF2B5EF4-FFF2-40B4-BE49-F238E27FC236}">
                <a16:creationId xmlns:a16="http://schemas.microsoft.com/office/drawing/2014/main" id="{F0BB1616-DC1B-460A-B162-364EC50AA0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F226B0-759D-74E1-E580-11E5BE18DB70}"/>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458404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3FF6-63DC-4C2C-B90F-067FA5CC95C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AA15278-DAFD-E73D-9C8E-D2F21FC9D1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FF75F0-8F6C-523A-97E7-8FAF8ECC6E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8C9C199-0C05-11FA-D4B3-22B56F88A4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86EE49-032B-ECD2-5CB0-4F131420F6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998C4A6-C7AB-0C32-BA10-C532D07D44C5}"/>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8" name="Footer Placeholder 7">
            <a:extLst>
              <a:ext uri="{FF2B5EF4-FFF2-40B4-BE49-F238E27FC236}">
                <a16:creationId xmlns:a16="http://schemas.microsoft.com/office/drawing/2014/main" id="{A915EC24-4518-058F-D156-EDF013C64C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EA30D5-94AA-4C35-2D2B-240D1A0A3AA7}"/>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1024100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707C3-DF5C-32B2-4C84-F91CC710443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AC98A1E-0B77-79CF-6080-1322EAE1C5D1}"/>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4" name="Footer Placeholder 3">
            <a:extLst>
              <a:ext uri="{FF2B5EF4-FFF2-40B4-BE49-F238E27FC236}">
                <a16:creationId xmlns:a16="http://schemas.microsoft.com/office/drawing/2014/main" id="{164BF5E3-2E52-F996-F3BC-9EE0BBA20F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E5E60A-638B-09BF-9B8D-E01C15ED1DA5}"/>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4076769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45467F-AFDC-45AE-3FEE-6C7FBD756190}"/>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3" name="Footer Placeholder 2">
            <a:extLst>
              <a:ext uri="{FF2B5EF4-FFF2-40B4-BE49-F238E27FC236}">
                <a16:creationId xmlns:a16="http://schemas.microsoft.com/office/drawing/2014/main" id="{47131919-9D99-2893-E59A-190351D5B2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66D88C-551D-CB7D-2D91-46B135D6AE17}"/>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82597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47CA-0383-32AA-1D0B-2EB354E083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B588F0F-00BC-EB65-418B-3470402701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CA845E-105A-2DF9-4CB7-0DCEA24706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059304-F641-4CF7-C29B-D4D85D40159C}"/>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6" name="Footer Placeholder 5">
            <a:extLst>
              <a:ext uri="{FF2B5EF4-FFF2-40B4-BE49-F238E27FC236}">
                <a16:creationId xmlns:a16="http://schemas.microsoft.com/office/drawing/2014/main" id="{114552A5-A51C-49F7-B017-723DCA7CFA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105247-B2A1-6E40-E4F6-4D1F5AAB547B}"/>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131035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0EFB8-4A04-924D-2B47-8C73701E3D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1CAB33A-C7E3-F290-918B-DF21630C3F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9E3217-151E-4453-690F-5788676CA0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EF6A86-E72D-6D7E-2E1C-6270096C3CE0}"/>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6" name="Footer Placeholder 5">
            <a:extLst>
              <a:ext uri="{FF2B5EF4-FFF2-40B4-BE49-F238E27FC236}">
                <a16:creationId xmlns:a16="http://schemas.microsoft.com/office/drawing/2014/main" id="{44DC36BA-4DBB-81E8-80E2-35D3AD9E88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0244A6-2A35-E82A-5D42-380173A335E4}"/>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3374218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D6D9-C2BE-60D3-F294-5536465462E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FCCB23-90E4-271C-D038-E5255898BD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B2D150-24C3-EA0E-05A5-87184E3DB923}"/>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5" name="Footer Placeholder 4">
            <a:extLst>
              <a:ext uri="{FF2B5EF4-FFF2-40B4-BE49-F238E27FC236}">
                <a16:creationId xmlns:a16="http://schemas.microsoft.com/office/drawing/2014/main" id="{9F9020DA-ABA6-D9B3-5EAB-1BB7C6A427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0AE49F-69F7-3FFD-D94B-1102CDDB6416}"/>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2975851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37ED89-56CE-9A43-C391-13F5CAE57D1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3CE739-1FBF-060E-2242-ADF155C0B0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AFA610-FC98-FA0D-29FB-9314E955F0AF}"/>
              </a:ext>
            </a:extLst>
          </p:cNvPr>
          <p:cNvSpPr>
            <a:spLocks noGrp="1"/>
          </p:cNvSpPr>
          <p:nvPr>
            <p:ph type="dt" sz="half" idx="10"/>
          </p:nvPr>
        </p:nvSpPr>
        <p:spPr/>
        <p:txBody>
          <a:bodyPr/>
          <a:lstStyle/>
          <a:p>
            <a:fld id="{8B80772B-12C8-254D-83B9-A1A7C4F92AF8}" type="datetimeFigureOut">
              <a:rPr lang="en-US" smtClean="0"/>
              <a:t>7/7/26</a:t>
            </a:fld>
            <a:endParaRPr lang="en-US"/>
          </a:p>
        </p:txBody>
      </p:sp>
      <p:sp>
        <p:nvSpPr>
          <p:cNvPr id="5" name="Footer Placeholder 4">
            <a:extLst>
              <a:ext uri="{FF2B5EF4-FFF2-40B4-BE49-F238E27FC236}">
                <a16:creationId xmlns:a16="http://schemas.microsoft.com/office/drawing/2014/main" id="{37E8B4A9-BB4A-4358-73D7-7EA5D7C93F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6D029B-7DC3-E4FC-50EE-4BD225EC1F50}"/>
              </a:ext>
            </a:extLst>
          </p:cNvPr>
          <p:cNvSpPr>
            <a:spLocks noGrp="1"/>
          </p:cNvSpPr>
          <p:nvPr>
            <p:ph type="sldNum" sz="quarter" idx="12"/>
          </p:nvPr>
        </p:nvSpPr>
        <p:spPr/>
        <p:txBody>
          <a:bodyPr/>
          <a:lstStyle/>
          <a:p>
            <a:fld id="{5F9B7196-F220-D64B-901D-BDFB4C9566C9}" type="slidenum">
              <a:rPr lang="en-US" smtClean="0"/>
              <a:t>‹#›</a:t>
            </a:fld>
            <a:endParaRPr lang="en-US"/>
          </a:p>
        </p:txBody>
      </p:sp>
    </p:spTree>
    <p:extLst>
      <p:ext uri="{BB962C8B-B14F-4D97-AF65-F5344CB8AC3E}">
        <p14:creationId xmlns:p14="http://schemas.microsoft.com/office/powerpoint/2010/main" val="2107760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902EA2-AA39-3E19-2094-064B858F51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C51B13-F18B-8A80-B571-E1A836575F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6FFA7F-17BD-13C7-9882-61E6B257D3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80772B-12C8-254D-83B9-A1A7C4F92AF8}" type="datetimeFigureOut">
              <a:rPr lang="en-US" smtClean="0"/>
              <a:t>7/7/26</a:t>
            </a:fld>
            <a:endParaRPr lang="en-US"/>
          </a:p>
        </p:txBody>
      </p:sp>
      <p:sp>
        <p:nvSpPr>
          <p:cNvPr id="5" name="Footer Placeholder 4">
            <a:extLst>
              <a:ext uri="{FF2B5EF4-FFF2-40B4-BE49-F238E27FC236}">
                <a16:creationId xmlns:a16="http://schemas.microsoft.com/office/drawing/2014/main" id="{36D5D234-DEB8-9E0C-A469-DDB4F3BE66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CBA7295-20BB-E4F2-2C6B-9D8CAD6A8B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9B7196-F220-D64B-901D-BDFB4C9566C9}" type="slidenum">
              <a:rPr lang="en-US" smtClean="0"/>
              <a:t>‹#›</a:t>
            </a:fld>
            <a:endParaRPr lang="en-US"/>
          </a:p>
        </p:txBody>
      </p:sp>
    </p:spTree>
    <p:extLst>
      <p:ext uri="{BB962C8B-B14F-4D97-AF65-F5344CB8AC3E}">
        <p14:creationId xmlns:p14="http://schemas.microsoft.com/office/powerpoint/2010/main" val="1296308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iisd.org/mission-and-goals/sustainable-development" TargetMode="External"/><Relationship Id="rId7" Type="http://schemas.openxmlformats.org/officeDocument/2006/relationships/hyperlink" Target="https://pmc.ncbi.nlm.nih.gov/articles/PMC7544839/" TargetMode="External"/><Relationship Id="rId2" Type="http://schemas.openxmlformats.org/officeDocument/2006/relationships/hyperlink" Target="https://delphis.org.uk/mental-health/the-biopsychosocial-model-of-mental-health/" TargetMode="External"/><Relationship Id="rId1" Type="http://schemas.openxmlformats.org/officeDocument/2006/relationships/slideLayout" Target="../slideLayouts/slideLayout2.xml"/><Relationship Id="rId6" Type="http://schemas.openxmlformats.org/officeDocument/2006/relationships/hyperlink" Target="https://pmc.ncbi.nlm.nih.gov/articles/PMC6460198/" TargetMode="External"/><Relationship Id="rId5" Type="http://schemas.openxmlformats.org/officeDocument/2006/relationships/hyperlink" Target="https://www.england.nhs.uk/personalisedcare/social-prescribing/" TargetMode="External"/><Relationship Id="rId4" Type="http://schemas.openxmlformats.org/officeDocument/2006/relationships/hyperlink" Target="https://www.england.nhs.uk/integratedcare/what-is-integrated-car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letstalk.oxfordshire.gov.uk/health-wellbeing" TargetMode="External"/><Relationship Id="rId3" Type="http://schemas.openxmlformats.org/officeDocument/2006/relationships/hyperlink" Target="https://pmc.ncbi.nlm.nih.gov/articles/PMC11298029/" TargetMode="External"/><Relationship Id="rId7" Type="http://schemas.openxmlformats.org/officeDocument/2006/relationships/hyperlink" Target="https://www.gov.uk/government/publications/health-disparities-and-health-inequalities-applying-all-our-health/health-disparities-and-health-inequalities-applying-all-our-health%20(Accessed" TargetMode="External"/><Relationship Id="rId2" Type="http://schemas.openxmlformats.org/officeDocument/2006/relationships/hyperlink" Target="https://pmc.ncbi.nlm.nih.gov/articles/PMC10849326/" TargetMode="External"/><Relationship Id="rId1" Type="http://schemas.openxmlformats.org/officeDocument/2006/relationships/slideLayout" Target="../slideLayouts/slideLayout2.xml"/><Relationship Id="rId6" Type="http://schemas.openxmlformats.org/officeDocument/2006/relationships/hyperlink" Target="https://www.england.nhs.uk/ourwork/prevention/about-prevention-programme/" TargetMode="External"/><Relationship Id="rId5" Type="http://schemas.openxmlformats.org/officeDocument/2006/relationships/hyperlink" Target="https://pmc.ncbi.nlm.nih.gov/articles/PMC6440941/" TargetMode="External"/><Relationship Id="rId4" Type="http://schemas.openxmlformats.org/officeDocument/2006/relationships/hyperlink" Target="https://pmc.ncbi.nlm.nih.gov/articles/PMC12277772/" TargetMode="External"/><Relationship Id="rId9" Type="http://schemas.openxmlformats.org/officeDocument/2006/relationships/hyperlink" Target="https://www.health.org.uk/reports-and-analysis/reports/implementing-health-in-all-polici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news-room/fact-sheets/detail/mental-health-strengthening-our-response" TargetMode="External"/><Relationship Id="rId3" Type="http://schemas.openxmlformats.org/officeDocument/2006/relationships/hyperlink" Target="https://sdgs.un.org/2030agenda" TargetMode="External"/><Relationship Id="rId7" Type="http://schemas.openxmlformats.org/officeDocument/2006/relationships/hyperlink" Target="https://www.who.int/health-topics/health-promotion" TargetMode="External"/><Relationship Id="rId2" Type="http://schemas.openxmlformats.org/officeDocument/2006/relationships/hyperlink" Target="https://post.parliament.uk/public-health-inequalities-and-prevention/"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1506908" TargetMode="External"/><Relationship Id="rId5" Type="http://schemas.openxmlformats.org/officeDocument/2006/relationships/hyperlink" Target="https://www.kingsfund.org.uk/insight-and-analysis/long-reads/whats-your-problem-social-care" TargetMode="External"/><Relationship Id="rId10" Type="http://schemas.openxmlformats.org/officeDocument/2006/relationships/hyperlink" Target="https://www.who.int/data/gho/data/themes/sustainable-development-goals" TargetMode="External"/><Relationship Id="rId4" Type="http://schemas.openxmlformats.org/officeDocument/2006/relationships/hyperlink" Target="https://www.verywellmind.com/understanding-the-biopsychosocial-model-7549226" TargetMode="External"/><Relationship Id="rId9" Type="http://schemas.openxmlformats.org/officeDocument/2006/relationships/hyperlink" Target="https://www.who.int/health-topics/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866FA-5727-BA2B-4A37-AF1502DA5F1D}"/>
              </a:ext>
            </a:extLst>
          </p:cNvPr>
          <p:cNvSpPr>
            <a:spLocks noGrp="1"/>
          </p:cNvSpPr>
          <p:nvPr>
            <p:ph type="ctrTitle"/>
          </p:nvPr>
        </p:nvSpPr>
        <p:spPr>
          <a:xfrm>
            <a:off x="5297762" y="640080"/>
            <a:ext cx="6251110" cy="3566160"/>
          </a:xfrm>
        </p:spPr>
        <p:txBody>
          <a:bodyPr anchor="b">
            <a:normAutofit/>
          </a:bodyPr>
          <a:lstStyle/>
          <a:p>
            <a:pPr algn="l"/>
            <a:r>
              <a:rPr lang="en-US" sz="5400"/>
              <a:t>Health, Wellbeing and Sustainable Development </a:t>
            </a:r>
          </a:p>
        </p:txBody>
      </p:sp>
      <p:sp>
        <p:nvSpPr>
          <p:cNvPr id="3" name="Subtitle 2">
            <a:extLst>
              <a:ext uri="{FF2B5EF4-FFF2-40B4-BE49-F238E27FC236}">
                <a16:creationId xmlns:a16="http://schemas.microsoft.com/office/drawing/2014/main" id="{358DEFEF-60CA-3B2A-3D20-E953CAFBDFD9}"/>
              </a:ext>
            </a:extLst>
          </p:cNvPr>
          <p:cNvSpPr>
            <a:spLocks noGrp="1"/>
          </p:cNvSpPr>
          <p:nvPr>
            <p:ph type="subTitle" idx="1"/>
          </p:nvPr>
        </p:nvSpPr>
        <p:spPr>
          <a:xfrm>
            <a:off x="5297760" y="4636008"/>
            <a:ext cx="6251111" cy="1572768"/>
          </a:xfrm>
        </p:spPr>
        <p:txBody>
          <a:bodyPr>
            <a:normAutofit/>
          </a:bodyPr>
          <a:lstStyle/>
          <a:p>
            <a:pPr algn="l"/>
            <a:r>
              <a:rPr lang="en-US" sz="2000"/>
              <a:t>Student Name: Galina Dimitrova</a:t>
            </a:r>
          </a:p>
          <a:p>
            <a:pPr algn="l"/>
            <a:r>
              <a:rPr lang="en-US" sz="2000"/>
              <a:t>Student ID: 2212628</a:t>
            </a:r>
          </a:p>
          <a:p>
            <a:pPr algn="l"/>
            <a:r>
              <a:rPr lang="en-US" sz="2000"/>
              <a:t>Module code: BMHP6030</a:t>
            </a:r>
          </a:p>
          <a:p>
            <a:pPr algn="l"/>
            <a:r>
              <a:rPr lang="en-US" sz="2000"/>
              <a:t>Lecturer Name: Dr Itse Olaoye</a:t>
            </a:r>
          </a:p>
        </p:txBody>
      </p:sp>
      <p:pic>
        <p:nvPicPr>
          <p:cNvPr id="5" name="Picture 4" descr="A hand touching a small plant">
            <a:extLst>
              <a:ext uri="{FF2B5EF4-FFF2-40B4-BE49-F238E27FC236}">
                <a16:creationId xmlns:a16="http://schemas.microsoft.com/office/drawing/2014/main" id="{B04AC2F6-BAB5-A113-8315-225DACE5CB89}"/>
              </a:ext>
            </a:extLst>
          </p:cNvPr>
          <p:cNvPicPr>
            <a:picLocks noChangeAspect="1"/>
          </p:cNvPicPr>
          <p:nvPr/>
        </p:nvPicPr>
        <p:blipFill>
          <a:blip r:embed="rId2"/>
          <a:srcRect l="54670"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0487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12A04-11CE-9E9D-3C21-493A0E12F36A}"/>
              </a:ext>
            </a:extLst>
          </p:cNvPr>
          <p:cNvSpPr>
            <a:spLocks noGrp="1"/>
          </p:cNvSpPr>
          <p:nvPr>
            <p:ph type="title"/>
          </p:nvPr>
        </p:nvSpPr>
        <p:spPr>
          <a:xfrm>
            <a:off x="6094105" y="802955"/>
            <a:ext cx="4977976" cy="1454051"/>
          </a:xfrm>
        </p:spPr>
        <p:txBody>
          <a:bodyPr>
            <a:normAutofit/>
          </a:bodyPr>
          <a:lstStyle/>
          <a:p>
            <a:r>
              <a:rPr lang="en-US" sz="3600">
                <a:solidFill>
                  <a:schemeClr val="tx2"/>
                </a:solidFill>
              </a:rPr>
              <a:t>Introduction</a:t>
            </a:r>
          </a:p>
        </p:txBody>
      </p:sp>
      <p:pic>
        <p:nvPicPr>
          <p:cNvPr id="7" name="Graphic 6" descr="Open Hand with Plant">
            <a:extLst>
              <a:ext uri="{FF2B5EF4-FFF2-40B4-BE49-F238E27FC236}">
                <a16:creationId xmlns:a16="http://schemas.microsoft.com/office/drawing/2014/main" id="{CF42C6DD-AA23-EBE5-5435-03C301BE76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DB28B545-471C-FE37-F60B-FF46813FCF98}"/>
              </a:ext>
            </a:extLst>
          </p:cNvPr>
          <p:cNvSpPr>
            <a:spLocks noGrp="1"/>
          </p:cNvSpPr>
          <p:nvPr>
            <p:ph idx="1"/>
          </p:nvPr>
        </p:nvSpPr>
        <p:spPr>
          <a:xfrm>
            <a:off x="6090574" y="2421682"/>
            <a:ext cx="4977578" cy="3639289"/>
          </a:xfrm>
        </p:spPr>
        <p:txBody>
          <a:bodyPr anchor="ctr">
            <a:normAutofit/>
          </a:bodyPr>
          <a:lstStyle/>
          <a:p>
            <a:pPr algn="just">
              <a:lnSpc>
                <a:spcPct val="150000"/>
              </a:lnSpc>
              <a:spcBef>
                <a:spcPts val="0"/>
              </a:spcBef>
            </a:pPr>
            <a:r>
              <a:rPr lang="en-GB" sz="1800" dirty="0">
                <a:solidFill>
                  <a:schemeClr val="tx2"/>
                </a:solidFill>
                <a:effectLst/>
                <a:latin typeface="Helvetica Neue" panose="02000503000000020004" pitchFamily="2" charset="0"/>
              </a:rPr>
              <a:t>The presentation explores the concepts of health, wellbeing, and sustainable development and the importance in healthcare. It examines holistic and integrated approaches to care, including the biopsychosocial model, relevant healthcare policies, service delivery</a:t>
            </a:r>
            <a:r>
              <a:rPr lang="en-GB" sz="1800" dirty="0">
                <a:solidFill>
                  <a:schemeClr val="tx2"/>
                </a:solidFill>
                <a:latin typeface="Helvetica Neue" panose="02000503000000020004" pitchFamily="2" charset="0"/>
              </a:rPr>
              <a:t> and </a:t>
            </a:r>
            <a:r>
              <a:rPr lang="en-GB" sz="1800" dirty="0">
                <a:solidFill>
                  <a:schemeClr val="tx2"/>
                </a:solidFill>
                <a:effectLst/>
                <a:latin typeface="Helvetica Neue" panose="02000503000000020004" pitchFamily="2" charset="0"/>
              </a:rPr>
              <a:t>public health initiatives</a:t>
            </a:r>
            <a:r>
              <a:rPr lang="en-GB" sz="1800" dirty="0">
                <a:solidFill>
                  <a:schemeClr val="tx2"/>
                </a:solidFill>
                <a:latin typeface="Helvetica Neue" panose="02000503000000020004" pitchFamily="2" charset="0"/>
              </a:rPr>
              <a:t>.</a:t>
            </a:r>
            <a:endParaRPr lang="en-US" sz="1800" dirty="0">
              <a:solidFill>
                <a:schemeClr val="tx2"/>
              </a:solidFill>
            </a:endParaRPr>
          </a:p>
        </p:txBody>
      </p:sp>
      <p:grpSp>
        <p:nvGrpSpPr>
          <p:cNvPr id="2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560882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18">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B172019-656D-56A3-78DF-B815D4311B13}"/>
              </a:ext>
            </a:extLst>
          </p:cNvPr>
          <p:cNvSpPr>
            <a:spLocks noGrp="1"/>
          </p:cNvSpPr>
          <p:nvPr>
            <p:ph type="title"/>
          </p:nvPr>
        </p:nvSpPr>
        <p:spPr>
          <a:xfrm>
            <a:off x="550863" y="365125"/>
            <a:ext cx="11090274" cy="1325563"/>
          </a:xfrm>
        </p:spPr>
        <p:txBody>
          <a:bodyPr>
            <a:normAutofit/>
          </a:bodyPr>
          <a:lstStyle/>
          <a:p>
            <a:r>
              <a:rPr lang="en-US" sz="4000" dirty="0"/>
              <a:t>Key Concept</a:t>
            </a:r>
          </a:p>
        </p:txBody>
      </p:sp>
      <p:graphicFrame>
        <p:nvGraphicFramePr>
          <p:cNvPr id="21" name="Content Placeholder 2">
            <a:extLst>
              <a:ext uri="{FF2B5EF4-FFF2-40B4-BE49-F238E27FC236}">
                <a16:creationId xmlns:a16="http://schemas.microsoft.com/office/drawing/2014/main" id="{2079FBDE-A7C2-AB35-6777-B00A43DC8343}"/>
              </a:ext>
            </a:extLst>
          </p:cNvPr>
          <p:cNvGraphicFramePr>
            <a:graphicFrameLocks noGrp="1"/>
          </p:cNvGraphicFramePr>
          <p:nvPr>
            <p:ph idx="1"/>
            <p:extLst>
              <p:ext uri="{D42A27DB-BD31-4B8C-83A1-F6EECF244321}">
                <p14:modId xmlns:p14="http://schemas.microsoft.com/office/powerpoint/2010/main" val="3777290552"/>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711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551CB-6C62-5B6E-7880-D2994F0A735A}"/>
              </a:ext>
            </a:extLst>
          </p:cNvPr>
          <p:cNvSpPr>
            <a:spLocks noGrp="1"/>
          </p:cNvSpPr>
          <p:nvPr>
            <p:ph type="title"/>
          </p:nvPr>
        </p:nvSpPr>
        <p:spPr>
          <a:xfrm>
            <a:off x="838200" y="365125"/>
            <a:ext cx="10515600" cy="1325563"/>
          </a:xfrm>
        </p:spPr>
        <p:txBody>
          <a:bodyPr>
            <a:normAutofit/>
          </a:bodyPr>
          <a:lstStyle/>
          <a:p>
            <a:r>
              <a:rPr lang="en-US" sz="5400"/>
              <a:t>Relevance in Modern Health</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BC1A32-E14C-C63C-9B63-30DFA8A52E71}"/>
              </a:ext>
            </a:extLst>
          </p:cNvPr>
          <p:cNvSpPr>
            <a:spLocks noGrp="1"/>
          </p:cNvSpPr>
          <p:nvPr>
            <p:ph idx="1"/>
          </p:nvPr>
        </p:nvSpPr>
        <p:spPr>
          <a:xfrm>
            <a:off x="838200" y="1929384"/>
            <a:ext cx="10515600" cy="4251960"/>
          </a:xfrm>
        </p:spPr>
        <p:txBody>
          <a:bodyPr>
            <a:normAutofit/>
          </a:bodyPr>
          <a:lstStyle/>
          <a:p>
            <a:pPr>
              <a:lnSpc>
                <a:spcPct val="150000"/>
              </a:lnSpc>
              <a:spcBef>
                <a:spcPts val="0"/>
              </a:spcBef>
              <a:spcAft>
                <a:spcPts val="600"/>
              </a:spcAft>
            </a:pPr>
            <a:r>
              <a:rPr lang="en-GB" sz="2200" dirty="0"/>
              <a:t>Health, wellbeing, and sustainable development are central to modern healthcare policy and practice.</a:t>
            </a:r>
          </a:p>
          <a:p>
            <a:pPr>
              <a:lnSpc>
                <a:spcPct val="150000"/>
              </a:lnSpc>
              <a:spcBef>
                <a:spcPts val="0"/>
              </a:spcBef>
              <a:spcAft>
                <a:spcPts val="600"/>
              </a:spcAft>
            </a:pPr>
            <a:r>
              <a:rPr lang="en-GB" sz="2200" dirty="0"/>
              <a:t>The </a:t>
            </a:r>
            <a:r>
              <a:rPr lang="en-GB" sz="2200" b="1" dirty="0"/>
              <a:t>World Health Organization (WHO)</a:t>
            </a:r>
            <a:r>
              <a:rPr lang="en-GB" sz="2200" dirty="0"/>
              <a:t> and the </a:t>
            </a:r>
            <a:r>
              <a:rPr lang="en-GB" sz="2200" b="1" dirty="0"/>
              <a:t>United Nations Sustainable Development Goals (SDGs)</a:t>
            </a:r>
            <a:r>
              <a:rPr lang="en-GB" sz="2200" dirty="0"/>
              <a:t> promote holistic approach that improves health outcomes, reduces inequalities, and supports environmental sustainability.</a:t>
            </a:r>
          </a:p>
          <a:p>
            <a:pPr>
              <a:lnSpc>
                <a:spcPct val="150000"/>
              </a:lnSpc>
              <a:spcBef>
                <a:spcPts val="0"/>
              </a:spcBef>
              <a:spcAft>
                <a:spcPts val="600"/>
              </a:spcAft>
            </a:pPr>
            <a:r>
              <a:rPr lang="en-GB" sz="2200" b="1" dirty="0"/>
              <a:t>SDG 3 (Good Health and Well-being)</a:t>
            </a:r>
            <a:r>
              <a:rPr lang="en-GB" sz="2200" dirty="0"/>
              <a:t> aims to ensure healthy lives and promote wellbeing for all population.</a:t>
            </a:r>
          </a:p>
          <a:p>
            <a:pPr marL="0" indent="0" algn="r">
              <a:lnSpc>
                <a:spcPct val="150000"/>
              </a:lnSpc>
              <a:spcBef>
                <a:spcPts val="0"/>
              </a:spcBef>
              <a:spcAft>
                <a:spcPts val="600"/>
              </a:spcAft>
              <a:buNone/>
            </a:pPr>
            <a:r>
              <a:rPr lang="en-GB" sz="1600" dirty="0"/>
              <a:t>(United Nation, 2015: WHO, 2026)</a:t>
            </a:r>
          </a:p>
        </p:txBody>
      </p:sp>
    </p:spTree>
    <p:extLst>
      <p:ext uri="{BB962C8B-B14F-4D97-AF65-F5344CB8AC3E}">
        <p14:creationId xmlns:p14="http://schemas.microsoft.com/office/powerpoint/2010/main" val="2451511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AC99D-6133-3CF8-3E38-FD765A2035BD}"/>
              </a:ext>
            </a:extLst>
          </p:cNvPr>
          <p:cNvSpPr>
            <a:spLocks noGrp="1"/>
          </p:cNvSpPr>
          <p:nvPr>
            <p:ph type="title"/>
          </p:nvPr>
        </p:nvSpPr>
        <p:spPr>
          <a:xfrm>
            <a:off x="572493" y="238539"/>
            <a:ext cx="11018520" cy="1434415"/>
          </a:xfrm>
        </p:spPr>
        <p:txBody>
          <a:bodyPr anchor="b">
            <a:normAutofit/>
          </a:bodyPr>
          <a:lstStyle/>
          <a:p>
            <a:r>
              <a:rPr lang="en-GB" sz="4600" b="0" i="0" u="none" strike="noStrike" dirty="0">
                <a:effectLst/>
                <a:latin typeface="-webkit-standard"/>
              </a:rPr>
              <a:t>Importance of Health and Wellbeing Approaches </a:t>
            </a:r>
            <a:endParaRPr lang="en-US" sz="4600" dirty="0"/>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1A4D4B-9CDF-170B-6FF7-B381FDF0314D}"/>
              </a:ext>
            </a:extLst>
          </p:cNvPr>
          <p:cNvSpPr>
            <a:spLocks noGrp="1"/>
          </p:cNvSpPr>
          <p:nvPr>
            <p:ph idx="1"/>
          </p:nvPr>
        </p:nvSpPr>
        <p:spPr>
          <a:xfrm>
            <a:off x="572493" y="2071316"/>
            <a:ext cx="6713552" cy="4119172"/>
          </a:xfrm>
        </p:spPr>
        <p:txBody>
          <a:bodyPr anchor="t">
            <a:normAutofit/>
          </a:bodyPr>
          <a:lstStyle/>
          <a:p>
            <a:r>
              <a:rPr lang="en-GB" sz="2200" dirty="0"/>
              <a:t>Recognises physical, mental, social, environmental, and economic factors.</a:t>
            </a:r>
          </a:p>
          <a:p>
            <a:r>
              <a:rPr lang="en-GB" sz="2200" dirty="0"/>
              <a:t>Promotes person-centred, coordinated care rather than treating illnesses in isolation.</a:t>
            </a:r>
          </a:p>
          <a:p>
            <a:r>
              <a:rPr lang="en-GB" sz="2200" dirty="0"/>
              <a:t>Improves prevention, early intervention, and management of long-term conditions.</a:t>
            </a:r>
          </a:p>
          <a:p>
            <a:r>
              <a:rPr lang="en-GB" sz="2200" dirty="0"/>
              <a:t>Reduces health inequalities and enhances overall quality of life </a:t>
            </a:r>
          </a:p>
          <a:p>
            <a:pPr marL="0" indent="0">
              <a:buNone/>
            </a:pPr>
            <a:r>
              <a:rPr lang="en-GB" sz="2200" dirty="0"/>
              <a:t>                                                                                                                                                                             </a:t>
            </a:r>
            <a:r>
              <a:rPr lang="en-GB" sz="1600" dirty="0"/>
              <a:t>(NIH, 2025)</a:t>
            </a:r>
            <a:endParaRPr lang="en-US" sz="1600" dirty="0"/>
          </a:p>
        </p:txBody>
      </p:sp>
      <p:pic>
        <p:nvPicPr>
          <p:cNvPr id="8" name="Picture 7" descr="A diagram of a circle with text&#10;&#10;Description automatically generated">
            <a:extLst>
              <a:ext uri="{FF2B5EF4-FFF2-40B4-BE49-F238E27FC236}">
                <a16:creationId xmlns:a16="http://schemas.microsoft.com/office/drawing/2014/main" id="{79826927-526C-527C-0778-E211FEE2BA58}"/>
              </a:ext>
            </a:extLst>
          </p:cNvPr>
          <p:cNvPicPr>
            <a:picLocks noChangeAspect="1"/>
          </p:cNvPicPr>
          <p:nvPr/>
        </p:nvPicPr>
        <p:blipFill>
          <a:blip r:embed="rId2"/>
          <a:srcRect l="24959" r="26698" b="2"/>
          <a:stretch>
            <a:fillRect/>
          </a:stretch>
        </p:blipFill>
        <p:spPr>
          <a:xfrm>
            <a:off x="7635239" y="2093976"/>
            <a:ext cx="3984267" cy="4096512"/>
          </a:xfrm>
          <a:prstGeom prst="rect">
            <a:avLst/>
          </a:prstGeom>
        </p:spPr>
      </p:pic>
      <p:sp>
        <p:nvSpPr>
          <p:cNvPr id="14" name="TextBox 13">
            <a:extLst>
              <a:ext uri="{FF2B5EF4-FFF2-40B4-BE49-F238E27FC236}">
                <a16:creationId xmlns:a16="http://schemas.microsoft.com/office/drawing/2014/main" id="{F646F0B6-32E7-E173-2D3B-C66BDCDB93FC}"/>
              </a:ext>
            </a:extLst>
          </p:cNvPr>
          <p:cNvSpPr txBox="1"/>
          <p:nvPr/>
        </p:nvSpPr>
        <p:spPr>
          <a:xfrm>
            <a:off x="8115300" y="6190488"/>
            <a:ext cx="3853400" cy="338554"/>
          </a:xfrm>
          <a:prstGeom prst="rect">
            <a:avLst/>
          </a:prstGeom>
          <a:noFill/>
        </p:spPr>
        <p:txBody>
          <a:bodyPr wrap="square" rtlCol="0">
            <a:spAutoFit/>
          </a:bodyPr>
          <a:lstStyle/>
          <a:p>
            <a:r>
              <a:rPr lang="en-US" sz="1600" dirty="0"/>
              <a:t>(Oxfordshire County Council, 2023)</a:t>
            </a:r>
          </a:p>
        </p:txBody>
      </p:sp>
    </p:spTree>
    <p:extLst>
      <p:ext uri="{BB962C8B-B14F-4D97-AF65-F5344CB8AC3E}">
        <p14:creationId xmlns:p14="http://schemas.microsoft.com/office/powerpoint/2010/main" val="975656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685B3-D9F0-8892-CBC7-13FD93EB353A}"/>
              </a:ext>
            </a:extLst>
          </p:cNvPr>
          <p:cNvSpPr>
            <a:spLocks noGrp="1"/>
          </p:cNvSpPr>
          <p:nvPr>
            <p:ph type="title"/>
          </p:nvPr>
        </p:nvSpPr>
        <p:spPr>
          <a:xfrm>
            <a:off x="1043631" y="809898"/>
            <a:ext cx="10173010" cy="1554480"/>
          </a:xfrm>
        </p:spPr>
        <p:txBody>
          <a:bodyPr anchor="ctr">
            <a:normAutofit/>
          </a:bodyPr>
          <a:lstStyle/>
          <a:p>
            <a:r>
              <a:rPr lang="en-US" sz="4800" dirty="0"/>
              <a:t>Approaches for Integrated Care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93C6C12A-7EAE-40D0-1B4D-8FDFAB9A1CCC}"/>
              </a:ext>
            </a:extLst>
          </p:cNvPr>
          <p:cNvGraphicFramePr>
            <a:graphicFrameLocks noGrp="1"/>
          </p:cNvGraphicFramePr>
          <p:nvPr>
            <p:ph idx="1"/>
            <p:extLst>
              <p:ext uri="{D42A27DB-BD31-4B8C-83A1-F6EECF244321}">
                <p14:modId xmlns:p14="http://schemas.microsoft.com/office/powerpoint/2010/main" val="212552809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5472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0D93C-B803-9B3E-3E97-DF3791DF3FE7}"/>
              </a:ext>
            </a:extLst>
          </p:cNvPr>
          <p:cNvSpPr>
            <a:spLocks noGrp="1"/>
          </p:cNvSpPr>
          <p:nvPr>
            <p:ph type="title"/>
          </p:nvPr>
        </p:nvSpPr>
        <p:spPr>
          <a:xfrm>
            <a:off x="1043631" y="809898"/>
            <a:ext cx="10173010" cy="1554480"/>
          </a:xfrm>
        </p:spPr>
        <p:txBody>
          <a:bodyPr anchor="ctr">
            <a:normAutofit/>
          </a:bodyPr>
          <a:lstStyle/>
          <a:p>
            <a:r>
              <a:rPr lang="en-US" sz="4800"/>
              <a:t>Advantages of integration care</a:t>
            </a:r>
          </a:p>
        </p:txBody>
      </p:sp>
      <p:cxnSp>
        <p:nvCxnSpPr>
          <p:cNvPr id="26"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073DD7A9-6516-84F1-8DE0-2710C68BF3D4}"/>
              </a:ext>
            </a:extLst>
          </p:cNvPr>
          <p:cNvGraphicFramePr>
            <a:graphicFrameLocks noGrp="1"/>
          </p:cNvGraphicFramePr>
          <p:nvPr>
            <p:ph idx="1"/>
            <p:extLst>
              <p:ext uri="{D42A27DB-BD31-4B8C-83A1-F6EECF244321}">
                <p14:modId xmlns:p14="http://schemas.microsoft.com/office/powerpoint/2010/main" val="173098539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8651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E450E-C4A9-3EB5-0631-F20205B62044}"/>
              </a:ext>
            </a:extLst>
          </p:cNvPr>
          <p:cNvSpPr>
            <a:spLocks noGrp="1"/>
          </p:cNvSpPr>
          <p:nvPr>
            <p:ph type="title"/>
          </p:nvPr>
        </p:nvSpPr>
        <p:spPr>
          <a:xfrm>
            <a:off x="630936" y="640080"/>
            <a:ext cx="4818888" cy="1481328"/>
          </a:xfrm>
        </p:spPr>
        <p:txBody>
          <a:bodyPr anchor="b">
            <a:normAutofit/>
          </a:bodyPr>
          <a:lstStyle/>
          <a:p>
            <a:r>
              <a:rPr lang="en-US" sz="5000" dirty="0"/>
              <a:t>Theoretical Perspectives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80FB22-B2A3-6375-EFD7-8F7CC3550133}"/>
              </a:ext>
            </a:extLst>
          </p:cNvPr>
          <p:cNvSpPr>
            <a:spLocks noGrp="1"/>
          </p:cNvSpPr>
          <p:nvPr>
            <p:ph idx="1"/>
          </p:nvPr>
        </p:nvSpPr>
        <p:spPr>
          <a:xfrm>
            <a:off x="630936" y="2660904"/>
            <a:ext cx="4818888" cy="3547872"/>
          </a:xfrm>
        </p:spPr>
        <p:txBody>
          <a:bodyPr anchor="t">
            <a:normAutofit/>
          </a:bodyPr>
          <a:lstStyle/>
          <a:p>
            <a:pPr marL="0" indent="0" algn="just">
              <a:lnSpc>
                <a:spcPct val="150000"/>
              </a:lnSpc>
              <a:spcBef>
                <a:spcPts val="0"/>
              </a:spcBef>
              <a:buNone/>
            </a:pPr>
            <a:r>
              <a:rPr lang="en-GB" sz="2200" b="0" i="0" u="none" strike="noStrike" dirty="0">
                <a:effectLst/>
              </a:rPr>
              <a:t>Biopsychosocial model, developed 1970 by George Engel provides a </a:t>
            </a:r>
            <a:r>
              <a:rPr lang="en-GB" sz="2200" i="0" u="none" strike="noStrike" dirty="0">
                <a:effectLst/>
              </a:rPr>
              <a:t>comprehensive framework</a:t>
            </a:r>
            <a:r>
              <a:rPr lang="en-GB" sz="2200" b="0" i="0" u="none" strike="noStrike" dirty="0">
                <a:effectLst/>
              </a:rPr>
              <a:t> for understanding health and wellbeing.</a:t>
            </a:r>
          </a:p>
          <a:p>
            <a:pPr marL="0" indent="0" algn="just">
              <a:lnSpc>
                <a:spcPct val="150000"/>
              </a:lnSpc>
              <a:spcBef>
                <a:spcPts val="0"/>
              </a:spcBef>
              <a:buNone/>
            </a:pPr>
            <a:r>
              <a:rPr lang="en-GB" sz="2200" b="0" i="0" u="none" strike="noStrike" dirty="0">
                <a:effectLst/>
              </a:rPr>
              <a:t>                                           </a:t>
            </a:r>
            <a:r>
              <a:rPr lang="en-GB" sz="1600" b="0" i="0" u="none" strike="noStrike" dirty="0">
                <a:effectLst/>
              </a:rPr>
              <a:t>(Very Well Mind, 2026)</a:t>
            </a:r>
          </a:p>
          <a:p>
            <a:pPr marL="0" indent="0">
              <a:spcBef>
                <a:spcPts val="0"/>
              </a:spcBef>
              <a:buNone/>
            </a:pPr>
            <a:r>
              <a:rPr lang="en-GB" sz="2200" dirty="0"/>
              <a:t> </a:t>
            </a:r>
          </a:p>
          <a:p>
            <a:pPr marL="0" indent="0">
              <a:spcBef>
                <a:spcPts val="0"/>
              </a:spcBef>
              <a:buNone/>
            </a:pPr>
            <a:endParaRPr lang="en-GB" sz="2200" b="0" i="0" u="none" strike="noStrike" dirty="0">
              <a:effectLst/>
            </a:endParaRPr>
          </a:p>
          <a:p>
            <a:pPr marL="0" indent="0">
              <a:spcBef>
                <a:spcPts val="0"/>
              </a:spcBef>
              <a:buNone/>
            </a:pPr>
            <a:endParaRPr lang="en-GB" sz="2200" b="0" i="0" u="none" strike="noStrike" dirty="0">
              <a:effectLst/>
            </a:endParaRPr>
          </a:p>
          <a:p>
            <a:pPr marL="0" indent="0">
              <a:buNone/>
            </a:pPr>
            <a:endParaRPr lang="en-US" sz="2200" dirty="0"/>
          </a:p>
        </p:txBody>
      </p:sp>
      <p:pic>
        <p:nvPicPr>
          <p:cNvPr id="4" name="Picture 3" descr="A diagram of psychological problems&#10;&#10;Description automatically generated">
            <a:extLst>
              <a:ext uri="{FF2B5EF4-FFF2-40B4-BE49-F238E27FC236}">
                <a16:creationId xmlns:a16="http://schemas.microsoft.com/office/drawing/2014/main" id="{7BF57E1E-6604-D493-3331-016A40B9A030}"/>
              </a:ext>
            </a:extLst>
          </p:cNvPr>
          <p:cNvPicPr>
            <a:picLocks noChangeAspect="1"/>
          </p:cNvPicPr>
          <p:nvPr/>
        </p:nvPicPr>
        <p:blipFill>
          <a:blip r:embed="rId2"/>
          <a:stretch>
            <a:fillRect/>
          </a:stretch>
        </p:blipFill>
        <p:spPr>
          <a:xfrm>
            <a:off x="6024208" y="2173908"/>
            <a:ext cx="5458968" cy="3220791"/>
          </a:xfrm>
          <a:prstGeom prst="rect">
            <a:avLst/>
          </a:prstGeom>
        </p:spPr>
      </p:pic>
      <p:sp>
        <p:nvSpPr>
          <p:cNvPr id="5" name="TextBox 4">
            <a:extLst>
              <a:ext uri="{FF2B5EF4-FFF2-40B4-BE49-F238E27FC236}">
                <a16:creationId xmlns:a16="http://schemas.microsoft.com/office/drawing/2014/main" id="{DEC86149-78D8-ED0C-2426-4A3CA23C79DC}"/>
              </a:ext>
            </a:extLst>
          </p:cNvPr>
          <p:cNvSpPr txBox="1"/>
          <p:nvPr/>
        </p:nvSpPr>
        <p:spPr>
          <a:xfrm>
            <a:off x="10305143" y="5394699"/>
            <a:ext cx="1601721" cy="369332"/>
          </a:xfrm>
          <a:prstGeom prst="rect">
            <a:avLst/>
          </a:prstGeom>
          <a:noFill/>
        </p:spPr>
        <p:txBody>
          <a:bodyPr wrap="none" rtlCol="0">
            <a:spAutoFit/>
          </a:bodyPr>
          <a:lstStyle/>
          <a:p>
            <a:r>
              <a:rPr lang="en-US" dirty="0"/>
              <a:t>(Delphis, 2019)</a:t>
            </a:r>
          </a:p>
        </p:txBody>
      </p:sp>
    </p:spTree>
    <p:extLst>
      <p:ext uri="{BB962C8B-B14F-4D97-AF65-F5344CB8AC3E}">
        <p14:creationId xmlns:p14="http://schemas.microsoft.com/office/powerpoint/2010/main" val="1994004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0D4D4-12DC-AE1C-0EE6-A0A4B26F553A}"/>
              </a:ext>
            </a:extLst>
          </p:cNvPr>
          <p:cNvSpPr>
            <a:spLocks noGrp="1"/>
          </p:cNvSpPr>
          <p:nvPr>
            <p:ph type="title"/>
          </p:nvPr>
        </p:nvSpPr>
        <p:spPr>
          <a:xfrm>
            <a:off x="838200" y="365125"/>
            <a:ext cx="10515600" cy="1325563"/>
          </a:xfrm>
        </p:spPr>
        <p:txBody>
          <a:bodyPr>
            <a:normAutofit/>
          </a:bodyPr>
          <a:lstStyle/>
          <a:p>
            <a:r>
              <a:rPr lang="en-US" sz="5400"/>
              <a:t>Policies and Governance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7794E275-D0DB-AE39-356F-689A0CBADBDC}"/>
              </a:ext>
            </a:extLst>
          </p:cNvPr>
          <p:cNvSpPr>
            <a:spLocks noGrp="1"/>
          </p:cNvSpPr>
          <p:nvPr>
            <p:ph idx="1"/>
          </p:nvPr>
        </p:nvSpPr>
        <p:spPr>
          <a:xfrm>
            <a:off x="838200" y="1929384"/>
            <a:ext cx="10515600" cy="4251960"/>
          </a:xfrm>
        </p:spPr>
        <p:txBody>
          <a:bodyPr>
            <a:normAutofit/>
          </a:bodyPr>
          <a:lstStyle/>
          <a:p>
            <a:pPr algn="just">
              <a:lnSpc>
                <a:spcPct val="150000"/>
              </a:lnSpc>
              <a:spcBef>
                <a:spcPts val="0"/>
              </a:spcBef>
            </a:pPr>
            <a:r>
              <a:rPr lang="en-GB" sz="2200" dirty="0"/>
              <a:t>Preventive care policies focus on early intervention, screening, vaccination, and healthy lifestyles </a:t>
            </a:r>
            <a:r>
              <a:rPr lang="en-GB" sz="1600" dirty="0"/>
              <a:t>(NHS England, n.d).</a:t>
            </a:r>
          </a:p>
          <a:p>
            <a:pPr algn="just">
              <a:lnSpc>
                <a:spcPct val="150000"/>
              </a:lnSpc>
              <a:spcBef>
                <a:spcPts val="0"/>
              </a:spcBef>
            </a:pPr>
            <a:r>
              <a:rPr lang="en-GB" sz="2200" dirty="0"/>
              <a:t>Mental health initiatives promote integrated, person-centred care and improve access to community services  </a:t>
            </a:r>
            <a:r>
              <a:rPr lang="en-GB" sz="1600" dirty="0"/>
              <a:t>(NIH, 2019)</a:t>
            </a:r>
          </a:p>
          <a:p>
            <a:pPr algn="just">
              <a:lnSpc>
                <a:spcPct val="150000"/>
              </a:lnSpc>
              <a:spcBef>
                <a:spcPts val="0"/>
              </a:spcBef>
            </a:pPr>
            <a:r>
              <a:rPr lang="en-GB" sz="2200" dirty="0"/>
              <a:t>Challenges: Funding pressures, workforce shortages, and fragmented health and social care systems can limit holistic healthcare delivery </a:t>
            </a:r>
            <a:r>
              <a:rPr lang="en-GB" sz="1600" dirty="0"/>
              <a:t>(The King's Fund, 2024).</a:t>
            </a:r>
            <a:endParaRPr lang="en-US" sz="1600" dirty="0"/>
          </a:p>
        </p:txBody>
      </p:sp>
    </p:spTree>
    <p:extLst>
      <p:ext uri="{BB962C8B-B14F-4D97-AF65-F5344CB8AC3E}">
        <p14:creationId xmlns:p14="http://schemas.microsoft.com/office/powerpoint/2010/main" val="3500961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62ECE8-CDF9-513C-7265-9F964D53E8FB}"/>
              </a:ext>
            </a:extLst>
          </p:cNvPr>
          <p:cNvSpPr>
            <a:spLocks noGrp="1"/>
          </p:cNvSpPr>
          <p:nvPr>
            <p:ph type="title"/>
          </p:nvPr>
        </p:nvSpPr>
        <p:spPr>
          <a:xfrm>
            <a:off x="838200" y="673770"/>
            <a:ext cx="3220329" cy="2027227"/>
          </a:xfrm>
        </p:spPr>
        <p:txBody>
          <a:bodyPr anchor="t">
            <a:normAutofit/>
          </a:bodyPr>
          <a:lstStyle/>
          <a:p>
            <a:r>
              <a:rPr lang="en-US" sz="5400">
                <a:solidFill>
                  <a:srgbClr val="FFFFFF"/>
                </a:solidFill>
              </a:rPr>
              <a:t>Service Delivery</a:t>
            </a:r>
          </a:p>
        </p:txBody>
      </p:sp>
      <p:graphicFrame>
        <p:nvGraphicFramePr>
          <p:cNvPr id="12" name="Content Placeholder 2">
            <a:extLst>
              <a:ext uri="{FF2B5EF4-FFF2-40B4-BE49-F238E27FC236}">
                <a16:creationId xmlns:a16="http://schemas.microsoft.com/office/drawing/2014/main" id="{1E9FCA8F-E31F-81E7-3AE1-31B6501C52DD}"/>
              </a:ext>
            </a:extLst>
          </p:cNvPr>
          <p:cNvGraphicFramePr>
            <a:graphicFrameLocks noGrp="1"/>
          </p:cNvGraphicFramePr>
          <p:nvPr>
            <p:ph idx="1"/>
            <p:extLst>
              <p:ext uri="{D42A27DB-BD31-4B8C-83A1-F6EECF244321}">
                <p14:modId xmlns:p14="http://schemas.microsoft.com/office/powerpoint/2010/main" val="398697270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0202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000C0-6F5A-5F7F-35B0-376A310A91D8}"/>
              </a:ext>
            </a:extLst>
          </p:cNvPr>
          <p:cNvSpPr>
            <a:spLocks noGrp="1"/>
          </p:cNvSpPr>
          <p:nvPr>
            <p:ph type="title"/>
          </p:nvPr>
        </p:nvSpPr>
        <p:spPr>
          <a:xfrm>
            <a:off x="838200" y="365125"/>
            <a:ext cx="10515600" cy="1325563"/>
          </a:xfrm>
        </p:spPr>
        <p:txBody>
          <a:bodyPr>
            <a:normAutofit/>
          </a:bodyPr>
          <a:lstStyle/>
          <a:p>
            <a:r>
              <a:rPr lang="en-US" sz="5400"/>
              <a:t>Public Health Initiative</a:t>
            </a:r>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6" name="Content Placeholder 2">
            <a:extLst>
              <a:ext uri="{FF2B5EF4-FFF2-40B4-BE49-F238E27FC236}">
                <a16:creationId xmlns:a16="http://schemas.microsoft.com/office/drawing/2014/main" id="{CB458A15-8E4F-8E8C-3891-A8DA0131AB73}"/>
              </a:ext>
            </a:extLst>
          </p:cNvPr>
          <p:cNvGraphicFramePr>
            <a:graphicFrameLocks noGrp="1"/>
          </p:cNvGraphicFramePr>
          <p:nvPr>
            <p:ph idx="1"/>
            <p:extLst>
              <p:ext uri="{D42A27DB-BD31-4B8C-83A1-F6EECF244321}">
                <p14:modId xmlns:p14="http://schemas.microsoft.com/office/powerpoint/2010/main" val="233834665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2992E41-EC61-1D8E-A85A-7647E6CEA750}"/>
              </a:ext>
            </a:extLst>
          </p:cNvPr>
          <p:cNvSpPr txBox="1"/>
          <p:nvPr/>
        </p:nvSpPr>
        <p:spPr>
          <a:xfrm>
            <a:off x="9341646" y="5838409"/>
            <a:ext cx="2012154" cy="338554"/>
          </a:xfrm>
          <a:prstGeom prst="rect">
            <a:avLst/>
          </a:prstGeom>
          <a:noFill/>
        </p:spPr>
        <p:txBody>
          <a:bodyPr wrap="none" rtlCol="0">
            <a:spAutoFit/>
          </a:bodyPr>
          <a:lstStyle/>
          <a:p>
            <a:pPr lvl="0" algn="just"/>
            <a:r>
              <a:rPr lang="en-GB" sz="1600" b="0" i="0" dirty="0"/>
              <a:t>(UK Parliament, 2025)</a:t>
            </a:r>
            <a:endParaRPr lang="en-US" sz="1600" dirty="0"/>
          </a:p>
        </p:txBody>
      </p:sp>
    </p:spTree>
    <p:extLst>
      <p:ext uri="{BB962C8B-B14F-4D97-AF65-F5344CB8AC3E}">
        <p14:creationId xmlns:p14="http://schemas.microsoft.com/office/powerpoint/2010/main" val="396839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3A256-C22D-2585-3E1B-2DA7FF0E037E}"/>
              </a:ext>
            </a:extLst>
          </p:cNvPr>
          <p:cNvSpPr>
            <a:spLocks noGrp="1"/>
          </p:cNvSpPr>
          <p:nvPr>
            <p:ph type="title"/>
          </p:nvPr>
        </p:nvSpPr>
        <p:spPr>
          <a:xfrm>
            <a:off x="630936" y="640080"/>
            <a:ext cx="4818888" cy="1481328"/>
          </a:xfrm>
        </p:spPr>
        <p:txBody>
          <a:bodyPr anchor="b">
            <a:normAutofit/>
          </a:bodyPr>
          <a:lstStyle/>
          <a:p>
            <a:r>
              <a:rPr lang="en-US" sz="5000" dirty="0"/>
              <a:t>Equity and Access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11FBE2-6040-7795-6186-10C608D158D6}"/>
              </a:ext>
            </a:extLst>
          </p:cNvPr>
          <p:cNvSpPr>
            <a:spLocks noGrp="1"/>
          </p:cNvSpPr>
          <p:nvPr>
            <p:ph idx="1"/>
          </p:nvPr>
        </p:nvSpPr>
        <p:spPr>
          <a:xfrm>
            <a:off x="630936" y="2660904"/>
            <a:ext cx="4818888" cy="3547872"/>
          </a:xfrm>
        </p:spPr>
        <p:txBody>
          <a:bodyPr anchor="t">
            <a:normAutofit/>
          </a:bodyPr>
          <a:lstStyle/>
          <a:p>
            <a:pPr marL="0" indent="0">
              <a:buNone/>
            </a:pPr>
            <a:r>
              <a:rPr lang="en-GB" sz="1900" b="1" dirty="0">
                <a:effectLst/>
              </a:rPr>
              <a:t>Disparities</a:t>
            </a:r>
            <a:r>
              <a:rPr lang="en-GB" sz="1900" dirty="0">
                <a:effectLst/>
              </a:rPr>
              <a:t> exist in:</a:t>
            </a:r>
            <a:endParaRPr lang="en-GB" sz="1900" dirty="0"/>
          </a:p>
          <a:p>
            <a:pPr>
              <a:buFont typeface="Arial" panose="020B0604020202020204" pitchFamily="34" charset="0"/>
              <a:buChar char="•"/>
            </a:pPr>
            <a:r>
              <a:rPr lang="en-GB" sz="1900" dirty="0">
                <a:effectLst/>
              </a:rPr>
              <a:t>Access to care</a:t>
            </a:r>
            <a:endParaRPr lang="en-GB" sz="1900" dirty="0"/>
          </a:p>
          <a:p>
            <a:pPr>
              <a:buFont typeface="Arial" panose="020B0604020202020204" pitchFamily="34" charset="0"/>
              <a:buChar char="•"/>
            </a:pPr>
            <a:r>
              <a:rPr lang="en-GB" sz="1900" dirty="0">
                <a:effectLst/>
              </a:rPr>
              <a:t>Quality of services</a:t>
            </a:r>
            <a:endParaRPr lang="en-GB" sz="1900" dirty="0"/>
          </a:p>
          <a:p>
            <a:pPr>
              <a:buFont typeface="Arial" panose="020B0604020202020204" pitchFamily="34" charset="0"/>
              <a:buChar char="•"/>
            </a:pPr>
            <a:r>
              <a:rPr lang="en-GB" sz="1900" dirty="0">
                <a:effectLst/>
              </a:rPr>
              <a:t>Health outcomes</a:t>
            </a:r>
            <a:endParaRPr lang="en-GB" sz="1900" dirty="0"/>
          </a:p>
          <a:p>
            <a:pPr marL="0" indent="0">
              <a:buNone/>
            </a:pPr>
            <a:r>
              <a:rPr lang="en-GB" sz="1900" b="1" dirty="0">
                <a:effectLst/>
              </a:rPr>
              <a:t>Initiatives to reduce inequalities:</a:t>
            </a:r>
            <a:endParaRPr lang="en-GB" sz="1900" dirty="0"/>
          </a:p>
          <a:p>
            <a:pPr>
              <a:buFont typeface="Arial" panose="020B0604020202020204" pitchFamily="34" charset="0"/>
              <a:buChar char="•"/>
            </a:pPr>
            <a:r>
              <a:rPr lang="en-GB" sz="1900" dirty="0">
                <a:effectLst/>
              </a:rPr>
              <a:t>Universal healthcare (NHS)</a:t>
            </a:r>
            <a:endParaRPr lang="en-GB" sz="1900" dirty="0"/>
          </a:p>
          <a:p>
            <a:pPr>
              <a:buFont typeface="Arial" panose="020B0604020202020204" pitchFamily="34" charset="0"/>
              <a:buChar char="•"/>
            </a:pPr>
            <a:r>
              <a:rPr lang="en-GB" sz="1900" dirty="0">
                <a:effectLst/>
              </a:rPr>
              <a:t>Targeted interventions for vulnerable groups</a:t>
            </a:r>
            <a:endParaRPr lang="en-GB" sz="1900" dirty="0"/>
          </a:p>
          <a:p>
            <a:pPr>
              <a:buFont typeface="Arial" panose="020B0604020202020204" pitchFamily="34" charset="0"/>
              <a:buChar char="•"/>
            </a:pPr>
            <a:r>
              <a:rPr lang="en-GB" sz="1900" dirty="0">
                <a:effectLst/>
              </a:rPr>
              <a:t>Community outreach programmes</a:t>
            </a:r>
            <a:endParaRPr lang="en-GB" sz="1900" dirty="0"/>
          </a:p>
          <a:p>
            <a:pPr>
              <a:buFont typeface="Arial" panose="020B0604020202020204" pitchFamily="34" charset="0"/>
              <a:buChar char="•"/>
            </a:pPr>
            <a:r>
              <a:rPr lang="en-GB" sz="1900" dirty="0">
                <a:effectLst/>
              </a:rPr>
              <a:t>Culturally sensitive care</a:t>
            </a:r>
            <a:endParaRPr lang="en-GB" sz="1900" dirty="0"/>
          </a:p>
          <a:p>
            <a:endParaRPr lang="en-US" sz="1900" dirty="0"/>
          </a:p>
        </p:txBody>
      </p:sp>
      <p:pic>
        <p:nvPicPr>
          <p:cNvPr id="6" name="Graphic 5">
            <a:extLst>
              <a:ext uri="{FF2B5EF4-FFF2-40B4-BE49-F238E27FC236}">
                <a16:creationId xmlns:a16="http://schemas.microsoft.com/office/drawing/2014/main" id="{19B734B7-DD88-D4DA-D96A-A5DFEBBE7D1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47509" y="1547051"/>
            <a:ext cx="6146805" cy="4518850"/>
          </a:xfrm>
          <a:prstGeom prst="rect">
            <a:avLst/>
          </a:prstGeom>
        </p:spPr>
      </p:pic>
      <p:sp>
        <p:nvSpPr>
          <p:cNvPr id="8" name="TextBox 7">
            <a:extLst>
              <a:ext uri="{FF2B5EF4-FFF2-40B4-BE49-F238E27FC236}">
                <a16:creationId xmlns:a16="http://schemas.microsoft.com/office/drawing/2014/main" id="{BE122202-0EC5-72EF-BA91-E20D415171BE}"/>
              </a:ext>
            </a:extLst>
          </p:cNvPr>
          <p:cNvSpPr txBox="1"/>
          <p:nvPr/>
        </p:nvSpPr>
        <p:spPr>
          <a:xfrm>
            <a:off x="6659880" y="6348722"/>
            <a:ext cx="4536819" cy="338554"/>
          </a:xfrm>
          <a:prstGeom prst="rect">
            <a:avLst/>
          </a:prstGeom>
          <a:noFill/>
        </p:spPr>
        <p:txBody>
          <a:bodyPr wrap="none" rtlCol="0">
            <a:spAutoFit/>
          </a:bodyPr>
          <a:lstStyle/>
          <a:p>
            <a:r>
              <a:rPr lang="en-US" sz="1600" dirty="0"/>
              <a:t>(Office for Health Improvement &amp; Disparities, 2022) </a:t>
            </a:r>
          </a:p>
        </p:txBody>
      </p:sp>
    </p:spTree>
    <p:extLst>
      <p:ext uri="{BB962C8B-B14F-4D97-AF65-F5344CB8AC3E}">
        <p14:creationId xmlns:p14="http://schemas.microsoft.com/office/powerpoint/2010/main" val="2371538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E015C-9C18-772D-5E28-8B4E40AF2FBB}"/>
              </a:ext>
            </a:extLst>
          </p:cNvPr>
          <p:cNvSpPr>
            <a:spLocks noGrp="1"/>
          </p:cNvSpPr>
          <p:nvPr>
            <p:ph type="title"/>
          </p:nvPr>
        </p:nvSpPr>
        <p:spPr>
          <a:xfrm>
            <a:off x="838200" y="365125"/>
            <a:ext cx="10515600" cy="1325563"/>
          </a:xfrm>
        </p:spPr>
        <p:txBody>
          <a:bodyPr>
            <a:normAutofit/>
          </a:bodyPr>
          <a:lstStyle/>
          <a:p>
            <a:r>
              <a:rPr lang="en-US" sz="5400" dirty="0"/>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90383A-8319-DA09-6A0E-62500B0DFBF9}"/>
              </a:ext>
            </a:extLst>
          </p:cNvPr>
          <p:cNvSpPr>
            <a:spLocks noGrp="1"/>
          </p:cNvSpPr>
          <p:nvPr>
            <p:ph idx="1"/>
          </p:nvPr>
        </p:nvSpPr>
        <p:spPr>
          <a:xfrm>
            <a:off x="838200" y="1929384"/>
            <a:ext cx="10515600" cy="4251960"/>
          </a:xfrm>
        </p:spPr>
        <p:txBody>
          <a:bodyPr>
            <a:normAutofit/>
          </a:bodyPr>
          <a:lstStyle/>
          <a:p>
            <a:pPr algn="just">
              <a:lnSpc>
                <a:spcPct val="150000"/>
              </a:lnSpc>
              <a:spcBef>
                <a:spcPts val="0"/>
              </a:spcBef>
            </a:pPr>
            <a:r>
              <a:rPr lang="en-GB" sz="2200" dirty="0"/>
              <a:t>Health, wellbeing and sustainable development are essential to modern healthcare.</a:t>
            </a:r>
          </a:p>
          <a:p>
            <a:pPr algn="just">
              <a:lnSpc>
                <a:spcPct val="150000"/>
              </a:lnSpc>
              <a:spcBef>
                <a:spcPts val="0"/>
              </a:spcBef>
            </a:pPr>
            <a:r>
              <a:rPr lang="en-GB" sz="2200" dirty="0"/>
              <a:t>Holistic approaches improve health outcomes and quality of life.</a:t>
            </a:r>
          </a:p>
          <a:p>
            <a:pPr algn="just">
              <a:lnSpc>
                <a:spcPct val="150000"/>
              </a:lnSpc>
              <a:spcBef>
                <a:spcPts val="0"/>
              </a:spcBef>
            </a:pPr>
            <a:r>
              <a:rPr lang="en-GB" sz="2200" dirty="0"/>
              <a:t>Integrated policies, public health initiatives and collaborative services support prevention and reduce health inequalities.</a:t>
            </a:r>
            <a:endParaRPr lang="en-US" sz="2200" dirty="0"/>
          </a:p>
        </p:txBody>
      </p:sp>
    </p:spTree>
    <p:extLst>
      <p:ext uri="{BB962C8B-B14F-4D97-AF65-F5344CB8AC3E}">
        <p14:creationId xmlns:p14="http://schemas.microsoft.com/office/powerpoint/2010/main" val="3167731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3CF72-42AC-4ADB-D250-36B2664B102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F51C793-9899-091F-A2EB-A45F860B989A}"/>
              </a:ext>
            </a:extLst>
          </p:cNvPr>
          <p:cNvSpPr>
            <a:spLocks noGrp="1"/>
          </p:cNvSpPr>
          <p:nvPr>
            <p:ph idx="1"/>
          </p:nvPr>
        </p:nvSpPr>
        <p:spPr>
          <a:xfrm>
            <a:off x="638175" y="1368425"/>
            <a:ext cx="10515600" cy="5124450"/>
          </a:xfrm>
        </p:spPr>
        <p:txBody>
          <a:bodyPr>
            <a:normAutofit/>
          </a:bodyPr>
          <a:lstStyle/>
          <a:p>
            <a:pPr marL="0" indent="0" algn="just">
              <a:buNone/>
            </a:pPr>
            <a:endParaRPr lang="en-GB" sz="2100" b="0" i="0" u="none" strike="noStrike" dirty="0">
              <a:solidFill>
                <a:srgbClr val="000000"/>
              </a:solidFill>
              <a:effectLst/>
            </a:endParaRP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Delphis (2019)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Biopsychosocial model of mental health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https://delphis.org.uk/mental-health/the-biopsychosocial-model-of-mental-health/</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21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International Institute for Sustainable Development (2026)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Sustainable development</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https://www.iisd.org/mission-and-goals/sustainable-development</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7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US" sz="1600" kern="100" dirty="0">
                <a:effectLst/>
                <a:latin typeface="Arial" panose="020B0604020202020204" pitchFamily="34" charset="0"/>
                <a:ea typeface="Aptos" panose="020B0004020202020204" pitchFamily="34" charset="0"/>
                <a:cs typeface="Times New Roman" panose="02020603050405020304" pitchFamily="18" charset="0"/>
              </a:rPr>
              <a:t>NHS (</a:t>
            </a:r>
            <a:r>
              <a:rPr lang="en-US" sz="1600" kern="100" dirty="0" err="1">
                <a:effectLst/>
                <a:latin typeface="Arial" panose="020B0604020202020204" pitchFamily="34" charset="0"/>
                <a:ea typeface="Aptos" panose="020B0004020202020204" pitchFamily="34" charset="0"/>
                <a:cs typeface="Times New Roman" panose="02020603050405020304" pitchFamily="18" charset="0"/>
              </a:rPr>
              <a:t>n.d</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t>
            </a:r>
            <a:r>
              <a:rPr lang="en-US" sz="1600" i="1" kern="100" dirty="0">
                <a:effectLst/>
                <a:latin typeface="Arial" panose="020B0604020202020204" pitchFamily="34" charset="0"/>
                <a:ea typeface="Aptos" panose="020B0004020202020204" pitchFamily="34" charset="0"/>
                <a:cs typeface="Times New Roman" panose="02020603050405020304" pitchFamily="18" charset="0"/>
              </a:rPr>
              <a:t>What is integrated care? </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US"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https://www.england.nhs.uk/integratedcare/what-is-integrated-care/</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(Accessed: 13 July 2026).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NHS England (2022)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What are Integrated Care Systems?</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https://www.england.nhs.uk/integratedcare/what-is-integrated-care/</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13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NHS England (2023)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Social prescribing</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https://www.england.nhs.uk/personalisedcare/social-prescribing/</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20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NIH (2015)</a:t>
            </a:r>
            <a:r>
              <a:rPr lang="en-GB" sz="1600" b="1" i="1"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Integrated care: demonstrating value and valuing patients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https://pmc.ncbi.nlm.nih.gov/articles/PMC6460198/</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13 July 2026).</a:t>
            </a:r>
          </a:p>
          <a:p>
            <a:pPr marL="342900" marR="338455" indent="-342900" algn="just">
              <a:lnSpc>
                <a:spcPct val="120000"/>
              </a:lnSpc>
              <a:spcBef>
                <a:spcPts val="0"/>
              </a:spcBef>
              <a:tabLst>
                <a:tab pos="457200" algn="l"/>
              </a:tabLst>
            </a:pPr>
            <a:r>
              <a:rPr lang="en-US" sz="1600" kern="100" dirty="0">
                <a:effectLst/>
                <a:latin typeface="Arial" panose="020B0604020202020204" pitchFamily="34" charset="0"/>
                <a:ea typeface="Aptos" panose="020B0004020202020204" pitchFamily="34" charset="0"/>
                <a:cs typeface="Times New Roman" panose="02020603050405020304" pitchFamily="18" charset="0"/>
              </a:rPr>
              <a:t>NIH (2020)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Health and social care professionals’ experiences of collaborative planning—Applying the person</a:t>
            </a:r>
            <a:r>
              <a:rPr lang="en-GB" sz="1600" i="1" kern="100" dirty="0">
                <a:effectLst/>
                <a:latin typeface="Cambria Math" panose="02040503050406030204" pitchFamily="18" charset="0"/>
                <a:ea typeface="Aptos" panose="020B0004020202020204" pitchFamily="34" charset="0"/>
                <a:cs typeface="Cambria Math" panose="02040503050406030204" pitchFamily="18" charset="0"/>
              </a:rPr>
              <a:t>‐</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centred practice framework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https://pmc.ncbi.nlm.nih.gov/articles/PMC7544839/</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 19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0" marR="338455" lvl="0" indent="0" algn="just">
              <a:lnSpc>
                <a:spcPct val="120000"/>
              </a:lnSpc>
              <a:spcBef>
                <a:spcPts val="0"/>
              </a:spcBef>
              <a:buNone/>
              <a:tabLst>
                <a:tab pos="457200" algn="l"/>
              </a:tabLst>
            </a:pP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1100" dirty="0"/>
          </a:p>
        </p:txBody>
      </p:sp>
    </p:spTree>
    <p:extLst>
      <p:ext uri="{BB962C8B-B14F-4D97-AF65-F5344CB8AC3E}">
        <p14:creationId xmlns:p14="http://schemas.microsoft.com/office/powerpoint/2010/main" val="28635623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AB4BE-A0A4-DD9B-A4B8-5A7C30611F6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2C7B8A0-CBC7-5D61-02EB-E8C06F19D7F7}"/>
              </a:ext>
            </a:extLst>
          </p:cNvPr>
          <p:cNvSpPr>
            <a:spLocks noGrp="1"/>
          </p:cNvSpPr>
          <p:nvPr>
            <p:ph idx="1"/>
          </p:nvPr>
        </p:nvSpPr>
        <p:spPr>
          <a:xfrm>
            <a:off x="657225" y="1690688"/>
            <a:ext cx="10696575" cy="4486275"/>
          </a:xfrm>
        </p:spPr>
        <p:txBody>
          <a:bodyPr>
            <a:normAutofit fontScale="92500" lnSpcReduction="10000"/>
          </a:bodyPr>
          <a:lstStyle/>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NIH (2023)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Health as complete well-being: The WHO definition and beyond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https://pmc.ncbi.nlm.nih.gov/articles/PMC10849326/#CIT0045</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7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NIH (2024)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Revolutionizing Healthcare: How Telemedicine Is Improving Patient Outcomes and Expanding Access to Care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i="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https://pmc.ncbi.nlm.nih.gov/articles/PMC11298029/</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(Accessed : 19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US" sz="1600" kern="100" dirty="0">
                <a:effectLst/>
                <a:latin typeface="Arial" panose="020B0604020202020204" pitchFamily="34" charset="0"/>
                <a:ea typeface="Aptos" panose="020B0004020202020204" pitchFamily="34" charset="0"/>
                <a:cs typeface="Times New Roman" panose="02020603050405020304" pitchFamily="18" charset="0"/>
              </a:rPr>
              <a:t>NIH (2025) </a:t>
            </a:r>
            <a:r>
              <a:rPr lang="en-US" sz="1600" i="1" kern="100" dirty="0">
                <a:effectLst/>
                <a:latin typeface="Arial" panose="020B0604020202020204" pitchFamily="34" charset="0"/>
                <a:ea typeface="Aptos" panose="020B0004020202020204" pitchFamily="34" charset="0"/>
                <a:cs typeface="Times New Roman" panose="02020603050405020304" pitchFamily="18" charset="0"/>
              </a:rPr>
              <a:t>Global health and human well-being – A systematic review </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US"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https://pmc.ncbi.nlm.nih.gov/articles/PMC12277772/</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(Accessed : 16 July 2026).</a:t>
            </a:r>
          </a:p>
          <a:p>
            <a:pPr marL="342900" marR="338455" lvl="0" indent="-342900" algn="just">
              <a:lnSpc>
                <a:spcPct val="120000"/>
              </a:lnSpc>
              <a:spcBef>
                <a:spcPts val="0"/>
              </a:spcBef>
              <a:buFont typeface="Arial" panose="020B0604020202020204" pitchFamily="34" charset="0"/>
              <a:buChar char="•"/>
              <a:tabLst>
                <a:tab pos="457200" algn="l"/>
              </a:tabLst>
            </a:pPr>
            <a:r>
              <a:rPr lang="en-US" sz="1600" kern="100" dirty="0">
                <a:latin typeface="Arial" panose="020B0604020202020204" pitchFamily="34" charset="0"/>
                <a:ea typeface="Aptos" panose="020B0004020202020204" pitchFamily="34" charset="0"/>
                <a:cs typeface="Times New Roman" panose="02020603050405020304" pitchFamily="18" charset="0"/>
              </a:rPr>
              <a:t>NIH (2019) </a:t>
            </a:r>
            <a:r>
              <a:rPr lang="en-US" sz="1600" i="1" kern="100" dirty="0">
                <a:latin typeface="Arial" panose="020B0604020202020204" pitchFamily="34" charset="0"/>
                <a:ea typeface="Aptos" panose="020B0004020202020204" pitchFamily="34" charset="0"/>
                <a:cs typeface="Times New Roman" panose="02020603050405020304" pitchFamily="18" charset="0"/>
              </a:rPr>
              <a:t>Community interventions to promote mental health and social equity </a:t>
            </a:r>
            <a:r>
              <a:rPr lang="en-US" sz="1600" kern="100" dirty="0">
                <a:latin typeface="Arial" panose="020B0604020202020204" pitchFamily="34" charset="0"/>
                <a:ea typeface="Aptos" panose="020B0004020202020204" pitchFamily="34" charset="0"/>
                <a:cs typeface="Times New Roman" panose="02020603050405020304" pitchFamily="18" charset="0"/>
              </a:rPr>
              <a:t>Available at: </a:t>
            </a:r>
            <a:r>
              <a:rPr lang="en-US" sz="1600" kern="100" dirty="0">
                <a:latin typeface="Arial" panose="020B0604020202020204" pitchFamily="34" charset="0"/>
                <a:ea typeface="Aptos" panose="020B0004020202020204" pitchFamily="34" charset="0"/>
                <a:cs typeface="Times New Roman" panose="02020603050405020304" pitchFamily="18" charset="0"/>
                <a:hlinkClick r:id="rId5"/>
              </a:rPr>
              <a:t>https://pmc.ncbi.nlm.nih.gov/articles/PMC6440941/</a:t>
            </a:r>
            <a:r>
              <a:rPr lang="en-US" sz="1600" kern="100" dirty="0">
                <a:latin typeface="Arial" panose="020B0604020202020204" pitchFamily="34" charset="0"/>
                <a:ea typeface="Aptos" panose="020B0004020202020204" pitchFamily="34" charset="0"/>
                <a:cs typeface="Times New Roman" panose="02020603050405020304" pitchFamily="18" charset="0"/>
              </a:rPr>
              <a:t> (Accessed : 16 July 2026).</a:t>
            </a:r>
            <a:endParaRPr lang="en-US" sz="1600" kern="100" dirty="0">
              <a:effectLst/>
              <a:latin typeface="Arial" panose="020B06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US" sz="1600" kern="100" dirty="0">
                <a:effectLst/>
                <a:latin typeface="Arial" panose="020B0604020202020204" pitchFamily="34" charset="0"/>
                <a:ea typeface="Aptos" panose="020B0004020202020204" pitchFamily="34" charset="0"/>
                <a:cs typeface="Times New Roman" panose="02020603050405020304" pitchFamily="18" charset="0"/>
              </a:rPr>
              <a:t>NHS (</a:t>
            </a:r>
            <a:r>
              <a:rPr lang="en-US" sz="1600" kern="100" dirty="0" err="1">
                <a:effectLst/>
                <a:latin typeface="Arial" panose="020B0604020202020204" pitchFamily="34" charset="0"/>
                <a:ea typeface="Aptos" panose="020B0004020202020204" pitchFamily="34" charset="0"/>
                <a:cs typeface="Times New Roman" panose="02020603050405020304" pitchFamily="18" charset="0"/>
              </a:rPr>
              <a:t>n.d</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t>
            </a:r>
            <a:r>
              <a:rPr lang="en-US" sz="1600" i="1" kern="100" dirty="0">
                <a:effectLst/>
                <a:latin typeface="Arial" panose="020B0604020202020204" pitchFamily="34" charset="0"/>
                <a:ea typeface="Aptos" panose="020B0004020202020204" pitchFamily="34" charset="0"/>
                <a:cs typeface="Times New Roman" panose="02020603050405020304" pitchFamily="18" charset="0"/>
              </a:rPr>
              <a:t>About the prevention programme </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US" sz="1600" kern="100" dirty="0">
                <a:effectLst/>
                <a:latin typeface="Arial" panose="020B0604020202020204" pitchFamily="34" charset="0"/>
                <a:ea typeface="Aptos" panose="020B0004020202020204" pitchFamily="34" charset="0"/>
                <a:cs typeface="Times New Roman" panose="02020603050405020304" pitchFamily="18" charset="0"/>
                <a:hlinkClick r:id="rId6"/>
              </a:rPr>
              <a:t>https://www.england.nhs.uk/ourwork/prevention/about-prevention-programme/</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(Accessed: 21 July 2026).</a:t>
            </a:r>
          </a:p>
          <a:p>
            <a:pPr marL="342900" marR="338455" lvl="0" indent="-342900" algn="just">
              <a:lnSpc>
                <a:spcPct val="120000"/>
              </a:lnSpc>
              <a:spcBef>
                <a:spcPts val="0"/>
              </a:spcBef>
              <a:buFont typeface="Arial" panose="020B0604020202020204" pitchFamily="34" charset="0"/>
              <a:buChar char="•"/>
              <a:tabLst>
                <a:tab pos="457200" algn="l"/>
              </a:tabLs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Office for Health Improvement and Disparities (2022)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Health disparities and health inequalities: applying All Our Health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https://www.gov.uk/government/publications/health-disparities-and-health-inequalities-applying-all-our-health/health-disparities-and-health-inequalities-applying-all-our-health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21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US" sz="1600" kern="100" dirty="0">
                <a:effectLst/>
                <a:latin typeface="Arial" panose="020B0604020202020204" pitchFamily="34" charset="0"/>
                <a:ea typeface="Aptos" panose="020B0004020202020204" pitchFamily="34" charset="0"/>
                <a:cs typeface="Times New Roman" panose="02020603050405020304" pitchFamily="18" charset="0"/>
              </a:rPr>
              <a:t>Oxfordshire County Council (2023) </a:t>
            </a:r>
            <a:r>
              <a:rPr lang="en-US" sz="1600" i="1" kern="100" dirty="0">
                <a:effectLst/>
                <a:latin typeface="Arial" panose="020B0604020202020204" pitchFamily="34" charset="0"/>
                <a:ea typeface="Aptos" panose="020B0004020202020204" pitchFamily="34" charset="0"/>
                <a:cs typeface="Times New Roman" panose="02020603050405020304" pitchFamily="18" charset="0"/>
              </a:rPr>
              <a:t>Health and wellbeing strategy 2024-2030 </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US"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https://letstalk.oxfordshire.gov.uk/health-wellbeing</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(Accessed : 16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20000"/>
              </a:lnSpc>
              <a:spcBef>
                <a:spcPts val="0"/>
              </a:spcBef>
              <a:buFont typeface="Arial" panose="020B0604020202020204" pitchFamily="34" charset="0"/>
              <a:buChar char="•"/>
              <a:tabLst>
                <a:tab pos="457200" algn="l"/>
              </a:tabLst>
            </a:pPr>
            <a:r>
              <a:rPr lang="en-US" sz="1600" kern="100" dirty="0">
                <a:effectLst/>
                <a:latin typeface="Arial" panose="020B0604020202020204" pitchFamily="34" charset="0"/>
                <a:ea typeface="Aptos" panose="020B0004020202020204" pitchFamily="34" charset="0"/>
                <a:cs typeface="Times New Roman" panose="02020603050405020304" pitchFamily="18" charset="0"/>
              </a:rPr>
              <a:t>The Health Foundation (2019) </a:t>
            </a:r>
            <a:r>
              <a:rPr lang="en-US" sz="1600" i="1" kern="100" dirty="0">
                <a:effectLst/>
                <a:latin typeface="Arial" panose="020B0604020202020204" pitchFamily="34" charset="0"/>
                <a:ea typeface="Aptos" panose="020B0004020202020204" pitchFamily="34" charset="0"/>
                <a:cs typeface="Times New Roman" panose="02020603050405020304" pitchFamily="18" charset="0"/>
              </a:rPr>
              <a:t>Implementing health in all policies. </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US"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https://www.health.org.uk/reports-and-analysis/reports/implementing-health-in-all-policies</a:t>
            </a:r>
            <a:r>
              <a:rPr lang="en-US" sz="1600" kern="100" dirty="0">
                <a:effectLst/>
                <a:latin typeface="Arial" panose="020B0604020202020204" pitchFamily="34" charset="0"/>
                <a:ea typeface="Aptos" panose="020B0004020202020204" pitchFamily="34" charset="0"/>
                <a:cs typeface="Times New Roman" panose="02020603050405020304" pitchFamily="18" charset="0"/>
              </a:rPr>
              <a:t> (Accessed: 13 July 2026).</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50000"/>
              </a:lnSpc>
              <a:spcAft>
                <a:spcPts val="800"/>
              </a:spcAft>
              <a:buFont typeface="Arial" panose="020B0604020202020204" pitchFamily="34" charset="0"/>
              <a:buChar char="•"/>
              <a:tabLst>
                <a:tab pos="457200" algn="l"/>
              </a:tabLs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buNone/>
            </a:pPr>
            <a:endParaRPr lang="en-US" sz="1200" dirty="0"/>
          </a:p>
        </p:txBody>
      </p:sp>
    </p:spTree>
    <p:extLst>
      <p:ext uri="{BB962C8B-B14F-4D97-AF65-F5344CB8AC3E}">
        <p14:creationId xmlns:p14="http://schemas.microsoft.com/office/powerpoint/2010/main" val="3062231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7C7E-5ED7-86E5-0D16-7A32C3E0FE7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25D3BAC-2857-8846-078E-B21780B09C9F}"/>
              </a:ext>
            </a:extLst>
          </p:cNvPr>
          <p:cNvSpPr>
            <a:spLocks noGrp="1"/>
          </p:cNvSpPr>
          <p:nvPr>
            <p:ph idx="1"/>
          </p:nvPr>
        </p:nvSpPr>
        <p:spPr>
          <a:xfrm>
            <a:off x="838200" y="1825625"/>
            <a:ext cx="10515600" cy="4667250"/>
          </a:xfrm>
        </p:spPr>
        <p:txBody>
          <a:bodyPr>
            <a:normAutofit fontScale="25000" lnSpcReduction="20000"/>
          </a:bodyPr>
          <a:lstStyle/>
          <a:p>
            <a:pPr marL="342900" marR="338455" lvl="0" indent="-342900" algn="just">
              <a:lnSpc>
                <a:spcPct val="170000"/>
              </a:lnSpc>
              <a:spcBef>
                <a:spcPts val="0"/>
              </a:spcBef>
              <a:buFont typeface="Arial" panose="020B0604020202020204" pitchFamily="34" charset="0"/>
              <a:buChar char="•"/>
              <a:tabLst>
                <a:tab pos="457200" algn="l"/>
              </a:tabLst>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UK Parliament (2025) </a:t>
            </a:r>
            <a:r>
              <a:rPr lang="en-GB" sz="4800" i="1" kern="100" dirty="0">
                <a:effectLst/>
                <a:latin typeface="Arial" panose="020B0604020202020204" pitchFamily="34" charset="0"/>
                <a:ea typeface="Aptos" panose="020B0004020202020204" pitchFamily="34" charset="0"/>
                <a:cs typeface="Times New Roman" panose="02020603050405020304" pitchFamily="18" charset="0"/>
              </a:rPr>
              <a:t>Public health: inequalities and prevention </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https://post.parliament.uk/public-health-inequalities-and-prevention/</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(Accessed: 23 July 2026).</a:t>
            </a:r>
          </a:p>
          <a:p>
            <a:pPr marL="342900" marR="338455" lvl="0" indent="-342900" algn="just">
              <a:lnSpc>
                <a:spcPct val="170000"/>
              </a:lnSpc>
              <a:spcBef>
                <a:spcPts val="0"/>
              </a:spcBef>
              <a:buFont typeface="Arial" panose="020B0604020202020204" pitchFamily="34" charset="0"/>
              <a:buChar char="•"/>
              <a:tabLst>
                <a:tab pos="457200" algn="l"/>
              </a:tabLst>
            </a:pPr>
            <a:r>
              <a:rPr lang="en-GB" sz="4800" kern="100" dirty="0">
                <a:latin typeface="Arial" panose="020B0604020202020204" pitchFamily="34" charset="0"/>
                <a:ea typeface="Aptos" panose="020B0004020202020204" pitchFamily="34" charset="0"/>
                <a:cs typeface="Times New Roman" panose="02020603050405020304" pitchFamily="18" charset="0"/>
              </a:rPr>
              <a:t>United Nations (2015) </a:t>
            </a:r>
            <a:r>
              <a:rPr lang="en-GB" sz="4800" i="1" kern="100" dirty="0">
                <a:latin typeface="Arial" panose="020B0604020202020204" pitchFamily="34" charset="0"/>
                <a:ea typeface="Aptos" panose="020B0004020202020204" pitchFamily="34" charset="0"/>
                <a:cs typeface="Times New Roman" panose="02020603050405020304" pitchFamily="18" charset="0"/>
              </a:rPr>
              <a:t>Transforming our world: The 20230 Agenda for Sustainable Development. </a:t>
            </a:r>
            <a:r>
              <a:rPr lang="en-GB" sz="4800" b="0" i="0" u="none" strike="noStrike" dirty="0">
                <a:solidFill>
                  <a:srgbClr val="000000"/>
                </a:solidFill>
                <a:effectLst/>
              </a:rPr>
              <a:t>Available      at: </a:t>
            </a:r>
            <a:r>
              <a:rPr lang="en-GB" sz="4800" b="0" i="0" u="none" strike="noStrike" dirty="0">
                <a:solidFill>
                  <a:srgbClr val="000000"/>
                </a:solidFill>
                <a:effectLst/>
                <a:hlinkClick r:id="rId3"/>
              </a:rPr>
              <a:t>https://sdgs.un.org/2030agenda</a:t>
            </a:r>
            <a:r>
              <a:rPr lang="en-GB" sz="4800" b="0" i="0" u="none" strike="noStrike" dirty="0">
                <a:solidFill>
                  <a:srgbClr val="000000"/>
                </a:solidFill>
                <a:effectLst/>
              </a:rPr>
              <a:t> (Accessed: 13 July 2026).</a:t>
            </a:r>
          </a:p>
          <a:p>
            <a:pPr marL="342900" marR="338455" lvl="0" indent="-342900" algn="just">
              <a:lnSpc>
                <a:spcPct val="170000"/>
              </a:lnSpc>
              <a:spcBef>
                <a:spcPts val="0"/>
              </a:spcBef>
              <a:buFont typeface="Arial" panose="020B0604020202020204" pitchFamily="34" charset="0"/>
              <a:buChar char="•"/>
              <a:tabLst>
                <a:tab pos="457200" algn="l"/>
              </a:tabLst>
            </a:pPr>
            <a:r>
              <a:rPr lang="en-US" sz="4800" kern="100" dirty="0">
                <a:effectLst/>
                <a:latin typeface="Arial" panose="020B0604020202020204" pitchFamily="34" charset="0"/>
                <a:ea typeface="Aptos" panose="020B0004020202020204" pitchFamily="34" charset="0"/>
                <a:cs typeface="Times New Roman" panose="02020603050405020304" pitchFamily="18" charset="0"/>
              </a:rPr>
              <a:t>Very Well Mind (2026) </a:t>
            </a:r>
            <a:r>
              <a:rPr lang="en-US" sz="4800" i="1" kern="100" dirty="0">
                <a:effectLst/>
                <a:latin typeface="Arial" panose="020B0604020202020204" pitchFamily="34" charset="0"/>
                <a:ea typeface="Aptos" panose="020B0004020202020204" pitchFamily="34" charset="0"/>
                <a:cs typeface="Times New Roman" panose="02020603050405020304" pitchFamily="18" charset="0"/>
              </a:rPr>
              <a:t>Understanding the biopsychosocial model of health and wellbeing. </a:t>
            </a:r>
            <a:r>
              <a:rPr lang="en-US" sz="4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US" sz="4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https://www.verywellmind.com/understanding-the-biopsychosocial-model-7549226</a:t>
            </a:r>
            <a:r>
              <a:rPr lang="en-US" sz="4800" kern="100" dirty="0">
                <a:effectLst/>
                <a:latin typeface="Arial" panose="020B0604020202020204" pitchFamily="34" charset="0"/>
                <a:ea typeface="Aptos" panose="020B0004020202020204" pitchFamily="34" charset="0"/>
                <a:cs typeface="Times New Roman" panose="02020603050405020304" pitchFamily="18" charset="0"/>
              </a:rPr>
              <a:t> (Accessed: 15 July 2026).</a:t>
            </a:r>
          </a:p>
          <a:p>
            <a:pPr marL="342900" marR="338455" lvl="0" indent="-342900" algn="just">
              <a:lnSpc>
                <a:spcPct val="170000"/>
              </a:lnSpc>
              <a:spcBef>
                <a:spcPts val="0"/>
              </a:spcBef>
              <a:buFont typeface="Arial" panose="020B0604020202020204" pitchFamily="34" charset="0"/>
              <a:buChar char="•"/>
              <a:tabLst>
                <a:tab pos="457200" algn="l"/>
              </a:tabLst>
            </a:pPr>
            <a:r>
              <a:rPr lang="en-US" sz="4800" kern="100" dirty="0">
                <a:latin typeface="Arial" panose="020B0604020202020204" pitchFamily="34" charset="0"/>
                <a:ea typeface="Aptos" panose="020B0004020202020204" pitchFamily="34" charset="0"/>
                <a:cs typeface="Times New Roman" panose="02020603050405020304" pitchFamily="18" charset="0"/>
              </a:rPr>
              <a:t>The King’s Fund (2025) </a:t>
            </a:r>
            <a:r>
              <a:rPr lang="en-US" sz="4800" i="1" kern="100" dirty="0">
                <a:latin typeface="Arial" panose="020B0604020202020204" pitchFamily="34" charset="0"/>
                <a:ea typeface="Aptos" panose="020B0004020202020204" pitchFamily="34" charset="0"/>
                <a:cs typeface="Times New Roman" panose="02020603050405020304" pitchFamily="18" charset="0"/>
              </a:rPr>
              <a:t>Fixing social care: the six key problems and how to tackle them </a:t>
            </a:r>
            <a:r>
              <a:rPr lang="en-US" sz="4800" kern="100" dirty="0">
                <a:latin typeface="Arial" panose="020B0604020202020204" pitchFamily="34" charset="0"/>
                <a:ea typeface="Aptos" panose="020B0004020202020204" pitchFamily="34" charset="0"/>
                <a:cs typeface="Times New Roman" panose="02020603050405020304" pitchFamily="18" charset="0"/>
              </a:rPr>
              <a:t>Available at: </a:t>
            </a:r>
            <a:r>
              <a:rPr lang="en-US" sz="4800" kern="100" dirty="0">
                <a:latin typeface="Arial" panose="020B0604020202020204" pitchFamily="34" charset="0"/>
                <a:ea typeface="Aptos" panose="020B0004020202020204" pitchFamily="34" charset="0"/>
                <a:cs typeface="Times New Roman" panose="02020603050405020304" pitchFamily="18" charset="0"/>
                <a:hlinkClick r:id="rId5"/>
              </a:rPr>
              <a:t>https://www.kingsfund.org.uk/insight-and-analysis/long-reads/whats-your-problem-social-care</a:t>
            </a:r>
            <a:r>
              <a:rPr lang="en-US" sz="4800" kern="100" dirty="0">
                <a:latin typeface="Arial" panose="020B0604020202020204" pitchFamily="34" charset="0"/>
                <a:ea typeface="Aptos" panose="020B0004020202020204" pitchFamily="34" charset="0"/>
                <a:cs typeface="Times New Roman" panose="02020603050405020304" pitchFamily="18" charset="0"/>
              </a:rPr>
              <a:t> (Accessed : 19 July 2026).</a:t>
            </a:r>
          </a:p>
          <a:p>
            <a:pPr marL="342900" marR="338455" lvl="0" indent="-342900" algn="just">
              <a:lnSpc>
                <a:spcPct val="170000"/>
              </a:lnSpc>
              <a:spcBef>
                <a:spcPts val="0"/>
              </a:spcBef>
              <a:buFont typeface="Arial" panose="020B0604020202020204" pitchFamily="34" charset="0"/>
              <a:buChar char="•"/>
              <a:tabLst>
                <a:tab pos="457200" algn="l"/>
              </a:tabLst>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(2014) </a:t>
            </a:r>
            <a:r>
              <a:rPr lang="en-GB" sz="4800" i="1" kern="100" dirty="0">
                <a:effectLst/>
                <a:latin typeface="Arial" panose="020B0604020202020204" pitchFamily="34" charset="0"/>
                <a:ea typeface="Aptos" panose="020B0004020202020204" pitchFamily="34" charset="0"/>
                <a:cs typeface="Times New Roman" panose="02020603050405020304" pitchFamily="18" charset="0"/>
              </a:rPr>
              <a:t>Health in All Policies (</a:t>
            </a:r>
            <a:r>
              <a:rPr lang="en-GB" sz="4800" i="1" kern="100" dirty="0" err="1">
                <a:effectLst/>
                <a:latin typeface="Arial" panose="020B0604020202020204" pitchFamily="34" charset="0"/>
                <a:ea typeface="Aptos" panose="020B0004020202020204" pitchFamily="34" charset="0"/>
                <a:cs typeface="Times New Roman" panose="02020603050405020304" pitchFamily="18" charset="0"/>
              </a:rPr>
              <a:t>HiAP</a:t>
            </a:r>
            <a:r>
              <a:rPr lang="en-GB" sz="4800" i="1" kern="100" dirty="0">
                <a:effectLst/>
                <a:latin typeface="Arial" panose="020B0604020202020204" pitchFamily="34" charset="0"/>
                <a:ea typeface="Aptos" panose="020B0004020202020204" pitchFamily="34" charset="0"/>
                <a:cs typeface="Times New Roman" panose="02020603050405020304" pitchFamily="18" charset="0"/>
              </a:rPr>
              <a:t>): Framework for Country Action</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Geneva: World Health Organization. Available at: </a:t>
            </a:r>
            <a:r>
              <a:rPr lang="en-GB" sz="4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https://www.who.int/publications/i/item/9789241506908</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(Accessed: 13 July 2026).</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70000"/>
              </a:lnSpc>
              <a:spcBef>
                <a:spcPts val="0"/>
              </a:spcBef>
              <a:buFont typeface="Arial" panose="020B0604020202020204" pitchFamily="34" charset="0"/>
              <a:buChar char="•"/>
              <a:tabLst>
                <a:tab pos="457200" algn="l"/>
              </a:tabLst>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(2023) </a:t>
            </a:r>
            <a:r>
              <a:rPr lang="en-GB" sz="4800" i="1" kern="100" dirty="0">
                <a:effectLst/>
                <a:latin typeface="Arial" panose="020B0604020202020204" pitchFamily="34" charset="0"/>
                <a:ea typeface="Aptos" panose="020B0004020202020204" pitchFamily="34" charset="0"/>
                <a:cs typeface="Times New Roman" panose="02020603050405020304" pitchFamily="18" charset="0"/>
              </a:rPr>
              <a:t>Health promotion </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https://www.who.int/health-topics/health-promotion</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(Accessed: 13 July 2026).</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70000"/>
              </a:lnSpc>
              <a:spcBef>
                <a:spcPts val="0"/>
              </a:spcBef>
              <a:buFont typeface="Arial" panose="020B0604020202020204" pitchFamily="34" charset="0"/>
              <a:buChar char="•"/>
              <a:tabLst>
                <a:tab pos="457200" algn="l"/>
              </a:tabLst>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(2025) </a:t>
            </a:r>
            <a:r>
              <a:rPr lang="en-GB" sz="4800" i="1" kern="100" dirty="0">
                <a:effectLst/>
                <a:latin typeface="Arial" panose="020B0604020202020204" pitchFamily="34" charset="0"/>
                <a:ea typeface="Aptos" panose="020B0004020202020204" pitchFamily="34" charset="0"/>
                <a:cs typeface="Times New Roman" panose="02020603050405020304" pitchFamily="18" charset="0"/>
              </a:rPr>
              <a:t>Mental health </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4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https://www.who.int/news-room/fact-sheets/detail/mental-health-strengthening-our-response</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(Accessed: 7 July 2026).</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70000"/>
              </a:lnSpc>
              <a:spcBef>
                <a:spcPts val="0"/>
              </a:spcBef>
              <a:buFont typeface="Arial" panose="020B0604020202020204" pitchFamily="34" charset="0"/>
              <a:buChar char="•"/>
              <a:tabLst>
                <a:tab pos="457200" algn="l"/>
              </a:tabLst>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World Health Organization (2025) </a:t>
            </a:r>
            <a:r>
              <a:rPr lang="en-GB" sz="4800" i="1" kern="100" dirty="0">
                <a:effectLst/>
                <a:latin typeface="Arial" panose="020B0604020202020204" pitchFamily="34" charset="0"/>
                <a:ea typeface="Aptos" panose="020B0004020202020204" pitchFamily="34" charset="0"/>
                <a:cs typeface="Times New Roman" panose="02020603050405020304" pitchFamily="18" charset="0"/>
              </a:rPr>
              <a:t>Sustainable Development Goals (SDGs)</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4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https://www.who.int/health-topics/sustainable-development-goals</a:t>
            </a:r>
            <a:r>
              <a:rPr lang="en-GB" sz="4800" kern="100" dirty="0">
                <a:effectLst/>
                <a:latin typeface="Arial" panose="020B0604020202020204" pitchFamily="34" charset="0"/>
                <a:ea typeface="Aptos" panose="020B0004020202020204" pitchFamily="34" charset="0"/>
                <a:cs typeface="Times New Roman" panose="02020603050405020304" pitchFamily="18" charset="0"/>
              </a:rPr>
              <a:t> (Accessed: 13 July 2026). </a:t>
            </a:r>
          </a:p>
          <a:p>
            <a:pPr marL="342900" marR="338455" lvl="0" indent="-342900" algn="just">
              <a:lnSpc>
                <a:spcPct val="170000"/>
              </a:lnSpc>
              <a:spcBef>
                <a:spcPts val="0"/>
              </a:spcBef>
              <a:buFont typeface="Arial" panose="020B0604020202020204" pitchFamily="34" charset="0"/>
              <a:buChar char="•"/>
              <a:tabLst>
                <a:tab pos="457200" algn="l"/>
              </a:tabLst>
            </a:pPr>
            <a:r>
              <a:rPr lang="en-GB" sz="4800" b="0" i="0" u="none" strike="noStrike" dirty="0">
                <a:solidFill>
                  <a:srgbClr val="000000"/>
                </a:solidFill>
                <a:effectLst/>
              </a:rPr>
              <a:t> World Health Organization (2026) </a:t>
            </a:r>
            <a:r>
              <a:rPr lang="en-GB" sz="4800" b="0" i="1" u="none" strike="noStrike" dirty="0">
                <a:solidFill>
                  <a:srgbClr val="000000"/>
                </a:solidFill>
                <a:effectLst/>
              </a:rPr>
              <a:t>The global health observatory</a:t>
            </a:r>
            <a:r>
              <a:rPr lang="en-GB" sz="4800" b="0" i="0" u="none" strike="noStrike" dirty="0">
                <a:solidFill>
                  <a:srgbClr val="000000"/>
                </a:solidFill>
                <a:effectLst/>
              </a:rPr>
              <a:t> Available    at: </a:t>
            </a:r>
            <a:r>
              <a:rPr lang="en-GB" sz="4800" b="0" i="0" u="none" strike="noStrike" dirty="0">
                <a:solidFill>
                  <a:srgbClr val="000000"/>
                </a:solidFill>
                <a:effectLst/>
                <a:hlinkClick r:id="rId10"/>
              </a:rPr>
              <a:t>https://www.who.int/data/gho/data/themes/sustainable-development-   goals</a:t>
            </a:r>
            <a:r>
              <a:rPr lang="en-GB" sz="4800" b="0" i="0" u="none" strike="noStrike" dirty="0">
                <a:solidFill>
                  <a:srgbClr val="000000"/>
                </a:solidFill>
                <a:effectLst/>
              </a:rPr>
              <a:t> (Accessed: 24 July 2026).</a:t>
            </a:r>
          </a:p>
          <a:p>
            <a:pPr marL="342900" marR="338455" lvl="0" indent="-342900" algn="just">
              <a:lnSpc>
                <a:spcPct val="170000"/>
              </a:lnSpc>
              <a:spcBef>
                <a:spcPts val="0"/>
              </a:spcBef>
              <a:buFont typeface="Arial" panose="020B0604020202020204" pitchFamily="34" charset="0"/>
              <a:buChar char="•"/>
              <a:tabLst>
                <a:tab pos="457200" algn="l"/>
              </a:tabLst>
            </a:pPr>
            <a:endParaRPr lang="en-GB" sz="7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338455" lvl="0" indent="-342900" algn="just">
              <a:lnSpc>
                <a:spcPct val="170000"/>
              </a:lnSpc>
              <a:spcBef>
                <a:spcPts val="0"/>
              </a:spcBef>
              <a:buFont typeface="Arial" panose="020B0604020202020204" pitchFamily="34" charset="0"/>
              <a:buChar char="•"/>
              <a:tabLst>
                <a:tab pos="457200" algn="l"/>
              </a:tabLst>
            </a:pPr>
            <a:endParaRPr lang="en-GB" sz="5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39332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24387</TotalTime>
  <Words>1588</Words>
  <Application>Microsoft Macintosh PowerPoint</Application>
  <PresentationFormat>Widescreen</PresentationFormat>
  <Paragraphs>103</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-webkit-standard</vt:lpstr>
      <vt:lpstr>Aptos</vt:lpstr>
      <vt:lpstr>Arial</vt:lpstr>
      <vt:lpstr>Calibri</vt:lpstr>
      <vt:lpstr>Calibri Light</vt:lpstr>
      <vt:lpstr>Cambria Math</vt:lpstr>
      <vt:lpstr>Helvetica Neue</vt:lpstr>
      <vt:lpstr>Office Theme</vt:lpstr>
      <vt:lpstr>Health, Wellbeing and Sustainable Development </vt:lpstr>
      <vt:lpstr>Introduction</vt:lpstr>
      <vt:lpstr>Key Concept</vt:lpstr>
      <vt:lpstr>Relevance in Modern Health</vt:lpstr>
      <vt:lpstr>Importance of Health and Wellbeing Approaches </vt:lpstr>
      <vt:lpstr>Approaches for Integrated Care</vt:lpstr>
      <vt:lpstr>Advantages of integration care</vt:lpstr>
      <vt:lpstr>Theoretical Perspectives </vt:lpstr>
      <vt:lpstr>Policies and Governance </vt:lpstr>
      <vt:lpstr>Service Delivery</vt:lpstr>
      <vt:lpstr>Public Health Initiative</vt:lpstr>
      <vt:lpstr>Equity and Access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dc:title>
  <dc:creator>Galina Antonova Dimitrova (2212628)</dc:creator>
  <cp:lastModifiedBy>Galina Antonova Dimitrova (2212628)</cp:lastModifiedBy>
  <cp:revision>1</cp:revision>
  <dcterms:created xsi:type="dcterms:W3CDTF">2026-07-07T10:48:36Z</dcterms:created>
  <dcterms:modified xsi:type="dcterms:W3CDTF">2026-07-24T09:16:17Z</dcterms:modified>
</cp:coreProperties>
</file>